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475" r:id="rId5"/>
    <p:sldMasterId id="2147484495" r:id="rId6"/>
  </p:sldMasterIdLst>
  <p:notesMasterIdLst>
    <p:notesMasterId r:id="rId22"/>
  </p:notesMasterIdLst>
  <p:handoutMasterIdLst>
    <p:handoutMasterId r:id="rId23"/>
  </p:handoutMasterIdLst>
  <p:sldIdLst>
    <p:sldId id="1519" r:id="rId7"/>
    <p:sldId id="1569" r:id="rId8"/>
    <p:sldId id="1570" r:id="rId9"/>
    <p:sldId id="1615" r:id="rId10"/>
    <p:sldId id="1571" r:id="rId11"/>
    <p:sldId id="1572" r:id="rId12"/>
    <p:sldId id="1616" r:id="rId13"/>
    <p:sldId id="1573" r:id="rId14"/>
    <p:sldId id="1617" r:id="rId15"/>
    <p:sldId id="1619" r:id="rId16"/>
    <p:sldId id="1620" r:id="rId17"/>
    <p:sldId id="1618" r:id="rId18"/>
    <p:sldId id="1613" r:id="rId19"/>
    <p:sldId id="1614" r:id="rId20"/>
    <p:sldId id="1532" r:id="rId2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B85"/>
    <a:srgbClr val="000000"/>
    <a:srgbClr val="FF5050"/>
    <a:srgbClr val="737373"/>
    <a:srgbClr val="FFFFFF"/>
    <a:srgbClr val="D83B01"/>
    <a:srgbClr val="353535"/>
    <a:srgbClr val="0078D7"/>
    <a:srgbClr val="FF8C00"/>
    <a:srgbClr val="FF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g Zhou" userId="af2dcf80-b162-48aa-85e6-0c738ab36814" providerId="ADAL" clId="{09C0C17E-B112-4FD7-8E3A-F6A34832E76B}"/>
    <pc:docChg chg="undo custSel addSld delSld modSld">
      <pc:chgData name="Ning Zhou" userId="af2dcf80-b162-48aa-85e6-0c738ab36814" providerId="ADAL" clId="{09C0C17E-B112-4FD7-8E3A-F6A34832E76B}" dt="2017-08-28T21:46:11.052" v="1264" actId="14100"/>
      <pc:docMkLst>
        <pc:docMk/>
      </pc:docMkLst>
      <pc:sldChg chg="modSp add del">
        <pc:chgData name="Ning Zhou" userId="af2dcf80-b162-48aa-85e6-0c738ab36814" providerId="ADAL" clId="{09C0C17E-B112-4FD7-8E3A-F6A34832E76B}" dt="2017-08-28T21:22:48.110" v="160" actId="2696"/>
        <pc:sldMkLst>
          <pc:docMk/>
          <pc:sldMk cId="1005736665" sldId="1519"/>
        </pc:sldMkLst>
        <pc:spChg chg="mod">
          <ac:chgData name="Ning Zhou" userId="af2dcf80-b162-48aa-85e6-0c738ab36814" providerId="ADAL" clId="{09C0C17E-B112-4FD7-8E3A-F6A34832E76B}" dt="2017-08-28T21:21:55.191" v="109" actId="20577"/>
          <ac:spMkLst>
            <pc:docMk/>
            <pc:sldMk cId="1005736665" sldId="1519"/>
            <ac:spMk id="4" creationId="{00000000-0000-0000-0000-000000000000}"/>
          </ac:spMkLst>
        </pc:spChg>
      </pc:sldChg>
      <pc:sldChg chg="add del">
        <pc:chgData name="Ning Zhou" userId="af2dcf80-b162-48aa-85e6-0c738ab36814" providerId="ADAL" clId="{09C0C17E-B112-4FD7-8E3A-F6A34832E76B}" dt="2017-08-28T21:22:51.684" v="168" actId="2696"/>
        <pc:sldMkLst>
          <pc:docMk/>
          <pc:sldMk cId="2402828649" sldId="1532"/>
        </pc:sldMkLst>
      </pc:sldChg>
      <pc:sldChg chg="del">
        <pc:chgData name="Ning Zhou" userId="af2dcf80-b162-48aa-85e6-0c738ab36814" providerId="ADAL" clId="{09C0C17E-B112-4FD7-8E3A-F6A34832E76B}" dt="2017-08-28T21:21:18.347" v="0" actId="2696"/>
        <pc:sldMkLst>
          <pc:docMk/>
          <pc:sldMk cId="16763501" sldId="1562"/>
        </pc:sldMkLst>
      </pc:sldChg>
      <pc:sldChg chg="del">
        <pc:chgData name="Ning Zhou" userId="af2dcf80-b162-48aa-85e6-0c738ab36814" providerId="ADAL" clId="{09C0C17E-B112-4FD7-8E3A-F6A34832E76B}" dt="2017-08-28T21:21:20.528" v="3" actId="2696"/>
        <pc:sldMkLst>
          <pc:docMk/>
          <pc:sldMk cId="985523092" sldId="1564"/>
        </pc:sldMkLst>
      </pc:sldChg>
      <pc:sldChg chg="del">
        <pc:chgData name="Ning Zhou" userId="af2dcf80-b162-48aa-85e6-0c738ab36814" providerId="ADAL" clId="{09C0C17E-B112-4FD7-8E3A-F6A34832E76B}" dt="2017-08-28T21:22:42.922" v="118" actId="2696"/>
        <pc:sldMkLst>
          <pc:docMk/>
          <pc:sldMk cId="53258493" sldId="1565"/>
        </pc:sldMkLst>
      </pc:sldChg>
      <pc:sldChg chg="del">
        <pc:chgData name="Ning Zhou" userId="af2dcf80-b162-48aa-85e6-0c738ab36814" providerId="ADAL" clId="{09C0C17E-B112-4FD7-8E3A-F6A34832E76B}" dt="2017-08-28T21:22:42.988" v="119" actId="2696"/>
        <pc:sldMkLst>
          <pc:docMk/>
          <pc:sldMk cId="1344143492" sldId="1566"/>
        </pc:sldMkLst>
      </pc:sldChg>
      <pc:sldChg chg="addSp modSp add del">
        <pc:chgData name="Ning Zhou" userId="af2dcf80-b162-48aa-85e6-0c738ab36814" providerId="ADAL" clId="{09C0C17E-B112-4FD7-8E3A-F6A34832E76B}" dt="2017-08-28T21:30:33.331" v="446" actId="14100"/>
        <pc:sldMkLst>
          <pc:docMk/>
          <pc:sldMk cId="3745492400" sldId="1569"/>
        </pc:sldMkLst>
        <pc:spChg chg="add mod">
          <ac:chgData name="Ning Zhou" userId="af2dcf80-b162-48aa-85e6-0c738ab36814" providerId="ADAL" clId="{09C0C17E-B112-4FD7-8E3A-F6A34832E76B}" dt="2017-08-28T21:30:33.331" v="446" actId="14100"/>
          <ac:spMkLst>
            <pc:docMk/>
            <pc:sldMk cId="3745492400" sldId="1569"/>
            <ac:spMk id="8" creationId="{79C0F4ED-D8E4-4BD9-8390-28A908768345}"/>
          </ac:spMkLst>
        </pc:spChg>
      </pc:sldChg>
      <pc:sldChg chg="add del">
        <pc:chgData name="Ning Zhou" userId="af2dcf80-b162-48aa-85e6-0c738ab36814" providerId="ADAL" clId="{09C0C17E-B112-4FD7-8E3A-F6A34832E76B}" dt="2017-08-28T21:22:49.256" v="162" actId="2696"/>
        <pc:sldMkLst>
          <pc:docMk/>
          <pc:sldMk cId="573963064" sldId="1570"/>
        </pc:sldMkLst>
      </pc:sldChg>
      <pc:sldChg chg="add del">
        <pc:chgData name="Ning Zhou" userId="af2dcf80-b162-48aa-85e6-0c738ab36814" providerId="ADAL" clId="{09C0C17E-B112-4FD7-8E3A-F6A34832E76B}" dt="2017-08-28T21:22:49.388" v="163" actId="2696"/>
        <pc:sldMkLst>
          <pc:docMk/>
          <pc:sldMk cId="467248433" sldId="1571"/>
        </pc:sldMkLst>
      </pc:sldChg>
      <pc:sldChg chg="addSp delSp modSp add del modAnim">
        <pc:chgData name="Ning Zhou" userId="af2dcf80-b162-48aa-85e6-0c738ab36814" providerId="ADAL" clId="{09C0C17E-B112-4FD7-8E3A-F6A34832E76B}" dt="2017-08-28T21:27:56.233" v="302" actId="14100"/>
        <pc:sldMkLst>
          <pc:docMk/>
          <pc:sldMk cId="2450207351" sldId="1572"/>
        </pc:sldMkLst>
        <pc:spChg chg="add mod">
          <ac:chgData name="Ning Zhou" userId="af2dcf80-b162-48aa-85e6-0c738ab36814" providerId="ADAL" clId="{09C0C17E-B112-4FD7-8E3A-F6A34832E76B}" dt="2017-08-28T21:26:35.287" v="286" actId="14100"/>
          <ac:spMkLst>
            <pc:docMk/>
            <pc:sldMk cId="2450207351" sldId="1572"/>
            <ac:spMk id="2" creationId="{8BE05A06-3965-4F3F-A609-C291CB4542B0}"/>
          </ac:spMkLst>
        </pc:spChg>
        <pc:spChg chg="add mod">
          <ac:chgData name="Ning Zhou" userId="af2dcf80-b162-48aa-85e6-0c738ab36814" providerId="ADAL" clId="{09C0C17E-B112-4FD7-8E3A-F6A34832E76B}" dt="2017-08-28T21:27:46.425" v="299" actId="14100"/>
          <ac:spMkLst>
            <pc:docMk/>
            <pc:sldMk cId="2450207351" sldId="1572"/>
            <ac:spMk id="14" creationId="{711A0BF6-0843-4134-BD3A-4773B1279070}"/>
          </ac:spMkLst>
        </pc:spChg>
        <pc:picChg chg="mod">
          <ac:chgData name="Ning Zhou" userId="af2dcf80-b162-48aa-85e6-0c738ab36814" providerId="ADAL" clId="{09C0C17E-B112-4FD7-8E3A-F6A34832E76B}" dt="2017-08-28T21:26:27.758" v="284" actId="1076"/>
          <ac:picMkLst>
            <pc:docMk/>
            <pc:sldMk cId="2450207351" sldId="1572"/>
            <ac:picMk id="3" creationId="{996AC9A9-B759-4C32-81BE-76FDE79E6624}"/>
          </ac:picMkLst>
        </pc:picChg>
        <pc:picChg chg="del">
          <ac:chgData name="Ning Zhou" userId="af2dcf80-b162-48aa-85e6-0c738ab36814" providerId="ADAL" clId="{09C0C17E-B112-4FD7-8E3A-F6A34832E76B}" dt="2017-08-28T21:25:52.259" v="272" actId="14100"/>
          <ac:picMkLst>
            <pc:docMk/>
            <pc:sldMk cId="2450207351" sldId="1572"/>
            <ac:picMk id="5" creationId="{F4E7823F-495C-4230-B9AF-B7B7FED13895}"/>
          </ac:picMkLst>
        </pc:picChg>
        <pc:picChg chg="add mod">
          <ac:chgData name="Ning Zhou" userId="af2dcf80-b162-48aa-85e6-0c738ab36814" providerId="ADAL" clId="{09C0C17E-B112-4FD7-8E3A-F6A34832E76B}" dt="2017-08-28T21:27:19.475" v="294" actId="1076"/>
          <ac:picMkLst>
            <pc:docMk/>
            <pc:sldMk cId="2450207351" sldId="1572"/>
            <ac:picMk id="10" creationId="{8AA64230-5AFD-47D7-8661-948B11A1AC0C}"/>
          </ac:picMkLst>
        </pc:picChg>
        <pc:cxnChg chg="add mod">
          <ac:chgData name="Ning Zhou" userId="af2dcf80-b162-48aa-85e6-0c738ab36814" providerId="ADAL" clId="{09C0C17E-B112-4FD7-8E3A-F6A34832E76B}" dt="2017-08-28T21:27:07.947" v="290" actId="14100"/>
          <ac:cxnSpMkLst>
            <pc:docMk/>
            <pc:sldMk cId="2450207351" sldId="1572"/>
            <ac:cxnSpMk id="12" creationId="{C19C0171-A627-41C1-9B08-E4A648A8A3E1}"/>
          </ac:cxnSpMkLst>
        </pc:cxnChg>
        <pc:cxnChg chg="add mod">
          <ac:chgData name="Ning Zhou" userId="af2dcf80-b162-48aa-85e6-0c738ab36814" providerId="ADAL" clId="{09C0C17E-B112-4FD7-8E3A-F6A34832E76B}" dt="2017-08-28T21:27:56.233" v="302" actId="14100"/>
          <ac:cxnSpMkLst>
            <pc:docMk/>
            <pc:sldMk cId="2450207351" sldId="1572"/>
            <ac:cxnSpMk id="15" creationId="{9C0B4077-55C1-421B-9583-816ABE1474CC}"/>
          </ac:cxnSpMkLst>
        </pc:cxnChg>
      </pc:sldChg>
      <pc:sldChg chg="add del">
        <pc:chgData name="Ning Zhou" userId="af2dcf80-b162-48aa-85e6-0c738ab36814" providerId="ADAL" clId="{09C0C17E-B112-4FD7-8E3A-F6A34832E76B}" dt="2017-08-28T21:22:49.775" v="165" actId="2696"/>
        <pc:sldMkLst>
          <pc:docMk/>
          <pc:sldMk cId="1039568886" sldId="1573"/>
        </pc:sldMkLst>
      </pc:sldChg>
      <pc:sldChg chg="del">
        <pc:chgData name="Ning Zhou" userId="af2dcf80-b162-48aa-85e6-0c738ab36814" providerId="ADAL" clId="{09C0C17E-B112-4FD7-8E3A-F6A34832E76B}" dt="2017-08-28T21:22:41.451" v="111" actId="2696"/>
        <pc:sldMkLst>
          <pc:docMk/>
          <pc:sldMk cId="3378696691" sldId="1607"/>
        </pc:sldMkLst>
      </pc:sldChg>
      <pc:sldChg chg="del">
        <pc:chgData name="Ning Zhou" userId="af2dcf80-b162-48aa-85e6-0c738ab36814" providerId="ADAL" clId="{09C0C17E-B112-4FD7-8E3A-F6A34832E76B}" dt="2017-08-28T21:22:41.598" v="112" actId="2696"/>
        <pc:sldMkLst>
          <pc:docMk/>
          <pc:sldMk cId="875374265" sldId="1609"/>
        </pc:sldMkLst>
      </pc:sldChg>
      <pc:sldChg chg="del">
        <pc:chgData name="Ning Zhou" userId="af2dcf80-b162-48aa-85e6-0c738ab36814" providerId="ADAL" clId="{09C0C17E-B112-4FD7-8E3A-F6A34832E76B}" dt="2017-08-28T21:22:41.839" v="113" actId="2696"/>
        <pc:sldMkLst>
          <pc:docMk/>
          <pc:sldMk cId="702407868" sldId="1610"/>
        </pc:sldMkLst>
      </pc:sldChg>
      <pc:sldChg chg="del">
        <pc:chgData name="Ning Zhou" userId="af2dcf80-b162-48aa-85e6-0c738ab36814" providerId="ADAL" clId="{09C0C17E-B112-4FD7-8E3A-F6A34832E76B}" dt="2017-08-28T21:22:42.097" v="115" actId="2696"/>
        <pc:sldMkLst>
          <pc:docMk/>
          <pc:sldMk cId="1231545366" sldId="1611"/>
        </pc:sldMkLst>
      </pc:sldChg>
      <pc:sldChg chg="add del">
        <pc:chgData name="Ning Zhou" userId="af2dcf80-b162-48aa-85e6-0c738ab36814" providerId="ADAL" clId="{09C0C17E-B112-4FD7-8E3A-F6A34832E76B}" dt="2017-08-28T21:22:51.043" v="166" actId="2696"/>
        <pc:sldMkLst>
          <pc:docMk/>
          <pc:sldMk cId="1563878065" sldId="1613"/>
        </pc:sldMkLst>
      </pc:sldChg>
      <pc:sldChg chg="add del">
        <pc:chgData name="Ning Zhou" userId="af2dcf80-b162-48aa-85e6-0c738ab36814" providerId="ADAL" clId="{09C0C17E-B112-4FD7-8E3A-F6A34832E76B}" dt="2017-08-28T21:22:51.449" v="167" actId="2696"/>
        <pc:sldMkLst>
          <pc:docMk/>
          <pc:sldMk cId="2810969490" sldId="1614"/>
        </pc:sldMkLst>
      </pc:sldChg>
      <pc:sldChg chg="add del">
        <pc:chgData name="Ning Zhou" userId="af2dcf80-b162-48aa-85e6-0c738ab36814" providerId="ADAL" clId="{09C0C17E-B112-4FD7-8E3A-F6A34832E76B}" dt="2017-08-28T21:23:21.238" v="172" actId="2696"/>
        <pc:sldMkLst>
          <pc:docMk/>
          <pc:sldMk cId="1109890798" sldId="1615"/>
        </pc:sldMkLst>
      </pc:sldChg>
      <pc:sldChg chg="addSp delSp modSp add">
        <pc:chgData name="Ning Zhou" userId="af2dcf80-b162-48aa-85e6-0c738ab36814" providerId="ADAL" clId="{09C0C17E-B112-4FD7-8E3A-F6A34832E76B}" dt="2017-08-28T21:23:47.604" v="204" actId="20577"/>
        <pc:sldMkLst>
          <pc:docMk/>
          <pc:sldMk cId="3035894154" sldId="1615"/>
        </pc:sldMkLst>
        <pc:spChg chg="del">
          <ac:chgData name="Ning Zhou" userId="af2dcf80-b162-48aa-85e6-0c738ab36814" providerId="ADAL" clId="{09C0C17E-B112-4FD7-8E3A-F6A34832E76B}" dt="2017-08-28T21:23:31.041" v="174" actId="20577"/>
          <ac:spMkLst>
            <pc:docMk/>
            <pc:sldMk cId="3035894154" sldId="1615"/>
            <ac:spMk id="2" creationId="{F564915F-4F81-4F11-8563-DC24DD992BD4}"/>
          </ac:spMkLst>
        </pc:spChg>
        <pc:spChg chg="del">
          <ac:chgData name="Ning Zhou" userId="af2dcf80-b162-48aa-85e6-0c738ab36814" providerId="ADAL" clId="{09C0C17E-B112-4FD7-8E3A-F6A34832E76B}" dt="2017-08-28T21:23:31.041" v="174" actId="20577"/>
          <ac:spMkLst>
            <pc:docMk/>
            <pc:sldMk cId="3035894154" sldId="1615"/>
            <ac:spMk id="3" creationId="{93C3810A-CC74-4C6A-9502-EC8B6894B92C}"/>
          </ac:spMkLst>
        </pc:spChg>
        <pc:spChg chg="add mod">
          <ac:chgData name="Ning Zhou" userId="af2dcf80-b162-48aa-85e6-0c738ab36814" providerId="ADAL" clId="{09C0C17E-B112-4FD7-8E3A-F6A34832E76B}" dt="2017-08-28T21:23:47.604" v="204" actId="20577"/>
          <ac:spMkLst>
            <pc:docMk/>
            <pc:sldMk cId="3035894154" sldId="1615"/>
            <ac:spMk id="4" creationId="{1B23DC48-29A7-402E-9D33-BB9BC442273E}"/>
          </ac:spMkLst>
        </pc:spChg>
      </pc:sldChg>
      <pc:sldChg chg="addSp modSp add">
        <pc:chgData name="Ning Zhou" userId="af2dcf80-b162-48aa-85e6-0c738ab36814" providerId="ADAL" clId="{09C0C17E-B112-4FD7-8E3A-F6A34832E76B}" dt="2017-08-28T21:29:00.387" v="374" actId="20577"/>
        <pc:sldMkLst>
          <pc:docMk/>
          <pc:sldMk cId="1605909546" sldId="1616"/>
        </pc:sldMkLst>
        <pc:spChg chg="add mod">
          <ac:chgData name="Ning Zhou" userId="af2dcf80-b162-48aa-85e6-0c738ab36814" providerId="ADAL" clId="{09C0C17E-B112-4FD7-8E3A-F6A34832E76B}" dt="2017-08-28T21:29:00.387" v="374" actId="20577"/>
          <ac:spMkLst>
            <pc:docMk/>
            <pc:sldMk cId="1605909546" sldId="1616"/>
            <ac:spMk id="3" creationId="{306F9753-BBE3-45AF-BD69-0D690C965BF2}"/>
          </ac:spMkLst>
        </pc:spChg>
        <pc:picChg chg="add mod">
          <ac:chgData name="Ning Zhou" userId="af2dcf80-b162-48aa-85e6-0c738ab36814" providerId="ADAL" clId="{09C0C17E-B112-4FD7-8E3A-F6A34832E76B}" dt="2017-08-28T21:26:08.756" v="278" actId="1076"/>
          <ac:picMkLst>
            <pc:docMk/>
            <pc:sldMk cId="1605909546" sldId="1616"/>
            <ac:picMk id="2" creationId="{D2950B79-87E2-48CE-A93C-DE470F92E37E}"/>
          </ac:picMkLst>
        </pc:picChg>
      </pc:sldChg>
      <pc:sldChg chg="modSp add">
        <pc:chgData name="Ning Zhou" userId="af2dcf80-b162-48aa-85e6-0c738ab36814" providerId="ADAL" clId="{09C0C17E-B112-4FD7-8E3A-F6A34832E76B}" dt="2017-08-28T21:29:26.008" v="395" actId="20577"/>
        <pc:sldMkLst>
          <pc:docMk/>
          <pc:sldMk cId="583016165" sldId="1617"/>
        </pc:sldMkLst>
        <pc:spChg chg="mod">
          <ac:chgData name="Ning Zhou" userId="af2dcf80-b162-48aa-85e6-0c738ab36814" providerId="ADAL" clId="{09C0C17E-B112-4FD7-8E3A-F6A34832E76B}" dt="2017-08-28T21:29:26.008" v="395" actId="20577"/>
          <ac:spMkLst>
            <pc:docMk/>
            <pc:sldMk cId="583016165" sldId="1617"/>
            <ac:spMk id="4" creationId="{1B23DC48-29A7-402E-9D33-BB9BC442273E}"/>
          </ac:spMkLst>
        </pc:spChg>
      </pc:sldChg>
      <pc:sldChg chg="modSp add">
        <pc:chgData name="Ning Zhou" userId="af2dcf80-b162-48aa-85e6-0c738ab36814" providerId="ADAL" clId="{09C0C17E-B112-4FD7-8E3A-F6A34832E76B}" dt="2017-08-28T21:31:46.017" v="499" actId="313"/>
        <pc:sldMkLst>
          <pc:docMk/>
          <pc:sldMk cId="940138139" sldId="1618"/>
        </pc:sldMkLst>
        <pc:spChg chg="mod">
          <ac:chgData name="Ning Zhou" userId="af2dcf80-b162-48aa-85e6-0c738ab36814" providerId="ADAL" clId="{09C0C17E-B112-4FD7-8E3A-F6A34832E76B}" dt="2017-08-28T21:31:46.017" v="499" actId="313"/>
          <ac:spMkLst>
            <pc:docMk/>
            <pc:sldMk cId="940138139" sldId="1618"/>
            <ac:spMk id="4" creationId="{1B23DC48-29A7-402E-9D33-BB9BC442273E}"/>
          </ac:spMkLst>
        </pc:spChg>
      </pc:sldChg>
      <pc:sldChg chg="addSp delSp modSp add">
        <pc:chgData name="Ning Zhou" userId="af2dcf80-b162-48aa-85e6-0c738ab36814" providerId="ADAL" clId="{09C0C17E-B112-4FD7-8E3A-F6A34832E76B}" dt="2017-08-28T21:38:29.139" v="742" actId="20577"/>
        <pc:sldMkLst>
          <pc:docMk/>
          <pc:sldMk cId="1397843649" sldId="1619"/>
        </pc:sldMkLst>
        <pc:spChg chg="del">
          <ac:chgData name="Ning Zhou" userId="af2dcf80-b162-48aa-85e6-0c738ab36814" providerId="ADAL" clId="{09C0C17E-B112-4FD7-8E3A-F6A34832E76B}" dt="2017-08-28T21:31:58.758" v="501" actId="20577"/>
          <ac:spMkLst>
            <pc:docMk/>
            <pc:sldMk cId="1397843649" sldId="1619"/>
            <ac:spMk id="2" creationId="{FEC443CD-DBBD-438F-B93F-04C526203CD2}"/>
          </ac:spMkLst>
        </pc:spChg>
        <pc:spChg chg="add del mod">
          <ac:chgData name="Ning Zhou" userId="af2dcf80-b162-48aa-85e6-0c738ab36814" providerId="ADAL" clId="{09C0C17E-B112-4FD7-8E3A-F6A34832E76B}" dt="2017-08-28T21:35:46.492" v="550" actId="478"/>
          <ac:spMkLst>
            <pc:docMk/>
            <pc:sldMk cId="1397843649" sldId="1619"/>
            <ac:spMk id="3" creationId="{81CE323E-1414-4300-8889-61E50FC16B2A}"/>
          </ac:spMkLst>
        </pc:spChg>
        <pc:spChg chg="add del mod">
          <ac:chgData name="Ning Zhou" userId="af2dcf80-b162-48aa-85e6-0c738ab36814" providerId="ADAL" clId="{09C0C17E-B112-4FD7-8E3A-F6A34832E76B}" dt="2017-08-28T21:35:48.632" v="551" actId="478"/>
          <ac:spMkLst>
            <pc:docMk/>
            <pc:sldMk cId="1397843649" sldId="1619"/>
            <ac:spMk id="7" creationId="{E24184F2-3FD5-43AF-BD65-552197E02FA0}"/>
          </ac:spMkLst>
        </pc:spChg>
        <pc:spChg chg="add mod">
          <ac:chgData name="Ning Zhou" userId="af2dcf80-b162-48aa-85e6-0c738ab36814" providerId="ADAL" clId="{09C0C17E-B112-4FD7-8E3A-F6A34832E76B}" dt="2017-08-28T21:38:29.139" v="742" actId="20577"/>
          <ac:spMkLst>
            <pc:docMk/>
            <pc:sldMk cId="1397843649" sldId="1619"/>
            <ac:spMk id="8" creationId="{823D924D-E0EA-4ADE-A664-DB6852BBFE0B}"/>
          </ac:spMkLst>
        </pc:spChg>
        <pc:picChg chg="add del mod">
          <ac:chgData name="Ning Zhou" userId="af2dcf80-b162-48aa-85e6-0c738ab36814" providerId="ADAL" clId="{09C0C17E-B112-4FD7-8E3A-F6A34832E76B}" dt="2017-08-28T21:38:02.494" v="697" actId="478"/>
          <ac:picMkLst>
            <pc:docMk/>
            <pc:sldMk cId="1397843649" sldId="1619"/>
            <ac:picMk id="5" creationId="{B15C97B6-138A-44E7-8CEB-E04FEFFC96B0}"/>
          </ac:picMkLst>
        </pc:picChg>
        <pc:picChg chg="add mod">
          <ac:chgData name="Ning Zhou" userId="af2dcf80-b162-48aa-85e6-0c738ab36814" providerId="ADAL" clId="{09C0C17E-B112-4FD7-8E3A-F6A34832E76B}" dt="2017-08-28T21:38:10.232" v="700" actId="1076"/>
          <ac:picMkLst>
            <pc:docMk/>
            <pc:sldMk cId="1397843649" sldId="1619"/>
            <ac:picMk id="10" creationId="{E574F275-4FBD-4C24-BCA2-09841382FD20}"/>
          </ac:picMkLst>
        </pc:picChg>
      </pc:sldChg>
      <pc:sldChg chg="addSp delSp modSp add modAnim">
        <pc:chgData name="Ning Zhou" userId="af2dcf80-b162-48aa-85e6-0c738ab36814" providerId="ADAL" clId="{09C0C17E-B112-4FD7-8E3A-F6A34832E76B}" dt="2017-08-28T21:46:11.052" v="1264" actId="14100"/>
        <pc:sldMkLst>
          <pc:docMk/>
          <pc:sldMk cId="1902547966" sldId="1620"/>
        </pc:sldMkLst>
        <pc:spChg chg="del">
          <ac:chgData name="Ning Zhou" userId="af2dcf80-b162-48aa-85e6-0c738ab36814" providerId="ADAL" clId="{09C0C17E-B112-4FD7-8E3A-F6A34832E76B}" dt="2017-08-28T21:38:43.138" v="744" actId="14100"/>
          <ac:spMkLst>
            <pc:docMk/>
            <pc:sldMk cId="1902547966" sldId="1620"/>
            <ac:spMk id="2" creationId="{AD92C1CB-D54C-4C8C-9FBE-A30312501A27}"/>
          </ac:spMkLst>
        </pc:spChg>
        <pc:spChg chg="add mod">
          <ac:chgData name="Ning Zhou" userId="af2dcf80-b162-48aa-85e6-0c738ab36814" providerId="ADAL" clId="{09C0C17E-B112-4FD7-8E3A-F6A34832E76B}" dt="2017-08-28T21:39:49.533" v="754" actId="14100"/>
          <ac:spMkLst>
            <pc:docMk/>
            <pc:sldMk cId="1902547966" sldId="1620"/>
            <ac:spMk id="5" creationId="{535C044C-72E0-4FE4-8FD7-80487CA14BF9}"/>
          </ac:spMkLst>
        </pc:spChg>
        <pc:spChg chg="add mod">
          <ac:chgData name="Ning Zhou" userId="af2dcf80-b162-48aa-85e6-0c738ab36814" providerId="ADAL" clId="{09C0C17E-B112-4FD7-8E3A-F6A34832E76B}" dt="2017-08-28T21:46:02.798" v="1262" actId="20577"/>
          <ac:spMkLst>
            <pc:docMk/>
            <pc:sldMk cId="1902547966" sldId="1620"/>
            <ac:spMk id="8" creationId="{990AA344-C4F7-40FB-83FD-4EF9D54925F5}"/>
          </ac:spMkLst>
        </pc:spChg>
        <pc:picChg chg="add mod">
          <ac:chgData name="Ning Zhou" userId="af2dcf80-b162-48aa-85e6-0c738ab36814" providerId="ADAL" clId="{09C0C17E-B112-4FD7-8E3A-F6A34832E76B}" dt="2017-08-28T21:39:37.406" v="751" actId="1076"/>
          <ac:picMkLst>
            <pc:docMk/>
            <pc:sldMk cId="1902547966" sldId="1620"/>
            <ac:picMk id="4" creationId="{DB74C09E-49EB-41D5-88AD-6398F9C2F47F}"/>
          </ac:picMkLst>
        </pc:picChg>
        <pc:picChg chg="add mod">
          <ac:chgData name="Ning Zhou" userId="af2dcf80-b162-48aa-85e6-0c738ab36814" providerId="ADAL" clId="{09C0C17E-B112-4FD7-8E3A-F6A34832E76B}" dt="2017-08-28T21:46:08.465" v="1263" actId="1076"/>
          <ac:picMkLst>
            <pc:docMk/>
            <pc:sldMk cId="1902547966" sldId="1620"/>
            <ac:picMk id="10" creationId="{65335843-C103-4947-B6CA-27207BA9591B}"/>
          </ac:picMkLst>
        </pc:picChg>
        <pc:cxnChg chg="add mod">
          <ac:chgData name="Ning Zhou" userId="af2dcf80-b162-48aa-85e6-0c738ab36814" providerId="ADAL" clId="{09C0C17E-B112-4FD7-8E3A-F6A34832E76B}" dt="2017-08-28T21:46:11.052" v="1264" actId="14100"/>
          <ac:cxnSpMkLst>
            <pc:docMk/>
            <pc:sldMk cId="1902547966" sldId="1620"/>
            <ac:cxnSpMk id="6" creationId="{2DCF0883-961F-48A9-828C-98A974934DD3}"/>
          </ac:cxnSpMkLst>
        </pc:cxnChg>
      </pc:sldChg>
      <pc:sldChg chg="del">
        <pc:chgData name="Ning Zhou" userId="af2dcf80-b162-48aa-85e6-0c738ab36814" providerId="ADAL" clId="{09C0C17E-B112-4FD7-8E3A-F6A34832E76B}" dt="2017-08-28T21:22:43.003" v="120" actId="2696"/>
        <pc:sldMkLst>
          <pc:docMk/>
          <pc:sldMk cId="3366290858" sldId="1623"/>
        </pc:sldMkLst>
      </pc:sldChg>
      <pc:sldChg chg="del">
        <pc:chgData name="Ning Zhou" userId="af2dcf80-b162-48aa-85e6-0c738ab36814" providerId="ADAL" clId="{09C0C17E-B112-4FD7-8E3A-F6A34832E76B}" dt="2017-08-28T21:22:43.014" v="121" actId="2696"/>
        <pc:sldMkLst>
          <pc:docMk/>
          <pc:sldMk cId="4050925352" sldId="1624"/>
        </pc:sldMkLst>
      </pc:sldChg>
      <pc:sldChg chg="del">
        <pc:chgData name="Ning Zhou" userId="af2dcf80-b162-48aa-85e6-0c738ab36814" providerId="ADAL" clId="{09C0C17E-B112-4FD7-8E3A-F6A34832E76B}" dt="2017-08-28T21:22:43.092" v="122" actId="2696"/>
        <pc:sldMkLst>
          <pc:docMk/>
          <pc:sldMk cId="1195863783" sldId="1625"/>
        </pc:sldMkLst>
      </pc:sldChg>
      <pc:sldChg chg="del">
        <pc:chgData name="Ning Zhou" userId="af2dcf80-b162-48aa-85e6-0c738ab36814" providerId="ADAL" clId="{09C0C17E-B112-4FD7-8E3A-F6A34832E76B}" dt="2017-08-28T21:21:19.133" v="1" actId="2696"/>
        <pc:sldMkLst>
          <pc:docMk/>
          <pc:sldMk cId="1139499304" sldId="1635"/>
        </pc:sldMkLst>
      </pc:sldChg>
      <pc:sldChg chg="del">
        <pc:chgData name="Ning Zhou" userId="af2dcf80-b162-48aa-85e6-0c738ab36814" providerId="ADAL" clId="{09C0C17E-B112-4FD7-8E3A-F6A34832E76B}" dt="2017-08-28T21:21:19.671" v="2" actId="2696"/>
        <pc:sldMkLst>
          <pc:docMk/>
          <pc:sldMk cId="3120443053" sldId="1636"/>
        </pc:sldMkLst>
      </pc:sldChg>
      <pc:sldChg chg="del">
        <pc:chgData name="Ning Zhou" userId="af2dcf80-b162-48aa-85e6-0c738ab36814" providerId="ADAL" clId="{09C0C17E-B112-4FD7-8E3A-F6A34832E76B}" dt="2017-08-28T21:22:41.314" v="110" actId="2696"/>
        <pc:sldMkLst>
          <pc:docMk/>
          <pc:sldMk cId="2090652949" sldId="1637"/>
        </pc:sldMkLst>
      </pc:sldChg>
      <pc:sldChg chg="del">
        <pc:chgData name="Ning Zhou" userId="af2dcf80-b162-48aa-85e6-0c738ab36814" providerId="ADAL" clId="{09C0C17E-B112-4FD7-8E3A-F6A34832E76B}" dt="2017-08-28T21:22:41.984" v="114" actId="2696"/>
        <pc:sldMkLst>
          <pc:docMk/>
          <pc:sldMk cId="3719279769" sldId="1638"/>
        </pc:sldMkLst>
      </pc:sldChg>
      <pc:sldChg chg="del">
        <pc:chgData name="Ning Zhou" userId="af2dcf80-b162-48aa-85e6-0c738ab36814" providerId="ADAL" clId="{09C0C17E-B112-4FD7-8E3A-F6A34832E76B}" dt="2017-08-28T21:22:42.284" v="116" actId="2696"/>
        <pc:sldMkLst>
          <pc:docMk/>
          <pc:sldMk cId="2836434278" sldId="1639"/>
        </pc:sldMkLst>
      </pc:sldChg>
      <pc:sldChg chg="del">
        <pc:chgData name="Ning Zhou" userId="af2dcf80-b162-48aa-85e6-0c738ab36814" providerId="ADAL" clId="{09C0C17E-B112-4FD7-8E3A-F6A34832E76B}" dt="2017-08-28T21:22:42.435" v="117" actId="2696"/>
        <pc:sldMkLst>
          <pc:docMk/>
          <pc:sldMk cId="2629339222" sldId="1640"/>
        </pc:sldMkLst>
      </pc:sldChg>
      <pc:sldChg chg="del">
        <pc:chgData name="Ning Zhou" userId="af2dcf80-b162-48aa-85e6-0c738ab36814" providerId="ADAL" clId="{09C0C17E-B112-4FD7-8E3A-F6A34832E76B}" dt="2017-08-28T21:22:43.104" v="123" actId="2696"/>
        <pc:sldMkLst>
          <pc:docMk/>
          <pc:sldMk cId="792621763" sldId="1641"/>
        </pc:sldMkLst>
      </pc:sldChg>
      <pc:sldChg chg="del">
        <pc:chgData name="Ning Zhou" userId="af2dcf80-b162-48aa-85e6-0c738ab36814" providerId="ADAL" clId="{09C0C17E-B112-4FD7-8E3A-F6A34832E76B}" dt="2017-08-28T21:22:43.198" v="124" actId="2696"/>
        <pc:sldMkLst>
          <pc:docMk/>
          <pc:sldMk cId="2747929870" sldId="1642"/>
        </pc:sldMkLst>
      </pc:sldChg>
      <pc:sldChg chg="del">
        <pc:chgData name="Ning Zhou" userId="af2dcf80-b162-48aa-85e6-0c738ab36814" providerId="ADAL" clId="{09C0C17E-B112-4FD7-8E3A-F6A34832E76B}" dt="2017-08-28T21:22:43.231" v="125" actId="2696"/>
        <pc:sldMkLst>
          <pc:docMk/>
          <pc:sldMk cId="3012946950" sldId="1643"/>
        </pc:sldMkLst>
      </pc:sldChg>
      <pc:sldChg chg="del">
        <pc:chgData name="Ning Zhou" userId="af2dcf80-b162-48aa-85e6-0c738ab36814" providerId="ADAL" clId="{09C0C17E-B112-4FD7-8E3A-F6A34832E76B}" dt="2017-08-28T21:22:43.271" v="126" actId="2696"/>
        <pc:sldMkLst>
          <pc:docMk/>
          <pc:sldMk cId="3270708770" sldId="1644"/>
        </pc:sldMkLst>
      </pc:sldChg>
      <pc:sldChg chg="del">
        <pc:chgData name="Ning Zhou" userId="af2dcf80-b162-48aa-85e6-0c738ab36814" providerId="ADAL" clId="{09C0C17E-B112-4FD7-8E3A-F6A34832E76B}" dt="2017-08-28T21:22:43.293" v="127" actId="2696"/>
        <pc:sldMkLst>
          <pc:docMk/>
          <pc:sldMk cId="2720836838" sldId="1645"/>
        </pc:sldMkLst>
      </pc:sldChg>
      <pc:sldChg chg="del">
        <pc:chgData name="Ning Zhou" userId="af2dcf80-b162-48aa-85e6-0c738ab36814" providerId="ADAL" clId="{09C0C17E-B112-4FD7-8E3A-F6A34832E76B}" dt="2017-08-28T21:22:43.325" v="128" actId="2696"/>
        <pc:sldMkLst>
          <pc:docMk/>
          <pc:sldMk cId="2725742106" sldId="1646"/>
        </pc:sldMkLst>
      </pc:sldChg>
      <pc:sldChg chg="del">
        <pc:chgData name="Ning Zhou" userId="af2dcf80-b162-48aa-85e6-0c738ab36814" providerId="ADAL" clId="{09C0C17E-B112-4FD7-8E3A-F6A34832E76B}" dt="2017-08-28T21:22:43.355" v="129" actId="2696"/>
        <pc:sldMkLst>
          <pc:docMk/>
          <pc:sldMk cId="3334970112" sldId="1647"/>
        </pc:sldMkLst>
      </pc:sldChg>
      <pc:sldChg chg="del">
        <pc:chgData name="Ning Zhou" userId="af2dcf80-b162-48aa-85e6-0c738ab36814" providerId="ADAL" clId="{09C0C17E-B112-4FD7-8E3A-F6A34832E76B}" dt="2017-08-28T21:22:43.396" v="130" actId="2696"/>
        <pc:sldMkLst>
          <pc:docMk/>
          <pc:sldMk cId="3162119793" sldId="1648"/>
        </pc:sldMkLst>
      </pc:sldChg>
      <pc:sldChg chg="del">
        <pc:chgData name="Ning Zhou" userId="af2dcf80-b162-48aa-85e6-0c738ab36814" providerId="ADAL" clId="{09C0C17E-B112-4FD7-8E3A-F6A34832E76B}" dt="2017-08-28T21:22:43.442" v="131" actId="2696"/>
        <pc:sldMkLst>
          <pc:docMk/>
          <pc:sldMk cId="3815943744" sldId="1649"/>
        </pc:sldMkLst>
      </pc:sldChg>
      <pc:sldChg chg="del">
        <pc:chgData name="Ning Zhou" userId="af2dcf80-b162-48aa-85e6-0c738ab36814" providerId="ADAL" clId="{09C0C17E-B112-4FD7-8E3A-F6A34832E76B}" dt="2017-08-28T21:22:43.530" v="132" actId="2696"/>
        <pc:sldMkLst>
          <pc:docMk/>
          <pc:sldMk cId="2279430689" sldId="1650"/>
        </pc:sldMkLst>
      </pc:sldChg>
      <pc:sldChg chg="del">
        <pc:chgData name="Ning Zhou" userId="af2dcf80-b162-48aa-85e6-0c738ab36814" providerId="ADAL" clId="{09C0C17E-B112-4FD7-8E3A-F6A34832E76B}" dt="2017-08-28T21:22:43.551" v="133" actId="2696"/>
        <pc:sldMkLst>
          <pc:docMk/>
          <pc:sldMk cId="2464699714" sldId="1651"/>
        </pc:sldMkLst>
      </pc:sldChg>
      <pc:sldChg chg="del">
        <pc:chgData name="Ning Zhou" userId="af2dcf80-b162-48aa-85e6-0c738ab36814" providerId="ADAL" clId="{09C0C17E-B112-4FD7-8E3A-F6A34832E76B}" dt="2017-08-28T21:22:43.574" v="134" actId="2696"/>
        <pc:sldMkLst>
          <pc:docMk/>
          <pc:sldMk cId="421127581" sldId="1652"/>
        </pc:sldMkLst>
      </pc:sldChg>
      <pc:sldChg chg="del">
        <pc:chgData name="Ning Zhou" userId="af2dcf80-b162-48aa-85e6-0c738ab36814" providerId="ADAL" clId="{09C0C17E-B112-4FD7-8E3A-F6A34832E76B}" dt="2017-08-28T21:22:43.629" v="135" actId="2696"/>
        <pc:sldMkLst>
          <pc:docMk/>
          <pc:sldMk cId="1192446960" sldId="1653"/>
        </pc:sldMkLst>
      </pc:sldChg>
      <pc:sldChg chg="del">
        <pc:chgData name="Ning Zhou" userId="af2dcf80-b162-48aa-85e6-0c738ab36814" providerId="ADAL" clId="{09C0C17E-B112-4FD7-8E3A-F6A34832E76B}" dt="2017-08-28T21:22:43.644" v="136" actId="2696"/>
        <pc:sldMkLst>
          <pc:docMk/>
          <pc:sldMk cId="1845718837" sldId="1654"/>
        </pc:sldMkLst>
      </pc:sldChg>
      <pc:sldChg chg="del">
        <pc:chgData name="Ning Zhou" userId="af2dcf80-b162-48aa-85e6-0c738ab36814" providerId="ADAL" clId="{09C0C17E-B112-4FD7-8E3A-F6A34832E76B}" dt="2017-08-28T21:22:43.684" v="137" actId="2696"/>
        <pc:sldMkLst>
          <pc:docMk/>
          <pc:sldMk cId="203688025" sldId="1655"/>
        </pc:sldMkLst>
      </pc:sldChg>
      <pc:sldChg chg="del">
        <pc:chgData name="Ning Zhou" userId="af2dcf80-b162-48aa-85e6-0c738ab36814" providerId="ADAL" clId="{09C0C17E-B112-4FD7-8E3A-F6A34832E76B}" dt="2017-08-28T21:22:43.764" v="138" actId="2696"/>
        <pc:sldMkLst>
          <pc:docMk/>
          <pc:sldMk cId="2927038575" sldId="1656"/>
        </pc:sldMkLst>
      </pc:sldChg>
      <pc:sldChg chg="del">
        <pc:chgData name="Ning Zhou" userId="af2dcf80-b162-48aa-85e6-0c738ab36814" providerId="ADAL" clId="{09C0C17E-B112-4FD7-8E3A-F6A34832E76B}" dt="2017-08-28T21:22:43.839" v="139" actId="2696"/>
        <pc:sldMkLst>
          <pc:docMk/>
          <pc:sldMk cId="1217492807" sldId="1657"/>
        </pc:sldMkLst>
      </pc:sldChg>
      <pc:sldChg chg="del">
        <pc:chgData name="Ning Zhou" userId="af2dcf80-b162-48aa-85e6-0c738ab36814" providerId="ADAL" clId="{09C0C17E-B112-4FD7-8E3A-F6A34832E76B}" dt="2017-08-28T21:22:43.866" v="140" actId="2696"/>
        <pc:sldMkLst>
          <pc:docMk/>
          <pc:sldMk cId="2222644218" sldId="1658"/>
        </pc:sldMkLst>
      </pc:sldChg>
      <pc:sldChg chg="del">
        <pc:chgData name="Ning Zhou" userId="af2dcf80-b162-48aa-85e6-0c738ab36814" providerId="ADAL" clId="{09C0C17E-B112-4FD7-8E3A-F6A34832E76B}" dt="2017-08-28T21:22:43.893" v="141" actId="2696"/>
        <pc:sldMkLst>
          <pc:docMk/>
          <pc:sldMk cId="3605502405" sldId="1659"/>
        </pc:sldMkLst>
      </pc:sldChg>
      <pc:sldChg chg="del">
        <pc:chgData name="Ning Zhou" userId="af2dcf80-b162-48aa-85e6-0c738ab36814" providerId="ADAL" clId="{09C0C17E-B112-4FD7-8E3A-F6A34832E76B}" dt="2017-08-28T21:22:43.967" v="142" actId="2696"/>
        <pc:sldMkLst>
          <pc:docMk/>
          <pc:sldMk cId="3093064420" sldId="1660"/>
        </pc:sldMkLst>
      </pc:sldChg>
      <pc:sldChg chg="del">
        <pc:chgData name="Ning Zhou" userId="af2dcf80-b162-48aa-85e6-0c738ab36814" providerId="ADAL" clId="{09C0C17E-B112-4FD7-8E3A-F6A34832E76B}" dt="2017-08-28T21:22:43.988" v="143" actId="2696"/>
        <pc:sldMkLst>
          <pc:docMk/>
          <pc:sldMk cId="353210394" sldId="1661"/>
        </pc:sldMkLst>
      </pc:sldChg>
      <pc:sldChg chg="del">
        <pc:chgData name="Ning Zhou" userId="af2dcf80-b162-48aa-85e6-0c738ab36814" providerId="ADAL" clId="{09C0C17E-B112-4FD7-8E3A-F6A34832E76B}" dt="2017-08-28T21:22:44.007" v="144" actId="2696"/>
        <pc:sldMkLst>
          <pc:docMk/>
          <pc:sldMk cId="1013412567" sldId="1662"/>
        </pc:sldMkLst>
      </pc:sldChg>
      <pc:sldChg chg="del">
        <pc:chgData name="Ning Zhou" userId="af2dcf80-b162-48aa-85e6-0c738ab36814" providerId="ADAL" clId="{09C0C17E-B112-4FD7-8E3A-F6A34832E76B}" dt="2017-08-28T21:22:44.042" v="145" actId="2696"/>
        <pc:sldMkLst>
          <pc:docMk/>
          <pc:sldMk cId="3617937416" sldId="1663"/>
        </pc:sldMkLst>
      </pc:sldChg>
      <pc:sldChg chg="del">
        <pc:chgData name="Ning Zhou" userId="af2dcf80-b162-48aa-85e6-0c738ab36814" providerId="ADAL" clId="{09C0C17E-B112-4FD7-8E3A-F6A34832E76B}" dt="2017-08-28T21:22:44.069" v="146" actId="2696"/>
        <pc:sldMkLst>
          <pc:docMk/>
          <pc:sldMk cId="214992404" sldId="1664"/>
        </pc:sldMkLst>
      </pc:sldChg>
      <pc:sldChg chg="del">
        <pc:chgData name="Ning Zhou" userId="af2dcf80-b162-48aa-85e6-0c738ab36814" providerId="ADAL" clId="{09C0C17E-B112-4FD7-8E3A-F6A34832E76B}" dt="2017-08-28T21:22:44.137" v="147" actId="2696"/>
        <pc:sldMkLst>
          <pc:docMk/>
          <pc:sldMk cId="1707877907" sldId="1665"/>
        </pc:sldMkLst>
      </pc:sldChg>
      <pc:sldChg chg="del">
        <pc:chgData name="Ning Zhou" userId="af2dcf80-b162-48aa-85e6-0c738ab36814" providerId="ADAL" clId="{09C0C17E-B112-4FD7-8E3A-F6A34832E76B}" dt="2017-08-28T21:22:44.184" v="148" actId="2696"/>
        <pc:sldMkLst>
          <pc:docMk/>
          <pc:sldMk cId="251946292" sldId="1666"/>
        </pc:sldMkLst>
      </pc:sldChg>
      <pc:sldChg chg="del">
        <pc:chgData name="Ning Zhou" userId="af2dcf80-b162-48aa-85e6-0c738ab36814" providerId="ADAL" clId="{09C0C17E-B112-4FD7-8E3A-F6A34832E76B}" dt="2017-08-28T21:22:44.198" v="149" actId="2696"/>
        <pc:sldMkLst>
          <pc:docMk/>
          <pc:sldMk cId="1999241554" sldId="1667"/>
        </pc:sldMkLst>
      </pc:sldChg>
      <pc:sldChg chg="add del">
        <pc:chgData name="Ning Zhou" userId="af2dcf80-b162-48aa-85e6-0c738ab36814" providerId="ADAL" clId="{09C0C17E-B112-4FD7-8E3A-F6A34832E76B}" dt="2017-08-28T21:22:58.036" v="170" actId="2696"/>
        <pc:sldMkLst>
          <pc:docMk/>
          <pc:sldMk cId="2483999463" sldId="16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9/23/2017 12:54 PM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683C9CD-37C6-4B53-B210-CC8F66F9049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02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8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37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58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F5416D-752F-4A27-A7A5-0CB5FC0CFE2E}" type="datetime8">
              <a:rPr lang="en-US" smtClean="0">
                <a:solidFill>
                  <a:prstClr val="black"/>
                </a:solidFill>
              </a:rPr>
              <a:t>9/23/2017 12:54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8551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4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2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9/23/2017 12:54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grpSp>
        <p:nvGrpSpPr>
          <p:cNvPr id="272" name="Group 271"/>
          <p:cNvGrpSpPr/>
          <p:nvPr userDrawn="1"/>
        </p:nvGrpSpPr>
        <p:grpSpPr>
          <a:xfrm>
            <a:off x="6449353" y="3690039"/>
            <a:ext cx="5529922" cy="2825061"/>
            <a:chOff x="6218237" y="3671352"/>
            <a:chExt cx="5529922" cy="2825061"/>
          </a:xfrm>
        </p:grpSpPr>
        <p:sp>
          <p:nvSpPr>
            <p:cNvPr id="273" name="Freeform 345"/>
            <p:cNvSpPr>
              <a:spLocks noEditPoints="1"/>
            </p:cNvSpPr>
            <p:nvPr/>
          </p:nvSpPr>
          <p:spPr bwMode="gray">
            <a:xfrm>
              <a:off x="7047753" y="5602154"/>
              <a:ext cx="809283" cy="809283"/>
            </a:xfrm>
            <a:custGeom>
              <a:avLst/>
              <a:gdLst>
                <a:gd name="T0" fmla="*/ 20 w 93"/>
                <a:gd name="T1" fmla="*/ 23 h 93"/>
                <a:gd name="T2" fmla="*/ 20 w 93"/>
                <a:gd name="T3" fmla="*/ 29 h 93"/>
                <a:gd name="T4" fmla="*/ 13 w 93"/>
                <a:gd name="T5" fmla="*/ 35 h 93"/>
                <a:gd name="T6" fmla="*/ 1 w 93"/>
                <a:gd name="T7" fmla="*/ 37 h 93"/>
                <a:gd name="T8" fmla="*/ 3 w 93"/>
                <a:gd name="T9" fmla="*/ 47 h 93"/>
                <a:gd name="T10" fmla="*/ 15 w 93"/>
                <a:gd name="T11" fmla="*/ 53 h 93"/>
                <a:gd name="T12" fmla="*/ 15 w 93"/>
                <a:gd name="T13" fmla="*/ 63 h 93"/>
                <a:gd name="T14" fmla="*/ 8 w 93"/>
                <a:gd name="T15" fmla="*/ 72 h 93"/>
                <a:gd name="T16" fmla="*/ 16 w 93"/>
                <a:gd name="T17" fmla="*/ 78 h 93"/>
                <a:gd name="T18" fmla="*/ 29 w 93"/>
                <a:gd name="T19" fmla="*/ 74 h 93"/>
                <a:gd name="T20" fmla="*/ 35 w 93"/>
                <a:gd name="T21" fmla="*/ 81 h 93"/>
                <a:gd name="T22" fmla="*/ 37 w 93"/>
                <a:gd name="T23" fmla="*/ 92 h 93"/>
                <a:gd name="T24" fmla="*/ 47 w 93"/>
                <a:gd name="T25" fmla="*/ 90 h 93"/>
                <a:gd name="T26" fmla="*/ 53 w 93"/>
                <a:gd name="T27" fmla="*/ 78 h 93"/>
                <a:gd name="T28" fmla="*/ 57 w 93"/>
                <a:gd name="T29" fmla="*/ 77 h 93"/>
                <a:gd name="T30" fmla="*/ 63 w 93"/>
                <a:gd name="T31" fmla="*/ 79 h 93"/>
                <a:gd name="T32" fmla="*/ 72 w 93"/>
                <a:gd name="T33" fmla="*/ 85 h 93"/>
                <a:gd name="T34" fmla="*/ 78 w 93"/>
                <a:gd name="T35" fmla="*/ 77 h 93"/>
                <a:gd name="T36" fmla="*/ 74 w 93"/>
                <a:gd name="T37" fmla="*/ 65 h 93"/>
                <a:gd name="T38" fmla="*/ 76 w 93"/>
                <a:gd name="T39" fmla="*/ 61 h 93"/>
                <a:gd name="T40" fmla="*/ 81 w 93"/>
                <a:gd name="T41" fmla="*/ 58 h 93"/>
                <a:gd name="T42" fmla="*/ 92 w 93"/>
                <a:gd name="T43" fmla="*/ 56 h 93"/>
                <a:gd name="T44" fmla="*/ 91 w 93"/>
                <a:gd name="T45" fmla="*/ 46 h 93"/>
                <a:gd name="T46" fmla="*/ 79 w 93"/>
                <a:gd name="T47" fmla="*/ 40 h 93"/>
                <a:gd name="T48" fmla="*/ 77 w 93"/>
                <a:gd name="T49" fmla="*/ 36 h 93"/>
                <a:gd name="T50" fmla="*/ 79 w 93"/>
                <a:gd name="T51" fmla="*/ 31 h 93"/>
                <a:gd name="T52" fmla="*/ 85 w 93"/>
                <a:gd name="T53" fmla="*/ 21 h 93"/>
                <a:gd name="T54" fmla="*/ 77 w 93"/>
                <a:gd name="T55" fmla="*/ 15 h 93"/>
                <a:gd name="T56" fmla="*/ 65 w 93"/>
                <a:gd name="T57" fmla="*/ 20 h 93"/>
                <a:gd name="T58" fmla="*/ 61 w 93"/>
                <a:gd name="T59" fmla="*/ 18 h 93"/>
                <a:gd name="T60" fmla="*/ 58 w 93"/>
                <a:gd name="T61" fmla="*/ 13 h 93"/>
                <a:gd name="T62" fmla="*/ 56 w 93"/>
                <a:gd name="T63" fmla="*/ 1 h 93"/>
                <a:gd name="T64" fmla="*/ 46 w 93"/>
                <a:gd name="T65" fmla="*/ 3 h 93"/>
                <a:gd name="T66" fmla="*/ 40 w 93"/>
                <a:gd name="T67" fmla="*/ 15 h 93"/>
                <a:gd name="T68" fmla="*/ 36 w 93"/>
                <a:gd name="T69" fmla="*/ 16 h 93"/>
                <a:gd name="T70" fmla="*/ 31 w 93"/>
                <a:gd name="T71" fmla="*/ 14 h 93"/>
                <a:gd name="T72" fmla="*/ 21 w 93"/>
                <a:gd name="T73" fmla="*/ 8 h 93"/>
                <a:gd name="T74" fmla="*/ 15 w 93"/>
                <a:gd name="T75" fmla="*/ 16 h 93"/>
                <a:gd name="T76" fmla="*/ 57 w 93"/>
                <a:gd name="T77" fmla="*/ 60 h 93"/>
                <a:gd name="T78" fmla="*/ 36 w 93"/>
                <a:gd name="T7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93">
                  <a:moveTo>
                    <a:pt x="15" y="16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1" y="26"/>
                    <a:pt x="21" y="27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7" y="34"/>
                    <a:pt x="16" y="35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6"/>
                    <a:pt x="1" y="37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50"/>
                    <a:pt x="15" y="51"/>
                    <a:pt x="15" y="53"/>
                  </a:cubicBezTo>
                  <a:cubicBezTo>
                    <a:pt x="15" y="54"/>
                    <a:pt x="16" y="56"/>
                    <a:pt x="16" y="58"/>
                  </a:cubicBezTo>
                  <a:cubicBezTo>
                    <a:pt x="17" y="59"/>
                    <a:pt x="16" y="61"/>
                    <a:pt x="15" y="63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9"/>
                    <a:pt x="7" y="71"/>
                    <a:pt x="8" y="7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8"/>
                    <a:pt x="15" y="79"/>
                    <a:pt x="16" y="78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6" y="72"/>
                    <a:pt x="27" y="73"/>
                    <a:pt x="29" y="74"/>
                  </a:cubicBezTo>
                  <a:cubicBezTo>
                    <a:pt x="30" y="74"/>
                    <a:pt x="31" y="75"/>
                    <a:pt x="33" y="76"/>
                  </a:cubicBezTo>
                  <a:cubicBezTo>
                    <a:pt x="34" y="76"/>
                    <a:pt x="35" y="78"/>
                    <a:pt x="35" y="81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7" y="92"/>
                    <a:pt x="47" y="90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0"/>
                    <a:pt x="51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5" y="78"/>
                    <a:pt x="56" y="78"/>
                    <a:pt x="5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9" y="77"/>
                    <a:pt x="61" y="77"/>
                    <a:pt x="63" y="79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0" y="86"/>
                    <a:pt x="71" y="86"/>
                    <a:pt x="72" y="85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0"/>
                    <a:pt x="79" y="79"/>
                    <a:pt x="78" y="7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8"/>
                    <a:pt x="73" y="66"/>
                    <a:pt x="74" y="65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5" y="63"/>
                    <a:pt x="75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7" y="59"/>
                    <a:pt x="78" y="58"/>
                    <a:pt x="81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1" y="58"/>
                    <a:pt x="92" y="57"/>
                    <a:pt x="92" y="56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8"/>
                    <a:pt x="92" y="47"/>
                    <a:pt x="91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9"/>
                    <a:pt x="78" y="38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4"/>
                    <a:pt x="77" y="33"/>
                    <a:pt x="79" y="3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4"/>
                    <a:pt x="86" y="22"/>
                    <a:pt x="85" y="2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5"/>
                    <a:pt x="79" y="14"/>
                    <a:pt x="77" y="15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8" y="21"/>
                    <a:pt x="66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9"/>
                    <a:pt x="62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17"/>
                    <a:pt x="58" y="16"/>
                    <a:pt x="58" y="1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4"/>
                    <a:pt x="42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5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3" y="17"/>
                    <a:pt x="31" y="1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2" y="7"/>
                    <a:pt x="21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lose/>
                  <a:moveTo>
                    <a:pt x="60" y="36"/>
                  </a:moveTo>
                  <a:cubicBezTo>
                    <a:pt x="66" y="44"/>
                    <a:pt x="65" y="54"/>
                    <a:pt x="57" y="60"/>
                  </a:cubicBezTo>
                  <a:cubicBezTo>
                    <a:pt x="50" y="66"/>
                    <a:pt x="39" y="64"/>
                    <a:pt x="33" y="57"/>
                  </a:cubicBezTo>
                  <a:cubicBezTo>
                    <a:pt x="28" y="50"/>
                    <a:pt x="29" y="39"/>
                    <a:pt x="36" y="33"/>
                  </a:cubicBezTo>
                  <a:cubicBezTo>
                    <a:pt x="44" y="27"/>
                    <a:pt x="54" y="29"/>
                    <a:pt x="60" y="36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46"/>
            <p:cNvSpPr>
              <a:spLocks noEditPoints="1"/>
            </p:cNvSpPr>
            <p:nvPr/>
          </p:nvSpPr>
          <p:spPr bwMode="gray">
            <a:xfrm>
              <a:off x="6218237" y="5525273"/>
              <a:ext cx="845702" cy="841656"/>
            </a:xfrm>
            <a:custGeom>
              <a:avLst/>
              <a:gdLst>
                <a:gd name="T0" fmla="*/ 95 w 97"/>
                <a:gd name="T1" fmla="*/ 58 h 97"/>
                <a:gd name="T2" fmla="*/ 89 w 97"/>
                <a:gd name="T3" fmla="*/ 50 h 97"/>
                <a:gd name="T4" fmla="*/ 96 w 97"/>
                <a:gd name="T5" fmla="*/ 42 h 97"/>
                <a:gd name="T6" fmla="*/ 89 w 97"/>
                <a:gd name="T7" fmla="*/ 37 h 97"/>
                <a:gd name="T8" fmla="*/ 87 w 97"/>
                <a:gd name="T9" fmla="*/ 30 h 97"/>
                <a:gd name="T10" fmla="*/ 88 w 97"/>
                <a:gd name="T11" fmla="*/ 22 h 97"/>
                <a:gd name="T12" fmla="*/ 78 w 97"/>
                <a:gd name="T13" fmla="*/ 21 h 97"/>
                <a:gd name="T14" fmla="*/ 78 w 97"/>
                <a:gd name="T15" fmla="*/ 11 h 97"/>
                <a:gd name="T16" fmla="*/ 69 w 97"/>
                <a:gd name="T17" fmla="*/ 11 h 97"/>
                <a:gd name="T18" fmla="*/ 63 w 97"/>
                <a:gd name="T19" fmla="*/ 8 h 97"/>
                <a:gd name="T20" fmla="*/ 58 w 97"/>
                <a:gd name="T21" fmla="*/ 1 h 97"/>
                <a:gd name="T22" fmla="*/ 50 w 97"/>
                <a:gd name="T23" fmla="*/ 8 h 97"/>
                <a:gd name="T24" fmla="*/ 43 w 97"/>
                <a:gd name="T25" fmla="*/ 1 h 97"/>
                <a:gd name="T26" fmla="*/ 37 w 97"/>
                <a:gd name="T27" fmla="*/ 7 h 97"/>
                <a:gd name="T28" fmla="*/ 31 w 97"/>
                <a:gd name="T29" fmla="*/ 10 h 97"/>
                <a:gd name="T30" fmla="*/ 22 w 97"/>
                <a:gd name="T31" fmla="*/ 9 h 97"/>
                <a:gd name="T32" fmla="*/ 22 w 97"/>
                <a:gd name="T33" fmla="*/ 19 h 97"/>
                <a:gd name="T34" fmla="*/ 11 w 97"/>
                <a:gd name="T35" fmla="*/ 19 h 97"/>
                <a:gd name="T36" fmla="*/ 11 w 97"/>
                <a:gd name="T37" fmla="*/ 28 h 97"/>
                <a:gd name="T38" fmla="*/ 9 w 97"/>
                <a:gd name="T39" fmla="*/ 34 h 97"/>
                <a:gd name="T40" fmla="*/ 2 w 97"/>
                <a:gd name="T41" fmla="*/ 39 h 97"/>
                <a:gd name="T42" fmla="*/ 9 w 97"/>
                <a:gd name="T43" fmla="*/ 46 h 97"/>
                <a:gd name="T44" fmla="*/ 1 w 97"/>
                <a:gd name="T45" fmla="*/ 54 h 97"/>
                <a:gd name="T46" fmla="*/ 8 w 97"/>
                <a:gd name="T47" fmla="*/ 60 h 97"/>
                <a:gd name="T48" fmla="*/ 10 w 97"/>
                <a:gd name="T49" fmla="*/ 66 h 97"/>
                <a:gd name="T50" fmla="*/ 9 w 97"/>
                <a:gd name="T51" fmla="*/ 75 h 97"/>
                <a:gd name="T52" fmla="*/ 19 w 97"/>
                <a:gd name="T53" fmla="*/ 75 h 97"/>
                <a:gd name="T54" fmla="*/ 19 w 97"/>
                <a:gd name="T55" fmla="*/ 86 h 97"/>
                <a:gd name="T56" fmla="*/ 28 w 97"/>
                <a:gd name="T57" fmla="*/ 86 h 97"/>
                <a:gd name="T58" fmla="*/ 34 w 97"/>
                <a:gd name="T59" fmla="*/ 88 h 97"/>
                <a:gd name="T60" fmla="*/ 39 w 97"/>
                <a:gd name="T61" fmla="*/ 95 h 97"/>
                <a:gd name="T62" fmla="*/ 47 w 97"/>
                <a:gd name="T63" fmla="*/ 88 h 97"/>
                <a:gd name="T64" fmla="*/ 55 w 97"/>
                <a:gd name="T65" fmla="*/ 96 h 97"/>
                <a:gd name="T66" fmla="*/ 60 w 97"/>
                <a:gd name="T67" fmla="*/ 89 h 97"/>
                <a:gd name="T68" fmla="*/ 66 w 97"/>
                <a:gd name="T69" fmla="*/ 87 h 97"/>
                <a:gd name="T70" fmla="*/ 75 w 97"/>
                <a:gd name="T71" fmla="*/ 88 h 97"/>
                <a:gd name="T72" fmla="*/ 76 w 97"/>
                <a:gd name="T73" fmla="*/ 78 h 97"/>
                <a:gd name="T74" fmla="*/ 86 w 97"/>
                <a:gd name="T75" fmla="*/ 78 h 97"/>
                <a:gd name="T76" fmla="*/ 86 w 97"/>
                <a:gd name="T77" fmla="*/ 69 h 97"/>
                <a:gd name="T78" fmla="*/ 89 w 97"/>
                <a:gd name="T79" fmla="*/ 63 h 97"/>
                <a:gd name="T80" fmla="*/ 57 w 97"/>
                <a:gd name="T81" fmla="*/ 47 h 97"/>
                <a:gd name="T82" fmla="*/ 40 w 97"/>
                <a:gd name="T83" fmla="*/ 50 h 97"/>
                <a:gd name="T84" fmla="*/ 57 w 97"/>
                <a:gd name="T8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7">
                  <a:moveTo>
                    <a:pt x="95" y="61"/>
                  </a:moveTo>
                  <a:cubicBezTo>
                    <a:pt x="96" y="60"/>
                    <a:pt x="97" y="59"/>
                    <a:pt x="95" y="58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50"/>
                    <a:pt x="90" y="48"/>
                    <a:pt x="91" y="47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1"/>
                    <a:pt x="97" y="40"/>
                    <a:pt x="95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6" y="35"/>
                    <a:pt x="86" y="35"/>
                  </a:cubicBezTo>
                  <a:cubicBezTo>
                    <a:pt x="86" y="34"/>
                    <a:pt x="86" y="32"/>
                    <a:pt x="87" y="3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3"/>
                    <a:pt x="90" y="22"/>
                    <a:pt x="8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0" y="22"/>
                    <a:pt x="78" y="22"/>
                    <a:pt x="78" y="21"/>
                  </a:cubicBezTo>
                  <a:cubicBezTo>
                    <a:pt x="78" y="21"/>
                    <a:pt x="77" y="19"/>
                    <a:pt x="77" y="17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9"/>
                    <a:pt x="77" y="8"/>
                    <a:pt x="75" y="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2"/>
                    <a:pt x="66" y="12"/>
                    <a:pt x="66" y="12"/>
                  </a:cubicBezTo>
                  <a:cubicBezTo>
                    <a:pt x="65" y="12"/>
                    <a:pt x="64" y="10"/>
                    <a:pt x="63" y="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50" y="8"/>
                    <a:pt x="48" y="7"/>
                    <a:pt x="47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9"/>
                    <a:pt x="35" y="11"/>
                    <a:pt x="35" y="11"/>
                  </a:cubicBezTo>
                  <a:cubicBezTo>
                    <a:pt x="35" y="11"/>
                    <a:pt x="32" y="10"/>
                    <a:pt x="3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6"/>
                    <a:pt x="22" y="7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19" y="20"/>
                    <a:pt x="1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0"/>
                    <a:pt x="9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9"/>
                    <a:pt x="12" y="31"/>
                    <a:pt x="12" y="31"/>
                  </a:cubicBezTo>
                  <a:cubicBezTo>
                    <a:pt x="12" y="32"/>
                    <a:pt x="10" y="33"/>
                    <a:pt x="9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2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8" y="45"/>
                    <a:pt x="9" y="46"/>
                    <a:pt x="9" y="46"/>
                  </a:cubicBezTo>
                  <a:cubicBezTo>
                    <a:pt x="9" y="47"/>
                    <a:pt x="7" y="49"/>
                    <a:pt x="6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11" y="62"/>
                    <a:pt x="11" y="62"/>
                  </a:cubicBezTo>
                  <a:cubicBezTo>
                    <a:pt x="11" y="62"/>
                    <a:pt x="11" y="65"/>
                    <a:pt x="10" y="6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3"/>
                    <a:pt x="7" y="75"/>
                    <a:pt x="9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7" y="75"/>
                    <a:pt x="19" y="75"/>
                    <a:pt x="19" y="75"/>
                  </a:cubicBezTo>
                  <a:cubicBezTo>
                    <a:pt x="19" y="76"/>
                    <a:pt x="20" y="78"/>
                    <a:pt x="20" y="8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8"/>
                    <a:pt x="20" y="89"/>
                    <a:pt x="22" y="8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5"/>
                    <a:pt x="31" y="84"/>
                    <a:pt x="32" y="85"/>
                  </a:cubicBezTo>
                  <a:cubicBezTo>
                    <a:pt x="32" y="85"/>
                    <a:pt x="33" y="87"/>
                    <a:pt x="34" y="8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6"/>
                    <a:pt x="38" y="96"/>
                    <a:pt x="39" y="95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89"/>
                    <a:pt x="46" y="88"/>
                    <a:pt x="47" y="88"/>
                  </a:cubicBezTo>
                  <a:cubicBezTo>
                    <a:pt x="47" y="88"/>
                    <a:pt x="49" y="89"/>
                    <a:pt x="50" y="9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7"/>
                    <a:pt x="57" y="97"/>
                    <a:pt x="58" y="95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88"/>
                    <a:pt x="62" y="86"/>
                    <a:pt x="62" y="86"/>
                  </a:cubicBezTo>
                  <a:cubicBezTo>
                    <a:pt x="63" y="86"/>
                    <a:pt x="65" y="86"/>
                    <a:pt x="66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4" y="91"/>
                    <a:pt x="75" y="90"/>
                    <a:pt x="75" y="88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0"/>
                    <a:pt x="75" y="78"/>
                    <a:pt x="76" y="78"/>
                  </a:cubicBezTo>
                  <a:cubicBezTo>
                    <a:pt x="76" y="78"/>
                    <a:pt x="78" y="77"/>
                    <a:pt x="80" y="77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9" y="77"/>
                    <a:pt x="88" y="75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7"/>
                    <a:pt x="85" y="66"/>
                    <a:pt x="85" y="65"/>
                  </a:cubicBezTo>
                  <a:cubicBezTo>
                    <a:pt x="85" y="65"/>
                    <a:pt x="87" y="64"/>
                    <a:pt x="89" y="63"/>
                  </a:cubicBezTo>
                  <a:lnTo>
                    <a:pt x="95" y="61"/>
                  </a:lnTo>
                  <a:close/>
                  <a:moveTo>
                    <a:pt x="57" y="47"/>
                  </a:moveTo>
                  <a:cubicBezTo>
                    <a:pt x="58" y="52"/>
                    <a:pt x="55" y="56"/>
                    <a:pt x="50" y="57"/>
                  </a:cubicBezTo>
                  <a:cubicBezTo>
                    <a:pt x="45" y="57"/>
                    <a:pt x="41" y="54"/>
                    <a:pt x="40" y="50"/>
                  </a:cubicBezTo>
                  <a:cubicBezTo>
                    <a:pt x="40" y="45"/>
                    <a:pt x="43" y="41"/>
                    <a:pt x="47" y="40"/>
                  </a:cubicBezTo>
                  <a:cubicBezTo>
                    <a:pt x="52" y="39"/>
                    <a:pt x="56" y="42"/>
                    <a:pt x="57" y="47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47"/>
            <p:cNvSpPr>
              <a:spLocks noEditPoints="1"/>
            </p:cNvSpPr>
            <p:nvPr/>
          </p:nvSpPr>
          <p:spPr bwMode="gray">
            <a:xfrm>
              <a:off x="7598066" y="4533901"/>
              <a:ext cx="1622613" cy="1614520"/>
            </a:xfrm>
            <a:custGeom>
              <a:avLst/>
              <a:gdLst>
                <a:gd name="T0" fmla="*/ 167 w 186"/>
                <a:gd name="T1" fmla="*/ 74 h 186"/>
                <a:gd name="T2" fmla="*/ 177 w 186"/>
                <a:gd name="T3" fmla="*/ 54 h 186"/>
                <a:gd name="T4" fmla="*/ 154 w 186"/>
                <a:gd name="T5" fmla="*/ 47 h 186"/>
                <a:gd name="T6" fmla="*/ 155 w 186"/>
                <a:gd name="T7" fmla="*/ 24 h 186"/>
                <a:gd name="T8" fmla="*/ 132 w 186"/>
                <a:gd name="T9" fmla="*/ 27 h 186"/>
                <a:gd name="T10" fmla="*/ 125 w 186"/>
                <a:gd name="T11" fmla="*/ 6 h 186"/>
                <a:gd name="T12" fmla="*/ 103 w 186"/>
                <a:gd name="T13" fmla="*/ 17 h 186"/>
                <a:gd name="T14" fmla="*/ 88 w 186"/>
                <a:gd name="T15" fmla="*/ 0 h 186"/>
                <a:gd name="T16" fmla="*/ 74 w 186"/>
                <a:gd name="T17" fmla="*/ 19 h 186"/>
                <a:gd name="T18" fmla="*/ 53 w 186"/>
                <a:gd name="T19" fmla="*/ 9 h 186"/>
                <a:gd name="T20" fmla="*/ 47 w 186"/>
                <a:gd name="T21" fmla="*/ 32 h 186"/>
                <a:gd name="T22" fmla="*/ 24 w 186"/>
                <a:gd name="T23" fmla="*/ 31 h 186"/>
                <a:gd name="T24" fmla="*/ 27 w 186"/>
                <a:gd name="T25" fmla="*/ 54 h 186"/>
                <a:gd name="T26" fmla="*/ 5 w 186"/>
                <a:gd name="T27" fmla="*/ 61 h 186"/>
                <a:gd name="T28" fmla="*/ 17 w 186"/>
                <a:gd name="T29" fmla="*/ 83 h 186"/>
                <a:gd name="T30" fmla="*/ 0 w 186"/>
                <a:gd name="T31" fmla="*/ 98 h 186"/>
                <a:gd name="T32" fmla="*/ 19 w 186"/>
                <a:gd name="T33" fmla="*/ 112 h 186"/>
                <a:gd name="T34" fmla="*/ 9 w 186"/>
                <a:gd name="T35" fmla="*/ 133 h 186"/>
                <a:gd name="T36" fmla="*/ 32 w 186"/>
                <a:gd name="T37" fmla="*/ 139 h 186"/>
                <a:gd name="T38" fmla="*/ 31 w 186"/>
                <a:gd name="T39" fmla="*/ 162 h 186"/>
                <a:gd name="T40" fmla="*/ 54 w 186"/>
                <a:gd name="T41" fmla="*/ 159 h 186"/>
                <a:gd name="T42" fmla="*/ 61 w 186"/>
                <a:gd name="T43" fmla="*/ 181 h 186"/>
                <a:gd name="T44" fmla="*/ 83 w 186"/>
                <a:gd name="T45" fmla="*/ 169 h 186"/>
                <a:gd name="T46" fmla="*/ 98 w 186"/>
                <a:gd name="T47" fmla="*/ 186 h 186"/>
                <a:gd name="T48" fmla="*/ 112 w 186"/>
                <a:gd name="T49" fmla="*/ 167 h 186"/>
                <a:gd name="T50" fmla="*/ 133 w 186"/>
                <a:gd name="T51" fmla="*/ 177 h 186"/>
                <a:gd name="T52" fmla="*/ 139 w 186"/>
                <a:gd name="T53" fmla="*/ 154 h 186"/>
                <a:gd name="T54" fmla="*/ 162 w 186"/>
                <a:gd name="T55" fmla="*/ 156 h 186"/>
                <a:gd name="T56" fmla="*/ 159 w 186"/>
                <a:gd name="T57" fmla="*/ 132 h 186"/>
                <a:gd name="T58" fmla="*/ 181 w 186"/>
                <a:gd name="T59" fmla="*/ 125 h 186"/>
                <a:gd name="T60" fmla="*/ 169 w 186"/>
                <a:gd name="T61" fmla="*/ 103 h 186"/>
                <a:gd name="T62" fmla="*/ 186 w 186"/>
                <a:gd name="T63" fmla="*/ 88 h 186"/>
                <a:gd name="T64" fmla="*/ 143 w 186"/>
                <a:gd name="T65" fmla="*/ 111 h 186"/>
                <a:gd name="T66" fmla="*/ 143 w 186"/>
                <a:gd name="T67" fmla="*/ 75 h 186"/>
                <a:gd name="T68" fmla="*/ 150 w 186"/>
                <a:gd name="T69" fmla="*/ 108 h 186"/>
                <a:gd name="T70" fmla="*/ 114 w 186"/>
                <a:gd name="T71" fmla="*/ 76 h 186"/>
                <a:gd name="T72" fmla="*/ 123 w 186"/>
                <a:gd name="T73" fmla="*/ 42 h 186"/>
                <a:gd name="T74" fmla="*/ 78 w 186"/>
                <a:gd name="T75" fmla="*/ 35 h 186"/>
                <a:gd name="T76" fmla="*/ 111 w 186"/>
                <a:gd name="T77" fmla="*/ 42 h 186"/>
                <a:gd name="T78" fmla="*/ 75 w 186"/>
                <a:gd name="T79" fmla="*/ 42 h 186"/>
                <a:gd name="T80" fmla="*/ 93 w 186"/>
                <a:gd name="T81" fmla="*/ 108 h 186"/>
                <a:gd name="T82" fmla="*/ 108 w 186"/>
                <a:gd name="T83" fmla="*/ 93 h 186"/>
                <a:gd name="T84" fmla="*/ 76 w 186"/>
                <a:gd name="T85" fmla="*/ 71 h 186"/>
                <a:gd name="T86" fmla="*/ 42 w 186"/>
                <a:gd name="T87" fmla="*/ 62 h 186"/>
                <a:gd name="T88" fmla="*/ 35 w 186"/>
                <a:gd name="T89" fmla="*/ 107 h 186"/>
                <a:gd name="T90" fmla="*/ 42 w 186"/>
                <a:gd name="T91" fmla="*/ 75 h 186"/>
                <a:gd name="T92" fmla="*/ 42 w 186"/>
                <a:gd name="T93" fmla="*/ 110 h 186"/>
                <a:gd name="T94" fmla="*/ 44 w 186"/>
                <a:gd name="T95" fmla="*/ 116 h 186"/>
                <a:gd name="T96" fmla="*/ 69 w 186"/>
                <a:gd name="T97" fmla="*/ 141 h 186"/>
                <a:gd name="T98" fmla="*/ 41 w 186"/>
                <a:gd name="T99" fmla="*/ 123 h 186"/>
                <a:gd name="T100" fmla="*/ 77 w 186"/>
                <a:gd name="T101" fmla="*/ 150 h 186"/>
                <a:gd name="T102" fmla="*/ 95 w 186"/>
                <a:gd name="T103" fmla="*/ 120 h 186"/>
                <a:gd name="T104" fmla="*/ 122 w 186"/>
                <a:gd name="T105" fmla="*/ 144 h 186"/>
                <a:gd name="T106" fmla="*/ 114 w 186"/>
                <a:gd name="T107" fmla="*/ 110 h 186"/>
                <a:gd name="T108" fmla="*/ 135 w 186"/>
                <a:gd name="T109" fmla="*/ 1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86">
                  <a:moveTo>
                    <a:pt x="183" y="85"/>
                  </a:moveTo>
                  <a:cubicBezTo>
                    <a:pt x="169" y="83"/>
                    <a:pt x="169" y="83"/>
                    <a:pt x="169" y="83"/>
                  </a:cubicBezTo>
                  <a:cubicBezTo>
                    <a:pt x="168" y="80"/>
                    <a:pt x="168" y="77"/>
                    <a:pt x="167" y="7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1" y="66"/>
                    <a:pt x="182" y="64"/>
                    <a:pt x="181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2"/>
                    <a:pt x="175" y="51"/>
                    <a:pt x="173" y="51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2"/>
                    <a:pt x="156" y="49"/>
                    <a:pt x="154" y="47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3" y="34"/>
                    <a:pt x="163" y="32"/>
                    <a:pt x="162" y="31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4" y="23"/>
                    <a:pt x="152" y="23"/>
                    <a:pt x="151" y="24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7" y="30"/>
                    <a:pt x="134" y="29"/>
                    <a:pt x="132" y="27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5" y="10"/>
                    <a:pt x="133" y="9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3" y="5"/>
                    <a:pt x="121" y="6"/>
                    <a:pt x="120" y="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0" y="18"/>
                    <a:pt x="107" y="18"/>
                    <a:pt x="103" y="17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9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0" y="18"/>
                    <a:pt x="77" y="18"/>
                    <a:pt x="74" y="1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1" y="11"/>
                    <a:pt x="51" y="1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2" y="28"/>
                    <a:pt x="49" y="30"/>
                    <a:pt x="47" y="3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2" y="23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4"/>
                    <a:pt x="24" y="3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9"/>
                    <a:pt x="29" y="52"/>
                    <a:pt x="27" y="54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0" y="51"/>
                    <a:pt x="9" y="53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3"/>
                    <a:pt x="5" y="65"/>
                    <a:pt x="7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6"/>
                    <a:pt x="18" y="80"/>
                    <a:pt x="17" y="83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6"/>
                    <a:pt x="18" y="109"/>
                    <a:pt x="19" y="11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4" y="122"/>
                    <a:pt x="5" y="12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4"/>
                    <a:pt x="11" y="135"/>
                    <a:pt x="13" y="135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34"/>
                    <a:pt x="30" y="137"/>
                    <a:pt x="32" y="139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3" y="152"/>
                    <a:pt x="23" y="154"/>
                    <a:pt x="24" y="156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2" y="163"/>
                    <a:pt x="34" y="164"/>
                    <a:pt x="35" y="163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9" y="156"/>
                    <a:pt x="51" y="158"/>
                    <a:pt x="54" y="159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0" y="174"/>
                    <a:pt x="51" y="176"/>
                    <a:pt x="53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3" y="181"/>
                    <a:pt x="65" y="181"/>
                    <a:pt x="66" y="179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6" y="168"/>
                    <a:pt x="79" y="169"/>
                    <a:pt x="83" y="169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5"/>
                    <a:pt x="87" y="186"/>
                    <a:pt x="88" y="186"/>
                  </a:cubicBezTo>
                  <a:cubicBezTo>
                    <a:pt x="98" y="186"/>
                    <a:pt x="98" y="186"/>
                    <a:pt x="98" y="186"/>
                  </a:cubicBezTo>
                  <a:cubicBezTo>
                    <a:pt x="99" y="186"/>
                    <a:pt x="101" y="185"/>
                    <a:pt x="101" y="183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6" y="169"/>
                    <a:pt x="109" y="168"/>
                    <a:pt x="112" y="167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0" y="181"/>
                    <a:pt x="122" y="182"/>
                    <a:pt x="124" y="18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7"/>
                    <a:pt x="135" y="175"/>
                    <a:pt x="135" y="173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4" y="158"/>
                    <a:pt x="137" y="156"/>
                    <a:pt x="139" y="15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3"/>
                    <a:pt x="155" y="162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3" y="154"/>
                    <a:pt x="163" y="152"/>
                    <a:pt x="162" y="151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6" y="137"/>
                    <a:pt x="157" y="135"/>
                    <a:pt x="159" y="132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6" y="135"/>
                    <a:pt x="177" y="133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3"/>
                    <a:pt x="181" y="121"/>
                    <a:pt x="179" y="120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0"/>
                    <a:pt x="168" y="107"/>
                    <a:pt x="169" y="103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5" y="101"/>
                    <a:pt x="186" y="100"/>
                    <a:pt x="186" y="9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7"/>
                    <a:pt x="185" y="85"/>
                    <a:pt x="183" y="85"/>
                  </a:cubicBezTo>
                  <a:close/>
                  <a:moveTo>
                    <a:pt x="150" y="108"/>
                  </a:moveTo>
                  <a:cubicBezTo>
                    <a:pt x="149" y="111"/>
                    <a:pt x="146" y="113"/>
                    <a:pt x="143" y="11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7" y="95"/>
                    <a:pt x="117" y="92"/>
                    <a:pt x="120" y="90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6" y="74"/>
                    <a:pt x="149" y="75"/>
                    <a:pt x="150" y="78"/>
                  </a:cubicBezTo>
                  <a:cubicBezTo>
                    <a:pt x="150" y="78"/>
                    <a:pt x="152" y="86"/>
                    <a:pt x="152" y="93"/>
                  </a:cubicBezTo>
                  <a:cubicBezTo>
                    <a:pt x="152" y="101"/>
                    <a:pt x="150" y="108"/>
                    <a:pt x="150" y="108"/>
                  </a:cubicBezTo>
                  <a:close/>
                  <a:moveTo>
                    <a:pt x="144" y="63"/>
                  </a:moveTo>
                  <a:cubicBezTo>
                    <a:pt x="146" y="66"/>
                    <a:pt x="144" y="69"/>
                    <a:pt x="141" y="70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1" y="77"/>
                    <a:pt x="109" y="75"/>
                    <a:pt x="110" y="72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7" y="41"/>
                    <a:pt x="120" y="40"/>
                    <a:pt x="123" y="42"/>
                  </a:cubicBezTo>
                  <a:cubicBezTo>
                    <a:pt x="123" y="42"/>
                    <a:pt x="130" y="46"/>
                    <a:pt x="135" y="51"/>
                  </a:cubicBezTo>
                  <a:cubicBezTo>
                    <a:pt x="140" y="56"/>
                    <a:pt x="144" y="63"/>
                    <a:pt x="144" y="63"/>
                  </a:cubicBezTo>
                  <a:close/>
                  <a:moveTo>
                    <a:pt x="78" y="35"/>
                  </a:moveTo>
                  <a:cubicBezTo>
                    <a:pt x="78" y="35"/>
                    <a:pt x="86" y="33"/>
                    <a:pt x="93" y="33"/>
                  </a:cubicBezTo>
                  <a:cubicBezTo>
                    <a:pt x="100" y="33"/>
                    <a:pt x="108" y="35"/>
                    <a:pt x="108" y="35"/>
                  </a:cubicBezTo>
                  <a:cubicBezTo>
                    <a:pt x="111" y="36"/>
                    <a:pt x="113" y="39"/>
                    <a:pt x="111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9"/>
                    <a:pt x="91" y="69"/>
                    <a:pt x="90" y="66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3" y="39"/>
                    <a:pt x="75" y="36"/>
                    <a:pt x="78" y="35"/>
                  </a:cubicBezTo>
                  <a:close/>
                  <a:moveTo>
                    <a:pt x="108" y="93"/>
                  </a:moveTo>
                  <a:cubicBezTo>
                    <a:pt x="108" y="101"/>
                    <a:pt x="101" y="108"/>
                    <a:pt x="93" y="108"/>
                  </a:cubicBezTo>
                  <a:cubicBezTo>
                    <a:pt x="85" y="108"/>
                    <a:pt x="78" y="101"/>
                    <a:pt x="78" y="93"/>
                  </a:cubicBezTo>
                  <a:cubicBezTo>
                    <a:pt x="78" y="85"/>
                    <a:pt x="85" y="79"/>
                    <a:pt x="93" y="79"/>
                  </a:cubicBezTo>
                  <a:cubicBezTo>
                    <a:pt x="101" y="79"/>
                    <a:pt x="108" y="85"/>
                    <a:pt x="108" y="93"/>
                  </a:cubicBezTo>
                  <a:close/>
                  <a:moveTo>
                    <a:pt x="63" y="41"/>
                  </a:moveTo>
                  <a:cubicBezTo>
                    <a:pt x="66" y="39"/>
                    <a:pt x="69" y="41"/>
                    <a:pt x="70" y="44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7" y="74"/>
                    <a:pt x="75" y="76"/>
                    <a:pt x="71" y="7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1" y="68"/>
                    <a:pt x="40" y="65"/>
                    <a:pt x="42" y="62"/>
                  </a:cubicBezTo>
                  <a:cubicBezTo>
                    <a:pt x="42" y="62"/>
                    <a:pt x="45" y="55"/>
                    <a:pt x="51" y="50"/>
                  </a:cubicBezTo>
                  <a:cubicBezTo>
                    <a:pt x="56" y="45"/>
                    <a:pt x="63" y="41"/>
                    <a:pt x="63" y="41"/>
                  </a:cubicBezTo>
                  <a:close/>
                  <a:moveTo>
                    <a:pt x="35" y="107"/>
                  </a:moveTo>
                  <a:cubicBezTo>
                    <a:pt x="35" y="107"/>
                    <a:pt x="33" y="100"/>
                    <a:pt x="33" y="92"/>
                  </a:cubicBezTo>
                  <a:cubicBezTo>
                    <a:pt x="33" y="85"/>
                    <a:pt x="35" y="77"/>
                    <a:pt x="35" y="77"/>
                  </a:cubicBezTo>
                  <a:cubicBezTo>
                    <a:pt x="36" y="74"/>
                    <a:pt x="39" y="73"/>
                    <a:pt x="42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9" y="91"/>
                    <a:pt x="69" y="94"/>
                    <a:pt x="66" y="9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9" y="112"/>
                    <a:pt x="36" y="111"/>
                    <a:pt x="35" y="107"/>
                  </a:cubicBezTo>
                  <a:close/>
                  <a:moveTo>
                    <a:pt x="41" y="123"/>
                  </a:moveTo>
                  <a:cubicBezTo>
                    <a:pt x="39" y="120"/>
                    <a:pt x="41" y="116"/>
                    <a:pt x="44" y="116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8"/>
                    <a:pt x="76" y="110"/>
                    <a:pt x="76" y="114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4"/>
                    <a:pt x="65" y="145"/>
                    <a:pt x="62" y="144"/>
                  </a:cubicBezTo>
                  <a:cubicBezTo>
                    <a:pt x="62" y="144"/>
                    <a:pt x="55" y="140"/>
                    <a:pt x="50" y="135"/>
                  </a:cubicBezTo>
                  <a:cubicBezTo>
                    <a:pt x="45" y="129"/>
                    <a:pt x="41" y="123"/>
                    <a:pt x="41" y="123"/>
                  </a:cubicBezTo>
                  <a:close/>
                  <a:moveTo>
                    <a:pt x="107" y="150"/>
                  </a:moveTo>
                  <a:cubicBezTo>
                    <a:pt x="107" y="150"/>
                    <a:pt x="100" y="152"/>
                    <a:pt x="92" y="152"/>
                  </a:cubicBezTo>
                  <a:cubicBezTo>
                    <a:pt x="85" y="152"/>
                    <a:pt x="77" y="150"/>
                    <a:pt x="77" y="150"/>
                  </a:cubicBezTo>
                  <a:cubicBezTo>
                    <a:pt x="74" y="149"/>
                    <a:pt x="73" y="146"/>
                    <a:pt x="74" y="14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1" y="117"/>
                    <a:pt x="94" y="117"/>
                    <a:pt x="95" y="120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2" y="146"/>
                    <a:pt x="111" y="149"/>
                    <a:pt x="107" y="150"/>
                  </a:cubicBezTo>
                  <a:close/>
                  <a:moveTo>
                    <a:pt x="122" y="144"/>
                  </a:moveTo>
                  <a:cubicBezTo>
                    <a:pt x="119" y="146"/>
                    <a:pt x="116" y="145"/>
                    <a:pt x="115" y="141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1"/>
                    <a:pt x="110" y="109"/>
                    <a:pt x="114" y="11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4" y="117"/>
                    <a:pt x="145" y="120"/>
                    <a:pt x="144" y="123"/>
                  </a:cubicBezTo>
                  <a:cubicBezTo>
                    <a:pt x="144" y="123"/>
                    <a:pt x="140" y="130"/>
                    <a:pt x="135" y="135"/>
                  </a:cubicBezTo>
                  <a:cubicBezTo>
                    <a:pt x="129" y="140"/>
                    <a:pt x="122" y="144"/>
                    <a:pt x="122" y="14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8"/>
            <p:cNvSpPr>
              <a:spLocks noEditPoints="1"/>
            </p:cNvSpPr>
            <p:nvPr/>
          </p:nvSpPr>
          <p:spPr bwMode="gray">
            <a:xfrm>
              <a:off x="8872687" y="5759966"/>
              <a:ext cx="740495" cy="736447"/>
            </a:xfrm>
            <a:custGeom>
              <a:avLst/>
              <a:gdLst>
                <a:gd name="T0" fmla="*/ 82 w 85"/>
                <a:gd name="T1" fmla="*/ 52 h 85"/>
                <a:gd name="T2" fmla="*/ 71 w 85"/>
                <a:gd name="T3" fmla="*/ 45 h 85"/>
                <a:gd name="T4" fmla="*/ 71 w 85"/>
                <a:gd name="T5" fmla="*/ 45 h 85"/>
                <a:gd name="T6" fmla="*/ 70 w 85"/>
                <a:gd name="T7" fmla="*/ 37 h 85"/>
                <a:gd name="T8" fmla="*/ 70 w 85"/>
                <a:gd name="T9" fmla="*/ 37 h 85"/>
                <a:gd name="T10" fmla="*/ 81 w 85"/>
                <a:gd name="T11" fmla="*/ 29 h 85"/>
                <a:gd name="T12" fmla="*/ 82 w 85"/>
                <a:gd name="T13" fmla="*/ 23 h 85"/>
                <a:gd name="T14" fmla="*/ 77 w 85"/>
                <a:gd name="T15" fmla="*/ 21 h 85"/>
                <a:gd name="T16" fmla="*/ 64 w 85"/>
                <a:gd name="T17" fmla="*/ 24 h 85"/>
                <a:gd name="T18" fmla="*/ 64 w 85"/>
                <a:gd name="T19" fmla="*/ 24 h 85"/>
                <a:gd name="T20" fmla="*/ 58 w 85"/>
                <a:gd name="T21" fmla="*/ 19 h 85"/>
                <a:gd name="T22" fmla="*/ 58 w 85"/>
                <a:gd name="T23" fmla="*/ 19 h 85"/>
                <a:gd name="T24" fmla="*/ 60 w 85"/>
                <a:gd name="T25" fmla="*/ 6 h 85"/>
                <a:gd name="T26" fmla="*/ 57 w 85"/>
                <a:gd name="T27" fmla="*/ 1 h 85"/>
                <a:gd name="T28" fmla="*/ 51 w 85"/>
                <a:gd name="T29" fmla="*/ 3 h 85"/>
                <a:gd name="T30" fmla="*/ 44 w 85"/>
                <a:gd name="T31" fmla="*/ 14 h 85"/>
                <a:gd name="T32" fmla="*/ 44 w 85"/>
                <a:gd name="T33" fmla="*/ 14 h 85"/>
                <a:gd name="T34" fmla="*/ 37 w 85"/>
                <a:gd name="T35" fmla="*/ 15 h 85"/>
                <a:gd name="T36" fmla="*/ 37 w 85"/>
                <a:gd name="T37" fmla="*/ 15 h 85"/>
                <a:gd name="T38" fmla="*/ 28 w 85"/>
                <a:gd name="T39" fmla="*/ 4 h 85"/>
                <a:gd name="T40" fmla="*/ 23 w 85"/>
                <a:gd name="T41" fmla="*/ 3 h 85"/>
                <a:gd name="T42" fmla="*/ 20 w 85"/>
                <a:gd name="T43" fmla="*/ 8 h 85"/>
                <a:gd name="T44" fmla="*/ 23 w 85"/>
                <a:gd name="T45" fmla="*/ 21 h 85"/>
                <a:gd name="T46" fmla="*/ 23 w 85"/>
                <a:gd name="T47" fmla="*/ 21 h 85"/>
                <a:gd name="T48" fmla="*/ 18 w 85"/>
                <a:gd name="T49" fmla="*/ 27 h 85"/>
                <a:gd name="T50" fmla="*/ 18 w 85"/>
                <a:gd name="T51" fmla="*/ 27 h 85"/>
                <a:gd name="T52" fmla="*/ 5 w 85"/>
                <a:gd name="T53" fmla="*/ 25 h 85"/>
                <a:gd name="T54" fmla="*/ 0 w 85"/>
                <a:gd name="T55" fmla="*/ 28 h 85"/>
                <a:gd name="T56" fmla="*/ 2 w 85"/>
                <a:gd name="T57" fmla="*/ 34 h 85"/>
                <a:gd name="T58" fmla="*/ 13 w 85"/>
                <a:gd name="T59" fmla="*/ 41 h 85"/>
                <a:gd name="T60" fmla="*/ 14 w 85"/>
                <a:gd name="T61" fmla="*/ 48 h 85"/>
                <a:gd name="T62" fmla="*/ 4 w 85"/>
                <a:gd name="T63" fmla="*/ 57 h 85"/>
                <a:gd name="T64" fmla="*/ 2 w 85"/>
                <a:gd name="T65" fmla="*/ 62 h 85"/>
                <a:gd name="T66" fmla="*/ 7 w 85"/>
                <a:gd name="T67" fmla="*/ 65 h 85"/>
                <a:gd name="T68" fmla="*/ 20 w 85"/>
                <a:gd name="T69" fmla="*/ 62 h 85"/>
                <a:gd name="T70" fmla="*/ 26 w 85"/>
                <a:gd name="T71" fmla="*/ 67 h 85"/>
                <a:gd name="T72" fmla="*/ 25 w 85"/>
                <a:gd name="T73" fmla="*/ 80 h 85"/>
                <a:gd name="T74" fmla="*/ 28 w 85"/>
                <a:gd name="T75" fmla="*/ 85 h 85"/>
                <a:gd name="T76" fmla="*/ 33 w 85"/>
                <a:gd name="T77" fmla="*/ 83 h 85"/>
                <a:gd name="T78" fmla="*/ 40 w 85"/>
                <a:gd name="T79" fmla="*/ 72 h 85"/>
                <a:gd name="T80" fmla="*/ 48 w 85"/>
                <a:gd name="T81" fmla="*/ 71 h 85"/>
                <a:gd name="T82" fmla="*/ 56 w 85"/>
                <a:gd name="T83" fmla="*/ 81 h 85"/>
                <a:gd name="T84" fmla="*/ 62 w 85"/>
                <a:gd name="T85" fmla="*/ 83 h 85"/>
                <a:gd name="T86" fmla="*/ 64 w 85"/>
                <a:gd name="T87" fmla="*/ 78 h 85"/>
                <a:gd name="T88" fmla="*/ 61 w 85"/>
                <a:gd name="T89" fmla="*/ 65 h 85"/>
                <a:gd name="T90" fmla="*/ 66 w 85"/>
                <a:gd name="T91" fmla="*/ 59 h 85"/>
                <a:gd name="T92" fmla="*/ 79 w 85"/>
                <a:gd name="T93" fmla="*/ 60 h 85"/>
                <a:gd name="T94" fmla="*/ 84 w 85"/>
                <a:gd name="T95" fmla="*/ 57 h 85"/>
                <a:gd name="T96" fmla="*/ 82 w 85"/>
                <a:gd name="T97" fmla="*/ 52 h 85"/>
                <a:gd name="T98" fmla="*/ 36 w 85"/>
                <a:gd name="T99" fmla="*/ 61 h 85"/>
                <a:gd name="T100" fmla="*/ 25 w 85"/>
                <a:gd name="T101" fmla="*/ 37 h 85"/>
                <a:gd name="T102" fmla="*/ 48 w 85"/>
                <a:gd name="T103" fmla="*/ 26 h 85"/>
                <a:gd name="T104" fmla="*/ 59 w 85"/>
                <a:gd name="T105" fmla="*/ 49 h 85"/>
                <a:gd name="T106" fmla="*/ 36 w 85"/>
                <a:gd name="T10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85">
                  <a:moveTo>
                    <a:pt x="82" y="52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2"/>
                    <a:pt x="71" y="40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8"/>
                    <a:pt x="83" y="25"/>
                    <a:pt x="82" y="23"/>
                  </a:cubicBezTo>
                  <a:cubicBezTo>
                    <a:pt x="81" y="22"/>
                    <a:pt x="79" y="21"/>
                    <a:pt x="77" y="21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2"/>
                    <a:pt x="60" y="21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7" y="1"/>
                  </a:cubicBezTo>
                  <a:cubicBezTo>
                    <a:pt x="55" y="0"/>
                    <a:pt x="52" y="1"/>
                    <a:pt x="51" y="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4"/>
                    <a:pt x="39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5" y="2"/>
                    <a:pt x="23" y="3"/>
                  </a:cubicBezTo>
                  <a:cubicBezTo>
                    <a:pt x="21" y="4"/>
                    <a:pt x="20" y="6"/>
                    <a:pt x="20" y="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0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0" y="30"/>
                    <a:pt x="0" y="33"/>
                    <a:pt x="2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3"/>
                    <a:pt x="13" y="46"/>
                    <a:pt x="14" y="48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2" y="62"/>
                  </a:cubicBezTo>
                  <a:cubicBezTo>
                    <a:pt x="3" y="64"/>
                    <a:pt x="5" y="65"/>
                    <a:pt x="7" y="65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4"/>
                    <a:pt x="24" y="65"/>
                    <a:pt x="26" y="67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2"/>
                    <a:pt x="26" y="84"/>
                    <a:pt x="28" y="85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72"/>
                    <a:pt x="45" y="72"/>
                    <a:pt x="48" y="7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4"/>
                    <a:pt x="62" y="83"/>
                  </a:cubicBezTo>
                  <a:cubicBezTo>
                    <a:pt x="63" y="82"/>
                    <a:pt x="64" y="79"/>
                    <a:pt x="64" y="78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3" y="63"/>
                    <a:pt x="65" y="61"/>
                    <a:pt x="66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1" y="61"/>
                    <a:pt x="83" y="59"/>
                    <a:pt x="84" y="57"/>
                  </a:cubicBezTo>
                  <a:cubicBezTo>
                    <a:pt x="85" y="55"/>
                    <a:pt x="84" y="53"/>
                    <a:pt x="82" y="52"/>
                  </a:cubicBezTo>
                  <a:close/>
                  <a:moveTo>
                    <a:pt x="36" y="61"/>
                  </a:moveTo>
                  <a:cubicBezTo>
                    <a:pt x="26" y="57"/>
                    <a:pt x="21" y="47"/>
                    <a:pt x="25" y="37"/>
                  </a:cubicBezTo>
                  <a:cubicBezTo>
                    <a:pt x="28" y="27"/>
                    <a:pt x="38" y="22"/>
                    <a:pt x="48" y="26"/>
                  </a:cubicBezTo>
                  <a:cubicBezTo>
                    <a:pt x="58" y="29"/>
                    <a:pt x="63" y="39"/>
                    <a:pt x="59" y="49"/>
                  </a:cubicBezTo>
                  <a:cubicBezTo>
                    <a:pt x="56" y="59"/>
                    <a:pt x="46" y="64"/>
                    <a:pt x="36" y="61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49"/>
            <p:cNvSpPr>
              <a:spLocks noEditPoints="1"/>
            </p:cNvSpPr>
            <p:nvPr/>
          </p:nvSpPr>
          <p:spPr bwMode="gray">
            <a:xfrm>
              <a:off x="10895894" y="5594061"/>
              <a:ext cx="785004" cy="772867"/>
            </a:xfrm>
            <a:custGeom>
              <a:avLst/>
              <a:gdLst>
                <a:gd name="T0" fmla="*/ 87 w 90"/>
                <a:gd name="T1" fmla="*/ 48 h 89"/>
                <a:gd name="T2" fmla="*/ 89 w 90"/>
                <a:gd name="T3" fmla="*/ 43 h 89"/>
                <a:gd name="T4" fmla="*/ 83 w 90"/>
                <a:gd name="T5" fmla="*/ 39 h 89"/>
                <a:gd name="T6" fmla="*/ 78 w 90"/>
                <a:gd name="T7" fmla="*/ 36 h 89"/>
                <a:gd name="T8" fmla="*/ 75 w 90"/>
                <a:gd name="T9" fmla="*/ 24 h 89"/>
                <a:gd name="T10" fmla="*/ 77 w 90"/>
                <a:gd name="T11" fmla="*/ 18 h 89"/>
                <a:gd name="T12" fmla="*/ 75 w 90"/>
                <a:gd name="T13" fmla="*/ 12 h 89"/>
                <a:gd name="T14" fmla="*/ 68 w 90"/>
                <a:gd name="T15" fmla="*/ 13 h 89"/>
                <a:gd name="T16" fmla="*/ 62 w 90"/>
                <a:gd name="T17" fmla="*/ 15 h 89"/>
                <a:gd name="T18" fmla="*/ 51 w 90"/>
                <a:gd name="T19" fmla="*/ 9 h 89"/>
                <a:gd name="T20" fmla="*/ 49 w 90"/>
                <a:gd name="T21" fmla="*/ 2 h 89"/>
                <a:gd name="T22" fmla="*/ 43 w 90"/>
                <a:gd name="T23" fmla="*/ 1 h 89"/>
                <a:gd name="T24" fmla="*/ 39 w 90"/>
                <a:gd name="T25" fmla="*/ 6 h 89"/>
                <a:gd name="T26" fmla="*/ 36 w 90"/>
                <a:gd name="T27" fmla="*/ 12 h 89"/>
                <a:gd name="T28" fmla="*/ 24 w 90"/>
                <a:gd name="T29" fmla="*/ 15 h 89"/>
                <a:gd name="T30" fmla="*/ 18 w 90"/>
                <a:gd name="T31" fmla="*/ 12 h 89"/>
                <a:gd name="T32" fmla="*/ 13 w 90"/>
                <a:gd name="T33" fmla="*/ 15 h 89"/>
                <a:gd name="T34" fmla="*/ 14 w 90"/>
                <a:gd name="T35" fmla="*/ 22 h 89"/>
                <a:gd name="T36" fmla="*/ 16 w 90"/>
                <a:gd name="T37" fmla="*/ 28 h 89"/>
                <a:gd name="T38" fmla="*/ 9 w 90"/>
                <a:gd name="T39" fmla="*/ 38 h 89"/>
                <a:gd name="T40" fmla="*/ 3 w 90"/>
                <a:gd name="T41" fmla="*/ 40 h 89"/>
                <a:gd name="T42" fmla="*/ 1 w 90"/>
                <a:gd name="T43" fmla="*/ 46 h 89"/>
                <a:gd name="T44" fmla="*/ 7 w 90"/>
                <a:gd name="T45" fmla="*/ 50 h 89"/>
                <a:gd name="T46" fmla="*/ 12 w 90"/>
                <a:gd name="T47" fmla="*/ 53 h 89"/>
                <a:gd name="T48" fmla="*/ 15 w 90"/>
                <a:gd name="T49" fmla="*/ 65 h 89"/>
                <a:gd name="T50" fmla="*/ 12 w 90"/>
                <a:gd name="T51" fmla="*/ 71 h 89"/>
                <a:gd name="T52" fmla="*/ 15 w 90"/>
                <a:gd name="T53" fmla="*/ 77 h 89"/>
                <a:gd name="T54" fmla="*/ 22 w 90"/>
                <a:gd name="T55" fmla="*/ 75 h 89"/>
                <a:gd name="T56" fmla="*/ 27 w 90"/>
                <a:gd name="T57" fmla="*/ 74 h 89"/>
                <a:gd name="T58" fmla="*/ 39 w 90"/>
                <a:gd name="T59" fmla="*/ 81 h 89"/>
                <a:gd name="T60" fmla="*/ 41 w 90"/>
                <a:gd name="T61" fmla="*/ 86 h 89"/>
                <a:gd name="T62" fmla="*/ 47 w 90"/>
                <a:gd name="T63" fmla="*/ 88 h 89"/>
                <a:gd name="T64" fmla="*/ 51 w 90"/>
                <a:gd name="T65" fmla="*/ 82 h 89"/>
                <a:gd name="T66" fmla="*/ 54 w 90"/>
                <a:gd name="T67" fmla="*/ 78 h 89"/>
                <a:gd name="T68" fmla="*/ 66 w 90"/>
                <a:gd name="T69" fmla="*/ 75 h 89"/>
                <a:gd name="T70" fmla="*/ 72 w 90"/>
                <a:gd name="T71" fmla="*/ 77 h 89"/>
                <a:gd name="T72" fmla="*/ 77 w 90"/>
                <a:gd name="T73" fmla="*/ 74 h 89"/>
                <a:gd name="T74" fmla="*/ 76 w 90"/>
                <a:gd name="T75" fmla="*/ 67 h 89"/>
                <a:gd name="T76" fmla="*/ 75 w 90"/>
                <a:gd name="T77" fmla="*/ 62 h 89"/>
                <a:gd name="T78" fmla="*/ 81 w 90"/>
                <a:gd name="T79" fmla="*/ 51 h 89"/>
                <a:gd name="T80" fmla="*/ 65 w 90"/>
                <a:gd name="T81" fmla="*/ 25 h 89"/>
                <a:gd name="T82" fmla="*/ 54 w 90"/>
                <a:gd name="T83" fmla="*/ 36 h 89"/>
                <a:gd name="T84" fmla="*/ 65 w 90"/>
                <a:gd name="T85" fmla="*/ 25 h 89"/>
                <a:gd name="T86" fmla="*/ 49 w 90"/>
                <a:gd name="T87" fmla="*/ 41 h 89"/>
                <a:gd name="T88" fmla="*/ 41 w 90"/>
                <a:gd name="T89" fmla="*/ 49 h 89"/>
                <a:gd name="T90" fmla="*/ 36 w 90"/>
                <a:gd name="T91" fmla="*/ 36 h 89"/>
                <a:gd name="T92" fmla="*/ 26 w 90"/>
                <a:gd name="T93" fmla="*/ 25 h 89"/>
                <a:gd name="T94" fmla="*/ 36 w 90"/>
                <a:gd name="T95" fmla="*/ 36 h 89"/>
                <a:gd name="T96" fmla="*/ 26 w 90"/>
                <a:gd name="T97" fmla="*/ 54 h 89"/>
                <a:gd name="T98" fmla="*/ 36 w 90"/>
                <a:gd name="T99" fmla="*/ 64 h 89"/>
                <a:gd name="T100" fmla="*/ 54 w 90"/>
                <a:gd name="T101" fmla="*/ 54 h 89"/>
                <a:gd name="T102" fmla="*/ 65 w 90"/>
                <a:gd name="T103" fmla="*/ 64 h 89"/>
                <a:gd name="T104" fmla="*/ 54 w 90"/>
                <a:gd name="T10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89">
                  <a:moveTo>
                    <a:pt x="83" y="51"/>
                  </a:moveTo>
                  <a:cubicBezTo>
                    <a:pt x="84" y="50"/>
                    <a:pt x="86" y="49"/>
                    <a:pt x="87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5"/>
                    <a:pt x="90" y="44"/>
                    <a:pt x="89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0"/>
                    <a:pt x="84" y="39"/>
                    <a:pt x="83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78" y="37"/>
                    <a:pt x="78" y="3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6"/>
                    <a:pt x="74" y="25"/>
                    <a:pt x="75" y="2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7" y="21"/>
                    <a:pt x="78" y="19"/>
                    <a:pt x="77" y="18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"/>
                    <a:pt x="76" y="12"/>
                    <a:pt x="7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69" y="13"/>
                    <a:pt x="68" y="13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6"/>
                    <a:pt x="63" y="16"/>
                    <a:pt x="62" y="15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0"/>
                    <a:pt x="51" y="9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4" y="0"/>
                    <a:pt x="43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39" y="5"/>
                    <a:pt x="39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7" y="12"/>
                    <a:pt x="36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5" y="16"/>
                    <a:pt x="24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21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1" y="38"/>
                    <a:pt x="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4" y="39"/>
                    <a:pt x="3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6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2" y="52"/>
                    <a:pt x="12" y="5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4"/>
                    <a:pt x="15" y="65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2" y="70"/>
                    <a:pt x="12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5"/>
                    <a:pt x="14" y="76"/>
                    <a:pt x="15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21" y="76"/>
                    <a:pt x="22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7" y="78"/>
                    <a:pt x="38" y="79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40" y="85"/>
                    <a:pt x="41" y="86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9"/>
                    <a:pt x="46" y="89"/>
                    <a:pt x="47" y="88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4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2" y="78"/>
                    <a:pt x="54" y="78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5" y="74"/>
                    <a:pt x="66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70" y="77"/>
                    <a:pt x="72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6" y="77"/>
                    <a:pt x="77" y="76"/>
                    <a:pt x="77" y="74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3"/>
                    <a:pt x="75" y="6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2"/>
                    <a:pt x="80" y="51"/>
                    <a:pt x="81" y="51"/>
                  </a:cubicBezTo>
                  <a:lnTo>
                    <a:pt x="83" y="51"/>
                  </a:lnTo>
                  <a:close/>
                  <a:moveTo>
                    <a:pt x="65" y="25"/>
                  </a:moveTo>
                  <a:cubicBezTo>
                    <a:pt x="68" y="28"/>
                    <a:pt x="68" y="33"/>
                    <a:pt x="65" y="36"/>
                  </a:cubicBezTo>
                  <a:cubicBezTo>
                    <a:pt x="62" y="39"/>
                    <a:pt x="57" y="39"/>
                    <a:pt x="54" y="36"/>
                  </a:cubicBezTo>
                  <a:cubicBezTo>
                    <a:pt x="51" y="33"/>
                    <a:pt x="51" y="28"/>
                    <a:pt x="54" y="25"/>
                  </a:cubicBezTo>
                  <a:cubicBezTo>
                    <a:pt x="57" y="22"/>
                    <a:pt x="62" y="22"/>
                    <a:pt x="65" y="25"/>
                  </a:cubicBezTo>
                  <a:close/>
                  <a:moveTo>
                    <a:pt x="41" y="41"/>
                  </a:moveTo>
                  <a:cubicBezTo>
                    <a:pt x="43" y="38"/>
                    <a:pt x="47" y="38"/>
                    <a:pt x="49" y="41"/>
                  </a:cubicBezTo>
                  <a:cubicBezTo>
                    <a:pt x="52" y="43"/>
                    <a:pt x="52" y="47"/>
                    <a:pt x="49" y="49"/>
                  </a:cubicBezTo>
                  <a:cubicBezTo>
                    <a:pt x="47" y="51"/>
                    <a:pt x="43" y="51"/>
                    <a:pt x="41" y="49"/>
                  </a:cubicBezTo>
                  <a:cubicBezTo>
                    <a:pt x="38" y="47"/>
                    <a:pt x="38" y="43"/>
                    <a:pt x="41" y="41"/>
                  </a:cubicBezTo>
                  <a:close/>
                  <a:moveTo>
                    <a:pt x="36" y="36"/>
                  </a:moveTo>
                  <a:cubicBezTo>
                    <a:pt x="33" y="39"/>
                    <a:pt x="29" y="39"/>
                    <a:pt x="26" y="36"/>
                  </a:cubicBezTo>
                  <a:cubicBezTo>
                    <a:pt x="23" y="33"/>
                    <a:pt x="23" y="28"/>
                    <a:pt x="26" y="25"/>
                  </a:cubicBezTo>
                  <a:cubicBezTo>
                    <a:pt x="29" y="22"/>
                    <a:pt x="33" y="22"/>
                    <a:pt x="36" y="25"/>
                  </a:cubicBezTo>
                  <a:cubicBezTo>
                    <a:pt x="39" y="28"/>
                    <a:pt x="39" y="33"/>
                    <a:pt x="36" y="36"/>
                  </a:cubicBezTo>
                  <a:close/>
                  <a:moveTo>
                    <a:pt x="26" y="64"/>
                  </a:moveTo>
                  <a:cubicBezTo>
                    <a:pt x="23" y="61"/>
                    <a:pt x="23" y="57"/>
                    <a:pt x="26" y="54"/>
                  </a:cubicBezTo>
                  <a:cubicBezTo>
                    <a:pt x="29" y="51"/>
                    <a:pt x="33" y="51"/>
                    <a:pt x="36" y="54"/>
                  </a:cubicBezTo>
                  <a:cubicBezTo>
                    <a:pt x="39" y="57"/>
                    <a:pt x="39" y="61"/>
                    <a:pt x="36" y="64"/>
                  </a:cubicBezTo>
                  <a:cubicBezTo>
                    <a:pt x="33" y="67"/>
                    <a:pt x="29" y="67"/>
                    <a:pt x="26" y="64"/>
                  </a:cubicBezTo>
                  <a:close/>
                  <a:moveTo>
                    <a:pt x="54" y="54"/>
                  </a:moveTo>
                  <a:cubicBezTo>
                    <a:pt x="57" y="51"/>
                    <a:pt x="62" y="51"/>
                    <a:pt x="65" y="54"/>
                  </a:cubicBezTo>
                  <a:cubicBezTo>
                    <a:pt x="68" y="57"/>
                    <a:pt x="68" y="61"/>
                    <a:pt x="65" y="64"/>
                  </a:cubicBezTo>
                  <a:cubicBezTo>
                    <a:pt x="62" y="67"/>
                    <a:pt x="57" y="67"/>
                    <a:pt x="54" y="64"/>
                  </a:cubicBezTo>
                  <a:cubicBezTo>
                    <a:pt x="51" y="61"/>
                    <a:pt x="51" y="57"/>
                    <a:pt x="54" y="5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8" name="Group 277"/>
            <p:cNvGrpSpPr/>
            <p:nvPr userDrawn="1"/>
          </p:nvGrpSpPr>
          <p:grpSpPr bwMode="gray">
            <a:xfrm>
              <a:off x="10640972" y="5505041"/>
              <a:ext cx="368222" cy="356087"/>
              <a:chOff x="10962040" y="5443286"/>
              <a:chExt cx="391159" cy="378268"/>
            </a:xfrm>
            <a:solidFill>
              <a:srgbClr val="00BCF2"/>
            </a:solidFill>
          </p:grpSpPr>
          <p:sp>
            <p:nvSpPr>
              <p:cNvPr id="298" name="Freeform 350"/>
              <p:cNvSpPr>
                <a:spLocks noEditPoints="1"/>
              </p:cNvSpPr>
              <p:nvPr/>
            </p:nvSpPr>
            <p:spPr bwMode="gray">
              <a:xfrm>
                <a:off x="11009322" y="5499167"/>
                <a:ext cx="305193" cy="296596"/>
              </a:xfrm>
              <a:custGeom>
                <a:avLst/>
                <a:gdLst>
                  <a:gd name="T0" fmla="*/ 15 w 33"/>
                  <a:gd name="T1" fmla="*/ 1 h 32"/>
                  <a:gd name="T2" fmla="*/ 1 w 33"/>
                  <a:gd name="T3" fmla="*/ 17 h 32"/>
                  <a:gd name="T4" fmla="*/ 18 w 33"/>
                  <a:gd name="T5" fmla="*/ 32 h 32"/>
                  <a:gd name="T6" fmla="*/ 32 w 33"/>
                  <a:gd name="T7" fmla="*/ 15 h 32"/>
                  <a:gd name="T8" fmla="*/ 15 w 33"/>
                  <a:gd name="T9" fmla="*/ 1 h 32"/>
                  <a:gd name="T10" fmla="*/ 17 w 33"/>
                  <a:gd name="T11" fmla="*/ 23 h 32"/>
                  <a:gd name="T12" fmla="*/ 10 w 33"/>
                  <a:gd name="T13" fmla="*/ 17 h 32"/>
                  <a:gd name="T14" fmla="*/ 16 w 33"/>
                  <a:gd name="T15" fmla="*/ 9 h 32"/>
                  <a:gd name="T16" fmla="*/ 23 w 33"/>
                  <a:gd name="T17" fmla="*/ 16 h 32"/>
                  <a:gd name="T18" fmla="*/ 17 w 33"/>
                  <a:gd name="T1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7" y="1"/>
                      <a:pt x="0" y="9"/>
                      <a:pt x="1" y="17"/>
                    </a:cubicBezTo>
                    <a:cubicBezTo>
                      <a:pt x="2" y="26"/>
                      <a:pt x="9" y="32"/>
                      <a:pt x="18" y="32"/>
                    </a:cubicBezTo>
                    <a:cubicBezTo>
                      <a:pt x="26" y="31"/>
                      <a:pt x="33" y="24"/>
                      <a:pt x="32" y="15"/>
                    </a:cubicBezTo>
                    <a:cubicBezTo>
                      <a:pt x="31" y="6"/>
                      <a:pt x="24" y="0"/>
                      <a:pt x="15" y="1"/>
                    </a:cubicBezTo>
                    <a:close/>
                    <a:moveTo>
                      <a:pt x="17" y="23"/>
                    </a:moveTo>
                    <a:cubicBezTo>
                      <a:pt x="13" y="23"/>
                      <a:pt x="10" y="21"/>
                      <a:pt x="10" y="17"/>
                    </a:cubicBezTo>
                    <a:cubicBezTo>
                      <a:pt x="9" y="13"/>
                      <a:pt x="12" y="10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4" y="19"/>
                      <a:pt x="21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51"/>
              <p:cNvSpPr>
                <a:spLocks/>
              </p:cNvSpPr>
              <p:nvPr/>
            </p:nvSpPr>
            <p:spPr bwMode="gray">
              <a:xfrm>
                <a:off x="11112485" y="5443286"/>
                <a:ext cx="73075" cy="94566"/>
              </a:xfrm>
              <a:custGeom>
                <a:avLst/>
                <a:gdLst>
                  <a:gd name="T0" fmla="*/ 8 w 8"/>
                  <a:gd name="T1" fmla="*/ 6 h 10"/>
                  <a:gd name="T2" fmla="*/ 5 w 8"/>
                  <a:gd name="T3" fmla="*/ 10 h 10"/>
                  <a:gd name="T4" fmla="*/ 4 w 8"/>
                  <a:gd name="T5" fmla="*/ 10 h 10"/>
                  <a:gd name="T6" fmla="*/ 0 w 8"/>
                  <a:gd name="T7" fmla="*/ 7 h 10"/>
                  <a:gd name="T8" fmla="*/ 0 w 8"/>
                  <a:gd name="T9" fmla="*/ 4 h 10"/>
                  <a:gd name="T10" fmla="*/ 3 w 8"/>
                  <a:gd name="T11" fmla="*/ 0 h 10"/>
                  <a:gd name="T12" fmla="*/ 4 w 8"/>
                  <a:gd name="T13" fmla="*/ 0 h 10"/>
                  <a:gd name="T14" fmla="*/ 8 w 8"/>
                  <a:gd name="T15" fmla="*/ 3 h 10"/>
                  <a:gd name="T16" fmla="*/ 8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cubicBezTo>
                      <a:pt x="8" y="8"/>
                      <a:pt x="7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52"/>
              <p:cNvSpPr>
                <a:spLocks/>
              </p:cNvSpPr>
              <p:nvPr/>
            </p:nvSpPr>
            <p:spPr bwMode="gray">
              <a:xfrm>
                <a:off x="11030815" y="5731285"/>
                <a:ext cx="81672" cy="90269"/>
              </a:xfrm>
              <a:custGeom>
                <a:avLst/>
                <a:gdLst>
                  <a:gd name="T0" fmla="*/ 7 w 9"/>
                  <a:gd name="T1" fmla="*/ 9 h 10"/>
                  <a:gd name="T2" fmla="*/ 3 w 9"/>
                  <a:gd name="T3" fmla="*/ 9 h 10"/>
                  <a:gd name="T4" fmla="*/ 1 w 9"/>
                  <a:gd name="T5" fmla="*/ 8 h 10"/>
                  <a:gd name="T6" fmla="*/ 1 w 9"/>
                  <a:gd name="T7" fmla="*/ 4 h 10"/>
                  <a:gd name="T8" fmla="*/ 2 w 9"/>
                  <a:gd name="T9" fmla="*/ 2 h 10"/>
                  <a:gd name="T10" fmla="*/ 7 w 9"/>
                  <a:gd name="T11" fmla="*/ 1 h 10"/>
                  <a:gd name="T12" fmla="*/ 8 w 9"/>
                  <a:gd name="T13" fmla="*/ 2 h 10"/>
                  <a:gd name="T14" fmla="*/ 9 w 9"/>
                  <a:gd name="T15" fmla="*/ 6 h 10"/>
                  <a:gd name="T16" fmla="*/ 7 w 9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9"/>
                    </a:moveTo>
                    <a:cubicBezTo>
                      <a:pt x="6" y="10"/>
                      <a:pt x="4" y="10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5"/>
                      <a:pt x="9" y="6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53"/>
              <p:cNvSpPr>
                <a:spLocks/>
              </p:cNvSpPr>
              <p:nvPr/>
            </p:nvSpPr>
            <p:spPr bwMode="gray">
              <a:xfrm>
                <a:off x="11232842" y="5714091"/>
                <a:ext cx="94566" cy="90269"/>
              </a:xfrm>
              <a:custGeom>
                <a:avLst/>
                <a:gdLst>
                  <a:gd name="T0" fmla="*/ 8 w 10"/>
                  <a:gd name="T1" fmla="*/ 4 h 10"/>
                  <a:gd name="T2" fmla="*/ 8 w 10"/>
                  <a:gd name="T3" fmla="*/ 8 h 10"/>
                  <a:gd name="T4" fmla="*/ 7 w 10"/>
                  <a:gd name="T5" fmla="*/ 9 h 10"/>
                  <a:gd name="T6" fmla="*/ 3 w 10"/>
                  <a:gd name="T7" fmla="*/ 9 h 10"/>
                  <a:gd name="T8" fmla="*/ 1 w 10"/>
                  <a:gd name="T9" fmla="*/ 7 h 10"/>
                  <a:gd name="T10" fmla="*/ 1 w 10"/>
                  <a:gd name="T11" fmla="*/ 3 h 10"/>
                  <a:gd name="T12" fmla="*/ 2 w 10"/>
                  <a:gd name="T13" fmla="*/ 2 h 10"/>
                  <a:gd name="T14" fmla="*/ 6 w 10"/>
                  <a:gd name="T15" fmla="*/ 2 h 10"/>
                  <a:gd name="T16" fmla="*/ 8 w 10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8" y="4"/>
                    </a:moveTo>
                    <a:cubicBezTo>
                      <a:pt x="10" y="5"/>
                      <a:pt x="10" y="7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6" y="2"/>
                    </a:cubicBez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54"/>
              <p:cNvSpPr>
                <a:spLocks/>
              </p:cNvSpPr>
              <p:nvPr/>
            </p:nvSpPr>
            <p:spPr bwMode="gray">
              <a:xfrm>
                <a:off x="11250036" y="5529255"/>
                <a:ext cx="103163" cy="90269"/>
              </a:xfrm>
              <a:custGeom>
                <a:avLst/>
                <a:gdLst>
                  <a:gd name="T0" fmla="*/ 5 w 11"/>
                  <a:gd name="T1" fmla="*/ 1 h 10"/>
                  <a:gd name="T2" fmla="*/ 9 w 11"/>
                  <a:gd name="T3" fmla="*/ 3 h 10"/>
                  <a:gd name="T4" fmla="*/ 10 w 11"/>
                  <a:gd name="T5" fmla="*/ 4 h 10"/>
                  <a:gd name="T6" fmla="*/ 9 w 11"/>
                  <a:gd name="T7" fmla="*/ 8 h 10"/>
                  <a:gd name="T8" fmla="*/ 6 w 11"/>
                  <a:gd name="T9" fmla="*/ 9 h 10"/>
                  <a:gd name="T10" fmla="*/ 2 w 11"/>
                  <a:gd name="T11" fmla="*/ 8 h 10"/>
                  <a:gd name="T12" fmla="*/ 1 w 11"/>
                  <a:gd name="T13" fmla="*/ 7 h 10"/>
                  <a:gd name="T14" fmla="*/ 2 w 11"/>
                  <a:gd name="T15" fmla="*/ 3 h 10"/>
                  <a:gd name="T16" fmla="*/ 5 w 11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7" y="0"/>
                      <a:pt x="9" y="1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0" y="7"/>
                      <a:pt x="9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3" y="10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2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55"/>
              <p:cNvSpPr>
                <a:spLocks/>
              </p:cNvSpPr>
              <p:nvPr/>
            </p:nvSpPr>
            <p:spPr bwMode="gray">
              <a:xfrm>
                <a:off x="10962040" y="5555046"/>
                <a:ext cx="94566" cy="94566"/>
              </a:xfrm>
              <a:custGeom>
                <a:avLst/>
                <a:gdLst>
                  <a:gd name="T0" fmla="*/ 2 w 10"/>
                  <a:gd name="T1" fmla="*/ 8 h 10"/>
                  <a:gd name="T2" fmla="*/ 0 w 10"/>
                  <a:gd name="T3" fmla="*/ 4 h 10"/>
                  <a:gd name="T4" fmla="*/ 1 w 10"/>
                  <a:gd name="T5" fmla="*/ 3 h 10"/>
                  <a:gd name="T6" fmla="*/ 5 w 10"/>
                  <a:gd name="T7" fmla="*/ 1 h 10"/>
                  <a:gd name="T8" fmla="*/ 8 w 10"/>
                  <a:gd name="T9" fmla="*/ 2 h 10"/>
                  <a:gd name="T10" fmla="*/ 10 w 10"/>
                  <a:gd name="T11" fmla="*/ 6 h 10"/>
                  <a:gd name="T12" fmla="*/ 9 w 10"/>
                  <a:gd name="T13" fmla="*/ 7 h 10"/>
                  <a:gd name="T14" fmla="*/ 5 w 10"/>
                  <a:gd name="T15" fmla="*/ 9 h 10"/>
                  <a:gd name="T16" fmla="*/ 2 w 10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4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7" y="10"/>
                      <a:pt x="5" y="9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9" name="Group 278"/>
            <p:cNvGrpSpPr/>
            <p:nvPr userDrawn="1"/>
          </p:nvGrpSpPr>
          <p:grpSpPr bwMode="gray">
            <a:xfrm>
              <a:off x="9447278" y="4974961"/>
              <a:ext cx="1222019" cy="1209879"/>
              <a:chOff x="9693989" y="4880187"/>
              <a:chExt cx="1298141" cy="1285245"/>
            </a:xfrm>
            <a:solidFill>
              <a:srgbClr val="BAD80A"/>
            </a:solidFill>
          </p:grpSpPr>
          <p:sp>
            <p:nvSpPr>
              <p:cNvPr id="281" name="Freeform 356"/>
              <p:cNvSpPr>
                <a:spLocks noEditPoints="1"/>
              </p:cNvSpPr>
              <p:nvPr/>
            </p:nvSpPr>
            <p:spPr bwMode="gray">
              <a:xfrm>
                <a:off x="9805749" y="4983350"/>
                <a:ext cx="1074618" cy="1078918"/>
              </a:xfrm>
              <a:custGeom>
                <a:avLst/>
                <a:gdLst>
                  <a:gd name="T0" fmla="*/ 54 w 116"/>
                  <a:gd name="T1" fmla="*/ 2 h 117"/>
                  <a:gd name="T2" fmla="*/ 2 w 116"/>
                  <a:gd name="T3" fmla="*/ 62 h 117"/>
                  <a:gd name="T4" fmla="*/ 62 w 116"/>
                  <a:gd name="T5" fmla="*/ 115 h 117"/>
                  <a:gd name="T6" fmla="*/ 114 w 116"/>
                  <a:gd name="T7" fmla="*/ 55 h 117"/>
                  <a:gd name="T8" fmla="*/ 54 w 116"/>
                  <a:gd name="T9" fmla="*/ 2 h 117"/>
                  <a:gd name="T10" fmla="*/ 60 w 116"/>
                  <a:gd name="T11" fmla="*/ 85 h 117"/>
                  <a:gd name="T12" fmla="*/ 31 w 116"/>
                  <a:gd name="T13" fmla="*/ 60 h 117"/>
                  <a:gd name="T14" fmla="*/ 56 w 116"/>
                  <a:gd name="T15" fmla="*/ 32 h 117"/>
                  <a:gd name="T16" fmla="*/ 84 w 116"/>
                  <a:gd name="T17" fmla="*/ 57 h 117"/>
                  <a:gd name="T18" fmla="*/ 60 w 116"/>
                  <a:gd name="T19" fmla="*/ 8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7">
                    <a:moveTo>
                      <a:pt x="54" y="2"/>
                    </a:moveTo>
                    <a:cubicBezTo>
                      <a:pt x="23" y="4"/>
                      <a:pt x="0" y="31"/>
                      <a:pt x="2" y="62"/>
                    </a:cubicBezTo>
                    <a:cubicBezTo>
                      <a:pt x="4" y="93"/>
                      <a:pt x="31" y="117"/>
                      <a:pt x="62" y="115"/>
                    </a:cubicBezTo>
                    <a:cubicBezTo>
                      <a:pt x="93" y="113"/>
                      <a:pt x="116" y="86"/>
                      <a:pt x="114" y="55"/>
                    </a:cubicBezTo>
                    <a:cubicBezTo>
                      <a:pt x="112" y="24"/>
                      <a:pt x="85" y="0"/>
                      <a:pt x="54" y="2"/>
                    </a:cubicBezTo>
                    <a:close/>
                    <a:moveTo>
                      <a:pt x="60" y="85"/>
                    </a:moveTo>
                    <a:cubicBezTo>
                      <a:pt x="45" y="86"/>
                      <a:pt x="32" y="75"/>
                      <a:pt x="31" y="60"/>
                    </a:cubicBezTo>
                    <a:cubicBezTo>
                      <a:pt x="30" y="46"/>
                      <a:pt x="41" y="33"/>
                      <a:pt x="56" y="32"/>
                    </a:cubicBezTo>
                    <a:cubicBezTo>
                      <a:pt x="71" y="31"/>
                      <a:pt x="84" y="42"/>
                      <a:pt x="84" y="57"/>
                    </a:cubicBezTo>
                    <a:cubicBezTo>
                      <a:pt x="85" y="71"/>
                      <a:pt x="74" y="84"/>
                      <a:pt x="6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357"/>
              <p:cNvSpPr>
                <a:spLocks/>
              </p:cNvSpPr>
              <p:nvPr/>
            </p:nvSpPr>
            <p:spPr bwMode="gray">
              <a:xfrm>
                <a:off x="10222699" y="4880187"/>
                <a:ext cx="184836" cy="313790"/>
              </a:xfrm>
              <a:custGeom>
                <a:avLst/>
                <a:gdLst>
                  <a:gd name="T0" fmla="*/ 20 w 20"/>
                  <a:gd name="T1" fmla="*/ 28 h 34"/>
                  <a:gd name="T2" fmla="*/ 16 w 20"/>
                  <a:gd name="T3" fmla="*/ 33 h 34"/>
                  <a:gd name="T4" fmla="*/ 5 w 20"/>
                  <a:gd name="T5" fmla="*/ 34 h 34"/>
                  <a:gd name="T6" fmla="*/ 1 w 20"/>
                  <a:gd name="T7" fmla="*/ 29 h 34"/>
                  <a:gd name="T8" fmla="*/ 2 w 20"/>
                  <a:gd name="T9" fmla="*/ 5 h 34"/>
                  <a:gd name="T10" fmla="*/ 8 w 20"/>
                  <a:gd name="T11" fmla="*/ 0 h 34"/>
                  <a:gd name="T12" fmla="*/ 9 w 20"/>
                  <a:gd name="T13" fmla="*/ 0 h 34"/>
                  <a:gd name="T14" fmla="*/ 15 w 20"/>
                  <a:gd name="T15" fmla="*/ 5 h 34"/>
                  <a:gd name="T16" fmla="*/ 20 w 20"/>
                  <a:gd name="T1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20" y="28"/>
                    </a:moveTo>
                    <a:cubicBezTo>
                      <a:pt x="20" y="30"/>
                      <a:pt x="19" y="33"/>
                      <a:pt x="16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4"/>
                      <a:pt x="0" y="32"/>
                      <a:pt x="1" y="2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5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2"/>
                      <a:pt x="15" y="5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58"/>
              <p:cNvSpPr>
                <a:spLocks/>
              </p:cNvSpPr>
              <p:nvPr/>
            </p:nvSpPr>
            <p:spPr bwMode="gray">
              <a:xfrm>
                <a:off x="10269984" y="5851642"/>
                <a:ext cx="184836" cy="313790"/>
              </a:xfrm>
              <a:custGeom>
                <a:avLst/>
                <a:gdLst>
                  <a:gd name="T0" fmla="*/ 1 w 20"/>
                  <a:gd name="T1" fmla="*/ 7 h 34"/>
                  <a:gd name="T2" fmla="*/ 5 w 20"/>
                  <a:gd name="T3" fmla="*/ 1 h 34"/>
                  <a:gd name="T4" fmla="*/ 15 w 20"/>
                  <a:gd name="T5" fmla="*/ 0 h 34"/>
                  <a:gd name="T6" fmla="*/ 20 w 20"/>
                  <a:gd name="T7" fmla="*/ 5 h 34"/>
                  <a:gd name="T8" fmla="*/ 18 w 20"/>
                  <a:gd name="T9" fmla="*/ 29 h 34"/>
                  <a:gd name="T10" fmla="*/ 13 w 20"/>
                  <a:gd name="T11" fmla="*/ 34 h 34"/>
                  <a:gd name="T12" fmla="*/ 12 w 20"/>
                  <a:gd name="T13" fmla="*/ 34 h 34"/>
                  <a:gd name="T14" fmla="*/ 6 w 20"/>
                  <a:gd name="T15" fmla="*/ 30 h 34"/>
                  <a:gd name="T16" fmla="*/ 1 w 20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" y="7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2"/>
                      <a:pt x="20" y="5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2"/>
                      <a:pt x="16" y="34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34"/>
                      <a:pt x="6" y="32"/>
                      <a:pt x="6" y="30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59"/>
              <p:cNvSpPr>
                <a:spLocks/>
              </p:cNvSpPr>
              <p:nvPr/>
            </p:nvSpPr>
            <p:spPr bwMode="gray">
              <a:xfrm>
                <a:off x="9693989" y="5451883"/>
                <a:ext cx="313790" cy="184836"/>
              </a:xfrm>
              <a:custGeom>
                <a:avLst/>
                <a:gdLst>
                  <a:gd name="T0" fmla="*/ 28 w 34"/>
                  <a:gd name="T1" fmla="*/ 1 h 20"/>
                  <a:gd name="T2" fmla="*/ 33 w 34"/>
                  <a:gd name="T3" fmla="*/ 5 h 20"/>
                  <a:gd name="T4" fmla="*/ 34 w 34"/>
                  <a:gd name="T5" fmla="*/ 15 h 20"/>
                  <a:gd name="T6" fmla="*/ 29 w 34"/>
                  <a:gd name="T7" fmla="*/ 20 h 20"/>
                  <a:gd name="T8" fmla="*/ 6 w 34"/>
                  <a:gd name="T9" fmla="*/ 18 h 20"/>
                  <a:gd name="T10" fmla="*/ 0 w 34"/>
                  <a:gd name="T11" fmla="*/ 13 h 20"/>
                  <a:gd name="T12" fmla="*/ 0 w 34"/>
                  <a:gd name="T13" fmla="*/ 12 h 20"/>
                  <a:gd name="T14" fmla="*/ 5 w 34"/>
                  <a:gd name="T15" fmla="*/ 5 h 20"/>
                  <a:gd name="T16" fmla="*/ 28 w 3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28" y="1"/>
                    </a:moveTo>
                    <a:cubicBezTo>
                      <a:pt x="31" y="0"/>
                      <a:pt x="33" y="2"/>
                      <a:pt x="33" y="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2" y="20"/>
                      <a:pt x="29" y="2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18"/>
                      <a:pt x="0" y="15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2" y="6"/>
                      <a:pt x="5" y="5"/>
                    </a:cubicBezTo>
                    <a:lnTo>
                      <a:pt x="2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60"/>
              <p:cNvSpPr>
                <a:spLocks/>
              </p:cNvSpPr>
              <p:nvPr/>
            </p:nvSpPr>
            <p:spPr bwMode="gray">
              <a:xfrm>
                <a:off x="10678340" y="5408898"/>
                <a:ext cx="313790" cy="184836"/>
              </a:xfrm>
              <a:custGeom>
                <a:avLst/>
                <a:gdLst>
                  <a:gd name="T0" fmla="*/ 6 w 34"/>
                  <a:gd name="T1" fmla="*/ 19 h 20"/>
                  <a:gd name="T2" fmla="*/ 0 w 34"/>
                  <a:gd name="T3" fmla="*/ 15 h 20"/>
                  <a:gd name="T4" fmla="*/ 0 w 34"/>
                  <a:gd name="T5" fmla="*/ 5 h 20"/>
                  <a:gd name="T6" fmla="*/ 5 w 34"/>
                  <a:gd name="T7" fmla="*/ 0 h 20"/>
                  <a:gd name="T8" fmla="*/ 28 w 34"/>
                  <a:gd name="T9" fmla="*/ 2 h 20"/>
                  <a:gd name="T10" fmla="*/ 34 w 34"/>
                  <a:gd name="T11" fmla="*/ 7 h 20"/>
                  <a:gd name="T12" fmla="*/ 34 w 34"/>
                  <a:gd name="T13" fmla="*/ 8 h 20"/>
                  <a:gd name="T14" fmla="*/ 29 w 34"/>
                  <a:gd name="T15" fmla="*/ 15 h 20"/>
                  <a:gd name="T16" fmla="*/ 6 w 3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6" y="19"/>
                    </a:moveTo>
                    <a:cubicBezTo>
                      <a:pt x="3" y="20"/>
                      <a:pt x="1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3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11"/>
                      <a:pt x="32" y="14"/>
                      <a:pt x="29" y="1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61"/>
              <p:cNvSpPr>
                <a:spLocks/>
              </p:cNvSpPr>
              <p:nvPr/>
            </p:nvSpPr>
            <p:spPr bwMode="gray">
              <a:xfrm>
                <a:off x="9831540" y="5073617"/>
                <a:ext cx="305193" cy="287999"/>
              </a:xfrm>
              <a:custGeom>
                <a:avLst/>
                <a:gdLst>
                  <a:gd name="T0" fmla="*/ 30 w 33"/>
                  <a:gd name="T1" fmla="*/ 14 h 31"/>
                  <a:gd name="T2" fmla="*/ 31 w 33"/>
                  <a:gd name="T3" fmla="*/ 21 h 31"/>
                  <a:gd name="T4" fmla="*/ 24 w 33"/>
                  <a:gd name="T5" fmla="*/ 28 h 31"/>
                  <a:gd name="T6" fmla="*/ 17 w 33"/>
                  <a:gd name="T7" fmla="*/ 28 h 31"/>
                  <a:gd name="T8" fmla="*/ 2 w 33"/>
                  <a:gd name="T9" fmla="*/ 11 h 31"/>
                  <a:gd name="T10" fmla="*/ 2 w 33"/>
                  <a:gd name="T11" fmla="*/ 3 h 31"/>
                  <a:gd name="T12" fmla="*/ 3 w 33"/>
                  <a:gd name="T13" fmla="*/ 2 h 31"/>
                  <a:gd name="T14" fmla="*/ 10 w 33"/>
                  <a:gd name="T15" fmla="*/ 1 h 31"/>
                  <a:gd name="T16" fmla="*/ 30 w 33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0" y="14"/>
                    </a:moveTo>
                    <a:cubicBezTo>
                      <a:pt x="32" y="16"/>
                      <a:pt x="33" y="19"/>
                      <a:pt x="31" y="21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2" y="31"/>
                      <a:pt x="19" y="31"/>
                      <a:pt x="17" y="2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0"/>
                      <a:pt x="8" y="0"/>
                      <a:pt x="10" y="1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62"/>
              <p:cNvSpPr>
                <a:spLocks/>
              </p:cNvSpPr>
              <p:nvPr/>
            </p:nvSpPr>
            <p:spPr bwMode="gray">
              <a:xfrm>
                <a:off x="10545086" y="5684003"/>
                <a:ext cx="309490" cy="296596"/>
              </a:xfrm>
              <a:custGeom>
                <a:avLst/>
                <a:gdLst>
                  <a:gd name="T0" fmla="*/ 3 w 33"/>
                  <a:gd name="T1" fmla="*/ 17 h 32"/>
                  <a:gd name="T2" fmla="*/ 2 w 33"/>
                  <a:gd name="T3" fmla="*/ 10 h 32"/>
                  <a:gd name="T4" fmla="*/ 9 w 33"/>
                  <a:gd name="T5" fmla="*/ 3 h 32"/>
                  <a:gd name="T6" fmla="*/ 15 w 33"/>
                  <a:gd name="T7" fmla="*/ 3 h 32"/>
                  <a:gd name="T8" fmla="*/ 31 w 33"/>
                  <a:gd name="T9" fmla="*/ 20 h 32"/>
                  <a:gd name="T10" fmla="*/ 31 w 33"/>
                  <a:gd name="T11" fmla="*/ 28 h 32"/>
                  <a:gd name="T12" fmla="*/ 30 w 33"/>
                  <a:gd name="T13" fmla="*/ 29 h 32"/>
                  <a:gd name="T14" fmla="*/ 22 w 33"/>
                  <a:gd name="T15" fmla="*/ 30 h 32"/>
                  <a:gd name="T16" fmla="*/ 3 w 33"/>
                  <a:gd name="T1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3" y="17"/>
                    </a:moveTo>
                    <a:cubicBezTo>
                      <a:pt x="0" y="16"/>
                      <a:pt x="0" y="13"/>
                      <a:pt x="2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14" y="0"/>
                      <a:pt x="15" y="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3"/>
                      <a:pt x="33" y="26"/>
                      <a:pt x="31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8" y="31"/>
                      <a:pt x="25" y="32"/>
                      <a:pt x="22" y="30"/>
                    </a:cubicBez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63"/>
              <p:cNvSpPr>
                <a:spLocks/>
              </p:cNvSpPr>
              <p:nvPr/>
            </p:nvSpPr>
            <p:spPr bwMode="gray">
              <a:xfrm>
                <a:off x="9887419" y="5731285"/>
                <a:ext cx="287999" cy="296596"/>
              </a:xfrm>
              <a:custGeom>
                <a:avLst/>
                <a:gdLst>
                  <a:gd name="T0" fmla="*/ 14 w 31"/>
                  <a:gd name="T1" fmla="*/ 2 h 32"/>
                  <a:gd name="T2" fmla="*/ 21 w 31"/>
                  <a:gd name="T3" fmla="*/ 1 h 32"/>
                  <a:gd name="T4" fmla="*/ 29 w 31"/>
                  <a:gd name="T5" fmla="*/ 8 h 32"/>
                  <a:gd name="T6" fmla="*/ 29 w 31"/>
                  <a:gd name="T7" fmla="*/ 15 h 32"/>
                  <a:gd name="T8" fmla="*/ 11 w 31"/>
                  <a:gd name="T9" fmla="*/ 30 h 32"/>
                  <a:gd name="T10" fmla="*/ 3 w 31"/>
                  <a:gd name="T11" fmla="*/ 30 h 32"/>
                  <a:gd name="T12" fmla="*/ 3 w 31"/>
                  <a:gd name="T13" fmla="*/ 30 h 32"/>
                  <a:gd name="T14" fmla="*/ 1 w 31"/>
                  <a:gd name="T15" fmla="*/ 22 h 32"/>
                  <a:gd name="T16" fmla="*/ 14 w 31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10"/>
                      <a:pt x="31" y="13"/>
                      <a:pt x="29" y="1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2"/>
                      <a:pt x="5" y="32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28"/>
                      <a:pt x="0" y="24"/>
                      <a:pt x="1" y="22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64"/>
              <p:cNvSpPr>
                <a:spLocks/>
              </p:cNvSpPr>
              <p:nvPr/>
            </p:nvSpPr>
            <p:spPr bwMode="gray">
              <a:xfrm>
                <a:off x="10510699" y="5022035"/>
                <a:ext cx="287999" cy="300893"/>
              </a:xfrm>
              <a:custGeom>
                <a:avLst/>
                <a:gdLst>
                  <a:gd name="T0" fmla="*/ 16 w 31"/>
                  <a:gd name="T1" fmla="*/ 30 h 33"/>
                  <a:gd name="T2" fmla="*/ 10 w 31"/>
                  <a:gd name="T3" fmla="*/ 31 h 33"/>
                  <a:gd name="T4" fmla="*/ 2 w 31"/>
                  <a:gd name="T5" fmla="*/ 24 h 33"/>
                  <a:gd name="T6" fmla="*/ 2 w 31"/>
                  <a:gd name="T7" fmla="*/ 17 h 33"/>
                  <a:gd name="T8" fmla="*/ 20 w 31"/>
                  <a:gd name="T9" fmla="*/ 2 h 33"/>
                  <a:gd name="T10" fmla="*/ 28 w 31"/>
                  <a:gd name="T11" fmla="*/ 2 h 33"/>
                  <a:gd name="T12" fmla="*/ 28 w 31"/>
                  <a:gd name="T13" fmla="*/ 2 h 33"/>
                  <a:gd name="T14" fmla="*/ 29 w 31"/>
                  <a:gd name="T15" fmla="*/ 10 h 33"/>
                  <a:gd name="T16" fmla="*/ 16 w 31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3">
                    <a:moveTo>
                      <a:pt x="16" y="30"/>
                    </a:moveTo>
                    <a:cubicBezTo>
                      <a:pt x="15" y="32"/>
                      <a:pt x="12" y="33"/>
                      <a:pt x="10" y="3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4"/>
                      <a:pt x="31" y="8"/>
                      <a:pt x="29" y="10"/>
                    </a:cubicBez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65"/>
              <p:cNvSpPr>
                <a:spLocks/>
              </p:cNvSpPr>
              <p:nvPr/>
            </p:nvSpPr>
            <p:spPr bwMode="gray">
              <a:xfrm>
                <a:off x="10007776" y="4936066"/>
                <a:ext cx="253611" cy="322387"/>
              </a:xfrm>
              <a:custGeom>
                <a:avLst/>
                <a:gdLst>
                  <a:gd name="T0" fmla="*/ 26 w 27"/>
                  <a:gd name="T1" fmla="*/ 22 h 35"/>
                  <a:gd name="T2" fmla="*/ 24 w 27"/>
                  <a:gd name="T3" fmla="*/ 29 h 35"/>
                  <a:gd name="T4" fmla="*/ 15 w 27"/>
                  <a:gd name="T5" fmla="*/ 33 h 35"/>
                  <a:gd name="T6" fmla="*/ 9 w 27"/>
                  <a:gd name="T7" fmla="*/ 31 h 35"/>
                  <a:gd name="T8" fmla="*/ 1 w 27"/>
                  <a:gd name="T9" fmla="*/ 9 h 35"/>
                  <a:gd name="T10" fmla="*/ 4 w 27"/>
                  <a:gd name="T11" fmla="*/ 1 h 35"/>
                  <a:gd name="T12" fmla="*/ 5 w 27"/>
                  <a:gd name="T13" fmla="*/ 1 h 35"/>
                  <a:gd name="T14" fmla="*/ 12 w 27"/>
                  <a:gd name="T15" fmla="*/ 3 h 35"/>
                  <a:gd name="T16" fmla="*/ 26 w 27"/>
                  <a:gd name="T17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5">
                    <a:moveTo>
                      <a:pt x="26" y="22"/>
                    </a:moveTo>
                    <a:cubicBezTo>
                      <a:pt x="27" y="25"/>
                      <a:pt x="27" y="27"/>
                      <a:pt x="24" y="2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5"/>
                      <a:pt x="10" y="34"/>
                      <a:pt x="9" y="3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1"/>
                      <a:pt x="12" y="3"/>
                    </a:cubicBezTo>
                    <a:lnTo>
                      <a:pt x="2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66"/>
              <p:cNvSpPr>
                <a:spLocks/>
              </p:cNvSpPr>
              <p:nvPr/>
            </p:nvSpPr>
            <p:spPr bwMode="gray">
              <a:xfrm>
                <a:off x="10416132" y="5787166"/>
                <a:ext cx="262208" cy="322387"/>
              </a:xfrm>
              <a:custGeom>
                <a:avLst/>
                <a:gdLst>
                  <a:gd name="T0" fmla="*/ 2 w 28"/>
                  <a:gd name="T1" fmla="*/ 13 h 35"/>
                  <a:gd name="T2" fmla="*/ 4 w 28"/>
                  <a:gd name="T3" fmla="*/ 6 h 35"/>
                  <a:gd name="T4" fmla="*/ 13 w 28"/>
                  <a:gd name="T5" fmla="*/ 2 h 35"/>
                  <a:gd name="T6" fmla="*/ 19 w 28"/>
                  <a:gd name="T7" fmla="*/ 4 h 35"/>
                  <a:gd name="T8" fmla="*/ 27 w 28"/>
                  <a:gd name="T9" fmla="*/ 26 h 35"/>
                  <a:gd name="T10" fmla="*/ 24 w 28"/>
                  <a:gd name="T11" fmla="*/ 34 h 35"/>
                  <a:gd name="T12" fmla="*/ 23 w 28"/>
                  <a:gd name="T13" fmla="*/ 34 h 35"/>
                  <a:gd name="T14" fmla="*/ 15 w 28"/>
                  <a:gd name="T15" fmla="*/ 32 h 35"/>
                  <a:gd name="T16" fmla="*/ 2 w 28"/>
                  <a:gd name="T1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5">
                    <a:moveTo>
                      <a:pt x="2" y="13"/>
                    </a:moveTo>
                    <a:cubicBezTo>
                      <a:pt x="0" y="11"/>
                      <a:pt x="1" y="8"/>
                      <a:pt x="4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8" y="2"/>
                      <a:pt x="19" y="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9"/>
                      <a:pt x="26" y="32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7" y="35"/>
                      <a:pt x="15" y="32"/>
                    </a:cubicBez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67"/>
              <p:cNvSpPr>
                <a:spLocks/>
              </p:cNvSpPr>
              <p:nvPr/>
            </p:nvSpPr>
            <p:spPr bwMode="gray">
              <a:xfrm>
                <a:off x="9749867" y="5602331"/>
                <a:ext cx="322387" cy="249311"/>
              </a:xfrm>
              <a:custGeom>
                <a:avLst/>
                <a:gdLst>
                  <a:gd name="T0" fmla="*/ 23 w 35"/>
                  <a:gd name="T1" fmla="*/ 2 h 27"/>
                  <a:gd name="T2" fmla="*/ 29 w 35"/>
                  <a:gd name="T3" fmla="*/ 3 h 27"/>
                  <a:gd name="T4" fmla="*/ 34 w 35"/>
                  <a:gd name="T5" fmla="*/ 13 h 27"/>
                  <a:gd name="T6" fmla="*/ 31 w 35"/>
                  <a:gd name="T7" fmla="*/ 19 h 27"/>
                  <a:gd name="T8" fmla="*/ 9 w 35"/>
                  <a:gd name="T9" fmla="*/ 26 h 27"/>
                  <a:gd name="T10" fmla="*/ 2 w 35"/>
                  <a:gd name="T11" fmla="*/ 23 h 27"/>
                  <a:gd name="T12" fmla="*/ 1 w 35"/>
                  <a:gd name="T13" fmla="*/ 23 h 27"/>
                  <a:gd name="T14" fmla="*/ 3 w 35"/>
                  <a:gd name="T15" fmla="*/ 15 h 27"/>
                  <a:gd name="T16" fmla="*/ 23 w 3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23" y="2"/>
                    </a:moveTo>
                    <a:cubicBezTo>
                      <a:pt x="25" y="0"/>
                      <a:pt x="28" y="1"/>
                      <a:pt x="29" y="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5"/>
                      <a:pt x="34" y="18"/>
                      <a:pt x="31" y="1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7"/>
                      <a:pt x="3" y="26"/>
                      <a:pt x="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0"/>
                      <a:pt x="1" y="17"/>
                      <a:pt x="3" y="15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68"/>
              <p:cNvSpPr>
                <a:spLocks/>
              </p:cNvSpPr>
              <p:nvPr/>
            </p:nvSpPr>
            <p:spPr bwMode="gray">
              <a:xfrm>
                <a:off x="10609565" y="5193974"/>
                <a:ext cx="326684" cy="249311"/>
              </a:xfrm>
              <a:custGeom>
                <a:avLst/>
                <a:gdLst>
                  <a:gd name="T0" fmla="*/ 12 w 35"/>
                  <a:gd name="T1" fmla="*/ 26 h 27"/>
                  <a:gd name="T2" fmla="*/ 6 w 35"/>
                  <a:gd name="T3" fmla="*/ 24 h 27"/>
                  <a:gd name="T4" fmla="*/ 1 w 35"/>
                  <a:gd name="T5" fmla="*/ 15 h 27"/>
                  <a:gd name="T6" fmla="*/ 4 w 35"/>
                  <a:gd name="T7" fmla="*/ 8 h 27"/>
                  <a:gd name="T8" fmla="*/ 26 w 35"/>
                  <a:gd name="T9" fmla="*/ 1 h 27"/>
                  <a:gd name="T10" fmla="*/ 33 w 35"/>
                  <a:gd name="T11" fmla="*/ 4 h 27"/>
                  <a:gd name="T12" fmla="*/ 33 w 35"/>
                  <a:gd name="T13" fmla="*/ 5 h 27"/>
                  <a:gd name="T14" fmla="*/ 32 w 35"/>
                  <a:gd name="T15" fmla="*/ 12 h 27"/>
                  <a:gd name="T16" fmla="*/ 12 w 35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12" y="26"/>
                    </a:moveTo>
                    <a:cubicBezTo>
                      <a:pt x="10" y="27"/>
                      <a:pt x="7" y="26"/>
                      <a:pt x="6" y="2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1" y="9"/>
                      <a:pt x="4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2" y="1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5" y="7"/>
                      <a:pt x="34" y="11"/>
                      <a:pt x="32" y="12"/>
                    </a:cubicBez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69"/>
              <p:cNvSpPr>
                <a:spLocks/>
              </p:cNvSpPr>
              <p:nvPr/>
            </p:nvSpPr>
            <p:spPr bwMode="gray">
              <a:xfrm>
                <a:off x="9719779" y="5279944"/>
                <a:ext cx="326684" cy="219224"/>
              </a:xfrm>
              <a:custGeom>
                <a:avLst/>
                <a:gdLst>
                  <a:gd name="T0" fmla="*/ 31 w 35"/>
                  <a:gd name="T1" fmla="*/ 4 h 24"/>
                  <a:gd name="T2" fmla="*/ 34 w 35"/>
                  <a:gd name="T3" fmla="*/ 10 h 24"/>
                  <a:gd name="T4" fmla="*/ 31 w 35"/>
                  <a:gd name="T5" fmla="*/ 20 h 24"/>
                  <a:gd name="T6" fmla="*/ 25 w 35"/>
                  <a:gd name="T7" fmla="*/ 23 h 24"/>
                  <a:gd name="T8" fmla="*/ 3 w 35"/>
                  <a:gd name="T9" fmla="*/ 12 h 24"/>
                  <a:gd name="T10" fmla="*/ 0 w 35"/>
                  <a:gd name="T11" fmla="*/ 5 h 24"/>
                  <a:gd name="T12" fmla="*/ 1 w 35"/>
                  <a:gd name="T13" fmla="*/ 4 h 24"/>
                  <a:gd name="T14" fmla="*/ 7 w 35"/>
                  <a:gd name="T15" fmla="*/ 0 h 24"/>
                  <a:gd name="T16" fmla="*/ 31 w 3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31" y="4"/>
                    </a:moveTo>
                    <a:cubicBezTo>
                      <a:pt x="33" y="5"/>
                      <a:pt x="35" y="8"/>
                      <a:pt x="34" y="1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3"/>
                      <a:pt x="27" y="24"/>
                      <a:pt x="25" y="2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0"/>
                      <a:pt x="7" y="0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70"/>
              <p:cNvSpPr>
                <a:spLocks/>
              </p:cNvSpPr>
              <p:nvPr/>
            </p:nvSpPr>
            <p:spPr bwMode="gray">
              <a:xfrm>
                <a:off x="10639653" y="5546449"/>
                <a:ext cx="322387" cy="219224"/>
              </a:xfrm>
              <a:custGeom>
                <a:avLst/>
                <a:gdLst>
                  <a:gd name="T0" fmla="*/ 4 w 35"/>
                  <a:gd name="T1" fmla="*/ 20 h 24"/>
                  <a:gd name="T2" fmla="*/ 1 w 35"/>
                  <a:gd name="T3" fmla="*/ 14 h 24"/>
                  <a:gd name="T4" fmla="*/ 4 w 35"/>
                  <a:gd name="T5" fmla="*/ 4 h 24"/>
                  <a:gd name="T6" fmla="*/ 10 w 35"/>
                  <a:gd name="T7" fmla="*/ 1 h 24"/>
                  <a:gd name="T8" fmla="*/ 31 w 35"/>
                  <a:gd name="T9" fmla="*/ 12 h 24"/>
                  <a:gd name="T10" fmla="*/ 34 w 35"/>
                  <a:gd name="T11" fmla="*/ 19 h 24"/>
                  <a:gd name="T12" fmla="*/ 34 w 35"/>
                  <a:gd name="T13" fmla="*/ 20 h 24"/>
                  <a:gd name="T14" fmla="*/ 27 w 35"/>
                  <a:gd name="T15" fmla="*/ 24 h 24"/>
                  <a:gd name="T16" fmla="*/ 4 w 35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4" y="20"/>
                    </a:moveTo>
                    <a:cubicBezTo>
                      <a:pt x="1" y="19"/>
                      <a:pt x="0" y="17"/>
                      <a:pt x="1" y="1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13"/>
                      <a:pt x="35" y="16"/>
                      <a:pt x="34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3"/>
                      <a:pt x="30" y="24"/>
                      <a:pt x="27" y="24"/>
                    </a:cubicBezTo>
                    <a:lnTo>
                      <a:pt x="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71"/>
              <p:cNvSpPr>
                <a:spLocks/>
              </p:cNvSpPr>
              <p:nvPr/>
            </p:nvSpPr>
            <p:spPr bwMode="gray">
              <a:xfrm>
                <a:off x="10093745" y="5821554"/>
                <a:ext cx="219224" cy="326684"/>
              </a:xfrm>
              <a:custGeom>
                <a:avLst/>
                <a:gdLst>
                  <a:gd name="T0" fmla="*/ 5 w 24"/>
                  <a:gd name="T1" fmla="*/ 4 h 35"/>
                  <a:gd name="T2" fmla="*/ 11 w 24"/>
                  <a:gd name="T3" fmla="*/ 0 h 35"/>
                  <a:gd name="T4" fmla="*/ 20 w 24"/>
                  <a:gd name="T5" fmla="*/ 4 h 35"/>
                  <a:gd name="T6" fmla="*/ 23 w 24"/>
                  <a:gd name="T7" fmla="*/ 10 h 35"/>
                  <a:gd name="T8" fmla="*/ 13 w 24"/>
                  <a:gd name="T9" fmla="*/ 31 h 35"/>
                  <a:gd name="T10" fmla="*/ 5 w 24"/>
                  <a:gd name="T11" fmla="*/ 34 h 35"/>
                  <a:gd name="T12" fmla="*/ 5 w 24"/>
                  <a:gd name="T13" fmla="*/ 34 h 35"/>
                  <a:gd name="T14" fmla="*/ 1 w 24"/>
                  <a:gd name="T15" fmla="*/ 27 h 35"/>
                  <a:gd name="T16" fmla="*/ 5 w 24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5" y="4"/>
                    </a:moveTo>
                    <a:cubicBezTo>
                      <a:pt x="5" y="1"/>
                      <a:pt x="8" y="0"/>
                      <a:pt x="11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3" y="5"/>
                      <a:pt x="24" y="7"/>
                      <a:pt x="23" y="1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4"/>
                      <a:pt x="8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3"/>
                      <a:pt x="0" y="30"/>
                      <a:pt x="1" y="27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72"/>
              <p:cNvSpPr>
                <a:spLocks/>
              </p:cNvSpPr>
              <p:nvPr/>
            </p:nvSpPr>
            <p:spPr bwMode="gray">
              <a:xfrm>
                <a:off x="10360251" y="4901678"/>
                <a:ext cx="232118" cy="330984"/>
              </a:xfrm>
              <a:custGeom>
                <a:avLst/>
                <a:gdLst>
                  <a:gd name="T0" fmla="*/ 20 w 25"/>
                  <a:gd name="T1" fmla="*/ 31 h 36"/>
                  <a:gd name="T2" fmla="*/ 14 w 25"/>
                  <a:gd name="T3" fmla="*/ 35 h 36"/>
                  <a:gd name="T4" fmla="*/ 4 w 25"/>
                  <a:gd name="T5" fmla="*/ 31 h 36"/>
                  <a:gd name="T6" fmla="*/ 2 w 25"/>
                  <a:gd name="T7" fmla="*/ 25 h 36"/>
                  <a:gd name="T8" fmla="*/ 12 w 25"/>
                  <a:gd name="T9" fmla="*/ 4 h 36"/>
                  <a:gd name="T10" fmla="*/ 19 w 25"/>
                  <a:gd name="T11" fmla="*/ 1 h 36"/>
                  <a:gd name="T12" fmla="*/ 20 w 25"/>
                  <a:gd name="T13" fmla="*/ 1 h 36"/>
                  <a:gd name="T14" fmla="*/ 24 w 25"/>
                  <a:gd name="T15" fmla="*/ 8 h 36"/>
                  <a:gd name="T16" fmla="*/ 20 w 2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6">
                    <a:moveTo>
                      <a:pt x="20" y="31"/>
                    </a:moveTo>
                    <a:cubicBezTo>
                      <a:pt x="20" y="34"/>
                      <a:pt x="17" y="36"/>
                      <a:pt x="14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0" y="28"/>
                      <a:pt x="2" y="2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2"/>
                      <a:pt x="17" y="0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25" y="5"/>
                      <a:pt x="24" y="8"/>
                    </a:cubicBezTo>
                    <a:lnTo>
                      <a:pt x="2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" name="Freeform 435"/>
            <p:cNvSpPr>
              <a:spLocks/>
            </p:cNvSpPr>
            <p:nvPr userDrawn="1"/>
          </p:nvSpPr>
          <p:spPr bwMode="blackWhite">
            <a:xfrm>
              <a:off x="9177699" y="3671352"/>
              <a:ext cx="2570460" cy="1037672"/>
            </a:xfrm>
            <a:custGeom>
              <a:avLst/>
              <a:gdLst>
                <a:gd name="T0" fmla="*/ 359 w 402"/>
                <a:gd name="T1" fmla="*/ 77 h 163"/>
                <a:gd name="T2" fmla="*/ 352 w 402"/>
                <a:gd name="T3" fmla="*/ 77 h 163"/>
                <a:gd name="T4" fmla="*/ 271 w 402"/>
                <a:gd name="T5" fmla="*/ 0 h 163"/>
                <a:gd name="T6" fmla="*/ 192 w 402"/>
                <a:gd name="T7" fmla="*/ 60 h 163"/>
                <a:gd name="T8" fmla="*/ 149 w 402"/>
                <a:gd name="T9" fmla="*/ 42 h 163"/>
                <a:gd name="T10" fmla="*/ 89 w 402"/>
                <a:gd name="T11" fmla="*/ 97 h 163"/>
                <a:gd name="T12" fmla="*/ 61 w 402"/>
                <a:gd name="T13" fmla="*/ 110 h 163"/>
                <a:gd name="T14" fmla="*/ 34 w 402"/>
                <a:gd name="T15" fmla="*/ 96 h 163"/>
                <a:gd name="T16" fmla="*/ 0 w 402"/>
                <a:gd name="T17" fmla="*/ 129 h 163"/>
                <a:gd name="T18" fmla="*/ 34 w 402"/>
                <a:gd name="T19" fmla="*/ 163 h 163"/>
                <a:gd name="T20" fmla="*/ 43 w 402"/>
                <a:gd name="T21" fmla="*/ 163 h 163"/>
                <a:gd name="T22" fmla="*/ 153 w 402"/>
                <a:gd name="T23" fmla="*/ 163 h 163"/>
                <a:gd name="T24" fmla="*/ 214 w 402"/>
                <a:gd name="T25" fmla="*/ 163 h 163"/>
                <a:gd name="T26" fmla="*/ 362 w 402"/>
                <a:gd name="T27" fmla="*/ 163 h 163"/>
                <a:gd name="T28" fmla="*/ 362 w 402"/>
                <a:gd name="T29" fmla="*/ 163 h 163"/>
                <a:gd name="T30" fmla="*/ 402 w 402"/>
                <a:gd name="T31" fmla="*/ 120 h 163"/>
                <a:gd name="T32" fmla="*/ 359 w 402"/>
                <a:gd name="T33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163">
                  <a:moveTo>
                    <a:pt x="359" y="77"/>
                  </a:moveTo>
                  <a:cubicBezTo>
                    <a:pt x="357" y="77"/>
                    <a:pt x="355" y="77"/>
                    <a:pt x="352" y="77"/>
                  </a:cubicBezTo>
                  <a:cubicBezTo>
                    <a:pt x="350" y="34"/>
                    <a:pt x="315" y="0"/>
                    <a:pt x="271" y="0"/>
                  </a:cubicBezTo>
                  <a:cubicBezTo>
                    <a:pt x="233" y="0"/>
                    <a:pt x="202" y="26"/>
                    <a:pt x="192" y="60"/>
                  </a:cubicBezTo>
                  <a:cubicBezTo>
                    <a:pt x="181" y="49"/>
                    <a:pt x="166" y="42"/>
                    <a:pt x="149" y="42"/>
                  </a:cubicBezTo>
                  <a:cubicBezTo>
                    <a:pt x="118" y="42"/>
                    <a:pt x="92" y="66"/>
                    <a:pt x="89" y="97"/>
                  </a:cubicBezTo>
                  <a:cubicBezTo>
                    <a:pt x="79" y="98"/>
                    <a:pt x="69" y="103"/>
                    <a:pt x="61" y="110"/>
                  </a:cubicBezTo>
                  <a:cubicBezTo>
                    <a:pt x="55" y="101"/>
                    <a:pt x="45" y="96"/>
                    <a:pt x="34" y="96"/>
                  </a:cubicBezTo>
                  <a:cubicBezTo>
                    <a:pt x="15" y="96"/>
                    <a:pt x="0" y="111"/>
                    <a:pt x="0" y="129"/>
                  </a:cubicBezTo>
                  <a:cubicBezTo>
                    <a:pt x="0" y="148"/>
                    <a:pt x="15" y="163"/>
                    <a:pt x="3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84" y="161"/>
                    <a:pt x="402" y="143"/>
                    <a:pt x="402" y="120"/>
                  </a:cubicBezTo>
                  <a:cubicBezTo>
                    <a:pt x="402" y="96"/>
                    <a:pt x="383" y="77"/>
                    <a:pt x="35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163582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  <p:pic>
        <p:nvPicPr>
          <p:cNvPr id="141" name="Picture 1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grpSp>
        <p:nvGrpSpPr>
          <p:cNvPr id="273" name="Group 272"/>
          <p:cNvGrpSpPr/>
          <p:nvPr userDrawn="1"/>
        </p:nvGrpSpPr>
        <p:grpSpPr>
          <a:xfrm>
            <a:off x="6449353" y="3690039"/>
            <a:ext cx="5529922" cy="2825061"/>
            <a:chOff x="6218237" y="3671352"/>
            <a:chExt cx="5529922" cy="2825061"/>
          </a:xfrm>
        </p:grpSpPr>
        <p:sp>
          <p:nvSpPr>
            <p:cNvPr id="274" name="Freeform 345"/>
            <p:cNvSpPr>
              <a:spLocks noEditPoints="1"/>
            </p:cNvSpPr>
            <p:nvPr/>
          </p:nvSpPr>
          <p:spPr bwMode="gray">
            <a:xfrm>
              <a:off x="7047753" y="5602154"/>
              <a:ext cx="809283" cy="809283"/>
            </a:xfrm>
            <a:custGeom>
              <a:avLst/>
              <a:gdLst>
                <a:gd name="T0" fmla="*/ 20 w 93"/>
                <a:gd name="T1" fmla="*/ 23 h 93"/>
                <a:gd name="T2" fmla="*/ 20 w 93"/>
                <a:gd name="T3" fmla="*/ 29 h 93"/>
                <a:gd name="T4" fmla="*/ 13 w 93"/>
                <a:gd name="T5" fmla="*/ 35 h 93"/>
                <a:gd name="T6" fmla="*/ 1 w 93"/>
                <a:gd name="T7" fmla="*/ 37 h 93"/>
                <a:gd name="T8" fmla="*/ 3 w 93"/>
                <a:gd name="T9" fmla="*/ 47 h 93"/>
                <a:gd name="T10" fmla="*/ 15 w 93"/>
                <a:gd name="T11" fmla="*/ 53 h 93"/>
                <a:gd name="T12" fmla="*/ 15 w 93"/>
                <a:gd name="T13" fmla="*/ 63 h 93"/>
                <a:gd name="T14" fmla="*/ 8 w 93"/>
                <a:gd name="T15" fmla="*/ 72 h 93"/>
                <a:gd name="T16" fmla="*/ 16 w 93"/>
                <a:gd name="T17" fmla="*/ 78 h 93"/>
                <a:gd name="T18" fmla="*/ 29 w 93"/>
                <a:gd name="T19" fmla="*/ 74 h 93"/>
                <a:gd name="T20" fmla="*/ 35 w 93"/>
                <a:gd name="T21" fmla="*/ 81 h 93"/>
                <a:gd name="T22" fmla="*/ 37 w 93"/>
                <a:gd name="T23" fmla="*/ 92 h 93"/>
                <a:gd name="T24" fmla="*/ 47 w 93"/>
                <a:gd name="T25" fmla="*/ 90 h 93"/>
                <a:gd name="T26" fmla="*/ 53 w 93"/>
                <a:gd name="T27" fmla="*/ 78 h 93"/>
                <a:gd name="T28" fmla="*/ 57 w 93"/>
                <a:gd name="T29" fmla="*/ 77 h 93"/>
                <a:gd name="T30" fmla="*/ 63 w 93"/>
                <a:gd name="T31" fmla="*/ 79 h 93"/>
                <a:gd name="T32" fmla="*/ 72 w 93"/>
                <a:gd name="T33" fmla="*/ 85 h 93"/>
                <a:gd name="T34" fmla="*/ 78 w 93"/>
                <a:gd name="T35" fmla="*/ 77 h 93"/>
                <a:gd name="T36" fmla="*/ 74 w 93"/>
                <a:gd name="T37" fmla="*/ 65 h 93"/>
                <a:gd name="T38" fmla="*/ 76 w 93"/>
                <a:gd name="T39" fmla="*/ 61 h 93"/>
                <a:gd name="T40" fmla="*/ 81 w 93"/>
                <a:gd name="T41" fmla="*/ 58 h 93"/>
                <a:gd name="T42" fmla="*/ 92 w 93"/>
                <a:gd name="T43" fmla="*/ 56 h 93"/>
                <a:gd name="T44" fmla="*/ 91 w 93"/>
                <a:gd name="T45" fmla="*/ 46 h 93"/>
                <a:gd name="T46" fmla="*/ 79 w 93"/>
                <a:gd name="T47" fmla="*/ 40 h 93"/>
                <a:gd name="T48" fmla="*/ 77 w 93"/>
                <a:gd name="T49" fmla="*/ 36 h 93"/>
                <a:gd name="T50" fmla="*/ 79 w 93"/>
                <a:gd name="T51" fmla="*/ 31 h 93"/>
                <a:gd name="T52" fmla="*/ 85 w 93"/>
                <a:gd name="T53" fmla="*/ 21 h 93"/>
                <a:gd name="T54" fmla="*/ 77 w 93"/>
                <a:gd name="T55" fmla="*/ 15 h 93"/>
                <a:gd name="T56" fmla="*/ 65 w 93"/>
                <a:gd name="T57" fmla="*/ 20 h 93"/>
                <a:gd name="T58" fmla="*/ 61 w 93"/>
                <a:gd name="T59" fmla="*/ 18 h 93"/>
                <a:gd name="T60" fmla="*/ 58 w 93"/>
                <a:gd name="T61" fmla="*/ 13 h 93"/>
                <a:gd name="T62" fmla="*/ 56 w 93"/>
                <a:gd name="T63" fmla="*/ 1 h 93"/>
                <a:gd name="T64" fmla="*/ 46 w 93"/>
                <a:gd name="T65" fmla="*/ 3 h 93"/>
                <a:gd name="T66" fmla="*/ 40 w 93"/>
                <a:gd name="T67" fmla="*/ 15 h 93"/>
                <a:gd name="T68" fmla="*/ 36 w 93"/>
                <a:gd name="T69" fmla="*/ 16 h 93"/>
                <a:gd name="T70" fmla="*/ 31 w 93"/>
                <a:gd name="T71" fmla="*/ 14 h 93"/>
                <a:gd name="T72" fmla="*/ 21 w 93"/>
                <a:gd name="T73" fmla="*/ 8 h 93"/>
                <a:gd name="T74" fmla="*/ 15 w 93"/>
                <a:gd name="T75" fmla="*/ 16 h 93"/>
                <a:gd name="T76" fmla="*/ 57 w 93"/>
                <a:gd name="T77" fmla="*/ 60 h 93"/>
                <a:gd name="T78" fmla="*/ 36 w 93"/>
                <a:gd name="T7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93">
                  <a:moveTo>
                    <a:pt x="15" y="16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1" y="26"/>
                    <a:pt x="21" y="27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7" y="34"/>
                    <a:pt x="16" y="35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6"/>
                    <a:pt x="1" y="37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50"/>
                    <a:pt x="15" y="51"/>
                    <a:pt x="15" y="53"/>
                  </a:cubicBezTo>
                  <a:cubicBezTo>
                    <a:pt x="15" y="54"/>
                    <a:pt x="16" y="56"/>
                    <a:pt x="16" y="58"/>
                  </a:cubicBezTo>
                  <a:cubicBezTo>
                    <a:pt x="17" y="59"/>
                    <a:pt x="16" y="61"/>
                    <a:pt x="15" y="63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9"/>
                    <a:pt x="7" y="71"/>
                    <a:pt x="8" y="7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8"/>
                    <a:pt x="15" y="79"/>
                    <a:pt x="16" y="78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6" y="72"/>
                    <a:pt x="27" y="73"/>
                    <a:pt x="29" y="74"/>
                  </a:cubicBezTo>
                  <a:cubicBezTo>
                    <a:pt x="30" y="74"/>
                    <a:pt x="31" y="75"/>
                    <a:pt x="33" y="76"/>
                  </a:cubicBezTo>
                  <a:cubicBezTo>
                    <a:pt x="34" y="76"/>
                    <a:pt x="35" y="78"/>
                    <a:pt x="35" y="81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7" y="92"/>
                    <a:pt x="47" y="90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0"/>
                    <a:pt x="51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5" y="78"/>
                    <a:pt x="56" y="78"/>
                    <a:pt x="5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9" y="77"/>
                    <a:pt x="61" y="77"/>
                    <a:pt x="63" y="79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0" y="86"/>
                    <a:pt x="71" y="86"/>
                    <a:pt x="72" y="85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0"/>
                    <a:pt x="79" y="79"/>
                    <a:pt x="78" y="7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8"/>
                    <a:pt x="73" y="66"/>
                    <a:pt x="74" y="65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5" y="63"/>
                    <a:pt x="75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7" y="59"/>
                    <a:pt x="78" y="58"/>
                    <a:pt x="81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1" y="58"/>
                    <a:pt x="92" y="57"/>
                    <a:pt x="92" y="56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8"/>
                    <a:pt x="92" y="47"/>
                    <a:pt x="91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9"/>
                    <a:pt x="78" y="38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4"/>
                    <a:pt x="77" y="33"/>
                    <a:pt x="79" y="3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4"/>
                    <a:pt x="86" y="22"/>
                    <a:pt x="85" y="2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5"/>
                    <a:pt x="79" y="14"/>
                    <a:pt x="77" y="15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8" y="21"/>
                    <a:pt x="66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9"/>
                    <a:pt x="62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17"/>
                    <a:pt x="58" y="16"/>
                    <a:pt x="58" y="1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4"/>
                    <a:pt x="42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5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3" y="17"/>
                    <a:pt x="31" y="1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2" y="7"/>
                    <a:pt x="21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lose/>
                  <a:moveTo>
                    <a:pt x="60" y="36"/>
                  </a:moveTo>
                  <a:cubicBezTo>
                    <a:pt x="66" y="44"/>
                    <a:pt x="65" y="54"/>
                    <a:pt x="57" y="60"/>
                  </a:cubicBezTo>
                  <a:cubicBezTo>
                    <a:pt x="50" y="66"/>
                    <a:pt x="39" y="64"/>
                    <a:pt x="33" y="57"/>
                  </a:cubicBezTo>
                  <a:cubicBezTo>
                    <a:pt x="28" y="50"/>
                    <a:pt x="29" y="39"/>
                    <a:pt x="36" y="33"/>
                  </a:cubicBezTo>
                  <a:cubicBezTo>
                    <a:pt x="44" y="27"/>
                    <a:pt x="54" y="29"/>
                    <a:pt x="60" y="36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46"/>
            <p:cNvSpPr>
              <a:spLocks noEditPoints="1"/>
            </p:cNvSpPr>
            <p:nvPr/>
          </p:nvSpPr>
          <p:spPr bwMode="gray">
            <a:xfrm>
              <a:off x="6218237" y="5525273"/>
              <a:ext cx="845702" cy="841656"/>
            </a:xfrm>
            <a:custGeom>
              <a:avLst/>
              <a:gdLst>
                <a:gd name="T0" fmla="*/ 95 w 97"/>
                <a:gd name="T1" fmla="*/ 58 h 97"/>
                <a:gd name="T2" fmla="*/ 89 w 97"/>
                <a:gd name="T3" fmla="*/ 50 h 97"/>
                <a:gd name="T4" fmla="*/ 96 w 97"/>
                <a:gd name="T5" fmla="*/ 42 h 97"/>
                <a:gd name="T6" fmla="*/ 89 w 97"/>
                <a:gd name="T7" fmla="*/ 37 h 97"/>
                <a:gd name="T8" fmla="*/ 87 w 97"/>
                <a:gd name="T9" fmla="*/ 30 h 97"/>
                <a:gd name="T10" fmla="*/ 88 w 97"/>
                <a:gd name="T11" fmla="*/ 22 h 97"/>
                <a:gd name="T12" fmla="*/ 78 w 97"/>
                <a:gd name="T13" fmla="*/ 21 h 97"/>
                <a:gd name="T14" fmla="*/ 78 w 97"/>
                <a:gd name="T15" fmla="*/ 11 h 97"/>
                <a:gd name="T16" fmla="*/ 69 w 97"/>
                <a:gd name="T17" fmla="*/ 11 h 97"/>
                <a:gd name="T18" fmla="*/ 63 w 97"/>
                <a:gd name="T19" fmla="*/ 8 h 97"/>
                <a:gd name="T20" fmla="*/ 58 w 97"/>
                <a:gd name="T21" fmla="*/ 1 h 97"/>
                <a:gd name="T22" fmla="*/ 50 w 97"/>
                <a:gd name="T23" fmla="*/ 8 h 97"/>
                <a:gd name="T24" fmla="*/ 43 w 97"/>
                <a:gd name="T25" fmla="*/ 1 h 97"/>
                <a:gd name="T26" fmla="*/ 37 w 97"/>
                <a:gd name="T27" fmla="*/ 7 h 97"/>
                <a:gd name="T28" fmla="*/ 31 w 97"/>
                <a:gd name="T29" fmla="*/ 10 h 97"/>
                <a:gd name="T30" fmla="*/ 22 w 97"/>
                <a:gd name="T31" fmla="*/ 9 h 97"/>
                <a:gd name="T32" fmla="*/ 22 w 97"/>
                <a:gd name="T33" fmla="*/ 19 h 97"/>
                <a:gd name="T34" fmla="*/ 11 w 97"/>
                <a:gd name="T35" fmla="*/ 19 h 97"/>
                <a:gd name="T36" fmla="*/ 11 w 97"/>
                <a:gd name="T37" fmla="*/ 28 h 97"/>
                <a:gd name="T38" fmla="*/ 9 w 97"/>
                <a:gd name="T39" fmla="*/ 34 h 97"/>
                <a:gd name="T40" fmla="*/ 2 w 97"/>
                <a:gd name="T41" fmla="*/ 39 h 97"/>
                <a:gd name="T42" fmla="*/ 9 w 97"/>
                <a:gd name="T43" fmla="*/ 46 h 97"/>
                <a:gd name="T44" fmla="*/ 1 w 97"/>
                <a:gd name="T45" fmla="*/ 54 h 97"/>
                <a:gd name="T46" fmla="*/ 8 w 97"/>
                <a:gd name="T47" fmla="*/ 60 h 97"/>
                <a:gd name="T48" fmla="*/ 10 w 97"/>
                <a:gd name="T49" fmla="*/ 66 h 97"/>
                <a:gd name="T50" fmla="*/ 9 w 97"/>
                <a:gd name="T51" fmla="*/ 75 h 97"/>
                <a:gd name="T52" fmla="*/ 19 w 97"/>
                <a:gd name="T53" fmla="*/ 75 h 97"/>
                <a:gd name="T54" fmla="*/ 19 w 97"/>
                <a:gd name="T55" fmla="*/ 86 h 97"/>
                <a:gd name="T56" fmla="*/ 28 w 97"/>
                <a:gd name="T57" fmla="*/ 86 h 97"/>
                <a:gd name="T58" fmla="*/ 34 w 97"/>
                <a:gd name="T59" fmla="*/ 88 h 97"/>
                <a:gd name="T60" fmla="*/ 39 w 97"/>
                <a:gd name="T61" fmla="*/ 95 h 97"/>
                <a:gd name="T62" fmla="*/ 47 w 97"/>
                <a:gd name="T63" fmla="*/ 88 h 97"/>
                <a:gd name="T64" fmla="*/ 55 w 97"/>
                <a:gd name="T65" fmla="*/ 96 h 97"/>
                <a:gd name="T66" fmla="*/ 60 w 97"/>
                <a:gd name="T67" fmla="*/ 89 h 97"/>
                <a:gd name="T68" fmla="*/ 66 w 97"/>
                <a:gd name="T69" fmla="*/ 87 h 97"/>
                <a:gd name="T70" fmla="*/ 75 w 97"/>
                <a:gd name="T71" fmla="*/ 88 h 97"/>
                <a:gd name="T72" fmla="*/ 76 w 97"/>
                <a:gd name="T73" fmla="*/ 78 h 97"/>
                <a:gd name="T74" fmla="*/ 86 w 97"/>
                <a:gd name="T75" fmla="*/ 78 h 97"/>
                <a:gd name="T76" fmla="*/ 86 w 97"/>
                <a:gd name="T77" fmla="*/ 69 h 97"/>
                <a:gd name="T78" fmla="*/ 89 w 97"/>
                <a:gd name="T79" fmla="*/ 63 h 97"/>
                <a:gd name="T80" fmla="*/ 57 w 97"/>
                <a:gd name="T81" fmla="*/ 47 h 97"/>
                <a:gd name="T82" fmla="*/ 40 w 97"/>
                <a:gd name="T83" fmla="*/ 50 h 97"/>
                <a:gd name="T84" fmla="*/ 57 w 97"/>
                <a:gd name="T8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7">
                  <a:moveTo>
                    <a:pt x="95" y="61"/>
                  </a:moveTo>
                  <a:cubicBezTo>
                    <a:pt x="96" y="60"/>
                    <a:pt x="97" y="59"/>
                    <a:pt x="95" y="58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50"/>
                    <a:pt x="90" y="48"/>
                    <a:pt x="91" y="47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1"/>
                    <a:pt x="97" y="40"/>
                    <a:pt x="95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6" y="35"/>
                    <a:pt x="86" y="35"/>
                  </a:cubicBezTo>
                  <a:cubicBezTo>
                    <a:pt x="86" y="34"/>
                    <a:pt x="86" y="32"/>
                    <a:pt x="87" y="3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3"/>
                    <a:pt x="90" y="22"/>
                    <a:pt x="8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0" y="22"/>
                    <a:pt x="78" y="22"/>
                    <a:pt x="78" y="21"/>
                  </a:cubicBezTo>
                  <a:cubicBezTo>
                    <a:pt x="78" y="21"/>
                    <a:pt x="77" y="19"/>
                    <a:pt x="77" y="17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9"/>
                    <a:pt x="77" y="8"/>
                    <a:pt x="75" y="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2"/>
                    <a:pt x="66" y="12"/>
                    <a:pt x="66" y="12"/>
                  </a:cubicBezTo>
                  <a:cubicBezTo>
                    <a:pt x="65" y="12"/>
                    <a:pt x="64" y="10"/>
                    <a:pt x="63" y="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50" y="8"/>
                    <a:pt x="48" y="7"/>
                    <a:pt x="47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9"/>
                    <a:pt x="35" y="11"/>
                    <a:pt x="35" y="11"/>
                  </a:cubicBezTo>
                  <a:cubicBezTo>
                    <a:pt x="35" y="11"/>
                    <a:pt x="32" y="10"/>
                    <a:pt x="3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6"/>
                    <a:pt x="22" y="7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19" y="20"/>
                    <a:pt x="1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0"/>
                    <a:pt x="9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9"/>
                    <a:pt x="12" y="31"/>
                    <a:pt x="12" y="31"/>
                  </a:cubicBezTo>
                  <a:cubicBezTo>
                    <a:pt x="12" y="32"/>
                    <a:pt x="10" y="33"/>
                    <a:pt x="9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2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8" y="45"/>
                    <a:pt x="9" y="46"/>
                    <a:pt x="9" y="46"/>
                  </a:cubicBezTo>
                  <a:cubicBezTo>
                    <a:pt x="9" y="47"/>
                    <a:pt x="7" y="49"/>
                    <a:pt x="6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11" y="62"/>
                    <a:pt x="11" y="62"/>
                  </a:cubicBezTo>
                  <a:cubicBezTo>
                    <a:pt x="11" y="62"/>
                    <a:pt x="11" y="65"/>
                    <a:pt x="10" y="6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3"/>
                    <a:pt x="7" y="75"/>
                    <a:pt x="9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7" y="75"/>
                    <a:pt x="19" y="75"/>
                    <a:pt x="19" y="75"/>
                  </a:cubicBezTo>
                  <a:cubicBezTo>
                    <a:pt x="19" y="76"/>
                    <a:pt x="20" y="78"/>
                    <a:pt x="20" y="8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8"/>
                    <a:pt x="20" y="89"/>
                    <a:pt x="22" y="8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5"/>
                    <a:pt x="31" y="84"/>
                    <a:pt x="32" y="85"/>
                  </a:cubicBezTo>
                  <a:cubicBezTo>
                    <a:pt x="32" y="85"/>
                    <a:pt x="33" y="87"/>
                    <a:pt x="34" y="8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6"/>
                    <a:pt x="38" y="96"/>
                    <a:pt x="39" y="95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89"/>
                    <a:pt x="46" y="88"/>
                    <a:pt x="47" y="88"/>
                  </a:cubicBezTo>
                  <a:cubicBezTo>
                    <a:pt x="47" y="88"/>
                    <a:pt x="49" y="89"/>
                    <a:pt x="50" y="9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7"/>
                    <a:pt x="57" y="97"/>
                    <a:pt x="58" y="95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88"/>
                    <a:pt x="62" y="86"/>
                    <a:pt x="62" y="86"/>
                  </a:cubicBezTo>
                  <a:cubicBezTo>
                    <a:pt x="63" y="86"/>
                    <a:pt x="65" y="86"/>
                    <a:pt x="66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4" y="91"/>
                    <a:pt x="75" y="90"/>
                    <a:pt x="75" y="88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0"/>
                    <a:pt x="75" y="78"/>
                    <a:pt x="76" y="78"/>
                  </a:cubicBezTo>
                  <a:cubicBezTo>
                    <a:pt x="76" y="78"/>
                    <a:pt x="78" y="77"/>
                    <a:pt x="80" y="77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9" y="77"/>
                    <a:pt x="88" y="75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7"/>
                    <a:pt x="85" y="66"/>
                    <a:pt x="85" y="65"/>
                  </a:cubicBezTo>
                  <a:cubicBezTo>
                    <a:pt x="85" y="65"/>
                    <a:pt x="87" y="64"/>
                    <a:pt x="89" y="63"/>
                  </a:cubicBezTo>
                  <a:lnTo>
                    <a:pt x="95" y="61"/>
                  </a:lnTo>
                  <a:close/>
                  <a:moveTo>
                    <a:pt x="57" y="47"/>
                  </a:moveTo>
                  <a:cubicBezTo>
                    <a:pt x="58" y="52"/>
                    <a:pt x="55" y="56"/>
                    <a:pt x="50" y="57"/>
                  </a:cubicBezTo>
                  <a:cubicBezTo>
                    <a:pt x="45" y="57"/>
                    <a:pt x="41" y="54"/>
                    <a:pt x="40" y="50"/>
                  </a:cubicBezTo>
                  <a:cubicBezTo>
                    <a:pt x="40" y="45"/>
                    <a:pt x="43" y="41"/>
                    <a:pt x="47" y="40"/>
                  </a:cubicBezTo>
                  <a:cubicBezTo>
                    <a:pt x="52" y="39"/>
                    <a:pt x="56" y="42"/>
                    <a:pt x="57" y="47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7"/>
            <p:cNvSpPr>
              <a:spLocks noEditPoints="1"/>
            </p:cNvSpPr>
            <p:nvPr/>
          </p:nvSpPr>
          <p:spPr bwMode="gray">
            <a:xfrm>
              <a:off x="7598066" y="4533901"/>
              <a:ext cx="1622613" cy="1614520"/>
            </a:xfrm>
            <a:custGeom>
              <a:avLst/>
              <a:gdLst>
                <a:gd name="T0" fmla="*/ 167 w 186"/>
                <a:gd name="T1" fmla="*/ 74 h 186"/>
                <a:gd name="T2" fmla="*/ 177 w 186"/>
                <a:gd name="T3" fmla="*/ 54 h 186"/>
                <a:gd name="T4" fmla="*/ 154 w 186"/>
                <a:gd name="T5" fmla="*/ 47 h 186"/>
                <a:gd name="T6" fmla="*/ 155 w 186"/>
                <a:gd name="T7" fmla="*/ 24 h 186"/>
                <a:gd name="T8" fmla="*/ 132 w 186"/>
                <a:gd name="T9" fmla="*/ 27 h 186"/>
                <a:gd name="T10" fmla="*/ 125 w 186"/>
                <a:gd name="T11" fmla="*/ 6 h 186"/>
                <a:gd name="T12" fmla="*/ 103 w 186"/>
                <a:gd name="T13" fmla="*/ 17 h 186"/>
                <a:gd name="T14" fmla="*/ 88 w 186"/>
                <a:gd name="T15" fmla="*/ 0 h 186"/>
                <a:gd name="T16" fmla="*/ 74 w 186"/>
                <a:gd name="T17" fmla="*/ 19 h 186"/>
                <a:gd name="T18" fmla="*/ 53 w 186"/>
                <a:gd name="T19" fmla="*/ 9 h 186"/>
                <a:gd name="T20" fmla="*/ 47 w 186"/>
                <a:gd name="T21" fmla="*/ 32 h 186"/>
                <a:gd name="T22" fmla="*/ 24 w 186"/>
                <a:gd name="T23" fmla="*/ 31 h 186"/>
                <a:gd name="T24" fmla="*/ 27 w 186"/>
                <a:gd name="T25" fmla="*/ 54 h 186"/>
                <a:gd name="T26" fmla="*/ 5 w 186"/>
                <a:gd name="T27" fmla="*/ 61 h 186"/>
                <a:gd name="T28" fmla="*/ 17 w 186"/>
                <a:gd name="T29" fmla="*/ 83 h 186"/>
                <a:gd name="T30" fmla="*/ 0 w 186"/>
                <a:gd name="T31" fmla="*/ 98 h 186"/>
                <a:gd name="T32" fmla="*/ 19 w 186"/>
                <a:gd name="T33" fmla="*/ 112 h 186"/>
                <a:gd name="T34" fmla="*/ 9 w 186"/>
                <a:gd name="T35" fmla="*/ 133 h 186"/>
                <a:gd name="T36" fmla="*/ 32 w 186"/>
                <a:gd name="T37" fmla="*/ 139 h 186"/>
                <a:gd name="T38" fmla="*/ 31 w 186"/>
                <a:gd name="T39" fmla="*/ 162 h 186"/>
                <a:gd name="T40" fmla="*/ 54 w 186"/>
                <a:gd name="T41" fmla="*/ 159 h 186"/>
                <a:gd name="T42" fmla="*/ 61 w 186"/>
                <a:gd name="T43" fmla="*/ 181 h 186"/>
                <a:gd name="T44" fmla="*/ 83 w 186"/>
                <a:gd name="T45" fmla="*/ 169 h 186"/>
                <a:gd name="T46" fmla="*/ 98 w 186"/>
                <a:gd name="T47" fmla="*/ 186 h 186"/>
                <a:gd name="T48" fmla="*/ 112 w 186"/>
                <a:gd name="T49" fmla="*/ 167 h 186"/>
                <a:gd name="T50" fmla="*/ 133 w 186"/>
                <a:gd name="T51" fmla="*/ 177 h 186"/>
                <a:gd name="T52" fmla="*/ 139 w 186"/>
                <a:gd name="T53" fmla="*/ 154 h 186"/>
                <a:gd name="T54" fmla="*/ 162 w 186"/>
                <a:gd name="T55" fmla="*/ 156 h 186"/>
                <a:gd name="T56" fmla="*/ 159 w 186"/>
                <a:gd name="T57" fmla="*/ 132 h 186"/>
                <a:gd name="T58" fmla="*/ 181 w 186"/>
                <a:gd name="T59" fmla="*/ 125 h 186"/>
                <a:gd name="T60" fmla="*/ 169 w 186"/>
                <a:gd name="T61" fmla="*/ 103 h 186"/>
                <a:gd name="T62" fmla="*/ 186 w 186"/>
                <a:gd name="T63" fmla="*/ 88 h 186"/>
                <a:gd name="T64" fmla="*/ 143 w 186"/>
                <a:gd name="T65" fmla="*/ 111 h 186"/>
                <a:gd name="T66" fmla="*/ 143 w 186"/>
                <a:gd name="T67" fmla="*/ 75 h 186"/>
                <a:gd name="T68" fmla="*/ 150 w 186"/>
                <a:gd name="T69" fmla="*/ 108 h 186"/>
                <a:gd name="T70" fmla="*/ 114 w 186"/>
                <a:gd name="T71" fmla="*/ 76 h 186"/>
                <a:gd name="T72" fmla="*/ 123 w 186"/>
                <a:gd name="T73" fmla="*/ 42 h 186"/>
                <a:gd name="T74" fmla="*/ 78 w 186"/>
                <a:gd name="T75" fmla="*/ 35 h 186"/>
                <a:gd name="T76" fmla="*/ 111 w 186"/>
                <a:gd name="T77" fmla="*/ 42 h 186"/>
                <a:gd name="T78" fmla="*/ 75 w 186"/>
                <a:gd name="T79" fmla="*/ 42 h 186"/>
                <a:gd name="T80" fmla="*/ 93 w 186"/>
                <a:gd name="T81" fmla="*/ 108 h 186"/>
                <a:gd name="T82" fmla="*/ 108 w 186"/>
                <a:gd name="T83" fmla="*/ 93 h 186"/>
                <a:gd name="T84" fmla="*/ 76 w 186"/>
                <a:gd name="T85" fmla="*/ 71 h 186"/>
                <a:gd name="T86" fmla="*/ 42 w 186"/>
                <a:gd name="T87" fmla="*/ 62 h 186"/>
                <a:gd name="T88" fmla="*/ 35 w 186"/>
                <a:gd name="T89" fmla="*/ 107 h 186"/>
                <a:gd name="T90" fmla="*/ 42 w 186"/>
                <a:gd name="T91" fmla="*/ 75 h 186"/>
                <a:gd name="T92" fmla="*/ 42 w 186"/>
                <a:gd name="T93" fmla="*/ 110 h 186"/>
                <a:gd name="T94" fmla="*/ 44 w 186"/>
                <a:gd name="T95" fmla="*/ 116 h 186"/>
                <a:gd name="T96" fmla="*/ 69 w 186"/>
                <a:gd name="T97" fmla="*/ 141 h 186"/>
                <a:gd name="T98" fmla="*/ 41 w 186"/>
                <a:gd name="T99" fmla="*/ 123 h 186"/>
                <a:gd name="T100" fmla="*/ 77 w 186"/>
                <a:gd name="T101" fmla="*/ 150 h 186"/>
                <a:gd name="T102" fmla="*/ 95 w 186"/>
                <a:gd name="T103" fmla="*/ 120 h 186"/>
                <a:gd name="T104" fmla="*/ 122 w 186"/>
                <a:gd name="T105" fmla="*/ 144 h 186"/>
                <a:gd name="T106" fmla="*/ 114 w 186"/>
                <a:gd name="T107" fmla="*/ 110 h 186"/>
                <a:gd name="T108" fmla="*/ 135 w 186"/>
                <a:gd name="T109" fmla="*/ 1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86">
                  <a:moveTo>
                    <a:pt x="183" y="85"/>
                  </a:moveTo>
                  <a:cubicBezTo>
                    <a:pt x="169" y="83"/>
                    <a:pt x="169" y="83"/>
                    <a:pt x="169" y="83"/>
                  </a:cubicBezTo>
                  <a:cubicBezTo>
                    <a:pt x="168" y="80"/>
                    <a:pt x="168" y="77"/>
                    <a:pt x="167" y="7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1" y="66"/>
                    <a:pt x="182" y="64"/>
                    <a:pt x="181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2"/>
                    <a:pt x="175" y="51"/>
                    <a:pt x="173" y="51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2"/>
                    <a:pt x="156" y="49"/>
                    <a:pt x="154" y="47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3" y="34"/>
                    <a:pt x="163" y="32"/>
                    <a:pt x="162" y="31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4" y="23"/>
                    <a:pt x="152" y="23"/>
                    <a:pt x="151" y="24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7" y="30"/>
                    <a:pt x="134" y="29"/>
                    <a:pt x="132" y="27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5" y="10"/>
                    <a:pt x="133" y="9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3" y="5"/>
                    <a:pt x="121" y="6"/>
                    <a:pt x="120" y="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0" y="18"/>
                    <a:pt x="107" y="18"/>
                    <a:pt x="103" y="17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9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0" y="18"/>
                    <a:pt x="77" y="18"/>
                    <a:pt x="74" y="1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1" y="11"/>
                    <a:pt x="51" y="1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2" y="28"/>
                    <a:pt x="49" y="30"/>
                    <a:pt x="47" y="3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2" y="23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4"/>
                    <a:pt x="24" y="3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9"/>
                    <a:pt x="29" y="52"/>
                    <a:pt x="27" y="54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0" y="51"/>
                    <a:pt x="9" y="53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3"/>
                    <a:pt x="5" y="65"/>
                    <a:pt x="7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6"/>
                    <a:pt x="18" y="80"/>
                    <a:pt x="17" y="83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6"/>
                    <a:pt x="18" y="109"/>
                    <a:pt x="19" y="11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4" y="122"/>
                    <a:pt x="5" y="12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4"/>
                    <a:pt x="11" y="135"/>
                    <a:pt x="13" y="135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34"/>
                    <a:pt x="30" y="137"/>
                    <a:pt x="32" y="139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3" y="152"/>
                    <a:pt x="23" y="154"/>
                    <a:pt x="24" y="156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2" y="163"/>
                    <a:pt x="34" y="164"/>
                    <a:pt x="35" y="163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9" y="156"/>
                    <a:pt x="51" y="158"/>
                    <a:pt x="54" y="159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0" y="174"/>
                    <a:pt x="51" y="176"/>
                    <a:pt x="53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3" y="181"/>
                    <a:pt x="65" y="181"/>
                    <a:pt x="66" y="179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6" y="168"/>
                    <a:pt x="79" y="169"/>
                    <a:pt x="83" y="169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5"/>
                    <a:pt x="87" y="186"/>
                    <a:pt x="88" y="186"/>
                  </a:cubicBezTo>
                  <a:cubicBezTo>
                    <a:pt x="98" y="186"/>
                    <a:pt x="98" y="186"/>
                    <a:pt x="98" y="186"/>
                  </a:cubicBezTo>
                  <a:cubicBezTo>
                    <a:pt x="99" y="186"/>
                    <a:pt x="101" y="185"/>
                    <a:pt x="101" y="183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6" y="169"/>
                    <a:pt x="109" y="168"/>
                    <a:pt x="112" y="167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0" y="181"/>
                    <a:pt x="122" y="182"/>
                    <a:pt x="124" y="18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7"/>
                    <a:pt x="135" y="175"/>
                    <a:pt x="135" y="173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4" y="158"/>
                    <a:pt x="137" y="156"/>
                    <a:pt x="139" y="15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3"/>
                    <a:pt x="155" y="162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3" y="154"/>
                    <a:pt x="163" y="152"/>
                    <a:pt x="162" y="151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6" y="137"/>
                    <a:pt x="157" y="135"/>
                    <a:pt x="159" y="132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6" y="135"/>
                    <a:pt x="177" y="133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3"/>
                    <a:pt x="181" y="121"/>
                    <a:pt x="179" y="120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0"/>
                    <a:pt x="168" y="107"/>
                    <a:pt x="169" y="103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5" y="101"/>
                    <a:pt x="186" y="100"/>
                    <a:pt x="186" y="9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7"/>
                    <a:pt x="185" y="85"/>
                    <a:pt x="183" y="85"/>
                  </a:cubicBezTo>
                  <a:close/>
                  <a:moveTo>
                    <a:pt x="150" y="108"/>
                  </a:moveTo>
                  <a:cubicBezTo>
                    <a:pt x="149" y="111"/>
                    <a:pt x="146" y="113"/>
                    <a:pt x="143" y="11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7" y="95"/>
                    <a:pt x="117" y="92"/>
                    <a:pt x="120" y="90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6" y="74"/>
                    <a:pt x="149" y="75"/>
                    <a:pt x="150" y="78"/>
                  </a:cubicBezTo>
                  <a:cubicBezTo>
                    <a:pt x="150" y="78"/>
                    <a:pt x="152" y="86"/>
                    <a:pt x="152" y="93"/>
                  </a:cubicBezTo>
                  <a:cubicBezTo>
                    <a:pt x="152" y="101"/>
                    <a:pt x="150" y="108"/>
                    <a:pt x="150" y="108"/>
                  </a:cubicBezTo>
                  <a:close/>
                  <a:moveTo>
                    <a:pt x="144" y="63"/>
                  </a:moveTo>
                  <a:cubicBezTo>
                    <a:pt x="146" y="66"/>
                    <a:pt x="144" y="69"/>
                    <a:pt x="141" y="70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1" y="77"/>
                    <a:pt x="109" y="75"/>
                    <a:pt x="110" y="72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7" y="41"/>
                    <a:pt x="120" y="40"/>
                    <a:pt x="123" y="42"/>
                  </a:cubicBezTo>
                  <a:cubicBezTo>
                    <a:pt x="123" y="42"/>
                    <a:pt x="130" y="46"/>
                    <a:pt x="135" y="51"/>
                  </a:cubicBezTo>
                  <a:cubicBezTo>
                    <a:pt x="140" y="56"/>
                    <a:pt x="144" y="63"/>
                    <a:pt x="144" y="63"/>
                  </a:cubicBezTo>
                  <a:close/>
                  <a:moveTo>
                    <a:pt x="78" y="35"/>
                  </a:moveTo>
                  <a:cubicBezTo>
                    <a:pt x="78" y="35"/>
                    <a:pt x="86" y="33"/>
                    <a:pt x="93" y="33"/>
                  </a:cubicBezTo>
                  <a:cubicBezTo>
                    <a:pt x="100" y="33"/>
                    <a:pt x="108" y="35"/>
                    <a:pt x="108" y="35"/>
                  </a:cubicBezTo>
                  <a:cubicBezTo>
                    <a:pt x="111" y="36"/>
                    <a:pt x="113" y="39"/>
                    <a:pt x="111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9"/>
                    <a:pt x="91" y="69"/>
                    <a:pt x="90" y="66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3" y="39"/>
                    <a:pt x="75" y="36"/>
                    <a:pt x="78" y="35"/>
                  </a:cubicBezTo>
                  <a:close/>
                  <a:moveTo>
                    <a:pt x="108" y="93"/>
                  </a:moveTo>
                  <a:cubicBezTo>
                    <a:pt x="108" y="101"/>
                    <a:pt x="101" y="108"/>
                    <a:pt x="93" y="108"/>
                  </a:cubicBezTo>
                  <a:cubicBezTo>
                    <a:pt x="85" y="108"/>
                    <a:pt x="78" y="101"/>
                    <a:pt x="78" y="93"/>
                  </a:cubicBezTo>
                  <a:cubicBezTo>
                    <a:pt x="78" y="85"/>
                    <a:pt x="85" y="79"/>
                    <a:pt x="93" y="79"/>
                  </a:cubicBezTo>
                  <a:cubicBezTo>
                    <a:pt x="101" y="79"/>
                    <a:pt x="108" y="85"/>
                    <a:pt x="108" y="93"/>
                  </a:cubicBezTo>
                  <a:close/>
                  <a:moveTo>
                    <a:pt x="63" y="41"/>
                  </a:moveTo>
                  <a:cubicBezTo>
                    <a:pt x="66" y="39"/>
                    <a:pt x="69" y="41"/>
                    <a:pt x="70" y="44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7" y="74"/>
                    <a:pt x="75" y="76"/>
                    <a:pt x="71" y="7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1" y="68"/>
                    <a:pt x="40" y="65"/>
                    <a:pt x="42" y="62"/>
                  </a:cubicBezTo>
                  <a:cubicBezTo>
                    <a:pt x="42" y="62"/>
                    <a:pt x="45" y="55"/>
                    <a:pt x="51" y="50"/>
                  </a:cubicBezTo>
                  <a:cubicBezTo>
                    <a:pt x="56" y="45"/>
                    <a:pt x="63" y="41"/>
                    <a:pt x="63" y="41"/>
                  </a:cubicBezTo>
                  <a:close/>
                  <a:moveTo>
                    <a:pt x="35" y="107"/>
                  </a:moveTo>
                  <a:cubicBezTo>
                    <a:pt x="35" y="107"/>
                    <a:pt x="33" y="100"/>
                    <a:pt x="33" y="92"/>
                  </a:cubicBezTo>
                  <a:cubicBezTo>
                    <a:pt x="33" y="85"/>
                    <a:pt x="35" y="77"/>
                    <a:pt x="35" y="77"/>
                  </a:cubicBezTo>
                  <a:cubicBezTo>
                    <a:pt x="36" y="74"/>
                    <a:pt x="39" y="73"/>
                    <a:pt x="42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9" y="91"/>
                    <a:pt x="69" y="94"/>
                    <a:pt x="66" y="9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9" y="112"/>
                    <a:pt x="36" y="111"/>
                    <a:pt x="35" y="107"/>
                  </a:cubicBezTo>
                  <a:close/>
                  <a:moveTo>
                    <a:pt x="41" y="123"/>
                  </a:moveTo>
                  <a:cubicBezTo>
                    <a:pt x="39" y="120"/>
                    <a:pt x="41" y="116"/>
                    <a:pt x="44" y="116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8"/>
                    <a:pt x="76" y="110"/>
                    <a:pt x="76" y="114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4"/>
                    <a:pt x="65" y="145"/>
                    <a:pt x="62" y="144"/>
                  </a:cubicBezTo>
                  <a:cubicBezTo>
                    <a:pt x="62" y="144"/>
                    <a:pt x="55" y="140"/>
                    <a:pt x="50" y="135"/>
                  </a:cubicBezTo>
                  <a:cubicBezTo>
                    <a:pt x="45" y="129"/>
                    <a:pt x="41" y="123"/>
                    <a:pt x="41" y="123"/>
                  </a:cubicBezTo>
                  <a:close/>
                  <a:moveTo>
                    <a:pt x="107" y="150"/>
                  </a:moveTo>
                  <a:cubicBezTo>
                    <a:pt x="107" y="150"/>
                    <a:pt x="100" y="152"/>
                    <a:pt x="92" y="152"/>
                  </a:cubicBezTo>
                  <a:cubicBezTo>
                    <a:pt x="85" y="152"/>
                    <a:pt x="77" y="150"/>
                    <a:pt x="77" y="150"/>
                  </a:cubicBezTo>
                  <a:cubicBezTo>
                    <a:pt x="74" y="149"/>
                    <a:pt x="73" y="146"/>
                    <a:pt x="74" y="14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1" y="117"/>
                    <a:pt x="94" y="117"/>
                    <a:pt x="95" y="120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2" y="146"/>
                    <a:pt x="111" y="149"/>
                    <a:pt x="107" y="150"/>
                  </a:cubicBezTo>
                  <a:close/>
                  <a:moveTo>
                    <a:pt x="122" y="144"/>
                  </a:moveTo>
                  <a:cubicBezTo>
                    <a:pt x="119" y="146"/>
                    <a:pt x="116" y="145"/>
                    <a:pt x="115" y="141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1"/>
                    <a:pt x="110" y="109"/>
                    <a:pt x="114" y="11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4" y="117"/>
                    <a:pt x="145" y="120"/>
                    <a:pt x="144" y="123"/>
                  </a:cubicBezTo>
                  <a:cubicBezTo>
                    <a:pt x="144" y="123"/>
                    <a:pt x="140" y="130"/>
                    <a:pt x="135" y="135"/>
                  </a:cubicBezTo>
                  <a:cubicBezTo>
                    <a:pt x="129" y="140"/>
                    <a:pt x="122" y="144"/>
                    <a:pt x="122" y="14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48"/>
            <p:cNvSpPr>
              <a:spLocks noEditPoints="1"/>
            </p:cNvSpPr>
            <p:nvPr/>
          </p:nvSpPr>
          <p:spPr bwMode="gray">
            <a:xfrm>
              <a:off x="8872687" y="5759966"/>
              <a:ext cx="740495" cy="736447"/>
            </a:xfrm>
            <a:custGeom>
              <a:avLst/>
              <a:gdLst>
                <a:gd name="T0" fmla="*/ 82 w 85"/>
                <a:gd name="T1" fmla="*/ 52 h 85"/>
                <a:gd name="T2" fmla="*/ 71 w 85"/>
                <a:gd name="T3" fmla="*/ 45 h 85"/>
                <a:gd name="T4" fmla="*/ 71 w 85"/>
                <a:gd name="T5" fmla="*/ 45 h 85"/>
                <a:gd name="T6" fmla="*/ 70 w 85"/>
                <a:gd name="T7" fmla="*/ 37 h 85"/>
                <a:gd name="T8" fmla="*/ 70 w 85"/>
                <a:gd name="T9" fmla="*/ 37 h 85"/>
                <a:gd name="T10" fmla="*/ 81 w 85"/>
                <a:gd name="T11" fmla="*/ 29 h 85"/>
                <a:gd name="T12" fmla="*/ 82 w 85"/>
                <a:gd name="T13" fmla="*/ 23 h 85"/>
                <a:gd name="T14" fmla="*/ 77 w 85"/>
                <a:gd name="T15" fmla="*/ 21 h 85"/>
                <a:gd name="T16" fmla="*/ 64 w 85"/>
                <a:gd name="T17" fmla="*/ 24 h 85"/>
                <a:gd name="T18" fmla="*/ 64 w 85"/>
                <a:gd name="T19" fmla="*/ 24 h 85"/>
                <a:gd name="T20" fmla="*/ 58 w 85"/>
                <a:gd name="T21" fmla="*/ 19 h 85"/>
                <a:gd name="T22" fmla="*/ 58 w 85"/>
                <a:gd name="T23" fmla="*/ 19 h 85"/>
                <a:gd name="T24" fmla="*/ 60 w 85"/>
                <a:gd name="T25" fmla="*/ 6 h 85"/>
                <a:gd name="T26" fmla="*/ 57 w 85"/>
                <a:gd name="T27" fmla="*/ 1 h 85"/>
                <a:gd name="T28" fmla="*/ 51 w 85"/>
                <a:gd name="T29" fmla="*/ 3 h 85"/>
                <a:gd name="T30" fmla="*/ 44 w 85"/>
                <a:gd name="T31" fmla="*/ 14 h 85"/>
                <a:gd name="T32" fmla="*/ 44 w 85"/>
                <a:gd name="T33" fmla="*/ 14 h 85"/>
                <a:gd name="T34" fmla="*/ 37 w 85"/>
                <a:gd name="T35" fmla="*/ 15 h 85"/>
                <a:gd name="T36" fmla="*/ 37 w 85"/>
                <a:gd name="T37" fmla="*/ 15 h 85"/>
                <a:gd name="T38" fmla="*/ 28 w 85"/>
                <a:gd name="T39" fmla="*/ 4 h 85"/>
                <a:gd name="T40" fmla="*/ 23 w 85"/>
                <a:gd name="T41" fmla="*/ 3 h 85"/>
                <a:gd name="T42" fmla="*/ 20 w 85"/>
                <a:gd name="T43" fmla="*/ 8 h 85"/>
                <a:gd name="T44" fmla="*/ 23 w 85"/>
                <a:gd name="T45" fmla="*/ 21 h 85"/>
                <a:gd name="T46" fmla="*/ 23 w 85"/>
                <a:gd name="T47" fmla="*/ 21 h 85"/>
                <a:gd name="T48" fmla="*/ 18 w 85"/>
                <a:gd name="T49" fmla="*/ 27 h 85"/>
                <a:gd name="T50" fmla="*/ 18 w 85"/>
                <a:gd name="T51" fmla="*/ 27 h 85"/>
                <a:gd name="T52" fmla="*/ 5 w 85"/>
                <a:gd name="T53" fmla="*/ 25 h 85"/>
                <a:gd name="T54" fmla="*/ 0 w 85"/>
                <a:gd name="T55" fmla="*/ 28 h 85"/>
                <a:gd name="T56" fmla="*/ 2 w 85"/>
                <a:gd name="T57" fmla="*/ 34 h 85"/>
                <a:gd name="T58" fmla="*/ 13 w 85"/>
                <a:gd name="T59" fmla="*/ 41 h 85"/>
                <a:gd name="T60" fmla="*/ 14 w 85"/>
                <a:gd name="T61" fmla="*/ 48 h 85"/>
                <a:gd name="T62" fmla="*/ 4 w 85"/>
                <a:gd name="T63" fmla="*/ 57 h 85"/>
                <a:gd name="T64" fmla="*/ 2 w 85"/>
                <a:gd name="T65" fmla="*/ 62 h 85"/>
                <a:gd name="T66" fmla="*/ 7 w 85"/>
                <a:gd name="T67" fmla="*/ 65 h 85"/>
                <a:gd name="T68" fmla="*/ 20 w 85"/>
                <a:gd name="T69" fmla="*/ 62 h 85"/>
                <a:gd name="T70" fmla="*/ 26 w 85"/>
                <a:gd name="T71" fmla="*/ 67 h 85"/>
                <a:gd name="T72" fmla="*/ 25 w 85"/>
                <a:gd name="T73" fmla="*/ 80 h 85"/>
                <a:gd name="T74" fmla="*/ 28 w 85"/>
                <a:gd name="T75" fmla="*/ 85 h 85"/>
                <a:gd name="T76" fmla="*/ 33 w 85"/>
                <a:gd name="T77" fmla="*/ 83 h 85"/>
                <a:gd name="T78" fmla="*/ 40 w 85"/>
                <a:gd name="T79" fmla="*/ 72 h 85"/>
                <a:gd name="T80" fmla="*/ 48 w 85"/>
                <a:gd name="T81" fmla="*/ 71 h 85"/>
                <a:gd name="T82" fmla="*/ 56 w 85"/>
                <a:gd name="T83" fmla="*/ 81 h 85"/>
                <a:gd name="T84" fmla="*/ 62 w 85"/>
                <a:gd name="T85" fmla="*/ 83 h 85"/>
                <a:gd name="T86" fmla="*/ 64 w 85"/>
                <a:gd name="T87" fmla="*/ 78 h 85"/>
                <a:gd name="T88" fmla="*/ 61 w 85"/>
                <a:gd name="T89" fmla="*/ 65 h 85"/>
                <a:gd name="T90" fmla="*/ 66 w 85"/>
                <a:gd name="T91" fmla="*/ 59 h 85"/>
                <a:gd name="T92" fmla="*/ 79 w 85"/>
                <a:gd name="T93" fmla="*/ 60 h 85"/>
                <a:gd name="T94" fmla="*/ 84 w 85"/>
                <a:gd name="T95" fmla="*/ 57 h 85"/>
                <a:gd name="T96" fmla="*/ 82 w 85"/>
                <a:gd name="T97" fmla="*/ 52 h 85"/>
                <a:gd name="T98" fmla="*/ 36 w 85"/>
                <a:gd name="T99" fmla="*/ 61 h 85"/>
                <a:gd name="T100" fmla="*/ 25 w 85"/>
                <a:gd name="T101" fmla="*/ 37 h 85"/>
                <a:gd name="T102" fmla="*/ 48 w 85"/>
                <a:gd name="T103" fmla="*/ 26 h 85"/>
                <a:gd name="T104" fmla="*/ 59 w 85"/>
                <a:gd name="T105" fmla="*/ 49 h 85"/>
                <a:gd name="T106" fmla="*/ 36 w 85"/>
                <a:gd name="T10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85">
                  <a:moveTo>
                    <a:pt x="82" y="52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2"/>
                    <a:pt x="71" y="40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8"/>
                    <a:pt x="83" y="25"/>
                    <a:pt x="82" y="23"/>
                  </a:cubicBezTo>
                  <a:cubicBezTo>
                    <a:pt x="81" y="22"/>
                    <a:pt x="79" y="21"/>
                    <a:pt x="77" y="21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2"/>
                    <a:pt x="60" y="21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7" y="1"/>
                  </a:cubicBezTo>
                  <a:cubicBezTo>
                    <a:pt x="55" y="0"/>
                    <a:pt x="52" y="1"/>
                    <a:pt x="51" y="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4"/>
                    <a:pt x="39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5" y="2"/>
                    <a:pt x="23" y="3"/>
                  </a:cubicBezTo>
                  <a:cubicBezTo>
                    <a:pt x="21" y="4"/>
                    <a:pt x="20" y="6"/>
                    <a:pt x="20" y="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0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0" y="30"/>
                    <a:pt x="0" y="33"/>
                    <a:pt x="2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3"/>
                    <a:pt x="13" y="46"/>
                    <a:pt x="14" y="48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2" y="62"/>
                  </a:cubicBezTo>
                  <a:cubicBezTo>
                    <a:pt x="3" y="64"/>
                    <a:pt x="5" y="65"/>
                    <a:pt x="7" y="65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4"/>
                    <a:pt x="24" y="65"/>
                    <a:pt x="26" y="67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2"/>
                    <a:pt x="26" y="84"/>
                    <a:pt x="28" y="85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72"/>
                    <a:pt x="45" y="72"/>
                    <a:pt x="48" y="7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4"/>
                    <a:pt x="62" y="83"/>
                  </a:cubicBezTo>
                  <a:cubicBezTo>
                    <a:pt x="63" y="82"/>
                    <a:pt x="64" y="79"/>
                    <a:pt x="64" y="78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3" y="63"/>
                    <a:pt x="65" y="61"/>
                    <a:pt x="66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1" y="61"/>
                    <a:pt x="83" y="59"/>
                    <a:pt x="84" y="57"/>
                  </a:cubicBezTo>
                  <a:cubicBezTo>
                    <a:pt x="85" y="55"/>
                    <a:pt x="84" y="53"/>
                    <a:pt x="82" y="52"/>
                  </a:cubicBezTo>
                  <a:close/>
                  <a:moveTo>
                    <a:pt x="36" y="61"/>
                  </a:moveTo>
                  <a:cubicBezTo>
                    <a:pt x="26" y="57"/>
                    <a:pt x="21" y="47"/>
                    <a:pt x="25" y="37"/>
                  </a:cubicBezTo>
                  <a:cubicBezTo>
                    <a:pt x="28" y="27"/>
                    <a:pt x="38" y="22"/>
                    <a:pt x="48" y="26"/>
                  </a:cubicBezTo>
                  <a:cubicBezTo>
                    <a:pt x="58" y="29"/>
                    <a:pt x="63" y="39"/>
                    <a:pt x="59" y="49"/>
                  </a:cubicBezTo>
                  <a:cubicBezTo>
                    <a:pt x="56" y="59"/>
                    <a:pt x="46" y="64"/>
                    <a:pt x="36" y="61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49"/>
            <p:cNvSpPr>
              <a:spLocks noEditPoints="1"/>
            </p:cNvSpPr>
            <p:nvPr/>
          </p:nvSpPr>
          <p:spPr bwMode="gray">
            <a:xfrm>
              <a:off x="10895894" y="5594061"/>
              <a:ext cx="785004" cy="772867"/>
            </a:xfrm>
            <a:custGeom>
              <a:avLst/>
              <a:gdLst>
                <a:gd name="T0" fmla="*/ 87 w 90"/>
                <a:gd name="T1" fmla="*/ 48 h 89"/>
                <a:gd name="T2" fmla="*/ 89 w 90"/>
                <a:gd name="T3" fmla="*/ 43 h 89"/>
                <a:gd name="T4" fmla="*/ 83 w 90"/>
                <a:gd name="T5" fmla="*/ 39 h 89"/>
                <a:gd name="T6" fmla="*/ 78 w 90"/>
                <a:gd name="T7" fmla="*/ 36 h 89"/>
                <a:gd name="T8" fmla="*/ 75 w 90"/>
                <a:gd name="T9" fmla="*/ 24 h 89"/>
                <a:gd name="T10" fmla="*/ 77 w 90"/>
                <a:gd name="T11" fmla="*/ 18 h 89"/>
                <a:gd name="T12" fmla="*/ 75 w 90"/>
                <a:gd name="T13" fmla="*/ 12 h 89"/>
                <a:gd name="T14" fmla="*/ 68 w 90"/>
                <a:gd name="T15" fmla="*/ 13 h 89"/>
                <a:gd name="T16" fmla="*/ 62 w 90"/>
                <a:gd name="T17" fmla="*/ 15 h 89"/>
                <a:gd name="T18" fmla="*/ 51 w 90"/>
                <a:gd name="T19" fmla="*/ 9 h 89"/>
                <a:gd name="T20" fmla="*/ 49 w 90"/>
                <a:gd name="T21" fmla="*/ 2 h 89"/>
                <a:gd name="T22" fmla="*/ 43 w 90"/>
                <a:gd name="T23" fmla="*/ 1 h 89"/>
                <a:gd name="T24" fmla="*/ 39 w 90"/>
                <a:gd name="T25" fmla="*/ 6 h 89"/>
                <a:gd name="T26" fmla="*/ 36 w 90"/>
                <a:gd name="T27" fmla="*/ 12 h 89"/>
                <a:gd name="T28" fmla="*/ 24 w 90"/>
                <a:gd name="T29" fmla="*/ 15 h 89"/>
                <a:gd name="T30" fmla="*/ 18 w 90"/>
                <a:gd name="T31" fmla="*/ 12 h 89"/>
                <a:gd name="T32" fmla="*/ 13 w 90"/>
                <a:gd name="T33" fmla="*/ 15 h 89"/>
                <a:gd name="T34" fmla="*/ 14 w 90"/>
                <a:gd name="T35" fmla="*/ 22 h 89"/>
                <a:gd name="T36" fmla="*/ 16 w 90"/>
                <a:gd name="T37" fmla="*/ 28 h 89"/>
                <a:gd name="T38" fmla="*/ 9 w 90"/>
                <a:gd name="T39" fmla="*/ 38 h 89"/>
                <a:gd name="T40" fmla="*/ 3 w 90"/>
                <a:gd name="T41" fmla="*/ 40 h 89"/>
                <a:gd name="T42" fmla="*/ 1 w 90"/>
                <a:gd name="T43" fmla="*/ 46 h 89"/>
                <a:gd name="T44" fmla="*/ 7 w 90"/>
                <a:gd name="T45" fmla="*/ 50 h 89"/>
                <a:gd name="T46" fmla="*/ 12 w 90"/>
                <a:gd name="T47" fmla="*/ 53 h 89"/>
                <a:gd name="T48" fmla="*/ 15 w 90"/>
                <a:gd name="T49" fmla="*/ 65 h 89"/>
                <a:gd name="T50" fmla="*/ 12 w 90"/>
                <a:gd name="T51" fmla="*/ 71 h 89"/>
                <a:gd name="T52" fmla="*/ 15 w 90"/>
                <a:gd name="T53" fmla="*/ 77 h 89"/>
                <a:gd name="T54" fmla="*/ 22 w 90"/>
                <a:gd name="T55" fmla="*/ 75 h 89"/>
                <a:gd name="T56" fmla="*/ 27 w 90"/>
                <a:gd name="T57" fmla="*/ 74 h 89"/>
                <a:gd name="T58" fmla="*/ 39 w 90"/>
                <a:gd name="T59" fmla="*/ 81 h 89"/>
                <a:gd name="T60" fmla="*/ 41 w 90"/>
                <a:gd name="T61" fmla="*/ 86 h 89"/>
                <a:gd name="T62" fmla="*/ 47 w 90"/>
                <a:gd name="T63" fmla="*/ 88 h 89"/>
                <a:gd name="T64" fmla="*/ 51 w 90"/>
                <a:gd name="T65" fmla="*/ 82 h 89"/>
                <a:gd name="T66" fmla="*/ 54 w 90"/>
                <a:gd name="T67" fmla="*/ 78 h 89"/>
                <a:gd name="T68" fmla="*/ 66 w 90"/>
                <a:gd name="T69" fmla="*/ 75 h 89"/>
                <a:gd name="T70" fmla="*/ 72 w 90"/>
                <a:gd name="T71" fmla="*/ 77 h 89"/>
                <a:gd name="T72" fmla="*/ 77 w 90"/>
                <a:gd name="T73" fmla="*/ 74 h 89"/>
                <a:gd name="T74" fmla="*/ 76 w 90"/>
                <a:gd name="T75" fmla="*/ 67 h 89"/>
                <a:gd name="T76" fmla="*/ 75 w 90"/>
                <a:gd name="T77" fmla="*/ 62 h 89"/>
                <a:gd name="T78" fmla="*/ 81 w 90"/>
                <a:gd name="T79" fmla="*/ 51 h 89"/>
                <a:gd name="T80" fmla="*/ 65 w 90"/>
                <a:gd name="T81" fmla="*/ 25 h 89"/>
                <a:gd name="T82" fmla="*/ 54 w 90"/>
                <a:gd name="T83" fmla="*/ 36 h 89"/>
                <a:gd name="T84" fmla="*/ 65 w 90"/>
                <a:gd name="T85" fmla="*/ 25 h 89"/>
                <a:gd name="T86" fmla="*/ 49 w 90"/>
                <a:gd name="T87" fmla="*/ 41 h 89"/>
                <a:gd name="T88" fmla="*/ 41 w 90"/>
                <a:gd name="T89" fmla="*/ 49 h 89"/>
                <a:gd name="T90" fmla="*/ 36 w 90"/>
                <a:gd name="T91" fmla="*/ 36 h 89"/>
                <a:gd name="T92" fmla="*/ 26 w 90"/>
                <a:gd name="T93" fmla="*/ 25 h 89"/>
                <a:gd name="T94" fmla="*/ 36 w 90"/>
                <a:gd name="T95" fmla="*/ 36 h 89"/>
                <a:gd name="T96" fmla="*/ 26 w 90"/>
                <a:gd name="T97" fmla="*/ 54 h 89"/>
                <a:gd name="T98" fmla="*/ 36 w 90"/>
                <a:gd name="T99" fmla="*/ 64 h 89"/>
                <a:gd name="T100" fmla="*/ 54 w 90"/>
                <a:gd name="T101" fmla="*/ 54 h 89"/>
                <a:gd name="T102" fmla="*/ 65 w 90"/>
                <a:gd name="T103" fmla="*/ 64 h 89"/>
                <a:gd name="T104" fmla="*/ 54 w 90"/>
                <a:gd name="T10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89">
                  <a:moveTo>
                    <a:pt x="83" y="51"/>
                  </a:moveTo>
                  <a:cubicBezTo>
                    <a:pt x="84" y="50"/>
                    <a:pt x="86" y="49"/>
                    <a:pt x="87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5"/>
                    <a:pt x="90" y="44"/>
                    <a:pt x="89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0"/>
                    <a:pt x="84" y="39"/>
                    <a:pt x="83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78" y="37"/>
                    <a:pt x="78" y="3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6"/>
                    <a:pt x="74" y="25"/>
                    <a:pt x="75" y="2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7" y="21"/>
                    <a:pt x="78" y="19"/>
                    <a:pt x="77" y="18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"/>
                    <a:pt x="76" y="12"/>
                    <a:pt x="7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69" y="13"/>
                    <a:pt x="68" y="13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6"/>
                    <a:pt x="63" y="16"/>
                    <a:pt x="62" y="15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0"/>
                    <a:pt x="51" y="9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4" y="0"/>
                    <a:pt x="43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39" y="5"/>
                    <a:pt x="39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7" y="12"/>
                    <a:pt x="36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5" y="16"/>
                    <a:pt x="24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21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1" y="38"/>
                    <a:pt x="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4" y="39"/>
                    <a:pt x="3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6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2" y="52"/>
                    <a:pt x="12" y="5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4"/>
                    <a:pt x="15" y="65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2" y="70"/>
                    <a:pt x="12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5"/>
                    <a:pt x="14" y="76"/>
                    <a:pt x="15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21" y="76"/>
                    <a:pt x="22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7" y="78"/>
                    <a:pt x="38" y="79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40" y="85"/>
                    <a:pt x="41" y="86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9"/>
                    <a:pt x="46" y="89"/>
                    <a:pt x="47" y="88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4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2" y="78"/>
                    <a:pt x="54" y="78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5" y="74"/>
                    <a:pt x="66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70" y="77"/>
                    <a:pt x="72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6" y="77"/>
                    <a:pt x="77" y="76"/>
                    <a:pt x="77" y="74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3"/>
                    <a:pt x="75" y="6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2"/>
                    <a:pt x="80" y="51"/>
                    <a:pt x="81" y="51"/>
                  </a:cubicBezTo>
                  <a:lnTo>
                    <a:pt x="83" y="51"/>
                  </a:lnTo>
                  <a:close/>
                  <a:moveTo>
                    <a:pt x="65" y="25"/>
                  </a:moveTo>
                  <a:cubicBezTo>
                    <a:pt x="68" y="28"/>
                    <a:pt x="68" y="33"/>
                    <a:pt x="65" y="36"/>
                  </a:cubicBezTo>
                  <a:cubicBezTo>
                    <a:pt x="62" y="39"/>
                    <a:pt x="57" y="39"/>
                    <a:pt x="54" y="36"/>
                  </a:cubicBezTo>
                  <a:cubicBezTo>
                    <a:pt x="51" y="33"/>
                    <a:pt x="51" y="28"/>
                    <a:pt x="54" y="25"/>
                  </a:cubicBezTo>
                  <a:cubicBezTo>
                    <a:pt x="57" y="22"/>
                    <a:pt x="62" y="22"/>
                    <a:pt x="65" y="25"/>
                  </a:cubicBezTo>
                  <a:close/>
                  <a:moveTo>
                    <a:pt x="41" y="41"/>
                  </a:moveTo>
                  <a:cubicBezTo>
                    <a:pt x="43" y="38"/>
                    <a:pt x="47" y="38"/>
                    <a:pt x="49" y="41"/>
                  </a:cubicBezTo>
                  <a:cubicBezTo>
                    <a:pt x="52" y="43"/>
                    <a:pt x="52" y="47"/>
                    <a:pt x="49" y="49"/>
                  </a:cubicBezTo>
                  <a:cubicBezTo>
                    <a:pt x="47" y="51"/>
                    <a:pt x="43" y="51"/>
                    <a:pt x="41" y="49"/>
                  </a:cubicBezTo>
                  <a:cubicBezTo>
                    <a:pt x="38" y="47"/>
                    <a:pt x="38" y="43"/>
                    <a:pt x="41" y="41"/>
                  </a:cubicBezTo>
                  <a:close/>
                  <a:moveTo>
                    <a:pt x="36" y="36"/>
                  </a:moveTo>
                  <a:cubicBezTo>
                    <a:pt x="33" y="39"/>
                    <a:pt x="29" y="39"/>
                    <a:pt x="26" y="36"/>
                  </a:cubicBezTo>
                  <a:cubicBezTo>
                    <a:pt x="23" y="33"/>
                    <a:pt x="23" y="28"/>
                    <a:pt x="26" y="25"/>
                  </a:cubicBezTo>
                  <a:cubicBezTo>
                    <a:pt x="29" y="22"/>
                    <a:pt x="33" y="22"/>
                    <a:pt x="36" y="25"/>
                  </a:cubicBezTo>
                  <a:cubicBezTo>
                    <a:pt x="39" y="28"/>
                    <a:pt x="39" y="33"/>
                    <a:pt x="36" y="36"/>
                  </a:cubicBezTo>
                  <a:close/>
                  <a:moveTo>
                    <a:pt x="26" y="64"/>
                  </a:moveTo>
                  <a:cubicBezTo>
                    <a:pt x="23" y="61"/>
                    <a:pt x="23" y="57"/>
                    <a:pt x="26" y="54"/>
                  </a:cubicBezTo>
                  <a:cubicBezTo>
                    <a:pt x="29" y="51"/>
                    <a:pt x="33" y="51"/>
                    <a:pt x="36" y="54"/>
                  </a:cubicBezTo>
                  <a:cubicBezTo>
                    <a:pt x="39" y="57"/>
                    <a:pt x="39" y="61"/>
                    <a:pt x="36" y="64"/>
                  </a:cubicBezTo>
                  <a:cubicBezTo>
                    <a:pt x="33" y="67"/>
                    <a:pt x="29" y="67"/>
                    <a:pt x="26" y="64"/>
                  </a:cubicBezTo>
                  <a:close/>
                  <a:moveTo>
                    <a:pt x="54" y="54"/>
                  </a:moveTo>
                  <a:cubicBezTo>
                    <a:pt x="57" y="51"/>
                    <a:pt x="62" y="51"/>
                    <a:pt x="65" y="54"/>
                  </a:cubicBezTo>
                  <a:cubicBezTo>
                    <a:pt x="68" y="57"/>
                    <a:pt x="68" y="61"/>
                    <a:pt x="65" y="64"/>
                  </a:cubicBezTo>
                  <a:cubicBezTo>
                    <a:pt x="62" y="67"/>
                    <a:pt x="57" y="67"/>
                    <a:pt x="54" y="64"/>
                  </a:cubicBezTo>
                  <a:cubicBezTo>
                    <a:pt x="51" y="61"/>
                    <a:pt x="51" y="57"/>
                    <a:pt x="54" y="5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9" name="Group 278"/>
            <p:cNvGrpSpPr/>
            <p:nvPr userDrawn="1"/>
          </p:nvGrpSpPr>
          <p:grpSpPr bwMode="gray">
            <a:xfrm>
              <a:off x="10640972" y="5505041"/>
              <a:ext cx="368222" cy="356087"/>
              <a:chOff x="10962040" y="5443286"/>
              <a:chExt cx="391159" cy="378268"/>
            </a:xfrm>
            <a:solidFill>
              <a:srgbClr val="00BCF2"/>
            </a:solidFill>
          </p:grpSpPr>
          <p:sp>
            <p:nvSpPr>
              <p:cNvPr id="299" name="Freeform 350"/>
              <p:cNvSpPr>
                <a:spLocks noEditPoints="1"/>
              </p:cNvSpPr>
              <p:nvPr/>
            </p:nvSpPr>
            <p:spPr bwMode="gray">
              <a:xfrm>
                <a:off x="11009322" y="5499167"/>
                <a:ext cx="305193" cy="296596"/>
              </a:xfrm>
              <a:custGeom>
                <a:avLst/>
                <a:gdLst>
                  <a:gd name="T0" fmla="*/ 15 w 33"/>
                  <a:gd name="T1" fmla="*/ 1 h 32"/>
                  <a:gd name="T2" fmla="*/ 1 w 33"/>
                  <a:gd name="T3" fmla="*/ 17 h 32"/>
                  <a:gd name="T4" fmla="*/ 18 w 33"/>
                  <a:gd name="T5" fmla="*/ 32 h 32"/>
                  <a:gd name="T6" fmla="*/ 32 w 33"/>
                  <a:gd name="T7" fmla="*/ 15 h 32"/>
                  <a:gd name="T8" fmla="*/ 15 w 33"/>
                  <a:gd name="T9" fmla="*/ 1 h 32"/>
                  <a:gd name="T10" fmla="*/ 17 w 33"/>
                  <a:gd name="T11" fmla="*/ 23 h 32"/>
                  <a:gd name="T12" fmla="*/ 10 w 33"/>
                  <a:gd name="T13" fmla="*/ 17 h 32"/>
                  <a:gd name="T14" fmla="*/ 16 w 33"/>
                  <a:gd name="T15" fmla="*/ 9 h 32"/>
                  <a:gd name="T16" fmla="*/ 23 w 33"/>
                  <a:gd name="T17" fmla="*/ 16 h 32"/>
                  <a:gd name="T18" fmla="*/ 17 w 33"/>
                  <a:gd name="T1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7" y="1"/>
                      <a:pt x="0" y="9"/>
                      <a:pt x="1" y="17"/>
                    </a:cubicBezTo>
                    <a:cubicBezTo>
                      <a:pt x="2" y="26"/>
                      <a:pt x="9" y="32"/>
                      <a:pt x="18" y="32"/>
                    </a:cubicBezTo>
                    <a:cubicBezTo>
                      <a:pt x="26" y="31"/>
                      <a:pt x="33" y="24"/>
                      <a:pt x="32" y="15"/>
                    </a:cubicBezTo>
                    <a:cubicBezTo>
                      <a:pt x="31" y="6"/>
                      <a:pt x="24" y="0"/>
                      <a:pt x="15" y="1"/>
                    </a:cubicBezTo>
                    <a:close/>
                    <a:moveTo>
                      <a:pt x="17" y="23"/>
                    </a:moveTo>
                    <a:cubicBezTo>
                      <a:pt x="13" y="23"/>
                      <a:pt x="10" y="21"/>
                      <a:pt x="10" y="17"/>
                    </a:cubicBezTo>
                    <a:cubicBezTo>
                      <a:pt x="9" y="13"/>
                      <a:pt x="12" y="10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4" y="19"/>
                      <a:pt x="21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51"/>
              <p:cNvSpPr>
                <a:spLocks/>
              </p:cNvSpPr>
              <p:nvPr/>
            </p:nvSpPr>
            <p:spPr bwMode="gray">
              <a:xfrm>
                <a:off x="11112485" y="5443286"/>
                <a:ext cx="73075" cy="94566"/>
              </a:xfrm>
              <a:custGeom>
                <a:avLst/>
                <a:gdLst>
                  <a:gd name="T0" fmla="*/ 8 w 8"/>
                  <a:gd name="T1" fmla="*/ 6 h 10"/>
                  <a:gd name="T2" fmla="*/ 5 w 8"/>
                  <a:gd name="T3" fmla="*/ 10 h 10"/>
                  <a:gd name="T4" fmla="*/ 4 w 8"/>
                  <a:gd name="T5" fmla="*/ 10 h 10"/>
                  <a:gd name="T6" fmla="*/ 0 w 8"/>
                  <a:gd name="T7" fmla="*/ 7 h 10"/>
                  <a:gd name="T8" fmla="*/ 0 w 8"/>
                  <a:gd name="T9" fmla="*/ 4 h 10"/>
                  <a:gd name="T10" fmla="*/ 3 w 8"/>
                  <a:gd name="T11" fmla="*/ 0 h 10"/>
                  <a:gd name="T12" fmla="*/ 4 w 8"/>
                  <a:gd name="T13" fmla="*/ 0 h 10"/>
                  <a:gd name="T14" fmla="*/ 8 w 8"/>
                  <a:gd name="T15" fmla="*/ 3 h 10"/>
                  <a:gd name="T16" fmla="*/ 8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cubicBezTo>
                      <a:pt x="8" y="8"/>
                      <a:pt x="7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52"/>
              <p:cNvSpPr>
                <a:spLocks/>
              </p:cNvSpPr>
              <p:nvPr/>
            </p:nvSpPr>
            <p:spPr bwMode="gray">
              <a:xfrm>
                <a:off x="11030815" y="5731285"/>
                <a:ext cx="81672" cy="90269"/>
              </a:xfrm>
              <a:custGeom>
                <a:avLst/>
                <a:gdLst>
                  <a:gd name="T0" fmla="*/ 7 w 9"/>
                  <a:gd name="T1" fmla="*/ 9 h 10"/>
                  <a:gd name="T2" fmla="*/ 3 w 9"/>
                  <a:gd name="T3" fmla="*/ 9 h 10"/>
                  <a:gd name="T4" fmla="*/ 1 w 9"/>
                  <a:gd name="T5" fmla="*/ 8 h 10"/>
                  <a:gd name="T6" fmla="*/ 1 w 9"/>
                  <a:gd name="T7" fmla="*/ 4 h 10"/>
                  <a:gd name="T8" fmla="*/ 2 w 9"/>
                  <a:gd name="T9" fmla="*/ 2 h 10"/>
                  <a:gd name="T10" fmla="*/ 7 w 9"/>
                  <a:gd name="T11" fmla="*/ 1 h 10"/>
                  <a:gd name="T12" fmla="*/ 8 w 9"/>
                  <a:gd name="T13" fmla="*/ 2 h 10"/>
                  <a:gd name="T14" fmla="*/ 9 w 9"/>
                  <a:gd name="T15" fmla="*/ 6 h 10"/>
                  <a:gd name="T16" fmla="*/ 7 w 9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9"/>
                    </a:moveTo>
                    <a:cubicBezTo>
                      <a:pt x="6" y="10"/>
                      <a:pt x="4" y="10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5"/>
                      <a:pt x="9" y="6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53"/>
              <p:cNvSpPr>
                <a:spLocks/>
              </p:cNvSpPr>
              <p:nvPr/>
            </p:nvSpPr>
            <p:spPr bwMode="gray">
              <a:xfrm>
                <a:off x="11232842" y="5714091"/>
                <a:ext cx="94566" cy="90269"/>
              </a:xfrm>
              <a:custGeom>
                <a:avLst/>
                <a:gdLst>
                  <a:gd name="T0" fmla="*/ 8 w 10"/>
                  <a:gd name="T1" fmla="*/ 4 h 10"/>
                  <a:gd name="T2" fmla="*/ 8 w 10"/>
                  <a:gd name="T3" fmla="*/ 8 h 10"/>
                  <a:gd name="T4" fmla="*/ 7 w 10"/>
                  <a:gd name="T5" fmla="*/ 9 h 10"/>
                  <a:gd name="T6" fmla="*/ 3 w 10"/>
                  <a:gd name="T7" fmla="*/ 9 h 10"/>
                  <a:gd name="T8" fmla="*/ 1 w 10"/>
                  <a:gd name="T9" fmla="*/ 7 h 10"/>
                  <a:gd name="T10" fmla="*/ 1 w 10"/>
                  <a:gd name="T11" fmla="*/ 3 h 10"/>
                  <a:gd name="T12" fmla="*/ 2 w 10"/>
                  <a:gd name="T13" fmla="*/ 2 h 10"/>
                  <a:gd name="T14" fmla="*/ 6 w 10"/>
                  <a:gd name="T15" fmla="*/ 2 h 10"/>
                  <a:gd name="T16" fmla="*/ 8 w 10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8" y="4"/>
                    </a:moveTo>
                    <a:cubicBezTo>
                      <a:pt x="10" y="5"/>
                      <a:pt x="10" y="7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6" y="2"/>
                    </a:cubicBez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54"/>
              <p:cNvSpPr>
                <a:spLocks/>
              </p:cNvSpPr>
              <p:nvPr/>
            </p:nvSpPr>
            <p:spPr bwMode="gray">
              <a:xfrm>
                <a:off x="11250036" y="5529255"/>
                <a:ext cx="103163" cy="90269"/>
              </a:xfrm>
              <a:custGeom>
                <a:avLst/>
                <a:gdLst>
                  <a:gd name="T0" fmla="*/ 5 w 11"/>
                  <a:gd name="T1" fmla="*/ 1 h 10"/>
                  <a:gd name="T2" fmla="*/ 9 w 11"/>
                  <a:gd name="T3" fmla="*/ 3 h 10"/>
                  <a:gd name="T4" fmla="*/ 10 w 11"/>
                  <a:gd name="T5" fmla="*/ 4 h 10"/>
                  <a:gd name="T6" fmla="*/ 9 w 11"/>
                  <a:gd name="T7" fmla="*/ 8 h 10"/>
                  <a:gd name="T8" fmla="*/ 6 w 11"/>
                  <a:gd name="T9" fmla="*/ 9 h 10"/>
                  <a:gd name="T10" fmla="*/ 2 w 11"/>
                  <a:gd name="T11" fmla="*/ 8 h 10"/>
                  <a:gd name="T12" fmla="*/ 1 w 11"/>
                  <a:gd name="T13" fmla="*/ 7 h 10"/>
                  <a:gd name="T14" fmla="*/ 2 w 11"/>
                  <a:gd name="T15" fmla="*/ 3 h 10"/>
                  <a:gd name="T16" fmla="*/ 5 w 11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7" y="0"/>
                      <a:pt x="9" y="1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0" y="7"/>
                      <a:pt x="9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3" y="10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2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355"/>
              <p:cNvSpPr>
                <a:spLocks/>
              </p:cNvSpPr>
              <p:nvPr/>
            </p:nvSpPr>
            <p:spPr bwMode="gray">
              <a:xfrm>
                <a:off x="10962040" y="5555046"/>
                <a:ext cx="94566" cy="94566"/>
              </a:xfrm>
              <a:custGeom>
                <a:avLst/>
                <a:gdLst>
                  <a:gd name="T0" fmla="*/ 2 w 10"/>
                  <a:gd name="T1" fmla="*/ 8 h 10"/>
                  <a:gd name="T2" fmla="*/ 0 w 10"/>
                  <a:gd name="T3" fmla="*/ 4 h 10"/>
                  <a:gd name="T4" fmla="*/ 1 w 10"/>
                  <a:gd name="T5" fmla="*/ 3 h 10"/>
                  <a:gd name="T6" fmla="*/ 5 w 10"/>
                  <a:gd name="T7" fmla="*/ 1 h 10"/>
                  <a:gd name="T8" fmla="*/ 8 w 10"/>
                  <a:gd name="T9" fmla="*/ 2 h 10"/>
                  <a:gd name="T10" fmla="*/ 10 w 10"/>
                  <a:gd name="T11" fmla="*/ 6 h 10"/>
                  <a:gd name="T12" fmla="*/ 9 w 10"/>
                  <a:gd name="T13" fmla="*/ 7 h 10"/>
                  <a:gd name="T14" fmla="*/ 5 w 10"/>
                  <a:gd name="T15" fmla="*/ 9 h 10"/>
                  <a:gd name="T16" fmla="*/ 2 w 10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4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7" y="10"/>
                      <a:pt x="5" y="9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0" name="Group 279"/>
            <p:cNvGrpSpPr/>
            <p:nvPr userDrawn="1"/>
          </p:nvGrpSpPr>
          <p:grpSpPr bwMode="gray">
            <a:xfrm>
              <a:off x="9447278" y="4974961"/>
              <a:ext cx="1222019" cy="1209879"/>
              <a:chOff x="9693989" y="4880187"/>
              <a:chExt cx="1298141" cy="1285245"/>
            </a:xfrm>
            <a:solidFill>
              <a:srgbClr val="BAD80A"/>
            </a:solidFill>
          </p:grpSpPr>
          <p:sp>
            <p:nvSpPr>
              <p:cNvPr id="282" name="Freeform 356"/>
              <p:cNvSpPr>
                <a:spLocks noEditPoints="1"/>
              </p:cNvSpPr>
              <p:nvPr/>
            </p:nvSpPr>
            <p:spPr bwMode="gray">
              <a:xfrm>
                <a:off x="9805749" y="4983350"/>
                <a:ext cx="1074618" cy="1078918"/>
              </a:xfrm>
              <a:custGeom>
                <a:avLst/>
                <a:gdLst>
                  <a:gd name="T0" fmla="*/ 54 w 116"/>
                  <a:gd name="T1" fmla="*/ 2 h 117"/>
                  <a:gd name="T2" fmla="*/ 2 w 116"/>
                  <a:gd name="T3" fmla="*/ 62 h 117"/>
                  <a:gd name="T4" fmla="*/ 62 w 116"/>
                  <a:gd name="T5" fmla="*/ 115 h 117"/>
                  <a:gd name="T6" fmla="*/ 114 w 116"/>
                  <a:gd name="T7" fmla="*/ 55 h 117"/>
                  <a:gd name="T8" fmla="*/ 54 w 116"/>
                  <a:gd name="T9" fmla="*/ 2 h 117"/>
                  <a:gd name="T10" fmla="*/ 60 w 116"/>
                  <a:gd name="T11" fmla="*/ 85 h 117"/>
                  <a:gd name="T12" fmla="*/ 31 w 116"/>
                  <a:gd name="T13" fmla="*/ 60 h 117"/>
                  <a:gd name="T14" fmla="*/ 56 w 116"/>
                  <a:gd name="T15" fmla="*/ 32 h 117"/>
                  <a:gd name="T16" fmla="*/ 84 w 116"/>
                  <a:gd name="T17" fmla="*/ 57 h 117"/>
                  <a:gd name="T18" fmla="*/ 60 w 116"/>
                  <a:gd name="T19" fmla="*/ 8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7">
                    <a:moveTo>
                      <a:pt x="54" y="2"/>
                    </a:moveTo>
                    <a:cubicBezTo>
                      <a:pt x="23" y="4"/>
                      <a:pt x="0" y="31"/>
                      <a:pt x="2" y="62"/>
                    </a:cubicBezTo>
                    <a:cubicBezTo>
                      <a:pt x="4" y="93"/>
                      <a:pt x="31" y="117"/>
                      <a:pt x="62" y="115"/>
                    </a:cubicBezTo>
                    <a:cubicBezTo>
                      <a:pt x="93" y="113"/>
                      <a:pt x="116" y="86"/>
                      <a:pt x="114" y="55"/>
                    </a:cubicBezTo>
                    <a:cubicBezTo>
                      <a:pt x="112" y="24"/>
                      <a:pt x="85" y="0"/>
                      <a:pt x="54" y="2"/>
                    </a:cubicBezTo>
                    <a:close/>
                    <a:moveTo>
                      <a:pt x="60" y="85"/>
                    </a:moveTo>
                    <a:cubicBezTo>
                      <a:pt x="45" y="86"/>
                      <a:pt x="32" y="75"/>
                      <a:pt x="31" y="60"/>
                    </a:cubicBezTo>
                    <a:cubicBezTo>
                      <a:pt x="30" y="46"/>
                      <a:pt x="41" y="33"/>
                      <a:pt x="56" y="32"/>
                    </a:cubicBezTo>
                    <a:cubicBezTo>
                      <a:pt x="71" y="31"/>
                      <a:pt x="84" y="42"/>
                      <a:pt x="84" y="57"/>
                    </a:cubicBezTo>
                    <a:cubicBezTo>
                      <a:pt x="85" y="71"/>
                      <a:pt x="74" y="84"/>
                      <a:pt x="6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57"/>
              <p:cNvSpPr>
                <a:spLocks/>
              </p:cNvSpPr>
              <p:nvPr/>
            </p:nvSpPr>
            <p:spPr bwMode="gray">
              <a:xfrm>
                <a:off x="10222699" y="4880187"/>
                <a:ext cx="184836" cy="313790"/>
              </a:xfrm>
              <a:custGeom>
                <a:avLst/>
                <a:gdLst>
                  <a:gd name="T0" fmla="*/ 20 w 20"/>
                  <a:gd name="T1" fmla="*/ 28 h 34"/>
                  <a:gd name="T2" fmla="*/ 16 w 20"/>
                  <a:gd name="T3" fmla="*/ 33 h 34"/>
                  <a:gd name="T4" fmla="*/ 5 w 20"/>
                  <a:gd name="T5" fmla="*/ 34 h 34"/>
                  <a:gd name="T6" fmla="*/ 1 w 20"/>
                  <a:gd name="T7" fmla="*/ 29 h 34"/>
                  <a:gd name="T8" fmla="*/ 2 w 20"/>
                  <a:gd name="T9" fmla="*/ 5 h 34"/>
                  <a:gd name="T10" fmla="*/ 8 w 20"/>
                  <a:gd name="T11" fmla="*/ 0 h 34"/>
                  <a:gd name="T12" fmla="*/ 9 w 20"/>
                  <a:gd name="T13" fmla="*/ 0 h 34"/>
                  <a:gd name="T14" fmla="*/ 15 w 20"/>
                  <a:gd name="T15" fmla="*/ 5 h 34"/>
                  <a:gd name="T16" fmla="*/ 20 w 20"/>
                  <a:gd name="T1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20" y="28"/>
                    </a:moveTo>
                    <a:cubicBezTo>
                      <a:pt x="20" y="30"/>
                      <a:pt x="19" y="33"/>
                      <a:pt x="16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4"/>
                      <a:pt x="0" y="32"/>
                      <a:pt x="1" y="2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5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2"/>
                      <a:pt x="15" y="5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58"/>
              <p:cNvSpPr>
                <a:spLocks/>
              </p:cNvSpPr>
              <p:nvPr/>
            </p:nvSpPr>
            <p:spPr bwMode="gray">
              <a:xfrm>
                <a:off x="10269984" y="5851642"/>
                <a:ext cx="184836" cy="313790"/>
              </a:xfrm>
              <a:custGeom>
                <a:avLst/>
                <a:gdLst>
                  <a:gd name="T0" fmla="*/ 1 w 20"/>
                  <a:gd name="T1" fmla="*/ 7 h 34"/>
                  <a:gd name="T2" fmla="*/ 5 w 20"/>
                  <a:gd name="T3" fmla="*/ 1 h 34"/>
                  <a:gd name="T4" fmla="*/ 15 w 20"/>
                  <a:gd name="T5" fmla="*/ 0 h 34"/>
                  <a:gd name="T6" fmla="*/ 20 w 20"/>
                  <a:gd name="T7" fmla="*/ 5 h 34"/>
                  <a:gd name="T8" fmla="*/ 18 w 20"/>
                  <a:gd name="T9" fmla="*/ 29 h 34"/>
                  <a:gd name="T10" fmla="*/ 13 w 20"/>
                  <a:gd name="T11" fmla="*/ 34 h 34"/>
                  <a:gd name="T12" fmla="*/ 12 w 20"/>
                  <a:gd name="T13" fmla="*/ 34 h 34"/>
                  <a:gd name="T14" fmla="*/ 6 w 20"/>
                  <a:gd name="T15" fmla="*/ 30 h 34"/>
                  <a:gd name="T16" fmla="*/ 1 w 20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" y="7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2"/>
                      <a:pt x="20" y="5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2"/>
                      <a:pt x="16" y="34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34"/>
                      <a:pt x="6" y="32"/>
                      <a:pt x="6" y="30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59"/>
              <p:cNvSpPr>
                <a:spLocks/>
              </p:cNvSpPr>
              <p:nvPr/>
            </p:nvSpPr>
            <p:spPr bwMode="gray">
              <a:xfrm>
                <a:off x="9693989" y="5451883"/>
                <a:ext cx="313790" cy="184836"/>
              </a:xfrm>
              <a:custGeom>
                <a:avLst/>
                <a:gdLst>
                  <a:gd name="T0" fmla="*/ 28 w 34"/>
                  <a:gd name="T1" fmla="*/ 1 h 20"/>
                  <a:gd name="T2" fmla="*/ 33 w 34"/>
                  <a:gd name="T3" fmla="*/ 5 h 20"/>
                  <a:gd name="T4" fmla="*/ 34 w 34"/>
                  <a:gd name="T5" fmla="*/ 15 h 20"/>
                  <a:gd name="T6" fmla="*/ 29 w 34"/>
                  <a:gd name="T7" fmla="*/ 20 h 20"/>
                  <a:gd name="T8" fmla="*/ 6 w 34"/>
                  <a:gd name="T9" fmla="*/ 18 h 20"/>
                  <a:gd name="T10" fmla="*/ 0 w 34"/>
                  <a:gd name="T11" fmla="*/ 13 h 20"/>
                  <a:gd name="T12" fmla="*/ 0 w 34"/>
                  <a:gd name="T13" fmla="*/ 12 h 20"/>
                  <a:gd name="T14" fmla="*/ 5 w 34"/>
                  <a:gd name="T15" fmla="*/ 5 h 20"/>
                  <a:gd name="T16" fmla="*/ 28 w 3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28" y="1"/>
                    </a:moveTo>
                    <a:cubicBezTo>
                      <a:pt x="31" y="0"/>
                      <a:pt x="33" y="2"/>
                      <a:pt x="33" y="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2" y="20"/>
                      <a:pt x="29" y="2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18"/>
                      <a:pt x="0" y="15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2" y="6"/>
                      <a:pt x="5" y="5"/>
                    </a:cubicBezTo>
                    <a:lnTo>
                      <a:pt x="2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60"/>
              <p:cNvSpPr>
                <a:spLocks/>
              </p:cNvSpPr>
              <p:nvPr/>
            </p:nvSpPr>
            <p:spPr bwMode="gray">
              <a:xfrm>
                <a:off x="10678340" y="5408898"/>
                <a:ext cx="313790" cy="184836"/>
              </a:xfrm>
              <a:custGeom>
                <a:avLst/>
                <a:gdLst>
                  <a:gd name="T0" fmla="*/ 6 w 34"/>
                  <a:gd name="T1" fmla="*/ 19 h 20"/>
                  <a:gd name="T2" fmla="*/ 0 w 34"/>
                  <a:gd name="T3" fmla="*/ 15 h 20"/>
                  <a:gd name="T4" fmla="*/ 0 w 34"/>
                  <a:gd name="T5" fmla="*/ 5 h 20"/>
                  <a:gd name="T6" fmla="*/ 5 w 34"/>
                  <a:gd name="T7" fmla="*/ 0 h 20"/>
                  <a:gd name="T8" fmla="*/ 28 w 34"/>
                  <a:gd name="T9" fmla="*/ 2 h 20"/>
                  <a:gd name="T10" fmla="*/ 34 w 34"/>
                  <a:gd name="T11" fmla="*/ 7 h 20"/>
                  <a:gd name="T12" fmla="*/ 34 w 34"/>
                  <a:gd name="T13" fmla="*/ 8 h 20"/>
                  <a:gd name="T14" fmla="*/ 29 w 34"/>
                  <a:gd name="T15" fmla="*/ 15 h 20"/>
                  <a:gd name="T16" fmla="*/ 6 w 3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6" y="19"/>
                    </a:moveTo>
                    <a:cubicBezTo>
                      <a:pt x="3" y="20"/>
                      <a:pt x="1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3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11"/>
                      <a:pt x="32" y="14"/>
                      <a:pt x="29" y="1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61"/>
              <p:cNvSpPr>
                <a:spLocks/>
              </p:cNvSpPr>
              <p:nvPr/>
            </p:nvSpPr>
            <p:spPr bwMode="gray">
              <a:xfrm>
                <a:off x="9831540" y="5073617"/>
                <a:ext cx="305193" cy="287999"/>
              </a:xfrm>
              <a:custGeom>
                <a:avLst/>
                <a:gdLst>
                  <a:gd name="T0" fmla="*/ 30 w 33"/>
                  <a:gd name="T1" fmla="*/ 14 h 31"/>
                  <a:gd name="T2" fmla="*/ 31 w 33"/>
                  <a:gd name="T3" fmla="*/ 21 h 31"/>
                  <a:gd name="T4" fmla="*/ 24 w 33"/>
                  <a:gd name="T5" fmla="*/ 28 h 31"/>
                  <a:gd name="T6" fmla="*/ 17 w 33"/>
                  <a:gd name="T7" fmla="*/ 28 h 31"/>
                  <a:gd name="T8" fmla="*/ 2 w 33"/>
                  <a:gd name="T9" fmla="*/ 11 h 31"/>
                  <a:gd name="T10" fmla="*/ 2 w 33"/>
                  <a:gd name="T11" fmla="*/ 3 h 31"/>
                  <a:gd name="T12" fmla="*/ 3 w 33"/>
                  <a:gd name="T13" fmla="*/ 2 h 31"/>
                  <a:gd name="T14" fmla="*/ 10 w 33"/>
                  <a:gd name="T15" fmla="*/ 1 h 31"/>
                  <a:gd name="T16" fmla="*/ 30 w 33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0" y="14"/>
                    </a:moveTo>
                    <a:cubicBezTo>
                      <a:pt x="32" y="16"/>
                      <a:pt x="33" y="19"/>
                      <a:pt x="31" y="21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2" y="31"/>
                      <a:pt x="19" y="31"/>
                      <a:pt x="17" y="2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0"/>
                      <a:pt x="8" y="0"/>
                      <a:pt x="10" y="1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62"/>
              <p:cNvSpPr>
                <a:spLocks/>
              </p:cNvSpPr>
              <p:nvPr/>
            </p:nvSpPr>
            <p:spPr bwMode="gray">
              <a:xfrm>
                <a:off x="10545086" y="5684003"/>
                <a:ext cx="309490" cy="296596"/>
              </a:xfrm>
              <a:custGeom>
                <a:avLst/>
                <a:gdLst>
                  <a:gd name="T0" fmla="*/ 3 w 33"/>
                  <a:gd name="T1" fmla="*/ 17 h 32"/>
                  <a:gd name="T2" fmla="*/ 2 w 33"/>
                  <a:gd name="T3" fmla="*/ 10 h 32"/>
                  <a:gd name="T4" fmla="*/ 9 w 33"/>
                  <a:gd name="T5" fmla="*/ 3 h 32"/>
                  <a:gd name="T6" fmla="*/ 15 w 33"/>
                  <a:gd name="T7" fmla="*/ 3 h 32"/>
                  <a:gd name="T8" fmla="*/ 31 w 33"/>
                  <a:gd name="T9" fmla="*/ 20 h 32"/>
                  <a:gd name="T10" fmla="*/ 31 w 33"/>
                  <a:gd name="T11" fmla="*/ 28 h 32"/>
                  <a:gd name="T12" fmla="*/ 30 w 33"/>
                  <a:gd name="T13" fmla="*/ 29 h 32"/>
                  <a:gd name="T14" fmla="*/ 22 w 33"/>
                  <a:gd name="T15" fmla="*/ 30 h 32"/>
                  <a:gd name="T16" fmla="*/ 3 w 33"/>
                  <a:gd name="T1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3" y="17"/>
                    </a:moveTo>
                    <a:cubicBezTo>
                      <a:pt x="0" y="16"/>
                      <a:pt x="0" y="13"/>
                      <a:pt x="2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14" y="0"/>
                      <a:pt x="15" y="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3"/>
                      <a:pt x="33" y="26"/>
                      <a:pt x="31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8" y="31"/>
                      <a:pt x="25" y="32"/>
                      <a:pt x="22" y="30"/>
                    </a:cubicBez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63"/>
              <p:cNvSpPr>
                <a:spLocks/>
              </p:cNvSpPr>
              <p:nvPr/>
            </p:nvSpPr>
            <p:spPr bwMode="gray">
              <a:xfrm>
                <a:off x="9887419" y="5731285"/>
                <a:ext cx="287999" cy="296596"/>
              </a:xfrm>
              <a:custGeom>
                <a:avLst/>
                <a:gdLst>
                  <a:gd name="T0" fmla="*/ 14 w 31"/>
                  <a:gd name="T1" fmla="*/ 2 h 32"/>
                  <a:gd name="T2" fmla="*/ 21 w 31"/>
                  <a:gd name="T3" fmla="*/ 1 h 32"/>
                  <a:gd name="T4" fmla="*/ 29 w 31"/>
                  <a:gd name="T5" fmla="*/ 8 h 32"/>
                  <a:gd name="T6" fmla="*/ 29 w 31"/>
                  <a:gd name="T7" fmla="*/ 15 h 32"/>
                  <a:gd name="T8" fmla="*/ 11 w 31"/>
                  <a:gd name="T9" fmla="*/ 30 h 32"/>
                  <a:gd name="T10" fmla="*/ 3 w 31"/>
                  <a:gd name="T11" fmla="*/ 30 h 32"/>
                  <a:gd name="T12" fmla="*/ 3 w 31"/>
                  <a:gd name="T13" fmla="*/ 30 h 32"/>
                  <a:gd name="T14" fmla="*/ 1 w 31"/>
                  <a:gd name="T15" fmla="*/ 22 h 32"/>
                  <a:gd name="T16" fmla="*/ 14 w 31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10"/>
                      <a:pt x="31" y="13"/>
                      <a:pt x="29" y="1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2"/>
                      <a:pt x="5" y="32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28"/>
                      <a:pt x="0" y="24"/>
                      <a:pt x="1" y="22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64"/>
              <p:cNvSpPr>
                <a:spLocks/>
              </p:cNvSpPr>
              <p:nvPr/>
            </p:nvSpPr>
            <p:spPr bwMode="gray">
              <a:xfrm>
                <a:off x="10510699" y="5022035"/>
                <a:ext cx="287999" cy="300893"/>
              </a:xfrm>
              <a:custGeom>
                <a:avLst/>
                <a:gdLst>
                  <a:gd name="T0" fmla="*/ 16 w 31"/>
                  <a:gd name="T1" fmla="*/ 30 h 33"/>
                  <a:gd name="T2" fmla="*/ 10 w 31"/>
                  <a:gd name="T3" fmla="*/ 31 h 33"/>
                  <a:gd name="T4" fmla="*/ 2 w 31"/>
                  <a:gd name="T5" fmla="*/ 24 h 33"/>
                  <a:gd name="T6" fmla="*/ 2 w 31"/>
                  <a:gd name="T7" fmla="*/ 17 h 33"/>
                  <a:gd name="T8" fmla="*/ 20 w 31"/>
                  <a:gd name="T9" fmla="*/ 2 h 33"/>
                  <a:gd name="T10" fmla="*/ 28 w 31"/>
                  <a:gd name="T11" fmla="*/ 2 h 33"/>
                  <a:gd name="T12" fmla="*/ 28 w 31"/>
                  <a:gd name="T13" fmla="*/ 2 h 33"/>
                  <a:gd name="T14" fmla="*/ 29 w 31"/>
                  <a:gd name="T15" fmla="*/ 10 h 33"/>
                  <a:gd name="T16" fmla="*/ 16 w 31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3">
                    <a:moveTo>
                      <a:pt x="16" y="30"/>
                    </a:moveTo>
                    <a:cubicBezTo>
                      <a:pt x="15" y="32"/>
                      <a:pt x="12" y="33"/>
                      <a:pt x="10" y="3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4"/>
                      <a:pt x="31" y="8"/>
                      <a:pt x="29" y="10"/>
                    </a:cubicBez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65"/>
              <p:cNvSpPr>
                <a:spLocks/>
              </p:cNvSpPr>
              <p:nvPr/>
            </p:nvSpPr>
            <p:spPr bwMode="gray">
              <a:xfrm>
                <a:off x="10007776" y="4936066"/>
                <a:ext cx="253611" cy="322387"/>
              </a:xfrm>
              <a:custGeom>
                <a:avLst/>
                <a:gdLst>
                  <a:gd name="T0" fmla="*/ 26 w 27"/>
                  <a:gd name="T1" fmla="*/ 22 h 35"/>
                  <a:gd name="T2" fmla="*/ 24 w 27"/>
                  <a:gd name="T3" fmla="*/ 29 h 35"/>
                  <a:gd name="T4" fmla="*/ 15 w 27"/>
                  <a:gd name="T5" fmla="*/ 33 h 35"/>
                  <a:gd name="T6" fmla="*/ 9 w 27"/>
                  <a:gd name="T7" fmla="*/ 31 h 35"/>
                  <a:gd name="T8" fmla="*/ 1 w 27"/>
                  <a:gd name="T9" fmla="*/ 9 h 35"/>
                  <a:gd name="T10" fmla="*/ 4 w 27"/>
                  <a:gd name="T11" fmla="*/ 1 h 35"/>
                  <a:gd name="T12" fmla="*/ 5 w 27"/>
                  <a:gd name="T13" fmla="*/ 1 h 35"/>
                  <a:gd name="T14" fmla="*/ 12 w 27"/>
                  <a:gd name="T15" fmla="*/ 3 h 35"/>
                  <a:gd name="T16" fmla="*/ 26 w 27"/>
                  <a:gd name="T17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5">
                    <a:moveTo>
                      <a:pt x="26" y="22"/>
                    </a:moveTo>
                    <a:cubicBezTo>
                      <a:pt x="27" y="25"/>
                      <a:pt x="27" y="27"/>
                      <a:pt x="24" y="2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5"/>
                      <a:pt x="10" y="34"/>
                      <a:pt x="9" y="3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1"/>
                      <a:pt x="12" y="3"/>
                    </a:cubicBezTo>
                    <a:lnTo>
                      <a:pt x="2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66"/>
              <p:cNvSpPr>
                <a:spLocks/>
              </p:cNvSpPr>
              <p:nvPr/>
            </p:nvSpPr>
            <p:spPr bwMode="gray">
              <a:xfrm>
                <a:off x="10416132" y="5787166"/>
                <a:ext cx="262208" cy="322387"/>
              </a:xfrm>
              <a:custGeom>
                <a:avLst/>
                <a:gdLst>
                  <a:gd name="T0" fmla="*/ 2 w 28"/>
                  <a:gd name="T1" fmla="*/ 13 h 35"/>
                  <a:gd name="T2" fmla="*/ 4 w 28"/>
                  <a:gd name="T3" fmla="*/ 6 h 35"/>
                  <a:gd name="T4" fmla="*/ 13 w 28"/>
                  <a:gd name="T5" fmla="*/ 2 h 35"/>
                  <a:gd name="T6" fmla="*/ 19 w 28"/>
                  <a:gd name="T7" fmla="*/ 4 h 35"/>
                  <a:gd name="T8" fmla="*/ 27 w 28"/>
                  <a:gd name="T9" fmla="*/ 26 h 35"/>
                  <a:gd name="T10" fmla="*/ 24 w 28"/>
                  <a:gd name="T11" fmla="*/ 34 h 35"/>
                  <a:gd name="T12" fmla="*/ 23 w 28"/>
                  <a:gd name="T13" fmla="*/ 34 h 35"/>
                  <a:gd name="T14" fmla="*/ 15 w 28"/>
                  <a:gd name="T15" fmla="*/ 32 h 35"/>
                  <a:gd name="T16" fmla="*/ 2 w 28"/>
                  <a:gd name="T1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5">
                    <a:moveTo>
                      <a:pt x="2" y="13"/>
                    </a:moveTo>
                    <a:cubicBezTo>
                      <a:pt x="0" y="11"/>
                      <a:pt x="1" y="8"/>
                      <a:pt x="4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8" y="2"/>
                      <a:pt x="19" y="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9"/>
                      <a:pt x="26" y="32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7" y="35"/>
                      <a:pt x="15" y="32"/>
                    </a:cubicBez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67"/>
              <p:cNvSpPr>
                <a:spLocks/>
              </p:cNvSpPr>
              <p:nvPr/>
            </p:nvSpPr>
            <p:spPr bwMode="gray">
              <a:xfrm>
                <a:off x="9749867" y="5602331"/>
                <a:ext cx="322387" cy="249311"/>
              </a:xfrm>
              <a:custGeom>
                <a:avLst/>
                <a:gdLst>
                  <a:gd name="T0" fmla="*/ 23 w 35"/>
                  <a:gd name="T1" fmla="*/ 2 h 27"/>
                  <a:gd name="T2" fmla="*/ 29 w 35"/>
                  <a:gd name="T3" fmla="*/ 3 h 27"/>
                  <a:gd name="T4" fmla="*/ 34 w 35"/>
                  <a:gd name="T5" fmla="*/ 13 h 27"/>
                  <a:gd name="T6" fmla="*/ 31 w 35"/>
                  <a:gd name="T7" fmla="*/ 19 h 27"/>
                  <a:gd name="T8" fmla="*/ 9 w 35"/>
                  <a:gd name="T9" fmla="*/ 26 h 27"/>
                  <a:gd name="T10" fmla="*/ 2 w 35"/>
                  <a:gd name="T11" fmla="*/ 23 h 27"/>
                  <a:gd name="T12" fmla="*/ 1 w 35"/>
                  <a:gd name="T13" fmla="*/ 23 h 27"/>
                  <a:gd name="T14" fmla="*/ 3 w 35"/>
                  <a:gd name="T15" fmla="*/ 15 h 27"/>
                  <a:gd name="T16" fmla="*/ 23 w 3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23" y="2"/>
                    </a:moveTo>
                    <a:cubicBezTo>
                      <a:pt x="25" y="0"/>
                      <a:pt x="28" y="1"/>
                      <a:pt x="29" y="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5"/>
                      <a:pt x="34" y="18"/>
                      <a:pt x="31" y="1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7"/>
                      <a:pt x="3" y="26"/>
                      <a:pt x="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0"/>
                      <a:pt x="1" y="17"/>
                      <a:pt x="3" y="15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68"/>
              <p:cNvSpPr>
                <a:spLocks/>
              </p:cNvSpPr>
              <p:nvPr/>
            </p:nvSpPr>
            <p:spPr bwMode="gray">
              <a:xfrm>
                <a:off x="10609565" y="5193974"/>
                <a:ext cx="326684" cy="249311"/>
              </a:xfrm>
              <a:custGeom>
                <a:avLst/>
                <a:gdLst>
                  <a:gd name="T0" fmla="*/ 12 w 35"/>
                  <a:gd name="T1" fmla="*/ 26 h 27"/>
                  <a:gd name="T2" fmla="*/ 6 w 35"/>
                  <a:gd name="T3" fmla="*/ 24 h 27"/>
                  <a:gd name="T4" fmla="*/ 1 w 35"/>
                  <a:gd name="T5" fmla="*/ 15 h 27"/>
                  <a:gd name="T6" fmla="*/ 4 w 35"/>
                  <a:gd name="T7" fmla="*/ 8 h 27"/>
                  <a:gd name="T8" fmla="*/ 26 w 35"/>
                  <a:gd name="T9" fmla="*/ 1 h 27"/>
                  <a:gd name="T10" fmla="*/ 33 w 35"/>
                  <a:gd name="T11" fmla="*/ 4 h 27"/>
                  <a:gd name="T12" fmla="*/ 33 w 35"/>
                  <a:gd name="T13" fmla="*/ 5 h 27"/>
                  <a:gd name="T14" fmla="*/ 32 w 35"/>
                  <a:gd name="T15" fmla="*/ 12 h 27"/>
                  <a:gd name="T16" fmla="*/ 12 w 35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12" y="26"/>
                    </a:moveTo>
                    <a:cubicBezTo>
                      <a:pt x="10" y="27"/>
                      <a:pt x="7" y="26"/>
                      <a:pt x="6" y="2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1" y="9"/>
                      <a:pt x="4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2" y="1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5" y="7"/>
                      <a:pt x="34" y="11"/>
                      <a:pt x="32" y="12"/>
                    </a:cubicBez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69"/>
              <p:cNvSpPr>
                <a:spLocks/>
              </p:cNvSpPr>
              <p:nvPr/>
            </p:nvSpPr>
            <p:spPr bwMode="gray">
              <a:xfrm>
                <a:off x="9719779" y="5279944"/>
                <a:ext cx="326684" cy="219224"/>
              </a:xfrm>
              <a:custGeom>
                <a:avLst/>
                <a:gdLst>
                  <a:gd name="T0" fmla="*/ 31 w 35"/>
                  <a:gd name="T1" fmla="*/ 4 h 24"/>
                  <a:gd name="T2" fmla="*/ 34 w 35"/>
                  <a:gd name="T3" fmla="*/ 10 h 24"/>
                  <a:gd name="T4" fmla="*/ 31 w 35"/>
                  <a:gd name="T5" fmla="*/ 20 h 24"/>
                  <a:gd name="T6" fmla="*/ 25 w 35"/>
                  <a:gd name="T7" fmla="*/ 23 h 24"/>
                  <a:gd name="T8" fmla="*/ 3 w 35"/>
                  <a:gd name="T9" fmla="*/ 12 h 24"/>
                  <a:gd name="T10" fmla="*/ 0 w 35"/>
                  <a:gd name="T11" fmla="*/ 5 h 24"/>
                  <a:gd name="T12" fmla="*/ 1 w 35"/>
                  <a:gd name="T13" fmla="*/ 4 h 24"/>
                  <a:gd name="T14" fmla="*/ 7 w 35"/>
                  <a:gd name="T15" fmla="*/ 0 h 24"/>
                  <a:gd name="T16" fmla="*/ 31 w 3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31" y="4"/>
                    </a:moveTo>
                    <a:cubicBezTo>
                      <a:pt x="33" y="5"/>
                      <a:pt x="35" y="8"/>
                      <a:pt x="34" y="1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3"/>
                      <a:pt x="27" y="24"/>
                      <a:pt x="25" y="2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0"/>
                      <a:pt x="7" y="0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70"/>
              <p:cNvSpPr>
                <a:spLocks/>
              </p:cNvSpPr>
              <p:nvPr/>
            </p:nvSpPr>
            <p:spPr bwMode="gray">
              <a:xfrm>
                <a:off x="10639653" y="5546449"/>
                <a:ext cx="322387" cy="219224"/>
              </a:xfrm>
              <a:custGeom>
                <a:avLst/>
                <a:gdLst>
                  <a:gd name="T0" fmla="*/ 4 w 35"/>
                  <a:gd name="T1" fmla="*/ 20 h 24"/>
                  <a:gd name="T2" fmla="*/ 1 w 35"/>
                  <a:gd name="T3" fmla="*/ 14 h 24"/>
                  <a:gd name="T4" fmla="*/ 4 w 35"/>
                  <a:gd name="T5" fmla="*/ 4 h 24"/>
                  <a:gd name="T6" fmla="*/ 10 w 35"/>
                  <a:gd name="T7" fmla="*/ 1 h 24"/>
                  <a:gd name="T8" fmla="*/ 31 w 35"/>
                  <a:gd name="T9" fmla="*/ 12 h 24"/>
                  <a:gd name="T10" fmla="*/ 34 w 35"/>
                  <a:gd name="T11" fmla="*/ 19 h 24"/>
                  <a:gd name="T12" fmla="*/ 34 w 35"/>
                  <a:gd name="T13" fmla="*/ 20 h 24"/>
                  <a:gd name="T14" fmla="*/ 27 w 35"/>
                  <a:gd name="T15" fmla="*/ 24 h 24"/>
                  <a:gd name="T16" fmla="*/ 4 w 35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4" y="20"/>
                    </a:moveTo>
                    <a:cubicBezTo>
                      <a:pt x="1" y="19"/>
                      <a:pt x="0" y="17"/>
                      <a:pt x="1" y="1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13"/>
                      <a:pt x="35" y="16"/>
                      <a:pt x="34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3"/>
                      <a:pt x="30" y="24"/>
                      <a:pt x="27" y="24"/>
                    </a:cubicBezTo>
                    <a:lnTo>
                      <a:pt x="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71"/>
              <p:cNvSpPr>
                <a:spLocks/>
              </p:cNvSpPr>
              <p:nvPr/>
            </p:nvSpPr>
            <p:spPr bwMode="gray">
              <a:xfrm>
                <a:off x="10093745" y="5821554"/>
                <a:ext cx="219224" cy="326684"/>
              </a:xfrm>
              <a:custGeom>
                <a:avLst/>
                <a:gdLst>
                  <a:gd name="T0" fmla="*/ 5 w 24"/>
                  <a:gd name="T1" fmla="*/ 4 h 35"/>
                  <a:gd name="T2" fmla="*/ 11 w 24"/>
                  <a:gd name="T3" fmla="*/ 0 h 35"/>
                  <a:gd name="T4" fmla="*/ 20 w 24"/>
                  <a:gd name="T5" fmla="*/ 4 h 35"/>
                  <a:gd name="T6" fmla="*/ 23 w 24"/>
                  <a:gd name="T7" fmla="*/ 10 h 35"/>
                  <a:gd name="T8" fmla="*/ 13 w 24"/>
                  <a:gd name="T9" fmla="*/ 31 h 35"/>
                  <a:gd name="T10" fmla="*/ 5 w 24"/>
                  <a:gd name="T11" fmla="*/ 34 h 35"/>
                  <a:gd name="T12" fmla="*/ 5 w 24"/>
                  <a:gd name="T13" fmla="*/ 34 h 35"/>
                  <a:gd name="T14" fmla="*/ 1 w 24"/>
                  <a:gd name="T15" fmla="*/ 27 h 35"/>
                  <a:gd name="T16" fmla="*/ 5 w 24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5" y="4"/>
                    </a:moveTo>
                    <a:cubicBezTo>
                      <a:pt x="5" y="1"/>
                      <a:pt x="8" y="0"/>
                      <a:pt x="11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3" y="5"/>
                      <a:pt x="24" y="7"/>
                      <a:pt x="23" y="1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4"/>
                      <a:pt x="8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3"/>
                      <a:pt x="0" y="30"/>
                      <a:pt x="1" y="27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72"/>
              <p:cNvSpPr>
                <a:spLocks/>
              </p:cNvSpPr>
              <p:nvPr/>
            </p:nvSpPr>
            <p:spPr bwMode="gray">
              <a:xfrm>
                <a:off x="10360251" y="4901678"/>
                <a:ext cx="232118" cy="330984"/>
              </a:xfrm>
              <a:custGeom>
                <a:avLst/>
                <a:gdLst>
                  <a:gd name="T0" fmla="*/ 20 w 25"/>
                  <a:gd name="T1" fmla="*/ 31 h 36"/>
                  <a:gd name="T2" fmla="*/ 14 w 25"/>
                  <a:gd name="T3" fmla="*/ 35 h 36"/>
                  <a:gd name="T4" fmla="*/ 4 w 25"/>
                  <a:gd name="T5" fmla="*/ 31 h 36"/>
                  <a:gd name="T6" fmla="*/ 2 w 25"/>
                  <a:gd name="T7" fmla="*/ 25 h 36"/>
                  <a:gd name="T8" fmla="*/ 12 w 25"/>
                  <a:gd name="T9" fmla="*/ 4 h 36"/>
                  <a:gd name="T10" fmla="*/ 19 w 25"/>
                  <a:gd name="T11" fmla="*/ 1 h 36"/>
                  <a:gd name="T12" fmla="*/ 20 w 25"/>
                  <a:gd name="T13" fmla="*/ 1 h 36"/>
                  <a:gd name="T14" fmla="*/ 24 w 25"/>
                  <a:gd name="T15" fmla="*/ 8 h 36"/>
                  <a:gd name="T16" fmla="*/ 20 w 2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6">
                    <a:moveTo>
                      <a:pt x="20" y="31"/>
                    </a:moveTo>
                    <a:cubicBezTo>
                      <a:pt x="20" y="34"/>
                      <a:pt x="17" y="36"/>
                      <a:pt x="14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0" y="28"/>
                      <a:pt x="2" y="2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2"/>
                      <a:pt x="17" y="0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25" y="5"/>
                      <a:pt x="24" y="8"/>
                    </a:cubicBezTo>
                    <a:lnTo>
                      <a:pt x="2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1" name="Freeform 435"/>
            <p:cNvSpPr>
              <a:spLocks/>
            </p:cNvSpPr>
            <p:nvPr userDrawn="1"/>
          </p:nvSpPr>
          <p:spPr bwMode="blackWhite">
            <a:xfrm>
              <a:off x="9177699" y="3671352"/>
              <a:ext cx="2570460" cy="1037672"/>
            </a:xfrm>
            <a:custGeom>
              <a:avLst/>
              <a:gdLst>
                <a:gd name="T0" fmla="*/ 359 w 402"/>
                <a:gd name="T1" fmla="*/ 77 h 163"/>
                <a:gd name="T2" fmla="*/ 352 w 402"/>
                <a:gd name="T3" fmla="*/ 77 h 163"/>
                <a:gd name="T4" fmla="*/ 271 w 402"/>
                <a:gd name="T5" fmla="*/ 0 h 163"/>
                <a:gd name="T6" fmla="*/ 192 w 402"/>
                <a:gd name="T7" fmla="*/ 60 h 163"/>
                <a:gd name="T8" fmla="*/ 149 w 402"/>
                <a:gd name="T9" fmla="*/ 42 h 163"/>
                <a:gd name="T10" fmla="*/ 89 w 402"/>
                <a:gd name="T11" fmla="*/ 97 h 163"/>
                <a:gd name="T12" fmla="*/ 61 w 402"/>
                <a:gd name="T13" fmla="*/ 110 h 163"/>
                <a:gd name="T14" fmla="*/ 34 w 402"/>
                <a:gd name="T15" fmla="*/ 96 h 163"/>
                <a:gd name="T16" fmla="*/ 0 w 402"/>
                <a:gd name="T17" fmla="*/ 129 h 163"/>
                <a:gd name="T18" fmla="*/ 34 w 402"/>
                <a:gd name="T19" fmla="*/ 163 h 163"/>
                <a:gd name="T20" fmla="*/ 43 w 402"/>
                <a:gd name="T21" fmla="*/ 163 h 163"/>
                <a:gd name="T22" fmla="*/ 153 w 402"/>
                <a:gd name="T23" fmla="*/ 163 h 163"/>
                <a:gd name="T24" fmla="*/ 214 w 402"/>
                <a:gd name="T25" fmla="*/ 163 h 163"/>
                <a:gd name="T26" fmla="*/ 362 w 402"/>
                <a:gd name="T27" fmla="*/ 163 h 163"/>
                <a:gd name="T28" fmla="*/ 362 w 402"/>
                <a:gd name="T29" fmla="*/ 163 h 163"/>
                <a:gd name="T30" fmla="*/ 402 w 402"/>
                <a:gd name="T31" fmla="*/ 120 h 163"/>
                <a:gd name="T32" fmla="*/ 359 w 402"/>
                <a:gd name="T33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163">
                  <a:moveTo>
                    <a:pt x="359" y="77"/>
                  </a:moveTo>
                  <a:cubicBezTo>
                    <a:pt x="357" y="77"/>
                    <a:pt x="355" y="77"/>
                    <a:pt x="352" y="77"/>
                  </a:cubicBezTo>
                  <a:cubicBezTo>
                    <a:pt x="350" y="34"/>
                    <a:pt x="315" y="0"/>
                    <a:pt x="271" y="0"/>
                  </a:cubicBezTo>
                  <a:cubicBezTo>
                    <a:pt x="233" y="0"/>
                    <a:pt x="202" y="26"/>
                    <a:pt x="192" y="60"/>
                  </a:cubicBezTo>
                  <a:cubicBezTo>
                    <a:pt x="181" y="49"/>
                    <a:pt x="166" y="42"/>
                    <a:pt x="149" y="42"/>
                  </a:cubicBezTo>
                  <a:cubicBezTo>
                    <a:pt x="118" y="42"/>
                    <a:pt x="92" y="66"/>
                    <a:pt x="89" y="97"/>
                  </a:cubicBezTo>
                  <a:cubicBezTo>
                    <a:pt x="79" y="98"/>
                    <a:pt x="69" y="103"/>
                    <a:pt x="61" y="110"/>
                  </a:cubicBezTo>
                  <a:cubicBezTo>
                    <a:pt x="55" y="101"/>
                    <a:pt x="45" y="96"/>
                    <a:pt x="34" y="96"/>
                  </a:cubicBezTo>
                  <a:cubicBezTo>
                    <a:pt x="15" y="96"/>
                    <a:pt x="0" y="111"/>
                    <a:pt x="0" y="129"/>
                  </a:cubicBezTo>
                  <a:cubicBezTo>
                    <a:pt x="0" y="148"/>
                    <a:pt x="15" y="163"/>
                    <a:pt x="3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84" y="161"/>
                    <a:pt x="402" y="143"/>
                    <a:pt x="402" y="120"/>
                  </a:cubicBezTo>
                  <a:cubicBezTo>
                    <a:pt x="402" y="96"/>
                    <a:pt x="383" y="77"/>
                    <a:pt x="35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grpSp>
        <p:nvGrpSpPr>
          <p:cNvPr id="272" name="Group 271"/>
          <p:cNvGrpSpPr/>
          <p:nvPr userDrawn="1"/>
        </p:nvGrpSpPr>
        <p:grpSpPr>
          <a:xfrm>
            <a:off x="6449353" y="3690039"/>
            <a:ext cx="5529922" cy="2825061"/>
            <a:chOff x="6218237" y="3671352"/>
            <a:chExt cx="5529922" cy="2825061"/>
          </a:xfrm>
        </p:grpSpPr>
        <p:sp>
          <p:nvSpPr>
            <p:cNvPr id="273" name="Freeform 345"/>
            <p:cNvSpPr>
              <a:spLocks noEditPoints="1"/>
            </p:cNvSpPr>
            <p:nvPr/>
          </p:nvSpPr>
          <p:spPr bwMode="gray">
            <a:xfrm>
              <a:off x="7047753" y="5602154"/>
              <a:ext cx="809283" cy="809283"/>
            </a:xfrm>
            <a:custGeom>
              <a:avLst/>
              <a:gdLst>
                <a:gd name="T0" fmla="*/ 20 w 93"/>
                <a:gd name="T1" fmla="*/ 23 h 93"/>
                <a:gd name="T2" fmla="*/ 20 w 93"/>
                <a:gd name="T3" fmla="*/ 29 h 93"/>
                <a:gd name="T4" fmla="*/ 13 w 93"/>
                <a:gd name="T5" fmla="*/ 35 h 93"/>
                <a:gd name="T6" fmla="*/ 1 w 93"/>
                <a:gd name="T7" fmla="*/ 37 h 93"/>
                <a:gd name="T8" fmla="*/ 3 w 93"/>
                <a:gd name="T9" fmla="*/ 47 h 93"/>
                <a:gd name="T10" fmla="*/ 15 w 93"/>
                <a:gd name="T11" fmla="*/ 53 h 93"/>
                <a:gd name="T12" fmla="*/ 15 w 93"/>
                <a:gd name="T13" fmla="*/ 63 h 93"/>
                <a:gd name="T14" fmla="*/ 8 w 93"/>
                <a:gd name="T15" fmla="*/ 72 h 93"/>
                <a:gd name="T16" fmla="*/ 16 w 93"/>
                <a:gd name="T17" fmla="*/ 78 h 93"/>
                <a:gd name="T18" fmla="*/ 29 w 93"/>
                <a:gd name="T19" fmla="*/ 74 h 93"/>
                <a:gd name="T20" fmla="*/ 35 w 93"/>
                <a:gd name="T21" fmla="*/ 81 h 93"/>
                <a:gd name="T22" fmla="*/ 37 w 93"/>
                <a:gd name="T23" fmla="*/ 92 h 93"/>
                <a:gd name="T24" fmla="*/ 47 w 93"/>
                <a:gd name="T25" fmla="*/ 90 h 93"/>
                <a:gd name="T26" fmla="*/ 53 w 93"/>
                <a:gd name="T27" fmla="*/ 78 h 93"/>
                <a:gd name="T28" fmla="*/ 57 w 93"/>
                <a:gd name="T29" fmla="*/ 77 h 93"/>
                <a:gd name="T30" fmla="*/ 63 w 93"/>
                <a:gd name="T31" fmla="*/ 79 h 93"/>
                <a:gd name="T32" fmla="*/ 72 w 93"/>
                <a:gd name="T33" fmla="*/ 85 h 93"/>
                <a:gd name="T34" fmla="*/ 78 w 93"/>
                <a:gd name="T35" fmla="*/ 77 h 93"/>
                <a:gd name="T36" fmla="*/ 74 w 93"/>
                <a:gd name="T37" fmla="*/ 65 h 93"/>
                <a:gd name="T38" fmla="*/ 76 w 93"/>
                <a:gd name="T39" fmla="*/ 61 h 93"/>
                <a:gd name="T40" fmla="*/ 81 w 93"/>
                <a:gd name="T41" fmla="*/ 58 h 93"/>
                <a:gd name="T42" fmla="*/ 92 w 93"/>
                <a:gd name="T43" fmla="*/ 56 h 93"/>
                <a:gd name="T44" fmla="*/ 91 w 93"/>
                <a:gd name="T45" fmla="*/ 46 h 93"/>
                <a:gd name="T46" fmla="*/ 79 w 93"/>
                <a:gd name="T47" fmla="*/ 40 h 93"/>
                <a:gd name="T48" fmla="*/ 77 w 93"/>
                <a:gd name="T49" fmla="*/ 36 h 93"/>
                <a:gd name="T50" fmla="*/ 79 w 93"/>
                <a:gd name="T51" fmla="*/ 31 h 93"/>
                <a:gd name="T52" fmla="*/ 85 w 93"/>
                <a:gd name="T53" fmla="*/ 21 h 93"/>
                <a:gd name="T54" fmla="*/ 77 w 93"/>
                <a:gd name="T55" fmla="*/ 15 h 93"/>
                <a:gd name="T56" fmla="*/ 65 w 93"/>
                <a:gd name="T57" fmla="*/ 20 h 93"/>
                <a:gd name="T58" fmla="*/ 61 w 93"/>
                <a:gd name="T59" fmla="*/ 18 h 93"/>
                <a:gd name="T60" fmla="*/ 58 w 93"/>
                <a:gd name="T61" fmla="*/ 13 h 93"/>
                <a:gd name="T62" fmla="*/ 56 w 93"/>
                <a:gd name="T63" fmla="*/ 1 h 93"/>
                <a:gd name="T64" fmla="*/ 46 w 93"/>
                <a:gd name="T65" fmla="*/ 3 h 93"/>
                <a:gd name="T66" fmla="*/ 40 w 93"/>
                <a:gd name="T67" fmla="*/ 15 h 93"/>
                <a:gd name="T68" fmla="*/ 36 w 93"/>
                <a:gd name="T69" fmla="*/ 16 h 93"/>
                <a:gd name="T70" fmla="*/ 31 w 93"/>
                <a:gd name="T71" fmla="*/ 14 h 93"/>
                <a:gd name="T72" fmla="*/ 21 w 93"/>
                <a:gd name="T73" fmla="*/ 8 h 93"/>
                <a:gd name="T74" fmla="*/ 15 w 93"/>
                <a:gd name="T75" fmla="*/ 16 h 93"/>
                <a:gd name="T76" fmla="*/ 57 w 93"/>
                <a:gd name="T77" fmla="*/ 60 h 93"/>
                <a:gd name="T78" fmla="*/ 36 w 93"/>
                <a:gd name="T7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93">
                  <a:moveTo>
                    <a:pt x="15" y="16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1" y="26"/>
                    <a:pt x="21" y="27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7" y="34"/>
                    <a:pt x="16" y="35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6"/>
                    <a:pt x="1" y="37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50"/>
                    <a:pt x="15" y="51"/>
                    <a:pt x="15" y="53"/>
                  </a:cubicBezTo>
                  <a:cubicBezTo>
                    <a:pt x="15" y="54"/>
                    <a:pt x="16" y="56"/>
                    <a:pt x="16" y="58"/>
                  </a:cubicBezTo>
                  <a:cubicBezTo>
                    <a:pt x="17" y="59"/>
                    <a:pt x="16" y="61"/>
                    <a:pt x="15" y="63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9"/>
                    <a:pt x="7" y="71"/>
                    <a:pt x="8" y="7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8"/>
                    <a:pt x="15" y="79"/>
                    <a:pt x="16" y="78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6" y="72"/>
                    <a:pt x="27" y="73"/>
                    <a:pt x="29" y="74"/>
                  </a:cubicBezTo>
                  <a:cubicBezTo>
                    <a:pt x="30" y="74"/>
                    <a:pt x="31" y="75"/>
                    <a:pt x="33" y="76"/>
                  </a:cubicBezTo>
                  <a:cubicBezTo>
                    <a:pt x="34" y="76"/>
                    <a:pt x="35" y="78"/>
                    <a:pt x="35" y="81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7" y="92"/>
                    <a:pt x="47" y="90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0"/>
                    <a:pt x="51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5" y="78"/>
                    <a:pt x="56" y="78"/>
                    <a:pt x="5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9" y="77"/>
                    <a:pt x="61" y="77"/>
                    <a:pt x="63" y="79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0" y="86"/>
                    <a:pt x="71" y="86"/>
                    <a:pt x="72" y="85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0"/>
                    <a:pt x="79" y="79"/>
                    <a:pt x="78" y="7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8"/>
                    <a:pt x="73" y="66"/>
                    <a:pt x="74" y="65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5" y="63"/>
                    <a:pt x="75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7" y="59"/>
                    <a:pt x="78" y="58"/>
                    <a:pt x="81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1" y="58"/>
                    <a:pt x="92" y="57"/>
                    <a:pt x="92" y="56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8"/>
                    <a:pt x="92" y="47"/>
                    <a:pt x="91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9"/>
                    <a:pt x="78" y="38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4"/>
                    <a:pt x="77" y="33"/>
                    <a:pt x="79" y="3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4"/>
                    <a:pt x="86" y="22"/>
                    <a:pt x="85" y="2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5"/>
                    <a:pt x="79" y="14"/>
                    <a:pt x="77" y="15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8" y="21"/>
                    <a:pt x="66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9"/>
                    <a:pt x="62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17"/>
                    <a:pt x="58" y="16"/>
                    <a:pt x="58" y="1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4"/>
                    <a:pt x="42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5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3" y="17"/>
                    <a:pt x="31" y="1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2" y="7"/>
                    <a:pt x="21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lose/>
                  <a:moveTo>
                    <a:pt x="60" y="36"/>
                  </a:moveTo>
                  <a:cubicBezTo>
                    <a:pt x="66" y="44"/>
                    <a:pt x="65" y="54"/>
                    <a:pt x="57" y="60"/>
                  </a:cubicBezTo>
                  <a:cubicBezTo>
                    <a:pt x="50" y="66"/>
                    <a:pt x="39" y="64"/>
                    <a:pt x="33" y="57"/>
                  </a:cubicBezTo>
                  <a:cubicBezTo>
                    <a:pt x="28" y="50"/>
                    <a:pt x="29" y="39"/>
                    <a:pt x="36" y="33"/>
                  </a:cubicBezTo>
                  <a:cubicBezTo>
                    <a:pt x="44" y="27"/>
                    <a:pt x="54" y="29"/>
                    <a:pt x="60" y="36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46"/>
            <p:cNvSpPr>
              <a:spLocks noEditPoints="1"/>
            </p:cNvSpPr>
            <p:nvPr/>
          </p:nvSpPr>
          <p:spPr bwMode="gray">
            <a:xfrm>
              <a:off x="6218237" y="5525273"/>
              <a:ext cx="845702" cy="841656"/>
            </a:xfrm>
            <a:custGeom>
              <a:avLst/>
              <a:gdLst>
                <a:gd name="T0" fmla="*/ 95 w 97"/>
                <a:gd name="T1" fmla="*/ 58 h 97"/>
                <a:gd name="T2" fmla="*/ 89 w 97"/>
                <a:gd name="T3" fmla="*/ 50 h 97"/>
                <a:gd name="T4" fmla="*/ 96 w 97"/>
                <a:gd name="T5" fmla="*/ 42 h 97"/>
                <a:gd name="T6" fmla="*/ 89 w 97"/>
                <a:gd name="T7" fmla="*/ 37 h 97"/>
                <a:gd name="T8" fmla="*/ 87 w 97"/>
                <a:gd name="T9" fmla="*/ 30 h 97"/>
                <a:gd name="T10" fmla="*/ 88 w 97"/>
                <a:gd name="T11" fmla="*/ 22 h 97"/>
                <a:gd name="T12" fmla="*/ 78 w 97"/>
                <a:gd name="T13" fmla="*/ 21 h 97"/>
                <a:gd name="T14" fmla="*/ 78 w 97"/>
                <a:gd name="T15" fmla="*/ 11 h 97"/>
                <a:gd name="T16" fmla="*/ 69 w 97"/>
                <a:gd name="T17" fmla="*/ 11 h 97"/>
                <a:gd name="T18" fmla="*/ 63 w 97"/>
                <a:gd name="T19" fmla="*/ 8 h 97"/>
                <a:gd name="T20" fmla="*/ 58 w 97"/>
                <a:gd name="T21" fmla="*/ 1 h 97"/>
                <a:gd name="T22" fmla="*/ 50 w 97"/>
                <a:gd name="T23" fmla="*/ 8 h 97"/>
                <a:gd name="T24" fmla="*/ 43 w 97"/>
                <a:gd name="T25" fmla="*/ 1 h 97"/>
                <a:gd name="T26" fmla="*/ 37 w 97"/>
                <a:gd name="T27" fmla="*/ 7 h 97"/>
                <a:gd name="T28" fmla="*/ 31 w 97"/>
                <a:gd name="T29" fmla="*/ 10 h 97"/>
                <a:gd name="T30" fmla="*/ 22 w 97"/>
                <a:gd name="T31" fmla="*/ 9 h 97"/>
                <a:gd name="T32" fmla="*/ 22 w 97"/>
                <a:gd name="T33" fmla="*/ 19 h 97"/>
                <a:gd name="T34" fmla="*/ 11 w 97"/>
                <a:gd name="T35" fmla="*/ 19 h 97"/>
                <a:gd name="T36" fmla="*/ 11 w 97"/>
                <a:gd name="T37" fmla="*/ 28 h 97"/>
                <a:gd name="T38" fmla="*/ 9 w 97"/>
                <a:gd name="T39" fmla="*/ 34 h 97"/>
                <a:gd name="T40" fmla="*/ 2 w 97"/>
                <a:gd name="T41" fmla="*/ 39 h 97"/>
                <a:gd name="T42" fmla="*/ 9 w 97"/>
                <a:gd name="T43" fmla="*/ 46 h 97"/>
                <a:gd name="T44" fmla="*/ 1 w 97"/>
                <a:gd name="T45" fmla="*/ 54 h 97"/>
                <a:gd name="T46" fmla="*/ 8 w 97"/>
                <a:gd name="T47" fmla="*/ 60 h 97"/>
                <a:gd name="T48" fmla="*/ 10 w 97"/>
                <a:gd name="T49" fmla="*/ 66 h 97"/>
                <a:gd name="T50" fmla="*/ 9 w 97"/>
                <a:gd name="T51" fmla="*/ 75 h 97"/>
                <a:gd name="T52" fmla="*/ 19 w 97"/>
                <a:gd name="T53" fmla="*/ 75 h 97"/>
                <a:gd name="T54" fmla="*/ 19 w 97"/>
                <a:gd name="T55" fmla="*/ 86 h 97"/>
                <a:gd name="T56" fmla="*/ 28 w 97"/>
                <a:gd name="T57" fmla="*/ 86 h 97"/>
                <a:gd name="T58" fmla="*/ 34 w 97"/>
                <a:gd name="T59" fmla="*/ 88 h 97"/>
                <a:gd name="T60" fmla="*/ 39 w 97"/>
                <a:gd name="T61" fmla="*/ 95 h 97"/>
                <a:gd name="T62" fmla="*/ 47 w 97"/>
                <a:gd name="T63" fmla="*/ 88 h 97"/>
                <a:gd name="T64" fmla="*/ 55 w 97"/>
                <a:gd name="T65" fmla="*/ 96 h 97"/>
                <a:gd name="T66" fmla="*/ 60 w 97"/>
                <a:gd name="T67" fmla="*/ 89 h 97"/>
                <a:gd name="T68" fmla="*/ 66 w 97"/>
                <a:gd name="T69" fmla="*/ 87 h 97"/>
                <a:gd name="T70" fmla="*/ 75 w 97"/>
                <a:gd name="T71" fmla="*/ 88 h 97"/>
                <a:gd name="T72" fmla="*/ 76 w 97"/>
                <a:gd name="T73" fmla="*/ 78 h 97"/>
                <a:gd name="T74" fmla="*/ 86 w 97"/>
                <a:gd name="T75" fmla="*/ 78 h 97"/>
                <a:gd name="T76" fmla="*/ 86 w 97"/>
                <a:gd name="T77" fmla="*/ 69 h 97"/>
                <a:gd name="T78" fmla="*/ 89 w 97"/>
                <a:gd name="T79" fmla="*/ 63 h 97"/>
                <a:gd name="T80" fmla="*/ 57 w 97"/>
                <a:gd name="T81" fmla="*/ 47 h 97"/>
                <a:gd name="T82" fmla="*/ 40 w 97"/>
                <a:gd name="T83" fmla="*/ 50 h 97"/>
                <a:gd name="T84" fmla="*/ 57 w 97"/>
                <a:gd name="T8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7">
                  <a:moveTo>
                    <a:pt x="95" y="61"/>
                  </a:moveTo>
                  <a:cubicBezTo>
                    <a:pt x="96" y="60"/>
                    <a:pt x="97" y="59"/>
                    <a:pt x="95" y="58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50"/>
                    <a:pt x="90" y="48"/>
                    <a:pt x="91" y="47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1"/>
                    <a:pt x="97" y="40"/>
                    <a:pt x="95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6" y="35"/>
                    <a:pt x="86" y="35"/>
                  </a:cubicBezTo>
                  <a:cubicBezTo>
                    <a:pt x="86" y="34"/>
                    <a:pt x="86" y="32"/>
                    <a:pt x="87" y="3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3"/>
                    <a:pt x="90" y="22"/>
                    <a:pt x="8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0" y="22"/>
                    <a:pt x="78" y="22"/>
                    <a:pt x="78" y="21"/>
                  </a:cubicBezTo>
                  <a:cubicBezTo>
                    <a:pt x="78" y="21"/>
                    <a:pt x="77" y="19"/>
                    <a:pt x="77" y="17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9"/>
                    <a:pt x="77" y="8"/>
                    <a:pt x="75" y="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2"/>
                    <a:pt x="66" y="12"/>
                    <a:pt x="66" y="12"/>
                  </a:cubicBezTo>
                  <a:cubicBezTo>
                    <a:pt x="65" y="12"/>
                    <a:pt x="64" y="10"/>
                    <a:pt x="63" y="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50" y="8"/>
                    <a:pt x="48" y="7"/>
                    <a:pt x="47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9"/>
                    <a:pt x="35" y="11"/>
                    <a:pt x="35" y="11"/>
                  </a:cubicBezTo>
                  <a:cubicBezTo>
                    <a:pt x="35" y="11"/>
                    <a:pt x="32" y="10"/>
                    <a:pt x="3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6"/>
                    <a:pt x="22" y="7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19" y="20"/>
                    <a:pt x="1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0"/>
                    <a:pt x="9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9"/>
                    <a:pt x="12" y="31"/>
                    <a:pt x="12" y="31"/>
                  </a:cubicBezTo>
                  <a:cubicBezTo>
                    <a:pt x="12" y="32"/>
                    <a:pt x="10" y="33"/>
                    <a:pt x="9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2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8" y="45"/>
                    <a:pt x="9" y="46"/>
                    <a:pt x="9" y="46"/>
                  </a:cubicBezTo>
                  <a:cubicBezTo>
                    <a:pt x="9" y="47"/>
                    <a:pt x="7" y="49"/>
                    <a:pt x="6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11" y="62"/>
                    <a:pt x="11" y="62"/>
                  </a:cubicBezTo>
                  <a:cubicBezTo>
                    <a:pt x="11" y="62"/>
                    <a:pt x="11" y="65"/>
                    <a:pt x="10" y="6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3"/>
                    <a:pt x="7" y="75"/>
                    <a:pt x="9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7" y="75"/>
                    <a:pt x="19" y="75"/>
                    <a:pt x="19" y="75"/>
                  </a:cubicBezTo>
                  <a:cubicBezTo>
                    <a:pt x="19" y="76"/>
                    <a:pt x="20" y="78"/>
                    <a:pt x="20" y="8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8"/>
                    <a:pt x="20" y="89"/>
                    <a:pt x="22" y="8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5"/>
                    <a:pt x="31" y="84"/>
                    <a:pt x="32" y="85"/>
                  </a:cubicBezTo>
                  <a:cubicBezTo>
                    <a:pt x="32" y="85"/>
                    <a:pt x="33" y="87"/>
                    <a:pt x="34" y="8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6"/>
                    <a:pt x="38" y="96"/>
                    <a:pt x="39" y="95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89"/>
                    <a:pt x="46" y="88"/>
                    <a:pt x="47" y="88"/>
                  </a:cubicBezTo>
                  <a:cubicBezTo>
                    <a:pt x="47" y="88"/>
                    <a:pt x="49" y="89"/>
                    <a:pt x="50" y="9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7"/>
                    <a:pt x="57" y="97"/>
                    <a:pt x="58" y="95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88"/>
                    <a:pt x="62" y="86"/>
                    <a:pt x="62" y="86"/>
                  </a:cubicBezTo>
                  <a:cubicBezTo>
                    <a:pt x="63" y="86"/>
                    <a:pt x="65" y="86"/>
                    <a:pt x="66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4" y="91"/>
                    <a:pt x="75" y="90"/>
                    <a:pt x="75" y="88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0"/>
                    <a:pt x="75" y="78"/>
                    <a:pt x="76" y="78"/>
                  </a:cubicBezTo>
                  <a:cubicBezTo>
                    <a:pt x="76" y="78"/>
                    <a:pt x="78" y="77"/>
                    <a:pt x="80" y="77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9" y="77"/>
                    <a:pt x="88" y="75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7"/>
                    <a:pt x="85" y="66"/>
                    <a:pt x="85" y="65"/>
                  </a:cubicBezTo>
                  <a:cubicBezTo>
                    <a:pt x="85" y="65"/>
                    <a:pt x="87" y="64"/>
                    <a:pt x="89" y="63"/>
                  </a:cubicBezTo>
                  <a:lnTo>
                    <a:pt x="95" y="61"/>
                  </a:lnTo>
                  <a:close/>
                  <a:moveTo>
                    <a:pt x="57" y="47"/>
                  </a:moveTo>
                  <a:cubicBezTo>
                    <a:pt x="58" y="52"/>
                    <a:pt x="55" y="56"/>
                    <a:pt x="50" y="57"/>
                  </a:cubicBezTo>
                  <a:cubicBezTo>
                    <a:pt x="45" y="57"/>
                    <a:pt x="41" y="54"/>
                    <a:pt x="40" y="50"/>
                  </a:cubicBezTo>
                  <a:cubicBezTo>
                    <a:pt x="40" y="45"/>
                    <a:pt x="43" y="41"/>
                    <a:pt x="47" y="40"/>
                  </a:cubicBezTo>
                  <a:cubicBezTo>
                    <a:pt x="52" y="39"/>
                    <a:pt x="56" y="42"/>
                    <a:pt x="57" y="47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47"/>
            <p:cNvSpPr>
              <a:spLocks noEditPoints="1"/>
            </p:cNvSpPr>
            <p:nvPr/>
          </p:nvSpPr>
          <p:spPr bwMode="gray">
            <a:xfrm>
              <a:off x="7598066" y="4533901"/>
              <a:ext cx="1622613" cy="1614520"/>
            </a:xfrm>
            <a:custGeom>
              <a:avLst/>
              <a:gdLst>
                <a:gd name="T0" fmla="*/ 167 w 186"/>
                <a:gd name="T1" fmla="*/ 74 h 186"/>
                <a:gd name="T2" fmla="*/ 177 w 186"/>
                <a:gd name="T3" fmla="*/ 54 h 186"/>
                <a:gd name="T4" fmla="*/ 154 w 186"/>
                <a:gd name="T5" fmla="*/ 47 h 186"/>
                <a:gd name="T6" fmla="*/ 155 w 186"/>
                <a:gd name="T7" fmla="*/ 24 h 186"/>
                <a:gd name="T8" fmla="*/ 132 w 186"/>
                <a:gd name="T9" fmla="*/ 27 h 186"/>
                <a:gd name="T10" fmla="*/ 125 w 186"/>
                <a:gd name="T11" fmla="*/ 6 h 186"/>
                <a:gd name="T12" fmla="*/ 103 w 186"/>
                <a:gd name="T13" fmla="*/ 17 h 186"/>
                <a:gd name="T14" fmla="*/ 88 w 186"/>
                <a:gd name="T15" fmla="*/ 0 h 186"/>
                <a:gd name="T16" fmla="*/ 74 w 186"/>
                <a:gd name="T17" fmla="*/ 19 h 186"/>
                <a:gd name="T18" fmla="*/ 53 w 186"/>
                <a:gd name="T19" fmla="*/ 9 h 186"/>
                <a:gd name="T20" fmla="*/ 47 w 186"/>
                <a:gd name="T21" fmla="*/ 32 h 186"/>
                <a:gd name="T22" fmla="*/ 24 w 186"/>
                <a:gd name="T23" fmla="*/ 31 h 186"/>
                <a:gd name="T24" fmla="*/ 27 w 186"/>
                <a:gd name="T25" fmla="*/ 54 h 186"/>
                <a:gd name="T26" fmla="*/ 5 w 186"/>
                <a:gd name="T27" fmla="*/ 61 h 186"/>
                <a:gd name="T28" fmla="*/ 17 w 186"/>
                <a:gd name="T29" fmla="*/ 83 h 186"/>
                <a:gd name="T30" fmla="*/ 0 w 186"/>
                <a:gd name="T31" fmla="*/ 98 h 186"/>
                <a:gd name="T32" fmla="*/ 19 w 186"/>
                <a:gd name="T33" fmla="*/ 112 h 186"/>
                <a:gd name="T34" fmla="*/ 9 w 186"/>
                <a:gd name="T35" fmla="*/ 133 h 186"/>
                <a:gd name="T36" fmla="*/ 32 w 186"/>
                <a:gd name="T37" fmla="*/ 139 h 186"/>
                <a:gd name="T38" fmla="*/ 31 w 186"/>
                <a:gd name="T39" fmla="*/ 162 h 186"/>
                <a:gd name="T40" fmla="*/ 54 w 186"/>
                <a:gd name="T41" fmla="*/ 159 h 186"/>
                <a:gd name="T42" fmla="*/ 61 w 186"/>
                <a:gd name="T43" fmla="*/ 181 h 186"/>
                <a:gd name="T44" fmla="*/ 83 w 186"/>
                <a:gd name="T45" fmla="*/ 169 h 186"/>
                <a:gd name="T46" fmla="*/ 98 w 186"/>
                <a:gd name="T47" fmla="*/ 186 h 186"/>
                <a:gd name="T48" fmla="*/ 112 w 186"/>
                <a:gd name="T49" fmla="*/ 167 h 186"/>
                <a:gd name="T50" fmla="*/ 133 w 186"/>
                <a:gd name="T51" fmla="*/ 177 h 186"/>
                <a:gd name="T52" fmla="*/ 139 w 186"/>
                <a:gd name="T53" fmla="*/ 154 h 186"/>
                <a:gd name="T54" fmla="*/ 162 w 186"/>
                <a:gd name="T55" fmla="*/ 156 h 186"/>
                <a:gd name="T56" fmla="*/ 159 w 186"/>
                <a:gd name="T57" fmla="*/ 132 h 186"/>
                <a:gd name="T58" fmla="*/ 181 w 186"/>
                <a:gd name="T59" fmla="*/ 125 h 186"/>
                <a:gd name="T60" fmla="*/ 169 w 186"/>
                <a:gd name="T61" fmla="*/ 103 h 186"/>
                <a:gd name="T62" fmla="*/ 186 w 186"/>
                <a:gd name="T63" fmla="*/ 88 h 186"/>
                <a:gd name="T64" fmla="*/ 143 w 186"/>
                <a:gd name="T65" fmla="*/ 111 h 186"/>
                <a:gd name="T66" fmla="*/ 143 w 186"/>
                <a:gd name="T67" fmla="*/ 75 h 186"/>
                <a:gd name="T68" fmla="*/ 150 w 186"/>
                <a:gd name="T69" fmla="*/ 108 h 186"/>
                <a:gd name="T70" fmla="*/ 114 w 186"/>
                <a:gd name="T71" fmla="*/ 76 h 186"/>
                <a:gd name="T72" fmla="*/ 123 w 186"/>
                <a:gd name="T73" fmla="*/ 42 h 186"/>
                <a:gd name="T74" fmla="*/ 78 w 186"/>
                <a:gd name="T75" fmla="*/ 35 h 186"/>
                <a:gd name="T76" fmla="*/ 111 w 186"/>
                <a:gd name="T77" fmla="*/ 42 h 186"/>
                <a:gd name="T78" fmla="*/ 75 w 186"/>
                <a:gd name="T79" fmla="*/ 42 h 186"/>
                <a:gd name="T80" fmla="*/ 93 w 186"/>
                <a:gd name="T81" fmla="*/ 108 h 186"/>
                <a:gd name="T82" fmla="*/ 108 w 186"/>
                <a:gd name="T83" fmla="*/ 93 h 186"/>
                <a:gd name="T84" fmla="*/ 76 w 186"/>
                <a:gd name="T85" fmla="*/ 71 h 186"/>
                <a:gd name="T86" fmla="*/ 42 w 186"/>
                <a:gd name="T87" fmla="*/ 62 h 186"/>
                <a:gd name="T88" fmla="*/ 35 w 186"/>
                <a:gd name="T89" fmla="*/ 107 h 186"/>
                <a:gd name="T90" fmla="*/ 42 w 186"/>
                <a:gd name="T91" fmla="*/ 75 h 186"/>
                <a:gd name="T92" fmla="*/ 42 w 186"/>
                <a:gd name="T93" fmla="*/ 110 h 186"/>
                <a:gd name="T94" fmla="*/ 44 w 186"/>
                <a:gd name="T95" fmla="*/ 116 h 186"/>
                <a:gd name="T96" fmla="*/ 69 w 186"/>
                <a:gd name="T97" fmla="*/ 141 h 186"/>
                <a:gd name="T98" fmla="*/ 41 w 186"/>
                <a:gd name="T99" fmla="*/ 123 h 186"/>
                <a:gd name="T100" fmla="*/ 77 w 186"/>
                <a:gd name="T101" fmla="*/ 150 h 186"/>
                <a:gd name="T102" fmla="*/ 95 w 186"/>
                <a:gd name="T103" fmla="*/ 120 h 186"/>
                <a:gd name="T104" fmla="*/ 122 w 186"/>
                <a:gd name="T105" fmla="*/ 144 h 186"/>
                <a:gd name="T106" fmla="*/ 114 w 186"/>
                <a:gd name="T107" fmla="*/ 110 h 186"/>
                <a:gd name="T108" fmla="*/ 135 w 186"/>
                <a:gd name="T109" fmla="*/ 1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86">
                  <a:moveTo>
                    <a:pt x="183" y="85"/>
                  </a:moveTo>
                  <a:cubicBezTo>
                    <a:pt x="169" y="83"/>
                    <a:pt x="169" y="83"/>
                    <a:pt x="169" y="83"/>
                  </a:cubicBezTo>
                  <a:cubicBezTo>
                    <a:pt x="168" y="80"/>
                    <a:pt x="168" y="77"/>
                    <a:pt x="167" y="7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1" y="66"/>
                    <a:pt x="182" y="64"/>
                    <a:pt x="181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2"/>
                    <a:pt x="175" y="51"/>
                    <a:pt x="173" y="51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2"/>
                    <a:pt x="156" y="49"/>
                    <a:pt x="154" y="47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3" y="34"/>
                    <a:pt x="163" y="32"/>
                    <a:pt x="162" y="31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4" y="23"/>
                    <a:pt x="152" y="23"/>
                    <a:pt x="151" y="24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7" y="30"/>
                    <a:pt x="134" y="29"/>
                    <a:pt x="132" y="27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5" y="10"/>
                    <a:pt x="133" y="9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3" y="5"/>
                    <a:pt x="121" y="6"/>
                    <a:pt x="120" y="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0" y="18"/>
                    <a:pt x="107" y="18"/>
                    <a:pt x="103" y="17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9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0" y="18"/>
                    <a:pt x="77" y="18"/>
                    <a:pt x="74" y="1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1" y="11"/>
                    <a:pt x="51" y="1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2" y="28"/>
                    <a:pt x="49" y="30"/>
                    <a:pt x="47" y="3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2" y="23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4"/>
                    <a:pt x="24" y="3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9"/>
                    <a:pt x="29" y="52"/>
                    <a:pt x="27" y="54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0" y="51"/>
                    <a:pt x="9" y="53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3"/>
                    <a:pt x="5" y="65"/>
                    <a:pt x="7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6"/>
                    <a:pt x="18" y="80"/>
                    <a:pt x="17" y="83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6"/>
                    <a:pt x="18" y="109"/>
                    <a:pt x="19" y="11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4" y="122"/>
                    <a:pt x="5" y="12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4"/>
                    <a:pt x="11" y="135"/>
                    <a:pt x="13" y="135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34"/>
                    <a:pt x="30" y="137"/>
                    <a:pt x="32" y="139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3" y="152"/>
                    <a:pt x="23" y="154"/>
                    <a:pt x="24" y="156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2" y="163"/>
                    <a:pt x="34" y="164"/>
                    <a:pt x="35" y="163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9" y="156"/>
                    <a:pt x="51" y="158"/>
                    <a:pt x="54" y="159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0" y="174"/>
                    <a:pt x="51" y="176"/>
                    <a:pt x="53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3" y="181"/>
                    <a:pt x="65" y="181"/>
                    <a:pt x="66" y="179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6" y="168"/>
                    <a:pt x="79" y="169"/>
                    <a:pt x="83" y="169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5"/>
                    <a:pt x="87" y="186"/>
                    <a:pt x="88" y="186"/>
                  </a:cubicBezTo>
                  <a:cubicBezTo>
                    <a:pt x="98" y="186"/>
                    <a:pt x="98" y="186"/>
                    <a:pt x="98" y="186"/>
                  </a:cubicBezTo>
                  <a:cubicBezTo>
                    <a:pt x="99" y="186"/>
                    <a:pt x="101" y="185"/>
                    <a:pt x="101" y="183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6" y="169"/>
                    <a:pt x="109" y="168"/>
                    <a:pt x="112" y="167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0" y="181"/>
                    <a:pt x="122" y="182"/>
                    <a:pt x="124" y="18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7"/>
                    <a:pt x="135" y="175"/>
                    <a:pt x="135" y="173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4" y="158"/>
                    <a:pt x="137" y="156"/>
                    <a:pt x="139" y="15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3"/>
                    <a:pt x="155" y="162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3" y="154"/>
                    <a:pt x="163" y="152"/>
                    <a:pt x="162" y="151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6" y="137"/>
                    <a:pt x="157" y="135"/>
                    <a:pt x="159" y="132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6" y="135"/>
                    <a:pt x="177" y="133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3"/>
                    <a:pt x="181" y="121"/>
                    <a:pt x="179" y="120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0"/>
                    <a:pt x="168" y="107"/>
                    <a:pt x="169" y="103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5" y="101"/>
                    <a:pt x="186" y="100"/>
                    <a:pt x="186" y="9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7"/>
                    <a:pt x="185" y="85"/>
                    <a:pt x="183" y="85"/>
                  </a:cubicBezTo>
                  <a:close/>
                  <a:moveTo>
                    <a:pt x="150" y="108"/>
                  </a:moveTo>
                  <a:cubicBezTo>
                    <a:pt x="149" y="111"/>
                    <a:pt x="146" y="113"/>
                    <a:pt x="143" y="11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7" y="95"/>
                    <a:pt x="117" y="92"/>
                    <a:pt x="120" y="90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6" y="74"/>
                    <a:pt x="149" y="75"/>
                    <a:pt x="150" y="78"/>
                  </a:cubicBezTo>
                  <a:cubicBezTo>
                    <a:pt x="150" y="78"/>
                    <a:pt x="152" y="86"/>
                    <a:pt x="152" y="93"/>
                  </a:cubicBezTo>
                  <a:cubicBezTo>
                    <a:pt x="152" y="101"/>
                    <a:pt x="150" y="108"/>
                    <a:pt x="150" y="108"/>
                  </a:cubicBezTo>
                  <a:close/>
                  <a:moveTo>
                    <a:pt x="144" y="63"/>
                  </a:moveTo>
                  <a:cubicBezTo>
                    <a:pt x="146" y="66"/>
                    <a:pt x="144" y="69"/>
                    <a:pt x="141" y="70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1" y="77"/>
                    <a:pt x="109" y="75"/>
                    <a:pt x="110" y="72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7" y="41"/>
                    <a:pt x="120" y="40"/>
                    <a:pt x="123" y="42"/>
                  </a:cubicBezTo>
                  <a:cubicBezTo>
                    <a:pt x="123" y="42"/>
                    <a:pt x="130" y="46"/>
                    <a:pt x="135" y="51"/>
                  </a:cubicBezTo>
                  <a:cubicBezTo>
                    <a:pt x="140" y="56"/>
                    <a:pt x="144" y="63"/>
                    <a:pt x="144" y="63"/>
                  </a:cubicBezTo>
                  <a:close/>
                  <a:moveTo>
                    <a:pt x="78" y="35"/>
                  </a:moveTo>
                  <a:cubicBezTo>
                    <a:pt x="78" y="35"/>
                    <a:pt x="86" y="33"/>
                    <a:pt x="93" y="33"/>
                  </a:cubicBezTo>
                  <a:cubicBezTo>
                    <a:pt x="100" y="33"/>
                    <a:pt x="108" y="35"/>
                    <a:pt x="108" y="35"/>
                  </a:cubicBezTo>
                  <a:cubicBezTo>
                    <a:pt x="111" y="36"/>
                    <a:pt x="113" y="39"/>
                    <a:pt x="111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9"/>
                    <a:pt x="91" y="69"/>
                    <a:pt x="90" y="66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3" y="39"/>
                    <a:pt x="75" y="36"/>
                    <a:pt x="78" y="35"/>
                  </a:cubicBezTo>
                  <a:close/>
                  <a:moveTo>
                    <a:pt x="108" y="93"/>
                  </a:moveTo>
                  <a:cubicBezTo>
                    <a:pt x="108" y="101"/>
                    <a:pt x="101" y="108"/>
                    <a:pt x="93" y="108"/>
                  </a:cubicBezTo>
                  <a:cubicBezTo>
                    <a:pt x="85" y="108"/>
                    <a:pt x="78" y="101"/>
                    <a:pt x="78" y="93"/>
                  </a:cubicBezTo>
                  <a:cubicBezTo>
                    <a:pt x="78" y="85"/>
                    <a:pt x="85" y="79"/>
                    <a:pt x="93" y="79"/>
                  </a:cubicBezTo>
                  <a:cubicBezTo>
                    <a:pt x="101" y="79"/>
                    <a:pt x="108" y="85"/>
                    <a:pt x="108" y="93"/>
                  </a:cubicBezTo>
                  <a:close/>
                  <a:moveTo>
                    <a:pt x="63" y="41"/>
                  </a:moveTo>
                  <a:cubicBezTo>
                    <a:pt x="66" y="39"/>
                    <a:pt x="69" y="41"/>
                    <a:pt x="70" y="44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7" y="74"/>
                    <a:pt x="75" y="76"/>
                    <a:pt x="71" y="7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1" y="68"/>
                    <a:pt x="40" y="65"/>
                    <a:pt x="42" y="62"/>
                  </a:cubicBezTo>
                  <a:cubicBezTo>
                    <a:pt x="42" y="62"/>
                    <a:pt x="45" y="55"/>
                    <a:pt x="51" y="50"/>
                  </a:cubicBezTo>
                  <a:cubicBezTo>
                    <a:pt x="56" y="45"/>
                    <a:pt x="63" y="41"/>
                    <a:pt x="63" y="41"/>
                  </a:cubicBezTo>
                  <a:close/>
                  <a:moveTo>
                    <a:pt x="35" y="107"/>
                  </a:moveTo>
                  <a:cubicBezTo>
                    <a:pt x="35" y="107"/>
                    <a:pt x="33" y="100"/>
                    <a:pt x="33" y="92"/>
                  </a:cubicBezTo>
                  <a:cubicBezTo>
                    <a:pt x="33" y="85"/>
                    <a:pt x="35" y="77"/>
                    <a:pt x="35" y="77"/>
                  </a:cubicBezTo>
                  <a:cubicBezTo>
                    <a:pt x="36" y="74"/>
                    <a:pt x="39" y="73"/>
                    <a:pt x="42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9" y="91"/>
                    <a:pt x="69" y="94"/>
                    <a:pt x="66" y="9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9" y="112"/>
                    <a:pt x="36" y="111"/>
                    <a:pt x="35" y="107"/>
                  </a:cubicBezTo>
                  <a:close/>
                  <a:moveTo>
                    <a:pt x="41" y="123"/>
                  </a:moveTo>
                  <a:cubicBezTo>
                    <a:pt x="39" y="120"/>
                    <a:pt x="41" y="116"/>
                    <a:pt x="44" y="116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8"/>
                    <a:pt x="76" y="110"/>
                    <a:pt x="76" y="114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4"/>
                    <a:pt x="65" y="145"/>
                    <a:pt x="62" y="144"/>
                  </a:cubicBezTo>
                  <a:cubicBezTo>
                    <a:pt x="62" y="144"/>
                    <a:pt x="55" y="140"/>
                    <a:pt x="50" y="135"/>
                  </a:cubicBezTo>
                  <a:cubicBezTo>
                    <a:pt x="45" y="129"/>
                    <a:pt x="41" y="123"/>
                    <a:pt x="41" y="123"/>
                  </a:cubicBezTo>
                  <a:close/>
                  <a:moveTo>
                    <a:pt x="107" y="150"/>
                  </a:moveTo>
                  <a:cubicBezTo>
                    <a:pt x="107" y="150"/>
                    <a:pt x="100" y="152"/>
                    <a:pt x="92" y="152"/>
                  </a:cubicBezTo>
                  <a:cubicBezTo>
                    <a:pt x="85" y="152"/>
                    <a:pt x="77" y="150"/>
                    <a:pt x="77" y="150"/>
                  </a:cubicBezTo>
                  <a:cubicBezTo>
                    <a:pt x="74" y="149"/>
                    <a:pt x="73" y="146"/>
                    <a:pt x="74" y="14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1" y="117"/>
                    <a:pt x="94" y="117"/>
                    <a:pt x="95" y="120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2" y="146"/>
                    <a:pt x="111" y="149"/>
                    <a:pt x="107" y="150"/>
                  </a:cubicBezTo>
                  <a:close/>
                  <a:moveTo>
                    <a:pt x="122" y="144"/>
                  </a:moveTo>
                  <a:cubicBezTo>
                    <a:pt x="119" y="146"/>
                    <a:pt x="116" y="145"/>
                    <a:pt x="115" y="141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1"/>
                    <a:pt x="110" y="109"/>
                    <a:pt x="114" y="11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4" y="117"/>
                    <a:pt x="145" y="120"/>
                    <a:pt x="144" y="123"/>
                  </a:cubicBezTo>
                  <a:cubicBezTo>
                    <a:pt x="144" y="123"/>
                    <a:pt x="140" y="130"/>
                    <a:pt x="135" y="135"/>
                  </a:cubicBezTo>
                  <a:cubicBezTo>
                    <a:pt x="129" y="140"/>
                    <a:pt x="122" y="144"/>
                    <a:pt x="122" y="14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8"/>
            <p:cNvSpPr>
              <a:spLocks noEditPoints="1"/>
            </p:cNvSpPr>
            <p:nvPr/>
          </p:nvSpPr>
          <p:spPr bwMode="gray">
            <a:xfrm>
              <a:off x="8872687" y="5759966"/>
              <a:ext cx="740495" cy="736447"/>
            </a:xfrm>
            <a:custGeom>
              <a:avLst/>
              <a:gdLst>
                <a:gd name="T0" fmla="*/ 82 w 85"/>
                <a:gd name="T1" fmla="*/ 52 h 85"/>
                <a:gd name="T2" fmla="*/ 71 w 85"/>
                <a:gd name="T3" fmla="*/ 45 h 85"/>
                <a:gd name="T4" fmla="*/ 71 w 85"/>
                <a:gd name="T5" fmla="*/ 45 h 85"/>
                <a:gd name="T6" fmla="*/ 70 w 85"/>
                <a:gd name="T7" fmla="*/ 37 h 85"/>
                <a:gd name="T8" fmla="*/ 70 w 85"/>
                <a:gd name="T9" fmla="*/ 37 h 85"/>
                <a:gd name="T10" fmla="*/ 81 w 85"/>
                <a:gd name="T11" fmla="*/ 29 h 85"/>
                <a:gd name="T12" fmla="*/ 82 w 85"/>
                <a:gd name="T13" fmla="*/ 23 h 85"/>
                <a:gd name="T14" fmla="*/ 77 w 85"/>
                <a:gd name="T15" fmla="*/ 21 h 85"/>
                <a:gd name="T16" fmla="*/ 64 w 85"/>
                <a:gd name="T17" fmla="*/ 24 h 85"/>
                <a:gd name="T18" fmla="*/ 64 w 85"/>
                <a:gd name="T19" fmla="*/ 24 h 85"/>
                <a:gd name="T20" fmla="*/ 58 w 85"/>
                <a:gd name="T21" fmla="*/ 19 h 85"/>
                <a:gd name="T22" fmla="*/ 58 w 85"/>
                <a:gd name="T23" fmla="*/ 19 h 85"/>
                <a:gd name="T24" fmla="*/ 60 w 85"/>
                <a:gd name="T25" fmla="*/ 6 h 85"/>
                <a:gd name="T26" fmla="*/ 57 w 85"/>
                <a:gd name="T27" fmla="*/ 1 h 85"/>
                <a:gd name="T28" fmla="*/ 51 w 85"/>
                <a:gd name="T29" fmla="*/ 3 h 85"/>
                <a:gd name="T30" fmla="*/ 44 w 85"/>
                <a:gd name="T31" fmla="*/ 14 h 85"/>
                <a:gd name="T32" fmla="*/ 44 w 85"/>
                <a:gd name="T33" fmla="*/ 14 h 85"/>
                <a:gd name="T34" fmla="*/ 37 w 85"/>
                <a:gd name="T35" fmla="*/ 15 h 85"/>
                <a:gd name="T36" fmla="*/ 37 w 85"/>
                <a:gd name="T37" fmla="*/ 15 h 85"/>
                <a:gd name="T38" fmla="*/ 28 w 85"/>
                <a:gd name="T39" fmla="*/ 4 h 85"/>
                <a:gd name="T40" fmla="*/ 23 w 85"/>
                <a:gd name="T41" fmla="*/ 3 h 85"/>
                <a:gd name="T42" fmla="*/ 20 w 85"/>
                <a:gd name="T43" fmla="*/ 8 h 85"/>
                <a:gd name="T44" fmla="*/ 23 w 85"/>
                <a:gd name="T45" fmla="*/ 21 h 85"/>
                <a:gd name="T46" fmla="*/ 23 w 85"/>
                <a:gd name="T47" fmla="*/ 21 h 85"/>
                <a:gd name="T48" fmla="*/ 18 w 85"/>
                <a:gd name="T49" fmla="*/ 27 h 85"/>
                <a:gd name="T50" fmla="*/ 18 w 85"/>
                <a:gd name="T51" fmla="*/ 27 h 85"/>
                <a:gd name="T52" fmla="*/ 5 w 85"/>
                <a:gd name="T53" fmla="*/ 25 h 85"/>
                <a:gd name="T54" fmla="*/ 0 w 85"/>
                <a:gd name="T55" fmla="*/ 28 h 85"/>
                <a:gd name="T56" fmla="*/ 2 w 85"/>
                <a:gd name="T57" fmla="*/ 34 h 85"/>
                <a:gd name="T58" fmla="*/ 13 w 85"/>
                <a:gd name="T59" fmla="*/ 41 h 85"/>
                <a:gd name="T60" fmla="*/ 14 w 85"/>
                <a:gd name="T61" fmla="*/ 48 h 85"/>
                <a:gd name="T62" fmla="*/ 4 w 85"/>
                <a:gd name="T63" fmla="*/ 57 h 85"/>
                <a:gd name="T64" fmla="*/ 2 w 85"/>
                <a:gd name="T65" fmla="*/ 62 h 85"/>
                <a:gd name="T66" fmla="*/ 7 w 85"/>
                <a:gd name="T67" fmla="*/ 65 h 85"/>
                <a:gd name="T68" fmla="*/ 20 w 85"/>
                <a:gd name="T69" fmla="*/ 62 h 85"/>
                <a:gd name="T70" fmla="*/ 26 w 85"/>
                <a:gd name="T71" fmla="*/ 67 h 85"/>
                <a:gd name="T72" fmla="*/ 25 w 85"/>
                <a:gd name="T73" fmla="*/ 80 h 85"/>
                <a:gd name="T74" fmla="*/ 28 w 85"/>
                <a:gd name="T75" fmla="*/ 85 h 85"/>
                <a:gd name="T76" fmla="*/ 33 w 85"/>
                <a:gd name="T77" fmla="*/ 83 h 85"/>
                <a:gd name="T78" fmla="*/ 40 w 85"/>
                <a:gd name="T79" fmla="*/ 72 h 85"/>
                <a:gd name="T80" fmla="*/ 48 w 85"/>
                <a:gd name="T81" fmla="*/ 71 h 85"/>
                <a:gd name="T82" fmla="*/ 56 w 85"/>
                <a:gd name="T83" fmla="*/ 81 h 85"/>
                <a:gd name="T84" fmla="*/ 62 w 85"/>
                <a:gd name="T85" fmla="*/ 83 h 85"/>
                <a:gd name="T86" fmla="*/ 64 w 85"/>
                <a:gd name="T87" fmla="*/ 78 h 85"/>
                <a:gd name="T88" fmla="*/ 61 w 85"/>
                <a:gd name="T89" fmla="*/ 65 h 85"/>
                <a:gd name="T90" fmla="*/ 66 w 85"/>
                <a:gd name="T91" fmla="*/ 59 h 85"/>
                <a:gd name="T92" fmla="*/ 79 w 85"/>
                <a:gd name="T93" fmla="*/ 60 h 85"/>
                <a:gd name="T94" fmla="*/ 84 w 85"/>
                <a:gd name="T95" fmla="*/ 57 h 85"/>
                <a:gd name="T96" fmla="*/ 82 w 85"/>
                <a:gd name="T97" fmla="*/ 52 h 85"/>
                <a:gd name="T98" fmla="*/ 36 w 85"/>
                <a:gd name="T99" fmla="*/ 61 h 85"/>
                <a:gd name="T100" fmla="*/ 25 w 85"/>
                <a:gd name="T101" fmla="*/ 37 h 85"/>
                <a:gd name="T102" fmla="*/ 48 w 85"/>
                <a:gd name="T103" fmla="*/ 26 h 85"/>
                <a:gd name="T104" fmla="*/ 59 w 85"/>
                <a:gd name="T105" fmla="*/ 49 h 85"/>
                <a:gd name="T106" fmla="*/ 36 w 85"/>
                <a:gd name="T10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85">
                  <a:moveTo>
                    <a:pt x="82" y="52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2"/>
                    <a:pt x="71" y="40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8"/>
                    <a:pt x="83" y="25"/>
                    <a:pt x="82" y="23"/>
                  </a:cubicBezTo>
                  <a:cubicBezTo>
                    <a:pt x="81" y="22"/>
                    <a:pt x="79" y="21"/>
                    <a:pt x="77" y="21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2"/>
                    <a:pt x="60" y="21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7" y="1"/>
                  </a:cubicBezTo>
                  <a:cubicBezTo>
                    <a:pt x="55" y="0"/>
                    <a:pt x="52" y="1"/>
                    <a:pt x="51" y="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4"/>
                    <a:pt x="39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5" y="2"/>
                    <a:pt x="23" y="3"/>
                  </a:cubicBezTo>
                  <a:cubicBezTo>
                    <a:pt x="21" y="4"/>
                    <a:pt x="20" y="6"/>
                    <a:pt x="20" y="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0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0" y="30"/>
                    <a:pt x="0" y="33"/>
                    <a:pt x="2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3"/>
                    <a:pt x="13" y="46"/>
                    <a:pt x="14" y="48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2" y="62"/>
                  </a:cubicBezTo>
                  <a:cubicBezTo>
                    <a:pt x="3" y="64"/>
                    <a:pt x="5" y="65"/>
                    <a:pt x="7" y="65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4"/>
                    <a:pt x="24" y="65"/>
                    <a:pt x="26" y="67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2"/>
                    <a:pt x="26" y="84"/>
                    <a:pt x="28" y="85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72"/>
                    <a:pt x="45" y="72"/>
                    <a:pt x="48" y="7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4"/>
                    <a:pt x="62" y="83"/>
                  </a:cubicBezTo>
                  <a:cubicBezTo>
                    <a:pt x="63" y="82"/>
                    <a:pt x="64" y="79"/>
                    <a:pt x="64" y="78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3" y="63"/>
                    <a:pt x="65" y="61"/>
                    <a:pt x="66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1" y="61"/>
                    <a:pt x="83" y="59"/>
                    <a:pt x="84" y="57"/>
                  </a:cubicBezTo>
                  <a:cubicBezTo>
                    <a:pt x="85" y="55"/>
                    <a:pt x="84" y="53"/>
                    <a:pt x="82" y="52"/>
                  </a:cubicBezTo>
                  <a:close/>
                  <a:moveTo>
                    <a:pt x="36" y="61"/>
                  </a:moveTo>
                  <a:cubicBezTo>
                    <a:pt x="26" y="57"/>
                    <a:pt x="21" y="47"/>
                    <a:pt x="25" y="37"/>
                  </a:cubicBezTo>
                  <a:cubicBezTo>
                    <a:pt x="28" y="27"/>
                    <a:pt x="38" y="22"/>
                    <a:pt x="48" y="26"/>
                  </a:cubicBezTo>
                  <a:cubicBezTo>
                    <a:pt x="58" y="29"/>
                    <a:pt x="63" y="39"/>
                    <a:pt x="59" y="49"/>
                  </a:cubicBezTo>
                  <a:cubicBezTo>
                    <a:pt x="56" y="59"/>
                    <a:pt x="46" y="64"/>
                    <a:pt x="36" y="61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49"/>
            <p:cNvSpPr>
              <a:spLocks noEditPoints="1"/>
            </p:cNvSpPr>
            <p:nvPr/>
          </p:nvSpPr>
          <p:spPr bwMode="gray">
            <a:xfrm>
              <a:off x="10895894" y="5594061"/>
              <a:ext cx="785004" cy="772867"/>
            </a:xfrm>
            <a:custGeom>
              <a:avLst/>
              <a:gdLst>
                <a:gd name="T0" fmla="*/ 87 w 90"/>
                <a:gd name="T1" fmla="*/ 48 h 89"/>
                <a:gd name="T2" fmla="*/ 89 w 90"/>
                <a:gd name="T3" fmla="*/ 43 h 89"/>
                <a:gd name="T4" fmla="*/ 83 w 90"/>
                <a:gd name="T5" fmla="*/ 39 h 89"/>
                <a:gd name="T6" fmla="*/ 78 w 90"/>
                <a:gd name="T7" fmla="*/ 36 h 89"/>
                <a:gd name="T8" fmla="*/ 75 w 90"/>
                <a:gd name="T9" fmla="*/ 24 h 89"/>
                <a:gd name="T10" fmla="*/ 77 w 90"/>
                <a:gd name="T11" fmla="*/ 18 h 89"/>
                <a:gd name="T12" fmla="*/ 75 w 90"/>
                <a:gd name="T13" fmla="*/ 12 h 89"/>
                <a:gd name="T14" fmla="*/ 68 w 90"/>
                <a:gd name="T15" fmla="*/ 13 h 89"/>
                <a:gd name="T16" fmla="*/ 62 w 90"/>
                <a:gd name="T17" fmla="*/ 15 h 89"/>
                <a:gd name="T18" fmla="*/ 51 w 90"/>
                <a:gd name="T19" fmla="*/ 9 h 89"/>
                <a:gd name="T20" fmla="*/ 49 w 90"/>
                <a:gd name="T21" fmla="*/ 2 h 89"/>
                <a:gd name="T22" fmla="*/ 43 w 90"/>
                <a:gd name="T23" fmla="*/ 1 h 89"/>
                <a:gd name="T24" fmla="*/ 39 w 90"/>
                <a:gd name="T25" fmla="*/ 6 h 89"/>
                <a:gd name="T26" fmla="*/ 36 w 90"/>
                <a:gd name="T27" fmla="*/ 12 h 89"/>
                <a:gd name="T28" fmla="*/ 24 w 90"/>
                <a:gd name="T29" fmla="*/ 15 h 89"/>
                <a:gd name="T30" fmla="*/ 18 w 90"/>
                <a:gd name="T31" fmla="*/ 12 h 89"/>
                <a:gd name="T32" fmla="*/ 13 w 90"/>
                <a:gd name="T33" fmla="*/ 15 h 89"/>
                <a:gd name="T34" fmla="*/ 14 w 90"/>
                <a:gd name="T35" fmla="*/ 22 h 89"/>
                <a:gd name="T36" fmla="*/ 16 w 90"/>
                <a:gd name="T37" fmla="*/ 28 h 89"/>
                <a:gd name="T38" fmla="*/ 9 w 90"/>
                <a:gd name="T39" fmla="*/ 38 h 89"/>
                <a:gd name="T40" fmla="*/ 3 w 90"/>
                <a:gd name="T41" fmla="*/ 40 h 89"/>
                <a:gd name="T42" fmla="*/ 1 w 90"/>
                <a:gd name="T43" fmla="*/ 46 h 89"/>
                <a:gd name="T44" fmla="*/ 7 w 90"/>
                <a:gd name="T45" fmla="*/ 50 h 89"/>
                <a:gd name="T46" fmla="*/ 12 w 90"/>
                <a:gd name="T47" fmla="*/ 53 h 89"/>
                <a:gd name="T48" fmla="*/ 15 w 90"/>
                <a:gd name="T49" fmla="*/ 65 h 89"/>
                <a:gd name="T50" fmla="*/ 12 w 90"/>
                <a:gd name="T51" fmla="*/ 71 h 89"/>
                <a:gd name="T52" fmla="*/ 15 w 90"/>
                <a:gd name="T53" fmla="*/ 77 h 89"/>
                <a:gd name="T54" fmla="*/ 22 w 90"/>
                <a:gd name="T55" fmla="*/ 75 h 89"/>
                <a:gd name="T56" fmla="*/ 27 w 90"/>
                <a:gd name="T57" fmla="*/ 74 h 89"/>
                <a:gd name="T58" fmla="*/ 39 w 90"/>
                <a:gd name="T59" fmla="*/ 81 h 89"/>
                <a:gd name="T60" fmla="*/ 41 w 90"/>
                <a:gd name="T61" fmla="*/ 86 h 89"/>
                <a:gd name="T62" fmla="*/ 47 w 90"/>
                <a:gd name="T63" fmla="*/ 88 h 89"/>
                <a:gd name="T64" fmla="*/ 51 w 90"/>
                <a:gd name="T65" fmla="*/ 82 h 89"/>
                <a:gd name="T66" fmla="*/ 54 w 90"/>
                <a:gd name="T67" fmla="*/ 78 h 89"/>
                <a:gd name="T68" fmla="*/ 66 w 90"/>
                <a:gd name="T69" fmla="*/ 75 h 89"/>
                <a:gd name="T70" fmla="*/ 72 w 90"/>
                <a:gd name="T71" fmla="*/ 77 h 89"/>
                <a:gd name="T72" fmla="*/ 77 w 90"/>
                <a:gd name="T73" fmla="*/ 74 h 89"/>
                <a:gd name="T74" fmla="*/ 76 w 90"/>
                <a:gd name="T75" fmla="*/ 67 h 89"/>
                <a:gd name="T76" fmla="*/ 75 w 90"/>
                <a:gd name="T77" fmla="*/ 62 h 89"/>
                <a:gd name="T78" fmla="*/ 81 w 90"/>
                <a:gd name="T79" fmla="*/ 51 h 89"/>
                <a:gd name="T80" fmla="*/ 65 w 90"/>
                <a:gd name="T81" fmla="*/ 25 h 89"/>
                <a:gd name="T82" fmla="*/ 54 w 90"/>
                <a:gd name="T83" fmla="*/ 36 h 89"/>
                <a:gd name="T84" fmla="*/ 65 w 90"/>
                <a:gd name="T85" fmla="*/ 25 h 89"/>
                <a:gd name="T86" fmla="*/ 49 w 90"/>
                <a:gd name="T87" fmla="*/ 41 h 89"/>
                <a:gd name="T88" fmla="*/ 41 w 90"/>
                <a:gd name="T89" fmla="*/ 49 h 89"/>
                <a:gd name="T90" fmla="*/ 36 w 90"/>
                <a:gd name="T91" fmla="*/ 36 h 89"/>
                <a:gd name="T92" fmla="*/ 26 w 90"/>
                <a:gd name="T93" fmla="*/ 25 h 89"/>
                <a:gd name="T94" fmla="*/ 36 w 90"/>
                <a:gd name="T95" fmla="*/ 36 h 89"/>
                <a:gd name="T96" fmla="*/ 26 w 90"/>
                <a:gd name="T97" fmla="*/ 54 h 89"/>
                <a:gd name="T98" fmla="*/ 36 w 90"/>
                <a:gd name="T99" fmla="*/ 64 h 89"/>
                <a:gd name="T100" fmla="*/ 54 w 90"/>
                <a:gd name="T101" fmla="*/ 54 h 89"/>
                <a:gd name="T102" fmla="*/ 65 w 90"/>
                <a:gd name="T103" fmla="*/ 64 h 89"/>
                <a:gd name="T104" fmla="*/ 54 w 90"/>
                <a:gd name="T10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89">
                  <a:moveTo>
                    <a:pt x="83" y="51"/>
                  </a:moveTo>
                  <a:cubicBezTo>
                    <a:pt x="84" y="50"/>
                    <a:pt x="86" y="49"/>
                    <a:pt x="87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5"/>
                    <a:pt x="90" y="44"/>
                    <a:pt x="89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0"/>
                    <a:pt x="84" y="39"/>
                    <a:pt x="83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78" y="37"/>
                    <a:pt x="78" y="3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6"/>
                    <a:pt x="74" y="25"/>
                    <a:pt x="75" y="2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7" y="21"/>
                    <a:pt x="78" y="19"/>
                    <a:pt x="77" y="18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"/>
                    <a:pt x="76" y="12"/>
                    <a:pt x="7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69" y="13"/>
                    <a:pt x="68" y="13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6"/>
                    <a:pt x="63" y="16"/>
                    <a:pt x="62" y="15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0"/>
                    <a:pt x="51" y="9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4" y="0"/>
                    <a:pt x="43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39" y="5"/>
                    <a:pt x="39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7" y="12"/>
                    <a:pt x="36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5" y="16"/>
                    <a:pt x="24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21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1" y="38"/>
                    <a:pt x="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4" y="39"/>
                    <a:pt x="3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6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2" y="52"/>
                    <a:pt x="12" y="5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4"/>
                    <a:pt x="15" y="65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2" y="70"/>
                    <a:pt x="12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5"/>
                    <a:pt x="14" y="76"/>
                    <a:pt x="15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21" y="76"/>
                    <a:pt x="22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7" y="78"/>
                    <a:pt x="38" y="79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40" y="85"/>
                    <a:pt x="41" y="86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9"/>
                    <a:pt x="46" y="89"/>
                    <a:pt x="47" y="88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4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2" y="78"/>
                    <a:pt x="54" y="78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5" y="74"/>
                    <a:pt x="66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70" y="77"/>
                    <a:pt x="72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6" y="77"/>
                    <a:pt x="77" y="76"/>
                    <a:pt x="77" y="74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3"/>
                    <a:pt x="75" y="6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2"/>
                    <a:pt x="80" y="51"/>
                    <a:pt x="81" y="51"/>
                  </a:cubicBezTo>
                  <a:lnTo>
                    <a:pt x="83" y="51"/>
                  </a:lnTo>
                  <a:close/>
                  <a:moveTo>
                    <a:pt x="65" y="25"/>
                  </a:moveTo>
                  <a:cubicBezTo>
                    <a:pt x="68" y="28"/>
                    <a:pt x="68" y="33"/>
                    <a:pt x="65" y="36"/>
                  </a:cubicBezTo>
                  <a:cubicBezTo>
                    <a:pt x="62" y="39"/>
                    <a:pt x="57" y="39"/>
                    <a:pt x="54" y="36"/>
                  </a:cubicBezTo>
                  <a:cubicBezTo>
                    <a:pt x="51" y="33"/>
                    <a:pt x="51" y="28"/>
                    <a:pt x="54" y="25"/>
                  </a:cubicBezTo>
                  <a:cubicBezTo>
                    <a:pt x="57" y="22"/>
                    <a:pt x="62" y="22"/>
                    <a:pt x="65" y="25"/>
                  </a:cubicBezTo>
                  <a:close/>
                  <a:moveTo>
                    <a:pt x="41" y="41"/>
                  </a:moveTo>
                  <a:cubicBezTo>
                    <a:pt x="43" y="38"/>
                    <a:pt x="47" y="38"/>
                    <a:pt x="49" y="41"/>
                  </a:cubicBezTo>
                  <a:cubicBezTo>
                    <a:pt x="52" y="43"/>
                    <a:pt x="52" y="47"/>
                    <a:pt x="49" y="49"/>
                  </a:cubicBezTo>
                  <a:cubicBezTo>
                    <a:pt x="47" y="51"/>
                    <a:pt x="43" y="51"/>
                    <a:pt x="41" y="49"/>
                  </a:cubicBezTo>
                  <a:cubicBezTo>
                    <a:pt x="38" y="47"/>
                    <a:pt x="38" y="43"/>
                    <a:pt x="41" y="41"/>
                  </a:cubicBezTo>
                  <a:close/>
                  <a:moveTo>
                    <a:pt x="36" y="36"/>
                  </a:moveTo>
                  <a:cubicBezTo>
                    <a:pt x="33" y="39"/>
                    <a:pt x="29" y="39"/>
                    <a:pt x="26" y="36"/>
                  </a:cubicBezTo>
                  <a:cubicBezTo>
                    <a:pt x="23" y="33"/>
                    <a:pt x="23" y="28"/>
                    <a:pt x="26" y="25"/>
                  </a:cubicBezTo>
                  <a:cubicBezTo>
                    <a:pt x="29" y="22"/>
                    <a:pt x="33" y="22"/>
                    <a:pt x="36" y="25"/>
                  </a:cubicBezTo>
                  <a:cubicBezTo>
                    <a:pt x="39" y="28"/>
                    <a:pt x="39" y="33"/>
                    <a:pt x="36" y="36"/>
                  </a:cubicBezTo>
                  <a:close/>
                  <a:moveTo>
                    <a:pt x="26" y="64"/>
                  </a:moveTo>
                  <a:cubicBezTo>
                    <a:pt x="23" y="61"/>
                    <a:pt x="23" y="57"/>
                    <a:pt x="26" y="54"/>
                  </a:cubicBezTo>
                  <a:cubicBezTo>
                    <a:pt x="29" y="51"/>
                    <a:pt x="33" y="51"/>
                    <a:pt x="36" y="54"/>
                  </a:cubicBezTo>
                  <a:cubicBezTo>
                    <a:pt x="39" y="57"/>
                    <a:pt x="39" y="61"/>
                    <a:pt x="36" y="64"/>
                  </a:cubicBezTo>
                  <a:cubicBezTo>
                    <a:pt x="33" y="67"/>
                    <a:pt x="29" y="67"/>
                    <a:pt x="26" y="64"/>
                  </a:cubicBezTo>
                  <a:close/>
                  <a:moveTo>
                    <a:pt x="54" y="54"/>
                  </a:moveTo>
                  <a:cubicBezTo>
                    <a:pt x="57" y="51"/>
                    <a:pt x="62" y="51"/>
                    <a:pt x="65" y="54"/>
                  </a:cubicBezTo>
                  <a:cubicBezTo>
                    <a:pt x="68" y="57"/>
                    <a:pt x="68" y="61"/>
                    <a:pt x="65" y="64"/>
                  </a:cubicBezTo>
                  <a:cubicBezTo>
                    <a:pt x="62" y="67"/>
                    <a:pt x="57" y="67"/>
                    <a:pt x="54" y="64"/>
                  </a:cubicBezTo>
                  <a:cubicBezTo>
                    <a:pt x="51" y="61"/>
                    <a:pt x="51" y="57"/>
                    <a:pt x="54" y="5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8" name="Group 277"/>
            <p:cNvGrpSpPr/>
            <p:nvPr userDrawn="1"/>
          </p:nvGrpSpPr>
          <p:grpSpPr bwMode="gray">
            <a:xfrm>
              <a:off x="10640972" y="5505041"/>
              <a:ext cx="368222" cy="356087"/>
              <a:chOff x="10962040" y="5443286"/>
              <a:chExt cx="391159" cy="378268"/>
            </a:xfrm>
            <a:solidFill>
              <a:srgbClr val="00BCF2"/>
            </a:solidFill>
          </p:grpSpPr>
          <p:sp>
            <p:nvSpPr>
              <p:cNvPr id="298" name="Freeform 350"/>
              <p:cNvSpPr>
                <a:spLocks noEditPoints="1"/>
              </p:cNvSpPr>
              <p:nvPr/>
            </p:nvSpPr>
            <p:spPr bwMode="gray">
              <a:xfrm>
                <a:off x="11009322" y="5499167"/>
                <a:ext cx="305193" cy="296596"/>
              </a:xfrm>
              <a:custGeom>
                <a:avLst/>
                <a:gdLst>
                  <a:gd name="T0" fmla="*/ 15 w 33"/>
                  <a:gd name="T1" fmla="*/ 1 h 32"/>
                  <a:gd name="T2" fmla="*/ 1 w 33"/>
                  <a:gd name="T3" fmla="*/ 17 h 32"/>
                  <a:gd name="T4" fmla="*/ 18 w 33"/>
                  <a:gd name="T5" fmla="*/ 32 h 32"/>
                  <a:gd name="T6" fmla="*/ 32 w 33"/>
                  <a:gd name="T7" fmla="*/ 15 h 32"/>
                  <a:gd name="T8" fmla="*/ 15 w 33"/>
                  <a:gd name="T9" fmla="*/ 1 h 32"/>
                  <a:gd name="T10" fmla="*/ 17 w 33"/>
                  <a:gd name="T11" fmla="*/ 23 h 32"/>
                  <a:gd name="T12" fmla="*/ 10 w 33"/>
                  <a:gd name="T13" fmla="*/ 17 h 32"/>
                  <a:gd name="T14" fmla="*/ 16 w 33"/>
                  <a:gd name="T15" fmla="*/ 9 h 32"/>
                  <a:gd name="T16" fmla="*/ 23 w 33"/>
                  <a:gd name="T17" fmla="*/ 16 h 32"/>
                  <a:gd name="T18" fmla="*/ 17 w 33"/>
                  <a:gd name="T1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7" y="1"/>
                      <a:pt x="0" y="9"/>
                      <a:pt x="1" y="17"/>
                    </a:cubicBezTo>
                    <a:cubicBezTo>
                      <a:pt x="2" y="26"/>
                      <a:pt x="9" y="32"/>
                      <a:pt x="18" y="32"/>
                    </a:cubicBezTo>
                    <a:cubicBezTo>
                      <a:pt x="26" y="31"/>
                      <a:pt x="33" y="24"/>
                      <a:pt x="32" y="15"/>
                    </a:cubicBezTo>
                    <a:cubicBezTo>
                      <a:pt x="31" y="6"/>
                      <a:pt x="24" y="0"/>
                      <a:pt x="15" y="1"/>
                    </a:cubicBezTo>
                    <a:close/>
                    <a:moveTo>
                      <a:pt x="17" y="23"/>
                    </a:moveTo>
                    <a:cubicBezTo>
                      <a:pt x="13" y="23"/>
                      <a:pt x="10" y="21"/>
                      <a:pt x="10" y="17"/>
                    </a:cubicBezTo>
                    <a:cubicBezTo>
                      <a:pt x="9" y="13"/>
                      <a:pt x="12" y="10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4" y="19"/>
                      <a:pt x="21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51"/>
              <p:cNvSpPr>
                <a:spLocks/>
              </p:cNvSpPr>
              <p:nvPr/>
            </p:nvSpPr>
            <p:spPr bwMode="gray">
              <a:xfrm>
                <a:off x="11112485" y="5443286"/>
                <a:ext cx="73075" cy="94566"/>
              </a:xfrm>
              <a:custGeom>
                <a:avLst/>
                <a:gdLst>
                  <a:gd name="T0" fmla="*/ 8 w 8"/>
                  <a:gd name="T1" fmla="*/ 6 h 10"/>
                  <a:gd name="T2" fmla="*/ 5 w 8"/>
                  <a:gd name="T3" fmla="*/ 10 h 10"/>
                  <a:gd name="T4" fmla="*/ 4 w 8"/>
                  <a:gd name="T5" fmla="*/ 10 h 10"/>
                  <a:gd name="T6" fmla="*/ 0 w 8"/>
                  <a:gd name="T7" fmla="*/ 7 h 10"/>
                  <a:gd name="T8" fmla="*/ 0 w 8"/>
                  <a:gd name="T9" fmla="*/ 4 h 10"/>
                  <a:gd name="T10" fmla="*/ 3 w 8"/>
                  <a:gd name="T11" fmla="*/ 0 h 10"/>
                  <a:gd name="T12" fmla="*/ 4 w 8"/>
                  <a:gd name="T13" fmla="*/ 0 h 10"/>
                  <a:gd name="T14" fmla="*/ 8 w 8"/>
                  <a:gd name="T15" fmla="*/ 3 h 10"/>
                  <a:gd name="T16" fmla="*/ 8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cubicBezTo>
                      <a:pt x="8" y="8"/>
                      <a:pt x="7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52"/>
              <p:cNvSpPr>
                <a:spLocks/>
              </p:cNvSpPr>
              <p:nvPr/>
            </p:nvSpPr>
            <p:spPr bwMode="gray">
              <a:xfrm>
                <a:off x="11030815" y="5731285"/>
                <a:ext cx="81672" cy="90269"/>
              </a:xfrm>
              <a:custGeom>
                <a:avLst/>
                <a:gdLst>
                  <a:gd name="T0" fmla="*/ 7 w 9"/>
                  <a:gd name="T1" fmla="*/ 9 h 10"/>
                  <a:gd name="T2" fmla="*/ 3 w 9"/>
                  <a:gd name="T3" fmla="*/ 9 h 10"/>
                  <a:gd name="T4" fmla="*/ 1 w 9"/>
                  <a:gd name="T5" fmla="*/ 8 h 10"/>
                  <a:gd name="T6" fmla="*/ 1 w 9"/>
                  <a:gd name="T7" fmla="*/ 4 h 10"/>
                  <a:gd name="T8" fmla="*/ 2 w 9"/>
                  <a:gd name="T9" fmla="*/ 2 h 10"/>
                  <a:gd name="T10" fmla="*/ 7 w 9"/>
                  <a:gd name="T11" fmla="*/ 1 h 10"/>
                  <a:gd name="T12" fmla="*/ 8 w 9"/>
                  <a:gd name="T13" fmla="*/ 2 h 10"/>
                  <a:gd name="T14" fmla="*/ 9 w 9"/>
                  <a:gd name="T15" fmla="*/ 6 h 10"/>
                  <a:gd name="T16" fmla="*/ 7 w 9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9"/>
                    </a:moveTo>
                    <a:cubicBezTo>
                      <a:pt x="6" y="10"/>
                      <a:pt x="4" y="10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5"/>
                      <a:pt x="9" y="6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53"/>
              <p:cNvSpPr>
                <a:spLocks/>
              </p:cNvSpPr>
              <p:nvPr/>
            </p:nvSpPr>
            <p:spPr bwMode="gray">
              <a:xfrm>
                <a:off x="11232842" y="5714091"/>
                <a:ext cx="94566" cy="90269"/>
              </a:xfrm>
              <a:custGeom>
                <a:avLst/>
                <a:gdLst>
                  <a:gd name="T0" fmla="*/ 8 w 10"/>
                  <a:gd name="T1" fmla="*/ 4 h 10"/>
                  <a:gd name="T2" fmla="*/ 8 w 10"/>
                  <a:gd name="T3" fmla="*/ 8 h 10"/>
                  <a:gd name="T4" fmla="*/ 7 w 10"/>
                  <a:gd name="T5" fmla="*/ 9 h 10"/>
                  <a:gd name="T6" fmla="*/ 3 w 10"/>
                  <a:gd name="T7" fmla="*/ 9 h 10"/>
                  <a:gd name="T8" fmla="*/ 1 w 10"/>
                  <a:gd name="T9" fmla="*/ 7 h 10"/>
                  <a:gd name="T10" fmla="*/ 1 w 10"/>
                  <a:gd name="T11" fmla="*/ 3 h 10"/>
                  <a:gd name="T12" fmla="*/ 2 w 10"/>
                  <a:gd name="T13" fmla="*/ 2 h 10"/>
                  <a:gd name="T14" fmla="*/ 6 w 10"/>
                  <a:gd name="T15" fmla="*/ 2 h 10"/>
                  <a:gd name="T16" fmla="*/ 8 w 10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8" y="4"/>
                    </a:moveTo>
                    <a:cubicBezTo>
                      <a:pt x="10" y="5"/>
                      <a:pt x="10" y="7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6" y="2"/>
                    </a:cubicBez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54"/>
              <p:cNvSpPr>
                <a:spLocks/>
              </p:cNvSpPr>
              <p:nvPr/>
            </p:nvSpPr>
            <p:spPr bwMode="gray">
              <a:xfrm>
                <a:off x="11250036" y="5529255"/>
                <a:ext cx="103163" cy="90269"/>
              </a:xfrm>
              <a:custGeom>
                <a:avLst/>
                <a:gdLst>
                  <a:gd name="T0" fmla="*/ 5 w 11"/>
                  <a:gd name="T1" fmla="*/ 1 h 10"/>
                  <a:gd name="T2" fmla="*/ 9 w 11"/>
                  <a:gd name="T3" fmla="*/ 3 h 10"/>
                  <a:gd name="T4" fmla="*/ 10 w 11"/>
                  <a:gd name="T5" fmla="*/ 4 h 10"/>
                  <a:gd name="T6" fmla="*/ 9 w 11"/>
                  <a:gd name="T7" fmla="*/ 8 h 10"/>
                  <a:gd name="T8" fmla="*/ 6 w 11"/>
                  <a:gd name="T9" fmla="*/ 9 h 10"/>
                  <a:gd name="T10" fmla="*/ 2 w 11"/>
                  <a:gd name="T11" fmla="*/ 8 h 10"/>
                  <a:gd name="T12" fmla="*/ 1 w 11"/>
                  <a:gd name="T13" fmla="*/ 7 h 10"/>
                  <a:gd name="T14" fmla="*/ 2 w 11"/>
                  <a:gd name="T15" fmla="*/ 3 h 10"/>
                  <a:gd name="T16" fmla="*/ 5 w 11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7" y="0"/>
                      <a:pt x="9" y="1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0" y="7"/>
                      <a:pt x="9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3" y="10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2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55"/>
              <p:cNvSpPr>
                <a:spLocks/>
              </p:cNvSpPr>
              <p:nvPr/>
            </p:nvSpPr>
            <p:spPr bwMode="gray">
              <a:xfrm>
                <a:off x="10962040" y="5555046"/>
                <a:ext cx="94566" cy="94566"/>
              </a:xfrm>
              <a:custGeom>
                <a:avLst/>
                <a:gdLst>
                  <a:gd name="T0" fmla="*/ 2 w 10"/>
                  <a:gd name="T1" fmla="*/ 8 h 10"/>
                  <a:gd name="T2" fmla="*/ 0 w 10"/>
                  <a:gd name="T3" fmla="*/ 4 h 10"/>
                  <a:gd name="T4" fmla="*/ 1 w 10"/>
                  <a:gd name="T5" fmla="*/ 3 h 10"/>
                  <a:gd name="T6" fmla="*/ 5 w 10"/>
                  <a:gd name="T7" fmla="*/ 1 h 10"/>
                  <a:gd name="T8" fmla="*/ 8 w 10"/>
                  <a:gd name="T9" fmla="*/ 2 h 10"/>
                  <a:gd name="T10" fmla="*/ 10 w 10"/>
                  <a:gd name="T11" fmla="*/ 6 h 10"/>
                  <a:gd name="T12" fmla="*/ 9 w 10"/>
                  <a:gd name="T13" fmla="*/ 7 h 10"/>
                  <a:gd name="T14" fmla="*/ 5 w 10"/>
                  <a:gd name="T15" fmla="*/ 9 h 10"/>
                  <a:gd name="T16" fmla="*/ 2 w 10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4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7" y="10"/>
                      <a:pt x="5" y="9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9" name="Group 278"/>
            <p:cNvGrpSpPr/>
            <p:nvPr userDrawn="1"/>
          </p:nvGrpSpPr>
          <p:grpSpPr bwMode="gray">
            <a:xfrm>
              <a:off x="9447278" y="4974961"/>
              <a:ext cx="1222019" cy="1209879"/>
              <a:chOff x="9693989" y="4880187"/>
              <a:chExt cx="1298141" cy="1285245"/>
            </a:xfrm>
            <a:solidFill>
              <a:srgbClr val="BAD80A"/>
            </a:solidFill>
          </p:grpSpPr>
          <p:sp>
            <p:nvSpPr>
              <p:cNvPr id="281" name="Freeform 356"/>
              <p:cNvSpPr>
                <a:spLocks noEditPoints="1"/>
              </p:cNvSpPr>
              <p:nvPr/>
            </p:nvSpPr>
            <p:spPr bwMode="gray">
              <a:xfrm>
                <a:off x="9805749" y="4983350"/>
                <a:ext cx="1074618" cy="1078918"/>
              </a:xfrm>
              <a:custGeom>
                <a:avLst/>
                <a:gdLst>
                  <a:gd name="T0" fmla="*/ 54 w 116"/>
                  <a:gd name="T1" fmla="*/ 2 h 117"/>
                  <a:gd name="T2" fmla="*/ 2 w 116"/>
                  <a:gd name="T3" fmla="*/ 62 h 117"/>
                  <a:gd name="T4" fmla="*/ 62 w 116"/>
                  <a:gd name="T5" fmla="*/ 115 h 117"/>
                  <a:gd name="T6" fmla="*/ 114 w 116"/>
                  <a:gd name="T7" fmla="*/ 55 h 117"/>
                  <a:gd name="T8" fmla="*/ 54 w 116"/>
                  <a:gd name="T9" fmla="*/ 2 h 117"/>
                  <a:gd name="T10" fmla="*/ 60 w 116"/>
                  <a:gd name="T11" fmla="*/ 85 h 117"/>
                  <a:gd name="T12" fmla="*/ 31 w 116"/>
                  <a:gd name="T13" fmla="*/ 60 h 117"/>
                  <a:gd name="T14" fmla="*/ 56 w 116"/>
                  <a:gd name="T15" fmla="*/ 32 h 117"/>
                  <a:gd name="T16" fmla="*/ 84 w 116"/>
                  <a:gd name="T17" fmla="*/ 57 h 117"/>
                  <a:gd name="T18" fmla="*/ 60 w 116"/>
                  <a:gd name="T19" fmla="*/ 8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7">
                    <a:moveTo>
                      <a:pt x="54" y="2"/>
                    </a:moveTo>
                    <a:cubicBezTo>
                      <a:pt x="23" y="4"/>
                      <a:pt x="0" y="31"/>
                      <a:pt x="2" y="62"/>
                    </a:cubicBezTo>
                    <a:cubicBezTo>
                      <a:pt x="4" y="93"/>
                      <a:pt x="31" y="117"/>
                      <a:pt x="62" y="115"/>
                    </a:cubicBezTo>
                    <a:cubicBezTo>
                      <a:pt x="93" y="113"/>
                      <a:pt x="116" y="86"/>
                      <a:pt x="114" y="55"/>
                    </a:cubicBezTo>
                    <a:cubicBezTo>
                      <a:pt x="112" y="24"/>
                      <a:pt x="85" y="0"/>
                      <a:pt x="54" y="2"/>
                    </a:cubicBezTo>
                    <a:close/>
                    <a:moveTo>
                      <a:pt x="60" y="85"/>
                    </a:moveTo>
                    <a:cubicBezTo>
                      <a:pt x="45" y="86"/>
                      <a:pt x="32" y="75"/>
                      <a:pt x="31" y="60"/>
                    </a:cubicBezTo>
                    <a:cubicBezTo>
                      <a:pt x="30" y="46"/>
                      <a:pt x="41" y="33"/>
                      <a:pt x="56" y="32"/>
                    </a:cubicBezTo>
                    <a:cubicBezTo>
                      <a:pt x="71" y="31"/>
                      <a:pt x="84" y="42"/>
                      <a:pt x="84" y="57"/>
                    </a:cubicBezTo>
                    <a:cubicBezTo>
                      <a:pt x="85" y="71"/>
                      <a:pt x="74" y="84"/>
                      <a:pt x="6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357"/>
              <p:cNvSpPr>
                <a:spLocks/>
              </p:cNvSpPr>
              <p:nvPr/>
            </p:nvSpPr>
            <p:spPr bwMode="gray">
              <a:xfrm>
                <a:off x="10222699" y="4880187"/>
                <a:ext cx="184836" cy="313790"/>
              </a:xfrm>
              <a:custGeom>
                <a:avLst/>
                <a:gdLst>
                  <a:gd name="T0" fmla="*/ 20 w 20"/>
                  <a:gd name="T1" fmla="*/ 28 h 34"/>
                  <a:gd name="T2" fmla="*/ 16 w 20"/>
                  <a:gd name="T3" fmla="*/ 33 h 34"/>
                  <a:gd name="T4" fmla="*/ 5 w 20"/>
                  <a:gd name="T5" fmla="*/ 34 h 34"/>
                  <a:gd name="T6" fmla="*/ 1 w 20"/>
                  <a:gd name="T7" fmla="*/ 29 h 34"/>
                  <a:gd name="T8" fmla="*/ 2 w 20"/>
                  <a:gd name="T9" fmla="*/ 5 h 34"/>
                  <a:gd name="T10" fmla="*/ 8 w 20"/>
                  <a:gd name="T11" fmla="*/ 0 h 34"/>
                  <a:gd name="T12" fmla="*/ 9 w 20"/>
                  <a:gd name="T13" fmla="*/ 0 h 34"/>
                  <a:gd name="T14" fmla="*/ 15 w 20"/>
                  <a:gd name="T15" fmla="*/ 5 h 34"/>
                  <a:gd name="T16" fmla="*/ 20 w 20"/>
                  <a:gd name="T1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20" y="28"/>
                    </a:moveTo>
                    <a:cubicBezTo>
                      <a:pt x="20" y="30"/>
                      <a:pt x="19" y="33"/>
                      <a:pt x="16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4"/>
                      <a:pt x="0" y="32"/>
                      <a:pt x="1" y="2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5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2"/>
                      <a:pt x="15" y="5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58"/>
              <p:cNvSpPr>
                <a:spLocks/>
              </p:cNvSpPr>
              <p:nvPr/>
            </p:nvSpPr>
            <p:spPr bwMode="gray">
              <a:xfrm>
                <a:off x="10269984" y="5851642"/>
                <a:ext cx="184836" cy="313790"/>
              </a:xfrm>
              <a:custGeom>
                <a:avLst/>
                <a:gdLst>
                  <a:gd name="T0" fmla="*/ 1 w 20"/>
                  <a:gd name="T1" fmla="*/ 7 h 34"/>
                  <a:gd name="T2" fmla="*/ 5 w 20"/>
                  <a:gd name="T3" fmla="*/ 1 h 34"/>
                  <a:gd name="T4" fmla="*/ 15 w 20"/>
                  <a:gd name="T5" fmla="*/ 0 h 34"/>
                  <a:gd name="T6" fmla="*/ 20 w 20"/>
                  <a:gd name="T7" fmla="*/ 5 h 34"/>
                  <a:gd name="T8" fmla="*/ 18 w 20"/>
                  <a:gd name="T9" fmla="*/ 29 h 34"/>
                  <a:gd name="T10" fmla="*/ 13 w 20"/>
                  <a:gd name="T11" fmla="*/ 34 h 34"/>
                  <a:gd name="T12" fmla="*/ 12 w 20"/>
                  <a:gd name="T13" fmla="*/ 34 h 34"/>
                  <a:gd name="T14" fmla="*/ 6 w 20"/>
                  <a:gd name="T15" fmla="*/ 30 h 34"/>
                  <a:gd name="T16" fmla="*/ 1 w 20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" y="7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2"/>
                      <a:pt x="20" y="5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2"/>
                      <a:pt x="16" y="34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34"/>
                      <a:pt x="6" y="32"/>
                      <a:pt x="6" y="30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59"/>
              <p:cNvSpPr>
                <a:spLocks/>
              </p:cNvSpPr>
              <p:nvPr/>
            </p:nvSpPr>
            <p:spPr bwMode="gray">
              <a:xfrm>
                <a:off x="9693989" y="5451883"/>
                <a:ext cx="313790" cy="184836"/>
              </a:xfrm>
              <a:custGeom>
                <a:avLst/>
                <a:gdLst>
                  <a:gd name="T0" fmla="*/ 28 w 34"/>
                  <a:gd name="T1" fmla="*/ 1 h 20"/>
                  <a:gd name="T2" fmla="*/ 33 w 34"/>
                  <a:gd name="T3" fmla="*/ 5 h 20"/>
                  <a:gd name="T4" fmla="*/ 34 w 34"/>
                  <a:gd name="T5" fmla="*/ 15 h 20"/>
                  <a:gd name="T6" fmla="*/ 29 w 34"/>
                  <a:gd name="T7" fmla="*/ 20 h 20"/>
                  <a:gd name="T8" fmla="*/ 6 w 34"/>
                  <a:gd name="T9" fmla="*/ 18 h 20"/>
                  <a:gd name="T10" fmla="*/ 0 w 34"/>
                  <a:gd name="T11" fmla="*/ 13 h 20"/>
                  <a:gd name="T12" fmla="*/ 0 w 34"/>
                  <a:gd name="T13" fmla="*/ 12 h 20"/>
                  <a:gd name="T14" fmla="*/ 5 w 34"/>
                  <a:gd name="T15" fmla="*/ 5 h 20"/>
                  <a:gd name="T16" fmla="*/ 28 w 3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28" y="1"/>
                    </a:moveTo>
                    <a:cubicBezTo>
                      <a:pt x="31" y="0"/>
                      <a:pt x="33" y="2"/>
                      <a:pt x="33" y="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2" y="20"/>
                      <a:pt x="29" y="2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18"/>
                      <a:pt x="0" y="15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2" y="6"/>
                      <a:pt x="5" y="5"/>
                    </a:cubicBezTo>
                    <a:lnTo>
                      <a:pt x="2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60"/>
              <p:cNvSpPr>
                <a:spLocks/>
              </p:cNvSpPr>
              <p:nvPr/>
            </p:nvSpPr>
            <p:spPr bwMode="gray">
              <a:xfrm>
                <a:off x="10678340" y="5408898"/>
                <a:ext cx="313790" cy="184836"/>
              </a:xfrm>
              <a:custGeom>
                <a:avLst/>
                <a:gdLst>
                  <a:gd name="T0" fmla="*/ 6 w 34"/>
                  <a:gd name="T1" fmla="*/ 19 h 20"/>
                  <a:gd name="T2" fmla="*/ 0 w 34"/>
                  <a:gd name="T3" fmla="*/ 15 h 20"/>
                  <a:gd name="T4" fmla="*/ 0 w 34"/>
                  <a:gd name="T5" fmla="*/ 5 h 20"/>
                  <a:gd name="T6" fmla="*/ 5 w 34"/>
                  <a:gd name="T7" fmla="*/ 0 h 20"/>
                  <a:gd name="T8" fmla="*/ 28 w 34"/>
                  <a:gd name="T9" fmla="*/ 2 h 20"/>
                  <a:gd name="T10" fmla="*/ 34 w 34"/>
                  <a:gd name="T11" fmla="*/ 7 h 20"/>
                  <a:gd name="T12" fmla="*/ 34 w 34"/>
                  <a:gd name="T13" fmla="*/ 8 h 20"/>
                  <a:gd name="T14" fmla="*/ 29 w 34"/>
                  <a:gd name="T15" fmla="*/ 15 h 20"/>
                  <a:gd name="T16" fmla="*/ 6 w 3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6" y="19"/>
                    </a:moveTo>
                    <a:cubicBezTo>
                      <a:pt x="3" y="20"/>
                      <a:pt x="1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3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11"/>
                      <a:pt x="32" y="14"/>
                      <a:pt x="29" y="1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61"/>
              <p:cNvSpPr>
                <a:spLocks/>
              </p:cNvSpPr>
              <p:nvPr/>
            </p:nvSpPr>
            <p:spPr bwMode="gray">
              <a:xfrm>
                <a:off x="9831540" y="5073617"/>
                <a:ext cx="305193" cy="287999"/>
              </a:xfrm>
              <a:custGeom>
                <a:avLst/>
                <a:gdLst>
                  <a:gd name="T0" fmla="*/ 30 w 33"/>
                  <a:gd name="T1" fmla="*/ 14 h 31"/>
                  <a:gd name="T2" fmla="*/ 31 w 33"/>
                  <a:gd name="T3" fmla="*/ 21 h 31"/>
                  <a:gd name="T4" fmla="*/ 24 w 33"/>
                  <a:gd name="T5" fmla="*/ 28 h 31"/>
                  <a:gd name="T6" fmla="*/ 17 w 33"/>
                  <a:gd name="T7" fmla="*/ 28 h 31"/>
                  <a:gd name="T8" fmla="*/ 2 w 33"/>
                  <a:gd name="T9" fmla="*/ 11 h 31"/>
                  <a:gd name="T10" fmla="*/ 2 w 33"/>
                  <a:gd name="T11" fmla="*/ 3 h 31"/>
                  <a:gd name="T12" fmla="*/ 3 w 33"/>
                  <a:gd name="T13" fmla="*/ 2 h 31"/>
                  <a:gd name="T14" fmla="*/ 10 w 33"/>
                  <a:gd name="T15" fmla="*/ 1 h 31"/>
                  <a:gd name="T16" fmla="*/ 30 w 33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0" y="14"/>
                    </a:moveTo>
                    <a:cubicBezTo>
                      <a:pt x="32" y="16"/>
                      <a:pt x="33" y="19"/>
                      <a:pt x="31" y="21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2" y="31"/>
                      <a:pt x="19" y="31"/>
                      <a:pt x="17" y="2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0"/>
                      <a:pt x="8" y="0"/>
                      <a:pt x="10" y="1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62"/>
              <p:cNvSpPr>
                <a:spLocks/>
              </p:cNvSpPr>
              <p:nvPr/>
            </p:nvSpPr>
            <p:spPr bwMode="gray">
              <a:xfrm>
                <a:off x="10545086" y="5684003"/>
                <a:ext cx="309490" cy="296596"/>
              </a:xfrm>
              <a:custGeom>
                <a:avLst/>
                <a:gdLst>
                  <a:gd name="T0" fmla="*/ 3 w 33"/>
                  <a:gd name="T1" fmla="*/ 17 h 32"/>
                  <a:gd name="T2" fmla="*/ 2 w 33"/>
                  <a:gd name="T3" fmla="*/ 10 h 32"/>
                  <a:gd name="T4" fmla="*/ 9 w 33"/>
                  <a:gd name="T5" fmla="*/ 3 h 32"/>
                  <a:gd name="T6" fmla="*/ 15 w 33"/>
                  <a:gd name="T7" fmla="*/ 3 h 32"/>
                  <a:gd name="T8" fmla="*/ 31 w 33"/>
                  <a:gd name="T9" fmla="*/ 20 h 32"/>
                  <a:gd name="T10" fmla="*/ 31 w 33"/>
                  <a:gd name="T11" fmla="*/ 28 h 32"/>
                  <a:gd name="T12" fmla="*/ 30 w 33"/>
                  <a:gd name="T13" fmla="*/ 29 h 32"/>
                  <a:gd name="T14" fmla="*/ 22 w 33"/>
                  <a:gd name="T15" fmla="*/ 30 h 32"/>
                  <a:gd name="T16" fmla="*/ 3 w 33"/>
                  <a:gd name="T1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3" y="17"/>
                    </a:moveTo>
                    <a:cubicBezTo>
                      <a:pt x="0" y="16"/>
                      <a:pt x="0" y="13"/>
                      <a:pt x="2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14" y="0"/>
                      <a:pt x="15" y="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3"/>
                      <a:pt x="33" y="26"/>
                      <a:pt x="31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8" y="31"/>
                      <a:pt x="25" y="32"/>
                      <a:pt x="22" y="30"/>
                    </a:cubicBez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63"/>
              <p:cNvSpPr>
                <a:spLocks/>
              </p:cNvSpPr>
              <p:nvPr/>
            </p:nvSpPr>
            <p:spPr bwMode="gray">
              <a:xfrm>
                <a:off x="9887419" y="5731285"/>
                <a:ext cx="287999" cy="296596"/>
              </a:xfrm>
              <a:custGeom>
                <a:avLst/>
                <a:gdLst>
                  <a:gd name="T0" fmla="*/ 14 w 31"/>
                  <a:gd name="T1" fmla="*/ 2 h 32"/>
                  <a:gd name="T2" fmla="*/ 21 w 31"/>
                  <a:gd name="T3" fmla="*/ 1 h 32"/>
                  <a:gd name="T4" fmla="*/ 29 w 31"/>
                  <a:gd name="T5" fmla="*/ 8 h 32"/>
                  <a:gd name="T6" fmla="*/ 29 w 31"/>
                  <a:gd name="T7" fmla="*/ 15 h 32"/>
                  <a:gd name="T8" fmla="*/ 11 w 31"/>
                  <a:gd name="T9" fmla="*/ 30 h 32"/>
                  <a:gd name="T10" fmla="*/ 3 w 31"/>
                  <a:gd name="T11" fmla="*/ 30 h 32"/>
                  <a:gd name="T12" fmla="*/ 3 w 31"/>
                  <a:gd name="T13" fmla="*/ 30 h 32"/>
                  <a:gd name="T14" fmla="*/ 1 w 31"/>
                  <a:gd name="T15" fmla="*/ 22 h 32"/>
                  <a:gd name="T16" fmla="*/ 14 w 31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10"/>
                      <a:pt x="31" y="13"/>
                      <a:pt x="29" y="1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2"/>
                      <a:pt x="5" y="32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28"/>
                      <a:pt x="0" y="24"/>
                      <a:pt x="1" y="22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64"/>
              <p:cNvSpPr>
                <a:spLocks/>
              </p:cNvSpPr>
              <p:nvPr/>
            </p:nvSpPr>
            <p:spPr bwMode="gray">
              <a:xfrm>
                <a:off x="10510699" y="5022035"/>
                <a:ext cx="287999" cy="300893"/>
              </a:xfrm>
              <a:custGeom>
                <a:avLst/>
                <a:gdLst>
                  <a:gd name="T0" fmla="*/ 16 w 31"/>
                  <a:gd name="T1" fmla="*/ 30 h 33"/>
                  <a:gd name="T2" fmla="*/ 10 w 31"/>
                  <a:gd name="T3" fmla="*/ 31 h 33"/>
                  <a:gd name="T4" fmla="*/ 2 w 31"/>
                  <a:gd name="T5" fmla="*/ 24 h 33"/>
                  <a:gd name="T6" fmla="*/ 2 w 31"/>
                  <a:gd name="T7" fmla="*/ 17 h 33"/>
                  <a:gd name="T8" fmla="*/ 20 w 31"/>
                  <a:gd name="T9" fmla="*/ 2 h 33"/>
                  <a:gd name="T10" fmla="*/ 28 w 31"/>
                  <a:gd name="T11" fmla="*/ 2 h 33"/>
                  <a:gd name="T12" fmla="*/ 28 w 31"/>
                  <a:gd name="T13" fmla="*/ 2 h 33"/>
                  <a:gd name="T14" fmla="*/ 29 w 31"/>
                  <a:gd name="T15" fmla="*/ 10 h 33"/>
                  <a:gd name="T16" fmla="*/ 16 w 31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3">
                    <a:moveTo>
                      <a:pt x="16" y="30"/>
                    </a:moveTo>
                    <a:cubicBezTo>
                      <a:pt x="15" y="32"/>
                      <a:pt x="12" y="33"/>
                      <a:pt x="10" y="3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4"/>
                      <a:pt x="31" y="8"/>
                      <a:pt x="29" y="10"/>
                    </a:cubicBez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65"/>
              <p:cNvSpPr>
                <a:spLocks/>
              </p:cNvSpPr>
              <p:nvPr/>
            </p:nvSpPr>
            <p:spPr bwMode="gray">
              <a:xfrm>
                <a:off x="10007776" y="4936066"/>
                <a:ext cx="253611" cy="322387"/>
              </a:xfrm>
              <a:custGeom>
                <a:avLst/>
                <a:gdLst>
                  <a:gd name="T0" fmla="*/ 26 w 27"/>
                  <a:gd name="T1" fmla="*/ 22 h 35"/>
                  <a:gd name="T2" fmla="*/ 24 w 27"/>
                  <a:gd name="T3" fmla="*/ 29 h 35"/>
                  <a:gd name="T4" fmla="*/ 15 w 27"/>
                  <a:gd name="T5" fmla="*/ 33 h 35"/>
                  <a:gd name="T6" fmla="*/ 9 w 27"/>
                  <a:gd name="T7" fmla="*/ 31 h 35"/>
                  <a:gd name="T8" fmla="*/ 1 w 27"/>
                  <a:gd name="T9" fmla="*/ 9 h 35"/>
                  <a:gd name="T10" fmla="*/ 4 w 27"/>
                  <a:gd name="T11" fmla="*/ 1 h 35"/>
                  <a:gd name="T12" fmla="*/ 5 w 27"/>
                  <a:gd name="T13" fmla="*/ 1 h 35"/>
                  <a:gd name="T14" fmla="*/ 12 w 27"/>
                  <a:gd name="T15" fmla="*/ 3 h 35"/>
                  <a:gd name="T16" fmla="*/ 26 w 27"/>
                  <a:gd name="T17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5">
                    <a:moveTo>
                      <a:pt x="26" y="22"/>
                    </a:moveTo>
                    <a:cubicBezTo>
                      <a:pt x="27" y="25"/>
                      <a:pt x="27" y="27"/>
                      <a:pt x="24" y="2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5"/>
                      <a:pt x="10" y="34"/>
                      <a:pt x="9" y="3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1"/>
                      <a:pt x="12" y="3"/>
                    </a:cubicBezTo>
                    <a:lnTo>
                      <a:pt x="2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66"/>
              <p:cNvSpPr>
                <a:spLocks/>
              </p:cNvSpPr>
              <p:nvPr/>
            </p:nvSpPr>
            <p:spPr bwMode="gray">
              <a:xfrm>
                <a:off x="10416132" y="5787166"/>
                <a:ext cx="262208" cy="322387"/>
              </a:xfrm>
              <a:custGeom>
                <a:avLst/>
                <a:gdLst>
                  <a:gd name="T0" fmla="*/ 2 w 28"/>
                  <a:gd name="T1" fmla="*/ 13 h 35"/>
                  <a:gd name="T2" fmla="*/ 4 w 28"/>
                  <a:gd name="T3" fmla="*/ 6 h 35"/>
                  <a:gd name="T4" fmla="*/ 13 w 28"/>
                  <a:gd name="T5" fmla="*/ 2 h 35"/>
                  <a:gd name="T6" fmla="*/ 19 w 28"/>
                  <a:gd name="T7" fmla="*/ 4 h 35"/>
                  <a:gd name="T8" fmla="*/ 27 w 28"/>
                  <a:gd name="T9" fmla="*/ 26 h 35"/>
                  <a:gd name="T10" fmla="*/ 24 w 28"/>
                  <a:gd name="T11" fmla="*/ 34 h 35"/>
                  <a:gd name="T12" fmla="*/ 23 w 28"/>
                  <a:gd name="T13" fmla="*/ 34 h 35"/>
                  <a:gd name="T14" fmla="*/ 15 w 28"/>
                  <a:gd name="T15" fmla="*/ 32 h 35"/>
                  <a:gd name="T16" fmla="*/ 2 w 28"/>
                  <a:gd name="T1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5">
                    <a:moveTo>
                      <a:pt x="2" y="13"/>
                    </a:moveTo>
                    <a:cubicBezTo>
                      <a:pt x="0" y="11"/>
                      <a:pt x="1" y="8"/>
                      <a:pt x="4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8" y="2"/>
                      <a:pt x="19" y="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9"/>
                      <a:pt x="26" y="32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7" y="35"/>
                      <a:pt x="15" y="32"/>
                    </a:cubicBez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67"/>
              <p:cNvSpPr>
                <a:spLocks/>
              </p:cNvSpPr>
              <p:nvPr/>
            </p:nvSpPr>
            <p:spPr bwMode="gray">
              <a:xfrm>
                <a:off x="9749867" y="5602331"/>
                <a:ext cx="322387" cy="249311"/>
              </a:xfrm>
              <a:custGeom>
                <a:avLst/>
                <a:gdLst>
                  <a:gd name="T0" fmla="*/ 23 w 35"/>
                  <a:gd name="T1" fmla="*/ 2 h 27"/>
                  <a:gd name="T2" fmla="*/ 29 w 35"/>
                  <a:gd name="T3" fmla="*/ 3 h 27"/>
                  <a:gd name="T4" fmla="*/ 34 w 35"/>
                  <a:gd name="T5" fmla="*/ 13 h 27"/>
                  <a:gd name="T6" fmla="*/ 31 w 35"/>
                  <a:gd name="T7" fmla="*/ 19 h 27"/>
                  <a:gd name="T8" fmla="*/ 9 w 35"/>
                  <a:gd name="T9" fmla="*/ 26 h 27"/>
                  <a:gd name="T10" fmla="*/ 2 w 35"/>
                  <a:gd name="T11" fmla="*/ 23 h 27"/>
                  <a:gd name="T12" fmla="*/ 1 w 35"/>
                  <a:gd name="T13" fmla="*/ 23 h 27"/>
                  <a:gd name="T14" fmla="*/ 3 w 35"/>
                  <a:gd name="T15" fmla="*/ 15 h 27"/>
                  <a:gd name="T16" fmla="*/ 23 w 3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23" y="2"/>
                    </a:moveTo>
                    <a:cubicBezTo>
                      <a:pt x="25" y="0"/>
                      <a:pt x="28" y="1"/>
                      <a:pt x="29" y="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5"/>
                      <a:pt x="34" y="18"/>
                      <a:pt x="31" y="1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7"/>
                      <a:pt x="3" y="26"/>
                      <a:pt x="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0"/>
                      <a:pt x="1" y="17"/>
                      <a:pt x="3" y="15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68"/>
              <p:cNvSpPr>
                <a:spLocks/>
              </p:cNvSpPr>
              <p:nvPr/>
            </p:nvSpPr>
            <p:spPr bwMode="gray">
              <a:xfrm>
                <a:off x="10609565" y="5193974"/>
                <a:ext cx="326684" cy="249311"/>
              </a:xfrm>
              <a:custGeom>
                <a:avLst/>
                <a:gdLst>
                  <a:gd name="T0" fmla="*/ 12 w 35"/>
                  <a:gd name="T1" fmla="*/ 26 h 27"/>
                  <a:gd name="T2" fmla="*/ 6 w 35"/>
                  <a:gd name="T3" fmla="*/ 24 h 27"/>
                  <a:gd name="T4" fmla="*/ 1 w 35"/>
                  <a:gd name="T5" fmla="*/ 15 h 27"/>
                  <a:gd name="T6" fmla="*/ 4 w 35"/>
                  <a:gd name="T7" fmla="*/ 8 h 27"/>
                  <a:gd name="T8" fmla="*/ 26 w 35"/>
                  <a:gd name="T9" fmla="*/ 1 h 27"/>
                  <a:gd name="T10" fmla="*/ 33 w 35"/>
                  <a:gd name="T11" fmla="*/ 4 h 27"/>
                  <a:gd name="T12" fmla="*/ 33 w 35"/>
                  <a:gd name="T13" fmla="*/ 5 h 27"/>
                  <a:gd name="T14" fmla="*/ 32 w 35"/>
                  <a:gd name="T15" fmla="*/ 12 h 27"/>
                  <a:gd name="T16" fmla="*/ 12 w 35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12" y="26"/>
                    </a:moveTo>
                    <a:cubicBezTo>
                      <a:pt x="10" y="27"/>
                      <a:pt x="7" y="26"/>
                      <a:pt x="6" y="2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1" y="9"/>
                      <a:pt x="4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2" y="1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5" y="7"/>
                      <a:pt x="34" y="11"/>
                      <a:pt x="32" y="12"/>
                    </a:cubicBez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69"/>
              <p:cNvSpPr>
                <a:spLocks/>
              </p:cNvSpPr>
              <p:nvPr/>
            </p:nvSpPr>
            <p:spPr bwMode="gray">
              <a:xfrm>
                <a:off x="9719779" y="5279944"/>
                <a:ext cx="326684" cy="219224"/>
              </a:xfrm>
              <a:custGeom>
                <a:avLst/>
                <a:gdLst>
                  <a:gd name="T0" fmla="*/ 31 w 35"/>
                  <a:gd name="T1" fmla="*/ 4 h 24"/>
                  <a:gd name="T2" fmla="*/ 34 w 35"/>
                  <a:gd name="T3" fmla="*/ 10 h 24"/>
                  <a:gd name="T4" fmla="*/ 31 w 35"/>
                  <a:gd name="T5" fmla="*/ 20 h 24"/>
                  <a:gd name="T6" fmla="*/ 25 w 35"/>
                  <a:gd name="T7" fmla="*/ 23 h 24"/>
                  <a:gd name="T8" fmla="*/ 3 w 35"/>
                  <a:gd name="T9" fmla="*/ 12 h 24"/>
                  <a:gd name="T10" fmla="*/ 0 w 35"/>
                  <a:gd name="T11" fmla="*/ 5 h 24"/>
                  <a:gd name="T12" fmla="*/ 1 w 35"/>
                  <a:gd name="T13" fmla="*/ 4 h 24"/>
                  <a:gd name="T14" fmla="*/ 7 w 35"/>
                  <a:gd name="T15" fmla="*/ 0 h 24"/>
                  <a:gd name="T16" fmla="*/ 31 w 3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31" y="4"/>
                    </a:moveTo>
                    <a:cubicBezTo>
                      <a:pt x="33" y="5"/>
                      <a:pt x="35" y="8"/>
                      <a:pt x="34" y="1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3"/>
                      <a:pt x="27" y="24"/>
                      <a:pt x="25" y="2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0"/>
                      <a:pt x="7" y="0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70"/>
              <p:cNvSpPr>
                <a:spLocks/>
              </p:cNvSpPr>
              <p:nvPr/>
            </p:nvSpPr>
            <p:spPr bwMode="gray">
              <a:xfrm>
                <a:off x="10639653" y="5546449"/>
                <a:ext cx="322387" cy="219224"/>
              </a:xfrm>
              <a:custGeom>
                <a:avLst/>
                <a:gdLst>
                  <a:gd name="T0" fmla="*/ 4 w 35"/>
                  <a:gd name="T1" fmla="*/ 20 h 24"/>
                  <a:gd name="T2" fmla="*/ 1 w 35"/>
                  <a:gd name="T3" fmla="*/ 14 h 24"/>
                  <a:gd name="T4" fmla="*/ 4 w 35"/>
                  <a:gd name="T5" fmla="*/ 4 h 24"/>
                  <a:gd name="T6" fmla="*/ 10 w 35"/>
                  <a:gd name="T7" fmla="*/ 1 h 24"/>
                  <a:gd name="T8" fmla="*/ 31 w 35"/>
                  <a:gd name="T9" fmla="*/ 12 h 24"/>
                  <a:gd name="T10" fmla="*/ 34 w 35"/>
                  <a:gd name="T11" fmla="*/ 19 h 24"/>
                  <a:gd name="T12" fmla="*/ 34 w 35"/>
                  <a:gd name="T13" fmla="*/ 20 h 24"/>
                  <a:gd name="T14" fmla="*/ 27 w 35"/>
                  <a:gd name="T15" fmla="*/ 24 h 24"/>
                  <a:gd name="T16" fmla="*/ 4 w 35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4" y="20"/>
                    </a:moveTo>
                    <a:cubicBezTo>
                      <a:pt x="1" y="19"/>
                      <a:pt x="0" y="17"/>
                      <a:pt x="1" y="1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13"/>
                      <a:pt x="35" y="16"/>
                      <a:pt x="34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3"/>
                      <a:pt x="30" y="24"/>
                      <a:pt x="27" y="24"/>
                    </a:cubicBezTo>
                    <a:lnTo>
                      <a:pt x="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71"/>
              <p:cNvSpPr>
                <a:spLocks/>
              </p:cNvSpPr>
              <p:nvPr/>
            </p:nvSpPr>
            <p:spPr bwMode="gray">
              <a:xfrm>
                <a:off x="10093745" y="5821554"/>
                <a:ext cx="219224" cy="326684"/>
              </a:xfrm>
              <a:custGeom>
                <a:avLst/>
                <a:gdLst>
                  <a:gd name="T0" fmla="*/ 5 w 24"/>
                  <a:gd name="T1" fmla="*/ 4 h 35"/>
                  <a:gd name="T2" fmla="*/ 11 w 24"/>
                  <a:gd name="T3" fmla="*/ 0 h 35"/>
                  <a:gd name="T4" fmla="*/ 20 w 24"/>
                  <a:gd name="T5" fmla="*/ 4 h 35"/>
                  <a:gd name="T6" fmla="*/ 23 w 24"/>
                  <a:gd name="T7" fmla="*/ 10 h 35"/>
                  <a:gd name="T8" fmla="*/ 13 w 24"/>
                  <a:gd name="T9" fmla="*/ 31 h 35"/>
                  <a:gd name="T10" fmla="*/ 5 w 24"/>
                  <a:gd name="T11" fmla="*/ 34 h 35"/>
                  <a:gd name="T12" fmla="*/ 5 w 24"/>
                  <a:gd name="T13" fmla="*/ 34 h 35"/>
                  <a:gd name="T14" fmla="*/ 1 w 24"/>
                  <a:gd name="T15" fmla="*/ 27 h 35"/>
                  <a:gd name="T16" fmla="*/ 5 w 24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5" y="4"/>
                    </a:moveTo>
                    <a:cubicBezTo>
                      <a:pt x="5" y="1"/>
                      <a:pt x="8" y="0"/>
                      <a:pt x="11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3" y="5"/>
                      <a:pt x="24" y="7"/>
                      <a:pt x="23" y="1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4"/>
                      <a:pt x="8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3"/>
                      <a:pt x="0" y="30"/>
                      <a:pt x="1" y="27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72"/>
              <p:cNvSpPr>
                <a:spLocks/>
              </p:cNvSpPr>
              <p:nvPr/>
            </p:nvSpPr>
            <p:spPr bwMode="gray">
              <a:xfrm>
                <a:off x="10360251" y="4901678"/>
                <a:ext cx="232118" cy="330984"/>
              </a:xfrm>
              <a:custGeom>
                <a:avLst/>
                <a:gdLst>
                  <a:gd name="T0" fmla="*/ 20 w 25"/>
                  <a:gd name="T1" fmla="*/ 31 h 36"/>
                  <a:gd name="T2" fmla="*/ 14 w 25"/>
                  <a:gd name="T3" fmla="*/ 35 h 36"/>
                  <a:gd name="T4" fmla="*/ 4 w 25"/>
                  <a:gd name="T5" fmla="*/ 31 h 36"/>
                  <a:gd name="T6" fmla="*/ 2 w 25"/>
                  <a:gd name="T7" fmla="*/ 25 h 36"/>
                  <a:gd name="T8" fmla="*/ 12 w 25"/>
                  <a:gd name="T9" fmla="*/ 4 h 36"/>
                  <a:gd name="T10" fmla="*/ 19 w 25"/>
                  <a:gd name="T11" fmla="*/ 1 h 36"/>
                  <a:gd name="T12" fmla="*/ 20 w 25"/>
                  <a:gd name="T13" fmla="*/ 1 h 36"/>
                  <a:gd name="T14" fmla="*/ 24 w 25"/>
                  <a:gd name="T15" fmla="*/ 8 h 36"/>
                  <a:gd name="T16" fmla="*/ 20 w 2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6">
                    <a:moveTo>
                      <a:pt x="20" y="31"/>
                    </a:moveTo>
                    <a:cubicBezTo>
                      <a:pt x="20" y="34"/>
                      <a:pt x="17" y="36"/>
                      <a:pt x="14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0" y="28"/>
                      <a:pt x="2" y="2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2"/>
                      <a:pt x="17" y="0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25" y="5"/>
                      <a:pt x="24" y="8"/>
                    </a:cubicBezTo>
                    <a:lnTo>
                      <a:pt x="2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" name="Freeform 435"/>
            <p:cNvSpPr>
              <a:spLocks/>
            </p:cNvSpPr>
            <p:nvPr userDrawn="1"/>
          </p:nvSpPr>
          <p:spPr bwMode="blackWhite">
            <a:xfrm>
              <a:off x="9177699" y="3671352"/>
              <a:ext cx="2570460" cy="1037672"/>
            </a:xfrm>
            <a:custGeom>
              <a:avLst/>
              <a:gdLst>
                <a:gd name="T0" fmla="*/ 359 w 402"/>
                <a:gd name="T1" fmla="*/ 77 h 163"/>
                <a:gd name="T2" fmla="*/ 352 w 402"/>
                <a:gd name="T3" fmla="*/ 77 h 163"/>
                <a:gd name="T4" fmla="*/ 271 w 402"/>
                <a:gd name="T5" fmla="*/ 0 h 163"/>
                <a:gd name="T6" fmla="*/ 192 w 402"/>
                <a:gd name="T7" fmla="*/ 60 h 163"/>
                <a:gd name="T8" fmla="*/ 149 w 402"/>
                <a:gd name="T9" fmla="*/ 42 h 163"/>
                <a:gd name="T10" fmla="*/ 89 w 402"/>
                <a:gd name="T11" fmla="*/ 97 h 163"/>
                <a:gd name="T12" fmla="*/ 61 w 402"/>
                <a:gd name="T13" fmla="*/ 110 h 163"/>
                <a:gd name="T14" fmla="*/ 34 w 402"/>
                <a:gd name="T15" fmla="*/ 96 h 163"/>
                <a:gd name="T16" fmla="*/ 0 w 402"/>
                <a:gd name="T17" fmla="*/ 129 h 163"/>
                <a:gd name="T18" fmla="*/ 34 w 402"/>
                <a:gd name="T19" fmla="*/ 163 h 163"/>
                <a:gd name="T20" fmla="*/ 43 w 402"/>
                <a:gd name="T21" fmla="*/ 163 h 163"/>
                <a:gd name="T22" fmla="*/ 153 w 402"/>
                <a:gd name="T23" fmla="*/ 163 h 163"/>
                <a:gd name="T24" fmla="*/ 214 w 402"/>
                <a:gd name="T25" fmla="*/ 163 h 163"/>
                <a:gd name="T26" fmla="*/ 362 w 402"/>
                <a:gd name="T27" fmla="*/ 163 h 163"/>
                <a:gd name="T28" fmla="*/ 362 w 402"/>
                <a:gd name="T29" fmla="*/ 163 h 163"/>
                <a:gd name="T30" fmla="*/ 402 w 402"/>
                <a:gd name="T31" fmla="*/ 120 h 163"/>
                <a:gd name="T32" fmla="*/ 359 w 402"/>
                <a:gd name="T33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163">
                  <a:moveTo>
                    <a:pt x="359" y="77"/>
                  </a:moveTo>
                  <a:cubicBezTo>
                    <a:pt x="357" y="77"/>
                    <a:pt x="355" y="77"/>
                    <a:pt x="352" y="77"/>
                  </a:cubicBezTo>
                  <a:cubicBezTo>
                    <a:pt x="350" y="34"/>
                    <a:pt x="315" y="0"/>
                    <a:pt x="271" y="0"/>
                  </a:cubicBezTo>
                  <a:cubicBezTo>
                    <a:pt x="233" y="0"/>
                    <a:pt x="202" y="26"/>
                    <a:pt x="192" y="60"/>
                  </a:cubicBezTo>
                  <a:cubicBezTo>
                    <a:pt x="181" y="49"/>
                    <a:pt x="166" y="42"/>
                    <a:pt x="149" y="42"/>
                  </a:cubicBezTo>
                  <a:cubicBezTo>
                    <a:pt x="118" y="42"/>
                    <a:pt x="92" y="66"/>
                    <a:pt x="89" y="97"/>
                  </a:cubicBezTo>
                  <a:cubicBezTo>
                    <a:pt x="79" y="98"/>
                    <a:pt x="69" y="103"/>
                    <a:pt x="61" y="110"/>
                  </a:cubicBezTo>
                  <a:cubicBezTo>
                    <a:pt x="55" y="101"/>
                    <a:pt x="45" y="96"/>
                    <a:pt x="34" y="96"/>
                  </a:cubicBezTo>
                  <a:cubicBezTo>
                    <a:pt x="15" y="96"/>
                    <a:pt x="0" y="111"/>
                    <a:pt x="0" y="129"/>
                  </a:cubicBezTo>
                  <a:cubicBezTo>
                    <a:pt x="0" y="148"/>
                    <a:pt x="15" y="163"/>
                    <a:pt x="3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84" y="161"/>
                    <a:pt x="402" y="143"/>
                    <a:pt x="402" y="120"/>
                  </a:cubicBezTo>
                  <a:cubicBezTo>
                    <a:pt x="402" y="96"/>
                    <a:pt x="383" y="77"/>
                    <a:pt x="35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85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grpSp>
        <p:nvGrpSpPr>
          <p:cNvPr id="272" name="Group 271"/>
          <p:cNvGrpSpPr/>
          <p:nvPr userDrawn="1"/>
        </p:nvGrpSpPr>
        <p:grpSpPr>
          <a:xfrm>
            <a:off x="6449353" y="3690039"/>
            <a:ext cx="5529922" cy="2825061"/>
            <a:chOff x="6218237" y="3671352"/>
            <a:chExt cx="5529922" cy="2825061"/>
          </a:xfrm>
        </p:grpSpPr>
        <p:sp>
          <p:nvSpPr>
            <p:cNvPr id="273" name="Freeform 345"/>
            <p:cNvSpPr>
              <a:spLocks noEditPoints="1"/>
            </p:cNvSpPr>
            <p:nvPr/>
          </p:nvSpPr>
          <p:spPr bwMode="gray">
            <a:xfrm>
              <a:off x="7047753" y="5602154"/>
              <a:ext cx="809283" cy="809283"/>
            </a:xfrm>
            <a:custGeom>
              <a:avLst/>
              <a:gdLst>
                <a:gd name="T0" fmla="*/ 20 w 93"/>
                <a:gd name="T1" fmla="*/ 23 h 93"/>
                <a:gd name="T2" fmla="*/ 20 w 93"/>
                <a:gd name="T3" fmla="*/ 29 h 93"/>
                <a:gd name="T4" fmla="*/ 13 w 93"/>
                <a:gd name="T5" fmla="*/ 35 h 93"/>
                <a:gd name="T6" fmla="*/ 1 w 93"/>
                <a:gd name="T7" fmla="*/ 37 h 93"/>
                <a:gd name="T8" fmla="*/ 3 w 93"/>
                <a:gd name="T9" fmla="*/ 47 h 93"/>
                <a:gd name="T10" fmla="*/ 15 w 93"/>
                <a:gd name="T11" fmla="*/ 53 h 93"/>
                <a:gd name="T12" fmla="*/ 15 w 93"/>
                <a:gd name="T13" fmla="*/ 63 h 93"/>
                <a:gd name="T14" fmla="*/ 8 w 93"/>
                <a:gd name="T15" fmla="*/ 72 h 93"/>
                <a:gd name="T16" fmla="*/ 16 w 93"/>
                <a:gd name="T17" fmla="*/ 78 h 93"/>
                <a:gd name="T18" fmla="*/ 29 w 93"/>
                <a:gd name="T19" fmla="*/ 74 h 93"/>
                <a:gd name="T20" fmla="*/ 35 w 93"/>
                <a:gd name="T21" fmla="*/ 81 h 93"/>
                <a:gd name="T22" fmla="*/ 37 w 93"/>
                <a:gd name="T23" fmla="*/ 92 h 93"/>
                <a:gd name="T24" fmla="*/ 47 w 93"/>
                <a:gd name="T25" fmla="*/ 90 h 93"/>
                <a:gd name="T26" fmla="*/ 53 w 93"/>
                <a:gd name="T27" fmla="*/ 78 h 93"/>
                <a:gd name="T28" fmla="*/ 57 w 93"/>
                <a:gd name="T29" fmla="*/ 77 h 93"/>
                <a:gd name="T30" fmla="*/ 63 w 93"/>
                <a:gd name="T31" fmla="*/ 79 h 93"/>
                <a:gd name="T32" fmla="*/ 72 w 93"/>
                <a:gd name="T33" fmla="*/ 85 h 93"/>
                <a:gd name="T34" fmla="*/ 78 w 93"/>
                <a:gd name="T35" fmla="*/ 77 h 93"/>
                <a:gd name="T36" fmla="*/ 74 w 93"/>
                <a:gd name="T37" fmla="*/ 65 h 93"/>
                <a:gd name="T38" fmla="*/ 76 w 93"/>
                <a:gd name="T39" fmla="*/ 61 h 93"/>
                <a:gd name="T40" fmla="*/ 81 w 93"/>
                <a:gd name="T41" fmla="*/ 58 h 93"/>
                <a:gd name="T42" fmla="*/ 92 w 93"/>
                <a:gd name="T43" fmla="*/ 56 h 93"/>
                <a:gd name="T44" fmla="*/ 91 w 93"/>
                <a:gd name="T45" fmla="*/ 46 h 93"/>
                <a:gd name="T46" fmla="*/ 79 w 93"/>
                <a:gd name="T47" fmla="*/ 40 h 93"/>
                <a:gd name="T48" fmla="*/ 77 w 93"/>
                <a:gd name="T49" fmla="*/ 36 h 93"/>
                <a:gd name="T50" fmla="*/ 79 w 93"/>
                <a:gd name="T51" fmla="*/ 31 h 93"/>
                <a:gd name="T52" fmla="*/ 85 w 93"/>
                <a:gd name="T53" fmla="*/ 21 h 93"/>
                <a:gd name="T54" fmla="*/ 77 w 93"/>
                <a:gd name="T55" fmla="*/ 15 h 93"/>
                <a:gd name="T56" fmla="*/ 65 w 93"/>
                <a:gd name="T57" fmla="*/ 20 h 93"/>
                <a:gd name="T58" fmla="*/ 61 w 93"/>
                <a:gd name="T59" fmla="*/ 18 h 93"/>
                <a:gd name="T60" fmla="*/ 58 w 93"/>
                <a:gd name="T61" fmla="*/ 13 h 93"/>
                <a:gd name="T62" fmla="*/ 56 w 93"/>
                <a:gd name="T63" fmla="*/ 1 h 93"/>
                <a:gd name="T64" fmla="*/ 46 w 93"/>
                <a:gd name="T65" fmla="*/ 3 h 93"/>
                <a:gd name="T66" fmla="*/ 40 w 93"/>
                <a:gd name="T67" fmla="*/ 15 h 93"/>
                <a:gd name="T68" fmla="*/ 36 w 93"/>
                <a:gd name="T69" fmla="*/ 16 h 93"/>
                <a:gd name="T70" fmla="*/ 31 w 93"/>
                <a:gd name="T71" fmla="*/ 14 h 93"/>
                <a:gd name="T72" fmla="*/ 21 w 93"/>
                <a:gd name="T73" fmla="*/ 8 h 93"/>
                <a:gd name="T74" fmla="*/ 15 w 93"/>
                <a:gd name="T75" fmla="*/ 16 h 93"/>
                <a:gd name="T76" fmla="*/ 57 w 93"/>
                <a:gd name="T77" fmla="*/ 60 h 93"/>
                <a:gd name="T78" fmla="*/ 36 w 93"/>
                <a:gd name="T7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93">
                  <a:moveTo>
                    <a:pt x="15" y="16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1" y="26"/>
                    <a:pt x="21" y="27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7" y="34"/>
                    <a:pt x="16" y="35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6"/>
                    <a:pt x="1" y="37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50"/>
                    <a:pt x="15" y="51"/>
                    <a:pt x="15" y="53"/>
                  </a:cubicBezTo>
                  <a:cubicBezTo>
                    <a:pt x="15" y="54"/>
                    <a:pt x="16" y="56"/>
                    <a:pt x="16" y="58"/>
                  </a:cubicBezTo>
                  <a:cubicBezTo>
                    <a:pt x="17" y="59"/>
                    <a:pt x="16" y="61"/>
                    <a:pt x="15" y="63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9"/>
                    <a:pt x="7" y="71"/>
                    <a:pt x="8" y="7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8"/>
                    <a:pt x="15" y="79"/>
                    <a:pt x="16" y="78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6" y="72"/>
                    <a:pt x="27" y="73"/>
                    <a:pt x="29" y="74"/>
                  </a:cubicBezTo>
                  <a:cubicBezTo>
                    <a:pt x="30" y="74"/>
                    <a:pt x="31" y="75"/>
                    <a:pt x="33" y="76"/>
                  </a:cubicBezTo>
                  <a:cubicBezTo>
                    <a:pt x="34" y="76"/>
                    <a:pt x="35" y="78"/>
                    <a:pt x="35" y="81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7" y="92"/>
                    <a:pt x="47" y="90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0"/>
                    <a:pt x="51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5" y="78"/>
                    <a:pt x="56" y="78"/>
                    <a:pt x="5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9" y="77"/>
                    <a:pt x="61" y="77"/>
                    <a:pt x="63" y="79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0" y="86"/>
                    <a:pt x="71" y="86"/>
                    <a:pt x="72" y="85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0"/>
                    <a:pt x="79" y="79"/>
                    <a:pt x="78" y="7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8"/>
                    <a:pt x="73" y="66"/>
                    <a:pt x="74" y="65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5" y="63"/>
                    <a:pt x="75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7" y="59"/>
                    <a:pt x="78" y="58"/>
                    <a:pt x="81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1" y="58"/>
                    <a:pt x="92" y="57"/>
                    <a:pt x="92" y="56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8"/>
                    <a:pt x="92" y="47"/>
                    <a:pt x="91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9"/>
                    <a:pt x="78" y="38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4"/>
                    <a:pt x="77" y="33"/>
                    <a:pt x="79" y="3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4"/>
                    <a:pt x="86" y="22"/>
                    <a:pt x="85" y="2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5"/>
                    <a:pt x="79" y="14"/>
                    <a:pt x="77" y="15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8" y="21"/>
                    <a:pt x="66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9"/>
                    <a:pt x="62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17"/>
                    <a:pt x="58" y="16"/>
                    <a:pt x="58" y="1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4"/>
                    <a:pt x="42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5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3" y="17"/>
                    <a:pt x="31" y="1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2" y="7"/>
                    <a:pt x="21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lose/>
                  <a:moveTo>
                    <a:pt x="60" y="36"/>
                  </a:moveTo>
                  <a:cubicBezTo>
                    <a:pt x="66" y="44"/>
                    <a:pt x="65" y="54"/>
                    <a:pt x="57" y="60"/>
                  </a:cubicBezTo>
                  <a:cubicBezTo>
                    <a:pt x="50" y="66"/>
                    <a:pt x="39" y="64"/>
                    <a:pt x="33" y="57"/>
                  </a:cubicBezTo>
                  <a:cubicBezTo>
                    <a:pt x="28" y="50"/>
                    <a:pt x="29" y="39"/>
                    <a:pt x="36" y="33"/>
                  </a:cubicBezTo>
                  <a:cubicBezTo>
                    <a:pt x="44" y="27"/>
                    <a:pt x="54" y="29"/>
                    <a:pt x="60" y="36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46"/>
            <p:cNvSpPr>
              <a:spLocks noEditPoints="1"/>
            </p:cNvSpPr>
            <p:nvPr/>
          </p:nvSpPr>
          <p:spPr bwMode="gray">
            <a:xfrm>
              <a:off x="6218237" y="5525273"/>
              <a:ext cx="845702" cy="841656"/>
            </a:xfrm>
            <a:custGeom>
              <a:avLst/>
              <a:gdLst>
                <a:gd name="T0" fmla="*/ 95 w 97"/>
                <a:gd name="T1" fmla="*/ 58 h 97"/>
                <a:gd name="T2" fmla="*/ 89 w 97"/>
                <a:gd name="T3" fmla="*/ 50 h 97"/>
                <a:gd name="T4" fmla="*/ 96 w 97"/>
                <a:gd name="T5" fmla="*/ 42 h 97"/>
                <a:gd name="T6" fmla="*/ 89 w 97"/>
                <a:gd name="T7" fmla="*/ 37 h 97"/>
                <a:gd name="T8" fmla="*/ 87 w 97"/>
                <a:gd name="T9" fmla="*/ 30 h 97"/>
                <a:gd name="T10" fmla="*/ 88 w 97"/>
                <a:gd name="T11" fmla="*/ 22 h 97"/>
                <a:gd name="T12" fmla="*/ 78 w 97"/>
                <a:gd name="T13" fmla="*/ 21 h 97"/>
                <a:gd name="T14" fmla="*/ 78 w 97"/>
                <a:gd name="T15" fmla="*/ 11 h 97"/>
                <a:gd name="T16" fmla="*/ 69 w 97"/>
                <a:gd name="T17" fmla="*/ 11 h 97"/>
                <a:gd name="T18" fmla="*/ 63 w 97"/>
                <a:gd name="T19" fmla="*/ 8 h 97"/>
                <a:gd name="T20" fmla="*/ 58 w 97"/>
                <a:gd name="T21" fmla="*/ 1 h 97"/>
                <a:gd name="T22" fmla="*/ 50 w 97"/>
                <a:gd name="T23" fmla="*/ 8 h 97"/>
                <a:gd name="T24" fmla="*/ 43 w 97"/>
                <a:gd name="T25" fmla="*/ 1 h 97"/>
                <a:gd name="T26" fmla="*/ 37 w 97"/>
                <a:gd name="T27" fmla="*/ 7 h 97"/>
                <a:gd name="T28" fmla="*/ 31 w 97"/>
                <a:gd name="T29" fmla="*/ 10 h 97"/>
                <a:gd name="T30" fmla="*/ 22 w 97"/>
                <a:gd name="T31" fmla="*/ 9 h 97"/>
                <a:gd name="T32" fmla="*/ 22 w 97"/>
                <a:gd name="T33" fmla="*/ 19 h 97"/>
                <a:gd name="T34" fmla="*/ 11 w 97"/>
                <a:gd name="T35" fmla="*/ 19 h 97"/>
                <a:gd name="T36" fmla="*/ 11 w 97"/>
                <a:gd name="T37" fmla="*/ 28 h 97"/>
                <a:gd name="T38" fmla="*/ 9 w 97"/>
                <a:gd name="T39" fmla="*/ 34 h 97"/>
                <a:gd name="T40" fmla="*/ 2 w 97"/>
                <a:gd name="T41" fmla="*/ 39 h 97"/>
                <a:gd name="T42" fmla="*/ 9 w 97"/>
                <a:gd name="T43" fmla="*/ 46 h 97"/>
                <a:gd name="T44" fmla="*/ 1 w 97"/>
                <a:gd name="T45" fmla="*/ 54 h 97"/>
                <a:gd name="T46" fmla="*/ 8 w 97"/>
                <a:gd name="T47" fmla="*/ 60 h 97"/>
                <a:gd name="T48" fmla="*/ 10 w 97"/>
                <a:gd name="T49" fmla="*/ 66 h 97"/>
                <a:gd name="T50" fmla="*/ 9 w 97"/>
                <a:gd name="T51" fmla="*/ 75 h 97"/>
                <a:gd name="T52" fmla="*/ 19 w 97"/>
                <a:gd name="T53" fmla="*/ 75 h 97"/>
                <a:gd name="T54" fmla="*/ 19 w 97"/>
                <a:gd name="T55" fmla="*/ 86 h 97"/>
                <a:gd name="T56" fmla="*/ 28 w 97"/>
                <a:gd name="T57" fmla="*/ 86 h 97"/>
                <a:gd name="T58" fmla="*/ 34 w 97"/>
                <a:gd name="T59" fmla="*/ 88 h 97"/>
                <a:gd name="T60" fmla="*/ 39 w 97"/>
                <a:gd name="T61" fmla="*/ 95 h 97"/>
                <a:gd name="T62" fmla="*/ 47 w 97"/>
                <a:gd name="T63" fmla="*/ 88 h 97"/>
                <a:gd name="T64" fmla="*/ 55 w 97"/>
                <a:gd name="T65" fmla="*/ 96 h 97"/>
                <a:gd name="T66" fmla="*/ 60 w 97"/>
                <a:gd name="T67" fmla="*/ 89 h 97"/>
                <a:gd name="T68" fmla="*/ 66 w 97"/>
                <a:gd name="T69" fmla="*/ 87 h 97"/>
                <a:gd name="T70" fmla="*/ 75 w 97"/>
                <a:gd name="T71" fmla="*/ 88 h 97"/>
                <a:gd name="T72" fmla="*/ 76 w 97"/>
                <a:gd name="T73" fmla="*/ 78 h 97"/>
                <a:gd name="T74" fmla="*/ 86 w 97"/>
                <a:gd name="T75" fmla="*/ 78 h 97"/>
                <a:gd name="T76" fmla="*/ 86 w 97"/>
                <a:gd name="T77" fmla="*/ 69 h 97"/>
                <a:gd name="T78" fmla="*/ 89 w 97"/>
                <a:gd name="T79" fmla="*/ 63 h 97"/>
                <a:gd name="T80" fmla="*/ 57 w 97"/>
                <a:gd name="T81" fmla="*/ 47 h 97"/>
                <a:gd name="T82" fmla="*/ 40 w 97"/>
                <a:gd name="T83" fmla="*/ 50 h 97"/>
                <a:gd name="T84" fmla="*/ 57 w 97"/>
                <a:gd name="T8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7">
                  <a:moveTo>
                    <a:pt x="95" y="61"/>
                  </a:moveTo>
                  <a:cubicBezTo>
                    <a:pt x="96" y="60"/>
                    <a:pt x="97" y="59"/>
                    <a:pt x="95" y="58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50"/>
                    <a:pt x="90" y="48"/>
                    <a:pt x="91" y="47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1"/>
                    <a:pt x="97" y="40"/>
                    <a:pt x="95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6" y="35"/>
                    <a:pt x="86" y="35"/>
                  </a:cubicBezTo>
                  <a:cubicBezTo>
                    <a:pt x="86" y="34"/>
                    <a:pt x="86" y="32"/>
                    <a:pt x="87" y="3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3"/>
                    <a:pt x="90" y="22"/>
                    <a:pt x="8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0" y="22"/>
                    <a:pt x="78" y="22"/>
                    <a:pt x="78" y="21"/>
                  </a:cubicBezTo>
                  <a:cubicBezTo>
                    <a:pt x="78" y="21"/>
                    <a:pt x="77" y="19"/>
                    <a:pt x="77" y="17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9"/>
                    <a:pt x="77" y="8"/>
                    <a:pt x="75" y="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2"/>
                    <a:pt x="66" y="12"/>
                    <a:pt x="66" y="12"/>
                  </a:cubicBezTo>
                  <a:cubicBezTo>
                    <a:pt x="65" y="12"/>
                    <a:pt x="64" y="10"/>
                    <a:pt x="63" y="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50" y="8"/>
                    <a:pt x="48" y="7"/>
                    <a:pt x="47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9"/>
                    <a:pt x="35" y="11"/>
                    <a:pt x="35" y="11"/>
                  </a:cubicBezTo>
                  <a:cubicBezTo>
                    <a:pt x="35" y="11"/>
                    <a:pt x="32" y="10"/>
                    <a:pt x="3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6"/>
                    <a:pt x="22" y="7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19" y="20"/>
                    <a:pt x="1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0"/>
                    <a:pt x="9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9"/>
                    <a:pt x="12" y="31"/>
                    <a:pt x="12" y="31"/>
                  </a:cubicBezTo>
                  <a:cubicBezTo>
                    <a:pt x="12" y="32"/>
                    <a:pt x="10" y="33"/>
                    <a:pt x="9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2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8" y="45"/>
                    <a:pt x="9" y="46"/>
                    <a:pt x="9" y="46"/>
                  </a:cubicBezTo>
                  <a:cubicBezTo>
                    <a:pt x="9" y="47"/>
                    <a:pt x="7" y="49"/>
                    <a:pt x="6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11" y="62"/>
                    <a:pt x="11" y="62"/>
                  </a:cubicBezTo>
                  <a:cubicBezTo>
                    <a:pt x="11" y="62"/>
                    <a:pt x="11" y="65"/>
                    <a:pt x="10" y="6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3"/>
                    <a:pt x="7" y="75"/>
                    <a:pt x="9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7" y="75"/>
                    <a:pt x="19" y="75"/>
                    <a:pt x="19" y="75"/>
                  </a:cubicBezTo>
                  <a:cubicBezTo>
                    <a:pt x="19" y="76"/>
                    <a:pt x="20" y="78"/>
                    <a:pt x="20" y="8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8"/>
                    <a:pt x="20" y="89"/>
                    <a:pt x="22" y="8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5"/>
                    <a:pt x="31" y="84"/>
                    <a:pt x="32" y="85"/>
                  </a:cubicBezTo>
                  <a:cubicBezTo>
                    <a:pt x="32" y="85"/>
                    <a:pt x="33" y="87"/>
                    <a:pt x="34" y="8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6"/>
                    <a:pt x="38" y="96"/>
                    <a:pt x="39" y="95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89"/>
                    <a:pt x="46" y="88"/>
                    <a:pt x="47" y="88"/>
                  </a:cubicBezTo>
                  <a:cubicBezTo>
                    <a:pt x="47" y="88"/>
                    <a:pt x="49" y="89"/>
                    <a:pt x="50" y="9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7"/>
                    <a:pt x="57" y="97"/>
                    <a:pt x="58" y="95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88"/>
                    <a:pt x="62" y="86"/>
                    <a:pt x="62" y="86"/>
                  </a:cubicBezTo>
                  <a:cubicBezTo>
                    <a:pt x="63" y="86"/>
                    <a:pt x="65" y="86"/>
                    <a:pt x="66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4" y="91"/>
                    <a:pt x="75" y="90"/>
                    <a:pt x="75" y="88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0"/>
                    <a:pt x="75" y="78"/>
                    <a:pt x="76" y="78"/>
                  </a:cubicBezTo>
                  <a:cubicBezTo>
                    <a:pt x="76" y="78"/>
                    <a:pt x="78" y="77"/>
                    <a:pt x="80" y="77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9" y="77"/>
                    <a:pt x="88" y="75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7"/>
                    <a:pt x="85" y="66"/>
                    <a:pt x="85" y="65"/>
                  </a:cubicBezTo>
                  <a:cubicBezTo>
                    <a:pt x="85" y="65"/>
                    <a:pt x="87" y="64"/>
                    <a:pt x="89" y="63"/>
                  </a:cubicBezTo>
                  <a:lnTo>
                    <a:pt x="95" y="61"/>
                  </a:lnTo>
                  <a:close/>
                  <a:moveTo>
                    <a:pt x="57" y="47"/>
                  </a:moveTo>
                  <a:cubicBezTo>
                    <a:pt x="58" y="52"/>
                    <a:pt x="55" y="56"/>
                    <a:pt x="50" y="57"/>
                  </a:cubicBezTo>
                  <a:cubicBezTo>
                    <a:pt x="45" y="57"/>
                    <a:pt x="41" y="54"/>
                    <a:pt x="40" y="50"/>
                  </a:cubicBezTo>
                  <a:cubicBezTo>
                    <a:pt x="40" y="45"/>
                    <a:pt x="43" y="41"/>
                    <a:pt x="47" y="40"/>
                  </a:cubicBezTo>
                  <a:cubicBezTo>
                    <a:pt x="52" y="39"/>
                    <a:pt x="56" y="42"/>
                    <a:pt x="57" y="47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47"/>
            <p:cNvSpPr>
              <a:spLocks noEditPoints="1"/>
            </p:cNvSpPr>
            <p:nvPr/>
          </p:nvSpPr>
          <p:spPr bwMode="gray">
            <a:xfrm>
              <a:off x="7598066" y="4533901"/>
              <a:ext cx="1622613" cy="1614520"/>
            </a:xfrm>
            <a:custGeom>
              <a:avLst/>
              <a:gdLst>
                <a:gd name="T0" fmla="*/ 167 w 186"/>
                <a:gd name="T1" fmla="*/ 74 h 186"/>
                <a:gd name="T2" fmla="*/ 177 w 186"/>
                <a:gd name="T3" fmla="*/ 54 h 186"/>
                <a:gd name="T4" fmla="*/ 154 w 186"/>
                <a:gd name="T5" fmla="*/ 47 h 186"/>
                <a:gd name="T6" fmla="*/ 155 w 186"/>
                <a:gd name="T7" fmla="*/ 24 h 186"/>
                <a:gd name="T8" fmla="*/ 132 w 186"/>
                <a:gd name="T9" fmla="*/ 27 h 186"/>
                <a:gd name="T10" fmla="*/ 125 w 186"/>
                <a:gd name="T11" fmla="*/ 6 h 186"/>
                <a:gd name="T12" fmla="*/ 103 w 186"/>
                <a:gd name="T13" fmla="*/ 17 h 186"/>
                <a:gd name="T14" fmla="*/ 88 w 186"/>
                <a:gd name="T15" fmla="*/ 0 h 186"/>
                <a:gd name="T16" fmla="*/ 74 w 186"/>
                <a:gd name="T17" fmla="*/ 19 h 186"/>
                <a:gd name="T18" fmla="*/ 53 w 186"/>
                <a:gd name="T19" fmla="*/ 9 h 186"/>
                <a:gd name="T20" fmla="*/ 47 w 186"/>
                <a:gd name="T21" fmla="*/ 32 h 186"/>
                <a:gd name="T22" fmla="*/ 24 w 186"/>
                <a:gd name="T23" fmla="*/ 31 h 186"/>
                <a:gd name="T24" fmla="*/ 27 w 186"/>
                <a:gd name="T25" fmla="*/ 54 h 186"/>
                <a:gd name="T26" fmla="*/ 5 w 186"/>
                <a:gd name="T27" fmla="*/ 61 h 186"/>
                <a:gd name="T28" fmla="*/ 17 w 186"/>
                <a:gd name="T29" fmla="*/ 83 h 186"/>
                <a:gd name="T30" fmla="*/ 0 w 186"/>
                <a:gd name="T31" fmla="*/ 98 h 186"/>
                <a:gd name="T32" fmla="*/ 19 w 186"/>
                <a:gd name="T33" fmla="*/ 112 h 186"/>
                <a:gd name="T34" fmla="*/ 9 w 186"/>
                <a:gd name="T35" fmla="*/ 133 h 186"/>
                <a:gd name="T36" fmla="*/ 32 w 186"/>
                <a:gd name="T37" fmla="*/ 139 h 186"/>
                <a:gd name="T38" fmla="*/ 31 w 186"/>
                <a:gd name="T39" fmla="*/ 162 h 186"/>
                <a:gd name="T40" fmla="*/ 54 w 186"/>
                <a:gd name="T41" fmla="*/ 159 h 186"/>
                <a:gd name="T42" fmla="*/ 61 w 186"/>
                <a:gd name="T43" fmla="*/ 181 h 186"/>
                <a:gd name="T44" fmla="*/ 83 w 186"/>
                <a:gd name="T45" fmla="*/ 169 h 186"/>
                <a:gd name="T46" fmla="*/ 98 w 186"/>
                <a:gd name="T47" fmla="*/ 186 h 186"/>
                <a:gd name="T48" fmla="*/ 112 w 186"/>
                <a:gd name="T49" fmla="*/ 167 h 186"/>
                <a:gd name="T50" fmla="*/ 133 w 186"/>
                <a:gd name="T51" fmla="*/ 177 h 186"/>
                <a:gd name="T52" fmla="*/ 139 w 186"/>
                <a:gd name="T53" fmla="*/ 154 h 186"/>
                <a:gd name="T54" fmla="*/ 162 w 186"/>
                <a:gd name="T55" fmla="*/ 156 h 186"/>
                <a:gd name="T56" fmla="*/ 159 w 186"/>
                <a:gd name="T57" fmla="*/ 132 h 186"/>
                <a:gd name="T58" fmla="*/ 181 w 186"/>
                <a:gd name="T59" fmla="*/ 125 h 186"/>
                <a:gd name="T60" fmla="*/ 169 w 186"/>
                <a:gd name="T61" fmla="*/ 103 h 186"/>
                <a:gd name="T62" fmla="*/ 186 w 186"/>
                <a:gd name="T63" fmla="*/ 88 h 186"/>
                <a:gd name="T64" fmla="*/ 143 w 186"/>
                <a:gd name="T65" fmla="*/ 111 h 186"/>
                <a:gd name="T66" fmla="*/ 143 w 186"/>
                <a:gd name="T67" fmla="*/ 75 h 186"/>
                <a:gd name="T68" fmla="*/ 150 w 186"/>
                <a:gd name="T69" fmla="*/ 108 h 186"/>
                <a:gd name="T70" fmla="*/ 114 w 186"/>
                <a:gd name="T71" fmla="*/ 76 h 186"/>
                <a:gd name="T72" fmla="*/ 123 w 186"/>
                <a:gd name="T73" fmla="*/ 42 h 186"/>
                <a:gd name="T74" fmla="*/ 78 w 186"/>
                <a:gd name="T75" fmla="*/ 35 h 186"/>
                <a:gd name="T76" fmla="*/ 111 w 186"/>
                <a:gd name="T77" fmla="*/ 42 h 186"/>
                <a:gd name="T78" fmla="*/ 75 w 186"/>
                <a:gd name="T79" fmla="*/ 42 h 186"/>
                <a:gd name="T80" fmla="*/ 93 w 186"/>
                <a:gd name="T81" fmla="*/ 108 h 186"/>
                <a:gd name="T82" fmla="*/ 108 w 186"/>
                <a:gd name="T83" fmla="*/ 93 h 186"/>
                <a:gd name="T84" fmla="*/ 76 w 186"/>
                <a:gd name="T85" fmla="*/ 71 h 186"/>
                <a:gd name="T86" fmla="*/ 42 w 186"/>
                <a:gd name="T87" fmla="*/ 62 h 186"/>
                <a:gd name="T88" fmla="*/ 35 w 186"/>
                <a:gd name="T89" fmla="*/ 107 h 186"/>
                <a:gd name="T90" fmla="*/ 42 w 186"/>
                <a:gd name="T91" fmla="*/ 75 h 186"/>
                <a:gd name="T92" fmla="*/ 42 w 186"/>
                <a:gd name="T93" fmla="*/ 110 h 186"/>
                <a:gd name="T94" fmla="*/ 44 w 186"/>
                <a:gd name="T95" fmla="*/ 116 h 186"/>
                <a:gd name="T96" fmla="*/ 69 w 186"/>
                <a:gd name="T97" fmla="*/ 141 h 186"/>
                <a:gd name="T98" fmla="*/ 41 w 186"/>
                <a:gd name="T99" fmla="*/ 123 h 186"/>
                <a:gd name="T100" fmla="*/ 77 w 186"/>
                <a:gd name="T101" fmla="*/ 150 h 186"/>
                <a:gd name="T102" fmla="*/ 95 w 186"/>
                <a:gd name="T103" fmla="*/ 120 h 186"/>
                <a:gd name="T104" fmla="*/ 122 w 186"/>
                <a:gd name="T105" fmla="*/ 144 h 186"/>
                <a:gd name="T106" fmla="*/ 114 w 186"/>
                <a:gd name="T107" fmla="*/ 110 h 186"/>
                <a:gd name="T108" fmla="*/ 135 w 186"/>
                <a:gd name="T109" fmla="*/ 1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86">
                  <a:moveTo>
                    <a:pt x="183" y="85"/>
                  </a:moveTo>
                  <a:cubicBezTo>
                    <a:pt x="169" y="83"/>
                    <a:pt x="169" y="83"/>
                    <a:pt x="169" y="83"/>
                  </a:cubicBezTo>
                  <a:cubicBezTo>
                    <a:pt x="168" y="80"/>
                    <a:pt x="168" y="77"/>
                    <a:pt x="167" y="7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1" y="66"/>
                    <a:pt x="182" y="64"/>
                    <a:pt x="181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2"/>
                    <a:pt x="175" y="51"/>
                    <a:pt x="173" y="51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2"/>
                    <a:pt x="156" y="49"/>
                    <a:pt x="154" y="47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3" y="34"/>
                    <a:pt x="163" y="32"/>
                    <a:pt x="162" y="31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4" y="23"/>
                    <a:pt x="152" y="23"/>
                    <a:pt x="151" y="24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7" y="30"/>
                    <a:pt x="134" y="29"/>
                    <a:pt x="132" y="27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5" y="10"/>
                    <a:pt x="133" y="9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3" y="5"/>
                    <a:pt x="121" y="6"/>
                    <a:pt x="120" y="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0" y="18"/>
                    <a:pt x="107" y="18"/>
                    <a:pt x="103" y="17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9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0" y="18"/>
                    <a:pt x="77" y="18"/>
                    <a:pt x="74" y="1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1" y="11"/>
                    <a:pt x="51" y="1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2" y="28"/>
                    <a:pt x="49" y="30"/>
                    <a:pt x="47" y="3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2" y="23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4"/>
                    <a:pt x="24" y="3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9"/>
                    <a:pt x="29" y="52"/>
                    <a:pt x="27" y="54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0" y="51"/>
                    <a:pt x="9" y="53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3"/>
                    <a:pt x="5" y="65"/>
                    <a:pt x="7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6"/>
                    <a:pt x="18" y="80"/>
                    <a:pt x="17" y="83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6"/>
                    <a:pt x="18" y="109"/>
                    <a:pt x="19" y="11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4" y="122"/>
                    <a:pt x="5" y="12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4"/>
                    <a:pt x="11" y="135"/>
                    <a:pt x="13" y="135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34"/>
                    <a:pt x="30" y="137"/>
                    <a:pt x="32" y="139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3" y="152"/>
                    <a:pt x="23" y="154"/>
                    <a:pt x="24" y="156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2" y="163"/>
                    <a:pt x="34" y="164"/>
                    <a:pt x="35" y="163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9" y="156"/>
                    <a:pt x="51" y="158"/>
                    <a:pt x="54" y="159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0" y="174"/>
                    <a:pt x="51" y="176"/>
                    <a:pt x="53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3" y="181"/>
                    <a:pt x="65" y="181"/>
                    <a:pt x="66" y="179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6" y="168"/>
                    <a:pt x="79" y="169"/>
                    <a:pt x="83" y="169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5"/>
                    <a:pt x="87" y="186"/>
                    <a:pt x="88" y="186"/>
                  </a:cubicBezTo>
                  <a:cubicBezTo>
                    <a:pt x="98" y="186"/>
                    <a:pt x="98" y="186"/>
                    <a:pt x="98" y="186"/>
                  </a:cubicBezTo>
                  <a:cubicBezTo>
                    <a:pt x="99" y="186"/>
                    <a:pt x="101" y="185"/>
                    <a:pt x="101" y="183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6" y="169"/>
                    <a:pt x="109" y="168"/>
                    <a:pt x="112" y="167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0" y="181"/>
                    <a:pt x="122" y="182"/>
                    <a:pt x="124" y="18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7"/>
                    <a:pt x="135" y="175"/>
                    <a:pt x="135" y="173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4" y="158"/>
                    <a:pt x="137" y="156"/>
                    <a:pt x="139" y="15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3"/>
                    <a:pt x="155" y="162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3" y="154"/>
                    <a:pt x="163" y="152"/>
                    <a:pt x="162" y="151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6" y="137"/>
                    <a:pt x="157" y="135"/>
                    <a:pt x="159" y="132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6" y="135"/>
                    <a:pt x="177" y="133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3"/>
                    <a:pt x="181" y="121"/>
                    <a:pt x="179" y="120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0"/>
                    <a:pt x="168" y="107"/>
                    <a:pt x="169" y="103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5" y="101"/>
                    <a:pt x="186" y="100"/>
                    <a:pt x="186" y="9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7"/>
                    <a:pt x="185" y="85"/>
                    <a:pt x="183" y="85"/>
                  </a:cubicBezTo>
                  <a:close/>
                  <a:moveTo>
                    <a:pt x="150" y="108"/>
                  </a:moveTo>
                  <a:cubicBezTo>
                    <a:pt x="149" y="111"/>
                    <a:pt x="146" y="113"/>
                    <a:pt x="143" y="11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7" y="95"/>
                    <a:pt x="117" y="92"/>
                    <a:pt x="120" y="90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6" y="74"/>
                    <a:pt x="149" y="75"/>
                    <a:pt x="150" y="78"/>
                  </a:cubicBezTo>
                  <a:cubicBezTo>
                    <a:pt x="150" y="78"/>
                    <a:pt x="152" y="86"/>
                    <a:pt x="152" y="93"/>
                  </a:cubicBezTo>
                  <a:cubicBezTo>
                    <a:pt x="152" y="101"/>
                    <a:pt x="150" y="108"/>
                    <a:pt x="150" y="108"/>
                  </a:cubicBezTo>
                  <a:close/>
                  <a:moveTo>
                    <a:pt x="144" y="63"/>
                  </a:moveTo>
                  <a:cubicBezTo>
                    <a:pt x="146" y="66"/>
                    <a:pt x="144" y="69"/>
                    <a:pt x="141" y="70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1" y="77"/>
                    <a:pt x="109" y="75"/>
                    <a:pt x="110" y="72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7" y="41"/>
                    <a:pt x="120" y="40"/>
                    <a:pt x="123" y="42"/>
                  </a:cubicBezTo>
                  <a:cubicBezTo>
                    <a:pt x="123" y="42"/>
                    <a:pt x="130" y="46"/>
                    <a:pt x="135" y="51"/>
                  </a:cubicBezTo>
                  <a:cubicBezTo>
                    <a:pt x="140" y="56"/>
                    <a:pt x="144" y="63"/>
                    <a:pt x="144" y="63"/>
                  </a:cubicBezTo>
                  <a:close/>
                  <a:moveTo>
                    <a:pt x="78" y="35"/>
                  </a:moveTo>
                  <a:cubicBezTo>
                    <a:pt x="78" y="35"/>
                    <a:pt x="86" y="33"/>
                    <a:pt x="93" y="33"/>
                  </a:cubicBezTo>
                  <a:cubicBezTo>
                    <a:pt x="100" y="33"/>
                    <a:pt x="108" y="35"/>
                    <a:pt x="108" y="35"/>
                  </a:cubicBezTo>
                  <a:cubicBezTo>
                    <a:pt x="111" y="36"/>
                    <a:pt x="113" y="39"/>
                    <a:pt x="111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9"/>
                    <a:pt x="91" y="69"/>
                    <a:pt x="90" y="66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3" y="39"/>
                    <a:pt x="75" y="36"/>
                    <a:pt x="78" y="35"/>
                  </a:cubicBezTo>
                  <a:close/>
                  <a:moveTo>
                    <a:pt x="108" y="93"/>
                  </a:moveTo>
                  <a:cubicBezTo>
                    <a:pt x="108" y="101"/>
                    <a:pt x="101" y="108"/>
                    <a:pt x="93" y="108"/>
                  </a:cubicBezTo>
                  <a:cubicBezTo>
                    <a:pt x="85" y="108"/>
                    <a:pt x="78" y="101"/>
                    <a:pt x="78" y="93"/>
                  </a:cubicBezTo>
                  <a:cubicBezTo>
                    <a:pt x="78" y="85"/>
                    <a:pt x="85" y="79"/>
                    <a:pt x="93" y="79"/>
                  </a:cubicBezTo>
                  <a:cubicBezTo>
                    <a:pt x="101" y="79"/>
                    <a:pt x="108" y="85"/>
                    <a:pt x="108" y="93"/>
                  </a:cubicBezTo>
                  <a:close/>
                  <a:moveTo>
                    <a:pt x="63" y="41"/>
                  </a:moveTo>
                  <a:cubicBezTo>
                    <a:pt x="66" y="39"/>
                    <a:pt x="69" y="41"/>
                    <a:pt x="70" y="44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7" y="74"/>
                    <a:pt x="75" y="76"/>
                    <a:pt x="71" y="7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1" y="68"/>
                    <a:pt x="40" y="65"/>
                    <a:pt x="42" y="62"/>
                  </a:cubicBezTo>
                  <a:cubicBezTo>
                    <a:pt x="42" y="62"/>
                    <a:pt x="45" y="55"/>
                    <a:pt x="51" y="50"/>
                  </a:cubicBezTo>
                  <a:cubicBezTo>
                    <a:pt x="56" y="45"/>
                    <a:pt x="63" y="41"/>
                    <a:pt x="63" y="41"/>
                  </a:cubicBezTo>
                  <a:close/>
                  <a:moveTo>
                    <a:pt x="35" y="107"/>
                  </a:moveTo>
                  <a:cubicBezTo>
                    <a:pt x="35" y="107"/>
                    <a:pt x="33" y="100"/>
                    <a:pt x="33" y="92"/>
                  </a:cubicBezTo>
                  <a:cubicBezTo>
                    <a:pt x="33" y="85"/>
                    <a:pt x="35" y="77"/>
                    <a:pt x="35" y="77"/>
                  </a:cubicBezTo>
                  <a:cubicBezTo>
                    <a:pt x="36" y="74"/>
                    <a:pt x="39" y="73"/>
                    <a:pt x="42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9" y="91"/>
                    <a:pt x="69" y="94"/>
                    <a:pt x="66" y="9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9" y="112"/>
                    <a:pt x="36" y="111"/>
                    <a:pt x="35" y="107"/>
                  </a:cubicBezTo>
                  <a:close/>
                  <a:moveTo>
                    <a:pt x="41" y="123"/>
                  </a:moveTo>
                  <a:cubicBezTo>
                    <a:pt x="39" y="120"/>
                    <a:pt x="41" y="116"/>
                    <a:pt x="44" y="116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8"/>
                    <a:pt x="76" y="110"/>
                    <a:pt x="76" y="114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4"/>
                    <a:pt x="65" y="145"/>
                    <a:pt x="62" y="144"/>
                  </a:cubicBezTo>
                  <a:cubicBezTo>
                    <a:pt x="62" y="144"/>
                    <a:pt x="55" y="140"/>
                    <a:pt x="50" y="135"/>
                  </a:cubicBezTo>
                  <a:cubicBezTo>
                    <a:pt x="45" y="129"/>
                    <a:pt x="41" y="123"/>
                    <a:pt x="41" y="123"/>
                  </a:cubicBezTo>
                  <a:close/>
                  <a:moveTo>
                    <a:pt x="107" y="150"/>
                  </a:moveTo>
                  <a:cubicBezTo>
                    <a:pt x="107" y="150"/>
                    <a:pt x="100" y="152"/>
                    <a:pt x="92" y="152"/>
                  </a:cubicBezTo>
                  <a:cubicBezTo>
                    <a:pt x="85" y="152"/>
                    <a:pt x="77" y="150"/>
                    <a:pt x="77" y="150"/>
                  </a:cubicBezTo>
                  <a:cubicBezTo>
                    <a:pt x="74" y="149"/>
                    <a:pt x="73" y="146"/>
                    <a:pt x="74" y="14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1" y="117"/>
                    <a:pt x="94" y="117"/>
                    <a:pt x="95" y="120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2" y="146"/>
                    <a:pt x="111" y="149"/>
                    <a:pt x="107" y="150"/>
                  </a:cubicBezTo>
                  <a:close/>
                  <a:moveTo>
                    <a:pt x="122" y="144"/>
                  </a:moveTo>
                  <a:cubicBezTo>
                    <a:pt x="119" y="146"/>
                    <a:pt x="116" y="145"/>
                    <a:pt x="115" y="141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1"/>
                    <a:pt x="110" y="109"/>
                    <a:pt x="114" y="11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4" y="117"/>
                    <a:pt x="145" y="120"/>
                    <a:pt x="144" y="123"/>
                  </a:cubicBezTo>
                  <a:cubicBezTo>
                    <a:pt x="144" y="123"/>
                    <a:pt x="140" y="130"/>
                    <a:pt x="135" y="135"/>
                  </a:cubicBezTo>
                  <a:cubicBezTo>
                    <a:pt x="129" y="140"/>
                    <a:pt x="122" y="144"/>
                    <a:pt x="122" y="14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8"/>
            <p:cNvSpPr>
              <a:spLocks noEditPoints="1"/>
            </p:cNvSpPr>
            <p:nvPr/>
          </p:nvSpPr>
          <p:spPr bwMode="gray">
            <a:xfrm>
              <a:off x="8872687" y="5759966"/>
              <a:ext cx="740495" cy="736447"/>
            </a:xfrm>
            <a:custGeom>
              <a:avLst/>
              <a:gdLst>
                <a:gd name="T0" fmla="*/ 82 w 85"/>
                <a:gd name="T1" fmla="*/ 52 h 85"/>
                <a:gd name="T2" fmla="*/ 71 w 85"/>
                <a:gd name="T3" fmla="*/ 45 h 85"/>
                <a:gd name="T4" fmla="*/ 71 w 85"/>
                <a:gd name="T5" fmla="*/ 45 h 85"/>
                <a:gd name="T6" fmla="*/ 70 w 85"/>
                <a:gd name="T7" fmla="*/ 37 h 85"/>
                <a:gd name="T8" fmla="*/ 70 w 85"/>
                <a:gd name="T9" fmla="*/ 37 h 85"/>
                <a:gd name="T10" fmla="*/ 81 w 85"/>
                <a:gd name="T11" fmla="*/ 29 h 85"/>
                <a:gd name="T12" fmla="*/ 82 w 85"/>
                <a:gd name="T13" fmla="*/ 23 h 85"/>
                <a:gd name="T14" fmla="*/ 77 w 85"/>
                <a:gd name="T15" fmla="*/ 21 h 85"/>
                <a:gd name="T16" fmla="*/ 64 w 85"/>
                <a:gd name="T17" fmla="*/ 24 h 85"/>
                <a:gd name="T18" fmla="*/ 64 w 85"/>
                <a:gd name="T19" fmla="*/ 24 h 85"/>
                <a:gd name="T20" fmla="*/ 58 w 85"/>
                <a:gd name="T21" fmla="*/ 19 h 85"/>
                <a:gd name="T22" fmla="*/ 58 w 85"/>
                <a:gd name="T23" fmla="*/ 19 h 85"/>
                <a:gd name="T24" fmla="*/ 60 w 85"/>
                <a:gd name="T25" fmla="*/ 6 h 85"/>
                <a:gd name="T26" fmla="*/ 57 w 85"/>
                <a:gd name="T27" fmla="*/ 1 h 85"/>
                <a:gd name="T28" fmla="*/ 51 w 85"/>
                <a:gd name="T29" fmla="*/ 3 h 85"/>
                <a:gd name="T30" fmla="*/ 44 w 85"/>
                <a:gd name="T31" fmla="*/ 14 h 85"/>
                <a:gd name="T32" fmla="*/ 44 w 85"/>
                <a:gd name="T33" fmla="*/ 14 h 85"/>
                <a:gd name="T34" fmla="*/ 37 w 85"/>
                <a:gd name="T35" fmla="*/ 15 h 85"/>
                <a:gd name="T36" fmla="*/ 37 w 85"/>
                <a:gd name="T37" fmla="*/ 15 h 85"/>
                <a:gd name="T38" fmla="*/ 28 w 85"/>
                <a:gd name="T39" fmla="*/ 4 h 85"/>
                <a:gd name="T40" fmla="*/ 23 w 85"/>
                <a:gd name="T41" fmla="*/ 3 h 85"/>
                <a:gd name="T42" fmla="*/ 20 w 85"/>
                <a:gd name="T43" fmla="*/ 8 h 85"/>
                <a:gd name="T44" fmla="*/ 23 w 85"/>
                <a:gd name="T45" fmla="*/ 21 h 85"/>
                <a:gd name="T46" fmla="*/ 23 w 85"/>
                <a:gd name="T47" fmla="*/ 21 h 85"/>
                <a:gd name="T48" fmla="*/ 18 w 85"/>
                <a:gd name="T49" fmla="*/ 27 h 85"/>
                <a:gd name="T50" fmla="*/ 18 w 85"/>
                <a:gd name="T51" fmla="*/ 27 h 85"/>
                <a:gd name="T52" fmla="*/ 5 w 85"/>
                <a:gd name="T53" fmla="*/ 25 h 85"/>
                <a:gd name="T54" fmla="*/ 0 w 85"/>
                <a:gd name="T55" fmla="*/ 28 h 85"/>
                <a:gd name="T56" fmla="*/ 2 w 85"/>
                <a:gd name="T57" fmla="*/ 34 h 85"/>
                <a:gd name="T58" fmla="*/ 13 w 85"/>
                <a:gd name="T59" fmla="*/ 41 h 85"/>
                <a:gd name="T60" fmla="*/ 14 w 85"/>
                <a:gd name="T61" fmla="*/ 48 h 85"/>
                <a:gd name="T62" fmla="*/ 4 w 85"/>
                <a:gd name="T63" fmla="*/ 57 h 85"/>
                <a:gd name="T64" fmla="*/ 2 w 85"/>
                <a:gd name="T65" fmla="*/ 62 h 85"/>
                <a:gd name="T66" fmla="*/ 7 w 85"/>
                <a:gd name="T67" fmla="*/ 65 h 85"/>
                <a:gd name="T68" fmla="*/ 20 w 85"/>
                <a:gd name="T69" fmla="*/ 62 h 85"/>
                <a:gd name="T70" fmla="*/ 26 w 85"/>
                <a:gd name="T71" fmla="*/ 67 h 85"/>
                <a:gd name="T72" fmla="*/ 25 w 85"/>
                <a:gd name="T73" fmla="*/ 80 h 85"/>
                <a:gd name="T74" fmla="*/ 28 w 85"/>
                <a:gd name="T75" fmla="*/ 85 h 85"/>
                <a:gd name="T76" fmla="*/ 33 w 85"/>
                <a:gd name="T77" fmla="*/ 83 h 85"/>
                <a:gd name="T78" fmla="*/ 40 w 85"/>
                <a:gd name="T79" fmla="*/ 72 h 85"/>
                <a:gd name="T80" fmla="*/ 48 w 85"/>
                <a:gd name="T81" fmla="*/ 71 h 85"/>
                <a:gd name="T82" fmla="*/ 56 w 85"/>
                <a:gd name="T83" fmla="*/ 81 h 85"/>
                <a:gd name="T84" fmla="*/ 62 w 85"/>
                <a:gd name="T85" fmla="*/ 83 h 85"/>
                <a:gd name="T86" fmla="*/ 64 w 85"/>
                <a:gd name="T87" fmla="*/ 78 h 85"/>
                <a:gd name="T88" fmla="*/ 61 w 85"/>
                <a:gd name="T89" fmla="*/ 65 h 85"/>
                <a:gd name="T90" fmla="*/ 66 w 85"/>
                <a:gd name="T91" fmla="*/ 59 h 85"/>
                <a:gd name="T92" fmla="*/ 79 w 85"/>
                <a:gd name="T93" fmla="*/ 60 h 85"/>
                <a:gd name="T94" fmla="*/ 84 w 85"/>
                <a:gd name="T95" fmla="*/ 57 h 85"/>
                <a:gd name="T96" fmla="*/ 82 w 85"/>
                <a:gd name="T97" fmla="*/ 52 h 85"/>
                <a:gd name="T98" fmla="*/ 36 w 85"/>
                <a:gd name="T99" fmla="*/ 61 h 85"/>
                <a:gd name="T100" fmla="*/ 25 w 85"/>
                <a:gd name="T101" fmla="*/ 37 h 85"/>
                <a:gd name="T102" fmla="*/ 48 w 85"/>
                <a:gd name="T103" fmla="*/ 26 h 85"/>
                <a:gd name="T104" fmla="*/ 59 w 85"/>
                <a:gd name="T105" fmla="*/ 49 h 85"/>
                <a:gd name="T106" fmla="*/ 36 w 85"/>
                <a:gd name="T10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85">
                  <a:moveTo>
                    <a:pt x="82" y="52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2"/>
                    <a:pt x="71" y="40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8"/>
                    <a:pt x="83" y="25"/>
                    <a:pt x="82" y="23"/>
                  </a:cubicBezTo>
                  <a:cubicBezTo>
                    <a:pt x="81" y="22"/>
                    <a:pt x="79" y="21"/>
                    <a:pt x="77" y="21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2"/>
                    <a:pt x="60" y="21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7" y="1"/>
                  </a:cubicBezTo>
                  <a:cubicBezTo>
                    <a:pt x="55" y="0"/>
                    <a:pt x="52" y="1"/>
                    <a:pt x="51" y="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4"/>
                    <a:pt x="39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5" y="2"/>
                    <a:pt x="23" y="3"/>
                  </a:cubicBezTo>
                  <a:cubicBezTo>
                    <a:pt x="21" y="4"/>
                    <a:pt x="20" y="6"/>
                    <a:pt x="20" y="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0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0" y="30"/>
                    <a:pt x="0" y="33"/>
                    <a:pt x="2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3"/>
                    <a:pt x="13" y="46"/>
                    <a:pt x="14" y="48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2" y="62"/>
                  </a:cubicBezTo>
                  <a:cubicBezTo>
                    <a:pt x="3" y="64"/>
                    <a:pt x="5" y="65"/>
                    <a:pt x="7" y="65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4"/>
                    <a:pt x="24" y="65"/>
                    <a:pt x="26" y="67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2"/>
                    <a:pt x="26" y="84"/>
                    <a:pt x="28" y="85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72"/>
                    <a:pt x="45" y="72"/>
                    <a:pt x="48" y="7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4"/>
                    <a:pt x="62" y="83"/>
                  </a:cubicBezTo>
                  <a:cubicBezTo>
                    <a:pt x="63" y="82"/>
                    <a:pt x="64" y="79"/>
                    <a:pt x="64" y="78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3" y="63"/>
                    <a:pt x="65" y="61"/>
                    <a:pt x="66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1" y="61"/>
                    <a:pt x="83" y="59"/>
                    <a:pt x="84" y="57"/>
                  </a:cubicBezTo>
                  <a:cubicBezTo>
                    <a:pt x="85" y="55"/>
                    <a:pt x="84" y="53"/>
                    <a:pt x="82" y="52"/>
                  </a:cubicBezTo>
                  <a:close/>
                  <a:moveTo>
                    <a:pt x="36" y="61"/>
                  </a:moveTo>
                  <a:cubicBezTo>
                    <a:pt x="26" y="57"/>
                    <a:pt x="21" y="47"/>
                    <a:pt x="25" y="37"/>
                  </a:cubicBezTo>
                  <a:cubicBezTo>
                    <a:pt x="28" y="27"/>
                    <a:pt x="38" y="22"/>
                    <a:pt x="48" y="26"/>
                  </a:cubicBezTo>
                  <a:cubicBezTo>
                    <a:pt x="58" y="29"/>
                    <a:pt x="63" y="39"/>
                    <a:pt x="59" y="49"/>
                  </a:cubicBezTo>
                  <a:cubicBezTo>
                    <a:pt x="56" y="59"/>
                    <a:pt x="46" y="64"/>
                    <a:pt x="36" y="61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49"/>
            <p:cNvSpPr>
              <a:spLocks noEditPoints="1"/>
            </p:cNvSpPr>
            <p:nvPr/>
          </p:nvSpPr>
          <p:spPr bwMode="gray">
            <a:xfrm>
              <a:off x="10895894" y="5594061"/>
              <a:ext cx="785004" cy="772867"/>
            </a:xfrm>
            <a:custGeom>
              <a:avLst/>
              <a:gdLst>
                <a:gd name="T0" fmla="*/ 87 w 90"/>
                <a:gd name="T1" fmla="*/ 48 h 89"/>
                <a:gd name="T2" fmla="*/ 89 w 90"/>
                <a:gd name="T3" fmla="*/ 43 h 89"/>
                <a:gd name="T4" fmla="*/ 83 w 90"/>
                <a:gd name="T5" fmla="*/ 39 h 89"/>
                <a:gd name="T6" fmla="*/ 78 w 90"/>
                <a:gd name="T7" fmla="*/ 36 h 89"/>
                <a:gd name="T8" fmla="*/ 75 w 90"/>
                <a:gd name="T9" fmla="*/ 24 h 89"/>
                <a:gd name="T10" fmla="*/ 77 w 90"/>
                <a:gd name="T11" fmla="*/ 18 h 89"/>
                <a:gd name="T12" fmla="*/ 75 w 90"/>
                <a:gd name="T13" fmla="*/ 12 h 89"/>
                <a:gd name="T14" fmla="*/ 68 w 90"/>
                <a:gd name="T15" fmla="*/ 13 h 89"/>
                <a:gd name="T16" fmla="*/ 62 w 90"/>
                <a:gd name="T17" fmla="*/ 15 h 89"/>
                <a:gd name="T18" fmla="*/ 51 w 90"/>
                <a:gd name="T19" fmla="*/ 9 h 89"/>
                <a:gd name="T20" fmla="*/ 49 w 90"/>
                <a:gd name="T21" fmla="*/ 2 h 89"/>
                <a:gd name="T22" fmla="*/ 43 w 90"/>
                <a:gd name="T23" fmla="*/ 1 h 89"/>
                <a:gd name="T24" fmla="*/ 39 w 90"/>
                <a:gd name="T25" fmla="*/ 6 h 89"/>
                <a:gd name="T26" fmla="*/ 36 w 90"/>
                <a:gd name="T27" fmla="*/ 12 h 89"/>
                <a:gd name="T28" fmla="*/ 24 w 90"/>
                <a:gd name="T29" fmla="*/ 15 h 89"/>
                <a:gd name="T30" fmla="*/ 18 w 90"/>
                <a:gd name="T31" fmla="*/ 12 h 89"/>
                <a:gd name="T32" fmla="*/ 13 w 90"/>
                <a:gd name="T33" fmla="*/ 15 h 89"/>
                <a:gd name="T34" fmla="*/ 14 w 90"/>
                <a:gd name="T35" fmla="*/ 22 h 89"/>
                <a:gd name="T36" fmla="*/ 16 w 90"/>
                <a:gd name="T37" fmla="*/ 28 h 89"/>
                <a:gd name="T38" fmla="*/ 9 w 90"/>
                <a:gd name="T39" fmla="*/ 38 h 89"/>
                <a:gd name="T40" fmla="*/ 3 w 90"/>
                <a:gd name="T41" fmla="*/ 40 h 89"/>
                <a:gd name="T42" fmla="*/ 1 w 90"/>
                <a:gd name="T43" fmla="*/ 46 h 89"/>
                <a:gd name="T44" fmla="*/ 7 w 90"/>
                <a:gd name="T45" fmla="*/ 50 h 89"/>
                <a:gd name="T46" fmla="*/ 12 w 90"/>
                <a:gd name="T47" fmla="*/ 53 h 89"/>
                <a:gd name="T48" fmla="*/ 15 w 90"/>
                <a:gd name="T49" fmla="*/ 65 h 89"/>
                <a:gd name="T50" fmla="*/ 12 w 90"/>
                <a:gd name="T51" fmla="*/ 71 h 89"/>
                <a:gd name="T52" fmla="*/ 15 w 90"/>
                <a:gd name="T53" fmla="*/ 77 h 89"/>
                <a:gd name="T54" fmla="*/ 22 w 90"/>
                <a:gd name="T55" fmla="*/ 75 h 89"/>
                <a:gd name="T56" fmla="*/ 27 w 90"/>
                <a:gd name="T57" fmla="*/ 74 h 89"/>
                <a:gd name="T58" fmla="*/ 39 w 90"/>
                <a:gd name="T59" fmla="*/ 81 h 89"/>
                <a:gd name="T60" fmla="*/ 41 w 90"/>
                <a:gd name="T61" fmla="*/ 86 h 89"/>
                <a:gd name="T62" fmla="*/ 47 w 90"/>
                <a:gd name="T63" fmla="*/ 88 h 89"/>
                <a:gd name="T64" fmla="*/ 51 w 90"/>
                <a:gd name="T65" fmla="*/ 82 h 89"/>
                <a:gd name="T66" fmla="*/ 54 w 90"/>
                <a:gd name="T67" fmla="*/ 78 h 89"/>
                <a:gd name="T68" fmla="*/ 66 w 90"/>
                <a:gd name="T69" fmla="*/ 75 h 89"/>
                <a:gd name="T70" fmla="*/ 72 w 90"/>
                <a:gd name="T71" fmla="*/ 77 h 89"/>
                <a:gd name="T72" fmla="*/ 77 w 90"/>
                <a:gd name="T73" fmla="*/ 74 h 89"/>
                <a:gd name="T74" fmla="*/ 76 w 90"/>
                <a:gd name="T75" fmla="*/ 67 h 89"/>
                <a:gd name="T76" fmla="*/ 75 w 90"/>
                <a:gd name="T77" fmla="*/ 62 h 89"/>
                <a:gd name="T78" fmla="*/ 81 w 90"/>
                <a:gd name="T79" fmla="*/ 51 h 89"/>
                <a:gd name="T80" fmla="*/ 65 w 90"/>
                <a:gd name="T81" fmla="*/ 25 h 89"/>
                <a:gd name="T82" fmla="*/ 54 w 90"/>
                <a:gd name="T83" fmla="*/ 36 h 89"/>
                <a:gd name="T84" fmla="*/ 65 w 90"/>
                <a:gd name="T85" fmla="*/ 25 h 89"/>
                <a:gd name="T86" fmla="*/ 49 w 90"/>
                <a:gd name="T87" fmla="*/ 41 h 89"/>
                <a:gd name="T88" fmla="*/ 41 w 90"/>
                <a:gd name="T89" fmla="*/ 49 h 89"/>
                <a:gd name="T90" fmla="*/ 36 w 90"/>
                <a:gd name="T91" fmla="*/ 36 h 89"/>
                <a:gd name="T92" fmla="*/ 26 w 90"/>
                <a:gd name="T93" fmla="*/ 25 h 89"/>
                <a:gd name="T94" fmla="*/ 36 w 90"/>
                <a:gd name="T95" fmla="*/ 36 h 89"/>
                <a:gd name="T96" fmla="*/ 26 w 90"/>
                <a:gd name="T97" fmla="*/ 54 h 89"/>
                <a:gd name="T98" fmla="*/ 36 w 90"/>
                <a:gd name="T99" fmla="*/ 64 h 89"/>
                <a:gd name="T100" fmla="*/ 54 w 90"/>
                <a:gd name="T101" fmla="*/ 54 h 89"/>
                <a:gd name="T102" fmla="*/ 65 w 90"/>
                <a:gd name="T103" fmla="*/ 64 h 89"/>
                <a:gd name="T104" fmla="*/ 54 w 90"/>
                <a:gd name="T10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89">
                  <a:moveTo>
                    <a:pt x="83" y="51"/>
                  </a:moveTo>
                  <a:cubicBezTo>
                    <a:pt x="84" y="50"/>
                    <a:pt x="86" y="49"/>
                    <a:pt x="87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5"/>
                    <a:pt x="90" y="44"/>
                    <a:pt x="89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0"/>
                    <a:pt x="84" y="39"/>
                    <a:pt x="83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78" y="37"/>
                    <a:pt x="78" y="3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6"/>
                    <a:pt x="74" y="25"/>
                    <a:pt x="75" y="2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7" y="21"/>
                    <a:pt x="78" y="19"/>
                    <a:pt x="77" y="18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"/>
                    <a:pt x="76" y="12"/>
                    <a:pt x="7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69" y="13"/>
                    <a:pt x="68" y="13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6"/>
                    <a:pt x="63" y="16"/>
                    <a:pt x="62" y="15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0"/>
                    <a:pt x="51" y="9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4" y="0"/>
                    <a:pt x="43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39" y="5"/>
                    <a:pt x="39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7" y="12"/>
                    <a:pt x="36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5" y="16"/>
                    <a:pt x="24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21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1" y="38"/>
                    <a:pt x="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4" y="39"/>
                    <a:pt x="3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6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2" y="52"/>
                    <a:pt x="12" y="5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4"/>
                    <a:pt x="15" y="65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2" y="70"/>
                    <a:pt x="12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5"/>
                    <a:pt x="14" y="76"/>
                    <a:pt x="15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21" y="76"/>
                    <a:pt x="22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7" y="78"/>
                    <a:pt x="38" y="79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40" y="85"/>
                    <a:pt x="41" y="86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9"/>
                    <a:pt x="46" y="89"/>
                    <a:pt x="47" y="88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4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2" y="78"/>
                    <a:pt x="54" y="78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5" y="74"/>
                    <a:pt x="66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70" y="77"/>
                    <a:pt x="72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6" y="77"/>
                    <a:pt x="77" y="76"/>
                    <a:pt x="77" y="74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3"/>
                    <a:pt x="75" y="6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2"/>
                    <a:pt x="80" y="51"/>
                    <a:pt x="81" y="51"/>
                  </a:cubicBezTo>
                  <a:lnTo>
                    <a:pt x="83" y="51"/>
                  </a:lnTo>
                  <a:close/>
                  <a:moveTo>
                    <a:pt x="65" y="25"/>
                  </a:moveTo>
                  <a:cubicBezTo>
                    <a:pt x="68" y="28"/>
                    <a:pt x="68" y="33"/>
                    <a:pt x="65" y="36"/>
                  </a:cubicBezTo>
                  <a:cubicBezTo>
                    <a:pt x="62" y="39"/>
                    <a:pt x="57" y="39"/>
                    <a:pt x="54" y="36"/>
                  </a:cubicBezTo>
                  <a:cubicBezTo>
                    <a:pt x="51" y="33"/>
                    <a:pt x="51" y="28"/>
                    <a:pt x="54" y="25"/>
                  </a:cubicBezTo>
                  <a:cubicBezTo>
                    <a:pt x="57" y="22"/>
                    <a:pt x="62" y="22"/>
                    <a:pt x="65" y="25"/>
                  </a:cubicBezTo>
                  <a:close/>
                  <a:moveTo>
                    <a:pt x="41" y="41"/>
                  </a:moveTo>
                  <a:cubicBezTo>
                    <a:pt x="43" y="38"/>
                    <a:pt x="47" y="38"/>
                    <a:pt x="49" y="41"/>
                  </a:cubicBezTo>
                  <a:cubicBezTo>
                    <a:pt x="52" y="43"/>
                    <a:pt x="52" y="47"/>
                    <a:pt x="49" y="49"/>
                  </a:cubicBezTo>
                  <a:cubicBezTo>
                    <a:pt x="47" y="51"/>
                    <a:pt x="43" y="51"/>
                    <a:pt x="41" y="49"/>
                  </a:cubicBezTo>
                  <a:cubicBezTo>
                    <a:pt x="38" y="47"/>
                    <a:pt x="38" y="43"/>
                    <a:pt x="41" y="41"/>
                  </a:cubicBezTo>
                  <a:close/>
                  <a:moveTo>
                    <a:pt x="36" y="36"/>
                  </a:moveTo>
                  <a:cubicBezTo>
                    <a:pt x="33" y="39"/>
                    <a:pt x="29" y="39"/>
                    <a:pt x="26" y="36"/>
                  </a:cubicBezTo>
                  <a:cubicBezTo>
                    <a:pt x="23" y="33"/>
                    <a:pt x="23" y="28"/>
                    <a:pt x="26" y="25"/>
                  </a:cubicBezTo>
                  <a:cubicBezTo>
                    <a:pt x="29" y="22"/>
                    <a:pt x="33" y="22"/>
                    <a:pt x="36" y="25"/>
                  </a:cubicBezTo>
                  <a:cubicBezTo>
                    <a:pt x="39" y="28"/>
                    <a:pt x="39" y="33"/>
                    <a:pt x="36" y="36"/>
                  </a:cubicBezTo>
                  <a:close/>
                  <a:moveTo>
                    <a:pt x="26" y="64"/>
                  </a:moveTo>
                  <a:cubicBezTo>
                    <a:pt x="23" y="61"/>
                    <a:pt x="23" y="57"/>
                    <a:pt x="26" y="54"/>
                  </a:cubicBezTo>
                  <a:cubicBezTo>
                    <a:pt x="29" y="51"/>
                    <a:pt x="33" y="51"/>
                    <a:pt x="36" y="54"/>
                  </a:cubicBezTo>
                  <a:cubicBezTo>
                    <a:pt x="39" y="57"/>
                    <a:pt x="39" y="61"/>
                    <a:pt x="36" y="64"/>
                  </a:cubicBezTo>
                  <a:cubicBezTo>
                    <a:pt x="33" y="67"/>
                    <a:pt x="29" y="67"/>
                    <a:pt x="26" y="64"/>
                  </a:cubicBezTo>
                  <a:close/>
                  <a:moveTo>
                    <a:pt x="54" y="54"/>
                  </a:moveTo>
                  <a:cubicBezTo>
                    <a:pt x="57" y="51"/>
                    <a:pt x="62" y="51"/>
                    <a:pt x="65" y="54"/>
                  </a:cubicBezTo>
                  <a:cubicBezTo>
                    <a:pt x="68" y="57"/>
                    <a:pt x="68" y="61"/>
                    <a:pt x="65" y="64"/>
                  </a:cubicBezTo>
                  <a:cubicBezTo>
                    <a:pt x="62" y="67"/>
                    <a:pt x="57" y="67"/>
                    <a:pt x="54" y="64"/>
                  </a:cubicBezTo>
                  <a:cubicBezTo>
                    <a:pt x="51" y="61"/>
                    <a:pt x="51" y="57"/>
                    <a:pt x="54" y="5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8" name="Group 277"/>
            <p:cNvGrpSpPr/>
            <p:nvPr userDrawn="1"/>
          </p:nvGrpSpPr>
          <p:grpSpPr bwMode="gray">
            <a:xfrm>
              <a:off x="10640972" y="5505041"/>
              <a:ext cx="368222" cy="356087"/>
              <a:chOff x="10962040" y="5443286"/>
              <a:chExt cx="391159" cy="378268"/>
            </a:xfrm>
            <a:solidFill>
              <a:srgbClr val="00BCF2"/>
            </a:solidFill>
          </p:grpSpPr>
          <p:sp>
            <p:nvSpPr>
              <p:cNvPr id="298" name="Freeform 350"/>
              <p:cNvSpPr>
                <a:spLocks noEditPoints="1"/>
              </p:cNvSpPr>
              <p:nvPr/>
            </p:nvSpPr>
            <p:spPr bwMode="gray">
              <a:xfrm>
                <a:off x="11009322" y="5499167"/>
                <a:ext cx="305193" cy="296596"/>
              </a:xfrm>
              <a:custGeom>
                <a:avLst/>
                <a:gdLst>
                  <a:gd name="T0" fmla="*/ 15 w 33"/>
                  <a:gd name="T1" fmla="*/ 1 h 32"/>
                  <a:gd name="T2" fmla="*/ 1 w 33"/>
                  <a:gd name="T3" fmla="*/ 17 h 32"/>
                  <a:gd name="T4" fmla="*/ 18 w 33"/>
                  <a:gd name="T5" fmla="*/ 32 h 32"/>
                  <a:gd name="T6" fmla="*/ 32 w 33"/>
                  <a:gd name="T7" fmla="*/ 15 h 32"/>
                  <a:gd name="T8" fmla="*/ 15 w 33"/>
                  <a:gd name="T9" fmla="*/ 1 h 32"/>
                  <a:gd name="T10" fmla="*/ 17 w 33"/>
                  <a:gd name="T11" fmla="*/ 23 h 32"/>
                  <a:gd name="T12" fmla="*/ 10 w 33"/>
                  <a:gd name="T13" fmla="*/ 17 h 32"/>
                  <a:gd name="T14" fmla="*/ 16 w 33"/>
                  <a:gd name="T15" fmla="*/ 9 h 32"/>
                  <a:gd name="T16" fmla="*/ 23 w 33"/>
                  <a:gd name="T17" fmla="*/ 16 h 32"/>
                  <a:gd name="T18" fmla="*/ 17 w 33"/>
                  <a:gd name="T1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7" y="1"/>
                      <a:pt x="0" y="9"/>
                      <a:pt x="1" y="17"/>
                    </a:cubicBezTo>
                    <a:cubicBezTo>
                      <a:pt x="2" y="26"/>
                      <a:pt x="9" y="32"/>
                      <a:pt x="18" y="32"/>
                    </a:cubicBezTo>
                    <a:cubicBezTo>
                      <a:pt x="26" y="31"/>
                      <a:pt x="33" y="24"/>
                      <a:pt x="32" y="15"/>
                    </a:cubicBezTo>
                    <a:cubicBezTo>
                      <a:pt x="31" y="6"/>
                      <a:pt x="24" y="0"/>
                      <a:pt x="15" y="1"/>
                    </a:cubicBezTo>
                    <a:close/>
                    <a:moveTo>
                      <a:pt x="17" y="23"/>
                    </a:moveTo>
                    <a:cubicBezTo>
                      <a:pt x="13" y="23"/>
                      <a:pt x="10" y="21"/>
                      <a:pt x="10" y="17"/>
                    </a:cubicBezTo>
                    <a:cubicBezTo>
                      <a:pt x="9" y="13"/>
                      <a:pt x="12" y="10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4" y="19"/>
                      <a:pt x="21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51"/>
              <p:cNvSpPr>
                <a:spLocks/>
              </p:cNvSpPr>
              <p:nvPr/>
            </p:nvSpPr>
            <p:spPr bwMode="gray">
              <a:xfrm>
                <a:off x="11112485" y="5443286"/>
                <a:ext cx="73075" cy="94566"/>
              </a:xfrm>
              <a:custGeom>
                <a:avLst/>
                <a:gdLst>
                  <a:gd name="T0" fmla="*/ 8 w 8"/>
                  <a:gd name="T1" fmla="*/ 6 h 10"/>
                  <a:gd name="T2" fmla="*/ 5 w 8"/>
                  <a:gd name="T3" fmla="*/ 10 h 10"/>
                  <a:gd name="T4" fmla="*/ 4 w 8"/>
                  <a:gd name="T5" fmla="*/ 10 h 10"/>
                  <a:gd name="T6" fmla="*/ 0 w 8"/>
                  <a:gd name="T7" fmla="*/ 7 h 10"/>
                  <a:gd name="T8" fmla="*/ 0 w 8"/>
                  <a:gd name="T9" fmla="*/ 4 h 10"/>
                  <a:gd name="T10" fmla="*/ 3 w 8"/>
                  <a:gd name="T11" fmla="*/ 0 h 10"/>
                  <a:gd name="T12" fmla="*/ 4 w 8"/>
                  <a:gd name="T13" fmla="*/ 0 h 10"/>
                  <a:gd name="T14" fmla="*/ 8 w 8"/>
                  <a:gd name="T15" fmla="*/ 3 h 10"/>
                  <a:gd name="T16" fmla="*/ 8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cubicBezTo>
                      <a:pt x="8" y="8"/>
                      <a:pt x="7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52"/>
              <p:cNvSpPr>
                <a:spLocks/>
              </p:cNvSpPr>
              <p:nvPr/>
            </p:nvSpPr>
            <p:spPr bwMode="gray">
              <a:xfrm>
                <a:off x="11030815" y="5731285"/>
                <a:ext cx="81672" cy="90269"/>
              </a:xfrm>
              <a:custGeom>
                <a:avLst/>
                <a:gdLst>
                  <a:gd name="T0" fmla="*/ 7 w 9"/>
                  <a:gd name="T1" fmla="*/ 9 h 10"/>
                  <a:gd name="T2" fmla="*/ 3 w 9"/>
                  <a:gd name="T3" fmla="*/ 9 h 10"/>
                  <a:gd name="T4" fmla="*/ 1 w 9"/>
                  <a:gd name="T5" fmla="*/ 8 h 10"/>
                  <a:gd name="T6" fmla="*/ 1 w 9"/>
                  <a:gd name="T7" fmla="*/ 4 h 10"/>
                  <a:gd name="T8" fmla="*/ 2 w 9"/>
                  <a:gd name="T9" fmla="*/ 2 h 10"/>
                  <a:gd name="T10" fmla="*/ 7 w 9"/>
                  <a:gd name="T11" fmla="*/ 1 h 10"/>
                  <a:gd name="T12" fmla="*/ 8 w 9"/>
                  <a:gd name="T13" fmla="*/ 2 h 10"/>
                  <a:gd name="T14" fmla="*/ 9 w 9"/>
                  <a:gd name="T15" fmla="*/ 6 h 10"/>
                  <a:gd name="T16" fmla="*/ 7 w 9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9"/>
                    </a:moveTo>
                    <a:cubicBezTo>
                      <a:pt x="6" y="10"/>
                      <a:pt x="4" y="10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5"/>
                      <a:pt x="9" y="6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53"/>
              <p:cNvSpPr>
                <a:spLocks/>
              </p:cNvSpPr>
              <p:nvPr/>
            </p:nvSpPr>
            <p:spPr bwMode="gray">
              <a:xfrm>
                <a:off x="11232842" y="5714091"/>
                <a:ext cx="94566" cy="90269"/>
              </a:xfrm>
              <a:custGeom>
                <a:avLst/>
                <a:gdLst>
                  <a:gd name="T0" fmla="*/ 8 w 10"/>
                  <a:gd name="T1" fmla="*/ 4 h 10"/>
                  <a:gd name="T2" fmla="*/ 8 w 10"/>
                  <a:gd name="T3" fmla="*/ 8 h 10"/>
                  <a:gd name="T4" fmla="*/ 7 w 10"/>
                  <a:gd name="T5" fmla="*/ 9 h 10"/>
                  <a:gd name="T6" fmla="*/ 3 w 10"/>
                  <a:gd name="T7" fmla="*/ 9 h 10"/>
                  <a:gd name="T8" fmla="*/ 1 w 10"/>
                  <a:gd name="T9" fmla="*/ 7 h 10"/>
                  <a:gd name="T10" fmla="*/ 1 w 10"/>
                  <a:gd name="T11" fmla="*/ 3 h 10"/>
                  <a:gd name="T12" fmla="*/ 2 w 10"/>
                  <a:gd name="T13" fmla="*/ 2 h 10"/>
                  <a:gd name="T14" fmla="*/ 6 w 10"/>
                  <a:gd name="T15" fmla="*/ 2 h 10"/>
                  <a:gd name="T16" fmla="*/ 8 w 10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8" y="4"/>
                    </a:moveTo>
                    <a:cubicBezTo>
                      <a:pt x="10" y="5"/>
                      <a:pt x="10" y="7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6" y="2"/>
                    </a:cubicBez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54"/>
              <p:cNvSpPr>
                <a:spLocks/>
              </p:cNvSpPr>
              <p:nvPr/>
            </p:nvSpPr>
            <p:spPr bwMode="gray">
              <a:xfrm>
                <a:off x="11250036" y="5529255"/>
                <a:ext cx="103163" cy="90269"/>
              </a:xfrm>
              <a:custGeom>
                <a:avLst/>
                <a:gdLst>
                  <a:gd name="T0" fmla="*/ 5 w 11"/>
                  <a:gd name="T1" fmla="*/ 1 h 10"/>
                  <a:gd name="T2" fmla="*/ 9 w 11"/>
                  <a:gd name="T3" fmla="*/ 3 h 10"/>
                  <a:gd name="T4" fmla="*/ 10 w 11"/>
                  <a:gd name="T5" fmla="*/ 4 h 10"/>
                  <a:gd name="T6" fmla="*/ 9 w 11"/>
                  <a:gd name="T7" fmla="*/ 8 h 10"/>
                  <a:gd name="T8" fmla="*/ 6 w 11"/>
                  <a:gd name="T9" fmla="*/ 9 h 10"/>
                  <a:gd name="T10" fmla="*/ 2 w 11"/>
                  <a:gd name="T11" fmla="*/ 8 h 10"/>
                  <a:gd name="T12" fmla="*/ 1 w 11"/>
                  <a:gd name="T13" fmla="*/ 7 h 10"/>
                  <a:gd name="T14" fmla="*/ 2 w 11"/>
                  <a:gd name="T15" fmla="*/ 3 h 10"/>
                  <a:gd name="T16" fmla="*/ 5 w 11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7" y="0"/>
                      <a:pt x="9" y="1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0" y="7"/>
                      <a:pt x="9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3" y="10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2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55"/>
              <p:cNvSpPr>
                <a:spLocks/>
              </p:cNvSpPr>
              <p:nvPr/>
            </p:nvSpPr>
            <p:spPr bwMode="gray">
              <a:xfrm>
                <a:off x="10962040" y="5555046"/>
                <a:ext cx="94566" cy="94566"/>
              </a:xfrm>
              <a:custGeom>
                <a:avLst/>
                <a:gdLst>
                  <a:gd name="T0" fmla="*/ 2 w 10"/>
                  <a:gd name="T1" fmla="*/ 8 h 10"/>
                  <a:gd name="T2" fmla="*/ 0 w 10"/>
                  <a:gd name="T3" fmla="*/ 4 h 10"/>
                  <a:gd name="T4" fmla="*/ 1 w 10"/>
                  <a:gd name="T5" fmla="*/ 3 h 10"/>
                  <a:gd name="T6" fmla="*/ 5 w 10"/>
                  <a:gd name="T7" fmla="*/ 1 h 10"/>
                  <a:gd name="T8" fmla="*/ 8 w 10"/>
                  <a:gd name="T9" fmla="*/ 2 h 10"/>
                  <a:gd name="T10" fmla="*/ 10 w 10"/>
                  <a:gd name="T11" fmla="*/ 6 h 10"/>
                  <a:gd name="T12" fmla="*/ 9 w 10"/>
                  <a:gd name="T13" fmla="*/ 7 h 10"/>
                  <a:gd name="T14" fmla="*/ 5 w 10"/>
                  <a:gd name="T15" fmla="*/ 9 h 10"/>
                  <a:gd name="T16" fmla="*/ 2 w 10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4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7" y="10"/>
                      <a:pt x="5" y="9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9" name="Group 278"/>
            <p:cNvGrpSpPr/>
            <p:nvPr userDrawn="1"/>
          </p:nvGrpSpPr>
          <p:grpSpPr bwMode="gray">
            <a:xfrm>
              <a:off x="9447278" y="4974961"/>
              <a:ext cx="1222019" cy="1209879"/>
              <a:chOff x="9693989" y="4880187"/>
              <a:chExt cx="1298141" cy="1285245"/>
            </a:xfrm>
            <a:solidFill>
              <a:srgbClr val="BAD80A"/>
            </a:solidFill>
          </p:grpSpPr>
          <p:sp>
            <p:nvSpPr>
              <p:cNvPr id="281" name="Freeform 356"/>
              <p:cNvSpPr>
                <a:spLocks noEditPoints="1"/>
              </p:cNvSpPr>
              <p:nvPr/>
            </p:nvSpPr>
            <p:spPr bwMode="gray">
              <a:xfrm>
                <a:off x="9805749" y="4983350"/>
                <a:ext cx="1074618" cy="1078918"/>
              </a:xfrm>
              <a:custGeom>
                <a:avLst/>
                <a:gdLst>
                  <a:gd name="T0" fmla="*/ 54 w 116"/>
                  <a:gd name="T1" fmla="*/ 2 h 117"/>
                  <a:gd name="T2" fmla="*/ 2 w 116"/>
                  <a:gd name="T3" fmla="*/ 62 h 117"/>
                  <a:gd name="T4" fmla="*/ 62 w 116"/>
                  <a:gd name="T5" fmla="*/ 115 h 117"/>
                  <a:gd name="T6" fmla="*/ 114 w 116"/>
                  <a:gd name="T7" fmla="*/ 55 h 117"/>
                  <a:gd name="T8" fmla="*/ 54 w 116"/>
                  <a:gd name="T9" fmla="*/ 2 h 117"/>
                  <a:gd name="T10" fmla="*/ 60 w 116"/>
                  <a:gd name="T11" fmla="*/ 85 h 117"/>
                  <a:gd name="T12" fmla="*/ 31 w 116"/>
                  <a:gd name="T13" fmla="*/ 60 h 117"/>
                  <a:gd name="T14" fmla="*/ 56 w 116"/>
                  <a:gd name="T15" fmla="*/ 32 h 117"/>
                  <a:gd name="T16" fmla="*/ 84 w 116"/>
                  <a:gd name="T17" fmla="*/ 57 h 117"/>
                  <a:gd name="T18" fmla="*/ 60 w 116"/>
                  <a:gd name="T19" fmla="*/ 8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7">
                    <a:moveTo>
                      <a:pt x="54" y="2"/>
                    </a:moveTo>
                    <a:cubicBezTo>
                      <a:pt x="23" y="4"/>
                      <a:pt x="0" y="31"/>
                      <a:pt x="2" y="62"/>
                    </a:cubicBezTo>
                    <a:cubicBezTo>
                      <a:pt x="4" y="93"/>
                      <a:pt x="31" y="117"/>
                      <a:pt x="62" y="115"/>
                    </a:cubicBezTo>
                    <a:cubicBezTo>
                      <a:pt x="93" y="113"/>
                      <a:pt x="116" y="86"/>
                      <a:pt x="114" y="55"/>
                    </a:cubicBezTo>
                    <a:cubicBezTo>
                      <a:pt x="112" y="24"/>
                      <a:pt x="85" y="0"/>
                      <a:pt x="54" y="2"/>
                    </a:cubicBezTo>
                    <a:close/>
                    <a:moveTo>
                      <a:pt x="60" y="85"/>
                    </a:moveTo>
                    <a:cubicBezTo>
                      <a:pt x="45" y="86"/>
                      <a:pt x="32" y="75"/>
                      <a:pt x="31" y="60"/>
                    </a:cubicBezTo>
                    <a:cubicBezTo>
                      <a:pt x="30" y="46"/>
                      <a:pt x="41" y="33"/>
                      <a:pt x="56" y="32"/>
                    </a:cubicBezTo>
                    <a:cubicBezTo>
                      <a:pt x="71" y="31"/>
                      <a:pt x="84" y="42"/>
                      <a:pt x="84" y="57"/>
                    </a:cubicBezTo>
                    <a:cubicBezTo>
                      <a:pt x="85" y="71"/>
                      <a:pt x="74" y="84"/>
                      <a:pt x="6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357"/>
              <p:cNvSpPr>
                <a:spLocks/>
              </p:cNvSpPr>
              <p:nvPr/>
            </p:nvSpPr>
            <p:spPr bwMode="gray">
              <a:xfrm>
                <a:off x="10222699" y="4880187"/>
                <a:ext cx="184836" cy="313790"/>
              </a:xfrm>
              <a:custGeom>
                <a:avLst/>
                <a:gdLst>
                  <a:gd name="T0" fmla="*/ 20 w 20"/>
                  <a:gd name="T1" fmla="*/ 28 h 34"/>
                  <a:gd name="T2" fmla="*/ 16 w 20"/>
                  <a:gd name="T3" fmla="*/ 33 h 34"/>
                  <a:gd name="T4" fmla="*/ 5 w 20"/>
                  <a:gd name="T5" fmla="*/ 34 h 34"/>
                  <a:gd name="T6" fmla="*/ 1 w 20"/>
                  <a:gd name="T7" fmla="*/ 29 h 34"/>
                  <a:gd name="T8" fmla="*/ 2 w 20"/>
                  <a:gd name="T9" fmla="*/ 5 h 34"/>
                  <a:gd name="T10" fmla="*/ 8 w 20"/>
                  <a:gd name="T11" fmla="*/ 0 h 34"/>
                  <a:gd name="T12" fmla="*/ 9 w 20"/>
                  <a:gd name="T13" fmla="*/ 0 h 34"/>
                  <a:gd name="T14" fmla="*/ 15 w 20"/>
                  <a:gd name="T15" fmla="*/ 5 h 34"/>
                  <a:gd name="T16" fmla="*/ 20 w 20"/>
                  <a:gd name="T1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20" y="28"/>
                    </a:moveTo>
                    <a:cubicBezTo>
                      <a:pt x="20" y="30"/>
                      <a:pt x="19" y="33"/>
                      <a:pt x="16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4"/>
                      <a:pt x="0" y="32"/>
                      <a:pt x="1" y="2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5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2"/>
                      <a:pt x="15" y="5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58"/>
              <p:cNvSpPr>
                <a:spLocks/>
              </p:cNvSpPr>
              <p:nvPr/>
            </p:nvSpPr>
            <p:spPr bwMode="gray">
              <a:xfrm>
                <a:off x="10269984" y="5851642"/>
                <a:ext cx="184836" cy="313790"/>
              </a:xfrm>
              <a:custGeom>
                <a:avLst/>
                <a:gdLst>
                  <a:gd name="T0" fmla="*/ 1 w 20"/>
                  <a:gd name="T1" fmla="*/ 7 h 34"/>
                  <a:gd name="T2" fmla="*/ 5 w 20"/>
                  <a:gd name="T3" fmla="*/ 1 h 34"/>
                  <a:gd name="T4" fmla="*/ 15 w 20"/>
                  <a:gd name="T5" fmla="*/ 0 h 34"/>
                  <a:gd name="T6" fmla="*/ 20 w 20"/>
                  <a:gd name="T7" fmla="*/ 5 h 34"/>
                  <a:gd name="T8" fmla="*/ 18 w 20"/>
                  <a:gd name="T9" fmla="*/ 29 h 34"/>
                  <a:gd name="T10" fmla="*/ 13 w 20"/>
                  <a:gd name="T11" fmla="*/ 34 h 34"/>
                  <a:gd name="T12" fmla="*/ 12 w 20"/>
                  <a:gd name="T13" fmla="*/ 34 h 34"/>
                  <a:gd name="T14" fmla="*/ 6 w 20"/>
                  <a:gd name="T15" fmla="*/ 30 h 34"/>
                  <a:gd name="T16" fmla="*/ 1 w 20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" y="7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2"/>
                      <a:pt x="20" y="5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2"/>
                      <a:pt x="16" y="34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34"/>
                      <a:pt x="6" y="32"/>
                      <a:pt x="6" y="30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59"/>
              <p:cNvSpPr>
                <a:spLocks/>
              </p:cNvSpPr>
              <p:nvPr/>
            </p:nvSpPr>
            <p:spPr bwMode="gray">
              <a:xfrm>
                <a:off x="9693989" y="5451883"/>
                <a:ext cx="313790" cy="184836"/>
              </a:xfrm>
              <a:custGeom>
                <a:avLst/>
                <a:gdLst>
                  <a:gd name="T0" fmla="*/ 28 w 34"/>
                  <a:gd name="T1" fmla="*/ 1 h 20"/>
                  <a:gd name="T2" fmla="*/ 33 w 34"/>
                  <a:gd name="T3" fmla="*/ 5 h 20"/>
                  <a:gd name="T4" fmla="*/ 34 w 34"/>
                  <a:gd name="T5" fmla="*/ 15 h 20"/>
                  <a:gd name="T6" fmla="*/ 29 w 34"/>
                  <a:gd name="T7" fmla="*/ 20 h 20"/>
                  <a:gd name="T8" fmla="*/ 6 w 34"/>
                  <a:gd name="T9" fmla="*/ 18 h 20"/>
                  <a:gd name="T10" fmla="*/ 0 w 34"/>
                  <a:gd name="T11" fmla="*/ 13 h 20"/>
                  <a:gd name="T12" fmla="*/ 0 w 34"/>
                  <a:gd name="T13" fmla="*/ 12 h 20"/>
                  <a:gd name="T14" fmla="*/ 5 w 34"/>
                  <a:gd name="T15" fmla="*/ 5 h 20"/>
                  <a:gd name="T16" fmla="*/ 28 w 3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28" y="1"/>
                    </a:moveTo>
                    <a:cubicBezTo>
                      <a:pt x="31" y="0"/>
                      <a:pt x="33" y="2"/>
                      <a:pt x="33" y="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2" y="20"/>
                      <a:pt x="29" y="2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18"/>
                      <a:pt x="0" y="15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2" y="6"/>
                      <a:pt x="5" y="5"/>
                    </a:cubicBezTo>
                    <a:lnTo>
                      <a:pt x="2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60"/>
              <p:cNvSpPr>
                <a:spLocks/>
              </p:cNvSpPr>
              <p:nvPr/>
            </p:nvSpPr>
            <p:spPr bwMode="gray">
              <a:xfrm>
                <a:off x="10678340" y="5408898"/>
                <a:ext cx="313790" cy="184836"/>
              </a:xfrm>
              <a:custGeom>
                <a:avLst/>
                <a:gdLst>
                  <a:gd name="T0" fmla="*/ 6 w 34"/>
                  <a:gd name="T1" fmla="*/ 19 h 20"/>
                  <a:gd name="T2" fmla="*/ 0 w 34"/>
                  <a:gd name="T3" fmla="*/ 15 h 20"/>
                  <a:gd name="T4" fmla="*/ 0 w 34"/>
                  <a:gd name="T5" fmla="*/ 5 h 20"/>
                  <a:gd name="T6" fmla="*/ 5 w 34"/>
                  <a:gd name="T7" fmla="*/ 0 h 20"/>
                  <a:gd name="T8" fmla="*/ 28 w 34"/>
                  <a:gd name="T9" fmla="*/ 2 h 20"/>
                  <a:gd name="T10" fmla="*/ 34 w 34"/>
                  <a:gd name="T11" fmla="*/ 7 h 20"/>
                  <a:gd name="T12" fmla="*/ 34 w 34"/>
                  <a:gd name="T13" fmla="*/ 8 h 20"/>
                  <a:gd name="T14" fmla="*/ 29 w 34"/>
                  <a:gd name="T15" fmla="*/ 15 h 20"/>
                  <a:gd name="T16" fmla="*/ 6 w 3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6" y="19"/>
                    </a:moveTo>
                    <a:cubicBezTo>
                      <a:pt x="3" y="20"/>
                      <a:pt x="1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3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11"/>
                      <a:pt x="32" y="14"/>
                      <a:pt x="29" y="1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61"/>
              <p:cNvSpPr>
                <a:spLocks/>
              </p:cNvSpPr>
              <p:nvPr/>
            </p:nvSpPr>
            <p:spPr bwMode="gray">
              <a:xfrm>
                <a:off x="9831540" y="5073617"/>
                <a:ext cx="305193" cy="287999"/>
              </a:xfrm>
              <a:custGeom>
                <a:avLst/>
                <a:gdLst>
                  <a:gd name="T0" fmla="*/ 30 w 33"/>
                  <a:gd name="T1" fmla="*/ 14 h 31"/>
                  <a:gd name="T2" fmla="*/ 31 w 33"/>
                  <a:gd name="T3" fmla="*/ 21 h 31"/>
                  <a:gd name="T4" fmla="*/ 24 w 33"/>
                  <a:gd name="T5" fmla="*/ 28 h 31"/>
                  <a:gd name="T6" fmla="*/ 17 w 33"/>
                  <a:gd name="T7" fmla="*/ 28 h 31"/>
                  <a:gd name="T8" fmla="*/ 2 w 33"/>
                  <a:gd name="T9" fmla="*/ 11 h 31"/>
                  <a:gd name="T10" fmla="*/ 2 w 33"/>
                  <a:gd name="T11" fmla="*/ 3 h 31"/>
                  <a:gd name="T12" fmla="*/ 3 w 33"/>
                  <a:gd name="T13" fmla="*/ 2 h 31"/>
                  <a:gd name="T14" fmla="*/ 10 w 33"/>
                  <a:gd name="T15" fmla="*/ 1 h 31"/>
                  <a:gd name="T16" fmla="*/ 30 w 33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0" y="14"/>
                    </a:moveTo>
                    <a:cubicBezTo>
                      <a:pt x="32" y="16"/>
                      <a:pt x="33" y="19"/>
                      <a:pt x="31" y="21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2" y="31"/>
                      <a:pt x="19" y="31"/>
                      <a:pt x="17" y="2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0"/>
                      <a:pt x="8" y="0"/>
                      <a:pt x="10" y="1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62"/>
              <p:cNvSpPr>
                <a:spLocks/>
              </p:cNvSpPr>
              <p:nvPr/>
            </p:nvSpPr>
            <p:spPr bwMode="gray">
              <a:xfrm>
                <a:off x="10545086" y="5684003"/>
                <a:ext cx="309490" cy="296596"/>
              </a:xfrm>
              <a:custGeom>
                <a:avLst/>
                <a:gdLst>
                  <a:gd name="T0" fmla="*/ 3 w 33"/>
                  <a:gd name="T1" fmla="*/ 17 h 32"/>
                  <a:gd name="T2" fmla="*/ 2 w 33"/>
                  <a:gd name="T3" fmla="*/ 10 h 32"/>
                  <a:gd name="T4" fmla="*/ 9 w 33"/>
                  <a:gd name="T5" fmla="*/ 3 h 32"/>
                  <a:gd name="T6" fmla="*/ 15 w 33"/>
                  <a:gd name="T7" fmla="*/ 3 h 32"/>
                  <a:gd name="T8" fmla="*/ 31 w 33"/>
                  <a:gd name="T9" fmla="*/ 20 h 32"/>
                  <a:gd name="T10" fmla="*/ 31 w 33"/>
                  <a:gd name="T11" fmla="*/ 28 h 32"/>
                  <a:gd name="T12" fmla="*/ 30 w 33"/>
                  <a:gd name="T13" fmla="*/ 29 h 32"/>
                  <a:gd name="T14" fmla="*/ 22 w 33"/>
                  <a:gd name="T15" fmla="*/ 30 h 32"/>
                  <a:gd name="T16" fmla="*/ 3 w 33"/>
                  <a:gd name="T1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3" y="17"/>
                    </a:moveTo>
                    <a:cubicBezTo>
                      <a:pt x="0" y="16"/>
                      <a:pt x="0" y="13"/>
                      <a:pt x="2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14" y="0"/>
                      <a:pt x="15" y="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3"/>
                      <a:pt x="33" y="26"/>
                      <a:pt x="31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8" y="31"/>
                      <a:pt x="25" y="32"/>
                      <a:pt x="22" y="30"/>
                    </a:cubicBez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63"/>
              <p:cNvSpPr>
                <a:spLocks/>
              </p:cNvSpPr>
              <p:nvPr/>
            </p:nvSpPr>
            <p:spPr bwMode="gray">
              <a:xfrm>
                <a:off x="9887419" y="5731285"/>
                <a:ext cx="287999" cy="296596"/>
              </a:xfrm>
              <a:custGeom>
                <a:avLst/>
                <a:gdLst>
                  <a:gd name="T0" fmla="*/ 14 w 31"/>
                  <a:gd name="T1" fmla="*/ 2 h 32"/>
                  <a:gd name="T2" fmla="*/ 21 w 31"/>
                  <a:gd name="T3" fmla="*/ 1 h 32"/>
                  <a:gd name="T4" fmla="*/ 29 w 31"/>
                  <a:gd name="T5" fmla="*/ 8 h 32"/>
                  <a:gd name="T6" fmla="*/ 29 w 31"/>
                  <a:gd name="T7" fmla="*/ 15 h 32"/>
                  <a:gd name="T8" fmla="*/ 11 w 31"/>
                  <a:gd name="T9" fmla="*/ 30 h 32"/>
                  <a:gd name="T10" fmla="*/ 3 w 31"/>
                  <a:gd name="T11" fmla="*/ 30 h 32"/>
                  <a:gd name="T12" fmla="*/ 3 w 31"/>
                  <a:gd name="T13" fmla="*/ 30 h 32"/>
                  <a:gd name="T14" fmla="*/ 1 w 31"/>
                  <a:gd name="T15" fmla="*/ 22 h 32"/>
                  <a:gd name="T16" fmla="*/ 14 w 31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10"/>
                      <a:pt x="31" y="13"/>
                      <a:pt x="29" y="1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2"/>
                      <a:pt x="5" y="32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28"/>
                      <a:pt x="0" y="24"/>
                      <a:pt x="1" y="22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64"/>
              <p:cNvSpPr>
                <a:spLocks/>
              </p:cNvSpPr>
              <p:nvPr/>
            </p:nvSpPr>
            <p:spPr bwMode="gray">
              <a:xfrm>
                <a:off x="10510699" y="5022035"/>
                <a:ext cx="287999" cy="300893"/>
              </a:xfrm>
              <a:custGeom>
                <a:avLst/>
                <a:gdLst>
                  <a:gd name="T0" fmla="*/ 16 w 31"/>
                  <a:gd name="T1" fmla="*/ 30 h 33"/>
                  <a:gd name="T2" fmla="*/ 10 w 31"/>
                  <a:gd name="T3" fmla="*/ 31 h 33"/>
                  <a:gd name="T4" fmla="*/ 2 w 31"/>
                  <a:gd name="T5" fmla="*/ 24 h 33"/>
                  <a:gd name="T6" fmla="*/ 2 w 31"/>
                  <a:gd name="T7" fmla="*/ 17 h 33"/>
                  <a:gd name="T8" fmla="*/ 20 w 31"/>
                  <a:gd name="T9" fmla="*/ 2 h 33"/>
                  <a:gd name="T10" fmla="*/ 28 w 31"/>
                  <a:gd name="T11" fmla="*/ 2 h 33"/>
                  <a:gd name="T12" fmla="*/ 28 w 31"/>
                  <a:gd name="T13" fmla="*/ 2 h 33"/>
                  <a:gd name="T14" fmla="*/ 29 w 31"/>
                  <a:gd name="T15" fmla="*/ 10 h 33"/>
                  <a:gd name="T16" fmla="*/ 16 w 31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3">
                    <a:moveTo>
                      <a:pt x="16" y="30"/>
                    </a:moveTo>
                    <a:cubicBezTo>
                      <a:pt x="15" y="32"/>
                      <a:pt x="12" y="33"/>
                      <a:pt x="10" y="3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4"/>
                      <a:pt x="31" y="8"/>
                      <a:pt x="29" y="10"/>
                    </a:cubicBez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65"/>
              <p:cNvSpPr>
                <a:spLocks/>
              </p:cNvSpPr>
              <p:nvPr/>
            </p:nvSpPr>
            <p:spPr bwMode="gray">
              <a:xfrm>
                <a:off x="10007776" y="4936066"/>
                <a:ext cx="253611" cy="322387"/>
              </a:xfrm>
              <a:custGeom>
                <a:avLst/>
                <a:gdLst>
                  <a:gd name="T0" fmla="*/ 26 w 27"/>
                  <a:gd name="T1" fmla="*/ 22 h 35"/>
                  <a:gd name="T2" fmla="*/ 24 w 27"/>
                  <a:gd name="T3" fmla="*/ 29 h 35"/>
                  <a:gd name="T4" fmla="*/ 15 w 27"/>
                  <a:gd name="T5" fmla="*/ 33 h 35"/>
                  <a:gd name="T6" fmla="*/ 9 w 27"/>
                  <a:gd name="T7" fmla="*/ 31 h 35"/>
                  <a:gd name="T8" fmla="*/ 1 w 27"/>
                  <a:gd name="T9" fmla="*/ 9 h 35"/>
                  <a:gd name="T10" fmla="*/ 4 w 27"/>
                  <a:gd name="T11" fmla="*/ 1 h 35"/>
                  <a:gd name="T12" fmla="*/ 5 w 27"/>
                  <a:gd name="T13" fmla="*/ 1 h 35"/>
                  <a:gd name="T14" fmla="*/ 12 w 27"/>
                  <a:gd name="T15" fmla="*/ 3 h 35"/>
                  <a:gd name="T16" fmla="*/ 26 w 27"/>
                  <a:gd name="T17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5">
                    <a:moveTo>
                      <a:pt x="26" y="22"/>
                    </a:moveTo>
                    <a:cubicBezTo>
                      <a:pt x="27" y="25"/>
                      <a:pt x="27" y="27"/>
                      <a:pt x="24" y="2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5"/>
                      <a:pt x="10" y="34"/>
                      <a:pt x="9" y="3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1"/>
                      <a:pt x="12" y="3"/>
                    </a:cubicBezTo>
                    <a:lnTo>
                      <a:pt x="2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66"/>
              <p:cNvSpPr>
                <a:spLocks/>
              </p:cNvSpPr>
              <p:nvPr/>
            </p:nvSpPr>
            <p:spPr bwMode="gray">
              <a:xfrm>
                <a:off x="10416132" y="5787166"/>
                <a:ext cx="262208" cy="322387"/>
              </a:xfrm>
              <a:custGeom>
                <a:avLst/>
                <a:gdLst>
                  <a:gd name="T0" fmla="*/ 2 w 28"/>
                  <a:gd name="T1" fmla="*/ 13 h 35"/>
                  <a:gd name="T2" fmla="*/ 4 w 28"/>
                  <a:gd name="T3" fmla="*/ 6 h 35"/>
                  <a:gd name="T4" fmla="*/ 13 w 28"/>
                  <a:gd name="T5" fmla="*/ 2 h 35"/>
                  <a:gd name="T6" fmla="*/ 19 w 28"/>
                  <a:gd name="T7" fmla="*/ 4 h 35"/>
                  <a:gd name="T8" fmla="*/ 27 w 28"/>
                  <a:gd name="T9" fmla="*/ 26 h 35"/>
                  <a:gd name="T10" fmla="*/ 24 w 28"/>
                  <a:gd name="T11" fmla="*/ 34 h 35"/>
                  <a:gd name="T12" fmla="*/ 23 w 28"/>
                  <a:gd name="T13" fmla="*/ 34 h 35"/>
                  <a:gd name="T14" fmla="*/ 15 w 28"/>
                  <a:gd name="T15" fmla="*/ 32 h 35"/>
                  <a:gd name="T16" fmla="*/ 2 w 28"/>
                  <a:gd name="T1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5">
                    <a:moveTo>
                      <a:pt x="2" y="13"/>
                    </a:moveTo>
                    <a:cubicBezTo>
                      <a:pt x="0" y="11"/>
                      <a:pt x="1" y="8"/>
                      <a:pt x="4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8" y="2"/>
                      <a:pt x="19" y="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9"/>
                      <a:pt x="26" y="32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7" y="35"/>
                      <a:pt x="15" y="32"/>
                    </a:cubicBez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67"/>
              <p:cNvSpPr>
                <a:spLocks/>
              </p:cNvSpPr>
              <p:nvPr/>
            </p:nvSpPr>
            <p:spPr bwMode="gray">
              <a:xfrm>
                <a:off x="9749867" y="5602331"/>
                <a:ext cx="322387" cy="249311"/>
              </a:xfrm>
              <a:custGeom>
                <a:avLst/>
                <a:gdLst>
                  <a:gd name="T0" fmla="*/ 23 w 35"/>
                  <a:gd name="T1" fmla="*/ 2 h 27"/>
                  <a:gd name="T2" fmla="*/ 29 w 35"/>
                  <a:gd name="T3" fmla="*/ 3 h 27"/>
                  <a:gd name="T4" fmla="*/ 34 w 35"/>
                  <a:gd name="T5" fmla="*/ 13 h 27"/>
                  <a:gd name="T6" fmla="*/ 31 w 35"/>
                  <a:gd name="T7" fmla="*/ 19 h 27"/>
                  <a:gd name="T8" fmla="*/ 9 w 35"/>
                  <a:gd name="T9" fmla="*/ 26 h 27"/>
                  <a:gd name="T10" fmla="*/ 2 w 35"/>
                  <a:gd name="T11" fmla="*/ 23 h 27"/>
                  <a:gd name="T12" fmla="*/ 1 w 35"/>
                  <a:gd name="T13" fmla="*/ 23 h 27"/>
                  <a:gd name="T14" fmla="*/ 3 w 35"/>
                  <a:gd name="T15" fmla="*/ 15 h 27"/>
                  <a:gd name="T16" fmla="*/ 23 w 3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23" y="2"/>
                    </a:moveTo>
                    <a:cubicBezTo>
                      <a:pt x="25" y="0"/>
                      <a:pt x="28" y="1"/>
                      <a:pt x="29" y="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5"/>
                      <a:pt x="34" y="18"/>
                      <a:pt x="31" y="1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7"/>
                      <a:pt x="3" y="26"/>
                      <a:pt x="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0"/>
                      <a:pt x="1" y="17"/>
                      <a:pt x="3" y="15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68"/>
              <p:cNvSpPr>
                <a:spLocks/>
              </p:cNvSpPr>
              <p:nvPr/>
            </p:nvSpPr>
            <p:spPr bwMode="gray">
              <a:xfrm>
                <a:off x="10609565" y="5193974"/>
                <a:ext cx="326684" cy="249311"/>
              </a:xfrm>
              <a:custGeom>
                <a:avLst/>
                <a:gdLst>
                  <a:gd name="T0" fmla="*/ 12 w 35"/>
                  <a:gd name="T1" fmla="*/ 26 h 27"/>
                  <a:gd name="T2" fmla="*/ 6 w 35"/>
                  <a:gd name="T3" fmla="*/ 24 h 27"/>
                  <a:gd name="T4" fmla="*/ 1 w 35"/>
                  <a:gd name="T5" fmla="*/ 15 h 27"/>
                  <a:gd name="T6" fmla="*/ 4 w 35"/>
                  <a:gd name="T7" fmla="*/ 8 h 27"/>
                  <a:gd name="T8" fmla="*/ 26 w 35"/>
                  <a:gd name="T9" fmla="*/ 1 h 27"/>
                  <a:gd name="T10" fmla="*/ 33 w 35"/>
                  <a:gd name="T11" fmla="*/ 4 h 27"/>
                  <a:gd name="T12" fmla="*/ 33 w 35"/>
                  <a:gd name="T13" fmla="*/ 5 h 27"/>
                  <a:gd name="T14" fmla="*/ 32 w 35"/>
                  <a:gd name="T15" fmla="*/ 12 h 27"/>
                  <a:gd name="T16" fmla="*/ 12 w 35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12" y="26"/>
                    </a:moveTo>
                    <a:cubicBezTo>
                      <a:pt x="10" y="27"/>
                      <a:pt x="7" y="26"/>
                      <a:pt x="6" y="2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1" y="9"/>
                      <a:pt x="4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2" y="1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5" y="7"/>
                      <a:pt x="34" y="11"/>
                      <a:pt x="32" y="12"/>
                    </a:cubicBez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69"/>
              <p:cNvSpPr>
                <a:spLocks/>
              </p:cNvSpPr>
              <p:nvPr/>
            </p:nvSpPr>
            <p:spPr bwMode="gray">
              <a:xfrm>
                <a:off x="9719779" y="5279944"/>
                <a:ext cx="326684" cy="219224"/>
              </a:xfrm>
              <a:custGeom>
                <a:avLst/>
                <a:gdLst>
                  <a:gd name="T0" fmla="*/ 31 w 35"/>
                  <a:gd name="T1" fmla="*/ 4 h 24"/>
                  <a:gd name="T2" fmla="*/ 34 w 35"/>
                  <a:gd name="T3" fmla="*/ 10 h 24"/>
                  <a:gd name="T4" fmla="*/ 31 w 35"/>
                  <a:gd name="T5" fmla="*/ 20 h 24"/>
                  <a:gd name="T6" fmla="*/ 25 w 35"/>
                  <a:gd name="T7" fmla="*/ 23 h 24"/>
                  <a:gd name="T8" fmla="*/ 3 w 35"/>
                  <a:gd name="T9" fmla="*/ 12 h 24"/>
                  <a:gd name="T10" fmla="*/ 0 w 35"/>
                  <a:gd name="T11" fmla="*/ 5 h 24"/>
                  <a:gd name="T12" fmla="*/ 1 w 35"/>
                  <a:gd name="T13" fmla="*/ 4 h 24"/>
                  <a:gd name="T14" fmla="*/ 7 w 35"/>
                  <a:gd name="T15" fmla="*/ 0 h 24"/>
                  <a:gd name="T16" fmla="*/ 31 w 3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31" y="4"/>
                    </a:moveTo>
                    <a:cubicBezTo>
                      <a:pt x="33" y="5"/>
                      <a:pt x="35" y="8"/>
                      <a:pt x="34" y="1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3"/>
                      <a:pt x="27" y="24"/>
                      <a:pt x="25" y="2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0"/>
                      <a:pt x="7" y="0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70"/>
              <p:cNvSpPr>
                <a:spLocks/>
              </p:cNvSpPr>
              <p:nvPr/>
            </p:nvSpPr>
            <p:spPr bwMode="gray">
              <a:xfrm>
                <a:off x="10639653" y="5546449"/>
                <a:ext cx="322387" cy="219224"/>
              </a:xfrm>
              <a:custGeom>
                <a:avLst/>
                <a:gdLst>
                  <a:gd name="T0" fmla="*/ 4 w 35"/>
                  <a:gd name="T1" fmla="*/ 20 h 24"/>
                  <a:gd name="T2" fmla="*/ 1 w 35"/>
                  <a:gd name="T3" fmla="*/ 14 h 24"/>
                  <a:gd name="T4" fmla="*/ 4 w 35"/>
                  <a:gd name="T5" fmla="*/ 4 h 24"/>
                  <a:gd name="T6" fmla="*/ 10 w 35"/>
                  <a:gd name="T7" fmla="*/ 1 h 24"/>
                  <a:gd name="T8" fmla="*/ 31 w 35"/>
                  <a:gd name="T9" fmla="*/ 12 h 24"/>
                  <a:gd name="T10" fmla="*/ 34 w 35"/>
                  <a:gd name="T11" fmla="*/ 19 h 24"/>
                  <a:gd name="T12" fmla="*/ 34 w 35"/>
                  <a:gd name="T13" fmla="*/ 20 h 24"/>
                  <a:gd name="T14" fmla="*/ 27 w 35"/>
                  <a:gd name="T15" fmla="*/ 24 h 24"/>
                  <a:gd name="T16" fmla="*/ 4 w 35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4" y="20"/>
                    </a:moveTo>
                    <a:cubicBezTo>
                      <a:pt x="1" y="19"/>
                      <a:pt x="0" y="17"/>
                      <a:pt x="1" y="1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13"/>
                      <a:pt x="35" y="16"/>
                      <a:pt x="34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3"/>
                      <a:pt x="30" y="24"/>
                      <a:pt x="27" y="24"/>
                    </a:cubicBezTo>
                    <a:lnTo>
                      <a:pt x="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71"/>
              <p:cNvSpPr>
                <a:spLocks/>
              </p:cNvSpPr>
              <p:nvPr/>
            </p:nvSpPr>
            <p:spPr bwMode="gray">
              <a:xfrm>
                <a:off x="10093745" y="5821554"/>
                <a:ext cx="219224" cy="326684"/>
              </a:xfrm>
              <a:custGeom>
                <a:avLst/>
                <a:gdLst>
                  <a:gd name="T0" fmla="*/ 5 w 24"/>
                  <a:gd name="T1" fmla="*/ 4 h 35"/>
                  <a:gd name="T2" fmla="*/ 11 w 24"/>
                  <a:gd name="T3" fmla="*/ 0 h 35"/>
                  <a:gd name="T4" fmla="*/ 20 w 24"/>
                  <a:gd name="T5" fmla="*/ 4 h 35"/>
                  <a:gd name="T6" fmla="*/ 23 w 24"/>
                  <a:gd name="T7" fmla="*/ 10 h 35"/>
                  <a:gd name="T8" fmla="*/ 13 w 24"/>
                  <a:gd name="T9" fmla="*/ 31 h 35"/>
                  <a:gd name="T10" fmla="*/ 5 w 24"/>
                  <a:gd name="T11" fmla="*/ 34 h 35"/>
                  <a:gd name="T12" fmla="*/ 5 w 24"/>
                  <a:gd name="T13" fmla="*/ 34 h 35"/>
                  <a:gd name="T14" fmla="*/ 1 w 24"/>
                  <a:gd name="T15" fmla="*/ 27 h 35"/>
                  <a:gd name="T16" fmla="*/ 5 w 24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5" y="4"/>
                    </a:moveTo>
                    <a:cubicBezTo>
                      <a:pt x="5" y="1"/>
                      <a:pt x="8" y="0"/>
                      <a:pt x="11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3" y="5"/>
                      <a:pt x="24" y="7"/>
                      <a:pt x="23" y="1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4"/>
                      <a:pt x="8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3"/>
                      <a:pt x="0" y="30"/>
                      <a:pt x="1" y="27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72"/>
              <p:cNvSpPr>
                <a:spLocks/>
              </p:cNvSpPr>
              <p:nvPr/>
            </p:nvSpPr>
            <p:spPr bwMode="gray">
              <a:xfrm>
                <a:off x="10360251" y="4901678"/>
                <a:ext cx="232118" cy="330984"/>
              </a:xfrm>
              <a:custGeom>
                <a:avLst/>
                <a:gdLst>
                  <a:gd name="T0" fmla="*/ 20 w 25"/>
                  <a:gd name="T1" fmla="*/ 31 h 36"/>
                  <a:gd name="T2" fmla="*/ 14 w 25"/>
                  <a:gd name="T3" fmla="*/ 35 h 36"/>
                  <a:gd name="T4" fmla="*/ 4 w 25"/>
                  <a:gd name="T5" fmla="*/ 31 h 36"/>
                  <a:gd name="T6" fmla="*/ 2 w 25"/>
                  <a:gd name="T7" fmla="*/ 25 h 36"/>
                  <a:gd name="T8" fmla="*/ 12 w 25"/>
                  <a:gd name="T9" fmla="*/ 4 h 36"/>
                  <a:gd name="T10" fmla="*/ 19 w 25"/>
                  <a:gd name="T11" fmla="*/ 1 h 36"/>
                  <a:gd name="T12" fmla="*/ 20 w 25"/>
                  <a:gd name="T13" fmla="*/ 1 h 36"/>
                  <a:gd name="T14" fmla="*/ 24 w 25"/>
                  <a:gd name="T15" fmla="*/ 8 h 36"/>
                  <a:gd name="T16" fmla="*/ 20 w 2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6">
                    <a:moveTo>
                      <a:pt x="20" y="31"/>
                    </a:moveTo>
                    <a:cubicBezTo>
                      <a:pt x="20" y="34"/>
                      <a:pt x="17" y="36"/>
                      <a:pt x="14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0" y="28"/>
                      <a:pt x="2" y="2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2"/>
                      <a:pt x="17" y="0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25" y="5"/>
                      <a:pt x="24" y="8"/>
                    </a:cubicBezTo>
                    <a:lnTo>
                      <a:pt x="2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" name="Freeform 435"/>
            <p:cNvSpPr>
              <a:spLocks/>
            </p:cNvSpPr>
            <p:nvPr userDrawn="1"/>
          </p:nvSpPr>
          <p:spPr bwMode="blackWhite">
            <a:xfrm>
              <a:off x="9177699" y="3671352"/>
              <a:ext cx="2570460" cy="1037672"/>
            </a:xfrm>
            <a:custGeom>
              <a:avLst/>
              <a:gdLst>
                <a:gd name="T0" fmla="*/ 359 w 402"/>
                <a:gd name="T1" fmla="*/ 77 h 163"/>
                <a:gd name="T2" fmla="*/ 352 w 402"/>
                <a:gd name="T3" fmla="*/ 77 h 163"/>
                <a:gd name="T4" fmla="*/ 271 w 402"/>
                <a:gd name="T5" fmla="*/ 0 h 163"/>
                <a:gd name="T6" fmla="*/ 192 w 402"/>
                <a:gd name="T7" fmla="*/ 60 h 163"/>
                <a:gd name="T8" fmla="*/ 149 w 402"/>
                <a:gd name="T9" fmla="*/ 42 h 163"/>
                <a:gd name="T10" fmla="*/ 89 w 402"/>
                <a:gd name="T11" fmla="*/ 97 h 163"/>
                <a:gd name="T12" fmla="*/ 61 w 402"/>
                <a:gd name="T13" fmla="*/ 110 h 163"/>
                <a:gd name="T14" fmla="*/ 34 w 402"/>
                <a:gd name="T15" fmla="*/ 96 h 163"/>
                <a:gd name="T16" fmla="*/ 0 w 402"/>
                <a:gd name="T17" fmla="*/ 129 h 163"/>
                <a:gd name="T18" fmla="*/ 34 w 402"/>
                <a:gd name="T19" fmla="*/ 163 h 163"/>
                <a:gd name="T20" fmla="*/ 43 w 402"/>
                <a:gd name="T21" fmla="*/ 163 h 163"/>
                <a:gd name="T22" fmla="*/ 153 w 402"/>
                <a:gd name="T23" fmla="*/ 163 h 163"/>
                <a:gd name="T24" fmla="*/ 214 w 402"/>
                <a:gd name="T25" fmla="*/ 163 h 163"/>
                <a:gd name="T26" fmla="*/ 362 w 402"/>
                <a:gd name="T27" fmla="*/ 163 h 163"/>
                <a:gd name="T28" fmla="*/ 362 w 402"/>
                <a:gd name="T29" fmla="*/ 163 h 163"/>
                <a:gd name="T30" fmla="*/ 402 w 402"/>
                <a:gd name="T31" fmla="*/ 120 h 163"/>
                <a:gd name="T32" fmla="*/ 359 w 402"/>
                <a:gd name="T33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163">
                  <a:moveTo>
                    <a:pt x="359" y="77"/>
                  </a:moveTo>
                  <a:cubicBezTo>
                    <a:pt x="357" y="77"/>
                    <a:pt x="355" y="77"/>
                    <a:pt x="352" y="77"/>
                  </a:cubicBezTo>
                  <a:cubicBezTo>
                    <a:pt x="350" y="34"/>
                    <a:pt x="315" y="0"/>
                    <a:pt x="271" y="0"/>
                  </a:cubicBezTo>
                  <a:cubicBezTo>
                    <a:pt x="233" y="0"/>
                    <a:pt x="202" y="26"/>
                    <a:pt x="192" y="60"/>
                  </a:cubicBezTo>
                  <a:cubicBezTo>
                    <a:pt x="181" y="49"/>
                    <a:pt x="166" y="42"/>
                    <a:pt x="149" y="42"/>
                  </a:cubicBezTo>
                  <a:cubicBezTo>
                    <a:pt x="118" y="42"/>
                    <a:pt x="92" y="66"/>
                    <a:pt x="89" y="97"/>
                  </a:cubicBezTo>
                  <a:cubicBezTo>
                    <a:pt x="79" y="98"/>
                    <a:pt x="69" y="103"/>
                    <a:pt x="61" y="110"/>
                  </a:cubicBezTo>
                  <a:cubicBezTo>
                    <a:pt x="55" y="101"/>
                    <a:pt x="45" y="96"/>
                    <a:pt x="34" y="96"/>
                  </a:cubicBezTo>
                  <a:cubicBezTo>
                    <a:pt x="15" y="96"/>
                    <a:pt x="0" y="111"/>
                    <a:pt x="0" y="129"/>
                  </a:cubicBezTo>
                  <a:cubicBezTo>
                    <a:pt x="0" y="148"/>
                    <a:pt x="15" y="163"/>
                    <a:pt x="3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84" y="161"/>
                    <a:pt x="402" y="143"/>
                    <a:pt x="402" y="120"/>
                  </a:cubicBezTo>
                  <a:cubicBezTo>
                    <a:pt x="402" y="96"/>
                    <a:pt x="383" y="77"/>
                    <a:pt x="35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/>
          <p:cNvSpPr/>
          <p:nvPr userDrawn="1"/>
        </p:nvSpPr>
        <p:spPr bwMode="gray">
          <a:xfrm>
            <a:off x="5441950" y="0"/>
            <a:ext cx="6994525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Speaker name</a:t>
            </a:r>
          </a:p>
        </p:txBody>
      </p:sp>
      <p:pic>
        <p:nvPicPr>
          <p:cNvPr id="142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3116" y="479425"/>
            <a:ext cx="1451843" cy="310896"/>
          </a:xfrm>
          <a:prstGeom prst="rect">
            <a:avLst/>
          </a:prstGeom>
        </p:spPr>
      </p:pic>
      <p:grpSp>
        <p:nvGrpSpPr>
          <p:cNvPr id="274" name="Group 273"/>
          <p:cNvGrpSpPr/>
          <p:nvPr userDrawn="1"/>
        </p:nvGrpSpPr>
        <p:grpSpPr>
          <a:xfrm>
            <a:off x="6449353" y="3690039"/>
            <a:ext cx="5529922" cy="2825061"/>
            <a:chOff x="6218237" y="3671352"/>
            <a:chExt cx="5529922" cy="2825061"/>
          </a:xfrm>
        </p:grpSpPr>
        <p:sp>
          <p:nvSpPr>
            <p:cNvPr id="275" name="Freeform 345"/>
            <p:cNvSpPr>
              <a:spLocks noEditPoints="1"/>
            </p:cNvSpPr>
            <p:nvPr/>
          </p:nvSpPr>
          <p:spPr bwMode="gray">
            <a:xfrm>
              <a:off x="7047753" y="5602154"/>
              <a:ext cx="809283" cy="809283"/>
            </a:xfrm>
            <a:custGeom>
              <a:avLst/>
              <a:gdLst>
                <a:gd name="T0" fmla="*/ 20 w 93"/>
                <a:gd name="T1" fmla="*/ 23 h 93"/>
                <a:gd name="T2" fmla="*/ 20 w 93"/>
                <a:gd name="T3" fmla="*/ 29 h 93"/>
                <a:gd name="T4" fmla="*/ 13 w 93"/>
                <a:gd name="T5" fmla="*/ 35 h 93"/>
                <a:gd name="T6" fmla="*/ 1 w 93"/>
                <a:gd name="T7" fmla="*/ 37 h 93"/>
                <a:gd name="T8" fmla="*/ 3 w 93"/>
                <a:gd name="T9" fmla="*/ 47 h 93"/>
                <a:gd name="T10" fmla="*/ 15 w 93"/>
                <a:gd name="T11" fmla="*/ 53 h 93"/>
                <a:gd name="T12" fmla="*/ 15 w 93"/>
                <a:gd name="T13" fmla="*/ 63 h 93"/>
                <a:gd name="T14" fmla="*/ 8 w 93"/>
                <a:gd name="T15" fmla="*/ 72 h 93"/>
                <a:gd name="T16" fmla="*/ 16 w 93"/>
                <a:gd name="T17" fmla="*/ 78 h 93"/>
                <a:gd name="T18" fmla="*/ 29 w 93"/>
                <a:gd name="T19" fmla="*/ 74 h 93"/>
                <a:gd name="T20" fmla="*/ 35 w 93"/>
                <a:gd name="T21" fmla="*/ 81 h 93"/>
                <a:gd name="T22" fmla="*/ 37 w 93"/>
                <a:gd name="T23" fmla="*/ 92 h 93"/>
                <a:gd name="T24" fmla="*/ 47 w 93"/>
                <a:gd name="T25" fmla="*/ 90 h 93"/>
                <a:gd name="T26" fmla="*/ 53 w 93"/>
                <a:gd name="T27" fmla="*/ 78 h 93"/>
                <a:gd name="T28" fmla="*/ 57 w 93"/>
                <a:gd name="T29" fmla="*/ 77 h 93"/>
                <a:gd name="T30" fmla="*/ 63 w 93"/>
                <a:gd name="T31" fmla="*/ 79 h 93"/>
                <a:gd name="T32" fmla="*/ 72 w 93"/>
                <a:gd name="T33" fmla="*/ 85 h 93"/>
                <a:gd name="T34" fmla="*/ 78 w 93"/>
                <a:gd name="T35" fmla="*/ 77 h 93"/>
                <a:gd name="T36" fmla="*/ 74 w 93"/>
                <a:gd name="T37" fmla="*/ 65 h 93"/>
                <a:gd name="T38" fmla="*/ 76 w 93"/>
                <a:gd name="T39" fmla="*/ 61 h 93"/>
                <a:gd name="T40" fmla="*/ 81 w 93"/>
                <a:gd name="T41" fmla="*/ 58 h 93"/>
                <a:gd name="T42" fmla="*/ 92 w 93"/>
                <a:gd name="T43" fmla="*/ 56 h 93"/>
                <a:gd name="T44" fmla="*/ 91 w 93"/>
                <a:gd name="T45" fmla="*/ 46 h 93"/>
                <a:gd name="T46" fmla="*/ 79 w 93"/>
                <a:gd name="T47" fmla="*/ 40 h 93"/>
                <a:gd name="T48" fmla="*/ 77 w 93"/>
                <a:gd name="T49" fmla="*/ 36 h 93"/>
                <a:gd name="T50" fmla="*/ 79 w 93"/>
                <a:gd name="T51" fmla="*/ 31 h 93"/>
                <a:gd name="T52" fmla="*/ 85 w 93"/>
                <a:gd name="T53" fmla="*/ 21 h 93"/>
                <a:gd name="T54" fmla="*/ 77 w 93"/>
                <a:gd name="T55" fmla="*/ 15 h 93"/>
                <a:gd name="T56" fmla="*/ 65 w 93"/>
                <a:gd name="T57" fmla="*/ 20 h 93"/>
                <a:gd name="T58" fmla="*/ 61 w 93"/>
                <a:gd name="T59" fmla="*/ 18 h 93"/>
                <a:gd name="T60" fmla="*/ 58 w 93"/>
                <a:gd name="T61" fmla="*/ 13 h 93"/>
                <a:gd name="T62" fmla="*/ 56 w 93"/>
                <a:gd name="T63" fmla="*/ 1 h 93"/>
                <a:gd name="T64" fmla="*/ 46 w 93"/>
                <a:gd name="T65" fmla="*/ 3 h 93"/>
                <a:gd name="T66" fmla="*/ 40 w 93"/>
                <a:gd name="T67" fmla="*/ 15 h 93"/>
                <a:gd name="T68" fmla="*/ 36 w 93"/>
                <a:gd name="T69" fmla="*/ 16 h 93"/>
                <a:gd name="T70" fmla="*/ 31 w 93"/>
                <a:gd name="T71" fmla="*/ 14 h 93"/>
                <a:gd name="T72" fmla="*/ 21 w 93"/>
                <a:gd name="T73" fmla="*/ 8 h 93"/>
                <a:gd name="T74" fmla="*/ 15 w 93"/>
                <a:gd name="T75" fmla="*/ 16 h 93"/>
                <a:gd name="T76" fmla="*/ 57 w 93"/>
                <a:gd name="T77" fmla="*/ 60 h 93"/>
                <a:gd name="T78" fmla="*/ 36 w 93"/>
                <a:gd name="T7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93">
                  <a:moveTo>
                    <a:pt x="15" y="16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1" y="26"/>
                    <a:pt x="21" y="27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7" y="34"/>
                    <a:pt x="16" y="35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6"/>
                    <a:pt x="1" y="37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50"/>
                    <a:pt x="15" y="51"/>
                    <a:pt x="15" y="53"/>
                  </a:cubicBezTo>
                  <a:cubicBezTo>
                    <a:pt x="15" y="54"/>
                    <a:pt x="16" y="56"/>
                    <a:pt x="16" y="58"/>
                  </a:cubicBezTo>
                  <a:cubicBezTo>
                    <a:pt x="17" y="59"/>
                    <a:pt x="16" y="61"/>
                    <a:pt x="15" y="63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9"/>
                    <a:pt x="7" y="71"/>
                    <a:pt x="8" y="7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8"/>
                    <a:pt x="15" y="79"/>
                    <a:pt x="16" y="78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6" y="72"/>
                    <a:pt x="27" y="73"/>
                    <a:pt x="29" y="74"/>
                  </a:cubicBezTo>
                  <a:cubicBezTo>
                    <a:pt x="30" y="74"/>
                    <a:pt x="31" y="75"/>
                    <a:pt x="33" y="76"/>
                  </a:cubicBezTo>
                  <a:cubicBezTo>
                    <a:pt x="34" y="76"/>
                    <a:pt x="35" y="78"/>
                    <a:pt x="35" y="81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7" y="92"/>
                    <a:pt x="47" y="90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0"/>
                    <a:pt x="51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5" y="78"/>
                    <a:pt x="56" y="78"/>
                    <a:pt x="5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9" y="77"/>
                    <a:pt x="61" y="77"/>
                    <a:pt x="63" y="79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0" y="86"/>
                    <a:pt x="71" y="86"/>
                    <a:pt x="72" y="85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0"/>
                    <a:pt x="79" y="79"/>
                    <a:pt x="78" y="7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8"/>
                    <a:pt x="73" y="66"/>
                    <a:pt x="74" y="65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5" y="63"/>
                    <a:pt x="75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7" y="59"/>
                    <a:pt x="78" y="58"/>
                    <a:pt x="81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1" y="58"/>
                    <a:pt x="92" y="57"/>
                    <a:pt x="92" y="56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8"/>
                    <a:pt x="92" y="47"/>
                    <a:pt x="91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9"/>
                    <a:pt x="78" y="38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4"/>
                    <a:pt x="77" y="33"/>
                    <a:pt x="79" y="3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4"/>
                    <a:pt x="86" y="22"/>
                    <a:pt x="85" y="2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5"/>
                    <a:pt x="79" y="14"/>
                    <a:pt x="77" y="15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8" y="21"/>
                    <a:pt x="66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9"/>
                    <a:pt x="62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17"/>
                    <a:pt x="58" y="16"/>
                    <a:pt x="58" y="1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4"/>
                    <a:pt x="42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5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3" y="17"/>
                    <a:pt x="31" y="1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2" y="7"/>
                    <a:pt x="21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lose/>
                  <a:moveTo>
                    <a:pt x="60" y="36"/>
                  </a:moveTo>
                  <a:cubicBezTo>
                    <a:pt x="66" y="44"/>
                    <a:pt x="65" y="54"/>
                    <a:pt x="57" y="60"/>
                  </a:cubicBezTo>
                  <a:cubicBezTo>
                    <a:pt x="50" y="66"/>
                    <a:pt x="39" y="64"/>
                    <a:pt x="33" y="57"/>
                  </a:cubicBezTo>
                  <a:cubicBezTo>
                    <a:pt x="28" y="50"/>
                    <a:pt x="29" y="39"/>
                    <a:pt x="36" y="33"/>
                  </a:cubicBezTo>
                  <a:cubicBezTo>
                    <a:pt x="44" y="27"/>
                    <a:pt x="54" y="29"/>
                    <a:pt x="60" y="36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6"/>
            <p:cNvSpPr>
              <a:spLocks noEditPoints="1"/>
            </p:cNvSpPr>
            <p:nvPr/>
          </p:nvSpPr>
          <p:spPr bwMode="gray">
            <a:xfrm>
              <a:off x="6218237" y="5525273"/>
              <a:ext cx="845702" cy="841656"/>
            </a:xfrm>
            <a:custGeom>
              <a:avLst/>
              <a:gdLst>
                <a:gd name="T0" fmla="*/ 95 w 97"/>
                <a:gd name="T1" fmla="*/ 58 h 97"/>
                <a:gd name="T2" fmla="*/ 89 w 97"/>
                <a:gd name="T3" fmla="*/ 50 h 97"/>
                <a:gd name="T4" fmla="*/ 96 w 97"/>
                <a:gd name="T5" fmla="*/ 42 h 97"/>
                <a:gd name="T6" fmla="*/ 89 w 97"/>
                <a:gd name="T7" fmla="*/ 37 h 97"/>
                <a:gd name="T8" fmla="*/ 87 w 97"/>
                <a:gd name="T9" fmla="*/ 30 h 97"/>
                <a:gd name="T10" fmla="*/ 88 w 97"/>
                <a:gd name="T11" fmla="*/ 22 h 97"/>
                <a:gd name="T12" fmla="*/ 78 w 97"/>
                <a:gd name="T13" fmla="*/ 21 h 97"/>
                <a:gd name="T14" fmla="*/ 78 w 97"/>
                <a:gd name="T15" fmla="*/ 11 h 97"/>
                <a:gd name="T16" fmla="*/ 69 w 97"/>
                <a:gd name="T17" fmla="*/ 11 h 97"/>
                <a:gd name="T18" fmla="*/ 63 w 97"/>
                <a:gd name="T19" fmla="*/ 8 h 97"/>
                <a:gd name="T20" fmla="*/ 58 w 97"/>
                <a:gd name="T21" fmla="*/ 1 h 97"/>
                <a:gd name="T22" fmla="*/ 50 w 97"/>
                <a:gd name="T23" fmla="*/ 8 h 97"/>
                <a:gd name="T24" fmla="*/ 43 w 97"/>
                <a:gd name="T25" fmla="*/ 1 h 97"/>
                <a:gd name="T26" fmla="*/ 37 w 97"/>
                <a:gd name="T27" fmla="*/ 7 h 97"/>
                <a:gd name="T28" fmla="*/ 31 w 97"/>
                <a:gd name="T29" fmla="*/ 10 h 97"/>
                <a:gd name="T30" fmla="*/ 22 w 97"/>
                <a:gd name="T31" fmla="*/ 9 h 97"/>
                <a:gd name="T32" fmla="*/ 22 w 97"/>
                <a:gd name="T33" fmla="*/ 19 h 97"/>
                <a:gd name="T34" fmla="*/ 11 w 97"/>
                <a:gd name="T35" fmla="*/ 19 h 97"/>
                <a:gd name="T36" fmla="*/ 11 w 97"/>
                <a:gd name="T37" fmla="*/ 28 h 97"/>
                <a:gd name="T38" fmla="*/ 9 w 97"/>
                <a:gd name="T39" fmla="*/ 34 h 97"/>
                <a:gd name="T40" fmla="*/ 2 w 97"/>
                <a:gd name="T41" fmla="*/ 39 h 97"/>
                <a:gd name="T42" fmla="*/ 9 w 97"/>
                <a:gd name="T43" fmla="*/ 46 h 97"/>
                <a:gd name="T44" fmla="*/ 1 w 97"/>
                <a:gd name="T45" fmla="*/ 54 h 97"/>
                <a:gd name="T46" fmla="*/ 8 w 97"/>
                <a:gd name="T47" fmla="*/ 60 h 97"/>
                <a:gd name="T48" fmla="*/ 10 w 97"/>
                <a:gd name="T49" fmla="*/ 66 h 97"/>
                <a:gd name="T50" fmla="*/ 9 w 97"/>
                <a:gd name="T51" fmla="*/ 75 h 97"/>
                <a:gd name="T52" fmla="*/ 19 w 97"/>
                <a:gd name="T53" fmla="*/ 75 h 97"/>
                <a:gd name="T54" fmla="*/ 19 w 97"/>
                <a:gd name="T55" fmla="*/ 86 h 97"/>
                <a:gd name="T56" fmla="*/ 28 w 97"/>
                <a:gd name="T57" fmla="*/ 86 h 97"/>
                <a:gd name="T58" fmla="*/ 34 w 97"/>
                <a:gd name="T59" fmla="*/ 88 h 97"/>
                <a:gd name="T60" fmla="*/ 39 w 97"/>
                <a:gd name="T61" fmla="*/ 95 h 97"/>
                <a:gd name="T62" fmla="*/ 47 w 97"/>
                <a:gd name="T63" fmla="*/ 88 h 97"/>
                <a:gd name="T64" fmla="*/ 55 w 97"/>
                <a:gd name="T65" fmla="*/ 96 h 97"/>
                <a:gd name="T66" fmla="*/ 60 w 97"/>
                <a:gd name="T67" fmla="*/ 89 h 97"/>
                <a:gd name="T68" fmla="*/ 66 w 97"/>
                <a:gd name="T69" fmla="*/ 87 h 97"/>
                <a:gd name="T70" fmla="*/ 75 w 97"/>
                <a:gd name="T71" fmla="*/ 88 h 97"/>
                <a:gd name="T72" fmla="*/ 76 w 97"/>
                <a:gd name="T73" fmla="*/ 78 h 97"/>
                <a:gd name="T74" fmla="*/ 86 w 97"/>
                <a:gd name="T75" fmla="*/ 78 h 97"/>
                <a:gd name="T76" fmla="*/ 86 w 97"/>
                <a:gd name="T77" fmla="*/ 69 h 97"/>
                <a:gd name="T78" fmla="*/ 89 w 97"/>
                <a:gd name="T79" fmla="*/ 63 h 97"/>
                <a:gd name="T80" fmla="*/ 57 w 97"/>
                <a:gd name="T81" fmla="*/ 47 h 97"/>
                <a:gd name="T82" fmla="*/ 40 w 97"/>
                <a:gd name="T83" fmla="*/ 50 h 97"/>
                <a:gd name="T84" fmla="*/ 57 w 97"/>
                <a:gd name="T8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7">
                  <a:moveTo>
                    <a:pt x="95" y="61"/>
                  </a:moveTo>
                  <a:cubicBezTo>
                    <a:pt x="96" y="60"/>
                    <a:pt x="97" y="59"/>
                    <a:pt x="95" y="58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50"/>
                    <a:pt x="90" y="48"/>
                    <a:pt x="91" y="47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1"/>
                    <a:pt x="97" y="40"/>
                    <a:pt x="95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6" y="35"/>
                    <a:pt x="86" y="35"/>
                  </a:cubicBezTo>
                  <a:cubicBezTo>
                    <a:pt x="86" y="34"/>
                    <a:pt x="86" y="32"/>
                    <a:pt x="87" y="3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3"/>
                    <a:pt x="90" y="22"/>
                    <a:pt x="8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0" y="22"/>
                    <a:pt x="78" y="22"/>
                    <a:pt x="78" y="21"/>
                  </a:cubicBezTo>
                  <a:cubicBezTo>
                    <a:pt x="78" y="21"/>
                    <a:pt x="77" y="19"/>
                    <a:pt x="77" y="17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9"/>
                    <a:pt x="77" y="8"/>
                    <a:pt x="75" y="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2"/>
                    <a:pt x="66" y="12"/>
                    <a:pt x="66" y="12"/>
                  </a:cubicBezTo>
                  <a:cubicBezTo>
                    <a:pt x="65" y="12"/>
                    <a:pt x="64" y="10"/>
                    <a:pt x="63" y="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50" y="8"/>
                    <a:pt x="48" y="7"/>
                    <a:pt x="47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9"/>
                    <a:pt x="35" y="11"/>
                    <a:pt x="35" y="11"/>
                  </a:cubicBezTo>
                  <a:cubicBezTo>
                    <a:pt x="35" y="11"/>
                    <a:pt x="32" y="10"/>
                    <a:pt x="3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6"/>
                    <a:pt x="22" y="7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19" y="20"/>
                    <a:pt x="1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0"/>
                    <a:pt x="9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9"/>
                    <a:pt x="12" y="31"/>
                    <a:pt x="12" y="31"/>
                  </a:cubicBezTo>
                  <a:cubicBezTo>
                    <a:pt x="12" y="32"/>
                    <a:pt x="10" y="33"/>
                    <a:pt x="9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2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8" y="45"/>
                    <a:pt x="9" y="46"/>
                    <a:pt x="9" y="46"/>
                  </a:cubicBezTo>
                  <a:cubicBezTo>
                    <a:pt x="9" y="47"/>
                    <a:pt x="7" y="49"/>
                    <a:pt x="6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11" y="62"/>
                    <a:pt x="11" y="62"/>
                  </a:cubicBezTo>
                  <a:cubicBezTo>
                    <a:pt x="11" y="62"/>
                    <a:pt x="11" y="65"/>
                    <a:pt x="10" y="6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3"/>
                    <a:pt x="7" y="75"/>
                    <a:pt x="9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7" y="75"/>
                    <a:pt x="19" y="75"/>
                    <a:pt x="19" y="75"/>
                  </a:cubicBezTo>
                  <a:cubicBezTo>
                    <a:pt x="19" y="76"/>
                    <a:pt x="20" y="78"/>
                    <a:pt x="20" y="8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8"/>
                    <a:pt x="20" y="89"/>
                    <a:pt x="22" y="8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5"/>
                    <a:pt x="31" y="84"/>
                    <a:pt x="32" y="85"/>
                  </a:cubicBezTo>
                  <a:cubicBezTo>
                    <a:pt x="32" y="85"/>
                    <a:pt x="33" y="87"/>
                    <a:pt x="34" y="8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6"/>
                    <a:pt x="38" y="96"/>
                    <a:pt x="39" y="95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89"/>
                    <a:pt x="46" y="88"/>
                    <a:pt x="47" y="88"/>
                  </a:cubicBezTo>
                  <a:cubicBezTo>
                    <a:pt x="47" y="88"/>
                    <a:pt x="49" y="89"/>
                    <a:pt x="50" y="9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7"/>
                    <a:pt x="57" y="97"/>
                    <a:pt x="58" y="95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88"/>
                    <a:pt x="62" y="86"/>
                    <a:pt x="62" y="86"/>
                  </a:cubicBezTo>
                  <a:cubicBezTo>
                    <a:pt x="63" y="86"/>
                    <a:pt x="65" y="86"/>
                    <a:pt x="66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4" y="91"/>
                    <a:pt x="75" y="90"/>
                    <a:pt x="75" y="88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0"/>
                    <a:pt x="75" y="78"/>
                    <a:pt x="76" y="78"/>
                  </a:cubicBezTo>
                  <a:cubicBezTo>
                    <a:pt x="76" y="78"/>
                    <a:pt x="78" y="77"/>
                    <a:pt x="80" y="77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9" y="77"/>
                    <a:pt x="88" y="75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7"/>
                    <a:pt x="85" y="66"/>
                    <a:pt x="85" y="65"/>
                  </a:cubicBezTo>
                  <a:cubicBezTo>
                    <a:pt x="85" y="65"/>
                    <a:pt x="87" y="64"/>
                    <a:pt x="89" y="63"/>
                  </a:cubicBezTo>
                  <a:lnTo>
                    <a:pt x="95" y="61"/>
                  </a:lnTo>
                  <a:close/>
                  <a:moveTo>
                    <a:pt x="57" y="47"/>
                  </a:moveTo>
                  <a:cubicBezTo>
                    <a:pt x="58" y="52"/>
                    <a:pt x="55" y="56"/>
                    <a:pt x="50" y="57"/>
                  </a:cubicBezTo>
                  <a:cubicBezTo>
                    <a:pt x="45" y="57"/>
                    <a:pt x="41" y="54"/>
                    <a:pt x="40" y="50"/>
                  </a:cubicBezTo>
                  <a:cubicBezTo>
                    <a:pt x="40" y="45"/>
                    <a:pt x="43" y="41"/>
                    <a:pt x="47" y="40"/>
                  </a:cubicBezTo>
                  <a:cubicBezTo>
                    <a:pt x="52" y="39"/>
                    <a:pt x="56" y="42"/>
                    <a:pt x="57" y="47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47"/>
            <p:cNvSpPr>
              <a:spLocks noEditPoints="1"/>
            </p:cNvSpPr>
            <p:nvPr/>
          </p:nvSpPr>
          <p:spPr bwMode="gray">
            <a:xfrm>
              <a:off x="7598066" y="4533901"/>
              <a:ext cx="1622613" cy="1614520"/>
            </a:xfrm>
            <a:custGeom>
              <a:avLst/>
              <a:gdLst>
                <a:gd name="T0" fmla="*/ 167 w 186"/>
                <a:gd name="T1" fmla="*/ 74 h 186"/>
                <a:gd name="T2" fmla="*/ 177 w 186"/>
                <a:gd name="T3" fmla="*/ 54 h 186"/>
                <a:gd name="T4" fmla="*/ 154 w 186"/>
                <a:gd name="T5" fmla="*/ 47 h 186"/>
                <a:gd name="T6" fmla="*/ 155 w 186"/>
                <a:gd name="T7" fmla="*/ 24 h 186"/>
                <a:gd name="T8" fmla="*/ 132 w 186"/>
                <a:gd name="T9" fmla="*/ 27 h 186"/>
                <a:gd name="T10" fmla="*/ 125 w 186"/>
                <a:gd name="T11" fmla="*/ 6 h 186"/>
                <a:gd name="T12" fmla="*/ 103 w 186"/>
                <a:gd name="T13" fmla="*/ 17 h 186"/>
                <a:gd name="T14" fmla="*/ 88 w 186"/>
                <a:gd name="T15" fmla="*/ 0 h 186"/>
                <a:gd name="T16" fmla="*/ 74 w 186"/>
                <a:gd name="T17" fmla="*/ 19 h 186"/>
                <a:gd name="T18" fmla="*/ 53 w 186"/>
                <a:gd name="T19" fmla="*/ 9 h 186"/>
                <a:gd name="T20" fmla="*/ 47 w 186"/>
                <a:gd name="T21" fmla="*/ 32 h 186"/>
                <a:gd name="T22" fmla="*/ 24 w 186"/>
                <a:gd name="T23" fmla="*/ 31 h 186"/>
                <a:gd name="T24" fmla="*/ 27 w 186"/>
                <a:gd name="T25" fmla="*/ 54 h 186"/>
                <a:gd name="T26" fmla="*/ 5 w 186"/>
                <a:gd name="T27" fmla="*/ 61 h 186"/>
                <a:gd name="T28" fmla="*/ 17 w 186"/>
                <a:gd name="T29" fmla="*/ 83 h 186"/>
                <a:gd name="T30" fmla="*/ 0 w 186"/>
                <a:gd name="T31" fmla="*/ 98 h 186"/>
                <a:gd name="T32" fmla="*/ 19 w 186"/>
                <a:gd name="T33" fmla="*/ 112 h 186"/>
                <a:gd name="T34" fmla="*/ 9 w 186"/>
                <a:gd name="T35" fmla="*/ 133 h 186"/>
                <a:gd name="T36" fmla="*/ 32 w 186"/>
                <a:gd name="T37" fmla="*/ 139 h 186"/>
                <a:gd name="T38" fmla="*/ 31 w 186"/>
                <a:gd name="T39" fmla="*/ 162 h 186"/>
                <a:gd name="T40" fmla="*/ 54 w 186"/>
                <a:gd name="T41" fmla="*/ 159 h 186"/>
                <a:gd name="T42" fmla="*/ 61 w 186"/>
                <a:gd name="T43" fmla="*/ 181 h 186"/>
                <a:gd name="T44" fmla="*/ 83 w 186"/>
                <a:gd name="T45" fmla="*/ 169 h 186"/>
                <a:gd name="T46" fmla="*/ 98 w 186"/>
                <a:gd name="T47" fmla="*/ 186 h 186"/>
                <a:gd name="T48" fmla="*/ 112 w 186"/>
                <a:gd name="T49" fmla="*/ 167 h 186"/>
                <a:gd name="T50" fmla="*/ 133 w 186"/>
                <a:gd name="T51" fmla="*/ 177 h 186"/>
                <a:gd name="T52" fmla="*/ 139 w 186"/>
                <a:gd name="T53" fmla="*/ 154 h 186"/>
                <a:gd name="T54" fmla="*/ 162 w 186"/>
                <a:gd name="T55" fmla="*/ 156 h 186"/>
                <a:gd name="T56" fmla="*/ 159 w 186"/>
                <a:gd name="T57" fmla="*/ 132 h 186"/>
                <a:gd name="T58" fmla="*/ 181 w 186"/>
                <a:gd name="T59" fmla="*/ 125 h 186"/>
                <a:gd name="T60" fmla="*/ 169 w 186"/>
                <a:gd name="T61" fmla="*/ 103 h 186"/>
                <a:gd name="T62" fmla="*/ 186 w 186"/>
                <a:gd name="T63" fmla="*/ 88 h 186"/>
                <a:gd name="T64" fmla="*/ 143 w 186"/>
                <a:gd name="T65" fmla="*/ 111 h 186"/>
                <a:gd name="T66" fmla="*/ 143 w 186"/>
                <a:gd name="T67" fmla="*/ 75 h 186"/>
                <a:gd name="T68" fmla="*/ 150 w 186"/>
                <a:gd name="T69" fmla="*/ 108 h 186"/>
                <a:gd name="T70" fmla="*/ 114 w 186"/>
                <a:gd name="T71" fmla="*/ 76 h 186"/>
                <a:gd name="T72" fmla="*/ 123 w 186"/>
                <a:gd name="T73" fmla="*/ 42 h 186"/>
                <a:gd name="T74" fmla="*/ 78 w 186"/>
                <a:gd name="T75" fmla="*/ 35 h 186"/>
                <a:gd name="T76" fmla="*/ 111 w 186"/>
                <a:gd name="T77" fmla="*/ 42 h 186"/>
                <a:gd name="T78" fmla="*/ 75 w 186"/>
                <a:gd name="T79" fmla="*/ 42 h 186"/>
                <a:gd name="T80" fmla="*/ 93 w 186"/>
                <a:gd name="T81" fmla="*/ 108 h 186"/>
                <a:gd name="T82" fmla="*/ 108 w 186"/>
                <a:gd name="T83" fmla="*/ 93 h 186"/>
                <a:gd name="T84" fmla="*/ 76 w 186"/>
                <a:gd name="T85" fmla="*/ 71 h 186"/>
                <a:gd name="T86" fmla="*/ 42 w 186"/>
                <a:gd name="T87" fmla="*/ 62 h 186"/>
                <a:gd name="T88" fmla="*/ 35 w 186"/>
                <a:gd name="T89" fmla="*/ 107 h 186"/>
                <a:gd name="T90" fmla="*/ 42 w 186"/>
                <a:gd name="T91" fmla="*/ 75 h 186"/>
                <a:gd name="T92" fmla="*/ 42 w 186"/>
                <a:gd name="T93" fmla="*/ 110 h 186"/>
                <a:gd name="T94" fmla="*/ 44 w 186"/>
                <a:gd name="T95" fmla="*/ 116 h 186"/>
                <a:gd name="T96" fmla="*/ 69 w 186"/>
                <a:gd name="T97" fmla="*/ 141 h 186"/>
                <a:gd name="T98" fmla="*/ 41 w 186"/>
                <a:gd name="T99" fmla="*/ 123 h 186"/>
                <a:gd name="T100" fmla="*/ 77 w 186"/>
                <a:gd name="T101" fmla="*/ 150 h 186"/>
                <a:gd name="T102" fmla="*/ 95 w 186"/>
                <a:gd name="T103" fmla="*/ 120 h 186"/>
                <a:gd name="T104" fmla="*/ 122 w 186"/>
                <a:gd name="T105" fmla="*/ 144 h 186"/>
                <a:gd name="T106" fmla="*/ 114 w 186"/>
                <a:gd name="T107" fmla="*/ 110 h 186"/>
                <a:gd name="T108" fmla="*/ 135 w 186"/>
                <a:gd name="T109" fmla="*/ 1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86">
                  <a:moveTo>
                    <a:pt x="183" y="85"/>
                  </a:moveTo>
                  <a:cubicBezTo>
                    <a:pt x="169" y="83"/>
                    <a:pt x="169" y="83"/>
                    <a:pt x="169" y="83"/>
                  </a:cubicBezTo>
                  <a:cubicBezTo>
                    <a:pt x="168" y="80"/>
                    <a:pt x="168" y="77"/>
                    <a:pt x="167" y="7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1" y="66"/>
                    <a:pt x="182" y="64"/>
                    <a:pt x="181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2"/>
                    <a:pt x="175" y="51"/>
                    <a:pt x="173" y="51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2"/>
                    <a:pt x="156" y="49"/>
                    <a:pt x="154" y="47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3" y="34"/>
                    <a:pt x="163" y="32"/>
                    <a:pt x="162" y="31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4" y="23"/>
                    <a:pt x="152" y="23"/>
                    <a:pt x="151" y="24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7" y="30"/>
                    <a:pt x="134" y="29"/>
                    <a:pt x="132" y="27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5" y="10"/>
                    <a:pt x="133" y="9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3" y="5"/>
                    <a:pt x="121" y="6"/>
                    <a:pt x="120" y="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0" y="18"/>
                    <a:pt x="107" y="18"/>
                    <a:pt x="103" y="17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9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0" y="18"/>
                    <a:pt x="77" y="18"/>
                    <a:pt x="74" y="1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1" y="11"/>
                    <a:pt x="51" y="1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2" y="28"/>
                    <a:pt x="49" y="30"/>
                    <a:pt x="47" y="3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2" y="23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4"/>
                    <a:pt x="24" y="3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9"/>
                    <a:pt x="29" y="52"/>
                    <a:pt x="27" y="54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0" y="51"/>
                    <a:pt x="9" y="53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3"/>
                    <a:pt x="5" y="65"/>
                    <a:pt x="7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6"/>
                    <a:pt x="18" y="80"/>
                    <a:pt x="17" y="83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6"/>
                    <a:pt x="18" y="109"/>
                    <a:pt x="19" y="11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4" y="122"/>
                    <a:pt x="5" y="12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4"/>
                    <a:pt x="11" y="135"/>
                    <a:pt x="13" y="135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34"/>
                    <a:pt x="30" y="137"/>
                    <a:pt x="32" y="139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3" y="152"/>
                    <a:pt x="23" y="154"/>
                    <a:pt x="24" y="156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2" y="163"/>
                    <a:pt x="34" y="164"/>
                    <a:pt x="35" y="163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9" y="156"/>
                    <a:pt x="51" y="158"/>
                    <a:pt x="54" y="159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0" y="174"/>
                    <a:pt x="51" y="176"/>
                    <a:pt x="53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3" y="181"/>
                    <a:pt x="65" y="181"/>
                    <a:pt x="66" y="179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6" y="168"/>
                    <a:pt x="79" y="169"/>
                    <a:pt x="83" y="169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5"/>
                    <a:pt x="87" y="186"/>
                    <a:pt x="88" y="186"/>
                  </a:cubicBezTo>
                  <a:cubicBezTo>
                    <a:pt x="98" y="186"/>
                    <a:pt x="98" y="186"/>
                    <a:pt x="98" y="186"/>
                  </a:cubicBezTo>
                  <a:cubicBezTo>
                    <a:pt x="99" y="186"/>
                    <a:pt x="101" y="185"/>
                    <a:pt x="101" y="183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6" y="169"/>
                    <a:pt x="109" y="168"/>
                    <a:pt x="112" y="167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0" y="181"/>
                    <a:pt x="122" y="182"/>
                    <a:pt x="124" y="18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7"/>
                    <a:pt x="135" y="175"/>
                    <a:pt x="135" y="173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4" y="158"/>
                    <a:pt x="137" y="156"/>
                    <a:pt x="139" y="15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3"/>
                    <a:pt x="155" y="162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3" y="154"/>
                    <a:pt x="163" y="152"/>
                    <a:pt x="162" y="151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6" y="137"/>
                    <a:pt x="157" y="135"/>
                    <a:pt x="159" y="132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6" y="135"/>
                    <a:pt x="177" y="133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3"/>
                    <a:pt x="181" y="121"/>
                    <a:pt x="179" y="120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0"/>
                    <a:pt x="168" y="107"/>
                    <a:pt x="169" y="103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5" y="101"/>
                    <a:pt x="186" y="100"/>
                    <a:pt x="186" y="9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7"/>
                    <a:pt x="185" y="85"/>
                    <a:pt x="183" y="85"/>
                  </a:cubicBezTo>
                  <a:close/>
                  <a:moveTo>
                    <a:pt x="150" y="108"/>
                  </a:moveTo>
                  <a:cubicBezTo>
                    <a:pt x="149" y="111"/>
                    <a:pt x="146" y="113"/>
                    <a:pt x="143" y="11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7" y="95"/>
                    <a:pt x="117" y="92"/>
                    <a:pt x="120" y="90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6" y="74"/>
                    <a:pt x="149" y="75"/>
                    <a:pt x="150" y="78"/>
                  </a:cubicBezTo>
                  <a:cubicBezTo>
                    <a:pt x="150" y="78"/>
                    <a:pt x="152" y="86"/>
                    <a:pt x="152" y="93"/>
                  </a:cubicBezTo>
                  <a:cubicBezTo>
                    <a:pt x="152" y="101"/>
                    <a:pt x="150" y="108"/>
                    <a:pt x="150" y="108"/>
                  </a:cubicBezTo>
                  <a:close/>
                  <a:moveTo>
                    <a:pt x="144" y="63"/>
                  </a:moveTo>
                  <a:cubicBezTo>
                    <a:pt x="146" y="66"/>
                    <a:pt x="144" y="69"/>
                    <a:pt x="141" y="70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1" y="77"/>
                    <a:pt x="109" y="75"/>
                    <a:pt x="110" y="72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7" y="41"/>
                    <a:pt x="120" y="40"/>
                    <a:pt x="123" y="42"/>
                  </a:cubicBezTo>
                  <a:cubicBezTo>
                    <a:pt x="123" y="42"/>
                    <a:pt x="130" y="46"/>
                    <a:pt x="135" y="51"/>
                  </a:cubicBezTo>
                  <a:cubicBezTo>
                    <a:pt x="140" y="56"/>
                    <a:pt x="144" y="63"/>
                    <a:pt x="144" y="63"/>
                  </a:cubicBezTo>
                  <a:close/>
                  <a:moveTo>
                    <a:pt x="78" y="35"/>
                  </a:moveTo>
                  <a:cubicBezTo>
                    <a:pt x="78" y="35"/>
                    <a:pt x="86" y="33"/>
                    <a:pt x="93" y="33"/>
                  </a:cubicBezTo>
                  <a:cubicBezTo>
                    <a:pt x="100" y="33"/>
                    <a:pt x="108" y="35"/>
                    <a:pt x="108" y="35"/>
                  </a:cubicBezTo>
                  <a:cubicBezTo>
                    <a:pt x="111" y="36"/>
                    <a:pt x="113" y="39"/>
                    <a:pt x="111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9"/>
                    <a:pt x="91" y="69"/>
                    <a:pt x="90" y="66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3" y="39"/>
                    <a:pt x="75" y="36"/>
                    <a:pt x="78" y="35"/>
                  </a:cubicBezTo>
                  <a:close/>
                  <a:moveTo>
                    <a:pt x="108" y="93"/>
                  </a:moveTo>
                  <a:cubicBezTo>
                    <a:pt x="108" y="101"/>
                    <a:pt x="101" y="108"/>
                    <a:pt x="93" y="108"/>
                  </a:cubicBezTo>
                  <a:cubicBezTo>
                    <a:pt x="85" y="108"/>
                    <a:pt x="78" y="101"/>
                    <a:pt x="78" y="93"/>
                  </a:cubicBezTo>
                  <a:cubicBezTo>
                    <a:pt x="78" y="85"/>
                    <a:pt x="85" y="79"/>
                    <a:pt x="93" y="79"/>
                  </a:cubicBezTo>
                  <a:cubicBezTo>
                    <a:pt x="101" y="79"/>
                    <a:pt x="108" y="85"/>
                    <a:pt x="108" y="93"/>
                  </a:cubicBezTo>
                  <a:close/>
                  <a:moveTo>
                    <a:pt x="63" y="41"/>
                  </a:moveTo>
                  <a:cubicBezTo>
                    <a:pt x="66" y="39"/>
                    <a:pt x="69" y="41"/>
                    <a:pt x="70" y="44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7" y="74"/>
                    <a:pt x="75" y="76"/>
                    <a:pt x="71" y="7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1" y="68"/>
                    <a:pt x="40" y="65"/>
                    <a:pt x="42" y="62"/>
                  </a:cubicBezTo>
                  <a:cubicBezTo>
                    <a:pt x="42" y="62"/>
                    <a:pt x="45" y="55"/>
                    <a:pt x="51" y="50"/>
                  </a:cubicBezTo>
                  <a:cubicBezTo>
                    <a:pt x="56" y="45"/>
                    <a:pt x="63" y="41"/>
                    <a:pt x="63" y="41"/>
                  </a:cubicBezTo>
                  <a:close/>
                  <a:moveTo>
                    <a:pt x="35" y="107"/>
                  </a:moveTo>
                  <a:cubicBezTo>
                    <a:pt x="35" y="107"/>
                    <a:pt x="33" y="100"/>
                    <a:pt x="33" y="92"/>
                  </a:cubicBezTo>
                  <a:cubicBezTo>
                    <a:pt x="33" y="85"/>
                    <a:pt x="35" y="77"/>
                    <a:pt x="35" y="77"/>
                  </a:cubicBezTo>
                  <a:cubicBezTo>
                    <a:pt x="36" y="74"/>
                    <a:pt x="39" y="73"/>
                    <a:pt x="42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9" y="91"/>
                    <a:pt x="69" y="94"/>
                    <a:pt x="66" y="9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9" y="112"/>
                    <a:pt x="36" y="111"/>
                    <a:pt x="35" y="107"/>
                  </a:cubicBezTo>
                  <a:close/>
                  <a:moveTo>
                    <a:pt x="41" y="123"/>
                  </a:moveTo>
                  <a:cubicBezTo>
                    <a:pt x="39" y="120"/>
                    <a:pt x="41" y="116"/>
                    <a:pt x="44" y="116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8"/>
                    <a:pt x="76" y="110"/>
                    <a:pt x="76" y="114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4"/>
                    <a:pt x="65" y="145"/>
                    <a:pt x="62" y="144"/>
                  </a:cubicBezTo>
                  <a:cubicBezTo>
                    <a:pt x="62" y="144"/>
                    <a:pt x="55" y="140"/>
                    <a:pt x="50" y="135"/>
                  </a:cubicBezTo>
                  <a:cubicBezTo>
                    <a:pt x="45" y="129"/>
                    <a:pt x="41" y="123"/>
                    <a:pt x="41" y="123"/>
                  </a:cubicBezTo>
                  <a:close/>
                  <a:moveTo>
                    <a:pt x="107" y="150"/>
                  </a:moveTo>
                  <a:cubicBezTo>
                    <a:pt x="107" y="150"/>
                    <a:pt x="100" y="152"/>
                    <a:pt x="92" y="152"/>
                  </a:cubicBezTo>
                  <a:cubicBezTo>
                    <a:pt x="85" y="152"/>
                    <a:pt x="77" y="150"/>
                    <a:pt x="77" y="150"/>
                  </a:cubicBezTo>
                  <a:cubicBezTo>
                    <a:pt x="74" y="149"/>
                    <a:pt x="73" y="146"/>
                    <a:pt x="74" y="14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1" y="117"/>
                    <a:pt x="94" y="117"/>
                    <a:pt x="95" y="120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2" y="146"/>
                    <a:pt x="111" y="149"/>
                    <a:pt x="107" y="150"/>
                  </a:cubicBezTo>
                  <a:close/>
                  <a:moveTo>
                    <a:pt x="122" y="144"/>
                  </a:moveTo>
                  <a:cubicBezTo>
                    <a:pt x="119" y="146"/>
                    <a:pt x="116" y="145"/>
                    <a:pt x="115" y="141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1"/>
                    <a:pt x="110" y="109"/>
                    <a:pt x="114" y="11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4" y="117"/>
                    <a:pt x="145" y="120"/>
                    <a:pt x="144" y="123"/>
                  </a:cubicBezTo>
                  <a:cubicBezTo>
                    <a:pt x="144" y="123"/>
                    <a:pt x="140" y="130"/>
                    <a:pt x="135" y="135"/>
                  </a:cubicBezTo>
                  <a:cubicBezTo>
                    <a:pt x="129" y="140"/>
                    <a:pt x="122" y="144"/>
                    <a:pt x="122" y="14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48"/>
            <p:cNvSpPr>
              <a:spLocks noEditPoints="1"/>
            </p:cNvSpPr>
            <p:nvPr/>
          </p:nvSpPr>
          <p:spPr bwMode="gray">
            <a:xfrm>
              <a:off x="8872687" y="5759966"/>
              <a:ext cx="740495" cy="736447"/>
            </a:xfrm>
            <a:custGeom>
              <a:avLst/>
              <a:gdLst>
                <a:gd name="T0" fmla="*/ 82 w 85"/>
                <a:gd name="T1" fmla="*/ 52 h 85"/>
                <a:gd name="T2" fmla="*/ 71 w 85"/>
                <a:gd name="T3" fmla="*/ 45 h 85"/>
                <a:gd name="T4" fmla="*/ 71 w 85"/>
                <a:gd name="T5" fmla="*/ 45 h 85"/>
                <a:gd name="T6" fmla="*/ 70 w 85"/>
                <a:gd name="T7" fmla="*/ 37 h 85"/>
                <a:gd name="T8" fmla="*/ 70 w 85"/>
                <a:gd name="T9" fmla="*/ 37 h 85"/>
                <a:gd name="T10" fmla="*/ 81 w 85"/>
                <a:gd name="T11" fmla="*/ 29 h 85"/>
                <a:gd name="T12" fmla="*/ 82 w 85"/>
                <a:gd name="T13" fmla="*/ 23 h 85"/>
                <a:gd name="T14" fmla="*/ 77 w 85"/>
                <a:gd name="T15" fmla="*/ 21 h 85"/>
                <a:gd name="T16" fmla="*/ 64 w 85"/>
                <a:gd name="T17" fmla="*/ 24 h 85"/>
                <a:gd name="T18" fmla="*/ 64 w 85"/>
                <a:gd name="T19" fmla="*/ 24 h 85"/>
                <a:gd name="T20" fmla="*/ 58 w 85"/>
                <a:gd name="T21" fmla="*/ 19 h 85"/>
                <a:gd name="T22" fmla="*/ 58 w 85"/>
                <a:gd name="T23" fmla="*/ 19 h 85"/>
                <a:gd name="T24" fmla="*/ 60 w 85"/>
                <a:gd name="T25" fmla="*/ 6 h 85"/>
                <a:gd name="T26" fmla="*/ 57 w 85"/>
                <a:gd name="T27" fmla="*/ 1 h 85"/>
                <a:gd name="T28" fmla="*/ 51 w 85"/>
                <a:gd name="T29" fmla="*/ 3 h 85"/>
                <a:gd name="T30" fmla="*/ 44 w 85"/>
                <a:gd name="T31" fmla="*/ 14 h 85"/>
                <a:gd name="T32" fmla="*/ 44 w 85"/>
                <a:gd name="T33" fmla="*/ 14 h 85"/>
                <a:gd name="T34" fmla="*/ 37 w 85"/>
                <a:gd name="T35" fmla="*/ 15 h 85"/>
                <a:gd name="T36" fmla="*/ 37 w 85"/>
                <a:gd name="T37" fmla="*/ 15 h 85"/>
                <a:gd name="T38" fmla="*/ 28 w 85"/>
                <a:gd name="T39" fmla="*/ 4 h 85"/>
                <a:gd name="T40" fmla="*/ 23 w 85"/>
                <a:gd name="T41" fmla="*/ 3 h 85"/>
                <a:gd name="T42" fmla="*/ 20 w 85"/>
                <a:gd name="T43" fmla="*/ 8 h 85"/>
                <a:gd name="T44" fmla="*/ 23 w 85"/>
                <a:gd name="T45" fmla="*/ 21 h 85"/>
                <a:gd name="T46" fmla="*/ 23 w 85"/>
                <a:gd name="T47" fmla="*/ 21 h 85"/>
                <a:gd name="T48" fmla="*/ 18 w 85"/>
                <a:gd name="T49" fmla="*/ 27 h 85"/>
                <a:gd name="T50" fmla="*/ 18 w 85"/>
                <a:gd name="T51" fmla="*/ 27 h 85"/>
                <a:gd name="T52" fmla="*/ 5 w 85"/>
                <a:gd name="T53" fmla="*/ 25 h 85"/>
                <a:gd name="T54" fmla="*/ 0 w 85"/>
                <a:gd name="T55" fmla="*/ 28 h 85"/>
                <a:gd name="T56" fmla="*/ 2 w 85"/>
                <a:gd name="T57" fmla="*/ 34 h 85"/>
                <a:gd name="T58" fmla="*/ 13 w 85"/>
                <a:gd name="T59" fmla="*/ 41 h 85"/>
                <a:gd name="T60" fmla="*/ 14 w 85"/>
                <a:gd name="T61" fmla="*/ 48 h 85"/>
                <a:gd name="T62" fmla="*/ 4 w 85"/>
                <a:gd name="T63" fmla="*/ 57 h 85"/>
                <a:gd name="T64" fmla="*/ 2 w 85"/>
                <a:gd name="T65" fmla="*/ 62 h 85"/>
                <a:gd name="T66" fmla="*/ 7 w 85"/>
                <a:gd name="T67" fmla="*/ 65 h 85"/>
                <a:gd name="T68" fmla="*/ 20 w 85"/>
                <a:gd name="T69" fmla="*/ 62 h 85"/>
                <a:gd name="T70" fmla="*/ 26 w 85"/>
                <a:gd name="T71" fmla="*/ 67 h 85"/>
                <a:gd name="T72" fmla="*/ 25 w 85"/>
                <a:gd name="T73" fmla="*/ 80 h 85"/>
                <a:gd name="T74" fmla="*/ 28 w 85"/>
                <a:gd name="T75" fmla="*/ 85 h 85"/>
                <a:gd name="T76" fmla="*/ 33 w 85"/>
                <a:gd name="T77" fmla="*/ 83 h 85"/>
                <a:gd name="T78" fmla="*/ 40 w 85"/>
                <a:gd name="T79" fmla="*/ 72 h 85"/>
                <a:gd name="T80" fmla="*/ 48 w 85"/>
                <a:gd name="T81" fmla="*/ 71 h 85"/>
                <a:gd name="T82" fmla="*/ 56 w 85"/>
                <a:gd name="T83" fmla="*/ 81 h 85"/>
                <a:gd name="T84" fmla="*/ 62 w 85"/>
                <a:gd name="T85" fmla="*/ 83 h 85"/>
                <a:gd name="T86" fmla="*/ 64 w 85"/>
                <a:gd name="T87" fmla="*/ 78 h 85"/>
                <a:gd name="T88" fmla="*/ 61 w 85"/>
                <a:gd name="T89" fmla="*/ 65 h 85"/>
                <a:gd name="T90" fmla="*/ 66 w 85"/>
                <a:gd name="T91" fmla="*/ 59 h 85"/>
                <a:gd name="T92" fmla="*/ 79 w 85"/>
                <a:gd name="T93" fmla="*/ 60 h 85"/>
                <a:gd name="T94" fmla="*/ 84 w 85"/>
                <a:gd name="T95" fmla="*/ 57 h 85"/>
                <a:gd name="T96" fmla="*/ 82 w 85"/>
                <a:gd name="T97" fmla="*/ 52 h 85"/>
                <a:gd name="T98" fmla="*/ 36 w 85"/>
                <a:gd name="T99" fmla="*/ 61 h 85"/>
                <a:gd name="T100" fmla="*/ 25 w 85"/>
                <a:gd name="T101" fmla="*/ 37 h 85"/>
                <a:gd name="T102" fmla="*/ 48 w 85"/>
                <a:gd name="T103" fmla="*/ 26 h 85"/>
                <a:gd name="T104" fmla="*/ 59 w 85"/>
                <a:gd name="T105" fmla="*/ 49 h 85"/>
                <a:gd name="T106" fmla="*/ 36 w 85"/>
                <a:gd name="T10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85">
                  <a:moveTo>
                    <a:pt x="82" y="52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2"/>
                    <a:pt x="71" y="40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8"/>
                    <a:pt x="83" y="25"/>
                    <a:pt x="82" y="23"/>
                  </a:cubicBezTo>
                  <a:cubicBezTo>
                    <a:pt x="81" y="22"/>
                    <a:pt x="79" y="21"/>
                    <a:pt x="77" y="21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2"/>
                    <a:pt x="60" y="21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7" y="1"/>
                  </a:cubicBezTo>
                  <a:cubicBezTo>
                    <a:pt x="55" y="0"/>
                    <a:pt x="52" y="1"/>
                    <a:pt x="51" y="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4"/>
                    <a:pt x="39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5" y="2"/>
                    <a:pt x="23" y="3"/>
                  </a:cubicBezTo>
                  <a:cubicBezTo>
                    <a:pt x="21" y="4"/>
                    <a:pt x="20" y="6"/>
                    <a:pt x="20" y="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0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0" y="30"/>
                    <a:pt x="0" y="33"/>
                    <a:pt x="2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3"/>
                    <a:pt x="13" y="46"/>
                    <a:pt x="14" y="48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2" y="62"/>
                  </a:cubicBezTo>
                  <a:cubicBezTo>
                    <a:pt x="3" y="64"/>
                    <a:pt x="5" y="65"/>
                    <a:pt x="7" y="65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4"/>
                    <a:pt x="24" y="65"/>
                    <a:pt x="26" y="67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2"/>
                    <a:pt x="26" y="84"/>
                    <a:pt x="28" y="85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72"/>
                    <a:pt x="45" y="72"/>
                    <a:pt x="48" y="7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4"/>
                    <a:pt x="62" y="83"/>
                  </a:cubicBezTo>
                  <a:cubicBezTo>
                    <a:pt x="63" y="82"/>
                    <a:pt x="64" y="79"/>
                    <a:pt x="64" y="78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3" y="63"/>
                    <a:pt x="65" y="61"/>
                    <a:pt x="66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1" y="61"/>
                    <a:pt x="83" y="59"/>
                    <a:pt x="84" y="57"/>
                  </a:cubicBezTo>
                  <a:cubicBezTo>
                    <a:pt x="85" y="55"/>
                    <a:pt x="84" y="53"/>
                    <a:pt x="82" y="52"/>
                  </a:cubicBezTo>
                  <a:close/>
                  <a:moveTo>
                    <a:pt x="36" y="61"/>
                  </a:moveTo>
                  <a:cubicBezTo>
                    <a:pt x="26" y="57"/>
                    <a:pt x="21" y="47"/>
                    <a:pt x="25" y="37"/>
                  </a:cubicBezTo>
                  <a:cubicBezTo>
                    <a:pt x="28" y="27"/>
                    <a:pt x="38" y="22"/>
                    <a:pt x="48" y="26"/>
                  </a:cubicBezTo>
                  <a:cubicBezTo>
                    <a:pt x="58" y="29"/>
                    <a:pt x="63" y="39"/>
                    <a:pt x="59" y="49"/>
                  </a:cubicBezTo>
                  <a:cubicBezTo>
                    <a:pt x="56" y="59"/>
                    <a:pt x="46" y="64"/>
                    <a:pt x="36" y="61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49"/>
            <p:cNvSpPr>
              <a:spLocks noEditPoints="1"/>
            </p:cNvSpPr>
            <p:nvPr/>
          </p:nvSpPr>
          <p:spPr bwMode="gray">
            <a:xfrm>
              <a:off x="10895894" y="5594061"/>
              <a:ext cx="785004" cy="772867"/>
            </a:xfrm>
            <a:custGeom>
              <a:avLst/>
              <a:gdLst>
                <a:gd name="T0" fmla="*/ 87 w 90"/>
                <a:gd name="T1" fmla="*/ 48 h 89"/>
                <a:gd name="T2" fmla="*/ 89 w 90"/>
                <a:gd name="T3" fmla="*/ 43 h 89"/>
                <a:gd name="T4" fmla="*/ 83 w 90"/>
                <a:gd name="T5" fmla="*/ 39 h 89"/>
                <a:gd name="T6" fmla="*/ 78 w 90"/>
                <a:gd name="T7" fmla="*/ 36 h 89"/>
                <a:gd name="T8" fmla="*/ 75 w 90"/>
                <a:gd name="T9" fmla="*/ 24 h 89"/>
                <a:gd name="T10" fmla="*/ 77 w 90"/>
                <a:gd name="T11" fmla="*/ 18 h 89"/>
                <a:gd name="T12" fmla="*/ 75 w 90"/>
                <a:gd name="T13" fmla="*/ 12 h 89"/>
                <a:gd name="T14" fmla="*/ 68 w 90"/>
                <a:gd name="T15" fmla="*/ 13 h 89"/>
                <a:gd name="T16" fmla="*/ 62 w 90"/>
                <a:gd name="T17" fmla="*/ 15 h 89"/>
                <a:gd name="T18" fmla="*/ 51 w 90"/>
                <a:gd name="T19" fmla="*/ 9 h 89"/>
                <a:gd name="T20" fmla="*/ 49 w 90"/>
                <a:gd name="T21" fmla="*/ 2 h 89"/>
                <a:gd name="T22" fmla="*/ 43 w 90"/>
                <a:gd name="T23" fmla="*/ 1 h 89"/>
                <a:gd name="T24" fmla="*/ 39 w 90"/>
                <a:gd name="T25" fmla="*/ 6 h 89"/>
                <a:gd name="T26" fmla="*/ 36 w 90"/>
                <a:gd name="T27" fmla="*/ 12 h 89"/>
                <a:gd name="T28" fmla="*/ 24 w 90"/>
                <a:gd name="T29" fmla="*/ 15 h 89"/>
                <a:gd name="T30" fmla="*/ 18 w 90"/>
                <a:gd name="T31" fmla="*/ 12 h 89"/>
                <a:gd name="T32" fmla="*/ 13 w 90"/>
                <a:gd name="T33" fmla="*/ 15 h 89"/>
                <a:gd name="T34" fmla="*/ 14 w 90"/>
                <a:gd name="T35" fmla="*/ 22 h 89"/>
                <a:gd name="T36" fmla="*/ 16 w 90"/>
                <a:gd name="T37" fmla="*/ 28 h 89"/>
                <a:gd name="T38" fmla="*/ 9 w 90"/>
                <a:gd name="T39" fmla="*/ 38 h 89"/>
                <a:gd name="T40" fmla="*/ 3 w 90"/>
                <a:gd name="T41" fmla="*/ 40 h 89"/>
                <a:gd name="T42" fmla="*/ 1 w 90"/>
                <a:gd name="T43" fmla="*/ 46 h 89"/>
                <a:gd name="T44" fmla="*/ 7 w 90"/>
                <a:gd name="T45" fmla="*/ 50 h 89"/>
                <a:gd name="T46" fmla="*/ 12 w 90"/>
                <a:gd name="T47" fmla="*/ 53 h 89"/>
                <a:gd name="T48" fmla="*/ 15 w 90"/>
                <a:gd name="T49" fmla="*/ 65 h 89"/>
                <a:gd name="T50" fmla="*/ 12 w 90"/>
                <a:gd name="T51" fmla="*/ 71 h 89"/>
                <a:gd name="T52" fmla="*/ 15 w 90"/>
                <a:gd name="T53" fmla="*/ 77 h 89"/>
                <a:gd name="T54" fmla="*/ 22 w 90"/>
                <a:gd name="T55" fmla="*/ 75 h 89"/>
                <a:gd name="T56" fmla="*/ 27 w 90"/>
                <a:gd name="T57" fmla="*/ 74 h 89"/>
                <a:gd name="T58" fmla="*/ 39 w 90"/>
                <a:gd name="T59" fmla="*/ 81 h 89"/>
                <a:gd name="T60" fmla="*/ 41 w 90"/>
                <a:gd name="T61" fmla="*/ 86 h 89"/>
                <a:gd name="T62" fmla="*/ 47 w 90"/>
                <a:gd name="T63" fmla="*/ 88 h 89"/>
                <a:gd name="T64" fmla="*/ 51 w 90"/>
                <a:gd name="T65" fmla="*/ 82 h 89"/>
                <a:gd name="T66" fmla="*/ 54 w 90"/>
                <a:gd name="T67" fmla="*/ 78 h 89"/>
                <a:gd name="T68" fmla="*/ 66 w 90"/>
                <a:gd name="T69" fmla="*/ 75 h 89"/>
                <a:gd name="T70" fmla="*/ 72 w 90"/>
                <a:gd name="T71" fmla="*/ 77 h 89"/>
                <a:gd name="T72" fmla="*/ 77 w 90"/>
                <a:gd name="T73" fmla="*/ 74 h 89"/>
                <a:gd name="T74" fmla="*/ 76 w 90"/>
                <a:gd name="T75" fmla="*/ 67 h 89"/>
                <a:gd name="T76" fmla="*/ 75 w 90"/>
                <a:gd name="T77" fmla="*/ 62 h 89"/>
                <a:gd name="T78" fmla="*/ 81 w 90"/>
                <a:gd name="T79" fmla="*/ 51 h 89"/>
                <a:gd name="T80" fmla="*/ 65 w 90"/>
                <a:gd name="T81" fmla="*/ 25 h 89"/>
                <a:gd name="T82" fmla="*/ 54 w 90"/>
                <a:gd name="T83" fmla="*/ 36 h 89"/>
                <a:gd name="T84" fmla="*/ 65 w 90"/>
                <a:gd name="T85" fmla="*/ 25 h 89"/>
                <a:gd name="T86" fmla="*/ 49 w 90"/>
                <a:gd name="T87" fmla="*/ 41 h 89"/>
                <a:gd name="T88" fmla="*/ 41 w 90"/>
                <a:gd name="T89" fmla="*/ 49 h 89"/>
                <a:gd name="T90" fmla="*/ 36 w 90"/>
                <a:gd name="T91" fmla="*/ 36 h 89"/>
                <a:gd name="T92" fmla="*/ 26 w 90"/>
                <a:gd name="T93" fmla="*/ 25 h 89"/>
                <a:gd name="T94" fmla="*/ 36 w 90"/>
                <a:gd name="T95" fmla="*/ 36 h 89"/>
                <a:gd name="T96" fmla="*/ 26 w 90"/>
                <a:gd name="T97" fmla="*/ 54 h 89"/>
                <a:gd name="T98" fmla="*/ 36 w 90"/>
                <a:gd name="T99" fmla="*/ 64 h 89"/>
                <a:gd name="T100" fmla="*/ 54 w 90"/>
                <a:gd name="T101" fmla="*/ 54 h 89"/>
                <a:gd name="T102" fmla="*/ 65 w 90"/>
                <a:gd name="T103" fmla="*/ 64 h 89"/>
                <a:gd name="T104" fmla="*/ 54 w 90"/>
                <a:gd name="T10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89">
                  <a:moveTo>
                    <a:pt x="83" y="51"/>
                  </a:moveTo>
                  <a:cubicBezTo>
                    <a:pt x="84" y="50"/>
                    <a:pt x="86" y="49"/>
                    <a:pt x="87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5"/>
                    <a:pt x="90" y="44"/>
                    <a:pt x="89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0"/>
                    <a:pt x="84" y="39"/>
                    <a:pt x="83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78" y="37"/>
                    <a:pt x="78" y="3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6"/>
                    <a:pt x="74" y="25"/>
                    <a:pt x="75" y="2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7" y="21"/>
                    <a:pt x="78" y="19"/>
                    <a:pt x="77" y="18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"/>
                    <a:pt x="76" y="12"/>
                    <a:pt x="7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69" y="13"/>
                    <a:pt x="68" y="13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6"/>
                    <a:pt x="63" y="16"/>
                    <a:pt x="62" y="15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0"/>
                    <a:pt x="51" y="9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4" y="0"/>
                    <a:pt x="43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39" y="5"/>
                    <a:pt x="39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7" y="12"/>
                    <a:pt x="36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5" y="16"/>
                    <a:pt x="24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21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1" y="38"/>
                    <a:pt x="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4" y="39"/>
                    <a:pt x="3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6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2" y="52"/>
                    <a:pt x="12" y="5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4"/>
                    <a:pt x="15" y="65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2" y="70"/>
                    <a:pt x="12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5"/>
                    <a:pt x="14" y="76"/>
                    <a:pt x="15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21" y="76"/>
                    <a:pt x="22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7" y="78"/>
                    <a:pt x="38" y="79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40" y="85"/>
                    <a:pt x="41" y="86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9"/>
                    <a:pt x="46" y="89"/>
                    <a:pt x="47" y="88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4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2" y="78"/>
                    <a:pt x="54" y="78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5" y="74"/>
                    <a:pt x="66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70" y="77"/>
                    <a:pt x="72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6" y="77"/>
                    <a:pt x="77" y="76"/>
                    <a:pt x="77" y="74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3"/>
                    <a:pt x="75" y="6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2"/>
                    <a:pt x="80" y="51"/>
                    <a:pt x="81" y="51"/>
                  </a:cubicBezTo>
                  <a:lnTo>
                    <a:pt x="83" y="51"/>
                  </a:lnTo>
                  <a:close/>
                  <a:moveTo>
                    <a:pt x="65" y="25"/>
                  </a:moveTo>
                  <a:cubicBezTo>
                    <a:pt x="68" y="28"/>
                    <a:pt x="68" y="33"/>
                    <a:pt x="65" y="36"/>
                  </a:cubicBezTo>
                  <a:cubicBezTo>
                    <a:pt x="62" y="39"/>
                    <a:pt x="57" y="39"/>
                    <a:pt x="54" y="36"/>
                  </a:cubicBezTo>
                  <a:cubicBezTo>
                    <a:pt x="51" y="33"/>
                    <a:pt x="51" y="28"/>
                    <a:pt x="54" y="25"/>
                  </a:cubicBezTo>
                  <a:cubicBezTo>
                    <a:pt x="57" y="22"/>
                    <a:pt x="62" y="22"/>
                    <a:pt x="65" y="25"/>
                  </a:cubicBezTo>
                  <a:close/>
                  <a:moveTo>
                    <a:pt x="41" y="41"/>
                  </a:moveTo>
                  <a:cubicBezTo>
                    <a:pt x="43" y="38"/>
                    <a:pt x="47" y="38"/>
                    <a:pt x="49" y="41"/>
                  </a:cubicBezTo>
                  <a:cubicBezTo>
                    <a:pt x="52" y="43"/>
                    <a:pt x="52" y="47"/>
                    <a:pt x="49" y="49"/>
                  </a:cubicBezTo>
                  <a:cubicBezTo>
                    <a:pt x="47" y="51"/>
                    <a:pt x="43" y="51"/>
                    <a:pt x="41" y="49"/>
                  </a:cubicBezTo>
                  <a:cubicBezTo>
                    <a:pt x="38" y="47"/>
                    <a:pt x="38" y="43"/>
                    <a:pt x="41" y="41"/>
                  </a:cubicBezTo>
                  <a:close/>
                  <a:moveTo>
                    <a:pt x="36" y="36"/>
                  </a:moveTo>
                  <a:cubicBezTo>
                    <a:pt x="33" y="39"/>
                    <a:pt x="29" y="39"/>
                    <a:pt x="26" y="36"/>
                  </a:cubicBezTo>
                  <a:cubicBezTo>
                    <a:pt x="23" y="33"/>
                    <a:pt x="23" y="28"/>
                    <a:pt x="26" y="25"/>
                  </a:cubicBezTo>
                  <a:cubicBezTo>
                    <a:pt x="29" y="22"/>
                    <a:pt x="33" y="22"/>
                    <a:pt x="36" y="25"/>
                  </a:cubicBezTo>
                  <a:cubicBezTo>
                    <a:pt x="39" y="28"/>
                    <a:pt x="39" y="33"/>
                    <a:pt x="36" y="36"/>
                  </a:cubicBezTo>
                  <a:close/>
                  <a:moveTo>
                    <a:pt x="26" y="64"/>
                  </a:moveTo>
                  <a:cubicBezTo>
                    <a:pt x="23" y="61"/>
                    <a:pt x="23" y="57"/>
                    <a:pt x="26" y="54"/>
                  </a:cubicBezTo>
                  <a:cubicBezTo>
                    <a:pt x="29" y="51"/>
                    <a:pt x="33" y="51"/>
                    <a:pt x="36" y="54"/>
                  </a:cubicBezTo>
                  <a:cubicBezTo>
                    <a:pt x="39" y="57"/>
                    <a:pt x="39" y="61"/>
                    <a:pt x="36" y="64"/>
                  </a:cubicBezTo>
                  <a:cubicBezTo>
                    <a:pt x="33" y="67"/>
                    <a:pt x="29" y="67"/>
                    <a:pt x="26" y="64"/>
                  </a:cubicBezTo>
                  <a:close/>
                  <a:moveTo>
                    <a:pt x="54" y="54"/>
                  </a:moveTo>
                  <a:cubicBezTo>
                    <a:pt x="57" y="51"/>
                    <a:pt x="62" y="51"/>
                    <a:pt x="65" y="54"/>
                  </a:cubicBezTo>
                  <a:cubicBezTo>
                    <a:pt x="68" y="57"/>
                    <a:pt x="68" y="61"/>
                    <a:pt x="65" y="64"/>
                  </a:cubicBezTo>
                  <a:cubicBezTo>
                    <a:pt x="62" y="67"/>
                    <a:pt x="57" y="67"/>
                    <a:pt x="54" y="64"/>
                  </a:cubicBezTo>
                  <a:cubicBezTo>
                    <a:pt x="51" y="61"/>
                    <a:pt x="51" y="57"/>
                    <a:pt x="54" y="5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0" name="Group 279"/>
            <p:cNvGrpSpPr/>
            <p:nvPr userDrawn="1"/>
          </p:nvGrpSpPr>
          <p:grpSpPr bwMode="gray">
            <a:xfrm>
              <a:off x="10640972" y="5505041"/>
              <a:ext cx="368222" cy="356087"/>
              <a:chOff x="10962040" y="5443286"/>
              <a:chExt cx="391159" cy="378268"/>
            </a:xfrm>
            <a:solidFill>
              <a:srgbClr val="00BCF2"/>
            </a:solidFill>
          </p:grpSpPr>
          <p:sp>
            <p:nvSpPr>
              <p:cNvPr id="300" name="Freeform 350"/>
              <p:cNvSpPr>
                <a:spLocks noEditPoints="1"/>
              </p:cNvSpPr>
              <p:nvPr/>
            </p:nvSpPr>
            <p:spPr bwMode="gray">
              <a:xfrm>
                <a:off x="11009322" y="5499167"/>
                <a:ext cx="305193" cy="296596"/>
              </a:xfrm>
              <a:custGeom>
                <a:avLst/>
                <a:gdLst>
                  <a:gd name="T0" fmla="*/ 15 w 33"/>
                  <a:gd name="T1" fmla="*/ 1 h 32"/>
                  <a:gd name="T2" fmla="*/ 1 w 33"/>
                  <a:gd name="T3" fmla="*/ 17 h 32"/>
                  <a:gd name="T4" fmla="*/ 18 w 33"/>
                  <a:gd name="T5" fmla="*/ 32 h 32"/>
                  <a:gd name="T6" fmla="*/ 32 w 33"/>
                  <a:gd name="T7" fmla="*/ 15 h 32"/>
                  <a:gd name="T8" fmla="*/ 15 w 33"/>
                  <a:gd name="T9" fmla="*/ 1 h 32"/>
                  <a:gd name="T10" fmla="*/ 17 w 33"/>
                  <a:gd name="T11" fmla="*/ 23 h 32"/>
                  <a:gd name="T12" fmla="*/ 10 w 33"/>
                  <a:gd name="T13" fmla="*/ 17 h 32"/>
                  <a:gd name="T14" fmla="*/ 16 w 33"/>
                  <a:gd name="T15" fmla="*/ 9 h 32"/>
                  <a:gd name="T16" fmla="*/ 23 w 33"/>
                  <a:gd name="T17" fmla="*/ 16 h 32"/>
                  <a:gd name="T18" fmla="*/ 17 w 33"/>
                  <a:gd name="T1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7" y="1"/>
                      <a:pt x="0" y="9"/>
                      <a:pt x="1" y="17"/>
                    </a:cubicBezTo>
                    <a:cubicBezTo>
                      <a:pt x="2" y="26"/>
                      <a:pt x="9" y="32"/>
                      <a:pt x="18" y="32"/>
                    </a:cubicBezTo>
                    <a:cubicBezTo>
                      <a:pt x="26" y="31"/>
                      <a:pt x="33" y="24"/>
                      <a:pt x="32" y="15"/>
                    </a:cubicBezTo>
                    <a:cubicBezTo>
                      <a:pt x="31" y="6"/>
                      <a:pt x="24" y="0"/>
                      <a:pt x="15" y="1"/>
                    </a:cubicBezTo>
                    <a:close/>
                    <a:moveTo>
                      <a:pt x="17" y="23"/>
                    </a:moveTo>
                    <a:cubicBezTo>
                      <a:pt x="13" y="23"/>
                      <a:pt x="10" y="21"/>
                      <a:pt x="10" y="17"/>
                    </a:cubicBezTo>
                    <a:cubicBezTo>
                      <a:pt x="9" y="13"/>
                      <a:pt x="12" y="10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4" y="19"/>
                      <a:pt x="21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51"/>
              <p:cNvSpPr>
                <a:spLocks/>
              </p:cNvSpPr>
              <p:nvPr/>
            </p:nvSpPr>
            <p:spPr bwMode="gray">
              <a:xfrm>
                <a:off x="11112485" y="5443286"/>
                <a:ext cx="73075" cy="94566"/>
              </a:xfrm>
              <a:custGeom>
                <a:avLst/>
                <a:gdLst>
                  <a:gd name="T0" fmla="*/ 8 w 8"/>
                  <a:gd name="T1" fmla="*/ 6 h 10"/>
                  <a:gd name="T2" fmla="*/ 5 w 8"/>
                  <a:gd name="T3" fmla="*/ 10 h 10"/>
                  <a:gd name="T4" fmla="*/ 4 w 8"/>
                  <a:gd name="T5" fmla="*/ 10 h 10"/>
                  <a:gd name="T6" fmla="*/ 0 w 8"/>
                  <a:gd name="T7" fmla="*/ 7 h 10"/>
                  <a:gd name="T8" fmla="*/ 0 w 8"/>
                  <a:gd name="T9" fmla="*/ 4 h 10"/>
                  <a:gd name="T10" fmla="*/ 3 w 8"/>
                  <a:gd name="T11" fmla="*/ 0 h 10"/>
                  <a:gd name="T12" fmla="*/ 4 w 8"/>
                  <a:gd name="T13" fmla="*/ 0 h 10"/>
                  <a:gd name="T14" fmla="*/ 8 w 8"/>
                  <a:gd name="T15" fmla="*/ 3 h 10"/>
                  <a:gd name="T16" fmla="*/ 8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cubicBezTo>
                      <a:pt x="8" y="8"/>
                      <a:pt x="7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52"/>
              <p:cNvSpPr>
                <a:spLocks/>
              </p:cNvSpPr>
              <p:nvPr/>
            </p:nvSpPr>
            <p:spPr bwMode="gray">
              <a:xfrm>
                <a:off x="11030815" y="5731285"/>
                <a:ext cx="81672" cy="90269"/>
              </a:xfrm>
              <a:custGeom>
                <a:avLst/>
                <a:gdLst>
                  <a:gd name="T0" fmla="*/ 7 w 9"/>
                  <a:gd name="T1" fmla="*/ 9 h 10"/>
                  <a:gd name="T2" fmla="*/ 3 w 9"/>
                  <a:gd name="T3" fmla="*/ 9 h 10"/>
                  <a:gd name="T4" fmla="*/ 1 w 9"/>
                  <a:gd name="T5" fmla="*/ 8 h 10"/>
                  <a:gd name="T6" fmla="*/ 1 w 9"/>
                  <a:gd name="T7" fmla="*/ 4 h 10"/>
                  <a:gd name="T8" fmla="*/ 2 w 9"/>
                  <a:gd name="T9" fmla="*/ 2 h 10"/>
                  <a:gd name="T10" fmla="*/ 7 w 9"/>
                  <a:gd name="T11" fmla="*/ 1 h 10"/>
                  <a:gd name="T12" fmla="*/ 8 w 9"/>
                  <a:gd name="T13" fmla="*/ 2 h 10"/>
                  <a:gd name="T14" fmla="*/ 9 w 9"/>
                  <a:gd name="T15" fmla="*/ 6 h 10"/>
                  <a:gd name="T16" fmla="*/ 7 w 9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9"/>
                    </a:moveTo>
                    <a:cubicBezTo>
                      <a:pt x="6" y="10"/>
                      <a:pt x="4" y="10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5"/>
                      <a:pt x="9" y="6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53"/>
              <p:cNvSpPr>
                <a:spLocks/>
              </p:cNvSpPr>
              <p:nvPr/>
            </p:nvSpPr>
            <p:spPr bwMode="gray">
              <a:xfrm>
                <a:off x="11232842" y="5714091"/>
                <a:ext cx="94566" cy="90269"/>
              </a:xfrm>
              <a:custGeom>
                <a:avLst/>
                <a:gdLst>
                  <a:gd name="T0" fmla="*/ 8 w 10"/>
                  <a:gd name="T1" fmla="*/ 4 h 10"/>
                  <a:gd name="T2" fmla="*/ 8 w 10"/>
                  <a:gd name="T3" fmla="*/ 8 h 10"/>
                  <a:gd name="T4" fmla="*/ 7 w 10"/>
                  <a:gd name="T5" fmla="*/ 9 h 10"/>
                  <a:gd name="T6" fmla="*/ 3 w 10"/>
                  <a:gd name="T7" fmla="*/ 9 h 10"/>
                  <a:gd name="T8" fmla="*/ 1 w 10"/>
                  <a:gd name="T9" fmla="*/ 7 h 10"/>
                  <a:gd name="T10" fmla="*/ 1 w 10"/>
                  <a:gd name="T11" fmla="*/ 3 h 10"/>
                  <a:gd name="T12" fmla="*/ 2 w 10"/>
                  <a:gd name="T13" fmla="*/ 2 h 10"/>
                  <a:gd name="T14" fmla="*/ 6 w 10"/>
                  <a:gd name="T15" fmla="*/ 2 h 10"/>
                  <a:gd name="T16" fmla="*/ 8 w 10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8" y="4"/>
                    </a:moveTo>
                    <a:cubicBezTo>
                      <a:pt x="10" y="5"/>
                      <a:pt x="10" y="7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6" y="2"/>
                    </a:cubicBez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354"/>
              <p:cNvSpPr>
                <a:spLocks/>
              </p:cNvSpPr>
              <p:nvPr/>
            </p:nvSpPr>
            <p:spPr bwMode="gray">
              <a:xfrm>
                <a:off x="11250036" y="5529255"/>
                <a:ext cx="103163" cy="90269"/>
              </a:xfrm>
              <a:custGeom>
                <a:avLst/>
                <a:gdLst>
                  <a:gd name="T0" fmla="*/ 5 w 11"/>
                  <a:gd name="T1" fmla="*/ 1 h 10"/>
                  <a:gd name="T2" fmla="*/ 9 w 11"/>
                  <a:gd name="T3" fmla="*/ 3 h 10"/>
                  <a:gd name="T4" fmla="*/ 10 w 11"/>
                  <a:gd name="T5" fmla="*/ 4 h 10"/>
                  <a:gd name="T6" fmla="*/ 9 w 11"/>
                  <a:gd name="T7" fmla="*/ 8 h 10"/>
                  <a:gd name="T8" fmla="*/ 6 w 11"/>
                  <a:gd name="T9" fmla="*/ 9 h 10"/>
                  <a:gd name="T10" fmla="*/ 2 w 11"/>
                  <a:gd name="T11" fmla="*/ 8 h 10"/>
                  <a:gd name="T12" fmla="*/ 1 w 11"/>
                  <a:gd name="T13" fmla="*/ 7 h 10"/>
                  <a:gd name="T14" fmla="*/ 2 w 11"/>
                  <a:gd name="T15" fmla="*/ 3 h 10"/>
                  <a:gd name="T16" fmla="*/ 5 w 11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7" y="0"/>
                      <a:pt x="9" y="1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0" y="7"/>
                      <a:pt x="9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3" y="10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2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355"/>
              <p:cNvSpPr>
                <a:spLocks/>
              </p:cNvSpPr>
              <p:nvPr/>
            </p:nvSpPr>
            <p:spPr bwMode="gray">
              <a:xfrm>
                <a:off x="10962040" y="5555046"/>
                <a:ext cx="94566" cy="94566"/>
              </a:xfrm>
              <a:custGeom>
                <a:avLst/>
                <a:gdLst>
                  <a:gd name="T0" fmla="*/ 2 w 10"/>
                  <a:gd name="T1" fmla="*/ 8 h 10"/>
                  <a:gd name="T2" fmla="*/ 0 w 10"/>
                  <a:gd name="T3" fmla="*/ 4 h 10"/>
                  <a:gd name="T4" fmla="*/ 1 w 10"/>
                  <a:gd name="T5" fmla="*/ 3 h 10"/>
                  <a:gd name="T6" fmla="*/ 5 w 10"/>
                  <a:gd name="T7" fmla="*/ 1 h 10"/>
                  <a:gd name="T8" fmla="*/ 8 w 10"/>
                  <a:gd name="T9" fmla="*/ 2 h 10"/>
                  <a:gd name="T10" fmla="*/ 10 w 10"/>
                  <a:gd name="T11" fmla="*/ 6 h 10"/>
                  <a:gd name="T12" fmla="*/ 9 w 10"/>
                  <a:gd name="T13" fmla="*/ 7 h 10"/>
                  <a:gd name="T14" fmla="*/ 5 w 10"/>
                  <a:gd name="T15" fmla="*/ 9 h 10"/>
                  <a:gd name="T16" fmla="*/ 2 w 10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4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7" y="10"/>
                      <a:pt x="5" y="9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1" name="Group 280"/>
            <p:cNvGrpSpPr/>
            <p:nvPr userDrawn="1"/>
          </p:nvGrpSpPr>
          <p:grpSpPr bwMode="gray">
            <a:xfrm>
              <a:off x="9447278" y="4974961"/>
              <a:ext cx="1222019" cy="1209879"/>
              <a:chOff x="9693989" y="4880187"/>
              <a:chExt cx="1298141" cy="1285245"/>
            </a:xfrm>
            <a:solidFill>
              <a:srgbClr val="BAD80A"/>
            </a:solidFill>
          </p:grpSpPr>
          <p:sp>
            <p:nvSpPr>
              <p:cNvPr id="283" name="Freeform 356"/>
              <p:cNvSpPr>
                <a:spLocks noEditPoints="1"/>
              </p:cNvSpPr>
              <p:nvPr/>
            </p:nvSpPr>
            <p:spPr bwMode="gray">
              <a:xfrm>
                <a:off x="9805749" y="4983350"/>
                <a:ext cx="1074618" cy="1078918"/>
              </a:xfrm>
              <a:custGeom>
                <a:avLst/>
                <a:gdLst>
                  <a:gd name="T0" fmla="*/ 54 w 116"/>
                  <a:gd name="T1" fmla="*/ 2 h 117"/>
                  <a:gd name="T2" fmla="*/ 2 w 116"/>
                  <a:gd name="T3" fmla="*/ 62 h 117"/>
                  <a:gd name="T4" fmla="*/ 62 w 116"/>
                  <a:gd name="T5" fmla="*/ 115 h 117"/>
                  <a:gd name="T6" fmla="*/ 114 w 116"/>
                  <a:gd name="T7" fmla="*/ 55 h 117"/>
                  <a:gd name="T8" fmla="*/ 54 w 116"/>
                  <a:gd name="T9" fmla="*/ 2 h 117"/>
                  <a:gd name="T10" fmla="*/ 60 w 116"/>
                  <a:gd name="T11" fmla="*/ 85 h 117"/>
                  <a:gd name="T12" fmla="*/ 31 w 116"/>
                  <a:gd name="T13" fmla="*/ 60 h 117"/>
                  <a:gd name="T14" fmla="*/ 56 w 116"/>
                  <a:gd name="T15" fmla="*/ 32 h 117"/>
                  <a:gd name="T16" fmla="*/ 84 w 116"/>
                  <a:gd name="T17" fmla="*/ 57 h 117"/>
                  <a:gd name="T18" fmla="*/ 60 w 116"/>
                  <a:gd name="T19" fmla="*/ 8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7">
                    <a:moveTo>
                      <a:pt x="54" y="2"/>
                    </a:moveTo>
                    <a:cubicBezTo>
                      <a:pt x="23" y="4"/>
                      <a:pt x="0" y="31"/>
                      <a:pt x="2" y="62"/>
                    </a:cubicBezTo>
                    <a:cubicBezTo>
                      <a:pt x="4" y="93"/>
                      <a:pt x="31" y="117"/>
                      <a:pt x="62" y="115"/>
                    </a:cubicBezTo>
                    <a:cubicBezTo>
                      <a:pt x="93" y="113"/>
                      <a:pt x="116" y="86"/>
                      <a:pt x="114" y="55"/>
                    </a:cubicBezTo>
                    <a:cubicBezTo>
                      <a:pt x="112" y="24"/>
                      <a:pt x="85" y="0"/>
                      <a:pt x="54" y="2"/>
                    </a:cubicBezTo>
                    <a:close/>
                    <a:moveTo>
                      <a:pt x="60" y="85"/>
                    </a:moveTo>
                    <a:cubicBezTo>
                      <a:pt x="45" y="86"/>
                      <a:pt x="32" y="75"/>
                      <a:pt x="31" y="60"/>
                    </a:cubicBezTo>
                    <a:cubicBezTo>
                      <a:pt x="30" y="46"/>
                      <a:pt x="41" y="33"/>
                      <a:pt x="56" y="32"/>
                    </a:cubicBezTo>
                    <a:cubicBezTo>
                      <a:pt x="71" y="31"/>
                      <a:pt x="84" y="42"/>
                      <a:pt x="84" y="57"/>
                    </a:cubicBezTo>
                    <a:cubicBezTo>
                      <a:pt x="85" y="71"/>
                      <a:pt x="74" y="84"/>
                      <a:pt x="6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57"/>
              <p:cNvSpPr>
                <a:spLocks/>
              </p:cNvSpPr>
              <p:nvPr/>
            </p:nvSpPr>
            <p:spPr bwMode="gray">
              <a:xfrm>
                <a:off x="10222699" y="4880187"/>
                <a:ext cx="184836" cy="313790"/>
              </a:xfrm>
              <a:custGeom>
                <a:avLst/>
                <a:gdLst>
                  <a:gd name="T0" fmla="*/ 20 w 20"/>
                  <a:gd name="T1" fmla="*/ 28 h 34"/>
                  <a:gd name="T2" fmla="*/ 16 w 20"/>
                  <a:gd name="T3" fmla="*/ 33 h 34"/>
                  <a:gd name="T4" fmla="*/ 5 w 20"/>
                  <a:gd name="T5" fmla="*/ 34 h 34"/>
                  <a:gd name="T6" fmla="*/ 1 w 20"/>
                  <a:gd name="T7" fmla="*/ 29 h 34"/>
                  <a:gd name="T8" fmla="*/ 2 w 20"/>
                  <a:gd name="T9" fmla="*/ 5 h 34"/>
                  <a:gd name="T10" fmla="*/ 8 w 20"/>
                  <a:gd name="T11" fmla="*/ 0 h 34"/>
                  <a:gd name="T12" fmla="*/ 9 w 20"/>
                  <a:gd name="T13" fmla="*/ 0 h 34"/>
                  <a:gd name="T14" fmla="*/ 15 w 20"/>
                  <a:gd name="T15" fmla="*/ 5 h 34"/>
                  <a:gd name="T16" fmla="*/ 20 w 20"/>
                  <a:gd name="T1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20" y="28"/>
                    </a:moveTo>
                    <a:cubicBezTo>
                      <a:pt x="20" y="30"/>
                      <a:pt x="19" y="33"/>
                      <a:pt x="16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4"/>
                      <a:pt x="0" y="32"/>
                      <a:pt x="1" y="2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5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2"/>
                      <a:pt x="15" y="5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58"/>
              <p:cNvSpPr>
                <a:spLocks/>
              </p:cNvSpPr>
              <p:nvPr/>
            </p:nvSpPr>
            <p:spPr bwMode="gray">
              <a:xfrm>
                <a:off x="10269984" y="5851642"/>
                <a:ext cx="184836" cy="313790"/>
              </a:xfrm>
              <a:custGeom>
                <a:avLst/>
                <a:gdLst>
                  <a:gd name="T0" fmla="*/ 1 w 20"/>
                  <a:gd name="T1" fmla="*/ 7 h 34"/>
                  <a:gd name="T2" fmla="*/ 5 w 20"/>
                  <a:gd name="T3" fmla="*/ 1 h 34"/>
                  <a:gd name="T4" fmla="*/ 15 w 20"/>
                  <a:gd name="T5" fmla="*/ 0 h 34"/>
                  <a:gd name="T6" fmla="*/ 20 w 20"/>
                  <a:gd name="T7" fmla="*/ 5 h 34"/>
                  <a:gd name="T8" fmla="*/ 18 w 20"/>
                  <a:gd name="T9" fmla="*/ 29 h 34"/>
                  <a:gd name="T10" fmla="*/ 13 w 20"/>
                  <a:gd name="T11" fmla="*/ 34 h 34"/>
                  <a:gd name="T12" fmla="*/ 12 w 20"/>
                  <a:gd name="T13" fmla="*/ 34 h 34"/>
                  <a:gd name="T14" fmla="*/ 6 w 20"/>
                  <a:gd name="T15" fmla="*/ 30 h 34"/>
                  <a:gd name="T16" fmla="*/ 1 w 20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" y="7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2"/>
                      <a:pt x="20" y="5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2"/>
                      <a:pt x="16" y="34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34"/>
                      <a:pt x="6" y="32"/>
                      <a:pt x="6" y="30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59"/>
              <p:cNvSpPr>
                <a:spLocks/>
              </p:cNvSpPr>
              <p:nvPr/>
            </p:nvSpPr>
            <p:spPr bwMode="gray">
              <a:xfrm>
                <a:off x="9693989" y="5451883"/>
                <a:ext cx="313790" cy="184836"/>
              </a:xfrm>
              <a:custGeom>
                <a:avLst/>
                <a:gdLst>
                  <a:gd name="T0" fmla="*/ 28 w 34"/>
                  <a:gd name="T1" fmla="*/ 1 h 20"/>
                  <a:gd name="T2" fmla="*/ 33 w 34"/>
                  <a:gd name="T3" fmla="*/ 5 h 20"/>
                  <a:gd name="T4" fmla="*/ 34 w 34"/>
                  <a:gd name="T5" fmla="*/ 15 h 20"/>
                  <a:gd name="T6" fmla="*/ 29 w 34"/>
                  <a:gd name="T7" fmla="*/ 20 h 20"/>
                  <a:gd name="T8" fmla="*/ 6 w 34"/>
                  <a:gd name="T9" fmla="*/ 18 h 20"/>
                  <a:gd name="T10" fmla="*/ 0 w 34"/>
                  <a:gd name="T11" fmla="*/ 13 h 20"/>
                  <a:gd name="T12" fmla="*/ 0 w 34"/>
                  <a:gd name="T13" fmla="*/ 12 h 20"/>
                  <a:gd name="T14" fmla="*/ 5 w 34"/>
                  <a:gd name="T15" fmla="*/ 5 h 20"/>
                  <a:gd name="T16" fmla="*/ 28 w 3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28" y="1"/>
                    </a:moveTo>
                    <a:cubicBezTo>
                      <a:pt x="31" y="0"/>
                      <a:pt x="33" y="2"/>
                      <a:pt x="33" y="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2" y="20"/>
                      <a:pt x="29" y="2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18"/>
                      <a:pt x="0" y="15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2" y="6"/>
                      <a:pt x="5" y="5"/>
                    </a:cubicBezTo>
                    <a:lnTo>
                      <a:pt x="2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60"/>
              <p:cNvSpPr>
                <a:spLocks/>
              </p:cNvSpPr>
              <p:nvPr/>
            </p:nvSpPr>
            <p:spPr bwMode="gray">
              <a:xfrm>
                <a:off x="10678340" y="5408898"/>
                <a:ext cx="313790" cy="184836"/>
              </a:xfrm>
              <a:custGeom>
                <a:avLst/>
                <a:gdLst>
                  <a:gd name="T0" fmla="*/ 6 w 34"/>
                  <a:gd name="T1" fmla="*/ 19 h 20"/>
                  <a:gd name="T2" fmla="*/ 0 w 34"/>
                  <a:gd name="T3" fmla="*/ 15 h 20"/>
                  <a:gd name="T4" fmla="*/ 0 w 34"/>
                  <a:gd name="T5" fmla="*/ 5 h 20"/>
                  <a:gd name="T6" fmla="*/ 5 w 34"/>
                  <a:gd name="T7" fmla="*/ 0 h 20"/>
                  <a:gd name="T8" fmla="*/ 28 w 34"/>
                  <a:gd name="T9" fmla="*/ 2 h 20"/>
                  <a:gd name="T10" fmla="*/ 34 w 34"/>
                  <a:gd name="T11" fmla="*/ 7 h 20"/>
                  <a:gd name="T12" fmla="*/ 34 w 34"/>
                  <a:gd name="T13" fmla="*/ 8 h 20"/>
                  <a:gd name="T14" fmla="*/ 29 w 34"/>
                  <a:gd name="T15" fmla="*/ 15 h 20"/>
                  <a:gd name="T16" fmla="*/ 6 w 3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6" y="19"/>
                    </a:moveTo>
                    <a:cubicBezTo>
                      <a:pt x="3" y="20"/>
                      <a:pt x="1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3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11"/>
                      <a:pt x="32" y="14"/>
                      <a:pt x="29" y="1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61"/>
              <p:cNvSpPr>
                <a:spLocks/>
              </p:cNvSpPr>
              <p:nvPr/>
            </p:nvSpPr>
            <p:spPr bwMode="gray">
              <a:xfrm>
                <a:off x="9831540" y="5073617"/>
                <a:ext cx="305193" cy="287999"/>
              </a:xfrm>
              <a:custGeom>
                <a:avLst/>
                <a:gdLst>
                  <a:gd name="T0" fmla="*/ 30 w 33"/>
                  <a:gd name="T1" fmla="*/ 14 h 31"/>
                  <a:gd name="T2" fmla="*/ 31 w 33"/>
                  <a:gd name="T3" fmla="*/ 21 h 31"/>
                  <a:gd name="T4" fmla="*/ 24 w 33"/>
                  <a:gd name="T5" fmla="*/ 28 h 31"/>
                  <a:gd name="T6" fmla="*/ 17 w 33"/>
                  <a:gd name="T7" fmla="*/ 28 h 31"/>
                  <a:gd name="T8" fmla="*/ 2 w 33"/>
                  <a:gd name="T9" fmla="*/ 11 h 31"/>
                  <a:gd name="T10" fmla="*/ 2 w 33"/>
                  <a:gd name="T11" fmla="*/ 3 h 31"/>
                  <a:gd name="T12" fmla="*/ 3 w 33"/>
                  <a:gd name="T13" fmla="*/ 2 h 31"/>
                  <a:gd name="T14" fmla="*/ 10 w 33"/>
                  <a:gd name="T15" fmla="*/ 1 h 31"/>
                  <a:gd name="T16" fmla="*/ 30 w 33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0" y="14"/>
                    </a:moveTo>
                    <a:cubicBezTo>
                      <a:pt x="32" y="16"/>
                      <a:pt x="33" y="19"/>
                      <a:pt x="31" y="21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2" y="31"/>
                      <a:pt x="19" y="31"/>
                      <a:pt x="17" y="2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0"/>
                      <a:pt x="8" y="0"/>
                      <a:pt x="10" y="1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62"/>
              <p:cNvSpPr>
                <a:spLocks/>
              </p:cNvSpPr>
              <p:nvPr/>
            </p:nvSpPr>
            <p:spPr bwMode="gray">
              <a:xfrm>
                <a:off x="10545086" y="5684003"/>
                <a:ext cx="309490" cy="296596"/>
              </a:xfrm>
              <a:custGeom>
                <a:avLst/>
                <a:gdLst>
                  <a:gd name="T0" fmla="*/ 3 w 33"/>
                  <a:gd name="T1" fmla="*/ 17 h 32"/>
                  <a:gd name="T2" fmla="*/ 2 w 33"/>
                  <a:gd name="T3" fmla="*/ 10 h 32"/>
                  <a:gd name="T4" fmla="*/ 9 w 33"/>
                  <a:gd name="T5" fmla="*/ 3 h 32"/>
                  <a:gd name="T6" fmla="*/ 15 w 33"/>
                  <a:gd name="T7" fmla="*/ 3 h 32"/>
                  <a:gd name="T8" fmla="*/ 31 w 33"/>
                  <a:gd name="T9" fmla="*/ 20 h 32"/>
                  <a:gd name="T10" fmla="*/ 31 w 33"/>
                  <a:gd name="T11" fmla="*/ 28 h 32"/>
                  <a:gd name="T12" fmla="*/ 30 w 33"/>
                  <a:gd name="T13" fmla="*/ 29 h 32"/>
                  <a:gd name="T14" fmla="*/ 22 w 33"/>
                  <a:gd name="T15" fmla="*/ 30 h 32"/>
                  <a:gd name="T16" fmla="*/ 3 w 33"/>
                  <a:gd name="T1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3" y="17"/>
                    </a:moveTo>
                    <a:cubicBezTo>
                      <a:pt x="0" y="16"/>
                      <a:pt x="0" y="13"/>
                      <a:pt x="2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14" y="0"/>
                      <a:pt x="15" y="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3"/>
                      <a:pt x="33" y="26"/>
                      <a:pt x="31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8" y="31"/>
                      <a:pt x="25" y="32"/>
                      <a:pt x="22" y="30"/>
                    </a:cubicBez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63"/>
              <p:cNvSpPr>
                <a:spLocks/>
              </p:cNvSpPr>
              <p:nvPr/>
            </p:nvSpPr>
            <p:spPr bwMode="gray">
              <a:xfrm>
                <a:off x="9887419" y="5731285"/>
                <a:ext cx="287999" cy="296596"/>
              </a:xfrm>
              <a:custGeom>
                <a:avLst/>
                <a:gdLst>
                  <a:gd name="T0" fmla="*/ 14 w 31"/>
                  <a:gd name="T1" fmla="*/ 2 h 32"/>
                  <a:gd name="T2" fmla="*/ 21 w 31"/>
                  <a:gd name="T3" fmla="*/ 1 h 32"/>
                  <a:gd name="T4" fmla="*/ 29 w 31"/>
                  <a:gd name="T5" fmla="*/ 8 h 32"/>
                  <a:gd name="T6" fmla="*/ 29 w 31"/>
                  <a:gd name="T7" fmla="*/ 15 h 32"/>
                  <a:gd name="T8" fmla="*/ 11 w 31"/>
                  <a:gd name="T9" fmla="*/ 30 h 32"/>
                  <a:gd name="T10" fmla="*/ 3 w 31"/>
                  <a:gd name="T11" fmla="*/ 30 h 32"/>
                  <a:gd name="T12" fmla="*/ 3 w 31"/>
                  <a:gd name="T13" fmla="*/ 30 h 32"/>
                  <a:gd name="T14" fmla="*/ 1 w 31"/>
                  <a:gd name="T15" fmla="*/ 22 h 32"/>
                  <a:gd name="T16" fmla="*/ 14 w 31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10"/>
                      <a:pt x="31" y="13"/>
                      <a:pt x="29" y="1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2"/>
                      <a:pt x="5" y="32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28"/>
                      <a:pt x="0" y="24"/>
                      <a:pt x="1" y="22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64"/>
              <p:cNvSpPr>
                <a:spLocks/>
              </p:cNvSpPr>
              <p:nvPr/>
            </p:nvSpPr>
            <p:spPr bwMode="gray">
              <a:xfrm>
                <a:off x="10510699" y="5022035"/>
                <a:ext cx="287999" cy="300893"/>
              </a:xfrm>
              <a:custGeom>
                <a:avLst/>
                <a:gdLst>
                  <a:gd name="T0" fmla="*/ 16 w 31"/>
                  <a:gd name="T1" fmla="*/ 30 h 33"/>
                  <a:gd name="T2" fmla="*/ 10 w 31"/>
                  <a:gd name="T3" fmla="*/ 31 h 33"/>
                  <a:gd name="T4" fmla="*/ 2 w 31"/>
                  <a:gd name="T5" fmla="*/ 24 h 33"/>
                  <a:gd name="T6" fmla="*/ 2 w 31"/>
                  <a:gd name="T7" fmla="*/ 17 h 33"/>
                  <a:gd name="T8" fmla="*/ 20 w 31"/>
                  <a:gd name="T9" fmla="*/ 2 h 33"/>
                  <a:gd name="T10" fmla="*/ 28 w 31"/>
                  <a:gd name="T11" fmla="*/ 2 h 33"/>
                  <a:gd name="T12" fmla="*/ 28 w 31"/>
                  <a:gd name="T13" fmla="*/ 2 h 33"/>
                  <a:gd name="T14" fmla="*/ 29 w 31"/>
                  <a:gd name="T15" fmla="*/ 10 h 33"/>
                  <a:gd name="T16" fmla="*/ 16 w 31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3">
                    <a:moveTo>
                      <a:pt x="16" y="30"/>
                    </a:moveTo>
                    <a:cubicBezTo>
                      <a:pt x="15" y="32"/>
                      <a:pt x="12" y="33"/>
                      <a:pt x="10" y="3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4"/>
                      <a:pt x="31" y="8"/>
                      <a:pt x="29" y="10"/>
                    </a:cubicBez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65"/>
              <p:cNvSpPr>
                <a:spLocks/>
              </p:cNvSpPr>
              <p:nvPr/>
            </p:nvSpPr>
            <p:spPr bwMode="gray">
              <a:xfrm>
                <a:off x="10007776" y="4936066"/>
                <a:ext cx="253611" cy="322387"/>
              </a:xfrm>
              <a:custGeom>
                <a:avLst/>
                <a:gdLst>
                  <a:gd name="T0" fmla="*/ 26 w 27"/>
                  <a:gd name="T1" fmla="*/ 22 h 35"/>
                  <a:gd name="T2" fmla="*/ 24 w 27"/>
                  <a:gd name="T3" fmla="*/ 29 h 35"/>
                  <a:gd name="T4" fmla="*/ 15 w 27"/>
                  <a:gd name="T5" fmla="*/ 33 h 35"/>
                  <a:gd name="T6" fmla="*/ 9 w 27"/>
                  <a:gd name="T7" fmla="*/ 31 h 35"/>
                  <a:gd name="T8" fmla="*/ 1 w 27"/>
                  <a:gd name="T9" fmla="*/ 9 h 35"/>
                  <a:gd name="T10" fmla="*/ 4 w 27"/>
                  <a:gd name="T11" fmla="*/ 1 h 35"/>
                  <a:gd name="T12" fmla="*/ 5 w 27"/>
                  <a:gd name="T13" fmla="*/ 1 h 35"/>
                  <a:gd name="T14" fmla="*/ 12 w 27"/>
                  <a:gd name="T15" fmla="*/ 3 h 35"/>
                  <a:gd name="T16" fmla="*/ 26 w 27"/>
                  <a:gd name="T17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5">
                    <a:moveTo>
                      <a:pt x="26" y="22"/>
                    </a:moveTo>
                    <a:cubicBezTo>
                      <a:pt x="27" y="25"/>
                      <a:pt x="27" y="27"/>
                      <a:pt x="24" y="2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5"/>
                      <a:pt x="10" y="34"/>
                      <a:pt x="9" y="3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1"/>
                      <a:pt x="12" y="3"/>
                    </a:cubicBezTo>
                    <a:lnTo>
                      <a:pt x="2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66"/>
              <p:cNvSpPr>
                <a:spLocks/>
              </p:cNvSpPr>
              <p:nvPr/>
            </p:nvSpPr>
            <p:spPr bwMode="gray">
              <a:xfrm>
                <a:off x="10416132" y="5787166"/>
                <a:ext cx="262208" cy="322387"/>
              </a:xfrm>
              <a:custGeom>
                <a:avLst/>
                <a:gdLst>
                  <a:gd name="T0" fmla="*/ 2 w 28"/>
                  <a:gd name="T1" fmla="*/ 13 h 35"/>
                  <a:gd name="T2" fmla="*/ 4 w 28"/>
                  <a:gd name="T3" fmla="*/ 6 h 35"/>
                  <a:gd name="T4" fmla="*/ 13 w 28"/>
                  <a:gd name="T5" fmla="*/ 2 h 35"/>
                  <a:gd name="T6" fmla="*/ 19 w 28"/>
                  <a:gd name="T7" fmla="*/ 4 h 35"/>
                  <a:gd name="T8" fmla="*/ 27 w 28"/>
                  <a:gd name="T9" fmla="*/ 26 h 35"/>
                  <a:gd name="T10" fmla="*/ 24 w 28"/>
                  <a:gd name="T11" fmla="*/ 34 h 35"/>
                  <a:gd name="T12" fmla="*/ 23 w 28"/>
                  <a:gd name="T13" fmla="*/ 34 h 35"/>
                  <a:gd name="T14" fmla="*/ 15 w 28"/>
                  <a:gd name="T15" fmla="*/ 32 h 35"/>
                  <a:gd name="T16" fmla="*/ 2 w 28"/>
                  <a:gd name="T1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5">
                    <a:moveTo>
                      <a:pt x="2" y="13"/>
                    </a:moveTo>
                    <a:cubicBezTo>
                      <a:pt x="0" y="11"/>
                      <a:pt x="1" y="8"/>
                      <a:pt x="4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8" y="2"/>
                      <a:pt x="19" y="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9"/>
                      <a:pt x="26" y="32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7" y="35"/>
                      <a:pt x="15" y="32"/>
                    </a:cubicBez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67"/>
              <p:cNvSpPr>
                <a:spLocks/>
              </p:cNvSpPr>
              <p:nvPr/>
            </p:nvSpPr>
            <p:spPr bwMode="gray">
              <a:xfrm>
                <a:off x="9749867" y="5602331"/>
                <a:ext cx="322387" cy="249311"/>
              </a:xfrm>
              <a:custGeom>
                <a:avLst/>
                <a:gdLst>
                  <a:gd name="T0" fmla="*/ 23 w 35"/>
                  <a:gd name="T1" fmla="*/ 2 h 27"/>
                  <a:gd name="T2" fmla="*/ 29 w 35"/>
                  <a:gd name="T3" fmla="*/ 3 h 27"/>
                  <a:gd name="T4" fmla="*/ 34 w 35"/>
                  <a:gd name="T5" fmla="*/ 13 h 27"/>
                  <a:gd name="T6" fmla="*/ 31 w 35"/>
                  <a:gd name="T7" fmla="*/ 19 h 27"/>
                  <a:gd name="T8" fmla="*/ 9 w 35"/>
                  <a:gd name="T9" fmla="*/ 26 h 27"/>
                  <a:gd name="T10" fmla="*/ 2 w 35"/>
                  <a:gd name="T11" fmla="*/ 23 h 27"/>
                  <a:gd name="T12" fmla="*/ 1 w 35"/>
                  <a:gd name="T13" fmla="*/ 23 h 27"/>
                  <a:gd name="T14" fmla="*/ 3 w 35"/>
                  <a:gd name="T15" fmla="*/ 15 h 27"/>
                  <a:gd name="T16" fmla="*/ 23 w 3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23" y="2"/>
                    </a:moveTo>
                    <a:cubicBezTo>
                      <a:pt x="25" y="0"/>
                      <a:pt x="28" y="1"/>
                      <a:pt x="29" y="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5"/>
                      <a:pt x="34" y="18"/>
                      <a:pt x="31" y="1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7"/>
                      <a:pt x="3" y="26"/>
                      <a:pt x="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0"/>
                      <a:pt x="1" y="17"/>
                      <a:pt x="3" y="15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68"/>
              <p:cNvSpPr>
                <a:spLocks/>
              </p:cNvSpPr>
              <p:nvPr/>
            </p:nvSpPr>
            <p:spPr bwMode="gray">
              <a:xfrm>
                <a:off x="10609565" y="5193974"/>
                <a:ext cx="326684" cy="249311"/>
              </a:xfrm>
              <a:custGeom>
                <a:avLst/>
                <a:gdLst>
                  <a:gd name="T0" fmla="*/ 12 w 35"/>
                  <a:gd name="T1" fmla="*/ 26 h 27"/>
                  <a:gd name="T2" fmla="*/ 6 w 35"/>
                  <a:gd name="T3" fmla="*/ 24 h 27"/>
                  <a:gd name="T4" fmla="*/ 1 w 35"/>
                  <a:gd name="T5" fmla="*/ 15 h 27"/>
                  <a:gd name="T6" fmla="*/ 4 w 35"/>
                  <a:gd name="T7" fmla="*/ 8 h 27"/>
                  <a:gd name="T8" fmla="*/ 26 w 35"/>
                  <a:gd name="T9" fmla="*/ 1 h 27"/>
                  <a:gd name="T10" fmla="*/ 33 w 35"/>
                  <a:gd name="T11" fmla="*/ 4 h 27"/>
                  <a:gd name="T12" fmla="*/ 33 w 35"/>
                  <a:gd name="T13" fmla="*/ 5 h 27"/>
                  <a:gd name="T14" fmla="*/ 32 w 35"/>
                  <a:gd name="T15" fmla="*/ 12 h 27"/>
                  <a:gd name="T16" fmla="*/ 12 w 35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12" y="26"/>
                    </a:moveTo>
                    <a:cubicBezTo>
                      <a:pt x="10" y="27"/>
                      <a:pt x="7" y="26"/>
                      <a:pt x="6" y="2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1" y="9"/>
                      <a:pt x="4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2" y="1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5" y="7"/>
                      <a:pt x="34" y="11"/>
                      <a:pt x="32" y="12"/>
                    </a:cubicBez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69"/>
              <p:cNvSpPr>
                <a:spLocks/>
              </p:cNvSpPr>
              <p:nvPr/>
            </p:nvSpPr>
            <p:spPr bwMode="gray">
              <a:xfrm>
                <a:off x="9719779" y="5279944"/>
                <a:ext cx="326684" cy="219224"/>
              </a:xfrm>
              <a:custGeom>
                <a:avLst/>
                <a:gdLst>
                  <a:gd name="T0" fmla="*/ 31 w 35"/>
                  <a:gd name="T1" fmla="*/ 4 h 24"/>
                  <a:gd name="T2" fmla="*/ 34 w 35"/>
                  <a:gd name="T3" fmla="*/ 10 h 24"/>
                  <a:gd name="T4" fmla="*/ 31 w 35"/>
                  <a:gd name="T5" fmla="*/ 20 h 24"/>
                  <a:gd name="T6" fmla="*/ 25 w 35"/>
                  <a:gd name="T7" fmla="*/ 23 h 24"/>
                  <a:gd name="T8" fmla="*/ 3 w 35"/>
                  <a:gd name="T9" fmla="*/ 12 h 24"/>
                  <a:gd name="T10" fmla="*/ 0 w 35"/>
                  <a:gd name="T11" fmla="*/ 5 h 24"/>
                  <a:gd name="T12" fmla="*/ 1 w 35"/>
                  <a:gd name="T13" fmla="*/ 4 h 24"/>
                  <a:gd name="T14" fmla="*/ 7 w 35"/>
                  <a:gd name="T15" fmla="*/ 0 h 24"/>
                  <a:gd name="T16" fmla="*/ 31 w 3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31" y="4"/>
                    </a:moveTo>
                    <a:cubicBezTo>
                      <a:pt x="33" y="5"/>
                      <a:pt x="35" y="8"/>
                      <a:pt x="34" y="1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3"/>
                      <a:pt x="27" y="24"/>
                      <a:pt x="25" y="2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0"/>
                      <a:pt x="7" y="0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70"/>
              <p:cNvSpPr>
                <a:spLocks/>
              </p:cNvSpPr>
              <p:nvPr/>
            </p:nvSpPr>
            <p:spPr bwMode="gray">
              <a:xfrm>
                <a:off x="10639653" y="5546449"/>
                <a:ext cx="322387" cy="219224"/>
              </a:xfrm>
              <a:custGeom>
                <a:avLst/>
                <a:gdLst>
                  <a:gd name="T0" fmla="*/ 4 w 35"/>
                  <a:gd name="T1" fmla="*/ 20 h 24"/>
                  <a:gd name="T2" fmla="*/ 1 w 35"/>
                  <a:gd name="T3" fmla="*/ 14 h 24"/>
                  <a:gd name="T4" fmla="*/ 4 w 35"/>
                  <a:gd name="T5" fmla="*/ 4 h 24"/>
                  <a:gd name="T6" fmla="*/ 10 w 35"/>
                  <a:gd name="T7" fmla="*/ 1 h 24"/>
                  <a:gd name="T8" fmla="*/ 31 w 35"/>
                  <a:gd name="T9" fmla="*/ 12 h 24"/>
                  <a:gd name="T10" fmla="*/ 34 w 35"/>
                  <a:gd name="T11" fmla="*/ 19 h 24"/>
                  <a:gd name="T12" fmla="*/ 34 w 35"/>
                  <a:gd name="T13" fmla="*/ 20 h 24"/>
                  <a:gd name="T14" fmla="*/ 27 w 35"/>
                  <a:gd name="T15" fmla="*/ 24 h 24"/>
                  <a:gd name="T16" fmla="*/ 4 w 35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4" y="20"/>
                    </a:moveTo>
                    <a:cubicBezTo>
                      <a:pt x="1" y="19"/>
                      <a:pt x="0" y="17"/>
                      <a:pt x="1" y="1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13"/>
                      <a:pt x="35" y="16"/>
                      <a:pt x="34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3"/>
                      <a:pt x="30" y="24"/>
                      <a:pt x="27" y="24"/>
                    </a:cubicBezTo>
                    <a:lnTo>
                      <a:pt x="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71"/>
              <p:cNvSpPr>
                <a:spLocks/>
              </p:cNvSpPr>
              <p:nvPr/>
            </p:nvSpPr>
            <p:spPr bwMode="gray">
              <a:xfrm>
                <a:off x="10093745" y="5821554"/>
                <a:ext cx="219224" cy="326684"/>
              </a:xfrm>
              <a:custGeom>
                <a:avLst/>
                <a:gdLst>
                  <a:gd name="T0" fmla="*/ 5 w 24"/>
                  <a:gd name="T1" fmla="*/ 4 h 35"/>
                  <a:gd name="T2" fmla="*/ 11 w 24"/>
                  <a:gd name="T3" fmla="*/ 0 h 35"/>
                  <a:gd name="T4" fmla="*/ 20 w 24"/>
                  <a:gd name="T5" fmla="*/ 4 h 35"/>
                  <a:gd name="T6" fmla="*/ 23 w 24"/>
                  <a:gd name="T7" fmla="*/ 10 h 35"/>
                  <a:gd name="T8" fmla="*/ 13 w 24"/>
                  <a:gd name="T9" fmla="*/ 31 h 35"/>
                  <a:gd name="T10" fmla="*/ 5 w 24"/>
                  <a:gd name="T11" fmla="*/ 34 h 35"/>
                  <a:gd name="T12" fmla="*/ 5 w 24"/>
                  <a:gd name="T13" fmla="*/ 34 h 35"/>
                  <a:gd name="T14" fmla="*/ 1 w 24"/>
                  <a:gd name="T15" fmla="*/ 27 h 35"/>
                  <a:gd name="T16" fmla="*/ 5 w 24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5" y="4"/>
                    </a:moveTo>
                    <a:cubicBezTo>
                      <a:pt x="5" y="1"/>
                      <a:pt x="8" y="0"/>
                      <a:pt x="11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3" y="5"/>
                      <a:pt x="24" y="7"/>
                      <a:pt x="23" y="1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4"/>
                      <a:pt x="8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3"/>
                      <a:pt x="0" y="30"/>
                      <a:pt x="1" y="27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72"/>
              <p:cNvSpPr>
                <a:spLocks/>
              </p:cNvSpPr>
              <p:nvPr/>
            </p:nvSpPr>
            <p:spPr bwMode="gray">
              <a:xfrm>
                <a:off x="10360251" y="4901678"/>
                <a:ext cx="232118" cy="330984"/>
              </a:xfrm>
              <a:custGeom>
                <a:avLst/>
                <a:gdLst>
                  <a:gd name="T0" fmla="*/ 20 w 25"/>
                  <a:gd name="T1" fmla="*/ 31 h 36"/>
                  <a:gd name="T2" fmla="*/ 14 w 25"/>
                  <a:gd name="T3" fmla="*/ 35 h 36"/>
                  <a:gd name="T4" fmla="*/ 4 w 25"/>
                  <a:gd name="T5" fmla="*/ 31 h 36"/>
                  <a:gd name="T6" fmla="*/ 2 w 25"/>
                  <a:gd name="T7" fmla="*/ 25 h 36"/>
                  <a:gd name="T8" fmla="*/ 12 w 25"/>
                  <a:gd name="T9" fmla="*/ 4 h 36"/>
                  <a:gd name="T10" fmla="*/ 19 w 25"/>
                  <a:gd name="T11" fmla="*/ 1 h 36"/>
                  <a:gd name="T12" fmla="*/ 20 w 25"/>
                  <a:gd name="T13" fmla="*/ 1 h 36"/>
                  <a:gd name="T14" fmla="*/ 24 w 25"/>
                  <a:gd name="T15" fmla="*/ 8 h 36"/>
                  <a:gd name="T16" fmla="*/ 20 w 2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6">
                    <a:moveTo>
                      <a:pt x="20" y="31"/>
                    </a:moveTo>
                    <a:cubicBezTo>
                      <a:pt x="20" y="34"/>
                      <a:pt x="17" y="36"/>
                      <a:pt x="14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0" y="28"/>
                      <a:pt x="2" y="2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2"/>
                      <a:pt x="17" y="0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25" y="5"/>
                      <a:pt x="24" y="8"/>
                    </a:cubicBezTo>
                    <a:lnTo>
                      <a:pt x="2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2" name="Freeform 435"/>
            <p:cNvSpPr>
              <a:spLocks/>
            </p:cNvSpPr>
            <p:nvPr userDrawn="1"/>
          </p:nvSpPr>
          <p:spPr bwMode="blackWhite">
            <a:xfrm>
              <a:off x="9177699" y="3671352"/>
              <a:ext cx="2570460" cy="1037672"/>
            </a:xfrm>
            <a:custGeom>
              <a:avLst/>
              <a:gdLst>
                <a:gd name="T0" fmla="*/ 359 w 402"/>
                <a:gd name="T1" fmla="*/ 77 h 163"/>
                <a:gd name="T2" fmla="*/ 352 w 402"/>
                <a:gd name="T3" fmla="*/ 77 h 163"/>
                <a:gd name="T4" fmla="*/ 271 w 402"/>
                <a:gd name="T5" fmla="*/ 0 h 163"/>
                <a:gd name="T6" fmla="*/ 192 w 402"/>
                <a:gd name="T7" fmla="*/ 60 h 163"/>
                <a:gd name="T8" fmla="*/ 149 w 402"/>
                <a:gd name="T9" fmla="*/ 42 h 163"/>
                <a:gd name="T10" fmla="*/ 89 w 402"/>
                <a:gd name="T11" fmla="*/ 97 h 163"/>
                <a:gd name="T12" fmla="*/ 61 w 402"/>
                <a:gd name="T13" fmla="*/ 110 h 163"/>
                <a:gd name="T14" fmla="*/ 34 w 402"/>
                <a:gd name="T15" fmla="*/ 96 h 163"/>
                <a:gd name="T16" fmla="*/ 0 w 402"/>
                <a:gd name="T17" fmla="*/ 129 h 163"/>
                <a:gd name="T18" fmla="*/ 34 w 402"/>
                <a:gd name="T19" fmla="*/ 163 h 163"/>
                <a:gd name="T20" fmla="*/ 43 w 402"/>
                <a:gd name="T21" fmla="*/ 163 h 163"/>
                <a:gd name="T22" fmla="*/ 153 w 402"/>
                <a:gd name="T23" fmla="*/ 163 h 163"/>
                <a:gd name="T24" fmla="*/ 214 w 402"/>
                <a:gd name="T25" fmla="*/ 163 h 163"/>
                <a:gd name="T26" fmla="*/ 362 w 402"/>
                <a:gd name="T27" fmla="*/ 163 h 163"/>
                <a:gd name="T28" fmla="*/ 362 w 402"/>
                <a:gd name="T29" fmla="*/ 163 h 163"/>
                <a:gd name="T30" fmla="*/ 402 w 402"/>
                <a:gd name="T31" fmla="*/ 120 h 163"/>
                <a:gd name="T32" fmla="*/ 359 w 402"/>
                <a:gd name="T33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163">
                  <a:moveTo>
                    <a:pt x="359" y="77"/>
                  </a:moveTo>
                  <a:cubicBezTo>
                    <a:pt x="357" y="77"/>
                    <a:pt x="355" y="77"/>
                    <a:pt x="352" y="77"/>
                  </a:cubicBezTo>
                  <a:cubicBezTo>
                    <a:pt x="350" y="34"/>
                    <a:pt x="315" y="0"/>
                    <a:pt x="271" y="0"/>
                  </a:cubicBezTo>
                  <a:cubicBezTo>
                    <a:pt x="233" y="0"/>
                    <a:pt x="202" y="26"/>
                    <a:pt x="192" y="60"/>
                  </a:cubicBezTo>
                  <a:cubicBezTo>
                    <a:pt x="181" y="49"/>
                    <a:pt x="166" y="42"/>
                    <a:pt x="149" y="42"/>
                  </a:cubicBezTo>
                  <a:cubicBezTo>
                    <a:pt x="118" y="42"/>
                    <a:pt x="92" y="66"/>
                    <a:pt x="89" y="97"/>
                  </a:cubicBezTo>
                  <a:cubicBezTo>
                    <a:pt x="79" y="98"/>
                    <a:pt x="69" y="103"/>
                    <a:pt x="61" y="110"/>
                  </a:cubicBezTo>
                  <a:cubicBezTo>
                    <a:pt x="55" y="101"/>
                    <a:pt x="45" y="96"/>
                    <a:pt x="34" y="96"/>
                  </a:cubicBezTo>
                  <a:cubicBezTo>
                    <a:pt x="15" y="96"/>
                    <a:pt x="0" y="111"/>
                    <a:pt x="0" y="129"/>
                  </a:cubicBezTo>
                  <a:cubicBezTo>
                    <a:pt x="0" y="148"/>
                    <a:pt x="15" y="163"/>
                    <a:pt x="3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84" y="161"/>
                    <a:pt x="402" y="143"/>
                    <a:pt x="402" y="120"/>
                  </a:cubicBezTo>
                  <a:cubicBezTo>
                    <a:pt x="402" y="96"/>
                    <a:pt x="383" y="77"/>
                    <a:pt x="35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4041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441950" y="0"/>
            <a:ext cx="6994525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2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3116" y="479425"/>
            <a:ext cx="1451843" cy="310896"/>
          </a:xfrm>
          <a:prstGeom prst="rect">
            <a:avLst/>
          </a:prstGeom>
        </p:spPr>
      </p:pic>
      <p:grpSp>
        <p:nvGrpSpPr>
          <p:cNvPr id="274" name="Group 273"/>
          <p:cNvGrpSpPr/>
          <p:nvPr userDrawn="1"/>
        </p:nvGrpSpPr>
        <p:grpSpPr>
          <a:xfrm>
            <a:off x="6449353" y="3690039"/>
            <a:ext cx="5529922" cy="2825061"/>
            <a:chOff x="6218237" y="3671352"/>
            <a:chExt cx="5529922" cy="2825061"/>
          </a:xfrm>
        </p:grpSpPr>
        <p:sp>
          <p:nvSpPr>
            <p:cNvPr id="275" name="Freeform 345"/>
            <p:cNvSpPr>
              <a:spLocks noEditPoints="1"/>
            </p:cNvSpPr>
            <p:nvPr/>
          </p:nvSpPr>
          <p:spPr bwMode="gray">
            <a:xfrm>
              <a:off x="7047753" y="5602154"/>
              <a:ext cx="809283" cy="809283"/>
            </a:xfrm>
            <a:custGeom>
              <a:avLst/>
              <a:gdLst>
                <a:gd name="T0" fmla="*/ 20 w 93"/>
                <a:gd name="T1" fmla="*/ 23 h 93"/>
                <a:gd name="T2" fmla="*/ 20 w 93"/>
                <a:gd name="T3" fmla="*/ 29 h 93"/>
                <a:gd name="T4" fmla="*/ 13 w 93"/>
                <a:gd name="T5" fmla="*/ 35 h 93"/>
                <a:gd name="T6" fmla="*/ 1 w 93"/>
                <a:gd name="T7" fmla="*/ 37 h 93"/>
                <a:gd name="T8" fmla="*/ 3 w 93"/>
                <a:gd name="T9" fmla="*/ 47 h 93"/>
                <a:gd name="T10" fmla="*/ 15 w 93"/>
                <a:gd name="T11" fmla="*/ 53 h 93"/>
                <a:gd name="T12" fmla="*/ 15 w 93"/>
                <a:gd name="T13" fmla="*/ 63 h 93"/>
                <a:gd name="T14" fmla="*/ 8 w 93"/>
                <a:gd name="T15" fmla="*/ 72 h 93"/>
                <a:gd name="T16" fmla="*/ 16 w 93"/>
                <a:gd name="T17" fmla="*/ 78 h 93"/>
                <a:gd name="T18" fmla="*/ 29 w 93"/>
                <a:gd name="T19" fmla="*/ 74 h 93"/>
                <a:gd name="T20" fmla="*/ 35 w 93"/>
                <a:gd name="T21" fmla="*/ 81 h 93"/>
                <a:gd name="T22" fmla="*/ 37 w 93"/>
                <a:gd name="T23" fmla="*/ 92 h 93"/>
                <a:gd name="T24" fmla="*/ 47 w 93"/>
                <a:gd name="T25" fmla="*/ 90 h 93"/>
                <a:gd name="T26" fmla="*/ 53 w 93"/>
                <a:gd name="T27" fmla="*/ 78 h 93"/>
                <a:gd name="T28" fmla="*/ 57 w 93"/>
                <a:gd name="T29" fmla="*/ 77 h 93"/>
                <a:gd name="T30" fmla="*/ 63 w 93"/>
                <a:gd name="T31" fmla="*/ 79 h 93"/>
                <a:gd name="T32" fmla="*/ 72 w 93"/>
                <a:gd name="T33" fmla="*/ 85 h 93"/>
                <a:gd name="T34" fmla="*/ 78 w 93"/>
                <a:gd name="T35" fmla="*/ 77 h 93"/>
                <a:gd name="T36" fmla="*/ 74 w 93"/>
                <a:gd name="T37" fmla="*/ 65 h 93"/>
                <a:gd name="T38" fmla="*/ 76 w 93"/>
                <a:gd name="T39" fmla="*/ 61 h 93"/>
                <a:gd name="T40" fmla="*/ 81 w 93"/>
                <a:gd name="T41" fmla="*/ 58 h 93"/>
                <a:gd name="T42" fmla="*/ 92 w 93"/>
                <a:gd name="T43" fmla="*/ 56 h 93"/>
                <a:gd name="T44" fmla="*/ 91 w 93"/>
                <a:gd name="T45" fmla="*/ 46 h 93"/>
                <a:gd name="T46" fmla="*/ 79 w 93"/>
                <a:gd name="T47" fmla="*/ 40 h 93"/>
                <a:gd name="T48" fmla="*/ 77 w 93"/>
                <a:gd name="T49" fmla="*/ 36 h 93"/>
                <a:gd name="T50" fmla="*/ 79 w 93"/>
                <a:gd name="T51" fmla="*/ 31 h 93"/>
                <a:gd name="T52" fmla="*/ 85 w 93"/>
                <a:gd name="T53" fmla="*/ 21 h 93"/>
                <a:gd name="T54" fmla="*/ 77 w 93"/>
                <a:gd name="T55" fmla="*/ 15 h 93"/>
                <a:gd name="T56" fmla="*/ 65 w 93"/>
                <a:gd name="T57" fmla="*/ 20 h 93"/>
                <a:gd name="T58" fmla="*/ 61 w 93"/>
                <a:gd name="T59" fmla="*/ 18 h 93"/>
                <a:gd name="T60" fmla="*/ 58 w 93"/>
                <a:gd name="T61" fmla="*/ 13 h 93"/>
                <a:gd name="T62" fmla="*/ 56 w 93"/>
                <a:gd name="T63" fmla="*/ 1 h 93"/>
                <a:gd name="T64" fmla="*/ 46 w 93"/>
                <a:gd name="T65" fmla="*/ 3 h 93"/>
                <a:gd name="T66" fmla="*/ 40 w 93"/>
                <a:gd name="T67" fmla="*/ 15 h 93"/>
                <a:gd name="T68" fmla="*/ 36 w 93"/>
                <a:gd name="T69" fmla="*/ 16 h 93"/>
                <a:gd name="T70" fmla="*/ 31 w 93"/>
                <a:gd name="T71" fmla="*/ 14 h 93"/>
                <a:gd name="T72" fmla="*/ 21 w 93"/>
                <a:gd name="T73" fmla="*/ 8 h 93"/>
                <a:gd name="T74" fmla="*/ 15 w 93"/>
                <a:gd name="T75" fmla="*/ 16 h 93"/>
                <a:gd name="T76" fmla="*/ 57 w 93"/>
                <a:gd name="T77" fmla="*/ 60 h 93"/>
                <a:gd name="T78" fmla="*/ 36 w 93"/>
                <a:gd name="T7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93">
                  <a:moveTo>
                    <a:pt x="15" y="16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1" y="26"/>
                    <a:pt x="21" y="27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7" y="34"/>
                    <a:pt x="16" y="35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6"/>
                    <a:pt x="1" y="37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50"/>
                    <a:pt x="15" y="51"/>
                    <a:pt x="15" y="53"/>
                  </a:cubicBezTo>
                  <a:cubicBezTo>
                    <a:pt x="15" y="54"/>
                    <a:pt x="16" y="56"/>
                    <a:pt x="16" y="58"/>
                  </a:cubicBezTo>
                  <a:cubicBezTo>
                    <a:pt x="17" y="59"/>
                    <a:pt x="16" y="61"/>
                    <a:pt x="15" y="63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9"/>
                    <a:pt x="7" y="71"/>
                    <a:pt x="8" y="7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8"/>
                    <a:pt x="15" y="79"/>
                    <a:pt x="16" y="78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6" y="72"/>
                    <a:pt x="27" y="73"/>
                    <a:pt x="29" y="74"/>
                  </a:cubicBezTo>
                  <a:cubicBezTo>
                    <a:pt x="30" y="74"/>
                    <a:pt x="31" y="75"/>
                    <a:pt x="33" y="76"/>
                  </a:cubicBezTo>
                  <a:cubicBezTo>
                    <a:pt x="34" y="76"/>
                    <a:pt x="35" y="78"/>
                    <a:pt x="35" y="81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7" y="92"/>
                    <a:pt x="47" y="90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0"/>
                    <a:pt x="51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5" y="78"/>
                    <a:pt x="56" y="78"/>
                    <a:pt x="5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9" y="77"/>
                    <a:pt x="61" y="77"/>
                    <a:pt x="63" y="79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0" y="86"/>
                    <a:pt x="71" y="86"/>
                    <a:pt x="72" y="85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0"/>
                    <a:pt x="79" y="79"/>
                    <a:pt x="78" y="7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8"/>
                    <a:pt x="73" y="66"/>
                    <a:pt x="74" y="65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5" y="63"/>
                    <a:pt x="75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7" y="59"/>
                    <a:pt x="78" y="58"/>
                    <a:pt x="81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1" y="58"/>
                    <a:pt x="92" y="57"/>
                    <a:pt x="92" y="56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8"/>
                    <a:pt x="92" y="47"/>
                    <a:pt x="91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9"/>
                    <a:pt x="78" y="38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4"/>
                    <a:pt x="77" y="33"/>
                    <a:pt x="79" y="3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4"/>
                    <a:pt x="86" y="22"/>
                    <a:pt x="85" y="2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5"/>
                    <a:pt x="79" y="14"/>
                    <a:pt x="77" y="15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8" y="21"/>
                    <a:pt x="66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9"/>
                    <a:pt x="62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17"/>
                    <a:pt x="58" y="16"/>
                    <a:pt x="58" y="1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4"/>
                    <a:pt x="42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5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3" y="17"/>
                    <a:pt x="31" y="1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2" y="7"/>
                    <a:pt x="21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lose/>
                  <a:moveTo>
                    <a:pt x="60" y="36"/>
                  </a:moveTo>
                  <a:cubicBezTo>
                    <a:pt x="66" y="44"/>
                    <a:pt x="65" y="54"/>
                    <a:pt x="57" y="60"/>
                  </a:cubicBezTo>
                  <a:cubicBezTo>
                    <a:pt x="50" y="66"/>
                    <a:pt x="39" y="64"/>
                    <a:pt x="33" y="57"/>
                  </a:cubicBezTo>
                  <a:cubicBezTo>
                    <a:pt x="28" y="50"/>
                    <a:pt x="29" y="39"/>
                    <a:pt x="36" y="33"/>
                  </a:cubicBezTo>
                  <a:cubicBezTo>
                    <a:pt x="44" y="27"/>
                    <a:pt x="54" y="29"/>
                    <a:pt x="60" y="36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6"/>
            <p:cNvSpPr>
              <a:spLocks noEditPoints="1"/>
            </p:cNvSpPr>
            <p:nvPr/>
          </p:nvSpPr>
          <p:spPr bwMode="gray">
            <a:xfrm>
              <a:off x="6218237" y="5525273"/>
              <a:ext cx="845702" cy="841656"/>
            </a:xfrm>
            <a:custGeom>
              <a:avLst/>
              <a:gdLst>
                <a:gd name="T0" fmla="*/ 95 w 97"/>
                <a:gd name="T1" fmla="*/ 58 h 97"/>
                <a:gd name="T2" fmla="*/ 89 w 97"/>
                <a:gd name="T3" fmla="*/ 50 h 97"/>
                <a:gd name="T4" fmla="*/ 96 w 97"/>
                <a:gd name="T5" fmla="*/ 42 h 97"/>
                <a:gd name="T6" fmla="*/ 89 w 97"/>
                <a:gd name="T7" fmla="*/ 37 h 97"/>
                <a:gd name="T8" fmla="*/ 87 w 97"/>
                <a:gd name="T9" fmla="*/ 30 h 97"/>
                <a:gd name="T10" fmla="*/ 88 w 97"/>
                <a:gd name="T11" fmla="*/ 22 h 97"/>
                <a:gd name="T12" fmla="*/ 78 w 97"/>
                <a:gd name="T13" fmla="*/ 21 h 97"/>
                <a:gd name="T14" fmla="*/ 78 w 97"/>
                <a:gd name="T15" fmla="*/ 11 h 97"/>
                <a:gd name="T16" fmla="*/ 69 w 97"/>
                <a:gd name="T17" fmla="*/ 11 h 97"/>
                <a:gd name="T18" fmla="*/ 63 w 97"/>
                <a:gd name="T19" fmla="*/ 8 h 97"/>
                <a:gd name="T20" fmla="*/ 58 w 97"/>
                <a:gd name="T21" fmla="*/ 1 h 97"/>
                <a:gd name="T22" fmla="*/ 50 w 97"/>
                <a:gd name="T23" fmla="*/ 8 h 97"/>
                <a:gd name="T24" fmla="*/ 43 w 97"/>
                <a:gd name="T25" fmla="*/ 1 h 97"/>
                <a:gd name="T26" fmla="*/ 37 w 97"/>
                <a:gd name="T27" fmla="*/ 7 h 97"/>
                <a:gd name="T28" fmla="*/ 31 w 97"/>
                <a:gd name="T29" fmla="*/ 10 h 97"/>
                <a:gd name="T30" fmla="*/ 22 w 97"/>
                <a:gd name="T31" fmla="*/ 9 h 97"/>
                <a:gd name="T32" fmla="*/ 22 w 97"/>
                <a:gd name="T33" fmla="*/ 19 h 97"/>
                <a:gd name="T34" fmla="*/ 11 w 97"/>
                <a:gd name="T35" fmla="*/ 19 h 97"/>
                <a:gd name="T36" fmla="*/ 11 w 97"/>
                <a:gd name="T37" fmla="*/ 28 h 97"/>
                <a:gd name="T38" fmla="*/ 9 w 97"/>
                <a:gd name="T39" fmla="*/ 34 h 97"/>
                <a:gd name="T40" fmla="*/ 2 w 97"/>
                <a:gd name="T41" fmla="*/ 39 h 97"/>
                <a:gd name="T42" fmla="*/ 9 w 97"/>
                <a:gd name="T43" fmla="*/ 46 h 97"/>
                <a:gd name="T44" fmla="*/ 1 w 97"/>
                <a:gd name="T45" fmla="*/ 54 h 97"/>
                <a:gd name="T46" fmla="*/ 8 w 97"/>
                <a:gd name="T47" fmla="*/ 60 h 97"/>
                <a:gd name="T48" fmla="*/ 10 w 97"/>
                <a:gd name="T49" fmla="*/ 66 h 97"/>
                <a:gd name="T50" fmla="*/ 9 w 97"/>
                <a:gd name="T51" fmla="*/ 75 h 97"/>
                <a:gd name="T52" fmla="*/ 19 w 97"/>
                <a:gd name="T53" fmla="*/ 75 h 97"/>
                <a:gd name="T54" fmla="*/ 19 w 97"/>
                <a:gd name="T55" fmla="*/ 86 h 97"/>
                <a:gd name="T56" fmla="*/ 28 w 97"/>
                <a:gd name="T57" fmla="*/ 86 h 97"/>
                <a:gd name="T58" fmla="*/ 34 w 97"/>
                <a:gd name="T59" fmla="*/ 88 h 97"/>
                <a:gd name="T60" fmla="*/ 39 w 97"/>
                <a:gd name="T61" fmla="*/ 95 h 97"/>
                <a:gd name="T62" fmla="*/ 47 w 97"/>
                <a:gd name="T63" fmla="*/ 88 h 97"/>
                <a:gd name="T64" fmla="*/ 55 w 97"/>
                <a:gd name="T65" fmla="*/ 96 h 97"/>
                <a:gd name="T66" fmla="*/ 60 w 97"/>
                <a:gd name="T67" fmla="*/ 89 h 97"/>
                <a:gd name="T68" fmla="*/ 66 w 97"/>
                <a:gd name="T69" fmla="*/ 87 h 97"/>
                <a:gd name="T70" fmla="*/ 75 w 97"/>
                <a:gd name="T71" fmla="*/ 88 h 97"/>
                <a:gd name="T72" fmla="*/ 76 w 97"/>
                <a:gd name="T73" fmla="*/ 78 h 97"/>
                <a:gd name="T74" fmla="*/ 86 w 97"/>
                <a:gd name="T75" fmla="*/ 78 h 97"/>
                <a:gd name="T76" fmla="*/ 86 w 97"/>
                <a:gd name="T77" fmla="*/ 69 h 97"/>
                <a:gd name="T78" fmla="*/ 89 w 97"/>
                <a:gd name="T79" fmla="*/ 63 h 97"/>
                <a:gd name="T80" fmla="*/ 57 w 97"/>
                <a:gd name="T81" fmla="*/ 47 h 97"/>
                <a:gd name="T82" fmla="*/ 40 w 97"/>
                <a:gd name="T83" fmla="*/ 50 h 97"/>
                <a:gd name="T84" fmla="*/ 57 w 97"/>
                <a:gd name="T8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7">
                  <a:moveTo>
                    <a:pt x="95" y="61"/>
                  </a:moveTo>
                  <a:cubicBezTo>
                    <a:pt x="96" y="60"/>
                    <a:pt x="97" y="59"/>
                    <a:pt x="95" y="58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50"/>
                    <a:pt x="90" y="48"/>
                    <a:pt x="91" y="47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1"/>
                    <a:pt x="97" y="40"/>
                    <a:pt x="95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6" y="35"/>
                    <a:pt x="86" y="35"/>
                  </a:cubicBezTo>
                  <a:cubicBezTo>
                    <a:pt x="86" y="34"/>
                    <a:pt x="86" y="32"/>
                    <a:pt x="87" y="3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3"/>
                    <a:pt x="90" y="22"/>
                    <a:pt x="8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0" y="22"/>
                    <a:pt x="78" y="22"/>
                    <a:pt x="78" y="21"/>
                  </a:cubicBezTo>
                  <a:cubicBezTo>
                    <a:pt x="78" y="21"/>
                    <a:pt x="77" y="19"/>
                    <a:pt x="77" y="17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9"/>
                    <a:pt x="77" y="8"/>
                    <a:pt x="75" y="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2"/>
                    <a:pt x="66" y="12"/>
                    <a:pt x="66" y="12"/>
                  </a:cubicBezTo>
                  <a:cubicBezTo>
                    <a:pt x="65" y="12"/>
                    <a:pt x="64" y="10"/>
                    <a:pt x="63" y="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50" y="8"/>
                    <a:pt x="48" y="7"/>
                    <a:pt x="47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9"/>
                    <a:pt x="35" y="11"/>
                    <a:pt x="35" y="11"/>
                  </a:cubicBezTo>
                  <a:cubicBezTo>
                    <a:pt x="35" y="11"/>
                    <a:pt x="32" y="10"/>
                    <a:pt x="3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6"/>
                    <a:pt x="22" y="7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19" y="20"/>
                    <a:pt x="1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0"/>
                    <a:pt x="9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9"/>
                    <a:pt x="12" y="31"/>
                    <a:pt x="12" y="31"/>
                  </a:cubicBezTo>
                  <a:cubicBezTo>
                    <a:pt x="12" y="32"/>
                    <a:pt x="10" y="33"/>
                    <a:pt x="9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2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8" y="45"/>
                    <a:pt x="9" y="46"/>
                    <a:pt x="9" y="46"/>
                  </a:cubicBezTo>
                  <a:cubicBezTo>
                    <a:pt x="9" y="47"/>
                    <a:pt x="7" y="49"/>
                    <a:pt x="6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11" y="62"/>
                    <a:pt x="11" y="62"/>
                  </a:cubicBezTo>
                  <a:cubicBezTo>
                    <a:pt x="11" y="62"/>
                    <a:pt x="11" y="65"/>
                    <a:pt x="10" y="6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3"/>
                    <a:pt x="7" y="75"/>
                    <a:pt x="9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7" y="75"/>
                    <a:pt x="19" y="75"/>
                    <a:pt x="19" y="75"/>
                  </a:cubicBezTo>
                  <a:cubicBezTo>
                    <a:pt x="19" y="76"/>
                    <a:pt x="20" y="78"/>
                    <a:pt x="20" y="8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8"/>
                    <a:pt x="20" y="89"/>
                    <a:pt x="22" y="8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5"/>
                    <a:pt x="31" y="84"/>
                    <a:pt x="32" y="85"/>
                  </a:cubicBezTo>
                  <a:cubicBezTo>
                    <a:pt x="32" y="85"/>
                    <a:pt x="33" y="87"/>
                    <a:pt x="34" y="8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6"/>
                    <a:pt x="38" y="96"/>
                    <a:pt x="39" y="95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89"/>
                    <a:pt x="46" y="88"/>
                    <a:pt x="47" y="88"/>
                  </a:cubicBezTo>
                  <a:cubicBezTo>
                    <a:pt x="47" y="88"/>
                    <a:pt x="49" y="89"/>
                    <a:pt x="50" y="9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7"/>
                    <a:pt x="57" y="97"/>
                    <a:pt x="58" y="95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88"/>
                    <a:pt x="62" y="86"/>
                    <a:pt x="62" y="86"/>
                  </a:cubicBezTo>
                  <a:cubicBezTo>
                    <a:pt x="63" y="86"/>
                    <a:pt x="65" y="86"/>
                    <a:pt x="66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4" y="91"/>
                    <a:pt x="75" y="90"/>
                    <a:pt x="75" y="88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0"/>
                    <a:pt x="75" y="78"/>
                    <a:pt x="76" y="78"/>
                  </a:cubicBezTo>
                  <a:cubicBezTo>
                    <a:pt x="76" y="78"/>
                    <a:pt x="78" y="77"/>
                    <a:pt x="80" y="77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9" y="77"/>
                    <a:pt x="88" y="75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7"/>
                    <a:pt x="85" y="66"/>
                    <a:pt x="85" y="65"/>
                  </a:cubicBezTo>
                  <a:cubicBezTo>
                    <a:pt x="85" y="65"/>
                    <a:pt x="87" y="64"/>
                    <a:pt x="89" y="63"/>
                  </a:cubicBezTo>
                  <a:lnTo>
                    <a:pt x="95" y="61"/>
                  </a:lnTo>
                  <a:close/>
                  <a:moveTo>
                    <a:pt x="57" y="47"/>
                  </a:moveTo>
                  <a:cubicBezTo>
                    <a:pt x="58" y="52"/>
                    <a:pt x="55" y="56"/>
                    <a:pt x="50" y="57"/>
                  </a:cubicBezTo>
                  <a:cubicBezTo>
                    <a:pt x="45" y="57"/>
                    <a:pt x="41" y="54"/>
                    <a:pt x="40" y="50"/>
                  </a:cubicBezTo>
                  <a:cubicBezTo>
                    <a:pt x="40" y="45"/>
                    <a:pt x="43" y="41"/>
                    <a:pt x="47" y="40"/>
                  </a:cubicBezTo>
                  <a:cubicBezTo>
                    <a:pt x="52" y="39"/>
                    <a:pt x="56" y="42"/>
                    <a:pt x="57" y="47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47"/>
            <p:cNvSpPr>
              <a:spLocks noEditPoints="1"/>
            </p:cNvSpPr>
            <p:nvPr/>
          </p:nvSpPr>
          <p:spPr bwMode="gray">
            <a:xfrm>
              <a:off x="7598066" y="4533901"/>
              <a:ext cx="1622613" cy="1614520"/>
            </a:xfrm>
            <a:custGeom>
              <a:avLst/>
              <a:gdLst>
                <a:gd name="T0" fmla="*/ 167 w 186"/>
                <a:gd name="T1" fmla="*/ 74 h 186"/>
                <a:gd name="T2" fmla="*/ 177 w 186"/>
                <a:gd name="T3" fmla="*/ 54 h 186"/>
                <a:gd name="T4" fmla="*/ 154 w 186"/>
                <a:gd name="T5" fmla="*/ 47 h 186"/>
                <a:gd name="T6" fmla="*/ 155 w 186"/>
                <a:gd name="T7" fmla="*/ 24 h 186"/>
                <a:gd name="T8" fmla="*/ 132 w 186"/>
                <a:gd name="T9" fmla="*/ 27 h 186"/>
                <a:gd name="T10" fmla="*/ 125 w 186"/>
                <a:gd name="T11" fmla="*/ 6 h 186"/>
                <a:gd name="T12" fmla="*/ 103 w 186"/>
                <a:gd name="T13" fmla="*/ 17 h 186"/>
                <a:gd name="T14" fmla="*/ 88 w 186"/>
                <a:gd name="T15" fmla="*/ 0 h 186"/>
                <a:gd name="T16" fmla="*/ 74 w 186"/>
                <a:gd name="T17" fmla="*/ 19 h 186"/>
                <a:gd name="T18" fmla="*/ 53 w 186"/>
                <a:gd name="T19" fmla="*/ 9 h 186"/>
                <a:gd name="T20" fmla="*/ 47 w 186"/>
                <a:gd name="T21" fmla="*/ 32 h 186"/>
                <a:gd name="T22" fmla="*/ 24 w 186"/>
                <a:gd name="T23" fmla="*/ 31 h 186"/>
                <a:gd name="T24" fmla="*/ 27 w 186"/>
                <a:gd name="T25" fmla="*/ 54 h 186"/>
                <a:gd name="T26" fmla="*/ 5 w 186"/>
                <a:gd name="T27" fmla="*/ 61 h 186"/>
                <a:gd name="T28" fmla="*/ 17 w 186"/>
                <a:gd name="T29" fmla="*/ 83 h 186"/>
                <a:gd name="T30" fmla="*/ 0 w 186"/>
                <a:gd name="T31" fmla="*/ 98 h 186"/>
                <a:gd name="T32" fmla="*/ 19 w 186"/>
                <a:gd name="T33" fmla="*/ 112 h 186"/>
                <a:gd name="T34" fmla="*/ 9 w 186"/>
                <a:gd name="T35" fmla="*/ 133 h 186"/>
                <a:gd name="T36" fmla="*/ 32 w 186"/>
                <a:gd name="T37" fmla="*/ 139 h 186"/>
                <a:gd name="T38" fmla="*/ 31 w 186"/>
                <a:gd name="T39" fmla="*/ 162 h 186"/>
                <a:gd name="T40" fmla="*/ 54 w 186"/>
                <a:gd name="T41" fmla="*/ 159 h 186"/>
                <a:gd name="T42" fmla="*/ 61 w 186"/>
                <a:gd name="T43" fmla="*/ 181 h 186"/>
                <a:gd name="T44" fmla="*/ 83 w 186"/>
                <a:gd name="T45" fmla="*/ 169 h 186"/>
                <a:gd name="T46" fmla="*/ 98 w 186"/>
                <a:gd name="T47" fmla="*/ 186 h 186"/>
                <a:gd name="T48" fmla="*/ 112 w 186"/>
                <a:gd name="T49" fmla="*/ 167 h 186"/>
                <a:gd name="T50" fmla="*/ 133 w 186"/>
                <a:gd name="T51" fmla="*/ 177 h 186"/>
                <a:gd name="T52" fmla="*/ 139 w 186"/>
                <a:gd name="T53" fmla="*/ 154 h 186"/>
                <a:gd name="T54" fmla="*/ 162 w 186"/>
                <a:gd name="T55" fmla="*/ 156 h 186"/>
                <a:gd name="T56" fmla="*/ 159 w 186"/>
                <a:gd name="T57" fmla="*/ 132 h 186"/>
                <a:gd name="T58" fmla="*/ 181 w 186"/>
                <a:gd name="T59" fmla="*/ 125 h 186"/>
                <a:gd name="T60" fmla="*/ 169 w 186"/>
                <a:gd name="T61" fmla="*/ 103 h 186"/>
                <a:gd name="T62" fmla="*/ 186 w 186"/>
                <a:gd name="T63" fmla="*/ 88 h 186"/>
                <a:gd name="T64" fmla="*/ 143 w 186"/>
                <a:gd name="T65" fmla="*/ 111 h 186"/>
                <a:gd name="T66" fmla="*/ 143 w 186"/>
                <a:gd name="T67" fmla="*/ 75 h 186"/>
                <a:gd name="T68" fmla="*/ 150 w 186"/>
                <a:gd name="T69" fmla="*/ 108 h 186"/>
                <a:gd name="T70" fmla="*/ 114 w 186"/>
                <a:gd name="T71" fmla="*/ 76 h 186"/>
                <a:gd name="T72" fmla="*/ 123 w 186"/>
                <a:gd name="T73" fmla="*/ 42 h 186"/>
                <a:gd name="T74" fmla="*/ 78 w 186"/>
                <a:gd name="T75" fmla="*/ 35 h 186"/>
                <a:gd name="T76" fmla="*/ 111 w 186"/>
                <a:gd name="T77" fmla="*/ 42 h 186"/>
                <a:gd name="T78" fmla="*/ 75 w 186"/>
                <a:gd name="T79" fmla="*/ 42 h 186"/>
                <a:gd name="T80" fmla="*/ 93 w 186"/>
                <a:gd name="T81" fmla="*/ 108 h 186"/>
                <a:gd name="T82" fmla="*/ 108 w 186"/>
                <a:gd name="T83" fmla="*/ 93 h 186"/>
                <a:gd name="T84" fmla="*/ 76 w 186"/>
                <a:gd name="T85" fmla="*/ 71 h 186"/>
                <a:gd name="T86" fmla="*/ 42 w 186"/>
                <a:gd name="T87" fmla="*/ 62 h 186"/>
                <a:gd name="T88" fmla="*/ 35 w 186"/>
                <a:gd name="T89" fmla="*/ 107 h 186"/>
                <a:gd name="T90" fmla="*/ 42 w 186"/>
                <a:gd name="T91" fmla="*/ 75 h 186"/>
                <a:gd name="T92" fmla="*/ 42 w 186"/>
                <a:gd name="T93" fmla="*/ 110 h 186"/>
                <a:gd name="T94" fmla="*/ 44 w 186"/>
                <a:gd name="T95" fmla="*/ 116 h 186"/>
                <a:gd name="T96" fmla="*/ 69 w 186"/>
                <a:gd name="T97" fmla="*/ 141 h 186"/>
                <a:gd name="T98" fmla="*/ 41 w 186"/>
                <a:gd name="T99" fmla="*/ 123 h 186"/>
                <a:gd name="T100" fmla="*/ 77 w 186"/>
                <a:gd name="T101" fmla="*/ 150 h 186"/>
                <a:gd name="T102" fmla="*/ 95 w 186"/>
                <a:gd name="T103" fmla="*/ 120 h 186"/>
                <a:gd name="T104" fmla="*/ 122 w 186"/>
                <a:gd name="T105" fmla="*/ 144 h 186"/>
                <a:gd name="T106" fmla="*/ 114 w 186"/>
                <a:gd name="T107" fmla="*/ 110 h 186"/>
                <a:gd name="T108" fmla="*/ 135 w 186"/>
                <a:gd name="T109" fmla="*/ 1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86">
                  <a:moveTo>
                    <a:pt x="183" y="85"/>
                  </a:moveTo>
                  <a:cubicBezTo>
                    <a:pt x="169" y="83"/>
                    <a:pt x="169" y="83"/>
                    <a:pt x="169" y="83"/>
                  </a:cubicBezTo>
                  <a:cubicBezTo>
                    <a:pt x="168" y="80"/>
                    <a:pt x="168" y="77"/>
                    <a:pt x="167" y="7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1" y="66"/>
                    <a:pt x="182" y="64"/>
                    <a:pt x="181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2"/>
                    <a:pt x="175" y="51"/>
                    <a:pt x="173" y="51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2"/>
                    <a:pt x="156" y="49"/>
                    <a:pt x="154" y="47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3" y="34"/>
                    <a:pt x="163" y="32"/>
                    <a:pt x="162" y="31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4" y="23"/>
                    <a:pt x="152" y="23"/>
                    <a:pt x="151" y="24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7" y="30"/>
                    <a:pt x="134" y="29"/>
                    <a:pt x="132" y="27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5" y="10"/>
                    <a:pt x="133" y="9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3" y="5"/>
                    <a:pt x="121" y="6"/>
                    <a:pt x="120" y="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0" y="18"/>
                    <a:pt x="107" y="18"/>
                    <a:pt x="103" y="17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9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0" y="18"/>
                    <a:pt x="77" y="18"/>
                    <a:pt x="74" y="1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1" y="11"/>
                    <a:pt x="51" y="1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2" y="28"/>
                    <a:pt x="49" y="30"/>
                    <a:pt x="47" y="3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2" y="23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4"/>
                    <a:pt x="24" y="3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9"/>
                    <a:pt x="29" y="52"/>
                    <a:pt x="27" y="54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0" y="51"/>
                    <a:pt x="9" y="53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3"/>
                    <a:pt x="5" y="65"/>
                    <a:pt x="7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6"/>
                    <a:pt x="18" y="80"/>
                    <a:pt x="17" y="83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6"/>
                    <a:pt x="18" y="109"/>
                    <a:pt x="19" y="11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4" y="122"/>
                    <a:pt x="5" y="12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4"/>
                    <a:pt x="11" y="135"/>
                    <a:pt x="13" y="135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34"/>
                    <a:pt x="30" y="137"/>
                    <a:pt x="32" y="139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3" y="152"/>
                    <a:pt x="23" y="154"/>
                    <a:pt x="24" y="156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2" y="163"/>
                    <a:pt x="34" y="164"/>
                    <a:pt x="35" y="163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9" y="156"/>
                    <a:pt x="51" y="158"/>
                    <a:pt x="54" y="159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0" y="174"/>
                    <a:pt x="51" y="176"/>
                    <a:pt x="53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3" y="181"/>
                    <a:pt x="65" y="181"/>
                    <a:pt x="66" y="179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6" y="168"/>
                    <a:pt x="79" y="169"/>
                    <a:pt x="83" y="169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5"/>
                    <a:pt x="87" y="186"/>
                    <a:pt x="88" y="186"/>
                  </a:cubicBezTo>
                  <a:cubicBezTo>
                    <a:pt x="98" y="186"/>
                    <a:pt x="98" y="186"/>
                    <a:pt x="98" y="186"/>
                  </a:cubicBezTo>
                  <a:cubicBezTo>
                    <a:pt x="99" y="186"/>
                    <a:pt x="101" y="185"/>
                    <a:pt x="101" y="183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6" y="169"/>
                    <a:pt x="109" y="168"/>
                    <a:pt x="112" y="167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0" y="181"/>
                    <a:pt x="122" y="182"/>
                    <a:pt x="124" y="18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7"/>
                    <a:pt x="135" y="175"/>
                    <a:pt x="135" y="173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4" y="158"/>
                    <a:pt x="137" y="156"/>
                    <a:pt x="139" y="15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3"/>
                    <a:pt x="155" y="162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3" y="154"/>
                    <a:pt x="163" y="152"/>
                    <a:pt x="162" y="151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6" y="137"/>
                    <a:pt x="157" y="135"/>
                    <a:pt x="159" y="132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6" y="135"/>
                    <a:pt x="177" y="133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3"/>
                    <a:pt x="181" y="121"/>
                    <a:pt x="179" y="120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0"/>
                    <a:pt x="168" y="107"/>
                    <a:pt x="169" y="103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5" y="101"/>
                    <a:pt x="186" y="100"/>
                    <a:pt x="186" y="9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7"/>
                    <a:pt x="185" y="85"/>
                    <a:pt x="183" y="85"/>
                  </a:cubicBezTo>
                  <a:close/>
                  <a:moveTo>
                    <a:pt x="150" y="108"/>
                  </a:moveTo>
                  <a:cubicBezTo>
                    <a:pt x="149" y="111"/>
                    <a:pt x="146" y="113"/>
                    <a:pt x="143" y="11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7" y="95"/>
                    <a:pt x="117" y="92"/>
                    <a:pt x="120" y="90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6" y="74"/>
                    <a:pt x="149" y="75"/>
                    <a:pt x="150" y="78"/>
                  </a:cubicBezTo>
                  <a:cubicBezTo>
                    <a:pt x="150" y="78"/>
                    <a:pt x="152" y="86"/>
                    <a:pt x="152" y="93"/>
                  </a:cubicBezTo>
                  <a:cubicBezTo>
                    <a:pt x="152" y="101"/>
                    <a:pt x="150" y="108"/>
                    <a:pt x="150" y="108"/>
                  </a:cubicBezTo>
                  <a:close/>
                  <a:moveTo>
                    <a:pt x="144" y="63"/>
                  </a:moveTo>
                  <a:cubicBezTo>
                    <a:pt x="146" y="66"/>
                    <a:pt x="144" y="69"/>
                    <a:pt x="141" y="70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1" y="77"/>
                    <a:pt x="109" y="75"/>
                    <a:pt x="110" y="72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7" y="41"/>
                    <a:pt x="120" y="40"/>
                    <a:pt x="123" y="42"/>
                  </a:cubicBezTo>
                  <a:cubicBezTo>
                    <a:pt x="123" y="42"/>
                    <a:pt x="130" y="46"/>
                    <a:pt x="135" y="51"/>
                  </a:cubicBezTo>
                  <a:cubicBezTo>
                    <a:pt x="140" y="56"/>
                    <a:pt x="144" y="63"/>
                    <a:pt x="144" y="63"/>
                  </a:cubicBezTo>
                  <a:close/>
                  <a:moveTo>
                    <a:pt x="78" y="35"/>
                  </a:moveTo>
                  <a:cubicBezTo>
                    <a:pt x="78" y="35"/>
                    <a:pt x="86" y="33"/>
                    <a:pt x="93" y="33"/>
                  </a:cubicBezTo>
                  <a:cubicBezTo>
                    <a:pt x="100" y="33"/>
                    <a:pt x="108" y="35"/>
                    <a:pt x="108" y="35"/>
                  </a:cubicBezTo>
                  <a:cubicBezTo>
                    <a:pt x="111" y="36"/>
                    <a:pt x="113" y="39"/>
                    <a:pt x="111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9"/>
                    <a:pt x="91" y="69"/>
                    <a:pt x="90" y="66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3" y="39"/>
                    <a:pt x="75" y="36"/>
                    <a:pt x="78" y="35"/>
                  </a:cubicBezTo>
                  <a:close/>
                  <a:moveTo>
                    <a:pt x="108" y="93"/>
                  </a:moveTo>
                  <a:cubicBezTo>
                    <a:pt x="108" y="101"/>
                    <a:pt x="101" y="108"/>
                    <a:pt x="93" y="108"/>
                  </a:cubicBezTo>
                  <a:cubicBezTo>
                    <a:pt x="85" y="108"/>
                    <a:pt x="78" y="101"/>
                    <a:pt x="78" y="93"/>
                  </a:cubicBezTo>
                  <a:cubicBezTo>
                    <a:pt x="78" y="85"/>
                    <a:pt x="85" y="79"/>
                    <a:pt x="93" y="79"/>
                  </a:cubicBezTo>
                  <a:cubicBezTo>
                    <a:pt x="101" y="79"/>
                    <a:pt x="108" y="85"/>
                    <a:pt x="108" y="93"/>
                  </a:cubicBezTo>
                  <a:close/>
                  <a:moveTo>
                    <a:pt x="63" y="41"/>
                  </a:moveTo>
                  <a:cubicBezTo>
                    <a:pt x="66" y="39"/>
                    <a:pt x="69" y="41"/>
                    <a:pt x="70" y="44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7" y="74"/>
                    <a:pt x="75" y="76"/>
                    <a:pt x="71" y="7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1" y="68"/>
                    <a:pt x="40" y="65"/>
                    <a:pt x="42" y="62"/>
                  </a:cubicBezTo>
                  <a:cubicBezTo>
                    <a:pt x="42" y="62"/>
                    <a:pt x="45" y="55"/>
                    <a:pt x="51" y="50"/>
                  </a:cubicBezTo>
                  <a:cubicBezTo>
                    <a:pt x="56" y="45"/>
                    <a:pt x="63" y="41"/>
                    <a:pt x="63" y="41"/>
                  </a:cubicBezTo>
                  <a:close/>
                  <a:moveTo>
                    <a:pt x="35" y="107"/>
                  </a:moveTo>
                  <a:cubicBezTo>
                    <a:pt x="35" y="107"/>
                    <a:pt x="33" y="100"/>
                    <a:pt x="33" y="92"/>
                  </a:cubicBezTo>
                  <a:cubicBezTo>
                    <a:pt x="33" y="85"/>
                    <a:pt x="35" y="77"/>
                    <a:pt x="35" y="77"/>
                  </a:cubicBezTo>
                  <a:cubicBezTo>
                    <a:pt x="36" y="74"/>
                    <a:pt x="39" y="73"/>
                    <a:pt x="42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9" y="91"/>
                    <a:pt x="69" y="94"/>
                    <a:pt x="66" y="9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9" y="112"/>
                    <a:pt x="36" y="111"/>
                    <a:pt x="35" y="107"/>
                  </a:cubicBezTo>
                  <a:close/>
                  <a:moveTo>
                    <a:pt x="41" y="123"/>
                  </a:moveTo>
                  <a:cubicBezTo>
                    <a:pt x="39" y="120"/>
                    <a:pt x="41" y="116"/>
                    <a:pt x="44" y="116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8"/>
                    <a:pt x="76" y="110"/>
                    <a:pt x="76" y="114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4"/>
                    <a:pt x="65" y="145"/>
                    <a:pt x="62" y="144"/>
                  </a:cubicBezTo>
                  <a:cubicBezTo>
                    <a:pt x="62" y="144"/>
                    <a:pt x="55" y="140"/>
                    <a:pt x="50" y="135"/>
                  </a:cubicBezTo>
                  <a:cubicBezTo>
                    <a:pt x="45" y="129"/>
                    <a:pt x="41" y="123"/>
                    <a:pt x="41" y="123"/>
                  </a:cubicBezTo>
                  <a:close/>
                  <a:moveTo>
                    <a:pt x="107" y="150"/>
                  </a:moveTo>
                  <a:cubicBezTo>
                    <a:pt x="107" y="150"/>
                    <a:pt x="100" y="152"/>
                    <a:pt x="92" y="152"/>
                  </a:cubicBezTo>
                  <a:cubicBezTo>
                    <a:pt x="85" y="152"/>
                    <a:pt x="77" y="150"/>
                    <a:pt x="77" y="150"/>
                  </a:cubicBezTo>
                  <a:cubicBezTo>
                    <a:pt x="74" y="149"/>
                    <a:pt x="73" y="146"/>
                    <a:pt x="74" y="14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1" y="117"/>
                    <a:pt x="94" y="117"/>
                    <a:pt x="95" y="120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2" y="146"/>
                    <a:pt x="111" y="149"/>
                    <a:pt x="107" y="150"/>
                  </a:cubicBezTo>
                  <a:close/>
                  <a:moveTo>
                    <a:pt x="122" y="144"/>
                  </a:moveTo>
                  <a:cubicBezTo>
                    <a:pt x="119" y="146"/>
                    <a:pt x="116" y="145"/>
                    <a:pt x="115" y="141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1"/>
                    <a:pt x="110" y="109"/>
                    <a:pt x="114" y="11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4" y="117"/>
                    <a:pt x="145" y="120"/>
                    <a:pt x="144" y="123"/>
                  </a:cubicBezTo>
                  <a:cubicBezTo>
                    <a:pt x="144" y="123"/>
                    <a:pt x="140" y="130"/>
                    <a:pt x="135" y="135"/>
                  </a:cubicBezTo>
                  <a:cubicBezTo>
                    <a:pt x="129" y="140"/>
                    <a:pt x="122" y="144"/>
                    <a:pt x="122" y="14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48"/>
            <p:cNvSpPr>
              <a:spLocks noEditPoints="1"/>
            </p:cNvSpPr>
            <p:nvPr/>
          </p:nvSpPr>
          <p:spPr bwMode="gray">
            <a:xfrm>
              <a:off x="8872687" y="5759966"/>
              <a:ext cx="740495" cy="736447"/>
            </a:xfrm>
            <a:custGeom>
              <a:avLst/>
              <a:gdLst>
                <a:gd name="T0" fmla="*/ 82 w 85"/>
                <a:gd name="T1" fmla="*/ 52 h 85"/>
                <a:gd name="T2" fmla="*/ 71 w 85"/>
                <a:gd name="T3" fmla="*/ 45 h 85"/>
                <a:gd name="T4" fmla="*/ 71 w 85"/>
                <a:gd name="T5" fmla="*/ 45 h 85"/>
                <a:gd name="T6" fmla="*/ 70 w 85"/>
                <a:gd name="T7" fmla="*/ 37 h 85"/>
                <a:gd name="T8" fmla="*/ 70 w 85"/>
                <a:gd name="T9" fmla="*/ 37 h 85"/>
                <a:gd name="T10" fmla="*/ 81 w 85"/>
                <a:gd name="T11" fmla="*/ 29 h 85"/>
                <a:gd name="T12" fmla="*/ 82 w 85"/>
                <a:gd name="T13" fmla="*/ 23 h 85"/>
                <a:gd name="T14" fmla="*/ 77 w 85"/>
                <a:gd name="T15" fmla="*/ 21 h 85"/>
                <a:gd name="T16" fmla="*/ 64 w 85"/>
                <a:gd name="T17" fmla="*/ 24 h 85"/>
                <a:gd name="T18" fmla="*/ 64 w 85"/>
                <a:gd name="T19" fmla="*/ 24 h 85"/>
                <a:gd name="T20" fmla="*/ 58 w 85"/>
                <a:gd name="T21" fmla="*/ 19 h 85"/>
                <a:gd name="T22" fmla="*/ 58 w 85"/>
                <a:gd name="T23" fmla="*/ 19 h 85"/>
                <a:gd name="T24" fmla="*/ 60 w 85"/>
                <a:gd name="T25" fmla="*/ 6 h 85"/>
                <a:gd name="T26" fmla="*/ 57 w 85"/>
                <a:gd name="T27" fmla="*/ 1 h 85"/>
                <a:gd name="T28" fmla="*/ 51 w 85"/>
                <a:gd name="T29" fmla="*/ 3 h 85"/>
                <a:gd name="T30" fmla="*/ 44 w 85"/>
                <a:gd name="T31" fmla="*/ 14 h 85"/>
                <a:gd name="T32" fmla="*/ 44 w 85"/>
                <a:gd name="T33" fmla="*/ 14 h 85"/>
                <a:gd name="T34" fmla="*/ 37 w 85"/>
                <a:gd name="T35" fmla="*/ 15 h 85"/>
                <a:gd name="T36" fmla="*/ 37 w 85"/>
                <a:gd name="T37" fmla="*/ 15 h 85"/>
                <a:gd name="T38" fmla="*/ 28 w 85"/>
                <a:gd name="T39" fmla="*/ 4 h 85"/>
                <a:gd name="T40" fmla="*/ 23 w 85"/>
                <a:gd name="T41" fmla="*/ 3 h 85"/>
                <a:gd name="T42" fmla="*/ 20 w 85"/>
                <a:gd name="T43" fmla="*/ 8 h 85"/>
                <a:gd name="T44" fmla="*/ 23 w 85"/>
                <a:gd name="T45" fmla="*/ 21 h 85"/>
                <a:gd name="T46" fmla="*/ 23 w 85"/>
                <a:gd name="T47" fmla="*/ 21 h 85"/>
                <a:gd name="T48" fmla="*/ 18 w 85"/>
                <a:gd name="T49" fmla="*/ 27 h 85"/>
                <a:gd name="T50" fmla="*/ 18 w 85"/>
                <a:gd name="T51" fmla="*/ 27 h 85"/>
                <a:gd name="T52" fmla="*/ 5 w 85"/>
                <a:gd name="T53" fmla="*/ 25 h 85"/>
                <a:gd name="T54" fmla="*/ 0 w 85"/>
                <a:gd name="T55" fmla="*/ 28 h 85"/>
                <a:gd name="T56" fmla="*/ 2 w 85"/>
                <a:gd name="T57" fmla="*/ 34 h 85"/>
                <a:gd name="T58" fmla="*/ 13 w 85"/>
                <a:gd name="T59" fmla="*/ 41 h 85"/>
                <a:gd name="T60" fmla="*/ 14 w 85"/>
                <a:gd name="T61" fmla="*/ 48 h 85"/>
                <a:gd name="T62" fmla="*/ 4 w 85"/>
                <a:gd name="T63" fmla="*/ 57 h 85"/>
                <a:gd name="T64" fmla="*/ 2 w 85"/>
                <a:gd name="T65" fmla="*/ 62 h 85"/>
                <a:gd name="T66" fmla="*/ 7 w 85"/>
                <a:gd name="T67" fmla="*/ 65 h 85"/>
                <a:gd name="T68" fmla="*/ 20 w 85"/>
                <a:gd name="T69" fmla="*/ 62 h 85"/>
                <a:gd name="T70" fmla="*/ 26 w 85"/>
                <a:gd name="T71" fmla="*/ 67 h 85"/>
                <a:gd name="T72" fmla="*/ 25 w 85"/>
                <a:gd name="T73" fmla="*/ 80 h 85"/>
                <a:gd name="T74" fmla="*/ 28 w 85"/>
                <a:gd name="T75" fmla="*/ 85 h 85"/>
                <a:gd name="T76" fmla="*/ 33 w 85"/>
                <a:gd name="T77" fmla="*/ 83 h 85"/>
                <a:gd name="T78" fmla="*/ 40 w 85"/>
                <a:gd name="T79" fmla="*/ 72 h 85"/>
                <a:gd name="T80" fmla="*/ 48 w 85"/>
                <a:gd name="T81" fmla="*/ 71 h 85"/>
                <a:gd name="T82" fmla="*/ 56 w 85"/>
                <a:gd name="T83" fmla="*/ 81 h 85"/>
                <a:gd name="T84" fmla="*/ 62 w 85"/>
                <a:gd name="T85" fmla="*/ 83 h 85"/>
                <a:gd name="T86" fmla="*/ 64 w 85"/>
                <a:gd name="T87" fmla="*/ 78 h 85"/>
                <a:gd name="T88" fmla="*/ 61 w 85"/>
                <a:gd name="T89" fmla="*/ 65 h 85"/>
                <a:gd name="T90" fmla="*/ 66 w 85"/>
                <a:gd name="T91" fmla="*/ 59 h 85"/>
                <a:gd name="T92" fmla="*/ 79 w 85"/>
                <a:gd name="T93" fmla="*/ 60 h 85"/>
                <a:gd name="T94" fmla="*/ 84 w 85"/>
                <a:gd name="T95" fmla="*/ 57 h 85"/>
                <a:gd name="T96" fmla="*/ 82 w 85"/>
                <a:gd name="T97" fmla="*/ 52 h 85"/>
                <a:gd name="T98" fmla="*/ 36 w 85"/>
                <a:gd name="T99" fmla="*/ 61 h 85"/>
                <a:gd name="T100" fmla="*/ 25 w 85"/>
                <a:gd name="T101" fmla="*/ 37 h 85"/>
                <a:gd name="T102" fmla="*/ 48 w 85"/>
                <a:gd name="T103" fmla="*/ 26 h 85"/>
                <a:gd name="T104" fmla="*/ 59 w 85"/>
                <a:gd name="T105" fmla="*/ 49 h 85"/>
                <a:gd name="T106" fmla="*/ 36 w 85"/>
                <a:gd name="T10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85">
                  <a:moveTo>
                    <a:pt x="82" y="52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2"/>
                    <a:pt x="71" y="40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8"/>
                    <a:pt x="83" y="25"/>
                    <a:pt x="82" y="23"/>
                  </a:cubicBezTo>
                  <a:cubicBezTo>
                    <a:pt x="81" y="22"/>
                    <a:pt x="79" y="21"/>
                    <a:pt x="77" y="21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2"/>
                    <a:pt x="60" y="21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7" y="1"/>
                  </a:cubicBezTo>
                  <a:cubicBezTo>
                    <a:pt x="55" y="0"/>
                    <a:pt x="52" y="1"/>
                    <a:pt x="51" y="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4"/>
                    <a:pt x="39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5" y="2"/>
                    <a:pt x="23" y="3"/>
                  </a:cubicBezTo>
                  <a:cubicBezTo>
                    <a:pt x="21" y="4"/>
                    <a:pt x="20" y="6"/>
                    <a:pt x="20" y="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0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0" y="30"/>
                    <a:pt x="0" y="33"/>
                    <a:pt x="2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3"/>
                    <a:pt x="13" y="46"/>
                    <a:pt x="14" y="48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2" y="62"/>
                  </a:cubicBezTo>
                  <a:cubicBezTo>
                    <a:pt x="3" y="64"/>
                    <a:pt x="5" y="65"/>
                    <a:pt x="7" y="65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4"/>
                    <a:pt x="24" y="65"/>
                    <a:pt x="26" y="67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2"/>
                    <a:pt x="26" y="84"/>
                    <a:pt x="28" y="85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72"/>
                    <a:pt x="45" y="72"/>
                    <a:pt x="48" y="7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4"/>
                    <a:pt x="62" y="83"/>
                  </a:cubicBezTo>
                  <a:cubicBezTo>
                    <a:pt x="63" y="82"/>
                    <a:pt x="64" y="79"/>
                    <a:pt x="64" y="78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3" y="63"/>
                    <a:pt x="65" y="61"/>
                    <a:pt x="66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1" y="61"/>
                    <a:pt x="83" y="59"/>
                    <a:pt x="84" y="57"/>
                  </a:cubicBezTo>
                  <a:cubicBezTo>
                    <a:pt x="85" y="55"/>
                    <a:pt x="84" y="53"/>
                    <a:pt x="82" y="52"/>
                  </a:cubicBezTo>
                  <a:close/>
                  <a:moveTo>
                    <a:pt x="36" y="61"/>
                  </a:moveTo>
                  <a:cubicBezTo>
                    <a:pt x="26" y="57"/>
                    <a:pt x="21" y="47"/>
                    <a:pt x="25" y="37"/>
                  </a:cubicBezTo>
                  <a:cubicBezTo>
                    <a:pt x="28" y="27"/>
                    <a:pt x="38" y="22"/>
                    <a:pt x="48" y="26"/>
                  </a:cubicBezTo>
                  <a:cubicBezTo>
                    <a:pt x="58" y="29"/>
                    <a:pt x="63" y="39"/>
                    <a:pt x="59" y="49"/>
                  </a:cubicBezTo>
                  <a:cubicBezTo>
                    <a:pt x="56" y="59"/>
                    <a:pt x="46" y="64"/>
                    <a:pt x="36" y="61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49"/>
            <p:cNvSpPr>
              <a:spLocks noEditPoints="1"/>
            </p:cNvSpPr>
            <p:nvPr/>
          </p:nvSpPr>
          <p:spPr bwMode="gray">
            <a:xfrm>
              <a:off x="10895894" y="5594061"/>
              <a:ext cx="785004" cy="772867"/>
            </a:xfrm>
            <a:custGeom>
              <a:avLst/>
              <a:gdLst>
                <a:gd name="T0" fmla="*/ 87 w 90"/>
                <a:gd name="T1" fmla="*/ 48 h 89"/>
                <a:gd name="T2" fmla="*/ 89 w 90"/>
                <a:gd name="T3" fmla="*/ 43 h 89"/>
                <a:gd name="T4" fmla="*/ 83 w 90"/>
                <a:gd name="T5" fmla="*/ 39 h 89"/>
                <a:gd name="T6" fmla="*/ 78 w 90"/>
                <a:gd name="T7" fmla="*/ 36 h 89"/>
                <a:gd name="T8" fmla="*/ 75 w 90"/>
                <a:gd name="T9" fmla="*/ 24 h 89"/>
                <a:gd name="T10" fmla="*/ 77 w 90"/>
                <a:gd name="T11" fmla="*/ 18 h 89"/>
                <a:gd name="T12" fmla="*/ 75 w 90"/>
                <a:gd name="T13" fmla="*/ 12 h 89"/>
                <a:gd name="T14" fmla="*/ 68 w 90"/>
                <a:gd name="T15" fmla="*/ 13 h 89"/>
                <a:gd name="T16" fmla="*/ 62 w 90"/>
                <a:gd name="T17" fmla="*/ 15 h 89"/>
                <a:gd name="T18" fmla="*/ 51 w 90"/>
                <a:gd name="T19" fmla="*/ 9 h 89"/>
                <a:gd name="T20" fmla="*/ 49 w 90"/>
                <a:gd name="T21" fmla="*/ 2 h 89"/>
                <a:gd name="T22" fmla="*/ 43 w 90"/>
                <a:gd name="T23" fmla="*/ 1 h 89"/>
                <a:gd name="T24" fmla="*/ 39 w 90"/>
                <a:gd name="T25" fmla="*/ 6 h 89"/>
                <a:gd name="T26" fmla="*/ 36 w 90"/>
                <a:gd name="T27" fmla="*/ 12 h 89"/>
                <a:gd name="T28" fmla="*/ 24 w 90"/>
                <a:gd name="T29" fmla="*/ 15 h 89"/>
                <a:gd name="T30" fmla="*/ 18 w 90"/>
                <a:gd name="T31" fmla="*/ 12 h 89"/>
                <a:gd name="T32" fmla="*/ 13 w 90"/>
                <a:gd name="T33" fmla="*/ 15 h 89"/>
                <a:gd name="T34" fmla="*/ 14 w 90"/>
                <a:gd name="T35" fmla="*/ 22 h 89"/>
                <a:gd name="T36" fmla="*/ 16 w 90"/>
                <a:gd name="T37" fmla="*/ 28 h 89"/>
                <a:gd name="T38" fmla="*/ 9 w 90"/>
                <a:gd name="T39" fmla="*/ 38 h 89"/>
                <a:gd name="T40" fmla="*/ 3 w 90"/>
                <a:gd name="T41" fmla="*/ 40 h 89"/>
                <a:gd name="T42" fmla="*/ 1 w 90"/>
                <a:gd name="T43" fmla="*/ 46 h 89"/>
                <a:gd name="T44" fmla="*/ 7 w 90"/>
                <a:gd name="T45" fmla="*/ 50 h 89"/>
                <a:gd name="T46" fmla="*/ 12 w 90"/>
                <a:gd name="T47" fmla="*/ 53 h 89"/>
                <a:gd name="T48" fmla="*/ 15 w 90"/>
                <a:gd name="T49" fmla="*/ 65 h 89"/>
                <a:gd name="T50" fmla="*/ 12 w 90"/>
                <a:gd name="T51" fmla="*/ 71 h 89"/>
                <a:gd name="T52" fmla="*/ 15 w 90"/>
                <a:gd name="T53" fmla="*/ 77 h 89"/>
                <a:gd name="T54" fmla="*/ 22 w 90"/>
                <a:gd name="T55" fmla="*/ 75 h 89"/>
                <a:gd name="T56" fmla="*/ 27 w 90"/>
                <a:gd name="T57" fmla="*/ 74 h 89"/>
                <a:gd name="T58" fmla="*/ 39 w 90"/>
                <a:gd name="T59" fmla="*/ 81 h 89"/>
                <a:gd name="T60" fmla="*/ 41 w 90"/>
                <a:gd name="T61" fmla="*/ 86 h 89"/>
                <a:gd name="T62" fmla="*/ 47 w 90"/>
                <a:gd name="T63" fmla="*/ 88 h 89"/>
                <a:gd name="T64" fmla="*/ 51 w 90"/>
                <a:gd name="T65" fmla="*/ 82 h 89"/>
                <a:gd name="T66" fmla="*/ 54 w 90"/>
                <a:gd name="T67" fmla="*/ 78 h 89"/>
                <a:gd name="T68" fmla="*/ 66 w 90"/>
                <a:gd name="T69" fmla="*/ 75 h 89"/>
                <a:gd name="T70" fmla="*/ 72 w 90"/>
                <a:gd name="T71" fmla="*/ 77 h 89"/>
                <a:gd name="T72" fmla="*/ 77 w 90"/>
                <a:gd name="T73" fmla="*/ 74 h 89"/>
                <a:gd name="T74" fmla="*/ 76 w 90"/>
                <a:gd name="T75" fmla="*/ 67 h 89"/>
                <a:gd name="T76" fmla="*/ 75 w 90"/>
                <a:gd name="T77" fmla="*/ 62 h 89"/>
                <a:gd name="T78" fmla="*/ 81 w 90"/>
                <a:gd name="T79" fmla="*/ 51 h 89"/>
                <a:gd name="T80" fmla="*/ 65 w 90"/>
                <a:gd name="T81" fmla="*/ 25 h 89"/>
                <a:gd name="T82" fmla="*/ 54 w 90"/>
                <a:gd name="T83" fmla="*/ 36 h 89"/>
                <a:gd name="T84" fmla="*/ 65 w 90"/>
                <a:gd name="T85" fmla="*/ 25 h 89"/>
                <a:gd name="T86" fmla="*/ 49 w 90"/>
                <a:gd name="T87" fmla="*/ 41 h 89"/>
                <a:gd name="T88" fmla="*/ 41 w 90"/>
                <a:gd name="T89" fmla="*/ 49 h 89"/>
                <a:gd name="T90" fmla="*/ 36 w 90"/>
                <a:gd name="T91" fmla="*/ 36 h 89"/>
                <a:gd name="T92" fmla="*/ 26 w 90"/>
                <a:gd name="T93" fmla="*/ 25 h 89"/>
                <a:gd name="T94" fmla="*/ 36 w 90"/>
                <a:gd name="T95" fmla="*/ 36 h 89"/>
                <a:gd name="T96" fmla="*/ 26 w 90"/>
                <a:gd name="T97" fmla="*/ 54 h 89"/>
                <a:gd name="T98" fmla="*/ 36 w 90"/>
                <a:gd name="T99" fmla="*/ 64 h 89"/>
                <a:gd name="T100" fmla="*/ 54 w 90"/>
                <a:gd name="T101" fmla="*/ 54 h 89"/>
                <a:gd name="T102" fmla="*/ 65 w 90"/>
                <a:gd name="T103" fmla="*/ 64 h 89"/>
                <a:gd name="T104" fmla="*/ 54 w 90"/>
                <a:gd name="T10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89">
                  <a:moveTo>
                    <a:pt x="83" y="51"/>
                  </a:moveTo>
                  <a:cubicBezTo>
                    <a:pt x="84" y="50"/>
                    <a:pt x="86" y="49"/>
                    <a:pt x="87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5"/>
                    <a:pt x="90" y="44"/>
                    <a:pt x="89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0"/>
                    <a:pt x="84" y="39"/>
                    <a:pt x="83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78" y="37"/>
                    <a:pt x="78" y="3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6"/>
                    <a:pt x="74" y="25"/>
                    <a:pt x="75" y="2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7" y="21"/>
                    <a:pt x="78" y="19"/>
                    <a:pt x="77" y="18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"/>
                    <a:pt x="76" y="12"/>
                    <a:pt x="7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69" y="13"/>
                    <a:pt x="68" y="13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6"/>
                    <a:pt x="63" y="16"/>
                    <a:pt x="62" y="15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0"/>
                    <a:pt x="51" y="9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4" y="0"/>
                    <a:pt x="43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39" y="5"/>
                    <a:pt x="39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7" y="12"/>
                    <a:pt x="36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5" y="16"/>
                    <a:pt x="24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21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1" y="38"/>
                    <a:pt x="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4" y="39"/>
                    <a:pt x="3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6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2" y="52"/>
                    <a:pt x="12" y="5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4"/>
                    <a:pt x="15" y="65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2" y="70"/>
                    <a:pt x="12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5"/>
                    <a:pt x="14" y="76"/>
                    <a:pt x="15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21" y="76"/>
                    <a:pt x="22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7" y="78"/>
                    <a:pt x="38" y="79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40" y="85"/>
                    <a:pt x="41" y="86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9"/>
                    <a:pt x="46" y="89"/>
                    <a:pt x="47" y="88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4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2" y="78"/>
                    <a:pt x="54" y="78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5" y="74"/>
                    <a:pt x="66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70" y="77"/>
                    <a:pt x="72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6" y="77"/>
                    <a:pt x="77" y="76"/>
                    <a:pt x="77" y="74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3"/>
                    <a:pt x="75" y="6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2"/>
                    <a:pt x="80" y="51"/>
                    <a:pt x="81" y="51"/>
                  </a:cubicBezTo>
                  <a:lnTo>
                    <a:pt x="83" y="51"/>
                  </a:lnTo>
                  <a:close/>
                  <a:moveTo>
                    <a:pt x="65" y="25"/>
                  </a:moveTo>
                  <a:cubicBezTo>
                    <a:pt x="68" y="28"/>
                    <a:pt x="68" y="33"/>
                    <a:pt x="65" y="36"/>
                  </a:cubicBezTo>
                  <a:cubicBezTo>
                    <a:pt x="62" y="39"/>
                    <a:pt x="57" y="39"/>
                    <a:pt x="54" y="36"/>
                  </a:cubicBezTo>
                  <a:cubicBezTo>
                    <a:pt x="51" y="33"/>
                    <a:pt x="51" y="28"/>
                    <a:pt x="54" y="25"/>
                  </a:cubicBezTo>
                  <a:cubicBezTo>
                    <a:pt x="57" y="22"/>
                    <a:pt x="62" y="22"/>
                    <a:pt x="65" y="25"/>
                  </a:cubicBezTo>
                  <a:close/>
                  <a:moveTo>
                    <a:pt x="41" y="41"/>
                  </a:moveTo>
                  <a:cubicBezTo>
                    <a:pt x="43" y="38"/>
                    <a:pt x="47" y="38"/>
                    <a:pt x="49" y="41"/>
                  </a:cubicBezTo>
                  <a:cubicBezTo>
                    <a:pt x="52" y="43"/>
                    <a:pt x="52" y="47"/>
                    <a:pt x="49" y="49"/>
                  </a:cubicBezTo>
                  <a:cubicBezTo>
                    <a:pt x="47" y="51"/>
                    <a:pt x="43" y="51"/>
                    <a:pt x="41" y="49"/>
                  </a:cubicBezTo>
                  <a:cubicBezTo>
                    <a:pt x="38" y="47"/>
                    <a:pt x="38" y="43"/>
                    <a:pt x="41" y="41"/>
                  </a:cubicBezTo>
                  <a:close/>
                  <a:moveTo>
                    <a:pt x="36" y="36"/>
                  </a:moveTo>
                  <a:cubicBezTo>
                    <a:pt x="33" y="39"/>
                    <a:pt x="29" y="39"/>
                    <a:pt x="26" y="36"/>
                  </a:cubicBezTo>
                  <a:cubicBezTo>
                    <a:pt x="23" y="33"/>
                    <a:pt x="23" y="28"/>
                    <a:pt x="26" y="25"/>
                  </a:cubicBezTo>
                  <a:cubicBezTo>
                    <a:pt x="29" y="22"/>
                    <a:pt x="33" y="22"/>
                    <a:pt x="36" y="25"/>
                  </a:cubicBezTo>
                  <a:cubicBezTo>
                    <a:pt x="39" y="28"/>
                    <a:pt x="39" y="33"/>
                    <a:pt x="36" y="36"/>
                  </a:cubicBezTo>
                  <a:close/>
                  <a:moveTo>
                    <a:pt x="26" y="64"/>
                  </a:moveTo>
                  <a:cubicBezTo>
                    <a:pt x="23" y="61"/>
                    <a:pt x="23" y="57"/>
                    <a:pt x="26" y="54"/>
                  </a:cubicBezTo>
                  <a:cubicBezTo>
                    <a:pt x="29" y="51"/>
                    <a:pt x="33" y="51"/>
                    <a:pt x="36" y="54"/>
                  </a:cubicBezTo>
                  <a:cubicBezTo>
                    <a:pt x="39" y="57"/>
                    <a:pt x="39" y="61"/>
                    <a:pt x="36" y="64"/>
                  </a:cubicBezTo>
                  <a:cubicBezTo>
                    <a:pt x="33" y="67"/>
                    <a:pt x="29" y="67"/>
                    <a:pt x="26" y="64"/>
                  </a:cubicBezTo>
                  <a:close/>
                  <a:moveTo>
                    <a:pt x="54" y="54"/>
                  </a:moveTo>
                  <a:cubicBezTo>
                    <a:pt x="57" y="51"/>
                    <a:pt x="62" y="51"/>
                    <a:pt x="65" y="54"/>
                  </a:cubicBezTo>
                  <a:cubicBezTo>
                    <a:pt x="68" y="57"/>
                    <a:pt x="68" y="61"/>
                    <a:pt x="65" y="64"/>
                  </a:cubicBezTo>
                  <a:cubicBezTo>
                    <a:pt x="62" y="67"/>
                    <a:pt x="57" y="67"/>
                    <a:pt x="54" y="64"/>
                  </a:cubicBezTo>
                  <a:cubicBezTo>
                    <a:pt x="51" y="61"/>
                    <a:pt x="51" y="57"/>
                    <a:pt x="54" y="5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0" name="Group 279"/>
            <p:cNvGrpSpPr/>
            <p:nvPr userDrawn="1"/>
          </p:nvGrpSpPr>
          <p:grpSpPr bwMode="gray">
            <a:xfrm>
              <a:off x="10640972" y="5505041"/>
              <a:ext cx="368222" cy="356087"/>
              <a:chOff x="10962040" y="5443286"/>
              <a:chExt cx="391159" cy="378268"/>
            </a:xfrm>
            <a:solidFill>
              <a:srgbClr val="00BCF2"/>
            </a:solidFill>
          </p:grpSpPr>
          <p:sp>
            <p:nvSpPr>
              <p:cNvPr id="300" name="Freeform 350"/>
              <p:cNvSpPr>
                <a:spLocks noEditPoints="1"/>
              </p:cNvSpPr>
              <p:nvPr/>
            </p:nvSpPr>
            <p:spPr bwMode="gray">
              <a:xfrm>
                <a:off x="11009322" y="5499167"/>
                <a:ext cx="305193" cy="296596"/>
              </a:xfrm>
              <a:custGeom>
                <a:avLst/>
                <a:gdLst>
                  <a:gd name="T0" fmla="*/ 15 w 33"/>
                  <a:gd name="T1" fmla="*/ 1 h 32"/>
                  <a:gd name="T2" fmla="*/ 1 w 33"/>
                  <a:gd name="T3" fmla="*/ 17 h 32"/>
                  <a:gd name="T4" fmla="*/ 18 w 33"/>
                  <a:gd name="T5" fmla="*/ 32 h 32"/>
                  <a:gd name="T6" fmla="*/ 32 w 33"/>
                  <a:gd name="T7" fmla="*/ 15 h 32"/>
                  <a:gd name="T8" fmla="*/ 15 w 33"/>
                  <a:gd name="T9" fmla="*/ 1 h 32"/>
                  <a:gd name="T10" fmla="*/ 17 w 33"/>
                  <a:gd name="T11" fmla="*/ 23 h 32"/>
                  <a:gd name="T12" fmla="*/ 10 w 33"/>
                  <a:gd name="T13" fmla="*/ 17 h 32"/>
                  <a:gd name="T14" fmla="*/ 16 w 33"/>
                  <a:gd name="T15" fmla="*/ 9 h 32"/>
                  <a:gd name="T16" fmla="*/ 23 w 33"/>
                  <a:gd name="T17" fmla="*/ 16 h 32"/>
                  <a:gd name="T18" fmla="*/ 17 w 33"/>
                  <a:gd name="T1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7" y="1"/>
                      <a:pt x="0" y="9"/>
                      <a:pt x="1" y="17"/>
                    </a:cubicBezTo>
                    <a:cubicBezTo>
                      <a:pt x="2" y="26"/>
                      <a:pt x="9" y="32"/>
                      <a:pt x="18" y="32"/>
                    </a:cubicBezTo>
                    <a:cubicBezTo>
                      <a:pt x="26" y="31"/>
                      <a:pt x="33" y="24"/>
                      <a:pt x="32" y="15"/>
                    </a:cubicBezTo>
                    <a:cubicBezTo>
                      <a:pt x="31" y="6"/>
                      <a:pt x="24" y="0"/>
                      <a:pt x="15" y="1"/>
                    </a:cubicBezTo>
                    <a:close/>
                    <a:moveTo>
                      <a:pt x="17" y="23"/>
                    </a:moveTo>
                    <a:cubicBezTo>
                      <a:pt x="13" y="23"/>
                      <a:pt x="10" y="21"/>
                      <a:pt x="10" y="17"/>
                    </a:cubicBezTo>
                    <a:cubicBezTo>
                      <a:pt x="9" y="13"/>
                      <a:pt x="12" y="10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4" y="19"/>
                      <a:pt x="21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51"/>
              <p:cNvSpPr>
                <a:spLocks/>
              </p:cNvSpPr>
              <p:nvPr/>
            </p:nvSpPr>
            <p:spPr bwMode="gray">
              <a:xfrm>
                <a:off x="11112485" y="5443286"/>
                <a:ext cx="73075" cy="94566"/>
              </a:xfrm>
              <a:custGeom>
                <a:avLst/>
                <a:gdLst>
                  <a:gd name="T0" fmla="*/ 8 w 8"/>
                  <a:gd name="T1" fmla="*/ 6 h 10"/>
                  <a:gd name="T2" fmla="*/ 5 w 8"/>
                  <a:gd name="T3" fmla="*/ 10 h 10"/>
                  <a:gd name="T4" fmla="*/ 4 w 8"/>
                  <a:gd name="T5" fmla="*/ 10 h 10"/>
                  <a:gd name="T6" fmla="*/ 0 w 8"/>
                  <a:gd name="T7" fmla="*/ 7 h 10"/>
                  <a:gd name="T8" fmla="*/ 0 w 8"/>
                  <a:gd name="T9" fmla="*/ 4 h 10"/>
                  <a:gd name="T10" fmla="*/ 3 w 8"/>
                  <a:gd name="T11" fmla="*/ 0 h 10"/>
                  <a:gd name="T12" fmla="*/ 4 w 8"/>
                  <a:gd name="T13" fmla="*/ 0 h 10"/>
                  <a:gd name="T14" fmla="*/ 8 w 8"/>
                  <a:gd name="T15" fmla="*/ 3 h 10"/>
                  <a:gd name="T16" fmla="*/ 8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cubicBezTo>
                      <a:pt x="8" y="8"/>
                      <a:pt x="7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52"/>
              <p:cNvSpPr>
                <a:spLocks/>
              </p:cNvSpPr>
              <p:nvPr/>
            </p:nvSpPr>
            <p:spPr bwMode="gray">
              <a:xfrm>
                <a:off x="11030815" y="5731285"/>
                <a:ext cx="81672" cy="90269"/>
              </a:xfrm>
              <a:custGeom>
                <a:avLst/>
                <a:gdLst>
                  <a:gd name="T0" fmla="*/ 7 w 9"/>
                  <a:gd name="T1" fmla="*/ 9 h 10"/>
                  <a:gd name="T2" fmla="*/ 3 w 9"/>
                  <a:gd name="T3" fmla="*/ 9 h 10"/>
                  <a:gd name="T4" fmla="*/ 1 w 9"/>
                  <a:gd name="T5" fmla="*/ 8 h 10"/>
                  <a:gd name="T6" fmla="*/ 1 w 9"/>
                  <a:gd name="T7" fmla="*/ 4 h 10"/>
                  <a:gd name="T8" fmla="*/ 2 w 9"/>
                  <a:gd name="T9" fmla="*/ 2 h 10"/>
                  <a:gd name="T10" fmla="*/ 7 w 9"/>
                  <a:gd name="T11" fmla="*/ 1 h 10"/>
                  <a:gd name="T12" fmla="*/ 8 w 9"/>
                  <a:gd name="T13" fmla="*/ 2 h 10"/>
                  <a:gd name="T14" fmla="*/ 9 w 9"/>
                  <a:gd name="T15" fmla="*/ 6 h 10"/>
                  <a:gd name="T16" fmla="*/ 7 w 9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9"/>
                    </a:moveTo>
                    <a:cubicBezTo>
                      <a:pt x="6" y="10"/>
                      <a:pt x="4" y="10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5"/>
                      <a:pt x="9" y="6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53"/>
              <p:cNvSpPr>
                <a:spLocks/>
              </p:cNvSpPr>
              <p:nvPr/>
            </p:nvSpPr>
            <p:spPr bwMode="gray">
              <a:xfrm>
                <a:off x="11232842" y="5714091"/>
                <a:ext cx="94566" cy="90269"/>
              </a:xfrm>
              <a:custGeom>
                <a:avLst/>
                <a:gdLst>
                  <a:gd name="T0" fmla="*/ 8 w 10"/>
                  <a:gd name="T1" fmla="*/ 4 h 10"/>
                  <a:gd name="T2" fmla="*/ 8 w 10"/>
                  <a:gd name="T3" fmla="*/ 8 h 10"/>
                  <a:gd name="T4" fmla="*/ 7 w 10"/>
                  <a:gd name="T5" fmla="*/ 9 h 10"/>
                  <a:gd name="T6" fmla="*/ 3 w 10"/>
                  <a:gd name="T7" fmla="*/ 9 h 10"/>
                  <a:gd name="T8" fmla="*/ 1 w 10"/>
                  <a:gd name="T9" fmla="*/ 7 h 10"/>
                  <a:gd name="T10" fmla="*/ 1 w 10"/>
                  <a:gd name="T11" fmla="*/ 3 h 10"/>
                  <a:gd name="T12" fmla="*/ 2 w 10"/>
                  <a:gd name="T13" fmla="*/ 2 h 10"/>
                  <a:gd name="T14" fmla="*/ 6 w 10"/>
                  <a:gd name="T15" fmla="*/ 2 h 10"/>
                  <a:gd name="T16" fmla="*/ 8 w 10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8" y="4"/>
                    </a:moveTo>
                    <a:cubicBezTo>
                      <a:pt x="10" y="5"/>
                      <a:pt x="10" y="7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6" y="2"/>
                    </a:cubicBez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354"/>
              <p:cNvSpPr>
                <a:spLocks/>
              </p:cNvSpPr>
              <p:nvPr/>
            </p:nvSpPr>
            <p:spPr bwMode="gray">
              <a:xfrm>
                <a:off x="11250036" y="5529255"/>
                <a:ext cx="103163" cy="90269"/>
              </a:xfrm>
              <a:custGeom>
                <a:avLst/>
                <a:gdLst>
                  <a:gd name="T0" fmla="*/ 5 w 11"/>
                  <a:gd name="T1" fmla="*/ 1 h 10"/>
                  <a:gd name="T2" fmla="*/ 9 w 11"/>
                  <a:gd name="T3" fmla="*/ 3 h 10"/>
                  <a:gd name="T4" fmla="*/ 10 w 11"/>
                  <a:gd name="T5" fmla="*/ 4 h 10"/>
                  <a:gd name="T6" fmla="*/ 9 w 11"/>
                  <a:gd name="T7" fmla="*/ 8 h 10"/>
                  <a:gd name="T8" fmla="*/ 6 w 11"/>
                  <a:gd name="T9" fmla="*/ 9 h 10"/>
                  <a:gd name="T10" fmla="*/ 2 w 11"/>
                  <a:gd name="T11" fmla="*/ 8 h 10"/>
                  <a:gd name="T12" fmla="*/ 1 w 11"/>
                  <a:gd name="T13" fmla="*/ 7 h 10"/>
                  <a:gd name="T14" fmla="*/ 2 w 11"/>
                  <a:gd name="T15" fmla="*/ 3 h 10"/>
                  <a:gd name="T16" fmla="*/ 5 w 11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7" y="0"/>
                      <a:pt x="9" y="1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0" y="7"/>
                      <a:pt x="9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3" y="10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2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355"/>
              <p:cNvSpPr>
                <a:spLocks/>
              </p:cNvSpPr>
              <p:nvPr/>
            </p:nvSpPr>
            <p:spPr bwMode="gray">
              <a:xfrm>
                <a:off x="10962040" y="5555046"/>
                <a:ext cx="94566" cy="94566"/>
              </a:xfrm>
              <a:custGeom>
                <a:avLst/>
                <a:gdLst>
                  <a:gd name="T0" fmla="*/ 2 w 10"/>
                  <a:gd name="T1" fmla="*/ 8 h 10"/>
                  <a:gd name="T2" fmla="*/ 0 w 10"/>
                  <a:gd name="T3" fmla="*/ 4 h 10"/>
                  <a:gd name="T4" fmla="*/ 1 w 10"/>
                  <a:gd name="T5" fmla="*/ 3 h 10"/>
                  <a:gd name="T6" fmla="*/ 5 w 10"/>
                  <a:gd name="T7" fmla="*/ 1 h 10"/>
                  <a:gd name="T8" fmla="*/ 8 w 10"/>
                  <a:gd name="T9" fmla="*/ 2 h 10"/>
                  <a:gd name="T10" fmla="*/ 10 w 10"/>
                  <a:gd name="T11" fmla="*/ 6 h 10"/>
                  <a:gd name="T12" fmla="*/ 9 w 10"/>
                  <a:gd name="T13" fmla="*/ 7 h 10"/>
                  <a:gd name="T14" fmla="*/ 5 w 10"/>
                  <a:gd name="T15" fmla="*/ 9 h 10"/>
                  <a:gd name="T16" fmla="*/ 2 w 10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4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7" y="10"/>
                      <a:pt x="5" y="9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1" name="Group 280"/>
            <p:cNvGrpSpPr/>
            <p:nvPr userDrawn="1"/>
          </p:nvGrpSpPr>
          <p:grpSpPr bwMode="gray">
            <a:xfrm>
              <a:off x="9447278" y="4974961"/>
              <a:ext cx="1222019" cy="1209879"/>
              <a:chOff x="9693989" y="4880187"/>
              <a:chExt cx="1298141" cy="1285245"/>
            </a:xfrm>
            <a:solidFill>
              <a:srgbClr val="BAD80A"/>
            </a:solidFill>
          </p:grpSpPr>
          <p:sp>
            <p:nvSpPr>
              <p:cNvPr id="283" name="Freeform 356"/>
              <p:cNvSpPr>
                <a:spLocks noEditPoints="1"/>
              </p:cNvSpPr>
              <p:nvPr/>
            </p:nvSpPr>
            <p:spPr bwMode="gray">
              <a:xfrm>
                <a:off x="9805749" y="4983350"/>
                <a:ext cx="1074618" cy="1078918"/>
              </a:xfrm>
              <a:custGeom>
                <a:avLst/>
                <a:gdLst>
                  <a:gd name="T0" fmla="*/ 54 w 116"/>
                  <a:gd name="T1" fmla="*/ 2 h 117"/>
                  <a:gd name="T2" fmla="*/ 2 w 116"/>
                  <a:gd name="T3" fmla="*/ 62 h 117"/>
                  <a:gd name="T4" fmla="*/ 62 w 116"/>
                  <a:gd name="T5" fmla="*/ 115 h 117"/>
                  <a:gd name="T6" fmla="*/ 114 w 116"/>
                  <a:gd name="T7" fmla="*/ 55 h 117"/>
                  <a:gd name="T8" fmla="*/ 54 w 116"/>
                  <a:gd name="T9" fmla="*/ 2 h 117"/>
                  <a:gd name="T10" fmla="*/ 60 w 116"/>
                  <a:gd name="T11" fmla="*/ 85 h 117"/>
                  <a:gd name="T12" fmla="*/ 31 w 116"/>
                  <a:gd name="T13" fmla="*/ 60 h 117"/>
                  <a:gd name="T14" fmla="*/ 56 w 116"/>
                  <a:gd name="T15" fmla="*/ 32 h 117"/>
                  <a:gd name="T16" fmla="*/ 84 w 116"/>
                  <a:gd name="T17" fmla="*/ 57 h 117"/>
                  <a:gd name="T18" fmla="*/ 60 w 116"/>
                  <a:gd name="T19" fmla="*/ 8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7">
                    <a:moveTo>
                      <a:pt x="54" y="2"/>
                    </a:moveTo>
                    <a:cubicBezTo>
                      <a:pt x="23" y="4"/>
                      <a:pt x="0" y="31"/>
                      <a:pt x="2" y="62"/>
                    </a:cubicBezTo>
                    <a:cubicBezTo>
                      <a:pt x="4" y="93"/>
                      <a:pt x="31" y="117"/>
                      <a:pt x="62" y="115"/>
                    </a:cubicBezTo>
                    <a:cubicBezTo>
                      <a:pt x="93" y="113"/>
                      <a:pt x="116" y="86"/>
                      <a:pt x="114" y="55"/>
                    </a:cubicBezTo>
                    <a:cubicBezTo>
                      <a:pt x="112" y="24"/>
                      <a:pt x="85" y="0"/>
                      <a:pt x="54" y="2"/>
                    </a:cubicBezTo>
                    <a:close/>
                    <a:moveTo>
                      <a:pt x="60" y="85"/>
                    </a:moveTo>
                    <a:cubicBezTo>
                      <a:pt x="45" y="86"/>
                      <a:pt x="32" y="75"/>
                      <a:pt x="31" y="60"/>
                    </a:cubicBezTo>
                    <a:cubicBezTo>
                      <a:pt x="30" y="46"/>
                      <a:pt x="41" y="33"/>
                      <a:pt x="56" y="32"/>
                    </a:cubicBezTo>
                    <a:cubicBezTo>
                      <a:pt x="71" y="31"/>
                      <a:pt x="84" y="42"/>
                      <a:pt x="84" y="57"/>
                    </a:cubicBezTo>
                    <a:cubicBezTo>
                      <a:pt x="85" y="71"/>
                      <a:pt x="74" y="84"/>
                      <a:pt x="6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57"/>
              <p:cNvSpPr>
                <a:spLocks/>
              </p:cNvSpPr>
              <p:nvPr/>
            </p:nvSpPr>
            <p:spPr bwMode="gray">
              <a:xfrm>
                <a:off x="10222699" y="4880187"/>
                <a:ext cx="184836" cy="313790"/>
              </a:xfrm>
              <a:custGeom>
                <a:avLst/>
                <a:gdLst>
                  <a:gd name="T0" fmla="*/ 20 w 20"/>
                  <a:gd name="T1" fmla="*/ 28 h 34"/>
                  <a:gd name="T2" fmla="*/ 16 w 20"/>
                  <a:gd name="T3" fmla="*/ 33 h 34"/>
                  <a:gd name="T4" fmla="*/ 5 w 20"/>
                  <a:gd name="T5" fmla="*/ 34 h 34"/>
                  <a:gd name="T6" fmla="*/ 1 w 20"/>
                  <a:gd name="T7" fmla="*/ 29 h 34"/>
                  <a:gd name="T8" fmla="*/ 2 w 20"/>
                  <a:gd name="T9" fmla="*/ 5 h 34"/>
                  <a:gd name="T10" fmla="*/ 8 w 20"/>
                  <a:gd name="T11" fmla="*/ 0 h 34"/>
                  <a:gd name="T12" fmla="*/ 9 w 20"/>
                  <a:gd name="T13" fmla="*/ 0 h 34"/>
                  <a:gd name="T14" fmla="*/ 15 w 20"/>
                  <a:gd name="T15" fmla="*/ 5 h 34"/>
                  <a:gd name="T16" fmla="*/ 20 w 20"/>
                  <a:gd name="T1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20" y="28"/>
                    </a:moveTo>
                    <a:cubicBezTo>
                      <a:pt x="20" y="30"/>
                      <a:pt x="19" y="33"/>
                      <a:pt x="16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4"/>
                      <a:pt x="0" y="32"/>
                      <a:pt x="1" y="2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5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2"/>
                      <a:pt x="15" y="5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58"/>
              <p:cNvSpPr>
                <a:spLocks/>
              </p:cNvSpPr>
              <p:nvPr/>
            </p:nvSpPr>
            <p:spPr bwMode="gray">
              <a:xfrm>
                <a:off x="10269984" y="5851642"/>
                <a:ext cx="184836" cy="313790"/>
              </a:xfrm>
              <a:custGeom>
                <a:avLst/>
                <a:gdLst>
                  <a:gd name="T0" fmla="*/ 1 w 20"/>
                  <a:gd name="T1" fmla="*/ 7 h 34"/>
                  <a:gd name="T2" fmla="*/ 5 w 20"/>
                  <a:gd name="T3" fmla="*/ 1 h 34"/>
                  <a:gd name="T4" fmla="*/ 15 w 20"/>
                  <a:gd name="T5" fmla="*/ 0 h 34"/>
                  <a:gd name="T6" fmla="*/ 20 w 20"/>
                  <a:gd name="T7" fmla="*/ 5 h 34"/>
                  <a:gd name="T8" fmla="*/ 18 w 20"/>
                  <a:gd name="T9" fmla="*/ 29 h 34"/>
                  <a:gd name="T10" fmla="*/ 13 w 20"/>
                  <a:gd name="T11" fmla="*/ 34 h 34"/>
                  <a:gd name="T12" fmla="*/ 12 w 20"/>
                  <a:gd name="T13" fmla="*/ 34 h 34"/>
                  <a:gd name="T14" fmla="*/ 6 w 20"/>
                  <a:gd name="T15" fmla="*/ 30 h 34"/>
                  <a:gd name="T16" fmla="*/ 1 w 20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" y="7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2"/>
                      <a:pt x="20" y="5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2"/>
                      <a:pt x="16" y="34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34"/>
                      <a:pt x="6" y="32"/>
                      <a:pt x="6" y="30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59"/>
              <p:cNvSpPr>
                <a:spLocks/>
              </p:cNvSpPr>
              <p:nvPr/>
            </p:nvSpPr>
            <p:spPr bwMode="gray">
              <a:xfrm>
                <a:off x="9693989" y="5451883"/>
                <a:ext cx="313790" cy="184836"/>
              </a:xfrm>
              <a:custGeom>
                <a:avLst/>
                <a:gdLst>
                  <a:gd name="T0" fmla="*/ 28 w 34"/>
                  <a:gd name="T1" fmla="*/ 1 h 20"/>
                  <a:gd name="T2" fmla="*/ 33 w 34"/>
                  <a:gd name="T3" fmla="*/ 5 h 20"/>
                  <a:gd name="T4" fmla="*/ 34 w 34"/>
                  <a:gd name="T5" fmla="*/ 15 h 20"/>
                  <a:gd name="T6" fmla="*/ 29 w 34"/>
                  <a:gd name="T7" fmla="*/ 20 h 20"/>
                  <a:gd name="T8" fmla="*/ 6 w 34"/>
                  <a:gd name="T9" fmla="*/ 18 h 20"/>
                  <a:gd name="T10" fmla="*/ 0 w 34"/>
                  <a:gd name="T11" fmla="*/ 13 h 20"/>
                  <a:gd name="T12" fmla="*/ 0 w 34"/>
                  <a:gd name="T13" fmla="*/ 12 h 20"/>
                  <a:gd name="T14" fmla="*/ 5 w 34"/>
                  <a:gd name="T15" fmla="*/ 5 h 20"/>
                  <a:gd name="T16" fmla="*/ 28 w 3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28" y="1"/>
                    </a:moveTo>
                    <a:cubicBezTo>
                      <a:pt x="31" y="0"/>
                      <a:pt x="33" y="2"/>
                      <a:pt x="33" y="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2" y="20"/>
                      <a:pt x="29" y="2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18"/>
                      <a:pt x="0" y="15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2" y="6"/>
                      <a:pt x="5" y="5"/>
                    </a:cubicBezTo>
                    <a:lnTo>
                      <a:pt x="2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60"/>
              <p:cNvSpPr>
                <a:spLocks/>
              </p:cNvSpPr>
              <p:nvPr/>
            </p:nvSpPr>
            <p:spPr bwMode="gray">
              <a:xfrm>
                <a:off x="10678340" y="5408898"/>
                <a:ext cx="313790" cy="184836"/>
              </a:xfrm>
              <a:custGeom>
                <a:avLst/>
                <a:gdLst>
                  <a:gd name="T0" fmla="*/ 6 w 34"/>
                  <a:gd name="T1" fmla="*/ 19 h 20"/>
                  <a:gd name="T2" fmla="*/ 0 w 34"/>
                  <a:gd name="T3" fmla="*/ 15 h 20"/>
                  <a:gd name="T4" fmla="*/ 0 w 34"/>
                  <a:gd name="T5" fmla="*/ 5 h 20"/>
                  <a:gd name="T6" fmla="*/ 5 w 34"/>
                  <a:gd name="T7" fmla="*/ 0 h 20"/>
                  <a:gd name="T8" fmla="*/ 28 w 34"/>
                  <a:gd name="T9" fmla="*/ 2 h 20"/>
                  <a:gd name="T10" fmla="*/ 34 w 34"/>
                  <a:gd name="T11" fmla="*/ 7 h 20"/>
                  <a:gd name="T12" fmla="*/ 34 w 34"/>
                  <a:gd name="T13" fmla="*/ 8 h 20"/>
                  <a:gd name="T14" fmla="*/ 29 w 34"/>
                  <a:gd name="T15" fmla="*/ 15 h 20"/>
                  <a:gd name="T16" fmla="*/ 6 w 3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6" y="19"/>
                    </a:moveTo>
                    <a:cubicBezTo>
                      <a:pt x="3" y="20"/>
                      <a:pt x="1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3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11"/>
                      <a:pt x="32" y="14"/>
                      <a:pt x="29" y="1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61"/>
              <p:cNvSpPr>
                <a:spLocks/>
              </p:cNvSpPr>
              <p:nvPr/>
            </p:nvSpPr>
            <p:spPr bwMode="gray">
              <a:xfrm>
                <a:off x="9831540" y="5073617"/>
                <a:ext cx="305193" cy="287999"/>
              </a:xfrm>
              <a:custGeom>
                <a:avLst/>
                <a:gdLst>
                  <a:gd name="T0" fmla="*/ 30 w 33"/>
                  <a:gd name="T1" fmla="*/ 14 h 31"/>
                  <a:gd name="T2" fmla="*/ 31 w 33"/>
                  <a:gd name="T3" fmla="*/ 21 h 31"/>
                  <a:gd name="T4" fmla="*/ 24 w 33"/>
                  <a:gd name="T5" fmla="*/ 28 h 31"/>
                  <a:gd name="T6" fmla="*/ 17 w 33"/>
                  <a:gd name="T7" fmla="*/ 28 h 31"/>
                  <a:gd name="T8" fmla="*/ 2 w 33"/>
                  <a:gd name="T9" fmla="*/ 11 h 31"/>
                  <a:gd name="T10" fmla="*/ 2 w 33"/>
                  <a:gd name="T11" fmla="*/ 3 h 31"/>
                  <a:gd name="T12" fmla="*/ 3 w 33"/>
                  <a:gd name="T13" fmla="*/ 2 h 31"/>
                  <a:gd name="T14" fmla="*/ 10 w 33"/>
                  <a:gd name="T15" fmla="*/ 1 h 31"/>
                  <a:gd name="T16" fmla="*/ 30 w 33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0" y="14"/>
                    </a:moveTo>
                    <a:cubicBezTo>
                      <a:pt x="32" y="16"/>
                      <a:pt x="33" y="19"/>
                      <a:pt x="31" y="21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2" y="31"/>
                      <a:pt x="19" y="31"/>
                      <a:pt x="17" y="2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0"/>
                      <a:pt x="8" y="0"/>
                      <a:pt x="10" y="1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62"/>
              <p:cNvSpPr>
                <a:spLocks/>
              </p:cNvSpPr>
              <p:nvPr/>
            </p:nvSpPr>
            <p:spPr bwMode="gray">
              <a:xfrm>
                <a:off x="10545086" y="5684003"/>
                <a:ext cx="309490" cy="296596"/>
              </a:xfrm>
              <a:custGeom>
                <a:avLst/>
                <a:gdLst>
                  <a:gd name="T0" fmla="*/ 3 w 33"/>
                  <a:gd name="T1" fmla="*/ 17 h 32"/>
                  <a:gd name="T2" fmla="*/ 2 w 33"/>
                  <a:gd name="T3" fmla="*/ 10 h 32"/>
                  <a:gd name="T4" fmla="*/ 9 w 33"/>
                  <a:gd name="T5" fmla="*/ 3 h 32"/>
                  <a:gd name="T6" fmla="*/ 15 w 33"/>
                  <a:gd name="T7" fmla="*/ 3 h 32"/>
                  <a:gd name="T8" fmla="*/ 31 w 33"/>
                  <a:gd name="T9" fmla="*/ 20 h 32"/>
                  <a:gd name="T10" fmla="*/ 31 w 33"/>
                  <a:gd name="T11" fmla="*/ 28 h 32"/>
                  <a:gd name="T12" fmla="*/ 30 w 33"/>
                  <a:gd name="T13" fmla="*/ 29 h 32"/>
                  <a:gd name="T14" fmla="*/ 22 w 33"/>
                  <a:gd name="T15" fmla="*/ 30 h 32"/>
                  <a:gd name="T16" fmla="*/ 3 w 33"/>
                  <a:gd name="T1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3" y="17"/>
                    </a:moveTo>
                    <a:cubicBezTo>
                      <a:pt x="0" y="16"/>
                      <a:pt x="0" y="13"/>
                      <a:pt x="2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14" y="0"/>
                      <a:pt x="15" y="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3"/>
                      <a:pt x="33" y="26"/>
                      <a:pt x="31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8" y="31"/>
                      <a:pt x="25" y="32"/>
                      <a:pt x="22" y="30"/>
                    </a:cubicBez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63"/>
              <p:cNvSpPr>
                <a:spLocks/>
              </p:cNvSpPr>
              <p:nvPr/>
            </p:nvSpPr>
            <p:spPr bwMode="gray">
              <a:xfrm>
                <a:off x="9887419" y="5731285"/>
                <a:ext cx="287999" cy="296596"/>
              </a:xfrm>
              <a:custGeom>
                <a:avLst/>
                <a:gdLst>
                  <a:gd name="T0" fmla="*/ 14 w 31"/>
                  <a:gd name="T1" fmla="*/ 2 h 32"/>
                  <a:gd name="T2" fmla="*/ 21 w 31"/>
                  <a:gd name="T3" fmla="*/ 1 h 32"/>
                  <a:gd name="T4" fmla="*/ 29 w 31"/>
                  <a:gd name="T5" fmla="*/ 8 h 32"/>
                  <a:gd name="T6" fmla="*/ 29 w 31"/>
                  <a:gd name="T7" fmla="*/ 15 h 32"/>
                  <a:gd name="T8" fmla="*/ 11 w 31"/>
                  <a:gd name="T9" fmla="*/ 30 h 32"/>
                  <a:gd name="T10" fmla="*/ 3 w 31"/>
                  <a:gd name="T11" fmla="*/ 30 h 32"/>
                  <a:gd name="T12" fmla="*/ 3 w 31"/>
                  <a:gd name="T13" fmla="*/ 30 h 32"/>
                  <a:gd name="T14" fmla="*/ 1 w 31"/>
                  <a:gd name="T15" fmla="*/ 22 h 32"/>
                  <a:gd name="T16" fmla="*/ 14 w 31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10"/>
                      <a:pt x="31" y="13"/>
                      <a:pt x="29" y="1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2"/>
                      <a:pt x="5" y="32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28"/>
                      <a:pt x="0" y="24"/>
                      <a:pt x="1" y="22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64"/>
              <p:cNvSpPr>
                <a:spLocks/>
              </p:cNvSpPr>
              <p:nvPr/>
            </p:nvSpPr>
            <p:spPr bwMode="gray">
              <a:xfrm>
                <a:off x="10510699" y="5022035"/>
                <a:ext cx="287999" cy="300893"/>
              </a:xfrm>
              <a:custGeom>
                <a:avLst/>
                <a:gdLst>
                  <a:gd name="T0" fmla="*/ 16 w 31"/>
                  <a:gd name="T1" fmla="*/ 30 h 33"/>
                  <a:gd name="T2" fmla="*/ 10 w 31"/>
                  <a:gd name="T3" fmla="*/ 31 h 33"/>
                  <a:gd name="T4" fmla="*/ 2 w 31"/>
                  <a:gd name="T5" fmla="*/ 24 h 33"/>
                  <a:gd name="T6" fmla="*/ 2 w 31"/>
                  <a:gd name="T7" fmla="*/ 17 h 33"/>
                  <a:gd name="T8" fmla="*/ 20 w 31"/>
                  <a:gd name="T9" fmla="*/ 2 h 33"/>
                  <a:gd name="T10" fmla="*/ 28 w 31"/>
                  <a:gd name="T11" fmla="*/ 2 h 33"/>
                  <a:gd name="T12" fmla="*/ 28 w 31"/>
                  <a:gd name="T13" fmla="*/ 2 h 33"/>
                  <a:gd name="T14" fmla="*/ 29 w 31"/>
                  <a:gd name="T15" fmla="*/ 10 h 33"/>
                  <a:gd name="T16" fmla="*/ 16 w 31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3">
                    <a:moveTo>
                      <a:pt x="16" y="30"/>
                    </a:moveTo>
                    <a:cubicBezTo>
                      <a:pt x="15" y="32"/>
                      <a:pt x="12" y="33"/>
                      <a:pt x="10" y="3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4"/>
                      <a:pt x="31" y="8"/>
                      <a:pt x="29" y="10"/>
                    </a:cubicBez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65"/>
              <p:cNvSpPr>
                <a:spLocks/>
              </p:cNvSpPr>
              <p:nvPr/>
            </p:nvSpPr>
            <p:spPr bwMode="gray">
              <a:xfrm>
                <a:off x="10007776" y="4936066"/>
                <a:ext cx="253611" cy="322387"/>
              </a:xfrm>
              <a:custGeom>
                <a:avLst/>
                <a:gdLst>
                  <a:gd name="T0" fmla="*/ 26 w 27"/>
                  <a:gd name="T1" fmla="*/ 22 h 35"/>
                  <a:gd name="T2" fmla="*/ 24 w 27"/>
                  <a:gd name="T3" fmla="*/ 29 h 35"/>
                  <a:gd name="T4" fmla="*/ 15 w 27"/>
                  <a:gd name="T5" fmla="*/ 33 h 35"/>
                  <a:gd name="T6" fmla="*/ 9 w 27"/>
                  <a:gd name="T7" fmla="*/ 31 h 35"/>
                  <a:gd name="T8" fmla="*/ 1 w 27"/>
                  <a:gd name="T9" fmla="*/ 9 h 35"/>
                  <a:gd name="T10" fmla="*/ 4 w 27"/>
                  <a:gd name="T11" fmla="*/ 1 h 35"/>
                  <a:gd name="T12" fmla="*/ 5 w 27"/>
                  <a:gd name="T13" fmla="*/ 1 h 35"/>
                  <a:gd name="T14" fmla="*/ 12 w 27"/>
                  <a:gd name="T15" fmla="*/ 3 h 35"/>
                  <a:gd name="T16" fmla="*/ 26 w 27"/>
                  <a:gd name="T17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5">
                    <a:moveTo>
                      <a:pt x="26" y="22"/>
                    </a:moveTo>
                    <a:cubicBezTo>
                      <a:pt x="27" y="25"/>
                      <a:pt x="27" y="27"/>
                      <a:pt x="24" y="2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5"/>
                      <a:pt x="10" y="34"/>
                      <a:pt x="9" y="3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1"/>
                      <a:pt x="12" y="3"/>
                    </a:cubicBezTo>
                    <a:lnTo>
                      <a:pt x="2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66"/>
              <p:cNvSpPr>
                <a:spLocks/>
              </p:cNvSpPr>
              <p:nvPr/>
            </p:nvSpPr>
            <p:spPr bwMode="gray">
              <a:xfrm>
                <a:off x="10416132" y="5787166"/>
                <a:ext cx="262208" cy="322387"/>
              </a:xfrm>
              <a:custGeom>
                <a:avLst/>
                <a:gdLst>
                  <a:gd name="T0" fmla="*/ 2 w 28"/>
                  <a:gd name="T1" fmla="*/ 13 h 35"/>
                  <a:gd name="T2" fmla="*/ 4 w 28"/>
                  <a:gd name="T3" fmla="*/ 6 h 35"/>
                  <a:gd name="T4" fmla="*/ 13 w 28"/>
                  <a:gd name="T5" fmla="*/ 2 h 35"/>
                  <a:gd name="T6" fmla="*/ 19 w 28"/>
                  <a:gd name="T7" fmla="*/ 4 h 35"/>
                  <a:gd name="T8" fmla="*/ 27 w 28"/>
                  <a:gd name="T9" fmla="*/ 26 h 35"/>
                  <a:gd name="T10" fmla="*/ 24 w 28"/>
                  <a:gd name="T11" fmla="*/ 34 h 35"/>
                  <a:gd name="T12" fmla="*/ 23 w 28"/>
                  <a:gd name="T13" fmla="*/ 34 h 35"/>
                  <a:gd name="T14" fmla="*/ 15 w 28"/>
                  <a:gd name="T15" fmla="*/ 32 h 35"/>
                  <a:gd name="T16" fmla="*/ 2 w 28"/>
                  <a:gd name="T1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5">
                    <a:moveTo>
                      <a:pt x="2" y="13"/>
                    </a:moveTo>
                    <a:cubicBezTo>
                      <a:pt x="0" y="11"/>
                      <a:pt x="1" y="8"/>
                      <a:pt x="4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8" y="2"/>
                      <a:pt x="19" y="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9"/>
                      <a:pt x="26" y="32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7" y="35"/>
                      <a:pt x="15" y="32"/>
                    </a:cubicBez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67"/>
              <p:cNvSpPr>
                <a:spLocks/>
              </p:cNvSpPr>
              <p:nvPr/>
            </p:nvSpPr>
            <p:spPr bwMode="gray">
              <a:xfrm>
                <a:off x="9749867" y="5602331"/>
                <a:ext cx="322387" cy="249311"/>
              </a:xfrm>
              <a:custGeom>
                <a:avLst/>
                <a:gdLst>
                  <a:gd name="T0" fmla="*/ 23 w 35"/>
                  <a:gd name="T1" fmla="*/ 2 h 27"/>
                  <a:gd name="T2" fmla="*/ 29 w 35"/>
                  <a:gd name="T3" fmla="*/ 3 h 27"/>
                  <a:gd name="T4" fmla="*/ 34 w 35"/>
                  <a:gd name="T5" fmla="*/ 13 h 27"/>
                  <a:gd name="T6" fmla="*/ 31 w 35"/>
                  <a:gd name="T7" fmla="*/ 19 h 27"/>
                  <a:gd name="T8" fmla="*/ 9 w 35"/>
                  <a:gd name="T9" fmla="*/ 26 h 27"/>
                  <a:gd name="T10" fmla="*/ 2 w 35"/>
                  <a:gd name="T11" fmla="*/ 23 h 27"/>
                  <a:gd name="T12" fmla="*/ 1 w 35"/>
                  <a:gd name="T13" fmla="*/ 23 h 27"/>
                  <a:gd name="T14" fmla="*/ 3 w 35"/>
                  <a:gd name="T15" fmla="*/ 15 h 27"/>
                  <a:gd name="T16" fmla="*/ 23 w 3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23" y="2"/>
                    </a:moveTo>
                    <a:cubicBezTo>
                      <a:pt x="25" y="0"/>
                      <a:pt x="28" y="1"/>
                      <a:pt x="29" y="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5"/>
                      <a:pt x="34" y="18"/>
                      <a:pt x="31" y="1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7"/>
                      <a:pt x="3" y="26"/>
                      <a:pt x="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0"/>
                      <a:pt x="1" y="17"/>
                      <a:pt x="3" y="15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68"/>
              <p:cNvSpPr>
                <a:spLocks/>
              </p:cNvSpPr>
              <p:nvPr/>
            </p:nvSpPr>
            <p:spPr bwMode="gray">
              <a:xfrm>
                <a:off x="10609565" y="5193974"/>
                <a:ext cx="326684" cy="249311"/>
              </a:xfrm>
              <a:custGeom>
                <a:avLst/>
                <a:gdLst>
                  <a:gd name="T0" fmla="*/ 12 w 35"/>
                  <a:gd name="T1" fmla="*/ 26 h 27"/>
                  <a:gd name="T2" fmla="*/ 6 w 35"/>
                  <a:gd name="T3" fmla="*/ 24 h 27"/>
                  <a:gd name="T4" fmla="*/ 1 w 35"/>
                  <a:gd name="T5" fmla="*/ 15 h 27"/>
                  <a:gd name="T6" fmla="*/ 4 w 35"/>
                  <a:gd name="T7" fmla="*/ 8 h 27"/>
                  <a:gd name="T8" fmla="*/ 26 w 35"/>
                  <a:gd name="T9" fmla="*/ 1 h 27"/>
                  <a:gd name="T10" fmla="*/ 33 w 35"/>
                  <a:gd name="T11" fmla="*/ 4 h 27"/>
                  <a:gd name="T12" fmla="*/ 33 w 35"/>
                  <a:gd name="T13" fmla="*/ 5 h 27"/>
                  <a:gd name="T14" fmla="*/ 32 w 35"/>
                  <a:gd name="T15" fmla="*/ 12 h 27"/>
                  <a:gd name="T16" fmla="*/ 12 w 35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12" y="26"/>
                    </a:moveTo>
                    <a:cubicBezTo>
                      <a:pt x="10" y="27"/>
                      <a:pt x="7" y="26"/>
                      <a:pt x="6" y="2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1" y="9"/>
                      <a:pt x="4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2" y="1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5" y="7"/>
                      <a:pt x="34" y="11"/>
                      <a:pt x="32" y="12"/>
                    </a:cubicBez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69"/>
              <p:cNvSpPr>
                <a:spLocks/>
              </p:cNvSpPr>
              <p:nvPr/>
            </p:nvSpPr>
            <p:spPr bwMode="gray">
              <a:xfrm>
                <a:off x="9719779" y="5279944"/>
                <a:ext cx="326684" cy="219224"/>
              </a:xfrm>
              <a:custGeom>
                <a:avLst/>
                <a:gdLst>
                  <a:gd name="T0" fmla="*/ 31 w 35"/>
                  <a:gd name="T1" fmla="*/ 4 h 24"/>
                  <a:gd name="T2" fmla="*/ 34 w 35"/>
                  <a:gd name="T3" fmla="*/ 10 h 24"/>
                  <a:gd name="T4" fmla="*/ 31 w 35"/>
                  <a:gd name="T5" fmla="*/ 20 h 24"/>
                  <a:gd name="T6" fmla="*/ 25 w 35"/>
                  <a:gd name="T7" fmla="*/ 23 h 24"/>
                  <a:gd name="T8" fmla="*/ 3 w 35"/>
                  <a:gd name="T9" fmla="*/ 12 h 24"/>
                  <a:gd name="T10" fmla="*/ 0 w 35"/>
                  <a:gd name="T11" fmla="*/ 5 h 24"/>
                  <a:gd name="T12" fmla="*/ 1 w 35"/>
                  <a:gd name="T13" fmla="*/ 4 h 24"/>
                  <a:gd name="T14" fmla="*/ 7 w 35"/>
                  <a:gd name="T15" fmla="*/ 0 h 24"/>
                  <a:gd name="T16" fmla="*/ 31 w 3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31" y="4"/>
                    </a:moveTo>
                    <a:cubicBezTo>
                      <a:pt x="33" y="5"/>
                      <a:pt x="35" y="8"/>
                      <a:pt x="34" y="1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3"/>
                      <a:pt x="27" y="24"/>
                      <a:pt x="25" y="2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0"/>
                      <a:pt x="7" y="0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70"/>
              <p:cNvSpPr>
                <a:spLocks/>
              </p:cNvSpPr>
              <p:nvPr/>
            </p:nvSpPr>
            <p:spPr bwMode="gray">
              <a:xfrm>
                <a:off x="10639653" y="5546449"/>
                <a:ext cx="322387" cy="219224"/>
              </a:xfrm>
              <a:custGeom>
                <a:avLst/>
                <a:gdLst>
                  <a:gd name="T0" fmla="*/ 4 w 35"/>
                  <a:gd name="T1" fmla="*/ 20 h 24"/>
                  <a:gd name="T2" fmla="*/ 1 w 35"/>
                  <a:gd name="T3" fmla="*/ 14 h 24"/>
                  <a:gd name="T4" fmla="*/ 4 w 35"/>
                  <a:gd name="T5" fmla="*/ 4 h 24"/>
                  <a:gd name="T6" fmla="*/ 10 w 35"/>
                  <a:gd name="T7" fmla="*/ 1 h 24"/>
                  <a:gd name="T8" fmla="*/ 31 w 35"/>
                  <a:gd name="T9" fmla="*/ 12 h 24"/>
                  <a:gd name="T10" fmla="*/ 34 w 35"/>
                  <a:gd name="T11" fmla="*/ 19 h 24"/>
                  <a:gd name="T12" fmla="*/ 34 w 35"/>
                  <a:gd name="T13" fmla="*/ 20 h 24"/>
                  <a:gd name="T14" fmla="*/ 27 w 35"/>
                  <a:gd name="T15" fmla="*/ 24 h 24"/>
                  <a:gd name="T16" fmla="*/ 4 w 35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4" y="20"/>
                    </a:moveTo>
                    <a:cubicBezTo>
                      <a:pt x="1" y="19"/>
                      <a:pt x="0" y="17"/>
                      <a:pt x="1" y="1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13"/>
                      <a:pt x="35" y="16"/>
                      <a:pt x="34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3"/>
                      <a:pt x="30" y="24"/>
                      <a:pt x="27" y="24"/>
                    </a:cubicBezTo>
                    <a:lnTo>
                      <a:pt x="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71"/>
              <p:cNvSpPr>
                <a:spLocks/>
              </p:cNvSpPr>
              <p:nvPr/>
            </p:nvSpPr>
            <p:spPr bwMode="gray">
              <a:xfrm>
                <a:off x="10093745" y="5821554"/>
                <a:ext cx="219224" cy="326684"/>
              </a:xfrm>
              <a:custGeom>
                <a:avLst/>
                <a:gdLst>
                  <a:gd name="T0" fmla="*/ 5 w 24"/>
                  <a:gd name="T1" fmla="*/ 4 h 35"/>
                  <a:gd name="T2" fmla="*/ 11 w 24"/>
                  <a:gd name="T3" fmla="*/ 0 h 35"/>
                  <a:gd name="T4" fmla="*/ 20 w 24"/>
                  <a:gd name="T5" fmla="*/ 4 h 35"/>
                  <a:gd name="T6" fmla="*/ 23 w 24"/>
                  <a:gd name="T7" fmla="*/ 10 h 35"/>
                  <a:gd name="T8" fmla="*/ 13 w 24"/>
                  <a:gd name="T9" fmla="*/ 31 h 35"/>
                  <a:gd name="T10" fmla="*/ 5 w 24"/>
                  <a:gd name="T11" fmla="*/ 34 h 35"/>
                  <a:gd name="T12" fmla="*/ 5 w 24"/>
                  <a:gd name="T13" fmla="*/ 34 h 35"/>
                  <a:gd name="T14" fmla="*/ 1 w 24"/>
                  <a:gd name="T15" fmla="*/ 27 h 35"/>
                  <a:gd name="T16" fmla="*/ 5 w 24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5" y="4"/>
                    </a:moveTo>
                    <a:cubicBezTo>
                      <a:pt x="5" y="1"/>
                      <a:pt x="8" y="0"/>
                      <a:pt x="11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3" y="5"/>
                      <a:pt x="24" y="7"/>
                      <a:pt x="23" y="1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4"/>
                      <a:pt x="8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3"/>
                      <a:pt x="0" y="30"/>
                      <a:pt x="1" y="27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72"/>
              <p:cNvSpPr>
                <a:spLocks/>
              </p:cNvSpPr>
              <p:nvPr/>
            </p:nvSpPr>
            <p:spPr bwMode="gray">
              <a:xfrm>
                <a:off x="10360251" y="4901678"/>
                <a:ext cx="232118" cy="330984"/>
              </a:xfrm>
              <a:custGeom>
                <a:avLst/>
                <a:gdLst>
                  <a:gd name="T0" fmla="*/ 20 w 25"/>
                  <a:gd name="T1" fmla="*/ 31 h 36"/>
                  <a:gd name="T2" fmla="*/ 14 w 25"/>
                  <a:gd name="T3" fmla="*/ 35 h 36"/>
                  <a:gd name="T4" fmla="*/ 4 w 25"/>
                  <a:gd name="T5" fmla="*/ 31 h 36"/>
                  <a:gd name="T6" fmla="*/ 2 w 25"/>
                  <a:gd name="T7" fmla="*/ 25 h 36"/>
                  <a:gd name="T8" fmla="*/ 12 w 25"/>
                  <a:gd name="T9" fmla="*/ 4 h 36"/>
                  <a:gd name="T10" fmla="*/ 19 w 25"/>
                  <a:gd name="T11" fmla="*/ 1 h 36"/>
                  <a:gd name="T12" fmla="*/ 20 w 25"/>
                  <a:gd name="T13" fmla="*/ 1 h 36"/>
                  <a:gd name="T14" fmla="*/ 24 w 25"/>
                  <a:gd name="T15" fmla="*/ 8 h 36"/>
                  <a:gd name="T16" fmla="*/ 20 w 2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6">
                    <a:moveTo>
                      <a:pt x="20" y="31"/>
                    </a:moveTo>
                    <a:cubicBezTo>
                      <a:pt x="20" y="34"/>
                      <a:pt x="17" y="36"/>
                      <a:pt x="14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0" y="28"/>
                      <a:pt x="2" y="2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2"/>
                      <a:pt x="17" y="0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25" y="5"/>
                      <a:pt x="24" y="8"/>
                    </a:cubicBezTo>
                    <a:lnTo>
                      <a:pt x="2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2" name="Freeform 435"/>
            <p:cNvSpPr>
              <a:spLocks/>
            </p:cNvSpPr>
            <p:nvPr userDrawn="1"/>
          </p:nvSpPr>
          <p:spPr bwMode="blackWhite">
            <a:xfrm>
              <a:off x="9177699" y="3671352"/>
              <a:ext cx="2570460" cy="1037672"/>
            </a:xfrm>
            <a:custGeom>
              <a:avLst/>
              <a:gdLst>
                <a:gd name="T0" fmla="*/ 359 w 402"/>
                <a:gd name="T1" fmla="*/ 77 h 163"/>
                <a:gd name="T2" fmla="*/ 352 w 402"/>
                <a:gd name="T3" fmla="*/ 77 h 163"/>
                <a:gd name="T4" fmla="*/ 271 w 402"/>
                <a:gd name="T5" fmla="*/ 0 h 163"/>
                <a:gd name="T6" fmla="*/ 192 w 402"/>
                <a:gd name="T7" fmla="*/ 60 h 163"/>
                <a:gd name="T8" fmla="*/ 149 w 402"/>
                <a:gd name="T9" fmla="*/ 42 h 163"/>
                <a:gd name="T10" fmla="*/ 89 w 402"/>
                <a:gd name="T11" fmla="*/ 97 h 163"/>
                <a:gd name="T12" fmla="*/ 61 w 402"/>
                <a:gd name="T13" fmla="*/ 110 h 163"/>
                <a:gd name="T14" fmla="*/ 34 w 402"/>
                <a:gd name="T15" fmla="*/ 96 h 163"/>
                <a:gd name="T16" fmla="*/ 0 w 402"/>
                <a:gd name="T17" fmla="*/ 129 h 163"/>
                <a:gd name="T18" fmla="*/ 34 w 402"/>
                <a:gd name="T19" fmla="*/ 163 h 163"/>
                <a:gd name="T20" fmla="*/ 43 w 402"/>
                <a:gd name="T21" fmla="*/ 163 h 163"/>
                <a:gd name="T22" fmla="*/ 153 w 402"/>
                <a:gd name="T23" fmla="*/ 163 h 163"/>
                <a:gd name="T24" fmla="*/ 214 w 402"/>
                <a:gd name="T25" fmla="*/ 163 h 163"/>
                <a:gd name="T26" fmla="*/ 362 w 402"/>
                <a:gd name="T27" fmla="*/ 163 h 163"/>
                <a:gd name="T28" fmla="*/ 362 w 402"/>
                <a:gd name="T29" fmla="*/ 163 h 163"/>
                <a:gd name="T30" fmla="*/ 402 w 402"/>
                <a:gd name="T31" fmla="*/ 120 h 163"/>
                <a:gd name="T32" fmla="*/ 359 w 402"/>
                <a:gd name="T33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163">
                  <a:moveTo>
                    <a:pt x="359" y="77"/>
                  </a:moveTo>
                  <a:cubicBezTo>
                    <a:pt x="357" y="77"/>
                    <a:pt x="355" y="77"/>
                    <a:pt x="352" y="77"/>
                  </a:cubicBezTo>
                  <a:cubicBezTo>
                    <a:pt x="350" y="34"/>
                    <a:pt x="315" y="0"/>
                    <a:pt x="271" y="0"/>
                  </a:cubicBezTo>
                  <a:cubicBezTo>
                    <a:pt x="233" y="0"/>
                    <a:pt x="202" y="26"/>
                    <a:pt x="192" y="60"/>
                  </a:cubicBezTo>
                  <a:cubicBezTo>
                    <a:pt x="181" y="49"/>
                    <a:pt x="166" y="42"/>
                    <a:pt x="149" y="42"/>
                  </a:cubicBezTo>
                  <a:cubicBezTo>
                    <a:pt x="118" y="42"/>
                    <a:pt x="92" y="66"/>
                    <a:pt x="89" y="97"/>
                  </a:cubicBezTo>
                  <a:cubicBezTo>
                    <a:pt x="79" y="98"/>
                    <a:pt x="69" y="103"/>
                    <a:pt x="61" y="110"/>
                  </a:cubicBezTo>
                  <a:cubicBezTo>
                    <a:pt x="55" y="101"/>
                    <a:pt x="45" y="96"/>
                    <a:pt x="34" y="96"/>
                  </a:cubicBezTo>
                  <a:cubicBezTo>
                    <a:pt x="15" y="96"/>
                    <a:pt x="0" y="111"/>
                    <a:pt x="0" y="129"/>
                  </a:cubicBezTo>
                  <a:cubicBezTo>
                    <a:pt x="0" y="148"/>
                    <a:pt x="15" y="163"/>
                    <a:pt x="3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84" y="161"/>
                    <a:pt x="402" y="143"/>
                    <a:pt x="402" y="120"/>
                  </a:cubicBezTo>
                  <a:cubicBezTo>
                    <a:pt x="402" y="96"/>
                    <a:pt x="383" y="77"/>
                    <a:pt x="35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16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  <p:pic>
        <p:nvPicPr>
          <p:cNvPr id="141" name="Picture 1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grpSp>
        <p:nvGrpSpPr>
          <p:cNvPr id="273" name="Group 272"/>
          <p:cNvGrpSpPr/>
          <p:nvPr userDrawn="1"/>
        </p:nvGrpSpPr>
        <p:grpSpPr>
          <a:xfrm>
            <a:off x="6449353" y="3690039"/>
            <a:ext cx="5529922" cy="2825061"/>
            <a:chOff x="6218237" y="3671352"/>
            <a:chExt cx="5529922" cy="2825061"/>
          </a:xfrm>
        </p:grpSpPr>
        <p:sp>
          <p:nvSpPr>
            <p:cNvPr id="274" name="Freeform 345"/>
            <p:cNvSpPr>
              <a:spLocks noEditPoints="1"/>
            </p:cNvSpPr>
            <p:nvPr/>
          </p:nvSpPr>
          <p:spPr bwMode="gray">
            <a:xfrm>
              <a:off x="7047753" y="5602154"/>
              <a:ext cx="809283" cy="809283"/>
            </a:xfrm>
            <a:custGeom>
              <a:avLst/>
              <a:gdLst>
                <a:gd name="T0" fmla="*/ 20 w 93"/>
                <a:gd name="T1" fmla="*/ 23 h 93"/>
                <a:gd name="T2" fmla="*/ 20 w 93"/>
                <a:gd name="T3" fmla="*/ 29 h 93"/>
                <a:gd name="T4" fmla="*/ 13 w 93"/>
                <a:gd name="T5" fmla="*/ 35 h 93"/>
                <a:gd name="T6" fmla="*/ 1 w 93"/>
                <a:gd name="T7" fmla="*/ 37 h 93"/>
                <a:gd name="T8" fmla="*/ 3 w 93"/>
                <a:gd name="T9" fmla="*/ 47 h 93"/>
                <a:gd name="T10" fmla="*/ 15 w 93"/>
                <a:gd name="T11" fmla="*/ 53 h 93"/>
                <a:gd name="T12" fmla="*/ 15 w 93"/>
                <a:gd name="T13" fmla="*/ 63 h 93"/>
                <a:gd name="T14" fmla="*/ 8 w 93"/>
                <a:gd name="T15" fmla="*/ 72 h 93"/>
                <a:gd name="T16" fmla="*/ 16 w 93"/>
                <a:gd name="T17" fmla="*/ 78 h 93"/>
                <a:gd name="T18" fmla="*/ 29 w 93"/>
                <a:gd name="T19" fmla="*/ 74 h 93"/>
                <a:gd name="T20" fmla="*/ 35 w 93"/>
                <a:gd name="T21" fmla="*/ 81 h 93"/>
                <a:gd name="T22" fmla="*/ 37 w 93"/>
                <a:gd name="T23" fmla="*/ 92 h 93"/>
                <a:gd name="T24" fmla="*/ 47 w 93"/>
                <a:gd name="T25" fmla="*/ 90 h 93"/>
                <a:gd name="T26" fmla="*/ 53 w 93"/>
                <a:gd name="T27" fmla="*/ 78 h 93"/>
                <a:gd name="T28" fmla="*/ 57 w 93"/>
                <a:gd name="T29" fmla="*/ 77 h 93"/>
                <a:gd name="T30" fmla="*/ 63 w 93"/>
                <a:gd name="T31" fmla="*/ 79 h 93"/>
                <a:gd name="T32" fmla="*/ 72 w 93"/>
                <a:gd name="T33" fmla="*/ 85 h 93"/>
                <a:gd name="T34" fmla="*/ 78 w 93"/>
                <a:gd name="T35" fmla="*/ 77 h 93"/>
                <a:gd name="T36" fmla="*/ 74 w 93"/>
                <a:gd name="T37" fmla="*/ 65 h 93"/>
                <a:gd name="T38" fmla="*/ 76 w 93"/>
                <a:gd name="T39" fmla="*/ 61 h 93"/>
                <a:gd name="T40" fmla="*/ 81 w 93"/>
                <a:gd name="T41" fmla="*/ 58 h 93"/>
                <a:gd name="T42" fmla="*/ 92 w 93"/>
                <a:gd name="T43" fmla="*/ 56 h 93"/>
                <a:gd name="T44" fmla="*/ 91 w 93"/>
                <a:gd name="T45" fmla="*/ 46 h 93"/>
                <a:gd name="T46" fmla="*/ 79 w 93"/>
                <a:gd name="T47" fmla="*/ 40 h 93"/>
                <a:gd name="T48" fmla="*/ 77 w 93"/>
                <a:gd name="T49" fmla="*/ 36 h 93"/>
                <a:gd name="T50" fmla="*/ 79 w 93"/>
                <a:gd name="T51" fmla="*/ 31 h 93"/>
                <a:gd name="T52" fmla="*/ 85 w 93"/>
                <a:gd name="T53" fmla="*/ 21 h 93"/>
                <a:gd name="T54" fmla="*/ 77 w 93"/>
                <a:gd name="T55" fmla="*/ 15 h 93"/>
                <a:gd name="T56" fmla="*/ 65 w 93"/>
                <a:gd name="T57" fmla="*/ 20 h 93"/>
                <a:gd name="T58" fmla="*/ 61 w 93"/>
                <a:gd name="T59" fmla="*/ 18 h 93"/>
                <a:gd name="T60" fmla="*/ 58 w 93"/>
                <a:gd name="T61" fmla="*/ 13 h 93"/>
                <a:gd name="T62" fmla="*/ 56 w 93"/>
                <a:gd name="T63" fmla="*/ 1 h 93"/>
                <a:gd name="T64" fmla="*/ 46 w 93"/>
                <a:gd name="T65" fmla="*/ 3 h 93"/>
                <a:gd name="T66" fmla="*/ 40 w 93"/>
                <a:gd name="T67" fmla="*/ 15 h 93"/>
                <a:gd name="T68" fmla="*/ 36 w 93"/>
                <a:gd name="T69" fmla="*/ 16 h 93"/>
                <a:gd name="T70" fmla="*/ 31 w 93"/>
                <a:gd name="T71" fmla="*/ 14 h 93"/>
                <a:gd name="T72" fmla="*/ 21 w 93"/>
                <a:gd name="T73" fmla="*/ 8 h 93"/>
                <a:gd name="T74" fmla="*/ 15 w 93"/>
                <a:gd name="T75" fmla="*/ 16 h 93"/>
                <a:gd name="T76" fmla="*/ 57 w 93"/>
                <a:gd name="T77" fmla="*/ 60 h 93"/>
                <a:gd name="T78" fmla="*/ 36 w 93"/>
                <a:gd name="T7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93">
                  <a:moveTo>
                    <a:pt x="15" y="16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1" y="26"/>
                    <a:pt x="21" y="27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7" y="34"/>
                    <a:pt x="16" y="35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6"/>
                    <a:pt x="1" y="37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50"/>
                    <a:pt x="15" y="51"/>
                    <a:pt x="15" y="53"/>
                  </a:cubicBezTo>
                  <a:cubicBezTo>
                    <a:pt x="15" y="54"/>
                    <a:pt x="16" y="56"/>
                    <a:pt x="16" y="58"/>
                  </a:cubicBezTo>
                  <a:cubicBezTo>
                    <a:pt x="17" y="59"/>
                    <a:pt x="16" y="61"/>
                    <a:pt x="15" y="63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9"/>
                    <a:pt x="7" y="71"/>
                    <a:pt x="8" y="7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8"/>
                    <a:pt x="15" y="79"/>
                    <a:pt x="16" y="78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6" y="72"/>
                    <a:pt x="27" y="73"/>
                    <a:pt x="29" y="74"/>
                  </a:cubicBezTo>
                  <a:cubicBezTo>
                    <a:pt x="30" y="74"/>
                    <a:pt x="31" y="75"/>
                    <a:pt x="33" y="76"/>
                  </a:cubicBezTo>
                  <a:cubicBezTo>
                    <a:pt x="34" y="76"/>
                    <a:pt x="35" y="78"/>
                    <a:pt x="35" y="81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7" y="92"/>
                    <a:pt x="47" y="90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0"/>
                    <a:pt x="51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5" y="78"/>
                    <a:pt x="56" y="78"/>
                    <a:pt x="5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9" y="77"/>
                    <a:pt x="61" y="77"/>
                    <a:pt x="63" y="79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0" y="86"/>
                    <a:pt x="71" y="86"/>
                    <a:pt x="72" y="85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0"/>
                    <a:pt x="79" y="79"/>
                    <a:pt x="78" y="7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8"/>
                    <a:pt x="73" y="66"/>
                    <a:pt x="74" y="65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5" y="63"/>
                    <a:pt x="75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7" y="59"/>
                    <a:pt x="78" y="58"/>
                    <a:pt x="81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1" y="58"/>
                    <a:pt x="92" y="57"/>
                    <a:pt x="92" y="56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8"/>
                    <a:pt x="92" y="47"/>
                    <a:pt x="91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9"/>
                    <a:pt x="78" y="38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4"/>
                    <a:pt x="77" y="33"/>
                    <a:pt x="79" y="3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4"/>
                    <a:pt x="86" y="22"/>
                    <a:pt x="85" y="2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5"/>
                    <a:pt x="79" y="14"/>
                    <a:pt x="77" y="15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8" y="21"/>
                    <a:pt x="66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9"/>
                    <a:pt x="62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17"/>
                    <a:pt x="58" y="16"/>
                    <a:pt x="58" y="1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4"/>
                    <a:pt x="42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5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3" y="17"/>
                    <a:pt x="31" y="1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2" y="7"/>
                    <a:pt x="21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lose/>
                  <a:moveTo>
                    <a:pt x="60" y="36"/>
                  </a:moveTo>
                  <a:cubicBezTo>
                    <a:pt x="66" y="44"/>
                    <a:pt x="65" y="54"/>
                    <a:pt x="57" y="60"/>
                  </a:cubicBezTo>
                  <a:cubicBezTo>
                    <a:pt x="50" y="66"/>
                    <a:pt x="39" y="64"/>
                    <a:pt x="33" y="57"/>
                  </a:cubicBezTo>
                  <a:cubicBezTo>
                    <a:pt x="28" y="50"/>
                    <a:pt x="29" y="39"/>
                    <a:pt x="36" y="33"/>
                  </a:cubicBezTo>
                  <a:cubicBezTo>
                    <a:pt x="44" y="27"/>
                    <a:pt x="54" y="29"/>
                    <a:pt x="60" y="36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46"/>
            <p:cNvSpPr>
              <a:spLocks noEditPoints="1"/>
            </p:cNvSpPr>
            <p:nvPr/>
          </p:nvSpPr>
          <p:spPr bwMode="gray">
            <a:xfrm>
              <a:off x="6218237" y="5525273"/>
              <a:ext cx="845702" cy="841656"/>
            </a:xfrm>
            <a:custGeom>
              <a:avLst/>
              <a:gdLst>
                <a:gd name="T0" fmla="*/ 95 w 97"/>
                <a:gd name="T1" fmla="*/ 58 h 97"/>
                <a:gd name="T2" fmla="*/ 89 w 97"/>
                <a:gd name="T3" fmla="*/ 50 h 97"/>
                <a:gd name="T4" fmla="*/ 96 w 97"/>
                <a:gd name="T5" fmla="*/ 42 h 97"/>
                <a:gd name="T6" fmla="*/ 89 w 97"/>
                <a:gd name="T7" fmla="*/ 37 h 97"/>
                <a:gd name="T8" fmla="*/ 87 w 97"/>
                <a:gd name="T9" fmla="*/ 30 h 97"/>
                <a:gd name="T10" fmla="*/ 88 w 97"/>
                <a:gd name="T11" fmla="*/ 22 h 97"/>
                <a:gd name="T12" fmla="*/ 78 w 97"/>
                <a:gd name="T13" fmla="*/ 21 h 97"/>
                <a:gd name="T14" fmla="*/ 78 w 97"/>
                <a:gd name="T15" fmla="*/ 11 h 97"/>
                <a:gd name="T16" fmla="*/ 69 w 97"/>
                <a:gd name="T17" fmla="*/ 11 h 97"/>
                <a:gd name="T18" fmla="*/ 63 w 97"/>
                <a:gd name="T19" fmla="*/ 8 h 97"/>
                <a:gd name="T20" fmla="*/ 58 w 97"/>
                <a:gd name="T21" fmla="*/ 1 h 97"/>
                <a:gd name="T22" fmla="*/ 50 w 97"/>
                <a:gd name="T23" fmla="*/ 8 h 97"/>
                <a:gd name="T24" fmla="*/ 43 w 97"/>
                <a:gd name="T25" fmla="*/ 1 h 97"/>
                <a:gd name="T26" fmla="*/ 37 w 97"/>
                <a:gd name="T27" fmla="*/ 7 h 97"/>
                <a:gd name="T28" fmla="*/ 31 w 97"/>
                <a:gd name="T29" fmla="*/ 10 h 97"/>
                <a:gd name="T30" fmla="*/ 22 w 97"/>
                <a:gd name="T31" fmla="*/ 9 h 97"/>
                <a:gd name="T32" fmla="*/ 22 w 97"/>
                <a:gd name="T33" fmla="*/ 19 h 97"/>
                <a:gd name="T34" fmla="*/ 11 w 97"/>
                <a:gd name="T35" fmla="*/ 19 h 97"/>
                <a:gd name="T36" fmla="*/ 11 w 97"/>
                <a:gd name="T37" fmla="*/ 28 h 97"/>
                <a:gd name="T38" fmla="*/ 9 w 97"/>
                <a:gd name="T39" fmla="*/ 34 h 97"/>
                <a:gd name="T40" fmla="*/ 2 w 97"/>
                <a:gd name="T41" fmla="*/ 39 h 97"/>
                <a:gd name="T42" fmla="*/ 9 w 97"/>
                <a:gd name="T43" fmla="*/ 46 h 97"/>
                <a:gd name="T44" fmla="*/ 1 w 97"/>
                <a:gd name="T45" fmla="*/ 54 h 97"/>
                <a:gd name="T46" fmla="*/ 8 w 97"/>
                <a:gd name="T47" fmla="*/ 60 h 97"/>
                <a:gd name="T48" fmla="*/ 10 w 97"/>
                <a:gd name="T49" fmla="*/ 66 h 97"/>
                <a:gd name="T50" fmla="*/ 9 w 97"/>
                <a:gd name="T51" fmla="*/ 75 h 97"/>
                <a:gd name="T52" fmla="*/ 19 w 97"/>
                <a:gd name="T53" fmla="*/ 75 h 97"/>
                <a:gd name="T54" fmla="*/ 19 w 97"/>
                <a:gd name="T55" fmla="*/ 86 h 97"/>
                <a:gd name="T56" fmla="*/ 28 w 97"/>
                <a:gd name="T57" fmla="*/ 86 h 97"/>
                <a:gd name="T58" fmla="*/ 34 w 97"/>
                <a:gd name="T59" fmla="*/ 88 h 97"/>
                <a:gd name="T60" fmla="*/ 39 w 97"/>
                <a:gd name="T61" fmla="*/ 95 h 97"/>
                <a:gd name="T62" fmla="*/ 47 w 97"/>
                <a:gd name="T63" fmla="*/ 88 h 97"/>
                <a:gd name="T64" fmla="*/ 55 w 97"/>
                <a:gd name="T65" fmla="*/ 96 h 97"/>
                <a:gd name="T66" fmla="*/ 60 w 97"/>
                <a:gd name="T67" fmla="*/ 89 h 97"/>
                <a:gd name="T68" fmla="*/ 66 w 97"/>
                <a:gd name="T69" fmla="*/ 87 h 97"/>
                <a:gd name="T70" fmla="*/ 75 w 97"/>
                <a:gd name="T71" fmla="*/ 88 h 97"/>
                <a:gd name="T72" fmla="*/ 76 w 97"/>
                <a:gd name="T73" fmla="*/ 78 h 97"/>
                <a:gd name="T74" fmla="*/ 86 w 97"/>
                <a:gd name="T75" fmla="*/ 78 h 97"/>
                <a:gd name="T76" fmla="*/ 86 w 97"/>
                <a:gd name="T77" fmla="*/ 69 h 97"/>
                <a:gd name="T78" fmla="*/ 89 w 97"/>
                <a:gd name="T79" fmla="*/ 63 h 97"/>
                <a:gd name="T80" fmla="*/ 57 w 97"/>
                <a:gd name="T81" fmla="*/ 47 h 97"/>
                <a:gd name="T82" fmla="*/ 40 w 97"/>
                <a:gd name="T83" fmla="*/ 50 h 97"/>
                <a:gd name="T84" fmla="*/ 57 w 97"/>
                <a:gd name="T8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7">
                  <a:moveTo>
                    <a:pt x="95" y="61"/>
                  </a:moveTo>
                  <a:cubicBezTo>
                    <a:pt x="96" y="60"/>
                    <a:pt x="97" y="59"/>
                    <a:pt x="95" y="58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50"/>
                    <a:pt x="90" y="48"/>
                    <a:pt x="91" y="47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1"/>
                    <a:pt x="97" y="40"/>
                    <a:pt x="95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6" y="35"/>
                    <a:pt x="86" y="35"/>
                  </a:cubicBezTo>
                  <a:cubicBezTo>
                    <a:pt x="86" y="34"/>
                    <a:pt x="86" y="32"/>
                    <a:pt x="87" y="3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3"/>
                    <a:pt x="90" y="22"/>
                    <a:pt x="8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0" y="22"/>
                    <a:pt x="78" y="22"/>
                    <a:pt x="78" y="21"/>
                  </a:cubicBezTo>
                  <a:cubicBezTo>
                    <a:pt x="78" y="21"/>
                    <a:pt x="77" y="19"/>
                    <a:pt x="77" y="17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9"/>
                    <a:pt x="77" y="8"/>
                    <a:pt x="75" y="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2"/>
                    <a:pt x="66" y="12"/>
                    <a:pt x="66" y="12"/>
                  </a:cubicBezTo>
                  <a:cubicBezTo>
                    <a:pt x="65" y="12"/>
                    <a:pt x="64" y="10"/>
                    <a:pt x="63" y="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50" y="8"/>
                    <a:pt x="48" y="7"/>
                    <a:pt x="47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9"/>
                    <a:pt x="35" y="11"/>
                    <a:pt x="35" y="11"/>
                  </a:cubicBezTo>
                  <a:cubicBezTo>
                    <a:pt x="35" y="11"/>
                    <a:pt x="32" y="10"/>
                    <a:pt x="3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6"/>
                    <a:pt x="22" y="7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19" y="20"/>
                    <a:pt x="1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0"/>
                    <a:pt x="9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9"/>
                    <a:pt x="12" y="31"/>
                    <a:pt x="12" y="31"/>
                  </a:cubicBezTo>
                  <a:cubicBezTo>
                    <a:pt x="12" y="32"/>
                    <a:pt x="10" y="33"/>
                    <a:pt x="9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2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8" y="45"/>
                    <a:pt x="9" y="46"/>
                    <a:pt x="9" y="46"/>
                  </a:cubicBezTo>
                  <a:cubicBezTo>
                    <a:pt x="9" y="47"/>
                    <a:pt x="7" y="49"/>
                    <a:pt x="6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11" y="62"/>
                    <a:pt x="11" y="62"/>
                  </a:cubicBezTo>
                  <a:cubicBezTo>
                    <a:pt x="11" y="62"/>
                    <a:pt x="11" y="65"/>
                    <a:pt x="10" y="6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3"/>
                    <a:pt x="7" y="75"/>
                    <a:pt x="9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7" y="75"/>
                    <a:pt x="19" y="75"/>
                    <a:pt x="19" y="75"/>
                  </a:cubicBezTo>
                  <a:cubicBezTo>
                    <a:pt x="19" y="76"/>
                    <a:pt x="20" y="78"/>
                    <a:pt x="20" y="8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8"/>
                    <a:pt x="20" y="89"/>
                    <a:pt x="22" y="8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5"/>
                    <a:pt x="31" y="84"/>
                    <a:pt x="32" y="85"/>
                  </a:cubicBezTo>
                  <a:cubicBezTo>
                    <a:pt x="32" y="85"/>
                    <a:pt x="33" y="87"/>
                    <a:pt x="34" y="8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6"/>
                    <a:pt x="38" y="96"/>
                    <a:pt x="39" y="95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89"/>
                    <a:pt x="46" y="88"/>
                    <a:pt x="47" y="88"/>
                  </a:cubicBezTo>
                  <a:cubicBezTo>
                    <a:pt x="47" y="88"/>
                    <a:pt x="49" y="89"/>
                    <a:pt x="50" y="9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7"/>
                    <a:pt x="57" y="97"/>
                    <a:pt x="58" y="95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88"/>
                    <a:pt x="62" y="86"/>
                    <a:pt x="62" y="86"/>
                  </a:cubicBezTo>
                  <a:cubicBezTo>
                    <a:pt x="63" y="86"/>
                    <a:pt x="65" y="86"/>
                    <a:pt x="66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4" y="91"/>
                    <a:pt x="75" y="90"/>
                    <a:pt x="75" y="88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0"/>
                    <a:pt x="75" y="78"/>
                    <a:pt x="76" y="78"/>
                  </a:cubicBezTo>
                  <a:cubicBezTo>
                    <a:pt x="76" y="78"/>
                    <a:pt x="78" y="77"/>
                    <a:pt x="80" y="77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9" y="77"/>
                    <a:pt x="88" y="75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7"/>
                    <a:pt x="85" y="66"/>
                    <a:pt x="85" y="65"/>
                  </a:cubicBezTo>
                  <a:cubicBezTo>
                    <a:pt x="85" y="65"/>
                    <a:pt x="87" y="64"/>
                    <a:pt x="89" y="63"/>
                  </a:cubicBezTo>
                  <a:lnTo>
                    <a:pt x="95" y="61"/>
                  </a:lnTo>
                  <a:close/>
                  <a:moveTo>
                    <a:pt x="57" y="47"/>
                  </a:moveTo>
                  <a:cubicBezTo>
                    <a:pt x="58" y="52"/>
                    <a:pt x="55" y="56"/>
                    <a:pt x="50" y="57"/>
                  </a:cubicBezTo>
                  <a:cubicBezTo>
                    <a:pt x="45" y="57"/>
                    <a:pt x="41" y="54"/>
                    <a:pt x="40" y="50"/>
                  </a:cubicBezTo>
                  <a:cubicBezTo>
                    <a:pt x="40" y="45"/>
                    <a:pt x="43" y="41"/>
                    <a:pt x="47" y="40"/>
                  </a:cubicBezTo>
                  <a:cubicBezTo>
                    <a:pt x="52" y="39"/>
                    <a:pt x="56" y="42"/>
                    <a:pt x="57" y="47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7"/>
            <p:cNvSpPr>
              <a:spLocks noEditPoints="1"/>
            </p:cNvSpPr>
            <p:nvPr/>
          </p:nvSpPr>
          <p:spPr bwMode="gray">
            <a:xfrm>
              <a:off x="7598066" y="4533901"/>
              <a:ext cx="1622613" cy="1614520"/>
            </a:xfrm>
            <a:custGeom>
              <a:avLst/>
              <a:gdLst>
                <a:gd name="T0" fmla="*/ 167 w 186"/>
                <a:gd name="T1" fmla="*/ 74 h 186"/>
                <a:gd name="T2" fmla="*/ 177 w 186"/>
                <a:gd name="T3" fmla="*/ 54 h 186"/>
                <a:gd name="T4" fmla="*/ 154 w 186"/>
                <a:gd name="T5" fmla="*/ 47 h 186"/>
                <a:gd name="T6" fmla="*/ 155 w 186"/>
                <a:gd name="T7" fmla="*/ 24 h 186"/>
                <a:gd name="T8" fmla="*/ 132 w 186"/>
                <a:gd name="T9" fmla="*/ 27 h 186"/>
                <a:gd name="T10" fmla="*/ 125 w 186"/>
                <a:gd name="T11" fmla="*/ 6 h 186"/>
                <a:gd name="T12" fmla="*/ 103 w 186"/>
                <a:gd name="T13" fmla="*/ 17 h 186"/>
                <a:gd name="T14" fmla="*/ 88 w 186"/>
                <a:gd name="T15" fmla="*/ 0 h 186"/>
                <a:gd name="T16" fmla="*/ 74 w 186"/>
                <a:gd name="T17" fmla="*/ 19 h 186"/>
                <a:gd name="T18" fmla="*/ 53 w 186"/>
                <a:gd name="T19" fmla="*/ 9 h 186"/>
                <a:gd name="T20" fmla="*/ 47 w 186"/>
                <a:gd name="T21" fmla="*/ 32 h 186"/>
                <a:gd name="T22" fmla="*/ 24 w 186"/>
                <a:gd name="T23" fmla="*/ 31 h 186"/>
                <a:gd name="T24" fmla="*/ 27 w 186"/>
                <a:gd name="T25" fmla="*/ 54 h 186"/>
                <a:gd name="T26" fmla="*/ 5 w 186"/>
                <a:gd name="T27" fmla="*/ 61 h 186"/>
                <a:gd name="T28" fmla="*/ 17 w 186"/>
                <a:gd name="T29" fmla="*/ 83 h 186"/>
                <a:gd name="T30" fmla="*/ 0 w 186"/>
                <a:gd name="T31" fmla="*/ 98 h 186"/>
                <a:gd name="T32" fmla="*/ 19 w 186"/>
                <a:gd name="T33" fmla="*/ 112 h 186"/>
                <a:gd name="T34" fmla="*/ 9 w 186"/>
                <a:gd name="T35" fmla="*/ 133 h 186"/>
                <a:gd name="T36" fmla="*/ 32 w 186"/>
                <a:gd name="T37" fmla="*/ 139 h 186"/>
                <a:gd name="T38" fmla="*/ 31 w 186"/>
                <a:gd name="T39" fmla="*/ 162 h 186"/>
                <a:gd name="T40" fmla="*/ 54 w 186"/>
                <a:gd name="T41" fmla="*/ 159 h 186"/>
                <a:gd name="T42" fmla="*/ 61 w 186"/>
                <a:gd name="T43" fmla="*/ 181 h 186"/>
                <a:gd name="T44" fmla="*/ 83 w 186"/>
                <a:gd name="T45" fmla="*/ 169 h 186"/>
                <a:gd name="T46" fmla="*/ 98 w 186"/>
                <a:gd name="T47" fmla="*/ 186 h 186"/>
                <a:gd name="T48" fmla="*/ 112 w 186"/>
                <a:gd name="T49" fmla="*/ 167 h 186"/>
                <a:gd name="T50" fmla="*/ 133 w 186"/>
                <a:gd name="T51" fmla="*/ 177 h 186"/>
                <a:gd name="T52" fmla="*/ 139 w 186"/>
                <a:gd name="T53" fmla="*/ 154 h 186"/>
                <a:gd name="T54" fmla="*/ 162 w 186"/>
                <a:gd name="T55" fmla="*/ 156 h 186"/>
                <a:gd name="T56" fmla="*/ 159 w 186"/>
                <a:gd name="T57" fmla="*/ 132 h 186"/>
                <a:gd name="T58" fmla="*/ 181 w 186"/>
                <a:gd name="T59" fmla="*/ 125 h 186"/>
                <a:gd name="T60" fmla="*/ 169 w 186"/>
                <a:gd name="T61" fmla="*/ 103 h 186"/>
                <a:gd name="T62" fmla="*/ 186 w 186"/>
                <a:gd name="T63" fmla="*/ 88 h 186"/>
                <a:gd name="T64" fmla="*/ 143 w 186"/>
                <a:gd name="T65" fmla="*/ 111 h 186"/>
                <a:gd name="T66" fmla="*/ 143 w 186"/>
                <a:gd name="T67" fmla="*/ 75 h 186"/>
                <a:gd name="T68" fmla="*/ 150 w 186"/>
                <a:gd name="T69" fmla="*/ 108 h 186"/>
                <a:gd name="T70" fmla="*/ 114 w 186"/>
                <a:gd name="T71" fmla="*/ 76 h 186"/>
                <a:gd name="T72" fmla="*/ 123 w 186"/>
                <a:gd name="T73" fmla="*/ 42 h 186"/>
                <a:gd name="T74" fmla="*/ 78 w 186"/>
                <a:gd name="T75" fmla="*/ 35 h 186"/>
                <a:gd name="T76" fmla="*/ 111 w 186"/>
                <a:gd name="T77" fmla="*/ 42 h 186"/>
                <a:gd name="T78" fmla="*/ 75 w 186"/>
                <a:gd name="T79" fmla="*/ 42 h 186"/>
                <a:gd name="T80" fmla="*/ 93 w 186"/>
                <a:gd name="T81" fmla="*/ 108 h 186"/>
                <a:gd name="T82" fmla="*/ 108 w 186"/>
                <a:gd name="T83" fmla="*/ 93 h 186"/>
                <a:gd name="T84" fmla="*/ 76 w 186"/>
                <a:gd name="T85" fmla="*/ 71 h 186"/>
                <a:gd name="T86" fmla="*/ 42 w 186"/>
                <a:gd name="T87" fmla="*/ 62 h 186"/>
                <a:gd name="T88" fmla="*/ 35 w 186"/>
                <a:gd name="T89" fmla="*/ 107 h 186"/>
                <a:gd name="T90" fmla="*/ 42 w 186"/>
                <a:gd name="T91" fmla="*/ 75 h 186"/>
                <a:gd name="T92" fmla="*/ 42 w 186"/>
                <a:gd name="T93" fmla="*/ 110 h 186"/>
                <a:gd name="T94" fmla="*/ 44 w 186"/>
                <a:gd name="T95" fmla="*/ 116 h 186"/>
                <a:gd name="T96" fmla="*/ 69 w 186"/>
                <a:gd name="T97" fmla="*/ 141 h 186"/>
                <a:gd name="T98" fmla="*/ 41 w 186"/>
                <a:gd name="T99" fmla="*/ 123 h 186"/>
                <a:gd name="T100" fmla="*/ 77 w 186"/>
                <a:gd name="T101" fmla="*/ 150 h 186"/>
                <a:gd name="T102" fmla="*/ 95 w 186"/>
                <a:gd name="T103" fmla="*/ 120 h 186"/>
                <a:gd name="T104" fmla="*/ 122 w 186"/>
                <a:gd name="T105" fmla="*/ 144 h 186"/>
                <a:gd name="T106" fmla="*/ 114 w 186"/>
                <a:gd name="T107" fmla="*/ 110 h 186"/>
                <a:gd name="T108" fmla="*/ 135 w 186"/>
                <a:gd name="T109" fmla="*/ 1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86">
                  <a:moveTo>
                    <a:pt x="183" y="85"/>
                  </a:moveTo>
                  <a:cubicBezTo>
                    <a:pt x="169" y="83"/>
                    <a:pt x="169" y="83"/>
                    <a:pt x="169" y="83"/>
                  </a:cubicBezTo>
                  <a:cubicBezTo>
                    <a:pt x="168" y="80"/>
                    <a:pt x="168" y="77"/>
                    <a:pt x="167" y="7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1" y="66"/>
                    <a:pt x="182" y="64"/>
                    <a:pt x="181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2"/>
                    <a:pt x="175" y="51"/>
                    <a:pt x="173" y="51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2"/>
                    <a:pt x="156" y="49"/>
                    <a:pt x="154" y="47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3" y="34"/>
                    <a:pt x="163" y="32"/>
                    <a:pt x="162" y="31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4" y="23"/>
                    <a:pt x="152" y="23"/>
                    <a:pt x="151" y="24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7" y="30"/>
                    <a:pt x="134" y="29"/>
                    <a:pt x="132" y="27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5" y="10"/>
                    <a:pt x="133" y="9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3" y="5"/>
                    <a:pt x="121" y="6"/>
                    <a:pt x="120" y="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0" y="18"/>
                    <a:pt x="107" y="18"/>
                    <a:pt x="103" y="17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9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0" y="18"/>
                    <a:pt x="77" y="18"/>
                    <a:pt x="74" y="1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1" y="11"/>
                    <a:pt x="51" y="1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2" y="28"/>
                    <a:pt x="49" y="30"/>
                    <a:pt x="47" y="3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2" y="23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4"/>
                    <a:pt x="24" y="3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9"/>
                    <a:pt x="29" y="52"/>
                    <a:pt x="27" y="54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0" y="51"/>
                    <a:pt x="9" y="53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3"/>
                    <a:pt x="5" y="65"/>
                    <a:pt x="7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6"/>
                    <a:pt x="18" y="80"/>
                    <a:pt x="17" y="83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6"/>
                    <a:pt x="18" y="109"/>
                    <a:pt x="19" y="11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4" y="122"/>
                    <a:pt x="5" y="12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4"/>
                    <a:pt x="11" y="135"/>
                    <a:pt x="13" y="135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34"/>
                    <a:pt x="30" y="137"/>
                    <a:pt x="32" y="139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3" y="152"/>
                    <a:pt x="23" y="154"/>
                    <a:pt x="24" y="156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2" y="163"/>
                    <a:pt x="34" y="164"/>
                    <a:pt x="35" y="163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9" y="156"/>
                    <a:pt x="51" y="158"/>
                    <a:pt x="54" y="159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0" y="174"/>
                    <a:pt x="51" y="176"/>
                    <a:pt x="53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3" y="181"/>
                    <a:pt x="65" y="181"/>
                    <a:pt x="66" y="179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6" y="168"/>
                    <a:pt x="79" y="169"/>
                    <a:pt x="83" y="169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5"/>
                    <a:pt x="87" y="186"/>
                    <a:pt x="88" y="186"/>
                  </a:cubicBezTo>
                  <a:cubicBezTo>
                    <a:pt x="98" y="186"/>
                    <a:pt x="98" y="186"/>
                    <a:pt x="98" y="186"/>
                  </a:cubicBezTo>
                  <a:cubicBezTo>
                    <a:pt x="99" y="186"/>
                    <a:pt x="101" y="185"/>
                    <a:pt x="101" y="183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6" y="169"/>
                    <a:pt x="109" y="168"/>
                    <a:pt x="112" y="167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0" y="181"/>
                    <a:pt x="122" y="182"/>
                    <a:pt x="124" y="18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7"/>
                    <a:pt x="135" y="175"/>
                    <a:pt x="135" y="173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4" y="158"/>
                    <a:pt x="137" y="156"/>
                    <a:pt x="139" y="15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3"/>
                    <a:pt x="155" y="162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3" y="154"/>
                    <a:pt x="163" y="152"/>
                    <a:pt x="162" y="151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6" y="137"/>
                    <a:pt x="157" y="135"/>
                    <a:pt x="159" y="132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6" y="135"/>
                    <a:pt x="177" y="133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3"/>
                    <a:pt x="181" y="121"/>
                    <a:pt x="179" y="120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0"/>
                    <a:pt x="168" y="107"/>
                    <a:pt x="169" y="103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5" y="101"/>
                    <a:pt x="186" y="100"/>
                    <a:pt x="186" y="9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7"/>
                    <a:pt x="185" y="85"/>
                    <a:pt x="183" y="85"/>
                  </a:cubicBezTo>
                  <a:close/>
                  <a:moveTo>
                    <a:pt x="150" y="108"/>
                  </a:moveTo>
                  <a:cubicBezTo>
                    <a:pt x="149" y="111"/>
                    <a:pt x="146" y="113"/>
                    <a:pt x="143" y="11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7" y="95"/>
                    <a:pt x="117" y="92"/>
                    <a:pt x="120" y="90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6" y="74"/>
                    <a:pt x="149" y="75"/>
                    <a:pt x="150" y="78"/>
                  </a:cubicBezTo>
                  <a:cubicBezTo>
                    <a:pt x="150" y="78"/>
                    <a:pt x="152" y="86"/>
                    <a:pt x="152" y="93"/>
                  </a:cubicBezTo>
                  <a:cubicBezTo>
                    <a:pt x="152" y="101"/>
                    <a:pt x="150" y="108"/>
                    <a:pt x="150" y="108"/>
                  </a:cubicBezTo>
                  <a:close/>
                  <a:moveTo>
                    <a:pt x="144" y="63"/>
                  </a:moveTo>
                  <a:cubicBezTo>
                    <a:pt x="146" y="66"/>
                    <a:pt x="144" y="69"/>
                    <a:pt x="141" y="70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1" y="77"/>
                    <a:pt x="109" y="75"/>
                    <a:pt x="110" y="72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7" y="41"/>
                    <a:pt x="120" y="40"/>
                    <a:pt x="123" y="42"/>
                  </a:cubicBezTo>
                  <a:cubicBezTo>
                    <a:pt x="123" y="42"/>
                    <a:pt x="130" y="46"/>
                    <a:pt x="135" y="51"/>
                  </a:cubicBezTo>
                  <a:cubicBezTo>
                    <a:pt x="140" y="56"/>
                    <a:pt x="144" y="63"/>
                    <a:pt x="144" y="63"/>
                  </a:cubicBezTo>
                  <a:close/>
                  <a:moveTo>
                    <a:pt x="78" y="35"/>
                  </a:moveTo>
                  <a:cubicBezTo>
                    <a:pt x="78" y="35"/>
                    <a:pt x="86" y="33"/>
                    <a:pt x="93" y="33"/>
                  </a:cubicBezTo>
                  <a:cubicBezTo>
                    <a:pt x="100" y="33"/>
                    <a:pt x="108" y="35"/>
                    <a:pt x="108" y="35"/>
                  </a:cubicBezTo>
                  <a:cubicBezTo>
                    <a:pt x="111" y="36"/>
                    <a:pt x="113" y="39"/>
                    <a:pt x="111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9"/>
                    <a:pt x="91" y="69"/>
                    <a:pt x="90" y="66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3" y="39"/>
                    <a:pt x="75" y="36"/>
                    <a:pt x="78" y="35"/>
                  </a:cubicBezTo>
                  <a:close/>
                  <a:moveTo>
                    <a:pt x="108" y="93"/>
                  </a:moveTo>
                  <a:cubicBezTo>
                    <a:pt x="108" y="101"/>
                    <a:pt x="101" y="108"/>
                    <a:pt x="93" y="108"/>
                  </a:cubicBezTo>
                  <a:cubicBezTo>
                    <a:pt x="85" y="108"/>
                    <a:pt x="78" y="101"/>
                    <a:pt x="78" y="93"/>
                  </a:cubicBezTo>
                  <a:cubicBezTo>
                    <a:pt x="78" y="85"/>
                    <a:pt x="85" y="79"/>
                    <a:pt x="93" y="79"/>
                  </a:cubicBezTo>
                  <a:cubicBezTo>
                    <a:pt x="101" y="79"/>
                    <a:pt x="108" y="85"/>
                    <a:pt x="108" y="93"/>
                  </a:cubicBezTo>
                  <a:close/>
                  <a:moveTo>
                    <a:pt x="63" y="41"/>
                  </a:moveTo>
                  <a:cubicBezTo>
                    <a:pt x="66" y="39"/>
                    <a:pt x="69" y="41"/>
                    <a:pt x="70" y="44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7" y="74"/>
                    <a:pt x="75" y="76"/>
                    <a:pt x="71" y="7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1" y="68"/>
                    <a:pt x="40" y="65"/>
                    <a:pt x="42" y="62"/>
                  </a:cubicBezTo>
                  <a:cubicBezTo>
                    <a:pt x="42" y="62"/>
                    <a:pt x="45" y="55"/>
                    <a:pt x="51" y="50"/>
                  </a:cubicBezTo>
                  <a:cubicBezTo>
                    <a:pt x="56" y="45"/>
                    <a:pt x="63" y="41"/>
                    <a:pt x="63" y="41"/>
                  </a:cubicBezTo>
                  <a:close/>
                  <a:moveTo>
                    <a:pt x="35" y="107"/>
                  </a:moveTo>
                  <a:cubicBezTo>
                    <a:pt x="35" y="107"/>
                    <a:pt x="33" y="100"/>
                    <a:pt x="33" y="92"/>
                  </a:cubicBezTo>
                  <a:cubicBezTo>
                    <a:pt x="33" y="85"/>
                    <a:pt x="35" y="77"/>
                    <a:pt x="35" y="77"/>
                  </a:cubicBezTo>
                  <a:cubicBezTo>
                    <a:pt x="36" y="74"/>
                    <a:pt x="39" y="73"/>
                    <a:pt x="42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9" y="91"/>
                    <a:pt x="69" y="94"/>
                    <a:pt x="66" y="9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9" y="112"/>
                    <a:pt x="36" y="111"/>
                    <a:pt x="35" y="107"/>
                  </a:cubicBezTo>
                  <a:close/>
                  <a:moveTo>
                    <a:pt x="41" y="123"/>
                  </a:moveTo>
                  <a:cubicBezTo>
                    <a:pt x="39" y="120"/>
                    <a:pt x="41" y="116"/>
                    <a:pt x="44" y="116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8"/>
                    <a:pt x="76" y="110"/>
                    <a:pt x="76" y="114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4"/>
                    <a:pt x="65" y="145"/>
                    <a:pt x="62" y="144"/>
                  </a:cubicBezTo>
                  <a:cubicBezTo>
                    <a:pt x="62" y="144"/>
                    <a:pt x="55" y="140"/>
                    <a:pt x="50" y="135"/>
                  </a:cubicBezTo>
                  <a:cubicBezTo>
                    <a:pt x="45" y="129"/>
                    <a:pt x="41" y="123"/>
                    <a:pt x="41" y="123"/>
                  </a:cubicBezTo>
                  <a:close/>
                  <a:moveTo>
                    <a:pt x="107" y="150"/>
                  </a:moveTo>
                  <a:cubicBezTo>
                    <a:pt x="107" y="150"/>
                    <a:pt x="100" y="152"/>
                    <a:pt x="92" y="152"/>
                  </a:cubicBezTo>
                  <a:cubicBezTo>
                    <a:pt x="85" y="152"/>
                    <a:pt x="77" y="150"/>
                    <a:pt x="77" y="150"/>
                  </a:cubicBezTo>
                  <a:cubicBezTo>
                    <a:pt x="74" y="149"/>
                    <a:pt x="73" y="146"/>
                    <a:pt x="74" y="14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1" y="117"/>
                    <a:pt x="94" y="117"/>
                    <a:pt x="95" y="120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2" y="146"/>
                    <a:pt x="111" y="149"/>
                    <a:pt x="107" y="150"/>
                  </a:cubicBezTo>
                  <a:close/>
                  <a:moveTo>
                    <a:pt x="122" y="144"/>
                  </a:moveTo>
                  <a:cubicBezTo>
                    <a:pt x="119" y="146"/>
                    <a:pt x="116" y="145"/>
                    <a:pt x="115" y="141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1"/>
                    <a:pt x="110" y="109"/>
                    <a:pt x="114" y="11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4" y="117"/>
                    <a:pt x="145" y="120"/>
                    <a:pt x="144" y="123"/>
                  </a:cubicBezTo>
                  <a:cubicBezTo>
                    <a:pt x="144" y="123"/>
                    <a:pt x="140" y="130"/>
                    <a:pt x="135" y="135"/>
                  </a:cubicBezTo>
                  <a:cubicBezTo>
                    <a:pt x="129" y="140"/>
                    <a:pt x="122" y="144"/>
                    <a:pt x="122" y="14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48"/>
            <p:cNvSpPr>
              <a:spLocks noEditPoints="1"/>
            </p:cNvSpPr>
            <p:nvPr/>
          </p:nvSpPr>
          <p:spPr bwMode="gray">
            <a:xfrm>
              <a:off x="8872687" y="5759966"/>
              <a:ext cx="740495" cy="736447"/>
            </a:xfrm>
            <a:custGeom>
              <a:avLst/>
              <a:gdLst>
                <a:gd name="T0" fmla="*/ 82 w 85"/>
                <a:gd name="T1" fmla="*/ 52 h 85"/>
                <a:gd name="T2" fmla="*/ 71 w 85"/>
                <a:gd name="T3" fmla="*/ 45 h 85"/>
                <a:gd name="T4" fmla="*/ 71 w 85"/>
                <a:gd name="T5" fmla="*/ 45 h 85"/>
                <a:gd name="T6" fmla="*/ 70 w 85"/>
                <a:gd name="T7" fmla="*/ 37 h 85"/>
                <a:gd name="T8" fmla="*/ 70 w 85"/>
                <a:gd name="T9" fmla="*/ 37 h 85"/>
                <a:gd name="T10" fmla="*/ 81 w 85"/>
                <a:gd name="T11" fmla="*/ 29 h 85"/>
                <a:gd name="T12" fmla="*/ 82 w 85"/>
                <a:gd name="T13" fmla="*/ 23 h 85"/>
                <a:gd name="T14" fmla="*/ 77 w 85"/>
                <a:gd name="T15" fmla="*/ 21 h 85"/>
                <a:gd name="T16" fmla="*/ 64 w 85"/>
                <a:gd name="T17" fmla="*/ 24 h 85"/>
                <a:gd name="T18" fmla="*/ 64 w 85"/>
                <a:gd name="T19" fmla="*/ 24 h 85"/>
                <a:gd name="T20" fmla="*/ 58 w 85"/>
                <a:gd name="T21" fmla="*/ 19 h 85"/>
                <a:gd name="T22" fmla="*/ 58 w 85"/>
                <a:gd name="T23" fmla="*/ 19 h 85"/>
                <a:gd name="T24" fmla="*/ 60 w 85"/>
                <a:gd name="T25" fmla="*/ 6 h 85"/>
                <a:gd name="T26" fmla="*/ 57 w 85"/>
                <a:gd name="T27" fmla="*/ 1 h 85"/>
                <a:gd name="T28" fmla="*/ 51 w 85"/>
                <a:gd name="T29" fmla="*/ 3 h 85"/>
                <a:gd name="T30" fmla="*/ 44 w 85"/>
                <a:gd name="T31" fmla="*/ 14 h 85"/>
                <a:gd name="T32" fmla="*/ 44 w 85"/>
                <a:gd name="T33" fmla="*/ 14 h 85"/>
                <a:gd name="T34" fmla="*/ 37 w 85"/>
                <a:gd name="T35" fmla="*/ 15 h 85"/>
                <a:gd name="T36" fmla="*/ 37 w 85"/>
                <a:gd name="T37" fmla="*/ 15 h 85"/>
                <a:gd name="T38" fmla="*/ 28 w 85"/>
                <a:gd name="T39" fmla="*/ 4 h 85"/>
                <a:gd name="T40" fmla="*/ 23 w 85"/>
                <a:gd name="T41" fmla="*/ 3 h 85"/>
                <a:gd name="T42" fmla="*/ 20 w 85"/>
                <a:gd name="T43" fmla="*/ 8 h 85"/>
                <a:gd name="T44" fmla="*/ 23 w 85"/>
                <a:gd name="T45" fmla="*/ 21 h 85"/>
                <a:gd name="T46" fmla="*/ 23 w 85"/>
                <a:gd name="T47" fmla="*/ 21 h 85"/>
                <a:gd name="T48" fmla="*/ 18 w 85"/>
                <a:gd name="T49" fmla="*/ 27 h 85"/>
                <a:gd name="T50" fmla="*/ 18 w 85"/>
                <a:gd name="T51" fmla="*/ 27 h 85"/>
                <a:gd name="T52" fmla="*/ 5 w 85"/>
                <a:gd name="T53" fmla="*/ 25 h 85"/>
                <a:gd name="T54" fmla="*/ 0 w 85"/>
                <a:gd name="T55" fmla="*/ 28 h 85"/>
                <a:gd name="T56" fmla="*/ 2 w 85"/>
                <a:gd name="T57" fmla="*/ 34 h 85"/>
                <a:gd name="T58" fmla="*/ 13 w 85"/>
                <a:gd name="T59" fmla="*/ 41 h 85"/>
                <a:gd name="T60" fmla="*/ 14 w 85"/>
                <a:gd name="T61" fmla="*/ 48 h 85"/>
                <a:gd name="T62" fmla="*/ 4 w 85"/>
                <a:gd name="T63" fmla="*/ 57 h 85"/>
                <a:gd name="T64" fmla="*/ 2 w 85"/>
                <a:gd name="T65" fmla="*/ 62 h 85"/>
                <a:gd name="T66" fmla="*/ 7 w 85"/>
                <a:gd name="T67" fmla="*/ 65 h 85"/>
                <a:gd name="T68" fmla="*/ 20 w 85"/>
                <a:gd name="T69" fmla="*/ 62 h 85"/>
                <a:gd name="T70" fmla="*/ 26 w 85"/>
                <a:gd name="T71" fmla="*/ 67 h 85"/>
                <a:gd name="T72" fmla="*/ 25 w 85"/>
                <a:gd name="T73" fmla="*/ 80 h 85"/>
                <a:gd name="T74" fmla="*/ 28 w 85"/>
                <a:gd name="T75" fmla="*/ 85 h 85"/>
                <a:gd name="T76" fmla="*/ 33 w 85"/>
                <a:gd name="T77" fmla="*/ 83 h 85"/>
                <a:gd name="T78" fmla="*/ 40 w 85"/>
                <a:gd name="T79" fmla="*/ 72 h 85"/>
                <a:gd name="T80" fmla="*/ 48 w 85"/>
                <a:gd name="T81" fmla="*/ 71 h 85"/>
                <a:gd name="T82" fmla="*/ 56 w 85"/>
                <a:gd name="T83" fmla="*/ 81 h 85"/>
                <a:gd name="T84" fmla="*/ 62 w 85"/>
                <a:gd name="T85" fmla="*/ 83 h 85"/>
                <a:gd name="T86" fmla="*/ 64 w 85"/>
                <a:gd name="T87" fmla="*/ 78 h 85"/>
                <a:gd name="T88" fmla="*/ 61 w 85"/>
                <a:gd name="T89" fmla="*/ 65 h 85"/>
                <a:gd name="T90" fmla="*/ 66 w 85"/>
                <a:gd name="T91" fmla="*/ 59 h 85"/>
                <a:gd name="T92" fmla="*/ 79 w 85"/>
                <a:gd name="T93" fmla="*/ 60 h 85"/>
                <a:gd name="T94" fmla="*/ 84 w 85"/>
                <a:gd name="T95" fmla="*/ 57 h 85"/>
                <a:gd name="T96" fmla="*/ 82 w 85"/>
                <a:gd name="T97" fmla="*/ 52 h 85"/>
                <a:gd name="T98" fmla="*/ 36 w 85"/>
                <a:gd name="T99" fmla="*/ 61 h 85"/>
                <a:gd name="T100" fmla="*/ 25 w 85"/>
                <a:gd name="T101" fmla="*/ 37 h 85"/>
                <a:gd name="T102" fmla="*/ 48 w 85"/>
                <a:gd name="T103" fmla="*/ 26 h 85"/>
                <a:gd name="T104" fmla="*/ 59 w 85"/>
                <a:gd name="T105" fmla="*/ 49 h 85"/>
                <a:gd name="T106" fmla="*/ 36 w 85"/>
                <a:gd name="T10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85">
                  <a:moveTo>
                    <a:pt x="82" y="52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2"/>
                    <a:pt x="71" y="40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8"/>
                    <a:pt x="83" y="25"/>
                    <a:pt x="82" y="23"/>
                  </a:cubicBezTo>
                  <a:cubicBezTo>
                    <a:pt x="81" y="22"/>
                    <a:pt x="79" y="21"/>
                    <a:pt x="77" y="21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2"/>
                    <a:pt x="60" y="21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7" y="1"/>
                  </a:cubicBezTo>
                  <a:cubicBezTo>
                    <a:pt x="55" y="0"/>
                    <a:pt x="52" y="1"/>
                    <a:pt x="51" y="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4"/>
                    <a:pt x="39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5" y="2"/>
                    <a:pt x="23" y="3"/>
                  </a:cubicBezTo>
                  <a:cubicBezTo>
                    <a:pt x="21" y="4"/>
                    <a:pt x="20" y="6"/>
                    <a:pt x="20" y="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0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0" y="30"/>
                    <a:pt x="0" y="33"/>
                    <a:pt x="2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3"/>
                    <a:pt x="13" y="46"/>
                    <a:pt x="14" y="48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2" y="62"/>
                  </a:cubicBezTo>
                  <a:cubicBezTo>
                    <a:pt x="3" y="64"/>
                    <a:pt x="5" y="65"/>
                    <a:pt x="7" y="65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4"/>
                    <a:pt x="24" y="65"/>
                    <a:pt x="26" y="67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2"/>
                    <a:pt x="26" y="84"/>
                    <a:pt x="28" y="85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72"/>
                    <a:pt x="45" y="72"/>
                    <a:pt x="48" y="7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4"/>
                    <a:pt x="62" y="83"/>
                  </a:cubicBezTo>
                  <a:cubicBezTo>
                    <a:pt x="63" y="82"/>
                    <a:pt x="64" y="79"/>
                    <a:pt x="64" y="78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3" y="63"/>
                    <a:pt x="65" y="61"/>
                    <a:pt x="66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1" y="61"/>
                    <a:pt x="83" y="59"/>
                    <a:pt x="84" y="57"/>
                  </a:cubicBezTo>
                  <a:cubicBezTo>
                    <a:pt x="85" y="55"/>
                    <a:pt x="84" y="53"/>
                    <a:pt x="82" y="52"/>
                  </a:cubicBezTo>
                  <a:close/>
                  <a:moveTo>
                    <a:pt x="36" y="61"/>
                  </a:moveTo>
                  <a:cubicBezTo>
                    <a:pt x="26" y="57"/>
                    <a:pt x="21" y="47"/>
                    <a:pt x="25" y="37"/>
                  </a:cubicBezTo>
                  <a:cubicBezTo>
                    <a:pt x="28" y="27"/>
                    <a:pt x="38" y="22"/>
                    <a:pt x="48" y="26"/>
                  </a:cubicBezTo>
                  <a:cubicBezTo>
                    <a:pt x="58" y="29"/>
                    <a:pt x="63" y="39"/>
                    <a:pt x="59" y="49"/>
                  </a:cubicBezTo>
                  <a:cubicBezTo>
                    <a:pt x="56" y="59"/>
                    <a:pt x="46" y="64"/>
                    <a:pt x="36" y="61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49"/>
            <p:cNvSpPr>
              <a:spLocks noEditPoints="1"/>
            </p:cNvSpPr>
            <p:nvPr/>
          </p:nvSpPr>
          <p:spPr bwMode="gray">
            <a:xfrm>
              <a:off x="10895894" y="5594061"/>
              <a:ext cx="785004" cy="772867"/>
            </a:xfrm>
            <a:custGeom>
              <a:avLst/>
              <a:gdLst>
                <a:gd name="T0" fmla="*/ 87 w 90"/>
                <a:gd name="T1" fmla="*/ 48 h 89"/>
                <a:gd name="T2" fmla="*/ 89 w 90"/>
                <a:gd name="T3" fmla="*/ 43 h 89"/>
                <a:gd name="T4" fmla="*/ 83 w 90"/>
                <a:gd name="T5" fmla="*/ 39 h 89"/>
                <a:gd name="T6" fmla="*/ 78 w 90"/>
                <a:gd name="T7" fmla="*/ 36 h 89"/>
                <a:gd name="T8" fmla="*/ 75 w 90"/>
                <a:gd name="T9" fmla="*/ 24 h 89"/>
                <a:gd name="T10" fmla="*/ 77 w 90"/>
                <a:gd name="T11" fmla="*/ 18 h 89"/>
                <a:gd name="T12" fmla="*/ 75 w 90"/>
                <a:gd name="T13" fmla="*/ 12 h 89"/>
                <a:gd name="T14" fmla="*/ 68 w 90"/>
                <a:gd name="T15" fmla="*/ 13 h 89"/>
                <a:gd name="T16" fmla="*/ 62 w 90"/>
                <a:gd name="T17" fmla="*/ 15 h 89"/>
                <a:gd name="T18" fmla="*/ 51 w 90"/>
                <a:gd name="T19" fmla="*/ 9 h 89"/>
                <a:gd name="T20" fmla="*/ 49 w 90"/>
                <a:gd name="T21" fmla="*/ 2 h 89"/>
                <a:gd name="T22" fmla="*/ 43 w 90"/>
                <a:gd name="T23" fmla="*/ 1 h 89"/>
                <a:gd name="T24" fmla="*/ 39 w 90"/>
                <a:gd name="T25" fmla="*/ 6 h 89"/>
                <a:gd name="T26" fmla="*/ 36 w 90"/>
                <a:gd name="T27" fmla="*/ 12 h 89"/>
                <a:gd name="T28" fmla="*/ 24 w 90"/>
                <a:gd name="T29" fmla="*/ 15 h 89"/>
                <a:gd name="T30" fmla="*/ 18 w 90"/>
                <a:gd name="T31" fmla="*/ 12 h 89"/>
                <a:gd name="T32" fmla="*/ 13 w 90"/>
                <a:gd name="T33" fmla="*/ 15 h 89"/>
                <a:gd name="T34" fmla="*/ 14 w 90"/>
                <a:gd name="T35" fmla="*/ 22 h 89"/>
                <a:gd name="T36" fmla="*/ 16 w 90"/>
                <a:gd name="T37" fmla="*/ 28 h 89"/>
                <a:gd name="T38" fmla="*/ 9 w 90"/>
                <a:gd name="T39" fmla="*/ 38 h 89"/>
                <a:gd name="T40" fmla="*/ 3 w 90"/>
                <a:gd name="T41" fmla="*/ 40 h 89"/>
                <a:gd name="T42" fmla="*/ 1 w 90"/>
                <a:gd name="T43" fmla="*/ 46 h 89"/>
                <a:gd name="T44" fmla="*/ 7 w 90"/>
                <a:gd name="T45" fmla="*/ 50 h 89"/>
                <a:gd name="T46" fmla="*/ 12 w 90"/>
                <a:gd name="T47" fmla="*/ 53 h 89"/>
                <a:gd name="T48" fmla="*/ 15 w 90"/>
                <a:gd name="T49" fmla="*/ 65 h 89"/>
                <a:gd name="T50" fmla="*/ 12 w 90"/>
                <a:gd name="T51" fmla="*/ 71 h 89"/>
                <a:gd name="T52" fmla="*/ 15 w 90"/>
                <a:gd name="T53" fmla="*/ 77 h 89"/>
                <a:gd name="T54" fmla="*/ 22 w 90"/>
                <a:gd name="T55" fmla="*/ 75 h 89"/>
                <a:gd name="T56" fmla="*/ 27 w 90"/>
                <a:gd name="T57" fmla="*/ 74 h 89"/>
                <a:gd name="T58" fmla="*/ 39 w 90"/>
                <a:gd name="T59" fmla="*/ 81 h 89"/>
                <a:gd name="T60" fmla="*/ 41 w 90"/>
                <a:gd name="T61" fmla="*/ 86 h 89"/>
                <a:gd name="T62" fmla="*/ 47 w 90"/>
                <a:gd name="T63" fmla="*/ 88 h 89"/>
                <a:gd name="T64" fmla="*/ 51 w 90"/>
                <a:gd name="T65" fmla="*/ 82 h 89"/>
                <a:gd name="T66" fmla="*/ 54 w 90"/>
                <a:gd name="T67" fmla="*/ 78 h 89"/>
                <a:gd name="T68" fmla="*/ 66 w 90"/>
                <a:gd name="T69" fmla="*/ 75 h 89"/>
                <a:gd name="T70" fmla="*/ 72 w 90"/>
                <a:gd name="T71" fmla="*/ 77 h 89"/>
                <a:gd name="T72" fmla="*/ 77 w 90"/>
                <a:gd name="T73" fmla="*/ 74 h 89"/>
                <a:gd name="T74" fmla="*/ 76 w 90"/>
                <a:gd name="T75" fmla="*/ 67 h 89"/>
                <a:gd name="T76" fmla="*/ 75 w 90"/>
                <a:gd name="T77" fmla="*/ 62 h 89"/>
                <a:gd name="T78" fmla="*/ 81 w 90"/>
                <a:gd name="T79" fmla="*/ 51 h 89"/>
                <a:gd name="T80" fmla="*/ 65 w 90"/>
                <a:gd name="T81" fmla="*/ 25 h 89"/>
                <a:gd name="T82" fmla="*/ 54 w 90"/>
                <a:gd name="T83" fmla="*/ 36 h 89"/>
                <a:gd name="T84" fmla="*/ 65 w 90"/>
                <a:gd name="T85" fmla="*/ 25 h 89"/>
                <a:gd name="T86" fmla="*/ 49 w 90"/>
                <a:gd name="T87" fmla="*/ 41 h 89"/>
                <a:gd name="T88" fmla="*/ 41 w 90"/>
                <a:gd name="T89" fmla="*/ 49 h 89"/>
                <a:gd name="T90" fmla="*/ 36 w 90"/>
                <a:gd name="T91" fmla="*/ 36 h 89"/>
                <a:gd name="T92" fmla="*/ 26 w 90"/>
                <a:gd name="T93" fmla="*/ 25 h 89"/>
                <a:gd name="T94" fmla="*/ 36 w 90"/>
                <a:gd name="T95" fmla="*/ 36 h 89"/>
                <a:gd name="T96" fmla="*/ 26 w 90"/>
                <a:gd name="T97" fmla="*/ 54 h 89"/>
                <a:gd name="T98" fmla="*/ 36 w 90"/>
                <a:gd name="T99" fmla="*/ 64 h 89"/>
                <a:gd name="T100" fmla="*/ 54 w 90"/>
                <a:gd name="T101" fmla="*/ 54 h 89"/>
                <a:gd name="T102" fmla="*/ 65 w 90"/>
                <a:gd name="T103" fmla="*/ 64 h 89"/>
                <a:gd name="T104" fmla="*/ 54 w 90"/>
                <a:gd name="T10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89">
                  <a:moveTo>
                    <a:pt x="83" y="51"/>
                  </a:moveTo>
                  <a:cubicBezTo>
                    <a:pt x="84" y="50"/>
                    <a:pt x="86" y="49"/>
                    <a:pt x="87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5"/>
                    <a:pt x="90" y="44"/>
                    <a:pt x="89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0"/>
                    <a:pt x="84" y="39"/>
                    <a:pt x="83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78" y="37"/>
                    <a:pt x="78" y="3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6"/>
                    <a:pt x="74" y="25"/>
                    <a:pt x="75" y="2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7" y="21"/>
                    <a:pt x="78" y="19"/>
                    <a:pt x="77" y="18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"/>
                    <a:pt x="76" y="12"/>
                    <a:pt x="7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69" y="13"/>
                    <a:pt x="68" y="13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6"/>
                    <a:pt x="63" y="16"/>
                    <a:pt x="62" y="15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0"/>
                    <a:pt x="51" y="9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4" y="0"/>
                    <a:pt x="43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39" y="5"/>
                    <a:pt x="39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7" y="12"/>
                    <a:pt x="36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5" y="16"/>
                    <a:pt x="24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21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1" y="38"/>
                    <a:pt x="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4" y="39"/>
                    <a:pt x="3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6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2" y="52"/>
                    <a:pt x="12" y="5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4"/>
                    <a:pt x="15" y="65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2" y="70"/>
                    <a:pt x="12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5"/>
                    <a:pt x="14" y="76"/>
                    <a:pt x="15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21" y="76"/>
                    <a:pt x="22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7" y="78"/>
                    <a:pt x="38" y="79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40" y="85"/>
                    <a:pt x="41" y="86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9"/>
                    <a:pt x="46" y="89"/>
                    <a:pt x="47" y="88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4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2" y="78"/>
                    <a:pt x="54" y="78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5" y="74"/>
                    <a:pt x="66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70" y="77"/>
                    <a:pt x="72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6" y="77"/>
                    <a:pt x="77" y="76"/>
                    <a:pt x="77" y="74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3"/>
                    <a:pt x="75" y="6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2"/>
                    <a:pt x="80" y="51"/>
                    <a:pt x="81" y="51"/>
                  </a:cubicBezTo>
                  <a:lnTo>
                    <a:pt x="83" y="51"/>
                  </a:lnTo>
                  <a:close/>
                  <a:moveTo>
                    <a:pt x="65" y="25"/>
                  </a:moveTo>
                  <a:cubicBezTo>
                    <a:pt x="68" y="28"/>
                    <a:pt x="68" y="33"/>
                    <a:pt x="65" y="36"/>
                  </a:cubicBezTo>
                  <a:cubicBezTo>
                    <a:pt x="62" y="39"/>
                    <a:pt x="57" y="39"/>
                    <a:pt x="54" y="36"/>
                  </a:cubicBezTo>
                  <a:cubicBezTo>
                    <a:pt x="51" y="33"/>
                    <a:pt x="51" y="28"/>
                    <a:pt x="54" y="25"/>
                  </a:cubicBezTo>
                  <a:cubicBezTo>
                    <a:pt x="57" y="22"/>
                    <a:pt x="62" y="22"/>
                    <a:pt x="65" y="25"/>
                  </a:cubicBezTo>
                  <a:close/>
                  <a:moveTo>
                    <a:pt x="41" y="41"/>
                  </a:moveTo>
                  <a:cubicBezTo>
                    <a:pt x="43" y="38"/>
                    <a:pt x="47" y="38"/>
                    <a:pt x="49" y="41"/>
                  </a:cubicBezTo>
                  <a:cubicBezTo>
                    <a:pt x="52" y="43"/>
                    <a:pt x="52" y="47"/>
                    <a:pt x="49" y="49"/>
                  </a:cubicBezTo>
                  <a:cubicBezTo>
                    <a:pt x="47" y="51"/>
                    <a:pt x="43" y="51"/>
                    <a:pt x="41" y="49"/>
                  </a:cubicBezTo>
                  <a:cubicBezTo>
                    <a:pt x="38" y="47"/>
                    <a:pt x="38" y="43"/>
                    <a:pt x="41" y="41"/>
                  </a:cubicBezTo>
                  <a:close/>
                  <a:moveTo>
                    <a:pt x="36" y="36"/>
                  </a:moveTo>
                  <a:cubicBezTo>
                    <a:pt x="33" y="39"/>
                    <a:pt x="29" y="39"/>
                    <a:pt x="26" y="36"/>
                  </a:cubicBezTo>
                  <a:cubicBezTo>
                    <a:pt x="23" y="33"/>
                    <a:pt x="23" y="28"/>
                    <a:pt x="26" y="25"/>
                  </a:cubicBezTo>
                  <a:cubicBezTo>
                    <a:pt x="29" y="22"/>
                    <a:pt x="33" y="22"/>
                    <a:pt x="36" y="25"/>
                  </a:cubicBezTo>
                  <a:cubicBezTo>
                    <a:pt x="39" y="28"/>
                    <a:pt x="39" y="33"/>
                    <a:pt x="36" y="36"/>
                  </a:cubicBezTo>
                  <a:close/>
                  <a:moveTo>
                    <a:pt x="26" y="64"/>
                  </a:moveTo>
                  <a:cubicBezTo>
                    <a:pt x="23" y="61"/>
                    <a:pt x="23" y="57"/>
                    <a:pt x="26" y="54"/>
                  </a:cubicBezTo>
                  <a:cubicBezTo>
                    <a:pt x="29" y="51"/>
                    <a:pt x="33" y="51"/>
                    <a:pt x="36" y="54"/>
                  </a:cubicBezTo>
                  <a:cubicBezTo>
                    <a:pt x="39" y="57"/>
                    <a:pt x="39" y="61"/>
                    <a:pt x="36" y="64"/>
                  </a:cubicBezTo>
                  <a:cubicBezTo>
                    <a:pt x="33" y="67"/>
                    <a:pt x="29" y="67"/>
                    <a:pt x="26" y="64"/>
                  </a:cubicBezTo>
                  <a:close/>
                  <a:moveTo>
                    <a:pt x="54" y="54"/>
                  </a:moveTo>
                  <a:cubicBezTo>
                    <a:pt x="57" y="51"/>
                    <a:pt x="62" y="51"/>
                    <a:pt x="65" y="54"/>
                  </a:cubicBezTo>
                  <a:cubicBezTo>
                    <a:pt x="68" y="57"/>
                    <a:pt x="68" y="61"/>
                    <a:pt x="65" y="64"/>
                  </a:cubicBezTo>
                  <a:cubicBezTo>
                    <a:pt x="62" y="67"/>
                    <a:pt x="57" y="67"/>
                    <a:pt x="54" y="64"/>
                  </a:cubicBezTo>
                  <a:cubicBezTo>
                    <a:pt x="51" y="61"/>
                    <a:pt x="51" y="57"/>
                    <a:pt x="54" y="5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9" name="Group 278"/>
            <p:cNvGrpSpPr/>
            <p:nvPr userDrawn="1"/>
          </p:nvGrpSpPr>
          <p:grpSpPr bwMode="gray">
            <a:xfrm>
              <a:off x="10640972" y="5505041"/>
              <a:ext cx="368222" cy="356087"/>
              <a:chOff x="10962040" y="5443286"/>
              <a:chExt cx="391159" cy="378268"/>
            </a:xfrm>
            <a:solidFill>
              <a:srgbClr val="00BCF2"/>
            </a:solidFill>
          </p:grpSpPr>
          <p:sp>
            <p:nvSpPr>
              <p:cNvPr id="299" name="Freeform 350"/>
              <p:cNvSpPr>
                <a:spLocks noEditPoints="1"/>
              </p:cNvSpPr>
              <p:nvPr/>
            </p:nvSpPr>
            <p:spPr bwMode="gray">
              <a:xfrm>
                <a:off x="11009322" y="5499167"/>
                <a:ext cx="305193" cy="296596"/>
              </a:xfrm>
              <a:custGeom>
                <a:avLst/>
                <a:gdLst>
                  <a:gd name="T0" fmla="*/ 15 w 33"/>
                  <a:gd name="T1" fmla="*/ 1 h 32"/>
                  <a:gd name="T2" fmla="*/ 1 w 33"/>
                  <a:gd name="T3" fmla="*/ 17 h 32"/>
                  <a:gd name="T4" fmla="*/ 18 w 33"/>
                  <a:gd name="T5" fmla="*/ 32 h 32"/>
                  <a:gd name="T6" fmla="*/ 32 w 33"/>
                  <a:gd name="T7" fmla="*/ 15 h 32"/>
                  <a:gd name="T8" fmla="*/ 15 w 33"/>
                  <a:gd name="T9" fmla="*/ 1 h 32"/>
                  <a:gd name="T10" fmla="*/ 17 w 33"/>
                  <a:gd name="T11" fmla="*/ 23 h 32"/>
                  <a:gd name="T12" fmla="*/ 10 w 33"/>
                  <a:gd name="T13" fmla="*/ 17 h 32"/>
                  <a:gd name="T14" fmla="*/ 16 w 33"/>
                  <a:gd name="T15" fmla="*/ 9 h 32"/>
                  <a:gd name="T16" fmla="*/ 23 w 33"/>
                  <a:gd name="T17" fmla="*/ 16 h 32"/>
                  <a:gd name="T18" fmla="*/ 17 w 33"/>
                  <a:gd name="T1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7" y="1"/>
                      <a:pt x="0" y="9"/>
                      <a:pt x="1" y="17"/>
                    </a:cubicBezTo>
                    <a:cubicBezTo>
                      <a:pt x="2" y="26"/>
                      <a:pt x="9" y="32"/>
                      <a:pt x="18" y="32"/>
                    </a:cubicBezTo>
                    <a:cubicBezTo>
                      <a:pt x="26" y="31"/>
                      <a:pt x="33" y="24"/>
                      <a:pt x="32" y="15"/>
                    </a:cubicBezTo>
                    <a:cubicBezTo>
                      <a:pt x="31" y="6"/>
                      <a:pt x="24" y="0"/>
                      <a:pt x="15" y="1"/>
                    </a:cubicBezTo>
                    <a:close/>
                    <a:moveTo>
                      <a:pt x="17" y="23"/>
                    </a:moveTo>
                    <a:cubicBezTo>
                      <a:pt x="13" y="23"/>
                      <a:pt x="10" y="21"/>
                      <a:pt x="10" y="17"/>
                    </a:cubicBezTo>
                    <a:cubicBezTo>
                      <a:pt x="9" y="13"/>
                      <a:pt x="12" y="10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4" y="19"/>
                      <a:pt x="21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51"/>
              <p:cNvSpPr>
                <a:spLocks/>
              </p:cNvSpPr>
              <p:nvPr/>
            </p:nvSpPr>
            <p:spPr bwMode="gray">
              <a:xfrm>
                <a:off x="11112485" y="5443286"/>
                <a:ext cx="73075" cy="94566"/>
              </a:xfrm>
              <a:custGeom>
                <a:avLst/>
                <a:gdLst>
                  <a:gd name="T0" fmla="*/ 8 w 8"/>
                  <a:gd name="T1" fmla="*/ 6 h 10"/>
                  <a:gd name="T2" fmla="*/ 5 w 8"/>
                  <a:gd name="T3" fmla="*/ 10 h 10"/>
                  <a:gd name="T4" fmla="*/ 4 w 8"/>
                  <a:gd name="T5" fmla="*/ 10 h 10"/>
                  <a:gd name="T6" fmla="*/ 0 w 8"/>
                  <a:gd name="T7" fmla="*/ 7 h 10"/>
                  <a:gd name="T8" fmla="*/ 0 w 8"/>
                  <a:gd name="T9" fmla="*/ 4 h 10"/>
                  <a:gd name="T10" fmla="*/ 3 w 8"/>
                  <a:gd name="T11" fmla="*/ 0 h 10"/>
                  <a:gd name="T12" fmla="*/ 4 w 8"/>
                  <a:gd name="T13" fmla="*/ 0 h 10"/>
                  <a:gd name="T14" fmla="*/ 8 w 8"/>
                  <a:gd name="T15" fmla="*/ 3 h 10"/>
                  <a:gd name="T16" fmla="*/ 8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cubicBezTo>
                      <a:pt x="8" y="8"/>
                      <a:pt x="7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52"/>
              <p:cNvSpPr>
                <a:spLocks/>
              </p:cNvSpPr>
              <p:nvPr/>
            </p:nvSpPr>
            <p:spPr bwMode="gray">
              <a:xfrm>
                <a:off x="11030815" y="5731285"/>
                <a:ext cx="81672" cy="90269"/>
              </a:xfrm>
              <a:custGeom>
                <a:avLst/>
                <a:gdLst>
                  <a:gd name="T0" fmla="*/ 7 w 9"/>
                  <a:gd name="T1" fmla="*/ 9 h 10"/>
                  <a:gd name="T2" fmla="*/ 3 w 9"/>
                  <a:gd name="T3" fmla="*/ 9 h 10"/>
                  <a:gd name="T4" fmla="*/ 1 w 9"/>
                  <a:gd name="T5" fmla="*/ 8 h 10"/>
                  <a:gd name="T6" fmla="*/ 1 w 9"/>
                  <a:gd name="T7" fmla="*/ 4 h 10"/>
                  <a:gd name="T8" fmla="*/ 2 w 9"/>
                  <a:gd name="T9" fmla="*/ 2 h 10"/>
                  <a:gd name="T10" fmla="*/ 7 w 9"/>
                  <a:gd name="T11" fmla="*/ 1 h 10"/>
                  <a:gd name="T12" fmla="*/ 8 w 9"/>
                  <a:gd name="T13" fmla="*/ 2 h 10"/>
                  <a:gd name="T14" fmla="*/ 9 w 9"/>
                  <a:gd name="T15" fmla="*/ 6 h 10"/>
                  <a:gd name="T16" fmla="*/ 7 w 9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9"/>
                    </a:moveTo>
                    <a:cubicBezTo>
                      <a:pt x="6" y="10"/>
                      <a:pt x="4" y="10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5"/>
                      <a:pt x="9" y="6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53"/>
              <p:cNvSpPr>
                <a:spLocks/>
              </p:cNvSpPr>
              <p:nvPr/>
            </p:nvSpPr>
            <p:spPr bwMode="gray">
              <a:xfrm>
                <a:off x="11232842" y="5714091"/>
                <a:ext cx="94566" cy="90269"/>
              </a:xfrm>
              <a:custGeom>
                <a:avLst/>
                <a:gdLst>
                  <a:gd name="T0" fmla="*/ 8 w 10"/>
                  <a:gd name="T1" fmla="*/ 4 h 10"/>
                  <a:gd name="T2" fmla="*/ 8 w 10"/>
                  <a:gd name="T3" fmla="*/ 8 h 10"/>
                  <a:gd name="T4" fmla="*/ 7 w 10"/>
                  <a:gd name="T5" fmla="*/ 9 h 10"/>
                  <a:gd name="T6" fmla="*/ 3 w 10"/>
                  <a:gd name="T7" fmla="*/ 9 h 10"/>
                  <a:gd name="T8" fmla="*/ 1 w 10"/>
                  <a:gd name="T9" fmla="*/ 7 h 10"/>
                  <a:gd name="T10" fmla="*/ 1 w 10"/>
                  <a:gd name="T11" fmla="*/ 3 h 10"/>
                  <a:gd name="T12" fmla="*/ 2 w 10"/>
                  <a:gd name="T13" fmla="*/ 2 h 10"/>
                  <a:gd name="T14" fmla="*/ 6 w 10"/>
                  <a:gd name="T15" fmla="*/ 2 h 10"/>
                  <a:gd name="T16" fmla="*/ 8 w 10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8" y="4"/>
                    </a:moveTo>
                    <a:cubicBezTo>
                      <a:pt x="10" y="5"/>
                      <a:pt x="10" y="7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6" y="2"/>
                    </a:cubicBez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54"/>
              <p:cNvSpPr>
                <a:spLocks/>
              </p:cNvSpPr>
              <p:nvPr/>
            </p:nvSpPr>
            <p:spPr bwMode="gray">
              <a:xfrm>
                <a:off x="11250036" y="5529255"/>
                <a:ext cx="103163" cy="90269"/>
              </a:xfrm>
              <a:custGeom>
                <a:avLst/>
                <a:gdLst>
                  <a:gd name="T0" fmla="*/ 5 w 11"/>
                  <a:gd name="T1" fmla="*/ 1 h 10"/>
                  <a:gd name="T2" fmla="*/ 9 w 11"/>
                  <a:gd name="T3" fmla="*/ 3 h 10"/>
                  <a:gd name="T4" fmla="*/ 10 w 11"/>
                  <a:gd name="T5" fmla="*/ 4 h 10"/>
                  <a:gd name="T6" fmla="*/ 9 w 11"/>
                  <a:gd name="T7" fmla="*/ 8 h 10"/>
                  <a:gd name="T8" fmla="*/ 6 w 11"/>
                  <a:gd name="T9" fmla="*/ 9 h 10"/>
                  <a:gd name="T10" fmla="*/ 2 w 11"/>
                  <a:gd name="T11" fmla="*/ 8 h 10"/>
                  <a:gd name="T12" fmla="*/ 1 w 11"/>
                  <a:gd name="T13" fmla="*/ 7 h 10"/>
                  <a:gd name="T14" fmla="*/ 2 w 11"/>
                  <a:gd name="T15" fmla="*/ 3 h 10"/>
                  <a:gd name="T16" fmla="*/ 5 w 11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7" y="0"/>
                      <a:pt x="9" y="1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0" y="7"/>
                      <a:pt x="9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3" y="10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2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355"/>
              <p:cNvSpPr>
                <a:spLocks/>
              </p:cNvSpPr>
              <p:nvPr/>
            </p:nvSpPr>
            <p:spPr bwMode="gray">
              <a:xfrm>
                <a:off x="10962040" y="5555046"/>
                <a:ext cx="94566" cy="94566"/>
              </a:xfrm>
              <a:custGeom>
                <a:avLst/>
                <a:gdLst>
                  <a:gd name="T0" fmla="*/ 2 w 10"/>
                  <a:gd name="T1" fmla="*/ 8 h 10"/>
                  <a:gd name="T2" fmla="*/ 0 w 10"/>
                  <a:gd name="T3" fmla="*/ 4 h 10"/>
                  <a:gd name="T4" fmla="*/ 1 w 10"/>
                  <a:gd name="T5" fmla="*/ 3 h 10"/>
                  <a:gd name="T6" fmla="*/ 5 w 10"/>
                  <a:gd name="T7" fmla="*/ 1 h 10"/>
                  <a:gd name="T8" fmla="*/ 8 w 10"/>
                  <a:gd name="T9" fmla="*/ 2 h 10"/>
                  <a:gd name="T10" fmla="*/ 10 w 10"/>
                  <a:gd name="T11" fmla="*/ 6 h 10"/>
                  <a:gd name="T12" fmla="*/ 9 w 10"/>
                  <a:gd name="T13" fmla="*/ 7 h 10"/>
                  <a:gd name="T14" fmla="*/ 5 w 10"/>
                  <a:gd name="T15" fmla="*/ 9 h 10"/>
                  <a:gd name="T16" fmla="*/ 2 w 10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4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7" y="10"/>
                      <a:pt x="5" y="9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0" name="Group 279"/>
            <p:cNvGrpSpPr/>
            <p:nvPr userDrawn="1"/>
          </p:nvGrpSpPr>
          <p:grpSpPr bwMode="gray">
            <a:xfrm>
              <a:off x="9447278" y="4974961"/>
              <a:ext cx="1222019" cy="1209879"/>
              <a:chOff x="9693989" y="4880187"/>
              <a:chExt cx="1298141" cy="1285245"/>
            </a:xfrm>
            <a:solidFill>
              <a:srgbClr val="BAD80A"/>
            </a:solidFill>
          </p:grpSpPr>
          <p:sp>
            <p:nvSpPr>
              <p:cNvPr id="282" name="Freeform 356"/>
              <p:cNvSpPr>
                <a:spLocks noEditPoints="1"/>
              </p:cNvSpPr>
              <p:nvPr/>
            </p:nvSpPr>
            <p:spPr bwMode="gray">
              <a:xfrm>
                <a:off x="9805749" y="4983350"/>
                <a:ext cx="1074618" cy="1078918"/>
              </a:xfrm>
              <a:custGeom>
                <a:avLst/>
                <a:gdLst>
                  <a:gd name="T0" fmla="*/ 54 w 116"/>
                  <a:gd name="T1" fmla="*/ 2 h 117"/>
                  <a:gd name="T2" fmla="*/ 2 w 116"/>
                  <a:gd name="T3" fmla="*/ 62 h 117"/>
                  <a:gd name="T4" fmla="*/ 62 w 116"/>
                  <a:gd name="T5" fmla="*/ 115 h 117"/>
                  <a:gd name="T6" fmla="*/ 114 w 116"/>
                  <a:gd name="T7" fmla="*/ 55 h 117"/>
                  <a:gd name="T8" fmla="*/ 54 w 116"/>
                  <a:gd name="T9" fmla="*/ 2 h 117"/>
                  <a:gd name="T10" fmla="*/ 60 w 116"/>
                  <a:gd name="T11" fmla="*/ 85 h 117"/>
                  <a:gd name="T12" fmla="*/ 31 w 116"/>
                  <a:gd name="T13" fmla="*/ 60 h 117"/>
                  <a:gd name="T14" fmla="*/ 56 w 116"/>
                  <a:gd name="T15" fmla="*/ 32 h 117"/>
                  <a:gd name="T16" fmla="*/ 84 w 116"/>
                  <a:gd name="T17" fmla="*/ 57 h 117"/>
                  <a:gd name="T18" fmla="*/ 60 w 116"/>
                  <a:gd name="T19" fmla="*/ 8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7">
                    <a:moveTo>
                      <a:pt x="54" y="2"/>
                    </a:moveTo>
                    <a:cubicBezTo>
                      <a:pt x="23" y="4"/>
                      <a:pt x="0" y="31"/>
                      <a:pt x="2" y="62"/>
                    </a:cubicBezTo>
                    <a:cubicBezTo>
                      <a:pt x="4" y="93"/>
                      <a:pt x="31" y="117"/>
                      <a:pt x="62" y="115"/>
                    </a:cubicBezTo>
                    <a:cubicBezTo>
                      <a:pt x="93" y="113"/>
                      <a:pt x="116" y="86"/>
                      <a:pt x="114" y="55"/>
                    </a:cubicBezTo>
                    <a:cubicBezTo>
                      <a:pt x="112" y="24"/>
                      <a:pt x="85" y="0"/>
                      <a:pt x="54" y="2"/>
                    </a:cubicBezTo>
                    <a:close/>
                    <a:moveTo>
                      <a:pt x="60" y="85"/>
                    </a:moveTo>
                    <a:cubicBezTo>
                      <a:pt x="45" y="86"/>
                      <a:pt x="32" y="75"/>
                      <a:pt x="31" y="60"/>
                    </a:cubicBezTo>
                    <a:cubicBezTo>
                      <a:pt x="30" y="46"/>
                      <a:pt x="41" y="33"/>
                      <a:pt x="56" y="32"/>
                    </a:cubicBezTo>
                    <a:cubicBezTo>
                      <a:pt x="71" y="31"/>
                      <a:pt x="84" y="42"/>
                      <a:pt x="84" y="57"/>
                    </a:cubicBezTo>
                    <a:cubicBezTo>
                      <a:pt x="85" y="71"/>
                      <a:pt x="74" y="84"/>
                      <a:pt x="6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57"/>
              <p:cNvSpPr>
                <a:spLocks/>
              </p:cNvSpPr>
              <p:nvPr/>
            </p:nvSpPr>
            <p:spPr bwMode="gray">
              <a:xfrm>
                <a:off x="10222699" y="4880187"/>
                <a:ext cx="184836" cy="313790"/>
              </a:xfrm>
              <a:custGeom>
                <a:avLst/>
                <a:gdLst>
                  <a:gd name="T0" fmla="*/ 20 w 20"/>
                  <a:gd name="T1" fmla="*/ 28 h 34"/>
                  <a:gd name="T2" fmla="*/ 16 w 20"/>
                  <a:gd name="T3" fmla="*/ 33 h 34"/>
                  <a:gd name="T4" fmla="*/ 5 w 20"/>
                  <a:gd name="T5" fmla="*/ 34 h 34"/>
                  <a:gd name="T6" fmla="*/ 1 w 20"/>
                  <a:gd name="T7" fmla="*/ 29 h 34"/>
                  <a:gd name="T8" fmla="*/ 2 w 20"/>
                  <a:gd name="T9" fmla="*/ 5 h 34"/>
                  <a:gd name="T10" fmla="*/ 8 w 20"/>
                  <a:gd name="T11" fmla="*/ 0 h 34"/>
                  <a:gd name="T12" fmla="*/ 9 w 20"/>
                  <a:gd name="T13" fmla="*/ 0 h 34"/>
                  <a:gd name="T14" fmla="*/ 15 w 20"/>
                  <a:gd name="T15" fmla="*/ 5 h 34"/>
                  <a:gd name="T16" fmla="*/ 20 w 20"/>
                  <a:gd name="T1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20" y="28"/>
                    </a:moveTo>
                    <a:cubicBezTo>
                      <a:pt x="20" y="30"/>
                      <a:pt x="19" y="33"/>
                      <a:pt x="16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4"/>
                      <a:pt x="0" y="32"/>
                      <a:pt x="1" y="2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5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2"/>
                      <a:pt x="15" y="5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58"/>
              <p:cNvSpPr>
                <a:spLocks/>
              </p:cNvSpPr>
              <p:nvPr/>
            </p:nvSpPr>
            <p:spPr bwMode="gray">
              <a:xfrm>
                <a:off x="10269984" y="5851642"/>
                <a:ext cx="184836" cy="313790"/>
              </a:xfrm>
              <a:custGeom>
                <a:avLst/>
                <a:gdLst>
                  <a:gd name="T0" fmla="*/ 1 w 20"/>
                  <a:gd name="T1" fmla="*/ 7 h 34"/>
                  <a:gd name="T2" fmla="*/ 5 w 20"/>
                  <a:gd name="T3" fmla="*/ 1 h 34"/>
                  <a:gd name="T4" fmla="*/ 15 w 20"/>
                  <a:gd name="T5" fmla="*/ 0 h 34"/>
                  <a:gd name="T6" fmla="*/ 20 w 20"/>
                  <a:gd name="T7" fmla="*/ 5 h 34"/>
                  <a:gd name="T8" fmla="*/ 18 w 20"/>
                  <a:gd name="T9" fmla="*/ 29 h 34"/>
                  <a:gd name="T10" fmla="*/ 13 w 20"/>
                  <a:gd name="T11" fmla="*/ 34 h 34"/>
                  <a:gd name="T12" fmla="*/ 12 w 20"/>
                  <a:gd name="T13" fmla="*/ 34 h 34"/>
                  <a:gd name="T14" fmla="*/ 6 w 20"/>
                  <a:gd name="T15" fmla="*/ 30 h 34"/>
                  <a:gd name="T16" fmla="*/ 1 w 20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" y="7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2"/>
                      <a:pt x="20" y="5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2"/>
                      <a:pt x="16" y="34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34"/>
                      <a:pt x="6" y="32"/>
                      <a:pt x="6" y="30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59"/>
              <p:cNvSpPr>
                <a:spLocks/>
              </p:cNvSpPr>
              <p:nvPr/>
            </p:nvSpPr>
            <p:spPr bwMode="gray">
              <a:xfrm>
                <a:off x="9693989" y="5451883"/>
                <a:ext cx="313790" cy="184836"/>
              </a:xfrm>
              <a:custGeom>
                <a:avLst/>
                <a:gdLst>
                  <a:gd name="T0" fmla="*/ 28 w 34"/>
                  <a:gd name="T1" fmla="*/ 1 h 20"/>
                  <a:gd name="T2" fmla="*/ 33 w 34"/>
                  <a:gd name="T3" fmla="*/ 5 h 20"/>
                  <a:gd name="T4" fmla="*/ 34 w 34"/>
                  <a:gd name="T5" fmla="*/ 15 h 20"/>
                  <a:gd name="T6" fmla="*/ 29 w 34"/>
                  <a:gd name="T7" fmla="*/ 20 h 20"/>
                  <a:gd name="T8" fmla="*/ 6 w 34"/>
                  <a:gd name="T9" fmla="*/ 18 h 20"/>
                  <a:gd name="T10" fmla="*/ 0 w 34"/>
                  <a:gd name="T11" fmla="*/ 13 h 20"/>
                  <a:gd name="T12" fmla="*/ 0 w 34"/>
                  <a:gd name="T13" fmla="*/ 12 h 20"/>
                  <a:gd name="T14" fmla="*/ 5 w 34"/>
                  <a:gd name="T15" fmla="*/ 5 h 20"/>
                  <a:gd name="T16" fmla="*/ 28 w 3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28" y="1"/>
                    </a:moveTo>
                    <a:cubicBezTo>
                      <a:pt x="31" y="0"/>
                      <a:pt x="33" y="2"/>
                      <a:pt x="33" y="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2" y="20"/>
                      <a:pt x="29" y="2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18"/>
                      <a:pt x="0" y="15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2" y="6"/>
                      <a:pt x="5" y="5"/>
                    </a:cubicBezTo>
                    <a:lnTo>
                      <a:pt x="2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60"/>
              <p:cNvSpPr>
                <a:spLocks/>
              </p:cNvSpPr>
              <p:nvPr/>
            </p:nvSpPr>
            <p:spPr bwMode="gray">
              <a:xfrm>
                <a:off x="10678340" y="5408898"/>
                <a:ext cx="313790" cy="184836"/>
              </a:xfrm>
              <a:custGeom>
                <a:avLst/>
                <a:gdLst>
                  <a:gd name="T0" fmla="*/ 6 w 34"/>
                  <a:gd name="T1" fmla="*/ 19 h 20"/>
                  <a:gd name="T2" fmla="*/ 0 w 34"/>
                  <a:gd name="T3" fmla="*/ 15 h 20"/>
                  <a:gd name="T4" fmla="*/ 0 w 34"/>
                  <a:gd name="T5" fmla="*/ 5 h 20"/>
                  <a:gd name="T6" fmla="*/ 5 w 34"/>
                  <a:gd name="T7" fmla="*/ 0 h 20"/>
                  <a:gd name="T8" fmla="*/ 28 w 34"/>
                  <a:gd name="T9" fmla="*/ 2 h 20"/>
                  <a:gd name="T10" fmla="*/ 34 w 34"/>
                  <a:gd name="T11" fmla="*/ 7 h 20"/>
                  <a:gd name="T12" fmla="*/ 34 w 34"/>
                  <a:gd name="T13" fmla="*/ 8 h 20"/>
                  <a:gd name="T14" fmla="*/ 29 w 34"/>
                  <a:gd name="T15" fmla="*/ 15 h 20"/>
                  <a:gd name="T16" fmla="*/ 6 w 3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6" y="19"/>
                    </a:moveTo>
                    <a:cubicBezTo>
                      <a:pt x="3" y="20"/>
                      <a:pt x="1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3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11"/>
                      <a:pt x="32" y="14"/>
                      <a:pt x="29" y="1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61"/>
              <p:cNvSpPr>
                <a:spLocks/>
              </p:cNvSpPr>
              <p:nvPr/>
            </p:nvSpPr>
            <p:spPr bwMode="gray">
              <a:xfrm>
                <a:off x="9831540" y="5073617"/>
                <a:ext cx="305193" cy="287999"/>
              </a:xfrm>
              <a:custGeom>
                <a:avLst/>
                <a:gdLst>
                  <a:gd name="T0" fmla="*/ 30 w 33"/>
                  <a:gd name="T1" fmla="*/ 14 h 31"/>
                  <a:gd name="T2" fmla="*/ 31 w 33"/>
                  <a:gd name="T3" fmla="*/ 21 h 31"/>
                  <a:gd name="T4" fmla="*/ 24 w 33"/>
                  <a:gd name="T5" fmla="*/ 28 h 31"/>
                  <a:gd name="T6" fmla="*/ 17 w 33"/>
                  <a:gd name="T7" fmla="*/ 28 h 31"/>
                  <a:gd name="T8" fmla="*/ 2 w 33"/>
                  <a:gd name="T9" fmla="*/ 11 h 31"/>
                  <a:gd name="T10" fmla="*/ 2 w 33"/>
                  <a:gd name="T11" fmla="*/ 3 h 31"/>
                  <a:gd name="T12" fmla="*/ 3 w 33"/>
                  <a:gd name="T13" fmla="*/ 2 h 31"/>
                  <a:gd name="T14" fmla="*/ 10 w 33"/>
                  <a:gd name="T15" fmla="*/ 1 h 31"/>
                  <a:gd name="T16" fmla="*/ 30 w 33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0" y="14"/>
                    </a:moveTo>
                    <a:cubicBezTo>
                      <a:pt x="32" y="16"/>
                      <a:pt x="33" y="19"/>
                      <a:pt x="31" y="21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2" y="31"/>
                      <a:pt x="19" y="31"/>
                      <a:pt x="17" y="2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0"/>
                      <a:pt x="8" y="0"/>
                      <a:pt x="10" y="1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62"/>
              <p:cNvSpPr>
                <a:spLocks/>
              </p:cNvSpPr>
              <p:nvPr/>
            </p:nvSpPr>
            <p:spPr bwMode="gray">
              <a:xfrm>
                <a:off x="10545086" y="5684003"/>
                <a:ext cx="309490" cy="296596"/>
              </a:xfrm>
              <a:custGeom>
                <a:avLst/>
                <a:gdLst>
                  <a:gd name="T0" fmla="*/ 3 w 33"/>
                  <a:gd name="T1" fmla="*/ 17 h 32"/>
                  <a:gd name="T2" fmla="*/ 2 w 33"/>
                  <a:gd name="T3" fmla="*/ 10 h 32"/>
                  <a:gd name="T4" fmla="*/ 9 w 33"/>
                  <a:gd name="T5" fmla="*/ 3 h 32"/>
                  <a:gd name="T6" fmla="*/ 15 w 33"/>
                  <a:gd name="T7" fmla="*/ 3 h 32"/>
                  <a:gd name="T8" fmla="*/ 31 w 33"/>
                  <a:gd name="T9" fmla="*/ 20 h 32"/>
                  <a:gd name="T10" fmla="*/ 31 w 33"/>
                  <a:gd name="T11" fmla="*/ 28 h 32"/>
                  <a:gd name="T12" fmla="*/ 30 w 33"/>
                  <a:gd name="T13" fmla="*/ 29 h 32"/>
                  <a:gd name="T14" fmla="*/ 22 w 33"/>
                  <a:gd name="T15" fmla="*/ 30 h 32"/>
                  <a:gd name="T16" fmla="*/ 3 w 33"/>
                  <a:gd name="T1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3" y="17"/>
                    </a:moveTo>
                    <a:cubicBezTo>
                      <a:pt x="0" y="16"/>
                      <a:pt x="0" y="13"/>
                      <a:pt x="2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14" y="0"/>
                      <a:pt x="15" y="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3"/>
                      <a:pt x="33" y="26"/>
                      <a:pt x="31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8" y="31"/>
                      <a:pt x="25" y="32"/>
                      <a:pt x="22" y="30"/>
                    </a:cubicBez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63"/>
              <p:cNvSpPr>
                <a:spLocks/>
              </p:cNvSpPr>
              <p:nvPr/>
            </p:nvSpPr>
            <p:spPr bwMode="gray">
              <a:xfrm>
                <a:off x="9887419" y="5731285"/>
                <a:ext cx="287999" cy="296596"/>
              </a:xfrm>
              <a:custGeom>
                <a:avLst/>
                <a:gdLst>
                  <a:gd name="T0" fmla="*/ 14 w 31"/>
                  <a:gd name="T1" fmla="*/ 2 h 32"/>
                  <a:gd name="T2" fmla="*/ 21 w 31"/>
                  <a:gd name="T3" fmla="*/ 1 h 32"/>
                  <a:gd name="T4" fmla="*/ 29 w 31"/>
                  <a:gd name="T5" fmla="*/ 8 h 32"/>
                  <a:gd name="T6" fmla="*/ 29 w 31"/>
                  <a:gd name="T7" fmla="*/ 15 h 32"/>
                  <a:gd name="T8" fmla="*/ 11 w 31"/>
                  <a:gd name="T9" fmla="*/ 30 h 32"/>
                  <a:gd name="T10" fmla="*/ 3 w 31"/>
                  <a:gd name="T11" fmla="*/ 30 h 32"/>
                  <a:gd name="T12" fmla="*/ 3 w 31"/>
                  <a:gd name="T13" fmla="*/ 30 h 32"/>
                  <a:gd name="T14" fmla="*/ 1 w 31"/>
                  <a:gd name="T15" fmla="*/ 22 h 32"/>
                  <a:gd name="T16" fmla="*/ 14 w 31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10"/>
                      <a:pt x="31" y="13"/>
                      <a:pt x="29" y="1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2"/>
                      <a:pt x="5" y="32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28"/>
                      <a:pt x="0" y="24"/>
                      <a:pt x="1" y="22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64"/>
              <p:cNvSpPr>
                <a:spLocks/>
              </p:cNvSpPr>
              <p:nvPr/>
            </p:nvSpPr>
            <p:spPr bwMode="gray">
              <a:xfrm>
                <a:off x="10510699" y="5022035"/>
                <a:ext cx="287999" cy="300893"/>
              </a:xfrm>
              <a:custGeom>
                <a:avLst/>
                <a:gdLst>
                  <a:gd name="T0" fmla="*/ 16 w 31"/>
                  <a:gd name="T1" fmla="*/ 30 h 33"/>
                  <a:gd name="T2" fmla="*/ 10 w 31"/>
                  <a:gd name="T3" fmla="*/ 31 h 33"/>
                  <a:gd name="T4" fmla="*/ 2 w 31"/>
                  <a:gd name="T5" fmla="*/ 24 h 33"/>
                  <a:gd name="T6" fmla="*/ 2 w 31"/>
                  <a:gd name="T7" fmla="*/ 17 h 33"/>
                  <a:gd name="T8" fmla="*/ 20 w 31"/>
                  <a:gd name="T9" fmla="*/ 2 h 33"/>
                  <a:gd name="T10" fmla="*/ 28 w 31"/>
                  <a:gd name="T11" fmla="*/ 2 h 33"/>
                  <a:gd name="T12" fmla="*/ 28 w 31"/>
                  <a:gd name="T13" fmla="*/ 2 h 33"/>
                  <a:gd name="T14" fmla="*/ 29 w 31"/>
                  <a:gd name="T15" fmla="*/ 10 h 33"/>
                  <a:gd name="T16" fmla="*/ 16 w 31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3">
                    <a:moveTo>
                      <a:pt x="16" y="30"/>
                    </a:moveTo>
                    <a:cubicBezTo>
                      <a:pt x="15" y="32"/>
                      <a:pt x="12" y="33"/>
                      <a:pt x="10" y="3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4"/>
                      <a:pt x="31" y="8"/>
                      <a:pt x="29" y="10"/>
                    </a:cubicBez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65"/>
              <p:cNvSpPr>
                <a:spLocks/>
              </p:cNvSpPr>
              <p:nvPr/>
            </p:nvSpPr>
            <p:spPr bwMode="gray">
              <a:xfrm>
                <a:off x="10007776" y="4936066"/>
                <a:ext cx="253611" cy="322387"/>
              </a:xfrm>
              <a:custGeom>
                <a:avLst/>
                <a:gdLst>
                  <a:gd name="T0" fmla="*/ 26 w 27"/>
                  <a:gd name="T1" fmla="*/ 22 h 35"/>
                  <a:gd name="T2" fmla="*/ 24 w 27"/>
                  <a:gd name="T3" fmla="*/ 29 h 35"/>
                  <a:gd name="T4" fmla="*/ 15 w 27"/>
                  <a:gd name="T5" fmla="*/ 33 h 35"/>
                  <a:gd name="T6" fmla="*/ 9 w 27"/>
                  <a:gd name="T7" fmla="*/ 31 h 35"/>
                  <a:gd name="T8" fmla="*/ 1 w 27"/>
                  <a:gd name="T9" fmla="*/ 9 h 35"/>
                  <a:gd name="T10" fmla="*/ 4 w 27"/>
                  <a:gd name="T11" fmla="*/ 1 h 35"/>
                  <a:gd name="T12" fmla="*/ 5 w 27"/>
                  <a:gd name="T13" fmla="*/ 1 h 35"/>
                  <a:gd name="T14" fmla="*/ 12 w 27"/>
                  <a:gd name="T15" fmla="*/ 3 h 35"/>
                  <a:gd name="T16" fmla="*/ 26 w 27"/>
                  <a:gd name="T17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5">
                    <a:moveTo>
                      <a:pt x="26" y="22"/>
                    </a:moveTo>
                    <a:cubicBezTo>
                      <a:pt x="27" y="25"/>
                      <a:pt x="27" y="27"/>
                      <a:pt x="24" y="2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5"/>
                      <a:pt x="10" y="34"/>
                      <a:pt x="9" y="3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1"/>
                      <a:pt x="12" y="3"/>
                    </a:cubicBezTo>
                    <a:lnTo>
                      <a:pt x="2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66"/>
              <p:cNvSpPr>
                <a:spLocks/>
              </p:cNvSpPr>
              <p:nvPr/>
            </p:nvSpPr>
            <p:spPr bwMode="gray">
              <a:xfrm>
                <a:off x="10416132" y="5787166"/>
                <a:ext cx="262208" cy="322387"/>
              </a:xfrm>
              <a:custGeom>
                <a:avLst/>
                <a:gdLst>
                  <a:gd name="T0" fmla="*/ 2 w 28"/>
                  <a:gd name="T1" fmla="*/ 13 h 35"/>
                  <a:gd name="T2" fmla="*/ 4 w 28"/>
                  <a:gd name="T3" fmla="*/ 6 h 35"/>
                  <a:gd name="T4" fmla="*/ 13 w 28"/>
                  <a:gd name="T5" fmla="*/ 2 h 35"/>
                  <a:gd name="T6" fmla="*/ 19 w 28"/>
                  <a:gd name="T7" fmla="*/ 4 h 35"/>
                  <a:gd name="T8" fmla="*/ 27 w 28"/>
                  <a:gd name="T9" fmla="*/ 26 h 35"/>
                  <a:gd name="T10" fmla="*/ 24 w 28"/>
                  <a:gd name="T11" fmla="*/ 34 h 35"/>
                  <a:gd name="T12" fmla="*/ 23 w 28"/>
                  <a:gd name="T13" fmla="*/ 34 h 35"/>
                  <a:gd name="T14" fmla="*/ 15 w 28"/>
                  <a:gd name="T15" fmla="*/ 32 h 35"/>
                  <a:gd name="T16" fmla="*/ 2 w 28"/>
                  <a:gd name="T1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5">
                    <a:moveTo>
                      <a:pt x="2" y="13"/>
                    </a:moveTo>
                    <a:cubicBezTo>
                      <a:pt x="0" y="11"/>
                      <a:pt x="1" y="8"/>
                      <a:pt x="4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8" y="2"/>
                      <a:pt x="19" y="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9"/>
                      <a:pt x="26" y="32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7" y="35"/>
                      <a:pt x="15" y="32"/>
                    </a:cubicBez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67"/>
              <p:cNvSpPr>
                <a:spLocks/>
              </p:cNvSpPr>
              <p:nvPr/>
            </p:nvSpPr>
            <p:spPr bwMode="gray">
              <a:xfrm>
                <a:off x="9749867" y="5602331"/>
                <a:ext cx="322387" cy="249311"/>
              </a:xfrm>
              <a:custGeom>
                <a:avLst/>
                <a:gdLst>
                  <a:gd name="T0" fmla="*/ 23 w 35"/>
                  <a:gd name="T1" fmla="*/ 2 h 27"/>
                  <a:gd name="T2" fmla="*/ 29 w 35"/>
                  <a:gd name="T3" fmla="*/ 3 h 27"/>
                  <a:gd name="T4" fmla="*/ 34 w 35"/>
                  <a:gd name="T5" fmla="*/ 13 h 27"/>
                  <a:gd name="T6" fmla="*/ 31 w 35"/>
                  <a:gd name="T7" fmla="*/ 19 h 27"/>
                  <a:gd name="T8" fmla="*/ 9 w 35"/>
                  <a:gd name="T9" fmla="*/ 26 h 27"/>
                  <a:gd name="T10" fmla="*/ 2 w 35"/>
                  <a:gd name="T11" fmla="*/ 23 h 27"/>
                  <a:gd name="T12" fmla="*/ 1 w 35"/>
                  <a:gd name="T13" fmla="*/ 23 h 27"/>
                  <a:gd name="T14" fmla="*/ 3 w 35"/>
                  <a:gd name="T15" fmla="*/ 15 h 27"/>
                  <a:gd name="T16" fmla="*/ 23 w 3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23" y="2"/>
                    </a:moveTo>
                    <a:cubicBezTo>
                      <a:pt x="25" y="0"/>
                      <a:pt x="28" y="1"/>
                      <a:pt x="29" y="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5"/>
                      <a:pt x="34" y="18"/>
                      <a:pt x="31" y="1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7"/>
                      <a:pt x="3" y="26"/>
                      <a:pt x="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0"/>
                      <a:pt x="1" y="17"/>
                      <a:pt x="3" y="15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68"/>
              <p:cNvSpPr>
                <a:spLocks/>
              </p:cNvSpPr>
              <p:nvPr/>
            </p:nvSpPr>
            <p:spPr bwMode="gray">
              <a:xfrm>
                <a:off x="10609565" y="5193974"/>
                <a:ext cx="326684" cy="249311"/>
              </a:xfrm>
              <a:custGeom>
                <a:avLst/>
                <a:gdLst>
                  <a:gd name="T0" fmla="*/ 12 w 35"/>
                  <a:gd name="T1" fmla="*/ 26 h 27"/>
                  <a:gd name="T2" fmla="*/ 6 w 35"/>
                  <a:gd name="T3" fmla="*/ 24 h 27"/>
                  <a:gd name="T4" fmla="*/ 1 w 35"/>
                  <a:gd name="T5" fmla="*/ 15 h 27"/>
                  <a:gd name="T6" fmla="*/ 4 w 35"/>
                  <a:gd name="T7" fmla="*/ 8 h 27"/>
                  <a:gd name="T8" fmla="*/ 26 w 35"/>
                  <a:gd name="T9" fmla="*/ 1 h 27"/>
                  <a:gd name="T10" fmla="*/ 33 w 35"/>
                  <a:gd name="T11" fmla="*/ 4 h 27"/>
                  <a:gd name="T12" fmla="*/ 33 w 35"/>
                  <a:gd name="T13" fmla="*/ 5 h 27"/>
                  <a:gd name="T14" fmla="*/ 32 w 35"/>
                  <a:gd name="T15" fmla="*/ 12 h 27"/>
                  <a:gd name="T16" fmla="*/ 12 w 35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12" y="26"/>
                    </a:moveTo>
                    <a:cubicBezTo>
                      <a:pt x="10" y="27"/>
                      <a:pt x="7" y="26"/>
                      <a:pt x="6" y="2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1" y="9"/>
                      <a:pt x="4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2" y="1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5" y="7"/>
                      <a:pt x="34" y="11"/>
                      <a:pt x="32" y="12"/>
                    </a:cubicBez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69"/>
              <p:cNvSpPr>
                <a:spLocks/>
              </p:cNvSpPr>
              <p:nvPr/>
            </p:nvSpPr>
            <p:spPr bwMode="gray">
              <a:xfrm>
                <a:off x="9719779" y="5279944"/>
                <a:ext cx="326684" cy="219224"/>
              </a:xfrm>
              <a:custGeom>
                <a:avLst/>
                <a:gdLst>
                  <a:gd name="T0" fmla="*/ 31 w 35"/>
                  <a:gd name="T1" fmla="*/ 4 h 24"/>
                  <a:gd name="T2" fmla="*/ 34 w 35"/>
                  <a:gd name="T3" fmla="*/ 10 h 24"/>
                  <a:gd name="T4" fmla="*/ 31 w 35"/>
                  <a:gd name="T5" fmla="*/ 20 h 24"/>
                  <a:gd name="T6" fmla="*/ 25 w 35"/>
                  <a:gd name="T7" fmla="*/ 23 h 24"/>
                  <a:gd name="T8" fmla="*/ 3 w 35"/>
                  <a:gd name="T9" fmla="*/ 12 h 24"/>
                  <a:gd name="T10" fmla="*/ 0 w 35"/>
                  <a:gd name="T11" fmla="*/ 5 h 24"/>
                  <a:gd name="T12" fmla="*/ 1 w 35"/>
                  <a:gd name="T13" fmla="*/ 4 h 24"/>
                  <a:gd name="T14" fmla="*/ 7 w 35"/>
                  <a:gd name="T15" fmla="*/ 0 h 24"/>
                  <a:gd name="T16" fmla="*/ 31 w 3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31" y="4"/>
                    </a:moveTo>
                    <a:cubicBezTo>
                      <a:pt x="33" y="5"/>
                      <a:pt x="35" y="8"/>
                      <a:pt x="34" y="1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3"/>
                      <a:pt x="27" y="24"/>
                      <a:pt x="25" y="2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0"/>
                      <a:pt x="7" y="0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70"/>
              <p:cNvSpPr>
                <a:spLocks/>
              </p:cNvSpPr>
              <p:nvPr/>
            </p:nvSpPr>
            <p:spPr bwMode="gray">
              <a:xfrm>
                <a:off x="10639653" y="5546449"/>
                <a:ext cx="322387" cy="219224"/>
              </a:xfrm>
              <a:custGeom>
                <a:avLst/>
                <a:gdLst>
                  <a:gd name="T0" fmla="*/ 4 w 35"/>
                  <a:gd name="T1" fmla="*/ 20 h 24"/>
                  <a:gd name="T2" fmla="*/ 1 w 35"/>
                  <a:gd name="T3" fmla="*/ 14 h 24"/>
                  <a:gd name="T4" fmla="*/ 4 w 35"/>
                  <a:gd name="T5" fmla="*/ 4 h 24"/>
                  <a:gd name="T6" fmla="*/ 10 w 35"/>
                  <a:gd name="T7" fmla="*/ 1 h 24"/>
                  <a:gd name="T8" fmla="*/ 31 w 35"/>
                  <a:gd name="T9" fmla="*/ 12 h 24"/>
                  <a:gd name="T10" fmla="*/ 34 w 35"/>
                  <a:gd name="T11" fmla="*/ 19 h 24"/>
                  <a:gd name="T12" fmla="*/ 34 w 35"/>
                  <a:gd name="T13" fmla="*/ 20 h 24"/>
                  <a:gd name="T14" fmla="*/ 27 w 35"/>
                  <a:gd name="T15" fmla="*/ 24 h 24"/>
                  <a:gd name="T16" fmla="*/ 4 w 35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4" y="20"/>
                    </a:moveTo>
                    <a:cubicBezTo>
                      <a:pt x="1" y="19"/>
                      <a:pt x="0" y="17"/>
                      <a:pt x="1" y="1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13"/>
                      <a:pt x="35" y="16"/>
                      <a:pt x="34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3"/>
                      <a:pt x="30" y="24"/>
                      <a:pt x="27" y="24"/>
                    </a:cubicBezTo>
                    <a:lnTo>
                      <a:pt x="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71"/>
              <p:cNvSpPr>
                <a:spLocks/>
              </p:cNvSpPr>
              <p:nvPr/>
            </p:nvSpPr>
            <p:spPr bwMode="gray">
              <a:xfrm>
                <a:off x="10093745" y="5821554"/>
                <a:ext cx="219224" cy="326684"/>
              </a:xfrm>
              <a:custGeom>
                <a:avLst/>
                <a:gdLst>
                  <a:gd name="T0" fmla="*/ 5 w 24"/>
                  <a:gd name="T1" fmla="*/ 4 h 35"/>
                  <a:gd name="T2" fmla="*/ 11 w 24"/>
                  <a:gd name="T3" fmla="*/ 0 h 35"/>
                  <a:gd name="T4" fmla="*/ 20 w 24"/>
                  <a:gd name="T5" fmla="*/ 4 h 35"/>
                  <a:gd name="T6" fmla="*/ 23 w 24"/>
                  <a:gd name="T7" fmla="*/ 10 h 35"/>
                  <a:gd name="T8" fmla="*/ 13 w 24"/>
                  <a:gd name="T9" fmla="*/ 31 h 35"/>
                  <a:gd name="T10" fmla="*/ 5 w 24"/>
                  <a:gd name="T11" fmla="*/ 34 h 35"/>
                  <a:gd name="T12" fmla="*/ 5 w 24"/>
                  <a:gd name="T13" fmla="*/ 34 h 35"/>
                  <a:gd name="T14" fmla="*/ 1 w 24"/>
                  <a:gd name="T15" fmla="*/ 27 h 35"/>
                  <a:gd name="T16" fmla="*/ 5 w 24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5" y="4"/>
                    </a:moveTo>
                    <a:cubicBezTo>
                      <a:pt x="5" y="1"/>
                      <a:pt x="8" y="0"/>
                      <a:pt x="11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3" y="5"/>
                      <a:pt x="24" y="7"/>
                      <a:pt x="23" y="1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4"/>
                      <a:pt x="8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3"/>
                      <a:pt x="0" y="30"/>
                      <a:pt x="1" y="27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72"/>
              <p:cNvSpPr>
                <a:spLocks/>
              </p:cNvSpPr>
              <p:nvPr/>
            </p:nvSpPr>
            <p:spPr bwMode="gray">
              <a:xfrm>
                <a:off x="10360251" y="4901678"/>
                <a:ext cx="232118" cy="330984"/>
              </a:xfrm>
              <a:custGeom>
                <a:avLst/>
                <a:gdLst>
                  <a:gd name="T0" fmla="*/ 20 w 25"/>
                  <a:gd name="T1" fmla="*/ 31 h 36"/>
                  <a:gd name="T2" fmla="*/ 14 w 25"/>
                  <a:gd name="T3" fmla="*/ 35 h 36"/>
                  <a:gd name="T4" fmla="*/ 4 w 25"/>
                  <a:gd name="T5" fmla="*/ 31 h 36"/>
                  <a:gd name="T6" fmla="*/ 2 w 25"/>
                  <a:gd name="T7" fmla="*/ 25 h 36"/>
                  <a:gd name="T8" fmla="*/ 12 w 25"/>
                  <a:gd name="T9" fmla="*/ 4 h 36"/>
                  <a:gd name="T10" fmla="*/ 19 w 25"/>
                  <a:gd name="T11" fmla="*/ 1 h 36"/>
                  <a:gd name="T12" fmla="*/ 20 w 25"/>
                  <a:gd name="T13" fmla="*/ 1 h 36"/>
                  <a:gd name="T14" fmla="*/ 24 w 25"/>
                  <a:gd name="T15" fmla="*/ 8 h 36"/>
                  <a:gd name="T16" fmla="*/ 20 w 2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6">
                    <a:moveTo>
                      <a:pt x="20" y="31"/>
                    </a:moveTo>
                    <a:cubicBezTo>
                      <a:pt x="20" y="34"/>
                      <a:pt x="17" y="36"/>
                      <a:pt x="14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0" y="28"/>
                      <a:pt x="2" y="2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2"/>
                      <a:pt x="17" y="0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25" y="5"/>
                      <a:pt x="24" y="8"/>
                    </a:cubicBezTo>
                    <a:lnTo>
                      <a:pt x="2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1" name="Freeform 435"/>
            <p:cNvSpPr>
              <a:spLocks/>
            </p:cNvSpPr>
            <p:nvPr userDrawn="1"/>
          </p:nvSpPr>
          <p:spPr bwMode="blackWhite">
            <a:xfrm>
              <a:off x="9177699" y="3671352"/>
              <a:ext cx="2570460" cy="1037672"/>
            </a:xfrm>
            <a:custGeom>
              <a:avLst/>
              <a:gdLst>
                <a:gd name="T0" fmla="*/ 359 w 402"/>
                <a:gd name="T1" fmla="*/ 77 h 163"/>
                <a:gd name="T2" fmla="*/ 352 w 402"/>
                <a:gd name="T3" fmla="*/ 77 h 163"/>
                <a:gd name="T4" fmla="*/ 271 w 402"/>
                <a:gd name="T5" fmla="*/ 0 h 163"/>
                <a:gd name="T6" fmla="*/ 192 w 402"/>
                <a:gd name="T7" fmla="*/ 60 h 163"/>
                <a:gd name="T8" fmla="*/ 149 w 402"/>
                <a:gd name="T9" fmla="*/ 42 h 163"/>
                <a:gd name="T10" fmla="*/ 89 w 402"/>
                <a:gd name="T11" fmla="*/ 97 h 163"/>
                <a:gd name="T12" fmla="*/ 61 w 402"/>
                <a:gd name="T13" fmla="*/ 110 h 163"/>
                <a:gd name="T14" fmla="*/ 34 w 402"/>
                <a:gd name="T15" fmla="*/ 96 h 163"/>
                <a:gd name="T16" fmla="*/ 0 w 402"/>
                <a:gd name="T17" fmla="*/ 129 h 163"/>
                <a:gd name="T18" fmla="*/ 34 w 402"/>
                <a:gd name="T19" fmla="*/ 163 h 163"/>
                <a:gd name="T20" fmla="*/ 43 w 402"/>
                <a:gd name="T21" fmla="*/ 163 h 163"/>
                <a:gd name="T22" fmla="*/ 153 w 402"/>
                <a:gd name="T23" fmla="*/ 163 h 163"/>
                <a:gd name="T24" fmla="*/ 214 w 402"/>
                <a:gd name="T25" fmla="*/ 163 h 163"/>
                <a:gd name="T26" fmla="*/ 362 w 402"/>
                <a:gd name="T27" fmla="*/ 163 h 163"/>
                <a:gd name="T28" fmla="*/ 362 w 402"/>
                <a:gd name="T29" fmla="*/ 163 h 163"/>
                <a:gd name="T30" fmla="*/ 402 w 402"/>
                <a:gd name="T31" fmla="*/ 120 h 163"/>
                <a:gd name="T32" fmla="*/ 359 w 402"/>
                <a:gd name="T33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163">
                  <a:moveTo>
                    <a:pt x="359" y="77"/>
                  </a:moveTo>
                  <a:cubicBezTo>
                    <a:pt x="357" y="77"/>
                    <a:pt x="355" y="77"/>
                    <a:pt x="352" y="77"/>
                  </a:cubicBezTo>
                  <a:cubicBezTo>
                    <a:pt x="350" y="34"/>
                    <a:pt x="315" y="0"/>
                    <a:pt x="271" y="0"/>
                  </a:cubicBezTo>
                  <a:cubicBezTo>
                    <a:pt x="233" y="0"/>
                    <a:pt x="202" y="26"/>
                    <a:pt x="192" y="60"/>
                  </a:cubicBezTo>
                  <a:cubicBezTo>
                    <a:pt x="181" y="49"/>
                    <a:pt x="166" y="42"/>
                    <a:pt x="149" y="42"/>
                  </a:cubicBezTo>
                  <a:cubicBezTo>
                    <a:pt x="118" y="42"/>
                    <a:pt x="92" y="66"/>
                    <a:pt x="89" y="97"/>
                  </a:cubicBezTo>
                  <a:cubicBezTo>
                    <a:pt x="79" y="98"/>
                    <a:pt x="69" y="103"/>
                    <a:pt x="61" y="110"/>
                  </a:cubicBezTo>
                  <a:cubicBezTo>
                    <a:pt x="55" y="101"/>
                    <a:pt x="45" y="96"/>
                    <a:pt x="34" y="96"/>
                  </a:cubicBezTo>
                  <a:cubicBezTo>
                    <a:pt x="15" y="96"/>
                    <a:pt x="0" y="111"/>
                    <a:pt x="0" y="129"/>
                  </a:cubicBezTo>
                  <a:cubicBezTo>
                    <a:pt x="0" y="148"/>
                    <a:pt x="15" y="163"/>
                    <a:pt x="3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84" y="161"/>
                    <a:pt x="402" y="143"/>
                    <a:pt x="402" y="120"/>
                  </a:cubicBezTo>
                  <a:cubicBezTo>
                    <a:pt x="402" y="96"/>
                    <a:pt x="383" y="77"/>
                    <a:pt x="35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grpSp>
        <p:nvGrpSpPr>
          <p:cNvPr id="272" name="Group 271"/>
          <p:cNvGrpSpPr/>
          <p:nvPr userDrawn="1"/>
        </p:nvGrpSpPr>
        <p:grpSpPr>
          <a:xfrm>
            <a:off x="6449353" y="3690039"/>
            <a:ext cx="5529922" cy="2825061"/>
            <a:chOff x="6218237" y="3671352"/>
            <a:chExt cx="5529922" cy="2825061"/>
          </a:xfrm>
        </p:grpSpPr>
        <p:sp>
          <p:nvSpPr>
            <p:cNvPr id="273" name="Freeform 345"/>
            <p:cNvSpPr>
              <a:spLocks noEditPoints="1"/>
            </p:cNvSpPr>
            <p:nvPr/>
          </p:nvSpPr>
          <p:spPr bwMode="gray">
            <a:xfrm>
              <a:off x="7047753" y="5602154"/>
              <a:ext cx="809283" cy="809283"/>
            </a:xfrm>
            <a:custGeom>
              <a:avLst/>
              <a:gdLst>
                <a:gd name="T0" fmla="*/ 20 w 93"/>
                <a:gd name="T1" fmla="*/ 23 h 93"/>
                <a:gd name="T2" fmla="*/ 20 w 93"/>
                <a:gd name="T3" fmla="*/ 29 h 93"/>
                <a:gd name="T4" fmla="*/ 13 w 93"/>
                <a:gd name="T5" fmla="*/ 35 h 93"/>
                <a:gd name="T6" fmla="*/ 1 w 93"/>
                <a:gd name="T7" fmla="*/ 37 h 93"/>
                <a:gd name="T8" fmla="*/ 3 w 93"/>
                <a:gd name="T9" fmla="*/ 47 h 93"/>
                <a:gd name="T10" fmla="*/ 15 w 93"/>
                <a:gd name="T11" fmla="*/ 53 h 93"/>
                <a:gd name="T12" fmla="*/ 15 w 93"/>
                <a:gd name="T13" fmla="*/ 63 h 93"/>
                <a:gd name="T14" fmla="*/ 8 w 93"/>
                <a:gd name="T15" fmla="*/ 72 h 93"/>
                <a:gd name="T16" fmla="*/ 16 w 93"/>
                <a:gd name="T17" fmla="*/ 78 h 93"/>
                <a:gd name="T18" fmla="*/ 29 w 93"/>
                <a:gd name="T19" fmla="*/ 74 h 93"/>
                <a:gd name="T20" fmla="*/ 35 w 93"/>
                <a:gd name="T21" fmla="*/ 81 h 93"/>
                <a:gd name="T22" fmla="*/ 37 w 93"/>
                <a:gd name="T23" fmla="*/ 92 h 93"/>
                <a:gd name="T24" fmla="*/ 47 w 93"/>
                <a:gd name="T25" fmla="*/ 90 h 93"/>
                <a:gd name="T26" fmla="*/ 53 w 93"/>
                <a:gd name="T27" fmla="*/ 78 h 93"/>
                <a:gd name="T28" fmla="*/ 57 w 93"/>
                <a:gd name="T29" fmla="*/ 77 h 93"/>
                <a:gd name="T30" fmla="*/ 63 w 93"/>
                <a:gd name="T31" fmla="*/ 79 h 93"/>
                <a:gd name="T32" fmla="*/ 72 w 93"/>
                <a:gd name="T33" fmla="*/ 85 h 93"/>
                <a:gd name="T34" fmla="*/ 78 w 93"/>
                <a:gd name="T35" fmla="*/ 77 h 93"/>
                <a:gd name="T36" fmla="*/ 74 w 93"/>
                <a:gd name="T37" fmla="*/ 65 h 93"/>
                <a:gd name="T38" fmla="*/ 76 w 93"/>
                <a:gd name="T39" fmla="*/ 61 h 93"/>
                <a:gd name="T40" fmla="*/ 81 w 93"/>
                <a:gd name="T41" fmla="*/ 58 h 93"/>
                <a:gd name="T42" fmla="*/ 92 w 93"/>
                <a:gd name="T43" fmla="*/ 56 h 93"/>
                <a:gd name="T44" fmla="*/ 91 w 93"/>
                <a:gd name="T45" fmla="*/ 46 h 93"/>
                <a:gd name="T46" fmla="*/ 79 w 93"/>
                <a:gd name="T47" fmla="*/ 40 h 93"/>
                <a:gd name="T48" fmla="*/ 77 w 93"/>
                <a:gd name="T49" fmla="*/ 36 h 93"/>
                <a:gd name="T50" fmla="*/ 79 w 93"/>
                <a:gd name="T51" fmla="*/ 31 h 93"/>
                <a:gd name="T52" fmla="*/ 85 w 93"/>
                <a:gd name="T53" fmla="*/ 21 h 93"/>
                <a:gd name="T54" fmla="*/ 77 w 93"/>
                <a:gd name="T55" fmla="*/ 15 h 93"/>
                <a:gd name="T56" fmla="*/ 65 w 93"/>
                <a:gd name="T57" fmla="*/ 20 h 93"/>
                <a:gd name="T58" fmla="*/ 61 w 93"/>
                <a:gd name="T59" fmla="*/ 18 h 93"/>
                <a:gd name="T60" fmla="*/ 58 w 93"/>
                <a:gd name="T61" fmla="*/ 13 h 93"/>
                <a:gd name="T62" fmla="*/ 56 w 93"/>
                <a:gd name="T63" fmla="*/ 1 h 93"/>
                <a:gd name="T64" fmla="*/ 46 w 93"/>
                <a:gd name="T65" fmla="*/ 3 h 93"/>
                <a:gd name="T66" fmla="*/ 40 w 93"/>
                <a:gd name="T67" fmla="*/ 15 h 93"/>
                <a:gd name="T68" fmla="*/ 36 w 93"/>
                <a:gd name="T69" fmla="*/ 16 h 93"/>
                <a:gd name="T70" fmla="*/ 31 w 93"/>
                <a:gd name="T71" fmla="*/ 14 h 93"/>
                <a:gd name="T72" fmla="*/ 21 w 93"/>
                <a:gd name="T73" fmla="*/ 8 h 93"/>
                <a:gd name="T74" fmla="*/ 15 w 93"/>
                <a:gd name="T75" fmla="*/ 16 h 93"/>
                <a:gd name="T76" fmla="*/ 57 w 93"/>
                <a:gd name="T77" fmla="*/ 60 h 93"/>
                <a:gd name="T78" fmla="*/ 36 w 93"/>
                <a:gd name="T7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93">
                  <a:moveTo>
                    <a:pt x="15" y="16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1" y="26"/>
                    <a:pt x="21" y="27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7" y="34"/>
                    <a:pt x="16" y="35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6"/>
                    <a:pt x="1" y="37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50"/>
                    <a:pt x="15" y="51"/>
                    <a:pt x="15" y="53"/>
                  </a:cubicBezTo>
                  <a:cubicBezTo>
                    <a:pt x="15" y="54"/>
                    <a:pt x="16" y="56"/>
                    <a:pt x="16" y="58"/>
                  </a:cubicBezTo>
                  <a:cubicBezTo>
                    <a:pt x="17" y="59"/>
                    <a:pt x="16" y="61"/>
                    <a:pt x="15" y="63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9"/>
                    <a:pt x="7" y="71"/>
                    <a:pt x="8" y="7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8"/>
                    <a:pt x="15" y="79"/>
                    <a:pt x="16" y="78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6" y="72"/>
                    <a:pt x="27" y="73"/>
                    <a:pt x="29" y="74"/>
                  </a:cubicBezTo>
                  <a:cubicBezTo>
                    <a:pt x="30" y="74"/>
                    <a:pt x="31" y="75"/>
                    <a:pt x="33" y="76"/>
                  </a:cubicBezTo>
                  <a:cubicBezTo>
                    <a:pt x="34" y="76"/>
                    <a:pt x="35" y="78"/>
                    <a:pt x="35" y="81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7" y="92"/>
                    <a:pt x="47" y="90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0"/>
                    <a:pt x="51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5" y="78"/>
                    <a:pt x="56" y="78"/>
                    <a:pt x="5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9" y="77"/>
                    <a:pt x="61" y="77"/>
                    <a:pt x="63" y="79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0" y="86"/>
                    <a:pt x="71" y="86"/>
                    <a:pt x="72" y="85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0"/>
                    <a:pt x="79" y="79"/>
                    <a:pt x="78" y="7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8"/>
                    <a:pt x="73" y="66"/>
                    <a:pt x="74" y="65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5" y="63"/>
                    <a:pt x="75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7" y="59"/>
                    <a:pt x="78" y="58"/>
                    <a:pt x="81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1" y="58"/>
                    <a:pt x="92" y="57"/>
                    <a:pt x="92" y="56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8"/>
                    <a:pt x="92" y="47"/>
                    <a:pt x="91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9"/>
                    <a:pt x="78" y="38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4"/>
                    <a:pt x="77" y="33"/>
                    <a:pt x="79" y="3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4"/>
                    <a:pt x="86" y="22"/>
                    <a:pt x="85" y="2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5"/>
                    <a:pt x="79" y="14"/>
                    <a:pt x="77" y="15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8" y="21"/>
                    <a:pt x="66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9"/>
                    <a:pt x="62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17"/>
                    <a:pt x="58" y="16"/>
                    <a:pt x="58" y="1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4"/>
                    <a:pt x="42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5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3" y="17"/>
                    <a:pt x="31" y="1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2" y="7"/>
                    <a:pt x="21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lose/>
                  <a:moveTo>
                    <a:pt x="60" y="36"/>
                  </a:moveTo>
                  <a:cubicBezTo>
                    <a:pt x="66" y="44"/>
                    <a:pt x="65" y="54"/>
                    <a:pt x="57" y="60"/>
                  </a:cubicBezTo>
                  <a:cubicBezTo>
                    <a:pt x="50" y="66"/>
                    <a:pt x="39" y="64"/>
                    <a:pt x="33" y="57"/>
                  </a:cubicBezTo>
                  <a:cubicBezTo>
                    <a:pt x="28" y="50"/>
                    <a:pt x="29" y="39"/>
                    <a:pt x="36" y="33"/>
                  </a:cubicBezTo>
                  <a:cubicBezTo>
                    <a:pt x="44" y="27"/>
                    <a:pt x="54" y="29"/>
                    <a:pt x="60" y="36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46"/>
            <p:cNvSpPr>
              <a:spLocks noEditPoints="1"/>
            </p:cNvSpPr>
            <p:nvPr/>
          </p:nvSpPr>
          <p:spPr bwMode="gray">
            <a:xfrm>
              <a:off x="6218237" y="5525273"/>
              <a:ext cx="845702" cy="841656"/>
            </a:xfrm>
            <a:custGeom>
              <a:avLst/>
              <a:gdLst>
                <a:gd name="T0" fmla="*/ 95 w 97"/>
                <a:gd name="T1" fmla="*/ 58 h 97"/>
                <a:gd name="T2" fmla="*/ 89 w 97"/>
                <a:gd name="T3" fmla="*/ 50 h 97"/>
                <a:gd name="T4" fmla="*/ 96 w 97"/>
                <a:gd name="T5" fmla="*/ 42 h 97"/>
                <a:gd name="T6" fmla="*/ 89 w 97"/>
                <a:gd name="T7" fmla="*/ 37 h 97"/>
                <a:gd name="T8" fmla="*/ 87 w 97"/>
                <a:gd name="T9" fmla="*/ 30 h 97"/>
                <a:gd name="T10" fmla="*/ 88 w 97"/>
                <a:gd name="T11" fmla="*/ 22 h 97"/>
                <a:gd name="T12" fmla="*/ 78 w 97"/>
                <a:gd name="T13" fmla="*/ 21 h 97"/>
                <a:gd name="T14" fmla="*/ 78 w 97"/>
                <a:gd name="T15" fmla="*/ 11 h 97"/>
                <a:gd name="T16" fmla="*/ 69 w 97"/>
                <a:gd name="T17" fmla="*/ 11 h 97"/>
                <a:gd name="T18" fmla="*/ 63 w 97"/>
                <a:gd name="T19" fmla="*/ 8 h 97"/>
                <a:gd name="T20" fmla="*/ 58 w 97"/>
                <a:gd name="T21" fmla="*/ 1 h 97"/>
                <a:gd name="T22" fmla="*/ 50 w 97"/>
                <a:gd name="T23" fmla="*/ 8 h 97"/>
                <a:gd name="T24" fmla="*/ 43 w 97"/>
                <a:gd name="T25" fmla="*/ 1 h 97"/>
                <a:gd name="T26" fmla="*/ 37 w 97"/>
                <a:gd name="T27" fmla="*/ 7 h 97"/>
                <a:gd name="T28" fmla="*/ 31 w 97"/>
                <a:gd name="T29" fmla="*/ 10 h 97"/>
                <a:gd name="T30" fmla="*/ 22 w 97"/>
                <a:gd name="T31" fmla="*/ 9 h 97"/>
                <a:gd name="T32" fmla="*/ 22 w 97"/>
                <a:gd name="T33" fmla="*/ 19 h 97"/>
                <a:gd name="T34" fmla="*/ 11 w 97"/>
                <a:gd name="T35" fmla="*/ 19 h 97"/>
                <a:gd name="T36" fmla="*/ 11 w 97"/>
                <a:gd name="T37" fmla="*/ 28 h 97"/>
                <a:gd name="T38" fmla="*/ 9 w 97"/>
                <a:gd name="T39" fmla="*/ 34 h 97"/>
                <a:gd name="T40" fmla="*/ 2 w 97"/>
                <a:gd name="T41" fmla="*/ 39 h 97"/>
                <a:gd name="T42" fmla="*/ 9 w 97"/>
                <a:gd name="T43" fmla="*/ 46 h 97"/>
                <a:gd name="T44" fmla="*/ 1 w 97"/>
                <a:gd name="T45" fmla="*/ 54 h 97"/>
                <a:gd name="T46" fmla="*/ 8 w 97"/>
                <a:gd name="T47" fmla="*/ 60 h 97"/>
                <a:gd name="T48" fmla="*/ 10 w 97"/>
                <a:gd name="T49" fmla="*/ 66 h 97"/>
                <a:gd name="T50" fmla="*/ 9 w 97"/>
                <a:gd name="T51" fmla="*/ 75 h 97"/>
                <a:gd name="T52" fmla="*/ 19 w 97"/>
                <a:gd name="T53" fmla="*/ 75 h 97"/>
                <a:gd name="T54" fmla="*/ 19 w 97"/>
                <a:gd name="T55" fmla="*/ 86 h 97"/>
                <a:gd name="T56" fmla="*/ 28 w 97"/>
                <a:gd name="T57" fmla="*/ 86 h 97"/>
                <a:gd name="T58" fmla="*/ 34 w 97"/>
                <a:gd name="T59" fmla="*/ 88 h 97"/>
                <a:gd name="T60" fmla="*/ 39 w 97"/>
                <a:gd name="T61" fmla="*/ 95 h 97"/>
                <a:gd name="T62" fmla="*/ 47 w 97"/>
                <a:gd name="T63" fmla="*/ 88 h 97"/>
                <a:gd name="T64" fmla="*/ 55 w 97"/>
                <a:gd name="T65" fmla="*/ 96 h 97"/>
                <a:gd name="T66" fmla="*/ 60 w 97"/>
                <a:gd name="T67" fmla="*/ 89 h 97"/>
                <a:gd name="T68" fmla="*/ 66 w 97"/>
                <a:gd name="T69" fmla="*/ 87 h 97"/>
                <a:gd name="T70" fmla="*/ 75 w 97"/>
                <a:gd name="T71" fmla="*/ 88 h 97"/>
                <a:gd name="T72" fmla="*/ 76 w 97"/>
                <a:gd name="T73" fmla="*/ 78 h 97"/>
                <a:gd name="T74" fmla="*/ 86 w 97"/>
                <a:gd name="T75" fmla="*/ 78 h 97"/>
                <a:gd name="T76" fmla="*/ 86 w 97"/>
                <a:gd name="T77" fmla="*/ 69 h 97"/>
                <a:gd name="T78" fmla="*/ 89 w 97"/>
                <a:gd name="T79" fmla="*/ 63 h 97"/>
                <a:gd name="T80" fmla="*/ 57 w 97"/>
                <a:gd name="T81" fmla="*/ 47 h 97"/>
                <a:gd name="T82" fmla="*/ 40 w 97"/>
                <a:gd name="T83" fmla="*/ 50 h 97"/>
                <a:gd name="T84" fmla="*/ 57 w 97"/>
                <a:gd name="T8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7">
                  <a:moveTo>
                    <a:pt x="95" y="61"/>
                  </a:moveTo>
                  <a:cubicBezTo>
                    <a:pt x="96" y="60"/>
                    <a:pt x="97" y="59"/>
                    <a:pt x="95" y="58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50"/>
                    <a:pt x="90" y="48"/>
                    <a:pt x="91" y="47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1"/>
                    <a:pt x="97" y="40"/>
                    <a:pt x="95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6" y="35"/>
                    <a:pt x="86" y="35"/>
                  </a:cubicBezTo>
                  <a:cubicBezTo>
                    <a:pt x="86" y="34"/>
                    <a:pt x="86" y="32"/>
                    <a:pt x="87" y="3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3"/>
                    <a:pt x="90" y="22"/>
                    <a:pt x="8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0" y="22"/>
                    <a:pt x="78" y="22"/>
                    <a:pt x="78" y="21"/>
                  </a:cubicBezTo>
                  <a:cubicBezTo>
                    <a:pt x="78" y="21"/>
                    <a:pt x="77" y="19"/>
                    <a:pt x="77" y="17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9"/>
                    <a:pt x="77" y="8"/>
                    <a:pt x="75" y="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2"/>
                    <a:pt x="66" y="12"/>
                    <a:pt x="66" y="12"/>
                  </a:cubicBezTo>
                  <a:cubicBezTo>
                    <a:pt x="65" y="12"/>
                    <a:pt x="64" y="10"/>
                    <a:pt x="63" y="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50" y="8"/>
                    <a:pt x="48" y="7"/>
                    <a:pt x="47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9"/>
                    <a:pt x="35" y="11"/>
                    <a:pt x="35" y="11"/>
                  </a:cubicBezTo>
                  <a:cubicBezTo>
                    <a:pt x="35" y="11"/>
                    <a:pt x="32" y="10"/>
                    <a:pt x="3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6"/>
                    <a:pt x="22" y="7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19" y="20"/>
                    <a:pt x="1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0"/>
                    <a:pt x="9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9"/>
                    <a:pt x="12" y="31"/>
                    <a:pt x="12" y="31"/>
                  </a:cubicBezTo>
                  <a:cubicBezTo>
                    <a:pt x="12" y="32"/>
                    <a:pt x="10" y="33"/>
                    <a:pt x="9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2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8" y="45"/>
                    <a:pt x="9" y="46"/>
                    <a:pt x="9" y="46"/>
                  </a:cubicBezTo>
                  <a:cubicBezTo>
                    <a:pt x="9" y="47"/>
                    <a:pt x="7" y="49"/>
                    <a:pt x="6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11" y="62"/>
                    <a:pt x="11" y="62"/>
                  </a:cubicBezTo>
                  <a:cubicBezTo>
                    <a:pt x="11" y="62"/>
                    <a:pt x="11" y="65"/>
                    <a:pt x="10" y="6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3"/>
                    <a:pt x="7" y="75"/>
                    <a:pt x="9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7" y="75"/>
                    <a:pt x="19" y="75"/>
                    <a:pt x="19" y="75"/>
                  </a:cubicBezTo>
                  <a:cubicBezTo>
                    <a:pt x="19" y="76"/>
                    <a:pt x="20" y="78"/>
                    <a:pt x="20" y="8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8"/>
                    <a:pt x="20" y="89"/>
                    <a:pt x="22" y="8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5"/>
                    <a:pt x="31" y="84"/>
                    <a:pt x="32" y="85"/>
                  </a:cubicBezTo>
                  <a:cubicBezTo>
                    <a:pt x="32" y="85"/>
                    <a:pt x="33" y="87"/>
                    <a:pt x="34" y="8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6"/>
                    <a:pt x="38" y="96"/>
                    <a:pt x="39" y="95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89"/>
                    <a:pt x="46" y="88"/>
                    <a:pt x="47" y="88"/>
                  </a:cubicBezTo>
                  <a:cubicBezTo>
                    <a:pt x="47" y="88"/>
                    <a:pt x="49" y="89"/>
                    <a:pt x="50" y="9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7"/>
                    <a:pt x="57" y="97"/>
                    <a:pt x="58" y="95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88"/>
                    <a:pt x="62" y="86"/>
                    <a:pt x="62" y="86"/>
                  </a:cubicBezTo>
                  <a:cubicBezTo>
                    <a:pt x="63" y="86"/>
                    <a:pt x="65" y="86"/>
                    <a:pt x="66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4" y="91"/>
                    <a:pt x="75" y="90"/>
                    <a:pt x="75" y="88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0"/>
                    <a:pt x="75" y="78"/>
                    <a:pt x="76" y="78"/>
                  </a:cubicBezTo>
                  <a:cubicBezTo>
                    <a:pt x="76" y="78"/>
                    <a:pt x="78" y="77"/>
                    <a:pt x="80" y="77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9" y="77"/>
                    <a:pt x="88" y="75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7"/>
                    <a:pt x="85" y="66"/>
                    <a:pt x="85" y="65"/>
                  </a:cubicBezTo>
                  <a:cubicBezTo>
                    <a:pt x="85" y="65"/>
                    <a:pt x="87" y="64"/>
                    <a:pt x="89" y="63"/>
                  </a:cubicBezTo>
                  <a:lnTo>
                    <a:pt x="95" y="61"/>
                  </a:lnTo>
                  <a:close/>
                  <a:moveTo>
                    <a:pt x="57" y="47"/>
                  </a:moveTo>
                  <a:cubicBezTo>
                    <a:pt x="58" y="52"/>
                    <a:pt x="55" y="56"/>
                    <a:pt x="50" y="57"/>
                  </a:cubicBezTo>
                  <a:cubicBezTo>
                    <a:pt x="45" y="57"/>
                    <a:pt x="41" y="54"/>
                    <a:pt x="40" y="50"/>
                  </a:cubicBezTo>
                  <a:cubicBezTo>
                    <a:pt x="40" y="45"/>
                    <a:pt x="43" y="41"/>
                    <a:pt x="47" y="40"/>
                  </a:cubicBezTo>
                  <a:cubicBezTo>
                    <a:pt x="52" y="39"/>
                    <a:pt x="56" y="42"/>
                    <a:pt x="57" y="47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47"/>
            <p:cNvSpPr>
              <a:spLocks noEditPoints="1"/>
            </p:cNvSpPr>
            <p:nvPr/>
          </p:nvSpPr>
          <p:spPr bwMode="gray">
            <a:xfrm>
              <a:off x="7598066" y="4533901"/>
              <a:ext cx="1622613" cy="1614520"/>
            </a:xfrm>
            <a:custGeom>
              <a:avLst/>
              <a:gdLst>
                <a:gd name="T0" fmla="*/ 167 w 186"/>
                <a:gd name="T1" fmla="*/ 74 h 186"/>
                <a:gd name="T2" fmla="*/ 177 w 186"/>
                <a:gd name="T3" fmla="*/ 54 h 186"/>
                <a:gd name="T4" fmla="*/ 154 w 186"/>
                <a:gd name="T5" fmla="*/ 47 h 186"/>
                <a:gd name="T6" fmla="*/ 155 w 186"/>
                <a:gd name="T7" fmla="*/ 24 h 186"/>
                <a:gd name="T8" fmla="*/ 132 w 186"/>
                <a:gd name="T9" fmla="*/ 27 h 186"/>
                <a:gd name="T10" fmla="*/ 125 w 186"/>
                <a:gd name="T11" fmla="*/ 6 h 186"/>
                <a:gd name="T12" fmla="*/ 103 w 186"/>
                <a:gd name="T13" fmla="*/ 17 h 186"/>
                <a:gd name="T14" fmla="*/ 88 w 186"/>
                <a:gd name="T15" fmla="*/ 0 h 186"/>
                <a:gd name="T16" fmla="*/ 74 w 186"/>
                <a:gd name="T17" fmla="*/ 19 h 186"/>
                <a:gd name="T18" fmla="*/ 53 w 186"/>
                <a:gd name="T19" fmla="*/ 9 h 186"/>
                <a:gd name="T20" fmla="*/ 47 w 186"/>
                <a:gd name="T21" fmla="*/ 32 h 186"/>
                <a:gd name="T22" fmla="*/ 24 w 186"/>
                <a:gd name="T23" fmla="*/ 31 h 186"/>
                <a:gd name="T24" fmla="*/ 27 w 186"/>
                <a:gd name="T25" fmla="*/ 54 h 186"/>
                <a:gd name="T26" fmla="*/ 5 w 186"/>
                <a:gd name="T27" fmla="*/ 61 h 186"/>
                <a:gd name="T28" fmla="*/ 17 w 186"/>
                <a:gd name="T29" fmla="*/ 83 h 186"/>
                <a:gd name="T30" fmla="*/ 0 w 186"/>
                <a:gd name="T31" fmla="*/ 98 h 186"/>
                <a:gd name="T32" fmla="*/ 19 w 186"/>
                <a:gd name="T33" fmla="*/ 112 h 186"/>
                <a:gd name="T34" fmla="*/ 9 w 186"/>
                <a:gd name="T35" fmla="*/ 133 h 186"/>
                <a:gd name="T36" fmla="*/ 32 w 186"/>
                <a:gd name="T37" fmla="*/ 139 h 186"/>
                <a:gd name="T38" fmla="*/ 31 w 186"/>
                <a:gd name="T39" fmla="*/ 162 h 186"/>
                <a:gd name="T40" fmla="*/ 54 w 186"/>
                <a:gd name="T41" fmla="*/ 159 h 186"/>
                <a:gd name="T42" fmla="*/ 61 w 186"/>
                <a:gd name="T43" fmla="*/ 181 h 186"/>
                <a:gd name="T44" fmla="*/ 83 w 186"/>
                <a:gd name="T45" fmla="*/ 169 h 186"/>
                <a:gd name="T46" fmla="*/ 98 w 186"/>
                <a:gd name="T47" fmla="*/ 186 h 186"/>
                <a:gd name="T48" fmla="*/ 112 w 186"/>
                <a:gd name="T49" fmla="*/ 167 h 186"/>
                <a:gd name="T50" fmla="*/ 133 w 186"/>
                <a:gd name="T51" fmla="*/ 177 h 186"/>
                <a:gd name="T52" fmla="*/ 139 w 186"/>
                <a:gd name="T53" fmla="*/ 154 h 186"/>
                <a:gd name="T54" fmla="*/ 162 w 186"/>
                <a:gd name="T55" fmla="*/ 156 h 186"/>
                <a:gd name="T56" fmla="*/ 159 w 186"/>
                <a:gd name="T57" fmla="*/ 132 h 186"/>
                <a:gd name="T58" fmla="*/ 181 w 186"/>
                <a:gd name="T59" fmla="*/ 125 h 186"/>
                <a:gd name="T60" fmla="*/ 169 w 186"/>
                <a:gd name="T61" fmla="*/ 103 h 186"/>
                <a:gd name="T62" fmla="*/ 186 w 186"/>
                <a:gd name="T63" fmla="*/ 88 h 186"/>
                <a:gd name="T64" fmla="*/ 143 w 186"/>
                <a:gd name="T65" fmla="*/ 111 h 186"/>
                <a:gd name="T66" fmla="*/ 143 w 186"/>
                <a:gd name="T67" fmla="*/ 75 h 186"/>
                <a:gd name="T68" fmla="*/ 150 w 186"/>
                <a:gd name="T69" fmla="*/ 108 h 186"/>
                <a:gd name="T70" fmla="*/ 114 w 186"/>
                <a:gd name="T71" fmla="*/ 76 h 186"/>
                <a:gd name="T72" fmla="*/ 123 w 186"/>
                <a:gd name="T73" fmla="*/ 42 h 186"/>
                <a:gd name="T74" fmla="*/ 78 w 186"/>
                <a:gd name="T75" fmla="*/ 35 h 186"/>
                <a:gd name="T76" fmla="*/ 111 w 186"/>
                <a:gd name="T77" fmla="*/ 42 h 186"/>
                <a:gd name="T78" fmla="*/ 75 w 186"/>
                <a:gd name="T79" fmla="*/ 42 h 186"/>
                <a:gd name="T80" fmla="*/ 93 w 186"/>
                <a:gd name="T81" fmla="*/ 108 h 186"/>
                <a:gd name="T82" fmla="*/ 108 w 186"/>
                <a:gd name="T83" fmla="*/ 93 h 186"/>
                <a:gd name="T84" fmla="*/ 76 w 186"/>
                <a:gd name="T85" fmla="*/ 71 h 186"/>
                <a:gd name="T86" fmla="*/ 42 w 186"/>
                <a:gd name="T87" fmla="*/ 62 h 186"/>
                <a:gd name="T88" fmla="*/ 35 w 186"/>
                <a:gd name="T89" fmla="*/ 107 h 186"/>
                <a:gd name="T90" fmla="*/ 42 w 186"/>
                <a:gd name="T91" fmla="*/ 75 h 186"/>
                <a:gd name="T92" fmla="*/ 42 w 186"/>
                <a:gd name="T93" fmla="*/ 110 h 186"/>
                <a:gd name="T94" fmla="*/ 44 w 186"/>
                <a:gd name="T95" fmla="*/ 116 h 186"/>
                <a:gd name="T96" fmla="*/ 69 w 186"/>
                <a:gd name="T97" fmla="*/ 141 h 186"/>
                <a:gd name="T98" fmla="*/ 41 w 186"/>
                <a:gd name="T99" fmla="*/ 123 h 186"/>
                <a:gd name="T100" fmla="*/ 77 w 186"/>
                <a:gd name="T101" fmla="*/ 150 h 186"/>
                <a:gd name="T102" fmla="*/ 95 w 186"/>
                <a:gd name="T103" fmla="*/ 120 h 186"/>
                <a:gd name="T104" fmla="*/ 122 w 186"/>
                <a:gd name="T105" fmla="*/ 144 h 186"/>
                <a:gd name="T106" fmla="*/ 114 w 186"/>
                <a:gd name="T107" fmla="*/ 110 h 186"/>
                <a:gd name="T108" fmla="*/ 135 w 186"/>
                <a:gd name="T109" fmla="*/ 1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86">
                  <a:moveTo>
                    <a:pt x="183" y="85"/>
                  </a:moveTo>
                  <a:cubicBezTo>
                    <a:pt x="169" y="83"/>
                    <a:pt x="169" y="83"/>
                    <a:pt x="169" y="83"/>
                  </a:cubicBezTo>
                  <a:cubicBezTo>
                    <a:pt x="168" y="80"/>
                    <a:pt x="168" y="77"/>
                    <a:pt x="167" y="7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1" y="66"/>
                    <a:pt x="182" y="64"/>
                    <a:pt x="181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2"/>
                    <a:pt x="175" y="51"/>
                    <a:pt x="173" y="51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2"/>
                    <a:pt x="156" y="49"/>
                    <a:pt x="154" y="47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3" y="34"/>
                    <a:pt x="163" y="32"/>
                    <a:pt x="162" y="31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4" y="23"/>
                    <a:pt x="152" y="23"/>
                    <a:pt x="151" y="24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7" y="30"/>
                    <a:pt x="134" y="29"/>
                    <a:pt x="132" y="27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5" y="10"/>
                    <a:pt x="133" y="9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3" y="5"/>
                    <a:pt x="121" y="6"/>
                    <a:pt x="120" y="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0" y="18"/>
                    <a:pt x="107" y="18"/>
                    <a:pt x="103" y="17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9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0" y="18"/>
                    <a:pt x="77" y="18"/>
                    <a:pt x="74" y="1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1" y="11"/>
                    <a:pt x="51" y="1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2" y="28"/>
                    <a:pt x="49" y="30"/>
                    <a:pt x="47" y="3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2" y="23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4"/>
                    <a:pt x="24" y="3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9"/>
                    <a:pt x="29" y="52"/>
                    <a:pt x="27" y="54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0" y="51"/>
                    <a:pt x="9" y="53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3"/>
                    <a:pt x="5" y="65"/>
                    <a:pt x="7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6"/>
                    <a:pt x="18" y="80"/>
                    <a:pt x="17" y="83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6"/>
                    <a:pt x="18" y="109"/>
                    <a:pt x="19" y="11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4" y="122"/>
                    <a:pt x="5" y="12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4"/>
                    <a:pt x="11" y="135"/>
                    <a:pt x="13" y="135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34"/>
                    <a:pt x="30" y="137"/>
                    <a:pt x="32" y="139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3" y="152"/>
                    <a:pt x="23" y="154"/>
                    <a:pt x="24" y="156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2" y="163"/>
                    <a:pt x="34" y="164"/>
                    <a:pt x="35" y="163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9" y="156"/>
                    <a:pt x="51" y="158"/>
                    <a:pt x="54" y="159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0" y="174"/>
                    <a:pt x="51" y="176"/>
                    <a:pt x="53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3" y="181"/>
                    <a:pt x="65" y="181"/>
                    <a:pt x="66" y="179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6" y="168"/>
                    <a:pt x="79" y="169"/>
                    <a:pt x="83" y="169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5"/>
                    <a:pt x="87" y="186"/>
                    <a:pt x="88" y="186"/>
                  </a:cubicBezTo>
                  <a:cubicBezTo>
                    <a:pt x="98" y="186"/>
                    <a:pt x="98" y="186"/>
                    <a:pt x="98" y="186"/>
                  </a:cubicBezTo>
                  <a:cubicBezTo>
                    <a:pt x="99" y="186"/>
                    <a:pt x="101" y="185"/>
                    <a:pt x="101" y="183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6" y="169"/>
                    <a:pt x="109" y="168"/>
                    <a:pt x="112" y="167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0" y="181"/>
                    <a:pt x="122" y="182"/>
                    <a:pt x="124" y="18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7"/>
                    <a:pt x="135" y="175"/>
                    <a:pt x="135" y="173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4" y="158"/>
                    <a:pt x="137" y="156"/>
                    <a:pt x="139" y="15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3"/>
                    <a:pt x="155" y="162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3" y="154"/>
                    <a:pt x="163" y="152"/>
                    <a:pt x="162" y="151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6" y="137"/>
                    <a:pt x="157" y="135"/>
                    <a:pt x="159" y="132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6" y="135"/>
                    <a:pt x="177" y="133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3"/>
                    <a:pt x="181" y="121"/>
                    <a:pt x="179" y="120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0"/>
                    <a:pt x="168" y="107"/>
                    <a:pt x="169" y="103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5" y="101"/>
                    <a:pt x="186" y="100"/>
                    <a:pt x="186" y="9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7"/>
                    <a:pt x="185" y="85"/>
                    <a:pt x="183" y="85"/>
                  </a:cubicBezTo>
                  <a:close/>
                  <a:moveTo>
                    <a:pt x="150" y="108"/>
                  </a:moveTo>
                  <a:cubicBezTo>
                    <a:pt x="149" y="111"/>
                    <a:pt x="146" y="113"/>
                    <a:pt x="143" y="11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7" y="95"/>
                    <a:pt x="117" y="92"/>
                    <a:pt x="120" y="90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6" y="74"/>
                    <a:pt x="149" y="75"/>
                    <a:pt x="150" y="78"/>
                  </a:cubicBezTo>
                  <a:cubicBezTo>
                    <a:pt x="150" y="78"/>
                    <a:pt x="152" y="86"/>
                    <a:pt x="152" y="93"/>
                  </a:cubicBezTo>
                  <a:cubicBezTo>
                    <a:pt x="152" y="101"/>
                    <a:pt x="150" y="108"/>
                    <a:pt x="150" y="108"/>
                  </a:cubicBezTo>
                  <a:close/>
                  <a:moveTo>
                    <a:pt x="144" y="63"/>
                  </a:moveTo>
                  <a:cubicBezTo>
                    <a:pt x="146" y="66"/>
                    <a:pt x="144" y="69"/>
                    <a:pt x="141" y="70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1" y="77"/>
                    <a:pt x="109" y="75"/>
                    <a:pt x="110" y="72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7" y="41"/>
                    <a:pt x="120" y="40"/>
                    <a:pt x="123" y="42"/>
                  </a:cubicBezTo>
                  <a:cubicBezTo>
                    <a:pt x="123" y="42"/>
                    <a:pt x="130" y="46"/>
                    <a:pt x="135" y="51"/>
                  </a:cubicBezTo>
                  <a:cubicBezTo>
                    <a:pt x="140" y="56"/>
                    <a:pt x="144" y="63"/>
                    <a:pt x="144" y="63"/>
                  </a:cubicBezTo>
                  <a:close/>
                  <a:moveTo>
                    <a:pt x="78" y="35"/>
                  </a:moveTo>
                  <a:cubicBezTo>
                    <a:pt x="78" y="35"/>
                    <a:pt x="86" y="33"/>
                    <a:pt x="93" y="33"/>
                  </a:cubicBezTo>
                  <a:cubicBezTo>
                    <a:pt x="100" y="33"/>
                    <a:pt x="108" y="35"/>
                    <a:pt x="108" y="35"/>
                  </a:cubicBezTo>
                  <a:cubicBezTo>
                    <a:pt x="111" y="36"/>
                    <a:pt x="113" y="39"/>
                    <a:pt x="111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9"/>
                    <a:pt x="91" y="69"/>
                    <a:pt x="90" y="66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3" y="39"/>
                    <a:pt x="75" y="36"/>
                    <a:pt x="78" y="35"/>
                  </a:cubicBezTo>
                  <a:close/>
                  <a:moveTo>
                    <a:pt x="108" y="93"/>
                  </a:moveTo>
                  <a:cubicBezTo>
                    <a:pt x="108" y="101"/>
                    <a:pt x="101" y="108"/>
                    <a:pt x="93" y="108"/>
                  </a:cubicBezTo>
                  <a:cubicBezTo>
                    <a:pt x="85" y="108"/>
                    <a:pt x="78" y="101"/>
                    <a:pt x="78" y="93"/>
                  </a:cubicBezTo>
                  <a:cubicBezTo>
                    <a:pt x="78" y="85"/>
                    <a:pt x="85" y="79"/>
                    <a:pt x="93" y="79"/>
                  </a:cubicBezTo>
                  <a:cubicBezTo>
                    <a:pt x="101" y="79"/>
                    <a:pt x="108" y="85"/>
                    <a:pt x="108" y="93"/>
                  </a:cubicBezTo>
                  <a:close/>
                  <a:moveTo>
                    <a:pt x="63" y="41"/>
                  </a:moveTo>
                  <a:cubicBezTo>
                    <a:pt x="66" y="39"/>
                    <a:pt x="69" y="41"/>
                    <a:pt x="70" y="44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7" y="74"/>
                    <a:pt x="75" y="76"/>
                    <a:pt x="71" y="7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1" y="68"/>
                    <a:pt x="40" y="65"/>
                    <a:pt x="42" y="62"/>
                  </a:cubicBezTo>
                  <a:cubicBezTo>
                    <a:pt x="42" y="62"/>
                    <a:pt x="45" y="55"/>
                    <a:pt x="51" y="50"/>
                  </a:cubicBezTo>
                  <a:cubicBezTo>
                    <a:pt x="56" y="45"/>
                    <a:pt x="63" y="41"/>
                    <a:pt x="63" y="41"/>
                  </a:cubicBezTo>
                  <a:close/>
                  <a:moveTo>
                    <a:pt x="35" y="107"/>
                  </a:moveTo>
                  <a:cubicBezTo>
                    <a:pt x="35" y="107"/>
                    <a:pt x="33" y="100"/>
                    <a:pt x="33" y="92"/>
                  </a:cubicBezTo>
                  <a:cubicBezTo>
                    <a:pt x="33" y="85"/>
                    <a:pt x="35" y="77"/>
                    <a:pt x="35" y="77"/>
                  </a:cubicBezTo>
                  <a:cubicBezTo>
                    <a:pt x="36" y="74"/>
                    <a:pt x="39" y="73"/>
                    <a:pt x="42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9" y="91"/>
                    <a:pt x="69" y="94"/>
                    <a:pt x="66" y="9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9" y="112"/>
                    <a:pt x="36" y="111"/>
                    <a:pt x="35" y="107"/>
                  </a:cubicBezTo>
                  <a:close/>
                  <a:moveTo>
                    <a:pt x="41" y="123"/>
                  </a:moveTo>
                  <a:cubicBezTo>
                    <a:pt x="39" y="120"/>
                    <a:pt x="41" y="116"/>
                    <a:pt x="44" y="116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8"/>
                    <a:pt x="76" y="110"/>
                    <a:pt x="76" y="114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4"/>
                    <a:pt x="65" y="145"/>
                    <a:pt x="62" y="144"/>
                  </a:cubicBezTo>
                  <a:cubicBezTo>
                    <a:pt x="62" y="144"/>
                    <a:pt x="55" y="140"/>
                    <a:pt x="50" y="135"/>
                  </a:cubicBezTo>
                  <a:cubicBezTo>
                    <a:pt x="45" y="129"/>
                    <a:pt x="41" y="123"/>
                    <a:pt x="41" y="123"/>
                  </a:cubicBezTo>
                  <a:close/>
                  <a:moveTo>
                    <a:pt x="107" y="150"/>
                  </a:moveTo>
                  <a:cubicBezTo>
                    <a:pt x="107" y="150"/>
                    <a:pt x="100" y="152"/>
                    <a:pt x="92" y="152"/>
                  </a:cubicBezTo>
                  <a:cubicBezTo>
                    <a:pt x="85" y="152"/>
                    <a:pt x="77" y="150"/>
                    <a:pt x="77" y="150"/>
                  </a:cubicBezTo>
                  <a:cubicBezTo>
                    <a:pt x="74" y="149"/>
                    <a:pt x="73" y="146"/>
                    <a:pt x="74" y="14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1" y="117"/>
                    <a:pt x="94" y="117"/>
                    <a:pt x="95" y="120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2" y="146"/>
                    <a:pt x="111" y="149"/>
                    <a:pt x="107" y="150"/>
                  </a:cubicBezTo>
                  <a:close/>
                  <a:moveTo>
                    <a:pt x="122" y="144"/>
                  </a:moveTo>
                  <a:cubicBezTo>
                    <a:pt x="119" y="146"/>
                    <a:pt x="116" y="145"/>
                    <a:pt x="115" y="141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1"/>
                    <a:pt x="110" y="109"/>
                    <a:pt x="114" y="11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4" y="117"/>
                    <a:pt x="145" y="120"/>
                    <a:pt x="144" y="123"/>
                  </a:cubicBezTo>
                  <a:cubicBezTo>
                    <a:pt x="144" y="123"/>
                    <a:pt x="140" y="130"/>
                    <a:pt x="135" y="135"/>
                  </a:cubicBezTo>
                  <a:cubicBezTo>
                    <a:pt x="129" y="140"/>
                    <a:pt x="122" y="144"/>
                    <a:pt x="122" y="14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8"/>
            <p:cNvSpPr>
              <a:spLocks noEditPoints="1"/>
            </p:cNvSpPr>
            <p:nvPr/>
          </p:nvSpPr>
          <p:spPr bwMode="gray">
            <a:xfrm>
              <a:off x="8872687" y="5759966"/>
              <a:ext cx="740495" cy="736447"/>
            </a:xfrm>
            <a:custGeom>
              <a:avLst/>
              <a:gdLst>
                <a:gd name="T0" fmla="*/ 82 w 85"/>
                <a:gd name="T1" fmla="*/ 52 h 85"/>
                <a:gd name="T2" fmla="*/ 71 w 85"/>
                <a:gd name="T3" fmla="*/ 45 h 85"/>
                <a:gd name="T4" fmla="*/ 71 w 85"/>
                <a:gd name="T5" fmla="*/ 45 h 85"/>
                <a:gd name="T6" fmla="*/ 70 w 85"/>
                <a:gd name="T7" fmla="*/ 37 h 85"/>
                <a:gd name="T8" fmla="*/ 70 w 85"/>
                <a:gd name="T9" fmla="*/ 37 h 85"/>
                <a:gd name="T10" fmla="*/ 81 w 85"/>
                <a:gd name="T11" fmla="*/ 29 h 85"/>
                <a:gd name="T12" fmla="*/ 82 w 85"/>
                <a:gd name="T13" fmla="*/ 23 h 85"/>
                <a:gd name="T14" fmla="*/ 77 w 85"/>
                <a:gd name="T15" fmla="*/ 21 h 85"/>
                <a:gd name="T16" fmla="*/ 64 w 85"/>
                <a:gd name="T17" fmla="*/ 24 h 85"/>
                <a:gd name="T18" fmla="*/ 64 w 85"/>
                <a:gd name="T19" fmla="*/ 24 h 85"/>
                <a:gd name="T20" fmla="*/ 58 w 85"/>
                <a:gd name="T21" fmla="*/ 19 h 85"/>
                <a:gd name="T22" fmla="*/ 58 w 85"/>
                <a:gd name="T23" fmla="*/ 19 h 85"/>
                <a:gd name="T24" fmla="*/ 60 w 85"/>
                <a:gd name="T25" fmla="*/ 6 h 85"/>
                <a:gd name="T26" fmla="*/ 57 w 85"/>
                <a:gd name="T27" fmla="*/ 1 h 85"/>
                <a:gd name="T28" fmla="*/ 51 w 85"/>
                <a:gd name="T29" fmla="*/ 3 h 85"/>
                <a:gd name="T30" fmla="*/ 44 w 85"/>
                <a:gd name="T31" fmla="*/ 14 h 85"/>
                <a:gd name="T32" fmla="*/ 44 w 85"/>
                <a:gd name="T33" fmla="*/ 14 h 85"/>
                <a:gd name="T34" fmla="*/ 37 w 85"/>
                <a:gd name="T35" fmla="*/ 15 h 85"/>
                <a:gd name="T36" fmla="*/ 37 w 85"/>
                <a:gd name="T37" fmla="*/ 15 h 85"/>
                <a:gd name="T38" fmla="*/ 28 w 85"/>
                <a:gd name="T39" fmla="*/ 4 h 85"/>
                <a:gd name="T40" fmla="*/ 23 w 85"/>
                <a:gd name="T41" fmla="*/ 3 h 85"/>
                <a:gd name="T42" fmla="*/ 20 w 85"/>
                <a:gd name="T43" fmla="*/ 8 h 85"/>
                <a:gd name="T44" fmla="*/ 23 w 85"/>
                <a:gd name="T45" fmla="*/ 21 h 85"/>
                <a:gd name="T46" fmla="*/ 23 w 85"/>
                <a:gd name="T47" fmla="*/ 21 h 85"/>
                <a:gd name="T48" fmla="*/ 18 w 85"/>
                <a:gd name="T49" fmla="*/ 27 h 85"/>
                <a:gd name="T50" fmla="*/ 18 w 85"/>
                <a:gd name="T51" fmla="*/ 27 h 85"/>
                <a:gd name="T52" fmla="*/ 5 w 85"/>
                <a:gd name="T53" fmla="*/ 25 h 85"/>
                <a:gd name="T54" fmla="*/ 0 w 85"/>
                <a:gd name="T55" fmla="*/ 28 h 85"/>
                <a:gd name="T56" fmla="*/ 2 w 85"/>
                <a:gd name="T57" fmla="*/ 34 h 85"/>
                <a:gd name="T58" fmla="*/ 13 w 85"/>
                <a:gd name="T59" fmla="*/ 41 h 85"/>
                <a:gd name="T60" fmla="*/ 14 w 85"/>
                <a:gd name="T61" fmla="*/ 48 h 85"/>
                <a:gd name="T62" fmla="*/ 4 w 85"/>
                <a:gd name="T63" fmla="*/ 57 h 85"/>
                <a:gd name="T64" fmla="*/ 2 w 85"/>
                <a:gd name="T65" fmla="*/ 62 h 85"/>
                <a:gd name="T66" fmla="*/ 7 w 85"/>
                <a:gd name="T67" fmla="*/ 65 h 85"/>
                <a:gd name="T68" fmla="*/ 20 w 85"/>
                <a:gd name="T69" fmla="*/ 62 h 85"/>
                <a:gd name="T70" fmla="*/ 26 w 85"/>
                <a:gd name="T71" fmla="*/ 67 h 85"/>
                <a:gd name="T72" fmla="*/ 25 w 85"/>
                <a:gd name="T73" fmla="*/ 80 h 85"/>
                <a:gd name="T74" fmla="*/ 28 w 85"/>
                <a:gd name="T75" fmla="*/ 85 h 85"/>
                <a:gd name="T76" fmla="*/ 33 w 85"/>
                <a:gd name="T77" fmla="*/ 83 h 85"/>
                <a:gd name="T78" fmla="*/ 40 w 85"/>
                <a:gd name="T79" fmla="*/ 72 h 85"/>
                <a:gd name="T80" fmla="*/ 48 w 85"/>
                <a:gd name="T81" fmla="*/ 71 h 85"/>
                <a:gd name="T82" fmla="*/ 56 w 85"/>
                <a:gd name="T83" fmla="*/ 81 h 85"/>
                <a:gd name="T84" fmla="*/ 62 w 85"/>
                <a:gd name="T85" fmla="*/ 83 h 85"/>
                <a:gd name="T86" fmla="*/ 64 w 85"/>
                <a:gd name="T87" fmla="*/ 78 h 85"/>
                <a:gd name="T88" fmla="*/ 61 w 85"/>
                <a:gd name="T89" fmla="*/ 65 h 85"/>
                <a:gd name="T90" fmla="*/ 66 w 85"/>
                <a:gd name="T91" fmla="*/ 59 h 85"/>
                <a:gd name="T92" fmla="*/ 79 w 85"/>
                <a:gd name="T93" fmla="*/ 60 h 85"/>
                <a:gd name="T94" fmla="*/ 84 w 85"/>
                <a:gd name="T95" fmla="*/ 57 h 85"/>
                <a:gd name="T96" fmla="*/ 82 w 85"/>
                <a:gd name="T97" fmla="*/ 52 h 85"/>
                <a:gd name="T98" fmla="*/ 36 w 85"/>
                <a:gd name="T99" fmla="*/ 61 h 85"/>
                <a:gd name="T100" fmla="*/ 25 w 85"/>
                <a:gd name="T101" fmla="*/ 37 h 85"/>
                <a:gd name="T102" fmla="*/ 48 w 85"/>
                <a:gd name="T103" fmla="*/ 26 h 85"/>
                <a:gd name="T104" fmla="*/ 59 w 85"/>
                <a:gd name="T105" fmla="*/ 49 h 85"/>
                <a:gd name="T106" fmla="*/ 36 w 85"/>
                <a:gd name="T10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85">
                  <a:moveTo>
                    <a:pt x="82" y="52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2"/>
                    <a:pt x="71" y="40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8"/>
                    <a:pt x="83" y="25"/>
                    <a:pt x="82" y="23"/>
                  </a:cubicBezTo>
                  <a:cubicBezTo>
                    <a:pt x="81" y="22"/>
                    <a:pt x="79" y="21"/>
                    <a:pt x="77" y="21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2"/>
                    <a:pt x="60" y="21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7" y="1"/>
                  </a:cubicBezTo>
                  <a:cubicBezTo>
                    <a:pt x="55" y="0"/>
                    <a:pt x="52" y="1"/>
                    <a:pt x="51" y="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4"/>
                    <a:pt x="39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5" y="2"/>
                    <a:pt x="23" y="3"/>
                  </a:cubicBezTo>
                  <a:cubicBezTo>
                    <a:pt x="21" y="4"/>
                    <a:pt x="20" y="6"/>
                    <a:pt x="20" y="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0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0" y="30"/>
                    <a:pt x="0" y="33"/>
                    <a:pt x="2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3"/>
                    <a:pt x="13" y="46"/>
                    <a:pt x="14" y="48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2" y="62"/>
                  </a:cubicBezTo>
                  <a:cubicBezTo>
                    <a:pt x="3" y="64"/>
                    <a:pt x="5" y="65"/>
                    <a:pt x="7" y="65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4"/>
                    <a:pt x="24" y="65"/>
                    <a:pt x="26" y="67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2"/>
                    <a:pt x="26" y="84"/>
                    <a:pt x="28" y="85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72"/>
                    <a:pt x="45" y="72"/>
                    <a:pt x="48" y="7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4"/>
                    <a:pt x="62" y="83"/>
                  </a:cubicBezTo>
                  <a:cubicBezTo>
                    <a:pt x="63" y="82"/>
                    <a:pt x="64" y="79"/>
                    <a:pt x="64" y="78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3" y="63"/>
                    <a:pt x="65" y="61"/>
                    <a:pt x="66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1" y="61"/>
                    <a:pt x="83" y="59"/>
                    <a:pt x="84" y="57"/>
                  </a:cubicBezTo>
                  <a:cubicBezTo>
                    <a:pt x="85" y="55"/>
                    <a:pt x="84" y="53"/>
                    <a:pt x="82" y="52"/>
                  </a:cubicBezTo>
                  <a:close/>
                  <a:moveTo>
                    <a:pt x="36" y="61"/>
                  </a:moveTo>
                  <a:cubicBezTo>
                    <a:pt x="26" y="57"/>
                    <a:pt x="21" y="47"/>
                    <a:pt x="25" y="37"/>
                  </a:cubicBezTo>
                  <a:cubicBezTo>
                    <a:pt x="28" y="27"/>
                    <a:pt x="38" y="22"/>
                    <a:pt x="48" y="26"/>
                  </a:cubicBezTo>
                  <a:cubicBezTo>
                    <a:pt x="58" y="29"/>
                    <a:pt x="63" y="39"/>
                    <a:pt x="59" y="49"/>
                  </a:cubicBezTo>
                  <a:cubicBezTo>
                    <a:pt x="56" y="59"/>
                    <a:pt x="46" y="64"/>
                    <a:pt x="36" y="61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49"/>
            <p:cNvSpPr>
              <a:spLocks noEditPoints="1"/>
            </p:cNvSpPr>
            <p:nvPr/>
          </p:nvSpPr>
          <p:spPr bwMode="gray">
            <a:xfrm>
              <a:off x="10895894" y="5594061"/>
              <a:ext cx="785004" cy="772867"/>
            </a:xfrm>
            <a:custGeom>
              <a:avLst/>
              <a:gdLst>
                <a:gd name="T0" fmla="*/ 87 w 90"/>
                <a:gd name="T1" fmla="*/ 48 h 89"/>
                <a:gd name="T2" fmla="*/ 89 w 90"/>
                <a:gd name="T3" fmla="*/ 43 h 89"/>
                <a:gd name="T4" fmla="*/ 83 w 90"/>
                <a:gd name="T5" fmla="*/ 39 h 89"/>
                <a:gd name="T6" fmla="*/ 78 w 90"/>
                <a:gd name="T7" fmla="*/ 36 h 89"/>
                <a:gd name="T8" fmla="*/ 75 w 90"/>
                <a:gd name="T9" fmla="*/ 24 h 89"/>
                <a:gd name="T10" fmla="*/ 77 w 90"/>
                <a:gd name="T11" fmla="*/ 18 h 89"/>
                <a:gd name="T12" fmla="*/ 75 w 90"/>
                <a:gd name="T13" fmla="*/ 12 h 89"/>
                <a:gd name="T14" fmla="*/ 68 w 90"/>
                <a:gd name="T15" fmla="*/ 13 h 89"/>
                <a:gd name="T16" fmla="*/ 62 w 90"/>
                <a:gd name="T17" fmla="*/ 15 h 89"/>
                <a:gd name="T18" fmla="*/ 51 w 90"/>
                <a:gd name="T19" fmla="*/ 9 h 89"/>
                <a:gd name="T20" fmla="*/ 49 w 90"/>
                <a:gd name="T21" fmla="*/ 2 h 89"/>
                <a:gd name="T22" fmla="*/ 43 w 90"/>
                <a:gd name="T23" fmla="*/ 1 h 89"/>
                <a:gd name="T24" fmla="*/ 39 w 90"/>
                <a:gd name="T25" fmla="*/ 6 h 89"/>
                <a:gd name="T26" fmla="*/ 36 w 90"/>
                <a:gd name="T27" fmla="*/ 12 h 89"/>
                <a:gd name="T28" fmla="*/ 24 w 90"/>
                <a:gd name="T29" fmla="*/ 15 h 89"/>
                <a:gd name="T30" fmla="*/ 18 w 90"/>
                <a:gd name="T31" fmla="*/ 12 h 89"/>
                <a:gd name="T32" fmla="*/ 13 w 90"/>
                <a:gd name="T33" fmla="*/ 15 h 89"/>
                <a:gd name="T34" fmla="*/ 14 w 90"/>
                <a:gd name="T35" fmla="*/ 22 h 89"/>
                <a:gd name="T36" fmla="*/ 16 w 90"/>
                <a:gd name="T37" fmla="*/ 28 h 89"/>
                <a:gd name="T38" fmla="*/ 9 w 90"/>
                <a:gd name="T39" fmla="*/ 38 h 89"/>
                <a:gd name="T40" fmla="*/ 3 w 90"/>
                <a:gd name="T41" fmla="*/ 40 h 89"/>
                <a:gd name="T42" fmla="*/ 1 w 90"/>
                <a:gd name="T43" fmla="*/ 46 h 89"/>
                <a:gd name="T44" fmla="*/ 7 w 90"/>
                <a:gd name="T45" fmla="*/ 50 h 89"/>
                <a:gd name="T46" fmla="*/ 12 w 90"/>
                <a:gd name="T47" fmla="*/ 53 h 89"/>
                <a:gd name="T48" fmla="*/ 15 w 90"/>
                <a:gd name="T49" fmla="*/ 65 h 89"/>
                <a:gd name="T50" fmla="*/ 12 w 90"/>
                <a:gd name="T51" fmla="*/ 71 h 89"/>
                <a:gd name="T52" fmla="*/ 15 w 90"/>
                <a:gd name="T53" fmla="*/ 77 h 89"/>
                <a:gd name="T54" fmla="*/ 22 w 90"/>
                <a:gd name="T55" fmla="*/ 75 h 89"/>
                <a:gd name="T56" fmla="*/ 27 w 90"/>
                <a:gd name="T57" fmla="*/ 74 h 89"/>
                <a:gd name="T58" fmla="*/ 39 w 90"/>
                <a:gd name="T59" fmla="*/ 81 h 89"/>
                <a:gd name="T60" fmla="*/ 41 w 90"/>
                <a:gd name="T61" fmla="*/ 86 h 89"/>
                <a:gd name="T62" fmla="*/ 47 w 90"/>
                <a:gd name="T63" fmla="*/ 88 h 89"/>
                <a:gd name="T64" fmla="*/ 51 w 90"/>
                <a:gd name="T65" fmla="*/ 82 h 89"/>
                <a:gd name="T66" fmla="*/ 54 w 90"/>
                <a:gd name="T67" fmla="*/ 78 h 89"/>
                <a:gd name="T68" fmla="*/ 66 w 90"/>
                <a:gd name="T69" fmla="*/ 75 h 89"/>
                <a:gd name="T70" fmla="*/ 72 w 90"/>
                <a:gd name="T71" fmla="*/ 77 h 89"/>
                <a:gd name="T72" fmla="*/ 77 w 90"/>
                <a:gd name="T73" fmla="*/ 74 h 89"/>
                <a:gd name="T74" fmla="*/ 76 w 90"/>
                <a:gd name="T75" fmla="*/ 67 h 89"/>
                <a:gd name="T76" fmla="*/ 75 w 90"/>
                <a:gd name="T77" fmla="*/ 62 h 89"/>
                <a:gd name="T78" fmla="*/ 81 w 90"/>
                <a:gd name="T79" fmla="*/ 51 h 89"/>
                <a:gd name="T80" fmla="*/ 65 w 90"/>
                <a:gd name="T81" fmla="*/ 25 h 89"/>
                <a:gd name="T82" fmla="*/ 54 w 90"/>
                <a:gd name="T83" fmla="*/ 36 h 89"/>
                <a:gd name="T84" fmla="*/ 65 w 90"/>
                <a:gd name="T85" fmla="*/ 25 h 89"/>
                <a:gd name="T86" fmla="*/ 49 w 90"/>
                <a:gd name="T87" fmla="*/ 41 h 89"/>
                <a:gd name="T88" fmla="*/ 41 w 90"/>
                <a:gd name="T89" fmla="*/ 49 h 89"/>
                <a:gd name="T90" fmla="*/ 36 w 90"/>
                <a:gd name="T91" fmla="*/ 36 h 89"/>
                <a:gd name="T92" fmla="*/ 26 w 90"/>
                <a:gd name="T93" fmla="*/ 25 h 89"/>
                <a:gd name="T94" fmla="*/ 36 w 90"/>
                <a:gd name="T95" fmla="*/ 36 h 89"/>
                <a:gd name="T96" fmla="*/ 26 w 90"/>
                <a:gd name="T97" fmla="*/ 54 h 89"/>
                <a:gd name="T98" fmla="*/ 36 w 90"/>
                <a:gd name="T99" fmla="*/ 64 h 89"/>
                <a:gd name="T100" fmla="*/ 54 w 90"/>
                <a:gd name="T101" fmla="*/ 54 h 89"/>
                <a:gd name="T102" fmla="*/ 65 w 90"/>
                <a:gd name="T103" fmla="*/ 64 h 89"/>
                <a:gd name="T104" fmla="*/ 54 w 90"/>
                <a:gd name="T10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89">
                  <a:moveTo>
                    <a:pt x="83" y="51"/>
                  </a:moveTo>
                  <a:cubicBezTo>
                    <a:pt x="84" y="50"/>
                    <a:pt x="86" y="49"/>
                    <a:pt x="87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5"/>
                    <a:pt x="90" y="44"/>
                    <a:pt x="89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0"/>
                    <a:pt x="84" y="39"/>
                    <a:pt x="83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78" y="37"/>
                    <a:pt x="78" y="3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6"/>
                    <a:pt x="74" y="25"/>
                    <a:pt x="75" y="2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7" y="21"/>
                    <a:pt x="78" y="19"/>
                    <a:pt x="77" y="18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"/>
                    <a:pt x="76" y="12"/>
                    <a:pt x="7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69" y="13"/>
                    <a:pt x="68" y="13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6"/>
                    <a:pt x="63" y="16"/>
                    <a:pt x="62" y="15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0"/>
                    <a:pt x="51" y="9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4" y="0"/>
                    <a:pt x="43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39" y="5"/>
                    <a:pt x="39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7" y="12"/>
                    <a:pt x="36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5" y="16"/>
                    <a:pt x="24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21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1" y="38"/>
                    <a:pt x="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4" y="39"/>
                    <a:pt x="3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6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2" y="52"/>
                    <a:pt x="12" y="5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4"/>
                    <a:pt x="15" y="65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2" y="70"/>
                    <a:pt x="12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5"/>
                    <a:pt x="14" y="76"/>
                    <a:pt x="15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21" y="76"/>
                    <a:pt x="22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7" y="78"/>
                    <a:pt x="38" y="79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40" y="85"/>
                    <a:pt x="41" y="86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9"/>
                    <a:pt x="46" y="89"/>
                    <a:pt x="47" y="88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4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2" y="78"/>
                    <a:pt x="54" y="78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5" y="74"/>
                    <a:pt x="66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70" y="77"/>
                    <a:pt x="72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6" y="77"/>
                    <a:pt x="77" y="76"/>
                    <a:pt x="77" y="74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3"/>
                    <a:pt x="75" y="6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2"/>
                    <a:pt x="80" y="51"/>
                    <a:pt x="81" y="51"/>
                  </a:cubicBezTo>
                  <a:lnTo>
                    <a:pt x="83" y="51"/>
                  </a:lnTo>
                  <a:close/>
                  <a:moveTo>
                    <a:pt x="65" y="25"/>
                  </a:moveTo>
                  <a:cubicBezTo>
                    <a:pt x="68" y="28"/>
                    <a:pt x="68" y="33"/>
                    <a:pt x="65" y="36"/>
                  </a:cubicBezTo>
                  <a:cubicBezTo>
                    <a:pt x="62" y="39"/>
                    <a:pt x="57" y="39"/>
                    <a:pt x="54" y="36"/>
                  </a:cubicBezTo>
                  <a:cubicBezTo>
                    <a:pt x="51" y="33"/>
                    <a:pt x="51" y="28"/>
                    <a:pt x="54" y="25"/>
                  </a:cubicBezTo>
                  <a:cubicBezTo>
                    <a:pt x="57" y="22"/>
                    <a:pt x="62" y="22"/>
                    <a:pt x="65" y="25"/>
                  </a:cubicBezTo>
                  <a:close/>
                  <a:moveTo>
                    <a:pt x="41" y="41"/>
                  </a:moveTo>
                  <a:cubicBezTo>
                    <a:pt x="43" y="38"/>
                    <a:pt x="47" y="38"/>
                    <a:pt x="49" y="41"/>
                  </a:cubicBezTo>
                  <a:cubicBezTo>
                    <a:pt x="52" y="43"/>
                    <a:pt x="52" y="47"/>
                    <a:pt x="49" y="49"/>
                  </a:cubicBezTo>
                  <a:cubicBezTo>
                    <a:pt x="47" y="51"/>
                    <a:pt x="43" y="51"/>
                    <a:pt x="41" y="49"/>
                  </a:cubicBezTo>
                  <a:cubicBezTo>
                    <a:pt x="38" y="47"/>
                    <a:pt x="38" y="43"/>
                    <a:pt x="41" y="41"/>
                  </a:cubicBezTo>
                  <a:close/>
                  <a:moveTo>
                    <a:pt x="36" y="36"/>
                  </a:moveTo>
                  <a:cubicBezTo>
                    <a:pt x="33" y="39"/>
                    <a:pt x="29" y="39"/>
                    <a:pt x="26" y="36"/>
                  </a:cubicBezTo>
                  <a:cubicBezTo>
                    <a:pt x="23" y="33"/>
                    <a:pt x="23" y="28"/>
                    <a:pt x="26" y="25"/>
                  </a:cubicBezTo>
                  <a:cubicBezTo>
                    <a:pt x="29" y="22"/>
                    <a:pt x="33" y="22"/>
                    <a:pt x="36" y="25"/>
                  </a:cubicBezTo>
                  <a:cubicBezTo>
                    <a:pt x="39" y="28"/>
                    <a:pt x="39" y="33"/>
                    <a:pt x="36" y="36"/>
                  </a:cubicBezTo>
                  <a:close/>
                  <a:moveTo>
                    <a:pt x="26" y="64"/>
                  </a:moveTo>
                  <a:cubicBezTo>
                    <a:pt x="23" y="61"/>
                    <a:pt x="23" y="57"/>
                    <a:pt x="26" y="54"/>
                  </a:cubicBezTo>
                  <a:cubicBezTo>
                    <a:pt x="29" y="51"/>
                    <a:pt x="33" y="51"/>
                    <a:pt x="36" y="54"/>
                  </a:cubicBezTo>
                  <a:cubicBezTo>
                    <a:pt x="39" y="57"/>
                    <a:pt x="39" y="61"/>
                    <a:pt x="36" y="64"/>
                  </a:cubicBezTo>
                  <a:cubicBezTo>
                    <a:pt x="33" y="67"/>
                    <a:pt x="29" y="67"/>
                    <a:pt x="26" y="64"/>
                  </a:cubicBezTo>
                  <a:close/>
                  <a:moveTo>
                    <a:pt x="54" y="54"/>
                  </a:moveTo>
                  <a:cubicBezTo>
                    <a:pt x="57" y="51"/>
                    <a:pt x="62" y="51"/>
                    <a:pt x="65" y="54"/>
                  </a:cubicBezTo>
                  <a:cubicBezTo>
                    <a:pt x="68" y="57"/>
                    <a:pt x="68" y="61"/>
                    <a:pt x="65" y="64"/>
                  </a:cubicBezTo>
                  <a:cubicBezTo>
                    <a:pt x="62" y="67"/>
                    <a:pt x="57" y="67"/>
                    <a:pt x="54" y="64"/>
                  </a:cubicBezTo>
                  <a:cubicBezTo>
                    <a:pt x="51" y="61"/>
                    <a:pt x="51" y="57"/>
                    <a:pt x="54" y="5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8" name="Group 277"/>
            <p:cNvGrpSpPr/>
            <p:nvPr userDrawn="1"/>
          </p:nvGrpSpPr>
          <p:grpSpPr bwMode="gray">
            <a:xfrm>
              <a:off x="10640972" y="5505041"/>
              <a:ext cx="368222" cy="356087"/>
              <a:chOff x="10962040" y="5443286"/>
              <a:chExt cx="391159" cy="378268"/>
            </a:xfrm>
            <a:solidFill>
              <a:srgbClr val="00BCF2"/>
            </a:solidFill>
          </p:grpSpPr>
          <p:sp>
            <p:nvSpPr>
              <p:cNvPr id="298" name="Freeform 350"/>
              <p:cNvSpPr>
                <a:spLocks noEditPoints="1"/>
              </p:cNvSpPr>
              <p:nvPr/>
            </p:nvSpPr>
            <p:spPr bwMode="gray">
              <a:xfrm>
                <a:off x="11009322" y="5499167"/>
                <a:ext cx="305193" cy="296596"/>
              </a:xfrm>
              <a:custGeom>
                <a:avLst/>
                <a:gdLst>
                  <a:gd name="T0" fmla="*/ 15 w 33"/>
                  <a:gd name="T1" fmla="*/ 1 h 32"/>
                  <a:gd name="T2" fmla="*/ 1 w 33"/>
                  <a:gd name="T3" fmla="*/ 17 h 32"/>
                  <a:gd name="T4" fmla="*/ 18 w 33"/>
                  <a:gd name="T5" fmla="*/ 32 h 32"/>
                  <a:gd name="T6" fmla="*/ 32 w 33"/>
                  <a:gd name="T7" fmla="*/ 15 h 32"/>
                  <a:gd name="T8" fmla="*/ 15 w 33"/>
                  <a:gd name="T9" fmla="*/ 1 h 32"/>
                  <a:gd name="T10" fmla="*/ 17 w 33"/>
                  <a:gd name="T11" fmla="*/ 23 h 32"/>
                  <a:gd name="T12" fmla="*/ 10 w 33"/>
                  <a:gd name="T13" fmla="*/ 17 h 32"/>
                  <a:gd name="T14" fmla="*/ 16 w 33"/>
                  <a:gd name="T15" fmla="*/ 9 h 32"/>
                  <a:gd name="T16" fmla="*/ 23 w 33"/>
                  <a:gd name="T17" fmla="*/ 16 h 32"/>
                  <a:gd name="T18" fmla="*/ 17 w 33"/>
                  <a:gd name="T1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7" y="1"/>
                      <a:pt x="0" y="9"/>
                      <a:pt x="1" y="17"/>
                    </a:cubicBezTo>
                    <a:cubicBezTo>
                      <a:pt x="2" y="26"/>
                      <a:pt x="9" y="32"/>
                      <a:pt x="18" y="32"/>
                    </a:cubicBezTo>
                    <a:cubicBezTo>
                      <a:pt x="26" y="31"/>
                      <a:pt x="33" y="24"/>
                      <a:pt x="32" y="15"/>
                    </a:cubicBezTo>
                    <a:cubicBezTo>
                      <a:pt x="31" y="6"/>
                      <a:pt x="24" y="0"/>
                      <a:pt x="15" y="1"/>
                    </a:cubicBezTo>
                    <a:close/>
                    <a:moveTo>
                      <a:pt x="17" y="23"/>
                    </a:moveTo>
                    <a:cubicBezTo>
                      <a:pt x="13" y="23"/>
                      <a:pt x="10" y="21"/>
                      <a:pt x="10" y="17"/>
                    </a:cubicBezTo>
                    <a:cubicBezTo>
                      <a:pt x="9" y="13"/>
                      <a:pt x="12" y="10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4" y="19"/>
                      <a:pt x="21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51"/>
              <p:cNvSpPr>
                <a:spLocks/>
              </p:cNvSpPr>
              <p:nvPr/>
            </p:nvSpPr>
            <p:spPr bwMode="gray">
              <a:xfrm>
                <a:off x="11112485" y="5443286"/>
                <a:ext cx="73075" cy="94566"/>
              </a:xfrm>
              <a:custGeom>
                <a:avLst/>
                <a:gdLst>
                  <a:gd name="T0" fmla="*/ 8 w 8"/>
                  <a:gd name="T1" fmla="*/ 6 h 10"/>
                  <a:gd name="T2" fmla="*/ 5 w 8"/>
                  <a:gd name="T3" fmla="*/ 10 h 10"/>
                  <a:gd name="T4" fmla="*/ 4 w 8"/>
                  <a:gd name="T5" fmla="*/ 10 h 10"/>
                  <a:gd name="T6" fmla="*/ 0 w 8"/>
                  <a:gd name="T7" fmla="*/ 7 h 10"/>
                  <a:gd name="T8" fmla="*/ 0 w 8"/>
                  <a:gd name="T9" fmla="*/ 4 h 10"/>
                  <a:gd name="T10" fmla="*/ 3 w 8"/>
                  <a:gd name="T11" fmla="*/ 0 h 10"/>
                  <a:gd name="T12" fmla="*/ 4 w 8"/>
                  <a:gd name="T13" fmla="*/ 0 h 10"/>
                  <a:gd name="T14" fmla="*/ 8 w 8"/>
                  <a:gd name="T15" fmla="*/ 3 h 10"/>
                  <a:gd name="T16" fmla="*/ 8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cubicBezTo>
                      <a:pt x="8" y="8"/>
                      <a:pt x="7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52"/>
              <p:cNvSpPr>
                <a:spLocks/>
              </p:cNvSpPr>
              <p:nvPr/>
            </p:nvSpPr>
            <p:spPr bwMode="gray">
              <a:xfrm>
                <a:off x="11030815" y="5731285"/>
                <a:ext cx="81672" cy="90269"/>
              </a:xfrm>
              <a:custGeom>
                <a:avLst/>
                <a:gdLst>
                  <a:gd name="T0" fmla="*/ 7 w 9"/>
                  <a:gd name="T1" fmla="*/ 9 h 10"/>
                  <a:gd name="T2" fmla="*/ 3 w 9"/>
                  <a:gd name="T3" fmla="*/ 9 h 10"/>
                  <a:gd name="T4" fmla="*/ 1 w 9"/>
                  <a:gd name="T5" fmla="*/ 8 h 10"/>
                  <a:gd name="T6" fmla="*/ 1 w 9"/>
                  <a:gd name="T7" fmla="*/ 4 h 10"/>
                  <a:gd name="T8" fmla="*/ 2 w 9"/>
                  <a:gd name="T9" fmla="*/ 2 h 10"/>
                  <a:gd name="T10" fmla="*/ 7 w 9"/>
                  <a:gd name="T11" fmla="*/ 1 h 10"/>
                  <a:gd name="T12" fmla="*/ 8 w 9"/>
                  <a:gd name="T13" fmla="*/ 2 h 10"/>
                  <a:gd name="T14" fmla="*/ 9 w 9"/>
                  <a:gd name="T15" fmla="*/ 6 h 10"/>
                  <a:gd name="T16" fmla="*/ 7 w 9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9"/>
                    </a:moveTo>
                    <a:cubicBezTo>
                      <a:pt x="6" y="10"/>
                      <a:pt x="4" y="10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5"/>
                      <a:pt x="9" y="6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53"/>
              <p:cNvSpPr>
                <a:spLocks/>
              </p:cNvSpPr>
              <p:nvPr/>
            </p:nvSpPr>
            <p:spPr bwMode="gray">
              <a:xfrm>
                <a:off x="11232842" y="5714091"/>
                <a:ext cx="94566" cy="90269"/>
              </a:xfrm>
              <a:custGeom>
                <a:avLst/>
                <a:gdLst>
                  <a:gd name="T0" fmla="*/ 8 w 10"/>
                  <a:gd name="T1" fmla="*/ 4 h 10"/>
                  <a:gd name="T2" fmla="*/ 8 w 10"/>
                  <a:gd name="T3" fmla="*/ 8 h 10"/>
                  <a:gd name="T4" fmla="*/ 7 w 10"/>
                  <a:gd name="T5" fmla="*/ 9 h 10"/>
                  <a:gd name="T6" fmla="*/ 3 w 10"/>
                  <a:gd name="T7" fmla="*/ 9 h 10"/>
                  <a:gd name="T8" fmla="*/ 1 w 10"/>
                  <a:gd name="T9" fmla="*/ 7 h 10"/>
                  <a:gd name="T10" fmla="*/ 1 w 10"/>
                  <a:gd name="T11" fmla="*/ 3 h 10"/>
                  <a:gd name="T12" fmla="*/ 2 w 10"/>
                  <a:gd name="T13" fmla="*/ 2 h 10"/>
                  <a:gd name="T14" fmla="*/ 6 w 10"/>
                  <a:gd name="T15" fmla="*/ 2 h 10"/>
                  <a:gd name="T16" fmla="*/ 8 w 10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8" y="4"/>
                    </a:moveTo>
                    <a:cubicBezTo>
                      <a:pt x="10" y="5"/>
                      <a:pt x="10" y="7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6" y="2"/>
                    </a:cubicBez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54"/>
              <p:cNvSpPr>
                <a:spLocks/>
              </p:cNvSpPr>
              <p:nvPr/>
            </p:nvSpPr>
            <p:spPr bwMode="gray">
              <a:xfrm>
                <a:off x="11250036" y="5529255"/>
                <a:ext cx="103163" cy="90269"/>
              </a:xfrm>
              <a:custGeom>
                <a:avLst/>
                <a:gdLst>
                  <a:gd name="T0" fmla="*/ 5 w 11"/>
                  <a:gd name="T1" fmla="*/ 1 h 10"/>
                  <a:gd name="T2" fmla="*/ 9 w 11"/>
                  <a:gd name="T3" fmla="*/ 3 h 10"/>
                  <a:gd name="T4" fmla="*/ 10 w 11"/>
                  <a:gd name="T5" fmla="*/ 4 h 10"/>
                  <a:gd name="T6" fmla="*/ 9 w 11"/>
                  <a:gd name="T7" fmla="*/ 8 h 10"/>
                  <a:gd name="T8" fmla="*/ 6 w 11"/>
                  <a:gd name="T9" fmla="*/ 9 h 10"/>
                  <a:gd name="T10" fmla="*/ 2 w 11"/>
                  <a:gd name="T11" fmla="*/ 8 h 10"/>
                  <a:gd name="T12" fmla="*/ 1 w 11"/>
                  <a:gd name="T13" fmla="*/ 7 h 10"/>
                  <a:gd name="T14" fmla="*/ 2 w 11"/>
                  <a:gd name="T15" fmla="*/ 3 h 10"/>
                  <a:gd name="T16" fmla="*/ 5 w 11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7" y="0"/>
                      <a:pt x="9" y="1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0" y="7"/>
                      <a:pt x="9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3" y="10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2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55"/>
              <p:cNvSpPr>
                <a:spLocks/>
              </p:cNvSpPr>
              <p:nvPr/>
            </p:nvSpPr>
            <p:spPr bwMode="gray">
              <a:xfrm>
                <a:off x="10962040" y="5555046"/>
                <a:ext cx="94566" cy="94566"/>
              </a:xfrm>
              <a:custGeom>
                <a:avLst/>
                <a:gdLst>
                  <a:gd name="T0" fmla="*/ 2 w 10"/>
                  <a:gd name="T1" fmla="*/ 8 h 10"/>
                  <a:gd name="T2" fmla="*/ 0 w 10"/>
                  <a:gd name="T3" fmla="*/ 4 h 10"/>
                  <a:gd name="T4" fmla="*/ 1 w 10"/>
                  <a:gd name="T5" fmla="*/ 3 h 10"/>
                  <a:gd name="T6" fmla="*/ 5 w 10"/>
                  <a:gd name="T7" fmla="*/ 1 h 10"/>
                  <a:gd name="T8" fmla="*/ 8 w 10"/>
                  <a:gd name="T9" fmla="*/ 2 h 10"/>
                  <a:gd name="T10" fmla="*/ 10 w 10"/>
                  <a:gd name="T11" fmla="*/ 6 h 10"/>
                  <a:gd name="T12" fmla="*/ 9 w 10"/>
                  <a:gd name="T13" fmla="*/ 7 h 10"/>
                  <a:gd name="T14" fmla="*/ 5 w 10"/>
                  <a:gd name="T15" fmla="*/ 9 h 10"/>
                  <a:gd name="T16" fmla="*/ 2 w 10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4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7" y="10"/>
                      <a:pt x="5" y="9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9" name="Group 278"/>
            <p:cNvGrpSpPr/>
            <p:nvPr userDrawn="1"/>
          </p:nvGrpSpPr>
          <p:grpSpPr bwMode="gray">
            <a:xfrm>
              <a:off x="9447278" y="4974961"/>
              <a:ext cx="1222019" cy="1209879"/>
              <a:chOff x="9693989" y="4880187"/>
              <a:chExt cx="1298141" cy="1285245"/>
            </a:xfrm>
            <a:solidFill>
              <a:srgbClr val="BAD80A"/>
            </a:solidFill>
          </p:grpSpPr>
          <p:sp>
            <p:nvSpPr>
              <p:cNvPr id="281" name="Freeform 356"/>
              <p:cNvSpPr>
                <a:spLocks noEditPoints="1"/>
              </p:cNvSpPr>
              <p:nvPr/>
            </p:nvSpPr>
            <p:spPr bwMode="gray">
              <a:xfrm>
                <a:off x="9805749" y="4983350"/>
                <a:ext cx="1074618" cy="1078918"/>
              </a:xfrm>
              <a:custGeom>
                <a:avLst/>
                <a:gdLst>
                  <a:gd name="T0" fmla="*/ 54 w 116"/>
                  <a:gd name="T1" fmla="*/ 2 h 117"/>
                  <a:gd name="T2" fmla="*/ 2 w 116"/>
                  <a:gd name="T3" fmla="*/ 62 h 117"/>
                  <a:gd name="T4" fmla="*/ 62 w 116"/>
                  <a:gd name="T5" fmla="*/ 115 h 117"/>
                  <a:gd name="T6" fmla="*/ 114 w 116"/>
                  <a:gd name="T7" fmla="*/ 55 h 117"/>
                  <a:gd name="T8" fmla="*/ 54 w 116"/>
                  <a:gd name="T9" fmla="*/ 2 h 117"/>
                  <a:gd name="T10" fmla="*/ 60 w 116"/>
                  <a:gd name="T11" fmla="*/ 85 h 117"/>
                  <a:gd name="T12" fmla="*/ 31 w 116"/>
                  <a:gd name="T13" fmla="*/ 60 h 117"/>
                  <a:gd name="T14" fmla="*/ 56 w 116"/>
                  <a:gd name="T15" fmla="*/ 32 h 117"/>
                  <a:gd name="T16" fmla="*/ 84 w 116"/>
                  <a:gd name="T17" fmla="*/ 57 h 117"/>
                  <a:gd name="T18" fmla="*/ 60 w 116"/>
                  <a:gd name="T19" fmla="*/ 8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7">
                    <a:moveTo>
                      <a:pt x="54" y="2"/>
                    </a:moveTo>
                    <a:cubicBezTo>
                      <a:pt x="23" y="4"/>
                      <a:pt x="0" y="31"/>
                      <a:pt x="2" y="62"/>
                    </a:cubicBezTo>
                    <a:cubicBezTo>
                      <a:pt x="4" y="93"/>
                      <a:pt x="31" y="117"/>
                      <a:pt x="62" y="115"/>
                    </a:cubicBezTo>
                    <a:cubicBezTo>
                      <a:pt x="93" y="113"/>
                      <a:pt x="116" y="86"/>
                      <a:pt x="114" y="55"/>
                    </a:cubicBezTo>
                    <a:cubicBezTo>
                      <a:pt x="112" y="24"/>
                      <a:pt x="85" y="0"/>
                      <a:pt x="54" y="2"/>
                    </a:cubicBezTo>
                    <a:close/>
                    <a:moveTo>
                      <a:pt x="60" y="85"/>
                    </a:moveTo>
                    <a:cubicBezTo>
                      <a:pt x="45" y="86"/>
                      <a:pt x="32" y="75"/>
                      <a:pt x="31" y="60"/>
                    </a:cubicBezTo>
                    <a:cubicBezTo>
                      <a:pt x="30" y="46"/>
                      <a:pt x="41" y="33"/>
                      <a:pt x="56" y="32"/>
                    </a:cubicBezTo>
                    <a:cubicBezTo>
                      <a:pt x="71" y="31"/>
                      <a:pt x="84" y="42"/>
                      <a:pt x="84" y="57"/>
                    </a:cubicBezTo>
                    <a:cubicBezTo>
                      <a:pt x="85" y="71"/>
                      <a:pt x="74" y="84"/>
                      <a:pt x="6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357"/>
              <p:cNvSpPr>
                <a:spLocks/>
              </p:cNvSpPr>
              <p:nvPr/>
            </p:nvSpPr>
            <p:spPr bwMode="gray">
              <a:xfrm>
                <a:off x="10222699" y="4880187"/>
                <a:ext cx="184836" cy="313790"/>
              </a:xfrm>
              <a:custGeom>
                <a:avLst/>
                <a:gdLst>
                  <a:gd name="T0" fmla="*/ 20 w 20"/>
                  <a:gd name="T1" fmla="*/ 28 h 34"/>
                  <a:gd name="T2" fmla="*/ 16 w 20"/>
                  <a:gd name="T3" fmla="*/ 33 h 34"/>
                  <a:gd name="T4" fmla="*/ 5 w 20"/>
                  <a:gd name="T5" fmla="*/ 34 h 34"/>
                  <a:gd name="T6" fmla="*/ 1 w 20"/>
                  <a:gd name="T7" fmla="*/ 29 h 34"/>
                  <a:gd name="T8" fmla="*/ 2 w 20"/>
                  <a:gd name="T9" fmla="*/ 5 h 34"/>
                  <a:gd name="T10" fmla="*/ 8 w 20"/>
                  <a:gd name="T11" fmla="*/ 0 h 34"/>
                  <a:gd name="T12" fmla="*/ 9 w 20"/>
                  <a:gd name="T13" fmla="*/ 0 h 34"/>
                  <a:gd name="T14" fmla="*/ 15 w 20"/>
                  <a:gd name="T15" fmla="*/ 5 h 34"/>
                  <a:gd name="T16" fmla="*/ 20 w 20"/>
                  <a:gd name="T1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20" y="28"/>
                    </a:moveTo>
                    <a:cubicBezTo>
                      <a:pt x="20" y="30"/>
                      <a:pt x="19" y="33"/>
                      <a:pt x="16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4"/>
                      <a:pt x="0" y="32"/>
                      <a:pt x="1" y="2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5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2"/>
                      <a:pt x="15" y="5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58"/>
              <p:cNvSpPr>
                <a:spLocks/>
              </p:cNvSpPr>
              <p:nvPr/>
            </p:nvSpPr>
            <p:spPr bwMode="gray">
              <a:xfrm>
                <a:off x="10269984" y="5851642"/>
                <a:ext cx="184836" cy="313790"/>
              </a:xfrm>
              <a:custGeom>
                <a:avLst/>
                <a:gdLst>
                  <a:gd name="T0" fmla="*/ 1 w 20"/>
                  <a:gd name="T1" fmla="*/ 7 h 34"/>
                  <a:gd name="T2" fmla="*/ 5 w 20"/>
                  <a:gd name="T3" fmla="*/ 1 h 34"/>
                  <a:gd name="T4" fmla="*/ 15 w 20"/>
                  <a:gd name="T5" fmla="*/ 0 h 34"/>
                  <a:gd name="T6" fmla="*/ 20 w 20"/>
                  <a:gd name="T7" fmla="*/ 5 h 34"/>
                  <a:gd name="T8" fmla="*/ 18 w 20"/>
                  <a:gd name="T9" fmla="*/ 29 h 34"/>
                  <a:gd name="T10" fmla="*/ 13 w 20"/>
                  <a:gd name="T11" fmla="*/ 34 h 34"/>
                  <a:gd name="T12" fmla="*/ 12 w 20"/>
                  <a:gd name="T13" fmla="*/ 34 h 34"/>
                  <a:gd name="T14" fmla="*/ 6 w 20"/>
                  <a:gd name="T15" fmla="*/ 30 h 34"/>
                  <a:gd name="T16" fmla="*/ 1 w 20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" y="7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2"/>
                      <a:pt x="20" y="5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2"/>
                      <a:pt x="16" y="34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34"/>
                      <a:pt x="6" y="32"/>
                      <a:pt x="6" y="30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59"/>
              <p:cNvSpPr>
                <a:spLocks/>
              </p:cNvSpPr>
              <p:nvPr/>
            </p:nvSpPr>
            <p:spPr bwMode="gray">
              <a:xfrm>
                <a:off x="9693989" y="5451883"/>
                <a:ext cx="313790" cy="184836"/>
              </a:xfrm>
              <a:custGeom>
                <a:avLst/>
                <a:gdLst>
                  <a:gd name="T0" fmla="*/ 28 w 34"/>
                  <a:gd name="T1" fmla="*/ 1 h 20"/>
                  <a:gd name="T2" fmla="*/ 33 w 34"/>
                  <a:gd name="T3" fmla="*/ 5 h 20"/>
                  <a:gd name="T4" fmla="*/ 34 w 34"/>
                  <a:gd name="T5" fmla="*/ 15 h 20"/>
                  <a:gd name="T6" fmla="*/ 29 w 34"/>
                  <a:gd name="T7" fmla="*/ 20 h 20"/>
                  <a:gd name="T8" fmla="*/ 6 w 34"/>
                  <a:gd name="T9" fmla="*/ 18 h 20"/>
                  <a:gd name="T10" fmla="*/ 0 w 34"/>
                  <a:gd name="T11" fmla="*/ 13 h 20"/>
                  <a:gd name="T12" fmla="*/ 0 w 34"/>
                  <a:gd name="T13" fmla="*/ 12 h 20"/>
                  <a:gd name="T14" fmla="*/ 5 w 34"/>
                  <a:gd name="T15" fmla="*/ 5 h 20"/>
                  <a:gd name="T16" fmla="*/ 28 w 3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28" y="1"/>
                    </a:moveTo>
                    <a:cubicBezTo>
                      <a:pt x="31" y="0"/>
                      <a:pt x="33" y="2"/>
                      <a:pt x="33" y="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2" y="20"/>
                      <a:pt x="29" y="2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18"/>
                      <a:pt x="0" y="15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2" y="6"/>
                      <a:pt x="5" y="5"/>
                    </a:cubicBezTo>
                    <a:lnTo>
                      <a:pt x="2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60"/>
              <p:cNvSpPr>
                <a:spLocks/>
              </p:cNvSpPr>
              <p:nvPr/>
            </p:nvSpPr>
            <p:spPr bwMode="gray">
              <a:xfrm>
                <a:off x="10678340" y="5408898"/>
                <a:ext cx="313790" cy="184836"/>
              </a:xfrm>
              <a:custGeom>
                <a:avLst/>
                <a:gdLst>
                  <a:gd name="T0" fmla="*/ 6 w 34"/>
                  <a:gd name="T1" fmla="*/ 19 h 20"/>
                  <a:gd name="T2" fmla="*/ 0 w 34"/>
                  <a:gd name="T3" fmla="*/ 15 h 20"/>
                  <a:gd name="T4" fmla="*/ 0 w 34"/>
                  <a:gd name="T5" fmla="*/ 5 h 20"/>
                  <a:gd name="T6" fmla="*/ 5 w 34"/>
                  <a:gd name="T7" fmla="*/ 0 h 20"/>
                  <a:gd name="T8" fmla="*/ 28 w 34"/>
                  <a:gd name="T9" fmla="*/ 2 h 20"/>
                  <a:gd name="T10" fmla="*/ 34 w 34"/>
                  <a:gd name="T11" fmla="*/ 7 h 20"/>
                  <a:gd name="T12" fmla="*/ 34 w 34"/>
                  <a:gd name="T13" fmla="*/ 8 h 20"/>
                  <a:gd name="T14" fmla="*/ 29 w 34"/>
                  <a:gd name="T15" fmla="*/ 15 h 20"/>
                  <a:gd name="T16" fmla="*/ 6 w 3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6" y="19"/>
                    </a:moveTo>
                    <a:cubicBezTo>
                      <a:pt x="3" y="20"/>
                      <a:pt x="1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3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11"/>
                      <a:pt x="32" y="14"/>
                      <a:pt x="29" y="1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61"/>
              <p:cNvSpPr>
                <a:spLocks/>
              </p:cNvSpPr>
              <p:nvPr/>
            </p:nvSpPr>
            <p:spPr bwMode="gray">
              <a:xfrm>
                <a:off x="9831540" y="5073617"/>
                <a:ext cx="305193" cy="287999"/>
              </a:xfrm>
              <a:custGeom>
                <a:avLst/>
                <a:gdLst>
                  <a:gd name="T0" fmla="*/ 30 w 33"/>
                  <a:gd name="T1" fmla="*/ 14 h 31"/>
                  <a:gd name="T2" fmla="*/ 31 w 33"/>
                  <a:gd name="T3" fmla="*/ 21 h 31"/>
                  <a:gd name="T4" fmla="*/ 24 w 33"/>
                  <a:gd name="T5" fmla="*/ 28 h 31"/>
                  <a:gd name="T6" fmla="*/ 17 w 33"/>
                  <a:gd name="T7" fmla="*/ 28 h 31"/>
                  <a:gd name="T8" fmla="*/ 2 w 33"/>
                  <a:gd name="T9" fmla="*/ 11 h 31"/>
                  <a:gd name="T10" fmla="*/ 2 w 33"/>
                  <a:gd name="T11" fmla="*/ 3 h 31"/>
                  <a:gd name="T12" fmla="*/ 3 w 33"/>
                  <a:gd name="T13" fmla="*/ 2 h 31"/>
                  <a:gd name="T14" fmla="*/ 10 w 33"/>
                  <a:gd name="T15" fmla="*/ 1 h 31"/>
                  <a:gd name="T16" fmla="*/ 30 w 33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0" y="14"/>
                    </a:moveTo>
                    <a:cubicBezTo>
                      <a:pt x="32" y="16"/>
                      <a:pt x="33" y="19"/>
                      <a:pt x="31" y="21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2" y="31"/>
                      <a:pt x="19" y="31"/>
                      <a:pt x="17" y="2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0"/>
                      <a:pt x="8" y="0"/>
                      <a:pt x="10" y="1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62"/>
              <p:cNvSpPr>
                <a:spLocks/>
              </p:cNvSpPr>
              <p:nvPr/>
            </p:nvSpPr>
            <p:spPr bwMode="gray">
              <a:xfrm>
                <a:off x="10545086" y="5684003"/>
                <a:ext cx="309490" cy="296596"/>
              </a:xfrm>
              <a:custGeom>
                <a:avLst/>
                <a:gdLst>
                  <a:gd name="T0" fmla="*/ 3 w 33"/>
                  <a:gd name="T1" fmla="*/ 17 h 32"/>
                  <a:gd name="T2" fmla="*/ 2 w 33"/>
                  <a:gd name="T3" fmla="*/ 10 h 32"/>
                  <a:gd name="T4" fmla="*/ 9 w 33"/>
                  <a:gd name="T5" fmla="*/ 3 h 32"/>
                  <a:gd name="T6" fmla="*/ 15 w 33"/>
                  <a:gd name="T7" fmla="*/ 3 h 32"/>
                  <a:gd name="T8" fmla="*/ 31 w 33"/>
                  <a:gd name="T9" fmla="*/ 20 h 32"/>
                  <a:gd name="T10" fmla="*/ 31 w 33"/>
                  <a:gd name="T11" fmla="*/ 28 h 32"/>
                  <a:gd name="T12" fmla="*/ 30 w 33"/>
                  <a:gd name="T13" fmla="*/ 29 h 32"/>
                  <a:gd name="T14" fmla="*/ 22 w 33"/>
                  <a:gd name="T15" fmla="*/ 30 h 32"/>
                  <a:gd name="T16" fmla="*/ 3 w 33"/>
                  <a:gd name="T1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3" y="17"/>
                    </a:moveTo>
                    <a:cubicBezTo>
                      <a:pt x="0" y="16"/>
                      <a:pt x="0" y="13"/>
                      <a:pt x="2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14" y="0"/>
                      <a:pt x="15" y="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3"/>
                      <a:pt x="33" y="26"/>
                      <a:pt x="31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8" y="31"/>
                      <a:pt x="25" y="32"/>
                      <a:pt x="22" y="30"/>
                    </a:cubicBez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63"/>
              <p:cNvSpPr>
                <a:spLocks/>
              </p:cNvSpPr>
              <p:nvPr/>
            </p:nvSpPr>
            <p:spPr bwMode="gray">
              <a:xfrm>
                <a:off x="9887419" y="5731285"/>
                <a:ext cx="287999" cy="296596"/>
              </a:xfrm>
              <a:custGeom>
                <a:avLst/>
                <a:gdLst>
                  <a:gd name="T0" fmla="*/ 14 w 31"/>
                  <a:gd name="T1" fmla="*/ 2 h 32"/>
                  <a:gd name="T2" fmla="*/ 21 w 31"/>
                  <a:gd name="T3" fmla="*/ 1 h 32"/>
                  <a:gd name="T4" fmla="*/ 29 w 31"/>
                  <a:gd name="T5" fmla="*/ 8 h 32"/>
                  <a:gd name="T6" fmla="*/ 29 w 31"/>
                  <a:gd name="T7" fmla="*/ 15 h 32"/>
                  <a:gd name="T8" fmla="*/ 11 w 31"/>
                  <a:gd name="T9" fmla="*/ 30 h 32"/>
                  <a:gd name="T10" fmla="*/ 3 w 31"/>
                  <a:gd name="T11" fmla="*/ 30 h 32"/>
                  <a:gd name="T12" fmla="*/ 3 w 31"/>
                  <a:gd name="T13" fmla="*/ 30 h 32"/>
                  <a:gd name="T14" fmla="*/ 1 w 31"/>
                  <a:gd name="T15" fmla="*/ 22 h 32"/>
                  <a:gd name="T16" fmla="*/ 14 w 31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10"/>
                      <a:pt x="31" y="13"/>
                      <a:pt x="29" y="1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2"/>
                      <a:pt x="5" y="32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28"/>
                      <a:pt x="0" y="24"/>
                      <a:pt x="1" y="22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64"/>
              <p:cNvSpPr>
                <a:spLocks/>
              </p:cNvSpPr>
              <p:nvPr/>
            </p:nvSpPr>
            <p:spPr bwMode="gray">
              <a:xfrm>
                <a:off x="10510699" y="5022035"/>
                <a:ext cx="287999" cy="300893"/>
              </a:xfrm>
              <a:custGeom>
                <a:avLst/>
                <a:gdLst>
                  <a:gd name="T0" fmla="*/ 16 w 31"/>
                  <a:gd name="T1" fmla="*/ 30 h 33"/>
                  <a:gd name="T2" fmla="*/ 10 w 31"/>
                  <a:gd name="T3" fmla="*/ 31 h 33"/>
                  <a:gd name="T4" fmla="*/ 2 w 31"/>
                  <a:gd name="T5" fmla="*/ 24 h 33"/>
                  <a:gd name="T6" fmla="*/ 2 w 31"/>
                  <a:gd name="T7" fmla="*/ 17 h 33"/>
                  <a:gd name="T8" fmla="*/ 20 w 31"/>
                  <a:gd name="T9" fmla="*/ 2 h 33"/>
                  <a:gd name="T10" fmla="*/ 28 w 31"/>
                  <a:gd name="T11" fmla="*/ 2 h 33"/>
                  <a:gd name="T12" fmla="*/ 28 w 31"/>
                  <a:gd name="T13" fmla="*/ 2 h 33"/>
                  <a:gd name="T14" fmla="*/ 29 w 31"/>
                  <a:gd name="T15" fmla="*/ 10 h 33"/>
                  <a:gd name="T16" fmla="*/ 16 w 31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3">
                    <a:moveTo>
                      <a:pt x="16" y="30"/>
                    </a:moveTo>
                    <a:cubicBezTo>
                      <a:pt x="15" y="32"/>
                      <a:pt x="12" y="33"/>
                      <a:pt x="10" y="3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4"/>
                      <a:pt x="31" y="8"/>
                      <a:pt x="29" y="10"/>
                    </a:cubicBez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65"/>
              <p:cNvSpPr>
                <a:spLocks/>
              </p:cNvSpPr>
              <p:nvPr/>
            </p:nvSpPr>
            <p:spPr bwMode="gray">
              <a:xfrm>
                <a:off x="10007776" y="4936066"/>
                <a:ext cx="253611" cy="322387"/>
              </a:xfrm>
              <a:custGeom>
                <a:avLst/>
                <a:gdLst>
                  <a:gd name="T0" fmla="*/ 26 w 27"/>
                  <a:gd name="T1" fmla="*/ 22 h 35"/>
                  <a:gd name="T2" fmla="*/ 24 w 27"/>
                  <a:gd name="T3" fmla="*/ 29 h 35"/>
                  <a:gd name="T4" fmla="*/ 15 w 27"/>
                  <a:gd name="T5" fmla="*/ 33 h 35"/>
                  <a:gd name="T6" fmla="*/ 9 w 27"/>
                  <a:gd name="T7" fmla="*/ 31 h 35"/>
                  <a:gd name="T8" fmla="*/ 1 w 27"/>
                  <a:gd name="T9" fmla="*/ 9 h 35"/>
                  <a:gd name="T10" fmla="*/ 4 w 27"/>
                  <a:gd name="T11" fmla="*/ 1 h 35"/>
                  <a:gd name="T12" fmla="*/ 5 w 27"/>
                  <a:gd name="T13" fmla="*/ 1 h 35"/>
                  <a:gd name="T14" fmla="*/ 12 w 27"/>
                  <a:gd name="T15" fmla="*/ 3 h 35"/>
                  <a:gd name="T16" fmla="*/ 26 w 27"/>
                  <a:gd name="T17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5">
                    <a:moveTo>
                      <a:pt x="26" y="22"/>
                    </a:moveTo>
                    <a:cubicBezTo>
                      <a:pt x="27" y="25"/>
                      <a:pt x="27" y="27"/>
                      <a:pt x="24" y="2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5"/>
                      <a:pt x="10" y="34"/>
                      <a:pt x="9" y="3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1"/>
                      <a:pt x="12" y="3"/>
                    </a:cubicBezTo>
                    <a:lnTo>
                      <a:pt x="2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66"/>
              <p:cNvSpPr>
                <a:spLocks/>
              </p:cNvSpPr>
              <p:nvPr/>
            </p:nvSpPr>
            <p:spPr bwMode="gray">
              <a:xfrm>
                <a:off x="10416132" y="5787166"/>
                <a:ext cx="262208" cy="322387"/>
              </a:xfrm>
              <a:custGeom>
                <a:avLst/>
                <a:gdLst>
                  <a:gd name="T0" fmla="*/ 2 w 28"/>
                  <a:gd name="T1" fmla="*/ 13 h 35"/>
                  <a:gd name="T2" fmla="*/ 4 w 28"/>
                  <a:gd name="T3" fmla="*/ 6 h 35"/>
                  <a:gd name="T4" fmla="*/ 13 w 28"/>
                  <a:gd name="T5" fmla="*/ 2 h 35"/>
                  <a:gd name="T6" fmla="*/ 19 w 28"/>
                  <a:gd name="T7" fmla="*/ 4 h 35"/>
                  <a:gd name="T8" fmla="*/ 27 w 28"/>
                  <a:gd name="T9" fmla="*/ 26 h 35"/>
                  <a:gd name="T10" fmla="*/ 24 w 28"/>
                  <a:gd name="T11" fmla="*/ 34 h 35"/>
                  <a:gd name="T12" fmla="*/ 23 w 28"/>
                  <a:gd name="T13" fmla="*/ 34 h 35"/>
                  <a:gd name="T14" fmla="*/ 15 w 28"/>
                  <a:gd name="T15" fmla="*/ 32 h 35"/>
                  <a:gd name="T16" fmla="*/ 2 w 28"/>
                  <a:gd name="T1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5">
                    <a:moveTo>
                      <a:pt x="2" y="13"/>
                    </a:moveTo>
                    <a:cubicBezTo>
                      <a:pt x="0" y="11"/>
                      <a:pt x="1" y="8"/>
                      <a:pt x="4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8" y="2"/>
                      <a:pt x="19" y="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9"/>
                      <a:pt x="26" y="32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7" y="35"/>
                      <a:pt x="15" y="32"/>
                    </a:cubicBez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67"/>
              <p:cNvSpPr>
                <a:spLocks/>
              </p:cNvSpPr>
              <p:nvPr/>
            </p:nvSpPr>
            <p:spPr bwMode="gray">
              <a:xfrm>
                <a:off x="9749867" y="5602331"/>
                <a:ext cx="322387" cy="249311"/>
              </a:xfrm>
              <a:custGeom>
                <a:avLst/>
                <a:gdLst>
                  <a:gd name="T0" fmla="*/ 23 w 35"/>
                  <a:gd name="T1" fmla="*/ 2 h 27"/>
                  <a:gd name="T2" fmla="*/ 29 w 35"/>
                  <a:gd name="T3" fmla="*/ 3 h 27"/>
                  <a:gd name="T4" fmla="*/ 34 w 35"/>
                  <a:gd name="T5" fmla="*/ 13 h 27"/>
                  <a:gd name="T6" fmla="*/ 31 w 35"/>
                  <a:gd name="T7" fmla="*/ 19 h 27"/>
                  <a:gd name="T8" fmla="*/ 9 w 35"/>
                  <a:gd name="T9" fmla="*/ 26 h 27"/>
                  <a:gd name="T10" fmla="*/ 2 w 35"/>
                  <a:gd name="T11" fmla="*/ 23 h 27"/>
                  <a:gd name="T12" fmla="*/ 1 w 35"/>
                  <a:gd name="T13" fmla="*/ 23 h 27"/>
                  <a:gd name="T14" fmla="*/ 3 w 35"/>
                  <a:gd name="T15" fmla="*/ 15 h 27"/>
                  <a:gd name="T16" fmla="*/ 23 w 3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23" y="2"/>
                    </a:moveTo>
                    <a:cubicBezTo>
                      <a:pt x="25" y="0"/>
                      <a:pt x="28" y="1"/>
                      <a:pt x="29" y="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5"/>
                      <a:pt x="34" y="18"/>
                      <a:pt x="31" y="1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7"/>
                      <a:pt x="3" y="26"/>
                      <a:pt x="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0"/>
                      <a:pt x="1" y="17"/>
                      <a:pt x="3" y="15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68"/>
              <p:cNvSpPr>
                <a:spLocks/>
              </p:cNvSpPr>
              <p:nvPr/>
            </p:nvSpPr>
            <p:spPr bwMode="gray">
              <a:xfrm>
                <a:off x="10609565" y="5193974"/>
                <a:ext cx="326684" cy="249311"/>
              </a:xfrm>
              <a:custGeom>
                <a:avLst/>
                <a:gdLst>
                  <a:gd name="T0" fmla="*/ 12 w 35"/>
                  <a:gd name="T1" fmla="*/ 26 h 27"/>
                  <a:gd name="T2" fmla="*/ 6 w 35"/>
                  <a:gd name="T3" fmla="*/ 24 h 27"/>
                  <a:gd name="T4" fmla="*/ 1 w 35"/>
                  <a:gd name="T5" fmla="*/ 15 h 27"/>
                  <a:gd name="T6" fmla="*/ 4 w 35"/>
                  <a:gd name="T7" fmla="*/ 8 h 27"/>
                  <a:gd name="T8" fmla="*/ 26 w 35"/>
                  <a:gd name="T9" fmla="*/ 1 h 27"/>
                  <a:gd name="T10" fmla="*/ 33 w 35"/>
                  <a:gd name="T11" fmla="*/ 4 h 27"/>
                  <a:gd name="T12" fmla="*/ 33 w 35"/>
                  <a:gd name="T13" fmla="*/ 5 h 27"/>
                  <a:gd name="T14" fmla="*/ 32 w 35"/>
                  <a:gd name="T15" fmla="*/ 12 h 27"/>
                  <a:gd name="T16" fmla="*/ 12 w 35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12" y="26"/>
                    </a:moveTo>
                    <a:cubicBezTo>
                      <a:pt x="10" y="27"/>
                      <a:pt x="7" y="26"/>
                      <a:pt x="6" y="2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1" y="9"/>
                      <a:pt x="4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2" y="1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5" y="7"/>
                      <a:pt x="34" y="11"/>
                      <a:pt x="32" y="12"/>
                    </a:cubicBez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69"/>
              <p:cNvSpPr>
                <a:spLocks/>
              </p:cNvSpPr>
              <p:nvPr/>
            </p:nvSpPr>
            <p:spPr bwMode="gray">
              <a:xfrm>
                <a:off x="9719779" y="5279944"/>
                <a:ext cx="326684" cy="219224"/>
              </a:xfrm>
              <a:custGeom>
                <a:avLst/>
                <a:gdLst>
                  <a:gd name="T0" fmla="*/ 31 w 35"/>
                  <a:gd name="T1" fmla="*/ 4 h 24"/>
                  <a:gd name="T2" fmla="*/ 34 w 35"/>
                  <a:gd name="T3" fmla="*/ 10 h 24"/>
                  <a:gd name="T4" fmla="*/ 31 w 35"/>
                  <a:gd name="T5" fmla="*/ 20 h 24"/>
                  <a:gd name="T6" fmla="*/ 25 w 35"/>
                  <a:gd name="T7" fmla="*/ 23 h 24"/>
                  <a:gd name="T8" fmla="*/ 3 w 35"/>
                  <a:gd name="T9" fmla="*/ 12 h 24"/>
                  <a:gd name="T10" fmla="*/ 0 w 35"/>
                  <a:gd name="T11" fmla="*/ 5 h 24"/>
                  <a:gd name="T12" fmla="*/ 1 w 35"/>
                  <a:gd name="T13" fmla="*/ 4 h 24"/>
                  <a:gd name="T14" fmla="*/ 7 w 35"/>
                  <a:gd name="T15" fmla="*/ 0 h 24"/>
                  <a:gd name="T16" fmla="*/ 31 w 3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31" y="4"/>
                    </a:moveTo>
                    <a:cubicBezTo>
                      <a:pt x="33" y="5"/>
                      <a:pt x="35" y="8"/>
                      <a:pt x="34" y="1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3"/>
                      <a:pt x="27" y="24"/>
                      <a:pt x="25" y="2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0"/>
                      <a:pt x="7" y="0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70"/>
              <p:cNvSpPr>
                <a:spLocks/>
              </p:cNvSpPr>
              <p:nvPr/>
            </p:nvSpPr>
            <p:spPr bwMode="gray">
              <a:xfrm>
                <a:off x="10639653" y="5546449"/>
                <a:ext cx="322387" cy="219224"/>
              </a:xfrm>
              <a:custGeom>
                <a:avLst/>
                <a:gdLst>
                  <a:gd name="T0" fmla="*/ 4 w 35"/>
                  <a:gd name="T1" fmla="*/ 20 h 24"/>
                  <a:gd name="T2" fmla="*/ 1 w 35"/>
                  <a:gd name="T3" fmla="*/ 14 h 24"/>
                  <a:gd name="T4" fmla="*/ 4 w 35"/>
                  <a:gd name="T5" fmla="*/ 4 h 24"/>
                  <a:gd name="T6" fmla="*/ 10 w 35"/>
                  <a:gd name="T7" fmla="*/ 1 h 24"/>
                  <a:gd name="T8" fmla="*/ 31 w 35"/>
                  <a:gd name="T9" fmla="*/ 12 h 24"/>
                  <a:gd name="T10" fmla="*/ 34 w 35"/>
                  <a:gd name="T11" fmla="*/ 19 h 24"/>
                  <a:gd name="T12" fmla="*/ 34 w 35"/>
                  <a:gd name="T13" fmla="*/ 20 h 24"/>
                  <a:gd name="T14" fmla="*/ 27 w 35"/>
                  <a:gd name="T15" fmla="*/ 24 h 24"/>
                  <a:gd name="T16" fmla="*/ 4 w 35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4" y="20"/>
                    </a:moveTo>
                    <a:cubicBezTo>
                      <a:pt x="1" y="19"/>
                      <a:pt x="0" y="17"/>
                      <a:pt x="1" y="1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13"/>
                      <a:pt x="35" y="16"/>
                      <a:pt x="34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3"/>
                      <a:pt x="30" y="24"/>
                      <a:pt x="27" y="24"/>
                    </a:cubicBezTo>
                    <a:lnTo>
                      <a:pt x="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71"/>
              <p:cNvSpPr>
                <a:spLocks/>
              </p:cNvSpPr>
              <p:nvPr/>
            </p:nvSpPr>
            <p:spPr bwMode="gray">
              <a:xfrm>
                <a:off x="10093745" y="5821554"/>
                <a:ext cx="219224" cy="326684"/>
              </a:xfrm>
              <a:custGeom>
                <a:avLst/>
                <a:gdLst>
                  <a:gd name="T0" fmla="*/ 5 w 24"/>
                  <a:gd name="T1" fmla="*/ 4 h 35"/>
                  <a:gd name="T2" fmla="*/ 11 w 24"/>
                  <a:gd name="T3" fmla="*/ 0 h 35"/>
                  <a:gd name="T4" fmla="*/ 20 w 24"/>
                  <a:gd name="T5" fmla="*/ 4 h 35"/>
                  <a:gd name="T6" fmla="*/ 23 w 24"/>
                  <a:gd name="T7" fmla="*/ 10 h 35"/>
                  <a:gd name="T8" fmla="*/ 13 w 24"/>
                  <a:gd name="T9" fmla="*/ 31 h 35"/>
                  <a:gd name="T10" fmla="*/ 5 w 24"/>
                  <a:gd name="T11" fmla="*/ 34 h 35"/>
                  <a:gd name="T12" fmla="*/ 5 w 24"/>
                  <a:gd name="T13" fmla="*/ 34 h 35"/>
                  <a:gd name="T14" fmla="*/ 1 w 24"/>
                  <a:gd name="T15" fmla="*/ 27 h 35"/>
                  <a:gd name="T16" fmla="*/ 5 w 24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5" y="4"/>
                    </a:moveTo>
                    <a:cubicBezTo>
                      <a:pt x="5" y="1"/>
                      <a:pt x="8" y="0"/>
                      <a:pt x="11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3" y="5"/>
                      <a:pt x="24" y="7"/>
                      <a:pt x="23" y="1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4"/>
                      <a:pt x="8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3"/>
                      <a:pt x="0" y="30"/>
                      <a:pt x="1" y="27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72"/>
              <p:cNvSpPr>
                <a:spLocks/>
              </p:cNvSpPr>
              <p:nvPr/>
            </p:nvSpPr>
            <p:spPr bwMode="gray">
              <a:xfrm>
                <a:off x="10360251" y="4901678"/>
                <a:ext cx="232118" cy="330984"/>
              </a:xfrm>
              <a:custGeom>
                <a:avLst/>
                <a:gdLst>
                  <a:gd name="T0" fmla="*/ 20 w 25"/>
                  <a:gd name="T1" fmla="*/ 31 h 36"/>
                  <a:gd name="T2" fmla="*/ 14 w 25"/>
                  <a:gd name="T3" fmla="*/ 35 h 36"/>
                  <a:gd name="T4" fmla="*/ 4 w 25"/>
                  <a:gd name="T5" fmla="*/ 31 h 36"/>
                  <a:gd name="T6" fmla="*/ 2 w 25"/>
                  <a:gd name="T7" fmla="*/ 25 h 36"/>
                  <a:gd name="T8" fmla="*/ 12 w 25"/>
                  <a:gd name="T9" fmla="*/ 4 h 36"/>
                  <a:gd name="T10" fmla="*/ 19 w 25"/>
                  <a:gd name="T11" fmla="*/ 1 h 36"/>
                  <a:gd name="T12" fmla="*/ 20 w 25"/>
                  <a:gd name="T13" fmla="*/ 1 h 36"/>
                  <a:gd name="T14" fmla="*/ 24 w 25"/>
                  <a:gd name="T15" fmla="*/ 8 h 36"/>
                  <a:gd name="T16" fmla="*/ 20 w 2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6">
                    <a:moveTo>
                      <a:pt x="20" y="31"/>
                    </a:moveTo>
                    <a:cubicBezTo>
                      <a:pt x="20" y="34"/>
                      <a:pt x="17" y="36"/>
                      <a:pt x="14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0" y="28"/>
                      <a:pt x="2" y="2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2"/>
                      <a:pt x="17" y="0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25" y="5"/>
                      <a:pt x="24" y="8"/>
                    </a:cubicBezTo>
                    <a:lnTo>
                      <a:pt x="2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" name="Freeform 435"/>
            <p:cNvSpPr>
              <a:spLocks/>
            </p:cNvSpPr>
            <p:nvPr userDrawn="1"/>
          </p:nvSpPr>
          <p:spPr bwMode="blackWhite">
            <a:xfrm>
              <a:off x="9177699" y="3671352"/>
              <a:ext cx="2570460" cy="1037672"/>
            </a:xfrm>
            <a:custGeom>
              <a:avLst/>
              <a:gdLst>
                <a:gd name="T0" fmla="*/ 359 w 402"/>
                <a:gd name="T1" fmla="*/ 77 h 163"/>
                <a:gd name="T2" fmla="*/ 352 w 402"/>
                <a:gd name="T3" fmla="*/ 77 h 163"/>
                <a:gd name="T4" fmla="*/ 271 w 402"/>
                <a:gd name="T5" fmla="*/ 0 h 163"/>
                <a:gd name="T6" fmla="*/ 192 w 402"/>
                <a:gd name="T7" fmla="*/ 60 h 163"/>
                <a:gd name="T8" fmla="*/ 149 w 402"/>
                <a:gd name="T9" fmla="*/ 42 h 163"/>
                <a:gd name="T10" fmla="*/ 89 w 402"/>
                <a:gd name="T11" fmla="*/ 97 h 163"/>
                <a:gd name="T12" fmla="*/ 61 w 402"/>
                <a:gd name="T13" fmla="*/ 110 h 163"/>
                <a:gd name="T14" fmla="*/ 34 w 402"/>
                <a:gd name="T15" fmla="*/ 96 h 163"/>
                <a:gd name="T16" fmla="*/ 0 w 402"/>
                <a:gd name="T17" fmla="*/ 129 h 163"/>
                <a:gd name="T18" fmla="*/ 34 w 402"/>
                <a:gd name="T19" fmla="*/ 163 h 163"/>
                <a:gd name="T20" fmla="*/ 43 w 402"/>
                <a:gd name="T21" fmla="*/ 163 h 163"/>
                <a:gd name="T22" fmla="*/ 153 w 402"/>
                <a:gd name="T23" fmla="*/ 163 h 163"/>
                <a:gd name="T24" fmla="*/ 214 w 402"/>
                <a:gd name="T25" fmla="*/ 163 h 163"/>
                <a:gd name="T26" fmla="*/ 362 w 402"/>
                <a:gd name="T27" fmla="*/ 163 h 163"/>
                <a:gd name="T28" fmla="*/ 362 w 402"/>
                <a:gd name="T29" fmla="*/ 163 h 163"/>
                <a:gd name="T30" fmla="*/ 402 w 402"/>
                <a:gd name="T31" fmla="*/ 120 h 163"/>
                <a:gd name="T32" fmla="*/ 359 w 402"/>
                <a:gd name="T33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163">
                  <a:moveTo>
                    <a:pt x="359" y="77"/>
                  </a:moveTo>
                  <a:cubicBezTo>
                    <a:pt x="357" y="77"/>
                    <a:pt x="355" y="77"/>
                    <a:pt x="352" y="77"/>
                  </a:cubicBezTo>
                  <a:cubicBezTo>
                    <a:pt x="350" y="34"/>
                    <a:pt x="315" y="0"/>
                    <a:pt x="271" y="0"/>
                  </a:cubicBezTo>
                  <a:cubicBezTo>
                    <a:pt x="233" y="0"/>
                    <a:pt x="202" y="26"/>
                    <a:pt x="192" y="60"/>
                  </a:cubicBezTo>
                  <a:cubicBezTo>
                    <a:pt x="181" y="49"/>
                    <a:pt x="166" y="42"/>
                    <a:pt x="149" y="42"/>
                  </a:cubicBezTo>
                  <a:cubicBezTo>
                    <a:pt x="118" y="42"/>
                    <a:pt x="92" y="66"/>
                    <a:pt x="89" y="97"/>
                  </a:cubicBezTo>
                  <a:cubicBezTo>
                    <a:pt x="79" y="98"/>
                    <a:pt x="69" y="103"/>
                    <a:pt x="61" y="110"/>
                  </a:cubicBezTo>
                  <a:cubicBezTo>
                    <a:pt x="55" y="101"/>
                    <a:pt x="45" y="96"/>
                    <a:pt x="34" y="96"/>
                  </a:cubicBezTo>
                  <a:cubicBezTo>
                    <a:pt x="15" y="96"/>
                    <a:pt x="0" y="111"/>
                    <a:pt x="0" y="129"/>
                  </a:cubicBezTo>
                  <a:cubicBezTo>
                    <a:pt x="0" y="148"/>
                    <a:pt x="15" y="163"/>
                    <a:pt x="3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84" y="161"/>
                    <a:pt x="402" y="143"/>
                    <a:pt x="402" y="120"/>
                  </a:cubicBezTo>
                  <a:cubicBezTo>
                    <a:pt x="402" y="96"/>
                    <a:pt x="383" y="77"/>
                    <a:pt x="35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441950" y="0"/>
            <a:ext cx="6994525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2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3116" y="479425"/>
            <a:ext cx="1451843" cy="310896"/>
          </a:xfrm>
          <a:prstGeom prst="rect">
            <a:avLst/>
          </a:prstGeom>
        </p:spPr>
      </p:pic>
      <p:grpSp>
        <p:nvGrpSpPr>
          <p:cNvPr id="242" name="Group 241"/>
          <p:cNvGrpSpPr/>
          <p:nvPr userDrawn="1"/>
        </p:nvGrpSpPr>
        <p:grpSpPr>
          <a:xfrm>
            <a:off x="6449353" y="3690039"/>
            <a:ext cx="5529922" cy="2825061"/>
            <a:chOff x="6218237" y="3671352"/>
            <a:chExt cx="5529922" cy="2825061"/>
          </a:xfrm>
        </p:grpSpPr>
        <p:sp>
          <p:nvSpPr>
            <p:cNvPr id="243" name="Freeform 345"/>
            <p:cNvSpPr>
              <a:spLocks noEditPoints="1"/>
            </p:cNvSpPr>
            <p:nvPr/>
          </p:nvSpPr>
          <p:spPr bwMode="gray">
            <a:xfrm>
              <a:off x="7047753" y="5602154"/>
              <a:ext cx="809283" cy="809283"/>
            </a:xfrm>
            <a:custGeom>
              <a:avLst/>
              <a:gdLst>
                <a:gd name="T0" fmla="*/ 20 w 93"/>
                <a:gd name="T1" fmla="*/ 23 h 93"/>
                <a:gd name="T2" fmla="*/ 20 w 93"/>
                <a:gd name="T3" fmla="*/ 29 h 93"/>
                <a:gd name="T4" fmla="*/ 13 w 93"/>
                <a:gd name="T5" fmla="*/ 35 h 93"/>
                <a:gd name="T6" fmla="*/ 1 w 93"/>
                <a:gd name="T7" fmla="*/ 37 h 93"/>
                <a:gd name="T8" fmla="*/ 3 w 93"/>
                <a:gd name="T9" fmla="*/ 47 h 93"/>
                <a:gd name="T10" fmla="*/ 15 w 93"/>
                <a:gd name="T11" fmla="*/ 53 h 93"/>
                <a:gd name="T12" fmla="*/ 15 w 93"/>
                <a:gd name="T13" fmla="*/ 63 h 93"/>
                <a:gd name="T14" fmla="*/ 8 w 93"/>
                <a:gd name="T15" fmla="*/ 72 h 93"/>
                <a:gd name="T16" fmla="*/ 16 w 93"/>
                <a:gd name="T17" fmla="*/ 78 h 93"/>
                <a:gd name="T18" fmla="*/ 29 w 93"/>
                <a:gd name="T19" fmla="*/ 74 h 93"/>
                <a:gd name="T20" fmla="*/ 35 w 93"/>
                <a:gd name="T21" fmla="*/ 81 h 93"/>
                <a:gd name="T22" fmla="*/ 37 w 93"/>
                <a:gd name="T23" fmla="*/ 92 h 93"/>
                <a:gd name="T24" fmla="*/ 47 w 93"/>
                <a:gd name="T25" fmla="*/ 90 h 93"/>
                <a:gd name="T26" fmla="*/ 53 w 93"/>
                <a:gd name="T27" fmla="*/ 78 h 93"/>
                <a:gd name="T28" fmla="*/ 57 w 93"/>
                <a:gd name="T29" fmla="*/ 77 h 93"/>
                <a:gd name="T30" fmla="*/ 63 w 93"/>
                <a:gd name="T31" fmla="*/ 79 h 93"/>
                <a:gd name="T32" fmla="*/ 72 w 93"/>
                <a:gd name="T33" fmla="*/ 85 h 93"/>
                <a:gd name="T34" fmla="*/ 78 w 93"/>
                <a:gd name="T35" fmla="*/ 77 h 93"/>
                <a:gd name="T36" fmla="*/ 74 w 93"/>
                <a:gd name="T37" fmla="*/ 65 h 93"/>
                <a:gd name="T38" fmla="*/ 76 w 93"/>
                <a:gd name="T39" fmla="*/ 61 h 93"/>
                <a:gd name="T40" fmla="*/ 81 w 93"/>
                <a:gd name="T41" fmla="*/ 58 h 93"/>
                <a:gd name="T42" fmla="*/ 92 w 93"/>
                <a:gd name="T43" fmla="*/ 56 h 93"/>
                <a:gd name="T44" fmla="*/ 91 w 93"/>
                <a:gd name="T45" fmla="*/ 46 h 93"/>
                <a:gd name="T46" fmla="*/ 79 w 93"/>
                <a:gd name="T47" fmla="*/ 40 h 93"/>
                <a:gd name="T48" fmla="*/ 77 w 93"/>
                <a:gd name="T49" fmla="*/ 36 h 93"/>
                <a:gd name="T50" fmla="*/ 79 w 93"/>
                <a:gd name="T51" fmla="*/ 31 h 93"/>
                <a:gd name="T52" fmla="*/ 85 w 93"/>
                <a:gd name="T53" fmla="*/ 21 h 93"/>
                <a:gd name="T54" fmla="*/ 77 w 93"/>
                <a:gd name="T55" fmla="*/ 15 h 93"/>
                <a:gd name="T56" fmla="*/ 65 w 93"/>
                <a:gd name="T57" fmla="*/ 20 h 93"/>
                <a:gd name="T58" fmla="*/ 61 w 93"/>
                <a:gd name="T59" fmla="*/ 18 h 93"/>
                <a:gd name="T60" fmla="*/ 58 w 93"/>
                <a:gd name="T61" fmla="*/ 13 h 93"/>
                <a:gd name="T62" fmla="*/ 56 w 93"/>
                <a:gd name="T63" fmla="*/ 1 h 93"/>
                <a:gd name="T64" fmla="*/ 46 w 93"/>
                <a:gd name="T65" fmla="*/ 3 h 93"/>
                <a:gd name="T66" fmla="*/ 40 w 93"/>
                <a:gd name="T67" fmla="*/ 15 h 93"/>
                <a:gd name="T68" fmla="*/ 36 w 93"/>
                <a:gd name="T69" fmla="*/ 16 h 93"/>
                <a:gd name="T70" fmla="*/ 31 w 93"/>
                <a:gd name="T71" fmla="*/ 14 h 93"/>
                <a:gd name="T72" fmla="*/ 21 w 93"/>
                <a:gd name="T73" fmla="*/ 8 h 93"/>
                <a:gd name="T74" fmla="*/ 15 w 93"/>
                <a:gd name="T75" fmla="*/ 16 h 93"/>
                <a:gd name="T76" fmla="*/ 57 w 93"/>
                <a:gd name="T77" fmla="*/ 60 h 93"/>
                <a:gd name="T78" fmla="*/ 36 w 93"/>
                <a:gd name="T7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93">
                  <a:moveTo>
                    <a:pt x="15" y="16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1" y="26"/>
                    <a:pt x="21" y="27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7" y="34"/>
                    <a:pt x="16" y="35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6"/>
                    <a:pt x="1" y="37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50"/>
                    <a:pt x="15" y="51"/>
                    <a:pt x="15" y="53"/>
                  </a:cubicBezTo>
                  <a:cubicBezTo>
                    <a:pt x="15" y="54"/>
                    <a:pt x="16" y="56"/>
                    <a:pt x="16" y="58"/>
                  </a:cubicBezTo>
                  <a:cubicBezTo>
                    <a:pt x="17" y="59"/>
                    <a:pt x="16" y="61"/>
                    <a:pt x="15" y="63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9"/>
                    <a:pt x="7" y="71"/>
                    <a:pt x="8" y="7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3" y="78"/>
                    <a:pt x="15" y="79"/>
                    <a:pt x="16" y="78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6" y="72"/>
                    <a:pt x="27" y="73"/>
                    <a:pt x="29" y="74"/>
                  </a:cubicBezTo>
                  <a:cubicBezTo>
                    <a:pt x="30" y="74"/>
                    <a:pt x="31" y="75"/>
                    <a:pt x="33" y="76"/>
                  </a:cubicBezTo>
                  <a:cubicBezTo>
                    <a:pt x="34" y="76"/>
                    <a:pt x="35" y="78"/>
                    <a:pt x="35" y="81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7" y="92"/>
                    <a:pt x="47" y="90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0"/>
                    <a:pt x="51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5" y="78"/>
                    <a:pt x="56" y="78"/>
                    <a:pt x="5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9" y="77"/>
                    <a:pt x="61" y="77"/>
                    <a:pt x="63" y="79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0" y="86"/>
                    <a:pt x="71" y="86"/>
                    <a:pt x="72" y="85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0"/>
                    <a:pt x="79" y="79"/>
                    <a:pt x="78" y="7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8"/>
                    <a:pt x="73" y="66"/>
                    <a:pt x="74" y="65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5" y="63"/>
                    <a:pt x="75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7" y="59"/>
                    <a:pt x="78" y="58"/>
                    <a:pt x="81" y="5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1" y="58"/>
                    <a:pt x="92" y="57"/>
                    <a:pt x="92" y="56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8"/>
                    <a:pt x="92" y="47"/>
                    <a:pt x="91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0" y="43"/>
                    <a:pt x="79" y="42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9"/>
                    <a:pt x="78" y="38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4"/>
                    <a:pt x="77" y="33"/>
                    <a:pt x="79" y="3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4"/>
                    <a:pt x="86" y="22"/>
                    <a:pt x="85" y="2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5"/>
                    <a:pt x="79" y="14"/>
                    <a:pt x="77" y="15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8" y="21"/>
                    <a:pt x="66" y="21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9"/>
                    <a:pt x="62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17"/>
                    <a:pt x="58" y="16"/>
                    <a:pt x="58" y="1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4"/>
                    <a:pt x="42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5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3" y="17"/>
                    <a:pt x="31" y="1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2" y="7"/>
                    <a:pt x="21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lose/>
                  <a:moveTo>
                    <a:pt x="60" y="36"/>
                  </a:moveTo>
                  <a:cubicBezTo>
                    <a:pt x="66" y="44"/>
                    <a:pt x="65" y="54"/>
                    <a:pt x="57" y="60"/>
                  </a:cubicBezTo>
                  <a:cubicBezTo>
                    <a:pt x="50" y="66"/>
                    <a:pt x="39" y="64"/>
                    <a:pt x="33" y="57"/>
                  </a:cubicBezTo>
                  <a:cubicBezTo>
                    <a:pt x="28" y="50"/>
                    <a:pt x="29" y="39"/>
                    <a:pt x="36" y="33"/>
                  </a:cubicBezTo>
                  <a:cubicBezTo>
                    <a:pt x="44" y="27"/>
                    <a:pt x="54" y="29"/>
                    <a:pt x="60" y="36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346"/>
            <p:cNvSpPr>
              <a:spLocks noEditPoints="1"/>
            </p:cNvSpPr>
            <p:nvPr/>
          </p:nvSpPr>
          <p:spPr bwMode="gray">
            <a:xfrm>
              <a:off x="6218237" y="5525273"/>
              <a:ext cx="845702" cy="841656"/>
            </a:xfrm>
            <a:custGeom>
              <a:avLst/>
              <a:gdLst>
                <a:gd name="T0" fmla="*/ 95 w 97"/>
                <a:gd name="T1" fmla="*/ 58 h 97"/>
                <a:gd name="T2" fmla="*/ 89 w 97"/>
                <a:gd name="T3" fmla="*/ 50 h 97"/>
                <a:gd name="T4" fmla="*/ 96 w 97"/>
                <a:gd name="T5" fmla="*/ 42 h 97"/>
                <a:gd name="T6" fmla="*/ 89 w 97"/>
                <a:gd name="T7" fmla="*/ 37 h 97"/>
                <a:gd name="T8" fmla="*/ 87 w 97"/>
                <a:gd name="T9" fmla="*/ 30 h 97"/>
                <a:gd name="T10" fmla="*/ 88 w 97"/>
                <a:gd name="T11" fmla="*/ 22 h 97"/>
                <a:gd name="T12" fmla="*/ 78 w 97"/>
                <a:gd name="T13" fmla="*/ 21 h 97"/>
                <a:gd name="T14" fmla="*/ 78 w 97"/>
                <a:gd name="T15" fmla="*/ 11 h 97"/>
                <a:gd name="T16" fmla="*/ 69 w 97"/>
                <a:gd name="T17" fmla="*/ 11 h 97"/>
                <a:gd name="T18" fmla="*/ 63 w 97"/>
                <a:gd name="T19" fmla="*/ 8 h 97"/>
                <a:gd name="T20" fmla="*/ 58 w 97"/>
                <a:gd name="T21" fmla="*/ 1 h 97"/>
                <a:gd name="T22" fmla="*/ 50 w 97"/>
                <a:gd name="T23" fmla="*/ 8 h 97"/>
                <a:gd name="T24" fmla="*/ 43 w 97"/>
                <a:gd name="T25" fmla="*/ 1 h 97"/>
                <a:gd name="T26" fmla="*/ 37 w 97"/>
                <a:gd name="T27" fmla="*/ 7 h 97"/>
                <a:gd name="T28" fmla="*/ 31 w 97"/>
                <a:gd name="T29" fmla="*/ 10 h 97"/>
                <a:gd name="T30" fmla="*/ 22 w 97"/>
                <a:gd name="T31" fmla="*/ 9 h 97"/>
                <a:gd name="T32" fmla="*/ 22 w 97"/>
                <a:gd name="T33" fmla="*/ 19 h 97"/>
                <a:gd name="T34" fmla="*/ 11 w 97"/>
                <a:gd name="T35" fmla="*/ 19 h 97"/>
                <a:gd name="T36" fmla="*/ 11 w 97"/>
                <a:gd name="T37" fmla="*/ 28 h 97"/>
                <a:gd name="T38" fmla="*/ 9 w 97"/>
                <a:gd name="T39" fmla="*/ 34 h 97"/>
                <a:gd name="T40" fmla="*/ 2 w 97"/>
                <a:gd name="T41" fmla="*/ 39 h 97"/>
                <a:gd name="T42" fmla="*/ 9 w 97"/>
                <a:gd name="T43" fmla="*/ 46 h 97"/>
                <a:gd name="T44" fmla="*/ 1 w 97"/>
                <a:gd name="T45" fmla="*/ 54 h 97"/>
                <a:gd name="T46" fmla="*/ 8 w 97"/>
                <a:gd name="T47" fmla="*/ 60 h 97"/>
                <a:gd name="T48" fmla="*/ 10 w 97"/>
                <a:gd name="T49" fmla="*/ 66 h 97"/>
                <a:gd name="T50" fmla="*/ 9 w 97"/>
                <a:gd name="T51" fmla="*/ 75 h 97"/>
                <a:gd name="T52" fmla="*/ 19 w 97"/>
                <a:gd name="T53" fmla="*/ 75 h 97"/>
                <a:gd name="T54" fmla="*/ 19 w 97"/>
                <a:gd name="T55" fmla="*/ 86 h 97"/>
                <a:gd name="T56" fmla="*/ 28 w 97"/>
                <a:gd name="T57" fmla="*/ 86 h 97"/>
                <a:gd name="T58" fmla="*/ 34 w 97"/>
                <a:gd name="T59" fmla="*/ 88 h 97"/>
                <a:gd name="T60" fmla="*/ 39 w 97"/>
                <a:gd name="T61" fmla="*/ 95 h 97"/>
                <a:gd name="T62" fmla="*/ 47 w 97"/>
                <a:gd name="T63" fmla="*/ 88 h 97"/>
                <a:gd name="T64" fmla="*/ 55 w 97"/>
                <a:gd name="T65" fmla="*/ 96 h 97"/>
                <a:gd name="T66" fmla="*/ 60 w 97"/>
                <a:gd name="T67" fmla="*/ 89 h 97"/>
                <a:gd name="T68" fmla="*/ 66 w 97"/>
                <a:gd name="T69" fmla="*/ 87 h 97"/>
                <a:gd name="T70" fmla="*/ 75 w 97"/>
                <a:gd name="T71" fmla="*/ 88 h 97"/>
                <a:gd name="T72" fmla="*/ 76 w 97"/>
                <a:gd name="T73" fmla="*/ 78 h 97"/>
                <a:gd name="T74" fmla="*/ 86 w 97"/>
                <a:gd name="T75" fmla="*/ 78 h 97"/>
                <a:gd name="T76" fmla="*/ 86 w 97"/>
                <a:gd name="T77" fmla="*/ 69 h 97"/>
                <a:gd name="T78" fmla="*/ 89 w 97"/>
                <a:gd name="T79" fmla="*/ 63 h 97"/>
                <a:gd name="T80" fmla="*/ 57 w 97"/>
                <a:gd name="T81" fmla="*/ 47 h 97"/>
                <a:gd name="T82" fmla="*/ 40 w 97"/>
                <a:gd name="T83" fmla="*/ 50 h 97"/>
                <a:gd name="T84" fmla="*/ 57 w 97"/>
                <a:gd name="T8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97">
                  <a:moveTo>
                    <a:pt x="95" y="61"/>
                  </a:moveTo>
                  <a:cubicBezTo>
                    <a:pt x="96" y="60"/>
                    <a:pt x="97" y="59"/>
                    <a:pt x="95" y="58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50"/>
                    <a:pt x="90" y="48"/>
                    <a:pt x="91" y="47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1"/>
                    <a:pt x="97" y="40"/>
                    <a:pt x="95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6" y="35"/>
                    <a:pt x="86" y="35"/>
                  </a:cubicBezTo>
                  <a:cubicBezTo>
                    <a:pt x="86" y="34"/>
                    <a:pt x="86" y="32"/>
                    <a:pt x="87" y="3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3"/>
                    <a:pt x="90" y="22"/>
                    <a:pt x="88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0" y="22"/>
                    <a:pt x="78" y="22"/>
                    <a:pt x="78" y="21"/>
                  </a:cubicBezTo>
                  <a:cubicBezTo>
                    <a:pt x="78" y="21"/>
                    <a:pt x="77" y="19"/>
                    <a:pt x="77" y="17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9"/>
                    <a:pt x="77" y="8"/>
                    <a:pt x="75" y="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2"/>
                    <a:pt x="66" y="12"/>
                    <a:pt x="66" y="12"/>
                  </a:cubicBezTo>
                  <a:cubicBezTo>
                    <a:pt x="65" y="12"/>
                    <a:pt x="64" y="10"/>
                    <a:pt x="63" y="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50" y="8"/>
                    <a:pt x="48" y="7"/>
                    <a:pt x="47" y="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9"/>
                    <a:pt x="35" y="11"/>
                    <a:pt x="35" y="11"/>
                  </a:cubicBezTo>
                  <a:cubicBezTo>
                    <a:pt x="35" y="11"/>
                    <a:pt x="32" y="10"/>
                    <a:pt x="3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6"/>
                    <a:pt x="22" y="7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19" y="20"/>
                    <a:pt x="1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0"/>
                    <a:pt x="9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9"/>
                    <a:pt x="12" y="31"/>
                    <a:pt x="12" y="31"/>
                  </a:cubicBezTo>
                  <a:cubicBezTo>
                    <a:pt x="12" y="32"/>
                    <a:pt x="10" y="33"/>
                    <a:pt x="9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8"/>
                    <a:pt x="2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8" y="45"/>
                    <a:pt x="9" y="46"/>
                    <a:pt x="9" y="46"/>
                  </a:cubicBezTo>
                  <a:cubicBezTo>
                    <a:pt x="9" y="47"/>
                    <a:pt x="7" y="49"/>
                    <a:pt x="6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11" y="62"/>
                    <a:pt x="11" y="62"/>
                  </a:cubicBezTo>
                  <a:cubicBezTo>
                    <a:pt x="11" y="62"/>
                    <a:pt x="11" y="65"/>
                    <a:pt x="10" y="6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3"/>
                    <a:pt x="7" y="75"/>
                    <a:pt x="9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7" y="75"/>
                    <a:pt x="19" y="75"/>
                    <a:pt x="19" y="75"/>
                  </a:cubicBezTo>
                  <a:cubicBezTo>
                    <a:pt x="19" y="76"/>
                    <a:pt x="20" y="78"/>
                    <a:pt x="20" y="8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8"/>
                    <a:pt x="20" y="89"/>
                    <a:pt x="22" y="8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5"/>
                    <a:pt x="31" y="84"/>
                    <a:pt x="32" y="85"/>
                  </a:cubicBezTo>
                  <a:cubicBezTo>
                    <a:pt x="32" y="85"/>
                    <a:pt x="33" y="87"/>
                    <a:pt x="34" y="8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6"/>
                    <a:pt x="38" y="96"/>
                    <a:pt x="39" y="95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89"/>
                    <a:pt x="46" y="88"/>
                    <a:pt x="47" y="88"/>
                  </a:cubicBezTo>
                  <a:cubicBezTo>
                    <a:pt x="47" y="88"/>
                    <a:pt x="49" y="89"/>
                    <a:pt x="50" y="9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7"/>
                    <a:pt x="57" y="97"/>
                    <a:pt x="58" y="95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88"/>
                    <a:pt x="62" y="86"/>
                    <a:pt x="62" y="86"/>
                  </a:cubicBezTo>
                  <a:cubicBezTo>
                    <a:pt x="63" y="86"/>
                    <a:pt x="65" y="86"/>
                    <a:pt x="66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4" y="91"/>
                    <a:pt x="75" y="90"/>
                    <a:pt x="75" y="88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0"/>
                    <a:pt x="75" y="78"/>
                    <a:pt x="76" y="78"/>
                  </a:cubicBezTo>
                  <a:cubicBezTo>
                    <a:pt x="76" y="78"/>
                    <a:pt x="78" y="77"/>
                    <a:pt x="80" y="77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9" y="77"/>
                    <a:pt x="88" y="75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7"/>
                    <a:pt x="85" y="66"/>
                    <a:pt x="85" y="65"/>
                  </a:cubicBezTo>
                  <a:cubicBezTo>
                    <a:pt x="85" y="65"/>
                    <a:pt x="87" y="64"/>
                    <a:pt x="89" y="63"/>
                  </a:cubicBezTo>
                  <a:lnTo>
                    <a:pt x="95" y="61"/>
                  </a:lnTo>
                  <a:close/>
                  <a:moveTo>
                    <a:pt x="57" y="47"/>
                  </a:moveTo>
                  <a:cubicBezTo>
                    <a:pt x="58" y="52"/>
                    <a:pt x="55" y="56"/>
                    <a:pt x="50" y="57"/>
                  </a:cubicBezTo>
                  <a:cubicBezTo>
                    <a:pt x="45" y="57"/>
                    <a:pt x="41" y="54"/>
                    <a:pt x="40" y="50"/>
                  </a:cubicBezTo>
                  <a:cubicBezTo>
                    <a:pt x="40" y="45"/>
                    <a:pt x="43" y="41"/>
                    <a:pt x="47" y="40"/>
                  </a:cubicBezTo>
                  <a:cubicBezTo>
                    <a:pt x="52" y="39"/>
                    <a:pt x="56" y="42"/>
                    <a:pt x="57" y="47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347"/>
            <p:cNvSpPr>
              <a:spLocks noEditPoints="1"/>
            </p:cNvSpPr>
            <p:nvPr/>
          </p:nvSpPr>
          <p:spPr bwMode="gray">
            <a:xfrm>
              <a:off x="7598066" y="4533901"/>
              <a:ext cx="1622613" cy="1614520"/>
            </a:xfrm>
            <a:custGeom>
              <a:avLst/>
              <a:gdLst>
                <a:gd name="T0" fmla="*/ 167 w 186"/>
                <a:gd name="T1" fmla="*/ 74 h 186"/>
                <a:gd name="T2" fmla="*/ 177 w 186"/>
                <a:gd name="T3" fmla="*/ 54 h 186"/>
                <a:gd name="T4" fmla="*/ 154 w 186"/>
                <a:gd name="T5" fmla="*/ 47 h 186"/>
                <a:gd name="T6" fmla="*/ 155 w 186"/>
                <a:gd name="T7" fmla="*/ 24 h 186"/>
                <a:gd name="T8" fmla="*/ 132 w 186"/>
                <a:gd name="T9" fmla="*/ 27 h 186"/>
                <a:gd name="T10" fmla="*/ 125 w 186"/>
                <a:gd name="T11" fmla="*/ 6 h 186"/>
                <a:gd name="T12" fmla="*/ 103 w 186"/>
                <a:gd name="T13" fmla="*/ 17 h 186"/>
                <a:gd name="T14" fmla="*/ 88 w 186"/>
                <a:gd name="T15" fmla="*/ 0 h 186"/>
                <a:gd name="T16" fmla="*/ 74 w 186"/>
                <a:gd name="T17" fmla="*/ 19 h 186"/>
                <a:gd name="T18" fmla="*/ 53 w 186"/>
                <a:gd name="T19" fmla="*/ 9 h 186"/>
                <a:gd name="T20" fmla="*/ 47 w 186"/>
                <a:gd name="T21" fmla="*/ 32 h 186"/>
                <a:gd name="T22" fmla="*/ 24 w 186"/>
                <a:gd name="T23" fmla="*/ 31 h 186"/>
                <a:gd name="T24" fmla="*/ 27 w 186"/>
                <a:gd name="T25" fmla="*/ 54 h 186"/>
                <a:gd name="T26" fmla="*/ 5 w 186"/>
                <a:gd name="T27" fmla="*/ 61 h 186"/>
                <a:gd name="T28" fmla="*/ 17 w 186"/>
                <a:gd name="T29" fmla="*/ 83 h 186"/>
                <a:gd name="T30" fmla="*/ 0 w 186"/>
                <a:gd name="T31" fmla="*/ 98 h 186"/>
                <a:gd name="T32" fmla="*/ 19 w 186"/>
                <a:gd name="T33" fmla="*/ 112 h 186"/>
                <a:gd name="T34" fmla="*/ 9 w 186"/>
                <a:gd name="T35" fmla="*/ 133 h 186"/>
                <a:gd name="T36" fmla="*/ 32 w 186"/>
                <a:gd name="T37" fmla="*/ 139 h 186"/>
                <a:gd name="T38" fmla="*/ 31 w 186"/>
                <a:gd name="T39" fmla="*/ 162 h 186"/>
                <a:gd name="T40" fmla="*/ 54 w 186"/>
                <a:gd name="T41" fmla="*/ 159 h 186"/>
                <a:gd name="T42" fmla="*/ 61 w 186"/>
                <a:gd name="T43" fmla="*/ 181 h 186"/>
                <a:gd name="T44" fmla="*/ 83 w 186"/>
                <a:gd name="T45" fmla="*/ 169 h 186"/>
                <a:gd name="T46" fmla="*/ 98 w 186"/>
                <a:gd name="T47" fmla="*/ 186 h 186"/>
                <a:gd name="T48" fmla="*/ 112 w 186"/>
                <a:gd name="T49" fmla="*/ 167 h 186"/>
                <a:gd name="T50" fmla="*/ 133 w 186"/>
                <a:gd name="T51" fmla="*/ 177 h 186"/>
                <a:gd name="T52" fmla="*/ 139 w 186"/>
                <a:gd name="T53" fmla="*/ 154 h 186"/>
                <a:gd name="T54" fmla="*/ 162 w 186"/>
                <a:gd name="T55" fmla="*/ 156 h 186"/>
                <a:gd name="T56" fmla="*/ 159 w 186"/>
                <a:gd name="T57" fmla="*/ 132 h 186"/>
                <a:gd name="T58" fmla="*/ 181 w 186"/>
                <a:gd name="T59" fmla="*/ 125 h 186"/>
                <a:gd name="T60" fmla="*/ 169 w 186"/>
                <a:gd name="T61" fmla="*/ 103 h 186"/>
                <a:gd name="T62" fmla="*/ 186 w 186"/>
                <a:gd name="T63" fmla="*/ 88 h 186"/>
                <a:gd name="T64" fmla="*/ 143 w 186"/>
                <a:gd name="T65" fmla="*/ 111 h 186"/>
                <a:gd name="T66" fmla="*/ 143 w 186"/>
                <a:gd name="T67" fmla="*/ 75 h 186"/>
                <a:gd name="T68" fmla="*/ 150 w 186"/>
                <a:gd name="T69" fmla="*/ 108 h 186"/>
                <a:gd name="T70" fmla="*/ 114 w 186"/>
                <a:gd name="T71" fmla="*/ 76 h 186"/>
                <a:gd name="T72" fmla="*/ 123 w 186"/>
                <a:gd name="T73" fmla="*/ 42 h 186"/>
                <a:gd name="T74" fmla="*/ 78 w 186"/>
                <a:gd name="T75" fmla="*/ 35 h 186"/>
                <a:gd name="T76" fmla="*/ 111 w 186"/>
                <a:gd name="T77" fmla="*/ 42 h 186"/>
                <a:gd name="T78" fmla="*/ 75 w 186"/>
                <a:gd name="T79" fmla="*/ 42 h 186"/>
                <a:gd name="T80" fmla="*/ 93 w 186"/>
                <a:gd name="T81" fmla="*/ 108 h 186"/>
                <a:gd name="T82" fmla="*/ 108 w 186"/>
                <a:gd name="T83" fmla="*/ 93 h 186"/>
                <a:gd name="T84" fmla="*/ 76 w 186"/>
                <a:gd name="T85" fmla="*/ 71 h 186"/>
                <a:gd name="T86" fmla="*/ 42 w 186"/>
                <a:gd name="T87" fmla="*/ 62 h 186"/>
                <a:gd name="T88" fmla="*/ 35 w 186"/>
                <a:gd name="T89" fmla="*/ 107 h 186"/>
                <a:gd name="T90" fmla="*/ 42 w 186"/>
                <a:gd name="T91" fmla="*/ 75 h 186"/>
                <a:gd name="T92" fmla="*/ 42 w 186"/>
                <a:gd name="T93" fmla="*/ 110 h 186"/>
                <a:gd name="T94" fmla="*/ 44 w 186"/>
                <a:gd name="T95" fmla="*/ 116 h 186"/>
                <a:gd name="T96" fmla="*/ 69 w 186"/>
                <a:gd name="T97" fmla="*/ 141 h 186"/>
                <a:gd name="T98" fmla="*/ 41 w 186"/>
                <a:gd name="T99" fmla="*/ 123 h 186"/>
                <a:gd name="T100" fmla="*/ 77 w 186"/>
                <a:gd name="T101" fmla="*/ 150 h 186"/>
                <a:gd name="T102" fmla="*/ 95 w 186"/>
                <a:gd name="T103" fmla="*/ 120 h 186"/>
                <a:gd name="T104" fmla="*/ 122 w 186"/>
                <a:gd name="T105" fmla="*/ 144 h 186"/>
                <a:gd name="T106" fmla="*/ 114 w 186"/>
                <a:gd name="T107" fmla="*/ 110 h 186"/>
                <a:gd name="T108" fmla="*/ 135 w 186"/>
                <a:gd name="T109" fmla="*/ 1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186">
                  <a:moveTo>
                    <a:pt x="183" y="85"/>
                  </a:moveTo>
                  <a:cubicBezTo>
                    <a:pt x="169" y="83"/>
                    <a:pt x="169" y="83"/>
                    <a:pt x="169" y="83"/>
                  </a:cubicBezTo>
                  <a:cubicBezTo>
                    <a:pt x="168" y="80"/>
                    <a:pt x="168" y="77"/>
                    <a:pt x="167" y="74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1" y="66"/>
                    <a:pt x="182" y="64"/>
                    <a:pt x="181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2"/>
                    <a:pt x="175" y="51"/>
                    <a:pt x="173" y="51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2"/>
                    <a:pt x="156" y="49"/>
                    <a:pt x="154" y="47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3" y="34"/>
                    <a:pt x="163" y="32"/>
                    <a:pt x="162" y="31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4" y="23"/>
                    <a:pt x="152" y="23"/>
                    <a:pt x="151" y="24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7" y="30"/>
                    <a:pt x="134" y="29"/>
                    <a:pt x="132" y="27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2"/>
                    <a:pt x="135" y="10"/>
                    <a:pt x="133" y="9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3" y="5"/>
                    <a:pt x="121" y="6"/>
                    <a:pt x="120" y="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0" y="18"/>
                    <a:pt x="107" y="18"/>
                    <a:pt x="103" y="17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9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0" y="18"/>
                    <a:pt x="77" y="18"/>
                    <a:pt x="74" y="1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1" y="11"/>
                    <a:pt x="51" y="1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2" y="28"/>
                    <a:pt x="49" y="30"/>
                    <a:pt x="47" y="3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2" y="23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4"/>
                    <a:pt x="24" y="3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9"/>
                    <a:pt x="29" y="52"/>
                    <a:pt x="27" y="54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0" y="51"/>
                    <a:pt x="9" y="53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3"/>
                    <a:pt x="5" y="65"/>
                    <a:pt x="7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8" y="76"/>
                    <a:pt x="18" y="80"/>
                    <a:pt x="17" y="83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7"/>
                    <a:pt x="0" y="8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6"/>
                    <a:pt x="18" y="109"/>
                    <a:pt x="19" y="11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4" y="122"/>
                    <a:pt x="5" y="124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4"/>
                    <a:pt x="11" y="135"/>
                    <a:pt x="13" y="135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34"/>
                    <a:pt x="30" y="137"/>
                    <a:pt x="32" y="139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3" y="152"/>
                    <a:pt x="23" y="154"/>
                    <a:pt x="24" y="156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2" y="163"/>
                    <a:pt x="34" y="164"/>
                    <a:pt x="35" y="163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9" y="156"/>
                    <a:pt x="51" y="158"/>
                    <a:pt x="54" y="159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0" y="174"/>
                    <a:pt x="51" y="176"/>
                    <a:pt x="53" y="177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3" y="181"/>
                    <a:pt x="65" y="181"/>
                    <a:pt x="66" y="179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6" y="168"/>
                    <a:pt x="79" y="169"/>
                    <a:pt x="83" y="169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5" y="185"/>
                    <a:pt x="87" y="186"/>
                    <a:pt x="88" y="186"/>
                  </a:cubicBezTo>
                  <a:cubicBezTo>
                    <a:pt x="98" y="186"/>
                    <a:pt x="98" y="186"/>
                    <a:pt x="98" y="186"/>
                  </a:cubicBezTo>
                  <a:cubicBezTo>
                    <a:pt x="99" y="186"/>
                    <a:pt x="101" y="185"/>
                    <a:pt x="101" y="183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6" y="169"/>
                    <a:pt x="109" y="168"/>
                    <a:pt x="112" y="167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0" y="181"/>
                    <a:pt x="122" y="182"/>
                    <a:pt x="124" y="18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7"/>
                    <a:pt x="135" y="175"/>
                    <a:pt x="135" y="173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4" y="158"/>
                    <a:pt x="137" y="156"/>
                    <a:pt x="139" y="15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3"/>
                    <a:pt x="155" y="162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3" y="154"/>
                    <a:pt x="163" y="152"/>
                    <a:pt x="162" y="151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6" y="137"/>
                    <a:pt x="157" y="135"/>
                    <a:pt x="159" y="132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6" y="135"/>
                    <a:pt x="177" y="133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3"/>
                    <a:pt x="181" y="121"/>
                    <a:pt x="179" y="120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0"/>
                    <a:pt x="168" y="107"/>
                    <a:pt x="169" y="103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5" y="101"/>
                    <a:pt x="186" y="100"/>
                    <a:pt x="186" y="9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7"/>
                    <a:pt x="185" y="85"/>
                    <a:pt x="183" y="85"/>
                  </a:cubicBezTo>
                  <a:close/>
                  <a:moveTo>
                    <a:pt x="150" y="108"/>
                  </a:moveTo>
                  <a:cubicBezTo>
                    <a:pt x="149" y="111"/>
                    <a:pt x="146" y="113"/>
                    <a:pt x="143" y="111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17" y="95"/>
                    <a:pt x="117" y="92"/>
                    <a:pt x="120" y="90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6" y="74"/>
                    <a:pt x="149" y="75"/>
                    <a:pt x="150" y="78"/>
                  </a:cubicBezTo>
                  <a:cubicBezTo>
                    <a:pt x="150" y="78"/>
                    <a:pt x="152" y="86"/>
                    <a:pt x="152" y="93"/>
                  </a:cubicBezTo>
                  <a:cubicBezTo>
                    <a:pt x="152" y="101"/>
                    <a:pt x="150" y="108"/>
                    <a:pt x="150" y="108"/>
                  </a:cubicBezTo>
                  <a:close/>
                  <a:moveTo>
                    <a:pt x="144" y="63"/>
                  </a:moveTo>
                  <a:cubicBezTo>
                    <a:pt x="146" y="66"/>
                    <a:pt x="144" y="69"/>
                    <a:pt x="141" y="70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1" y="77"/>
                    <a:pt x="109" y="75"/>
                    <a:pt x="110" y="72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7" y="41"/>
                    <a:pt x="120" y="40"/>
                    <a:pt x="123" y="42"/>
                  </a:cubicBezTo>
                  <a:cubicBezTo>
                    <a:pt x="123" y="42"/>
                    <a:pt x="130" y="46"/>
                    <a:pt x="135" y="51"/>
                  </a:cubicBezTo>
                  <a:cubicBezTo>
                    <a:pt x="140" y="56"/>
                    <a:pt x="144" y="63"/>
                    <a:pt x="144" y="63"/>
                  </a:cubicBezTo>
                  <a:close/>
                  <a:moveTo>
                    <a:pt x="78" y="35"/>
                  </a:moveTo>
                  <a:cubicBezTo>
                    <a:pt x="78" y="35"/>
                    <a:pt x="86" y="33"/>
                    <a:pt x="93" y="33"/>
                  </a:cubicBezTo>
                  <a:cubicBezTo>
                    <a:pt x="100" y="33"/>
                    <a:pt x="108" y="35"/>
                    <a:pt x="108" y="35"/>
                  </a:cubicBezTo>
                  <a:cubicBezTo>
                    <a:pt x="111" y="36"/>
                    <a:pt x="113" y="39"/>
                    <a:pt x="111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9"/>
                    <a:pt x="91" y="69"/>
                    <a:pt x="90" y="66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3" y="39"/>
                    <a:pt x="75" y="36"/>
                    <a:pt x="78" y="35"/>
                  </a:cubicBezTo>
                  <a:close/>
                  <a:moveTo>
                    <a:pt x="108" y="93"/>
                  </a:moveTo>
                  <a:cubicBezTo>
                    <a:pt x="108" y="101"/>
                    <a:pt x="101" y="108"/>
                    <a:pt x="93" y="108"/>
                  </a:cubicBezTo>
                  <a:cubicBezTo>
                    <a:pt x="85" y="108"/>
                    <a:pt x="78" y="101"/>
                    <a:pt x="78" y="93"/>
                  </a:cubicBezTo>
                  <a:cubicBezTo>
                    <a:pt x="78" y="85"/>
                    <a:pt x="85" y="79"/>
                    <a:pt x="93" y="79"/>
                  </a:cubicBezTo>
                  <a:cubicBezTo>
                    <a:pt x="101" y="79"/>
                    <a:pt x="108" y="85"/>
                    <a:pt x="108" y="93"/>
                  </a:cubicBezTo>
                  <a:close/>
                  <a:moveTo>
                    <a:pt x="63" y="41"/>
                  </a:moveTo>
                  <a:cubicBezTo>
                    <a:pt x="66" y="39"/>
                    <a:pt x="69" y="41"/>
                    <a:pt x="70" y="44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7" y="74"/>
                    <a:pt x="75" y="76"/>
                    <a:pt x="71" y="7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1" y="68"/>
                    <a:pt x="40" y="65"/>
                    <a:pt x="42" y="62"/>
                  </a:cubicBezTo>
                  <a:cubicBezTo>
                    <a:pt x="42" y="62"/>
                    <a:pt x="45" y="55"/>
                    <a:pt x="51" y="50"/>
                  </a:cubicBezTo>
                  <a:cubicBezTo>
                    <a:pt x="56" y="45"/>
                    <a:pt x="63" y="41"/>
                    <a:pt x="63" y="41"/>
                  </a:cubicBezTo>
                  <a:close/>
                  <a:moveTo>
                    <a:pt x="35" y="107"/>
                  </a:moveTo>
                  <a:cubicBezTo>
                    <a:pt x="35" y="107"/>
                    <a:pt x="33" y="100"/>
                    <a:pt x="33" y="92"/>
                  </a:cubicBezTo>
                  <a:cubicBezTo>
                    <a:pt x="33" y="85"/>
                    <a:pt x="35" y="77"/>
                    <a:pt x="35" y="77"/>
                  </a:cubicBezTo>
                  <a:cubicBezTo>
                    <a:pt x="36" y="74"/>
                    <a:pt x="39" y="73"/>
                    <a:pt x="42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9" y="91"/>
                    <a:pt x="69" y="94"/>
                    <a:pt x="66" y="9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9" y="112"/>
                    <a:pt x="36" y="111"/>
                    <a:pt x="35" y="107"/>
                  </a:cubicBezTo>
                  <a:close/>
                  <a:moveTo>
                    <a:pt x="41" y="123"/>
                  </a:moveTo>
                  <a:cubicBezTo>
                    <a:pt x="39" y="120"/>
                    <a:pt x="41" y="116"/>
                    <a:pt x="44" y="116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8"/>
                    <a:pt x="76" y="110"/>
                    <a:pt x="76" y="114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4"/>
                    <a:pt x="65" y="145"/>
                    <a:pt x="62" y="144"/>
                  </a:cubicBezTo>
                  <a:cubicBezTo>
                    <a:pt x="62" y="144"/>
                    <a:pt x="55" y="140"/>
                    <a:pt x="50" y="135"/>
                  </a:cubicBezTo>
                  <a:cubicBezTo>
                    <a:pt x="45" y="129"/>
                    <a:pt x="41" y="123"/>
                    <a:pt x="41" y="123"/>
                  </a:cubicBezTo>
                  <a:close/>
                  <a:moveTo>
                    <a:pt x="107" y="150"/>
                  </a:moveTo>
                  <a:cubicBezTo>
                    <a:pt x="107" y="150"/>
                    <a:pt x="100" y="152"/>
                    <a:pt x="92" y="152"/>
                  </a:cubicBezTo>
                  <a:cubicBezTo>
                    <a:pt x="85" y="152"/>
                    <a:pt x="77" y="150"/>
                    <a:pt x="77" y="150"/>
                  </a:cubicBezTo>
                  <a:cubicBezTo>
                    <a:pt x="74" y="149"/>
                    <a:pt x="73" y="146"/>
                    <a:pt x="74" y="14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1" y="117"/>
                    <a:pt x="94" y="117"/>
                    <a:pt x="95" y="120"/>
                  </a:cubicBezTo>
                  <a:cubicBezTo>
                    <a:pt x="110" y="143"/>
                    <a:pt x="110" y="143"/>
                    <a:pt x="110" y="143"/>
                  </a:cubicBezTo>
                  <a:cubicBezTo>
                    <a:pt x="112" y="146"/>
                    <a:pt x="111" y="149"/>
                    <a:pt x="107" y="150"/>
                  </a:cubicBezTo>
                  <a:close/>
                  <a:moveTo>
                    <a:pt x="122" y="144"/>
                  </a:moveTo>
                  <a:cubicBezTo>
                    <a:pt x="119" y="146"/>
                    <a:pt x="116" y="145"/>
                    <a:pt x="115" y="141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1"/>
                    <a:pt x="110" y="109"/>
                    <a:pt x="114" y="11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4" y="117"/>
                    <a:pt x="145" y="120"/>
                    <a:pt x="144" y="123"/>
                  </a:cubicBezTo>
                  <a:cubicBezTo>
                    <a:pt x="144" y="123"/>
                    <a:pt x="140" y="130"/>
                    <a:pt x="135" y="135"/>
                  </a:cubicBezTo>
                  <a:cubicBezTo>
                    <a:pt x="129" y="140"/>
                    <a:pt x="122" y="144"/>
                    <a:pt x="122" y="14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348"/>
            <p:cNvSpPr>
              <a:spLocks noEditPoints="1"/>
            </p:cNvSpPr>
            <p:nvPr/>
          </p:nvSpPr>
          <p:spPr bwMode="gray">
            <a:xfrm>
              <a:off x="8872687" y="5759966"/>
              <a:ext cx="740495" cy="736447"/>
            </a:xfrm>
            <a:custGeom>
              <a:avLst/>
              <a:gdLst>
                <a:gd name="T0" fmla="*/ 82 w 85"/>
                <a:gd name="T1" fmla="*/ 52 h 85"/>
                <a:gd name="T2" fmla="*/ 71 w 85"/>
                <a:gd name="T3" fmla="*/ 45 h 85"/>
                <a:gd name="T4" fmla="*/ 71 w 85"/>
                <a:gd name="T5" fmla="*/ 45 h 85"/>
                <a:gd name="T6" fmla="*/ 70 w 85"/>
                <a:gd name="T7" fmla="*/ 37 h 85"/>
                <a:gd name="T8" fmla="*/ 70 w 85"/>
                <a:gd name="T9" fmla="*/ 37 h 85"/>
                <a:gd name="T10" fmla="*/ 81 w 85"/>
                <a:gd name="T11" fmla="*/ 29 h 85"/>
                <a:gd name="T12" fmla="*/ 82 w 85"/>
                <a:gd name="T13" fmla="*/ 23 h 85"/>
                <a:gd name="T14" fmla="*/ 77 w 85"/>
                <a:gd name="T15" fmla="*/ 21 h 85"/>
                <a:gd name="T16" fmla="*/ 64 w 85"/>
                <a:gd name="T17" fmla="*/ 24 h 85"/>
                <a:gd name="T18" fmla="*/ 64 w 85"/>
                <a:gd name="T19" fmla="*/ 24 h 85"/>
                <a:gd name="T20" fmla="*/ 58 w 85"/>
                <a:gd name="T21" fmla="*/ 19 h 85"/>
                <a:gd name="T22" fmla="*/ 58 w 85"/>
                <a:gd name="T23" fmla="*/ 19 h 85"/>
                <a:gd name="T24" fmla="*/ 60 w 85"/>
                <a:gd name="T25" fmla="*/ 6 h 85"/>
                <a:gd name="T26" fmla="*/ 57 w 85"/>
                <a:gd name="T27" fmla="*/ 1 h 85"/>
                <a:gd name="T28" fmla="*/ 51 w 85"/>
                <a:gd name="T29" fmla="*/ 3 h 85"/>
                <a:gd name="T30" fmla="*/ 44 w 85"/>
                <a:gd name="T31" fmla="*/ 14 h 85"/>
                <a:gd name="T32" fmla="*/ 44 w 85"/>
                <a:gd name="T33" fmla="*/ 14 h 85"/>
                <a:gd name="T34" fmla="*/ 37 w 85"/>
                <a:gd name="T35" fmla="*/ 15 h 85"/>
                <a:gd name="T36" fmla="*/ 37 w 85"/>
                <a:gd name="T37" fmla="*/ 15 h 85"/>
                <a:gd name="T38" fmla="*/ 28 w 85"/>
                <a:gd name="T39" fmla="*/ 4 h 85"/>
                <a:gd name="T40" fmla="*/ 23 w 85"/>
                <a:gd name="T41" fmla="*/ 3 h 85"/>
                <a:gd name="T42" fmla="*/ 20 w 85"/>
                <a:gd name="T43" fmla="*/ 8 h 85"/>
                <a:gd name="T44" fmla="*/ 23 w 85"/>
                <a:gd name="T45" fmla="*/ 21 h 85"/>
                <a:gd name="T46" fmla="*/ 23 w 85"/>
                <a:gd name="T47" fmla="*/ 21 h 85"/>
                <a:gd name="T48" fmla="*/ 18 w 85"/>
                <a:gd name="T49" fmla="*/ 27 h 85"/>
                <a:gd name="T50" fmla="*/ 18 w 85"/>
                <a:gd name="T51" fmla="*/ 27 h 85"/>
                <a:gd name="T52" fmla="*/ 5 w 85"/>
                <a:gd name="T53" fmla="*/ 25 h 85"/>
                <a:gd name="T54" fmla="*/ 0 w 85"/>
                <a:gd name="T55" fmla="*/ 28 h 85"/>
                <a:gd name="T56" fmla="*/ 2 w 85"/>
                <a:gd name="T57" fmla="*/ 34 h 85"/>
                <a:gd name="T58" fmla="*/ 13 w 85"/>
                <a:gd name="T59" fmla="*/ 41 h 85"/>
                <a:gd name="T60" fmla="*/ 14 w 85"/>
                <a:gd name="T61" fmla="*/ 48 h 85"/>
                <a:gd name="T62" fmla="*/ 4 w 85"/>
                <a:gd name="T63" fmla="*/ 57 h 85"/>
                <a:gd name="T64" fmla="*/ 2 w 85"/>
                <a:gd name="T65" fmla="*/ 62 h 85"/>
                <a:gd name="T66" fmla="*/ 7 w 85"/>
                <a:gd name="T67" fmla="*/ 65 h 85"/>
                <a:gd name="T68" fmla="*/ 20 w 85"/>
                <a:gd name="T69" fmla="*/ 62 h 85"/>
                <a:gd name="T70" fmla="*/ 26 w 85"/>
                <a:gd name="T71" fmla="*/ 67 h 85"/>
                <a:gd name="T72" fmla="*/ 25 w 85"/>
                <a:gd name="T73" fmla="*/ 80 h 85"/>
                <a:gd name="T74" fmla="*/ 28 w 85"/>
                <a:gd name="T75" fmla="*/ 85 h 85"/>
                <a:gd name="T76" fmla="*/ 33 w 85"/>
                <a:gd name="T77" fmla="*/ 83 h 85"/>
                <a:gd name="T78" fmla="*/ 40 w 85"/>
                <a:gd name="T79" fmla="*/ 72 h 85"/>
                <a:gd name="T80" fmla="*/ 48 w 85"/>
                <a:gd name="T81" fmla="*/ 71 h 85"/>
                <a:gd name="T82" fmla="*/ 56 w 85"/>
                <a:gd name="T83" fmla="*/ 81 h 85"/>
                <a:gd name="T84" fmla="*/ 62 w 85"/>
                <a:gd name="T85" fmla="*/ 83 h 85"/>
                <a:gd name="T86" fmla="*/ 64 w 85"/>
                <a:gd name="T87" fmla="*/ 78 h 85"/>
                <a:gd name="T88" fmla="*/ 61 w 85"/>
                <a:gd name="T89" fmla="*/ 65 h 85"/>
                <a:gd name="T90" fmla="*/ 66 w 85"/>
                <a:gd name="T91" fmla="*/ 59 h 85"/>
                <a:gd name="T92" fmla="*/ 79 w 85"/>
                <a:gd name="T93" fmla="*/ 60 h 85"/>
                <a:gd name="T94" fmla="*/ 84 w 85"/>
                <a:gd name="T95" fmla="*/ 57 h 85"/>
                <a:gd name="T96" fmla="*/ 82 w 85"/>
                <a:gd name="T97" fmla="*/ 52 h 85"/>
                <a:gd name="T98" fmla="*/ 36 w 85"/>
                <a:gd name="T99" fmla="*/ 61 h 85"/>
                <a:gd name="T100" fmla="*/ 25 w 85"/>
                <a:gd name="T101" fmla="*/ 37 h 85"/>
                <a:gd name="T102" fmla="*/ 48 w 85"/>
                <a:gd name="T103" fmla="*/ 26 h 85"/>
                <a:gd name="T104" fmla="*/ 59 w 85"/>
                <a:gd name="T105" fmla="*/ 49 h 85"/>
                <a:gd name="T106" fmla="*/ 36 w 85"/>
                <a:gd name="T107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85">
                  <a:moveTo>
                    <a:pt x="82" y="52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2"/>
                    <a:pt x="71" y="40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8"/>
                    <a:pt x="83" y="25"/>
                    <a:pt x="82" y="23"/>
                  </a:cubicBezTo>
                  <a:cubicBezTo>
                    <a:pt x="81" y="22"/>
                    <a:pt x="79" y="21"/>
                    <a:pt x="77" y="21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2" y="22"/>
                    <a:pt x="60" y="21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4"/>
                    <a:pt x="59" y="2"/>
                    <a:pt x="57" y="1"/>
                  </a:cubicBezTo>
                  <a:cubicBezTo>
                    <a:pt x="55" y="0"/>
                    <a:pt x="52" y="1"/>
                    <a:pt x="51" y="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4"/>
                    <a:pt x="39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5" y="2"/>
                    <a:pt x="23" y="3"/>
                  </a:cubicBezTo>
                  <a:cubicBezTo>
                    <a:pt x="21" y="4"/>
                    <a:pt x="20" y="6"/>
                    <a:pt x="20" y="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0" y="25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0" y="30"/>
                    <a:pt x="0" y="33"/>
                    <a:pt x="2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3"/>
                    <a:pt x="13" y="46"/>
                    <a:pt x="14" y="48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2" y="62"/>
                  </a:cubicBezTo>
                  <a:cubicBezTo>
                    <a:pt x="3" y="64"/>
                    <a:pt x="5" y="65"/>
                    <a:pt x="7" y="65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4"/>
                    <a:pt x="24" y="65"/>
                    <a:pt x="26" y="67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2"/>
                    <a:pt x="26" y="84"/>
                    <a:pt x="28" y="85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72"/>
                    <a:pt x="45" y="72"/>
                    <a:pt x="48" y="7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4"/>
                    <a:pt x="62" y="83"/>
                  </a:cubicBezTo>
                  <a:cubicBezTo>
                    <a:pt x="63" y="82"/>
                    <a:pt x="64" y="79"/>
                    <a:pt x="64" y="78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3" y="63"/>
                    <a:pt x="65" y="61"/>
                    <a:pt x="66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1" y="61"/>
                    <a:pt x="83" y="59"/>
                    <a:pt x="84" y="57"/>
                  </a:cubicBezTo>
                  <a:cubicBezTo>
                    <a:pt x="85" y="55"/>
                    <a:pt x="84" y="53"/>
                    <a:pt x="82" y="52"/>
                  </a:cubicBezTo>
                  <a:close/>
                  <a:moveTo>
                    <a:pt x="36" y="61"/>
                  </a:moveTo>
                  <a:cubicBezTo>
                    <a:pt x="26" y="57"/>
                    <a:pt x="21" y="47"/>
                    <a:pt x="25" y="37"/>
                  </a:cubicBezTo>
                  <a:cubicBezTo>
                    <a:pt x="28" y="27"/>
                    <a:pt x="38" y="22"/>
                    <a:pt x="48" y="26"/>
                  </a:cubicBezTo>
                  <a:cubicBezTo>
                    <a:pt x="58" y="29"/>
                    <a:pt x="63" y="39"/>
                    <a:pt x="59" y="49"/>
                  </a:cubicBezTo>
                  <a:cubicBezTo>
                    <a:pt x="56" y="59"/>
                    <a:pt x="46" y="64"/>
                    <a:pt x="36" y="61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49"/>
            <p:cNvSpPr>
              <a:spLocks noEditPoints="1"/>
            </p:cNvSpPr>
            <p:nvPr/>
          </p:nvSpPr>
          <p:spPr bwMode="gray">
            <a:xfrm>
              <a:off x="10895894" y="5594061"/>
              <a:ext cx="785004" cy="772867"/>
            </a:xfrm>
            <a:custGeom>
              <a:avLst/>
              <a:gdLst>
                <a:gd name="T0" fmla="*/ 87 w 90"/>
                <a:gd name="T1" fmla="*/ 48 h 89"/>
                <a:gd name="T2" fmla="*/ 89 w 90"/>
                <a:gd name="T3" fmla="*/ 43 h 89"/>
                <a:gd name="T4" fmla="*/ 83 w 90"/>
                <a:gd name="T5" fmla="*/ 39 h 89"/>
                <a:gd name="T6" fmla="*/ 78 w 90"/>
                <a:gd name="T7" fmla="*/ 36 h 89"/>
                <a:gd name="T8" fmla="*/ 75 w 90"/>
                <a:gd name="T9" fmla="*/ 24 h 89"/>
                <a:gd name="T10" fmla="*/ 77 w 90"/>
                <a:gd name="T11" fmla="*/ 18 h 89"/>
                <a:gd name="T12" fmla="*/ 75 w 90"/>
                <a:gd name="T13" fmla="*/ 12 h 89"/>
                <a:gd name="T14" fmla="*/ 68 w 90"/>
                <a:gd name="T15" fmla="*/ 13 h 89"/>
                <a:gd name="T16" fmla="*/ 62 w 90"/>
                <a:gd name="T17" fmla="*/ 15 h 89"/>
                <a:gd name="T18" fmla="*/ 51 w 90"/>
                <a:gd name="T19" fmla="*/ 9 h 89"/>
                <a:gd name="T20" fmla="*/ 49 w 90"/>
                <a:gd name="T21" fmla="*/ 2 h 89"/>
                <a:gd name="T22" fmla="*/ 43 w 90"/>
                <a:gd name="T23" fmla="*/ 1 h 89"/>
                <a:gd name="T24" fmla="*/ 39 w 90"/>
                <a:gd name="T25" fmla="*/ 6 h 89"/>
                <a:gd name="T26" fmla="*/ 36 w 90"/>
                <a:gd name="T27" fmla="*/ 12 h 89"/>
                <a:gd name="T28" fmla="*/ 24 w 90"/>
                <a:gd name="T29" fmla="*/ 15 h 89"/>
                <a:gd name="T30" fmla="*/ 18 w 90"/>
                <a:gd name="T31" fmla="*/ 12 h 89"/>
                <a:gd name="T32" fmla="*/ 13 w 90"/>
                <a:gd name="T33" fmla="*/ 15 h 89"/>
                <a:gd name="T34" fmla="*/ 14 w 90"/>
                <a:gd name="T35" fmla="*/ 22 h 89"/>
                <a:gd name="T36" fmla="*/ 16 w 90"/>
                <a:gd name="T37" fmla="*/ 28 h 89"/>
                <a:gd name="T38" fmla="*/ 9 w 90"/>
                <a:gd name="T39" fmla="*/ 38 h 89"/>
                <a:gd name="T40" fmla="*/ 3 w 90"/>
                <a:gd name="T41" fmla="*/ 40 h 89"/>
                <a:gd name="T42" fmla="*/ 1 w 90"/>
                <a:gd name="T43" fmla="*/ 46 h 89"/>
                <a:gd name="T44" fmla="*/ 7 w 90"/>
                <a:gd name="T45" fmla="*/ 50 h 89"/>
                <a:gd name="T46" fmla="*/ 12 w 90"/>
                <a:gd name="T47" fmla="*/ 53 h 89"/>
                <a:gd name="T48" fmla="*/ 15 w 90"/>
                <a:gd name="T49" fmla="*/ 65 h 89"/>
                <a:gd name="T50" fmla="*/ 12 w 90"/>
                <a:gd name="T51" fmla="*/ 71 h 89"/>
                <a:gd name="T52" fmla="*/ 15 w 90"/>
                <a:gd name="T53" fmla="*/ 77 h 89"/>
                <a:gd name="T54" fmla="*/ 22 w 90"/>
                <a:gd name="T55" fmla="*/ 75 h 89"/>
                <a:gd name="T56" fmla="*/ 27 w 90"/>
                <a:gd name="T57" fmla="*/ 74 h 89"/>
                <a:gd name="T58" fmla="*/ 39 w 90"/>
                <a:gd name="T59" fmla="*/ 81 h 89"/>
                <a:gd name="T60" fmla="*/ 41 w 90"/>
                <a:gd name="T61" fmla="*/ 86 h 89"/>
                <a:gd name="T62" fmla="*/ 47 w 90"/>
                <a:gd name="T63" fmla="*/ 88 h 89"/>
                <a:gd name="T64" fmla="*/ 51 w 90"/>
                <a:gd name="T65" fmla="*/ 82 h 89"/>
                <a:gd name="T66" fmla="*/ 54 w 90"/>
                <a:gd name="T67" fmla="*/ 78 h 89"/>
                <a:gd name="T68" fmla="*/ 66 w 90"/>
                <a:gd name="T69" fmla="*/ 75 h 89"/>
                <a:gd name="T70" fmla="*/ 72 w 90"/>
                <a:gd name="T71" fmla="*/ 77 h 89"/>
                <a:gd name="T72" fmla="*/ 77 w 90"/>
                <a:gd name="T73" fmla="*/ 74 h 89"/>
                <a:gd name="T74" fmla="*/ 76 w 90"/>
                <a:gd name="T75" fmla="*/ 67 h 89"/>
                <a:gd name="T76" fmla="*/ 75 w 90"/>
                <a:gd name="T77" fmla="*/ 62 h 89"/>
                <a:gd name="T78" fmla="*/ 81 w 90"/>
                <a:gd name="T79" fmla="*/ 51 h 89"/>
                <a:gd name="T80" fmla="*/ 65 w 90"/>
                <a:gd name="T81" fmla="*/ 25 h 89"/>
                <a:gd name="T82" fmla="*/ 54 w 90"/>
                <a:gd name="T83" fmla="*/ 36 h 89"/>
                <a:gd name="T84" fmla="*/ 65 w 90"/>
                <a:gd name="T85" fmla="*/ 25 h 89"/>
                <a:gd name="T86" fmla="*/ 49 w 90"/>
                <a:gd name="T87" fmla="*/ 41 h 89"/>
                <a:gd name="T88" fmla="*/ 41 w 90"/>
                <a:gd name="T89" fmla="*/ 49 h 89"/>
                <a:gd name="T90" fmla="*/ 36 w 90"/>
                <a:gd name="T91" fmla="*/ 36 h 89"/>
                <a:gd name="T92" fmla="*/ 26 w 90"/>
                <a:gd name="T93" fmla="*/ 25 h 89"/>
                <a:gd name="T94" fmla="*/ 36 w 90"/>
                <a:gd name="T95" fmla="*/ 36 h 89"/>
                <a:gd name="T96" fmla="*/ 26 w 90"/>
                <a:gd name="T97" fmla="*/ 54 h 89"/>
                <a:gd name="T98" fmla="*/ 36 w 90"/>
                <a:gd name="T99" fmla="*/ 64 h 89"/>
                <a:gd name="T100" fmla="*/ 54 w 90"/>
                <a:gd name="T101" fmla="*/ 54 h 89"/>
                <a:gd name="T102" fmla="*/ 65 w 90"/>
                <a:gd name="T103" fmla="*/ 64 h 89"/>
                <a:gd name="T104" fmla="*/ 54 w 90"/>
                <a:gd name="T10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89">
                  <a:moveTo>
                    <a:pt x="83" y="51"/>
                  </a:moveTo>
                  <a:cubicBezTo>
                    <a:pt x="84" y="50"/>
                    <a:pt x="86" y="49"/>
                    <a:pt x="87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5"/>
                    <a:pt x="90" y="44"/>
                    <a:pt x="89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6" y="40"/>
                    <a:pt x="84" y="39"/>
                    <a:pt x="83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78" y="37"/>
                    <a:pt x="78" y="3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6"/>
                    <a:pt x="74" y="25"/>
                    <a:pt x="75" y="2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7" y="21"/>
                    <a:pt x="78" y="19"/>
                    <a:pt x="77" y="18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"/>
                    <a:pt x="76" y="12"/>
                    <a:pt x="7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69" y="13"/>
                    <a:pt x="68" y="13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6"/>
                    <a:pt x="63" y="16"/>
                    <a:pt x="62" y="15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0"/>
                    <a:pt x="51" y="9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4" y="0"/>
                    <a:pt x="43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3"/>
                    <a:pt x="39" y="5"/>
                    <a:pt x="39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7" y="12"/>
                    <a:pt x="36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5" y="16"/>
                    <a:pt x="24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21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5"/>
                    <a:pt x="16" y="26"/>
                    <a:pt x="16" y="28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1" y="38"/>
                    <a:pt x="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4" y="39"/>
                    <a:pt x="3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6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1"/>
                    <a:pt x="12" y="52"/>
                    <a:pt x="12" y="5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4"/>
                    <a:pt x="15" y="65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8"/>
                    <a:pt x="12" y="70"/>
                    <a:pt x="12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5"/>
                    <a:pt x="14" y="76"/>
                    <a:pt x="15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21" y="76"/>
                    <a:pt x="22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7" y="78"/>
                    <a:pt x="38" y="79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40" y="85"/>
                    <a:pt x="41" y="86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9"/>
                    <a:pt x="46" y="89"/>
                    <a:pt x="47" y="88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4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2" y="78"/>
                    <a:pt x="54" y="78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5" y="74"/>
                    <a:pt x="66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70" y="77"/>
                    <a:pt x="72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6" y="77"/>
                    <a:pt x="77" y="76"/>
                    <a:pt x="77" y="74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3"/>
                    <a:pt x="75" y="6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2"/>
                    <a:pt x="80" y="51"/>
                    <a:pt x="81" y="51"/>
                  </a:cubicBezTo>
                  <a:lnTo>
                    <a:pt x="83" y="51"/>
                  </a:lnTo>
                  <a:close/>
                  <a:moveTo>
                    <a:pt x="65" y="25"/>
                  </a:moveTo>
                  <a:cubicBezTo>
                    <a:pt x="68" y="28"/>
                    <a:pt x="68" y="33"/>
                    <a:pt x="65" y="36"/>
                  </a:cubicBezTo>
                  <a:cubicBezTo>
                    <a:pt x="62" y="39"/>
                    <a:pt x="57" y="39"/>
                    <a:pt x="54" y="36"/>
                  </a:cubicBezTo>
                  <a:cubicBezTo>
                    <a:pt x="51" y="33"/>
                    <a:pt x="51" y="28"/>
                    <a:pt x="54" y="25"/>
                  </a:cubicBezTo>
                  <a:cubicBezTo>
                    <a:pt x="57" y="22"/>
                    <a:pt x="62" y="22"/>
                    <a:pt x="65" y="25"/>
                  </a:cubicBezTo>
                  <a:close/>
                  <a:moveTo>
                    <a:pt x="41" y="41"/>
                  </a:moveTo>
                  <a:cubicBezTo>
                    <a:pt x="43" y="38"/>
                    <a:pt x="47" y="38"/>
                    <a:pt x="49" y="41"/>
                  </a:cubicBezTo>
                  <a:cubicBezTo>
                    <a:pt x="52" y="43"/>
                    <a:pt x="52" y="47"/>
                    <a:pt x="49" y="49"/>
                  </a:cubicBezTo>
                  <a:cubicBezTo>
                    <a:pt x="47" y="51"/>
                    <a:pt x="43" y="51"/>
                    <a:pt x="41" y="49"/>
                  </a:cubicBezTo>
                  <a:cubicBezTo>
                    <a:pt x="38" y="47"/>
                    <a:pt x="38" y="43"/>
                    <a:pt x="41" y="41"/>
                  </a:cubicBezTo>
                  <a:close/>
                  <a:moveTo>
                    <a:pt x="36" y="36"/>
                  </a:moveTo>
                  <a:cubicBezTo>
                    <a:pt x="33" y="39"/>
                    <a:pt x="29" y="39"/>
                    <a:pt x="26" y="36"/>
                  </a:cubicBezTo>
                  <a:cubicBezTo>
                    <a:pt x="23" y="33"/>
                    <a:pt x="23" y="28"/>
                    <a:pt x="26" y="25"/>
                  </a:cubicBezTo>
                  <a:cubicBezTo>
                    <a:pt x="29" y="22"/>
                    <a:pt x="33" y="22"/>
                    <a:pt x="36" y="25"/>
                  </a:cubicBezTo>
                  <a:cubicBezTo>
                    <a:pt x="39" y="28"/>
                    <a:pt x="39" y="33"/>
                    <a:pt x="36" y="36"/>
                  </a:cubicBezTo>
                  <a:close/>
                  <a:moveTo>
                    <a:pt x="26" y="64"/>
                  </a:moveTo>
                  <a:cubicBezTo>
                    <a:pt x="23" y="61"/>
                    <a:pt x="23" y="57"/>
                    <a:pt x="26" y="54"/>
                  </a:cubicBezTo>
                  <a:cubicBezTo>
                    <a:pt x="29" y="51"/>
                    <a:pt x="33" y="51"/>
                    <a:pt x="36" y="54"/>
                  </a:cubicBezTo>
                  <a:cubicBezTo>
                    <a:pt x="39" y="57"/>
                    <a:pt x="39" y="61"/>
                    <a:pt x="36" y="64"/>
                  </a:cubicBezTo>
                  <a:cubicBezTo>
                    <a:pt x="33" y="67"/>
                    <a:pt x="29" y="67"/>
                    <a:pt x="26" y="64"/>
                  </a:cubicBezTo>
                  <a:close/>
                  <a:moveTo>
                    <a:pt x="54" y="54"/>
                  </a:moveTo>
                  <a:cubicBezTo>
                    <a:pt x="57" y="51"/>
                    <a:pt x="62" y="51"/>
                    <a:pt x="65" y="54"/>
                  </a:cubicBezTo>
                  <a:cubicBezTo>
                    <a:pt x="68" y="57"/>
                    <a:pt x="68" y="61"/>
                    <a:pt x="65" y="64"/>
                  </a:cubicBezTo>
                  <a:cubicBezTo>
                    <a:pt x="62" y="67"/>
                    <a:pt x="57" y="67"/>
                    <a:pt x="54" y="64"/>
                  </a:cubicBezTo>
                  <a:cubicBezTo>
                    <a:pt x="51" y="61"/>
                    <a:pt x="51" y="57"/>
                    <a:pt x="54" y="54"/>
                  </a:cubicBezTo>
                  <a:close/>
                </a:path>
              </a:pathLst>
            </a:custGeom>
            <a:solidFill>
              <a:srgbClr val="001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8" name="Group 247"/>
            <p:cNvGrpSpPr/>
            <p:nvPr userDrawn="1"/>
          </p:nvGrpSpPr>
          <p:grpSpPr bwMode="gray">
            <a:xfrm>
              <a:off x="10640972" y="5505041"/>
              <a:ext cx="368222" cy="356087"/>
              <a:chOff x="10962040" y="5443286"/>
              <a:chExt cx="391159" cy="378268"/>
            </a:xfrm>
            <a:solidFill>
              <a:srgbClr val="00BCF2"/>
            </a:solidFill>
          </p:grpSpPr>
          <p:sp>
            <p:nvSpPr>
              <p:cNvPr id="268" name="Freeform 350"/>
              <p:cNvSpPr>
                <a:spLocks noEditPoints="1"/>
              </p:cNvSpPr>
              <p:nvPr/>
            </p:nvSpPr>
            <p:spPr bwMode="gray">
              <a:xfrm>
                <a:off x="11009322" y="5499167"/>
                <a:ext cx="305193" cy="296596"/>
              </a:xfrm>
              <a:custGeom>
                <a:avLst/>
                <a:gdLst>
                  <a:gd name="T0" fmla="*/ 15 w 33"/>
                  <a:gd name="T1" fmla="*/ 1 h 32"/>
                  <a:gd name="T2" fmla="*/ 1 w 33"/>
                  <a:gd name="T3" fmla="*/ 17 h 32"/>
                  <a:gd name="T4" fmla="*/ 18 w 33"/>
                  <a:gd name="T5" fmla="*/ 32 h 32"/>
                  <a:gd name="T6" fmla="*/ 32 w 33"/>
                  <a:gd name="T7" fmla="*/ 15 h 32"/>
                  <a:gd name="T8" fmla="*/ 15 w 33"/>
                  <a:gd name="T9" fmla="*/ 1 h 32"/>
                  <a:gd name="T10" fmla="*/ 17 w 33"/>
                  <a:gd name="T11" fmla="*/ 23 h 32"/>
                  <a:gd name="T12" fmla="*/ 10 w 33"/>
                  <a:gd name="T13" fmla="*/ 17 h 32"/>
                  <a:gd name="T14" fmla="*/ 16 w 33"/>
                  <a:gd name="T15" fmla="*/ 9 h 32"/>
                  <a:gd name="T16" fmla="*/ 23 w 33"/>
                  <a:gd name="T17" fmla="*/ 16 h 32"/>
                  <a:gd name="T18" fmla="*/ 17 w 33"/>
                  <a:gd name="T1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7" y="1"/>
                      <a:pt x="0" y="9"/>
                      <a:pt x="1" y="17"/>
                    </a:cubicBezTo>
                    <a:cubicBezTo>
                      <a:pt x="2" y="26"/>
                      <a:pt x="9" y="32"/>
                      <a:pt x="18" y="32"/>
                    </a:cubicBezTo>
                    <a:cubicBezTo>
                      <a:pt x="26" y="31"/>
                      <a:pt x="33" y="24"/>
                      <a:pt x="32" y="15"/>
                    </a:cubicBezTo>
                    <a:cubicBezTo>
                      <a:pt x="31" y="6"/>
                      <a:pt x="24" y="0"/>
                      <a:pt x="15" y="1"/>
                    </a:cubicBezTo>
                    <a:close/>
                    <a:moveTo>
                      <a:pt x="17" y="23"/>
                    </a:moveTo>
                    <a:cubicBezTo>
                      <a:pt x="13" y="23"/>
                      <a:pt x="10" y="21"/>
                      <a:pt x="10" y="17"/>
                    </a:cubicBezTo>
                    <a:cubicBezTo>
                      <a:pt x="9" y="13"/>
                      <a:pt x="12" y="10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4" y="19"/>
                      <a:pt x="21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351"/>
              <p:cNvSpPr>
                <a:spLocks/>
              </p:cNvSpPr>
              <p:nvPr/>
            </p:nvSpPr>
            <p:spPr bwMode="gray">
              <a:xfrm>
                <a:off x="11112485" y="5443286"/>
                <a:ext cx="73075" cy="94566"/>
              </a:xfrm>
              <a:custGeom>
                <a:avLst/>
                <a:gdLst>
                  <a:gd name="T0" fmla="*/ 8 w 8"/>
                  <a:gd name="T1" fmla="*/ 6 h 10"/>
                  <a:gd name="T2" fmla="*/ 5 w 8"/>
                  <a:gd name="T3" fmla="*/ 10 h 10"/>
                  <a:gd name="T4" fmla="*/ 4 w 8"/>
                  <a:gd name="T5" fmla="*/ 10 h 10"/>
                  <a:gd name="T6" fmla="*/ 0 w 8"/>
                  <a:gd name="T7" fmla="*/ 7 h 10"/>
                  <a:gd name="T8" fmla="*/ 0 w 8"/>
                  <a:gd name="T9" fmla="*/ 4 h 10"/>
                  <a:gd name="T10" fmla="*/ 3 w 8"/>
                  <a:gd name="T11" fmla="*/ 0 h 10"/>
                  <a:gd name="T12" fmla="*/ 4 w 8"/>
                  <a:gd name="T13" fmla="*/ 0 h 10"/>
                  <a:gd name="T14" fmla="*/ 8 w 8"/>
                  <a:gd name="T15" fmla="*/ 3 h 10"/>
                  <a:gd name="T16" fmla="*/ 8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cubicBezTo>
                      <a:pt x="8" y="8"/>
                      <a:pt x="7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352"/>
              <p:cNvSpPr>
                <a:spLocks/>
              </p:cNvSpPr>
              <p:nvPr/>
            </p:nvSpPr>
            <p:spPr bwMode="gray">
              <a:xfrm>
                <a:off x="11030815" y="5731285"/>
                <a:ext cx="81672" cy="90269"/>
              </a:xfrm>
              <a:custGeom>
                <a:avLst/>
                <a:gdLst>
                  <a:gd name="T0" fmla="*/ 7 w 9"/>
                  <a:gd name="T1" fmla="*/ 9 h 10"/>
                  <a:gd name="T2" fmla="*/ 3 w 9"/>
                  <a:gd name="T3" fmla="*/ 9 h 10"/>
                  <a:gd name="T4" fmla="*/ 1 w 9"/>
                  <a:gd name="T5" fmla="*/ 8 h 10"/>
                  <a:gd name="T6" fmla="*/ 1 w 9"/>
                  <a:gd name="T7" fmla="*/ 4 h 10"/>
                  <a:gd name="T8" fmla="*/ 2 w 9"/>
                  <a:gd name="T9" fmla="*/ 2 h 10"/>
                  <a:gd name="T10" fmla="*/ 7 w 9"/>
                  <a:gd name="T11" fmla="*/ 1 h 10"/>
                  <a:gd name="T12" fmla="*/ 8 w 9"/>
                  <a:gd name="T13" fmla="*/ 2 h 10"/>
                  <a:gd name="T14" fmla="*/ 9 w 9"/>
                  <a:gd name="T15" fmla="*/ 6 h 10"/>
                  <a:gd name="T16" fmla="*/ 7 w 9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9"/>
                    </a:moveTo>
                    <a:cubicBezTo>
                      <a:pt x="6" y="10"/>
                      <a:pt x="4" y="10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5"/>
                      <a:pt x="9" y="6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353"/>
              <p:cNvSpPr>
                <a:spLocks/>
              </p:cNvSpPr>
              <p:nvPr/>
            </p:nvSpPr>
            <p:spPr bwMode="gray">
              <a:xfrm>
                <a:off x="11232842" y="5714091"/>
                <a:ext cx="94566" cy="90269"/>
              </a:xfrm>
              <a:custGeom>
                <a:avLst/>
                <a:gdLst>
                  <a:gd name="T0" fmla="*/ 8 w 10"/>
                  <a:gd name="T1" fmla="*/ 4 h 10"/>
                  <a:gd name="T2" fmla="*/ 8 w 10"/>
                  <a:gd name="T3" fmla="*/ 8 h 10"/>
                  <a:gd name="T4" fmla="*/ 7 w 10"/>
                  <a:gd name="T5" fmla="*/ 9 h 10"/>
                  <a:gd name="T6" fmla="*/ 3 w 10"/>
                  <a:gd name="T7" fmla="*/ 9 h 10"/>
                  <a:gd name="T8" fmla="*/ 1 w 10"/>
                  <a:gd name="T9" fmla="*/ 7 h 10"/>
                  <a:gd name="T10" fmla="*/ 1 w 10"/>
                  <a:gd name="T11" fmla="*/ 3 h 10"/>
                  <a:gd name="T12" fmla="*/ 2 w 10"/>
                  <a:gd name="T13" fmla="*/ 2 h 10"/>
                  <a:gd name="T14" fmla="*/ 6 w 10"/>
                  <a:gd name="T15" fmla="*/ 2 h 10"/>
                  <a:gd name="T16" fmla="*/ 8 w 10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8" y="4"/>
                    </a:moveTo>
                    <a:cubicBezTo>
                      <a:pt x="10" y="5"/>
                      <a:pt x="10" y="7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5" y="0"/>
                      <a:pt x="6" y="2"/>
                    </a:cubicBez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354"/>
              <p:cNvSpPr>
                <a:spLocks/>
              </p:cNvSpPr>
              <p:nvPr/>
            </p:nvSpPr>
            <p:spPr bwMode="gray">
              <a:xfrm>
                <a:off x="11250036" y="5529255"/>
                <a:ext cx="103163" cy="90269"/>
              </a:xfrm>
              <a:custGeom>
                <a:avLst/>
                <a:gdLst>
                  <a:gd name="T0" fmla="*/ 5 w 11"/>
                  <a:gd name="T1" fmla="*/ 1 h 10"/>
                  <a:gd name="T2" fmla="*/ 9 w 11"/>
                  <a:gd name="T3" fmla="*/ 3 h 10"/>
                  <a:gd name="T4" fmla="*/ 10 w 11"/>
                  <a:gd name="T5" fmla="*/ 4 h 10"/>
                  <a:gd name="T6" fmla="*/ 9 w 11"/>
                  <a:gd name="T7" fmla="*/ 8 h 10"/>
                  <a:gd name="T8" fmla="*/ 6 w 11"/>
                  <a:gd name="T9" fmla="*/ 9 h 10"/>
                  <a:gd name="T10" fmla="*/ 2 w 11"/>
                  <a:gd name="T11" fmla="*/ 8 h 10"/>
                  <a:gd name="T12" fmla="*/ 1 w 11"/>
                  <a:gd name="T13" fmla="*/ 7 h 10"/>
                  <a:gd name="T14" fmla="*/ 2 w 11"/>
                  <a:gd name="T15" fmla="*/ 3 h 10"/>
                  <a:gd name="T16" fmla="*/ 5 w 11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7" y="0"/>
                      <a:pt x="9" y="1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0" y="7"/>
                      <a:pt x="9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3" y="10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2" y="3"/>
                    </a:cubicBez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355"/>
              <p:cNvSpPr>
                <a:spLocks/>
              </p:cNvSpPr>
              <p:nvPr/>
            </p:nvSpPr>
            <p:spPr bwMode="gray">
              <a:xfrm>
                <a:off x="10962040" y="5555046"/>
                <a:ext cx="94566" cy="94566"/>
              </a:xfrm>
              <a:custGeom>
                <a:avLst/>
                <a:gdLst>
                  <a:gd name="T0" fmla="*/ 2 w 10"/>
                  <a:gd name="T1" fmla="*/ 8 h 10"/>
                  <a:gd name="T2" fmla="*/ 0 w 10"/>
                  <a:gd name="T3" fmla="*/ 4 h 10"/>
                  <a:gd name="T4" fmla="*/ 1 w 10"/>
                  <a:gd name="T5" fmla="*/ 3 h 10"/>
                  <a:gd name="T6" fmla="*/ 5 w 10"/>
                  <a:gd name="T7" fmla="*/ 1 h 10"/>
                  <a:gd name="T8" fmla="*/ 8 w 10"/>
                  <a:gd name="T9" fmla="*/ 2 h 10"/>
                  <a:gd name="T10" fmla="*/ 10 w 10"/>
                  <a:gd name="T11" fmla="*/ 6 h 10"/>
                  <a:gd name="T12" fmla="*/ 9 w 10"/>
                  <a:gd name="T13" fmla="*/ 7 h 10"/>
                  <a:gd name="T14" fmla="*/ 5 w 10"/>
                  <a:gd name="T15" fmla="*/ 9 h 10"/>
                  <a:gd name="T16" fmla="*/ 2 w 10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4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7" y="10"/>
                      <a:pt x="5" y="9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9" name="Group 248"/>
            <p:cNvGrpSpPr/>
            <p:nvPr userDrawn="1"/>
          </p:nvGrpSpPr>
          <p:grpSpPr bwMode="gray">
            <a:xfrm>
              <a:off x="9447278" y="4974961"/>
              <a:ext cx="1222019" cy="1209879"/>
              <a:chOff x="9693989" y="4880187"/>
              <a:chExt cx="1298141" cy="1285245"/>
            </a:xfrm>
            <a:solidFill>
              <a:srgbClr val="BAD80A"/>
            </a:solidFill>
          </p:grpSpPr>
          <p:sp>
            <p:nvSpPr>
              <p:cNvPr id="251" name="Freeform 356"/>
              <p:cNvSpPr>
                <a:spLocks noEditPoints="1"/>
              </p:cNvSpPr>
              <p:nvPr/>
            </p:nvSpPr>
            <p:spPr bwMode="gray">
              <a:xfrm>
                <a:off x="9805749" y="4983350"/>
                <a:ext cx="1074618" cy="1078918"/>
              </a:xfrm>
              <a:custGeom>
                <a:avLst/>
                <a:gdLst>
                  <a:gd name="T0" fmla="*/ 54 w 116"/>
                  <a:gd name="T1" fmla="*/ 2 h 117"/>
                  <a:gd name="T2" fmla="*/ 2 w 116"/>
                  <a:gd name="T3" fmla="*/ 62 h 117"/>
                  <a:gd name="T4" fmla="*/ 62 w 116"/>
                  <a:gd name="T5" fmla="*/ 115 h 117"/>
                  <a:gd name="T6" fmla="*/ 114 w 116"/>
                  <a:gd name="T7" fmla="*/ 55 h 117"/>
                  <a:gd name="T8" fmla="*/ 54 w 116"/>
                  <a:gd name="T9" fmla="*/ 2 h 117"/>
                  <a:gd name="T10" fmla="*/ 60 w 116"/>
                  <a:gd name="T11" fmla="*/ 85 h 117"/>
                  <a:gd name="T12" fmla="*/ 31 w 116"/>
                  <a:gd name="T13" fmla="*/ 60 h 117"/>
                  <a:gd name="T14" fmla="*/ 56 w 116"/>
                  <a:gd name="T15" fmla="*/ 32 h 117"/>
                  <a:gd name="T16" fmla="*/ 84 w 116"/>
                  <a:gd name="T17" fmla="*/ 57 h 117"/>
                  <a:gd name="T18" fmla="*/ 60 w 116"/>
                  <a:gd name="T19" fmla="*/ 8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7">
                    <a:moveTo>
                      <a:pt x="54" y="2"/>
                    </a:moveTo>
                    <a:cubicBezTo>
                      <a:pt x="23" y="4"/>
                      <a:pt x="0" y="31"/>
                      <a:pt x="2" y="62"/>
                    </a:cubicBezTo>
                    <a:cubicBezTo>
                      <a:pt x="4" y="93"/>
                      <a:pt x="31" y="117"/>
                      <a:pt x="62" y="115"/>
                    </a:cubicBezTo>
                    <a:cubicBezTo>
                      <a:pt x="93" y="113"/>
                      <a:pt x="116" y="86"/>
                      <a:pt x="114" y="55"/>
                    </a:cubicBezTo>
                    <a:cubicBezTo>
                      <a:pt x="112" y="24"/>
                      <a:pt x="85" y="0"/>
                      <a:pt x="54" y="2"/>
                    </a:cubicBezTo>
                    <a:close/>
                    <a:moveTo>
                      <a:pt x="60" y="85"/>
                    </a:moveTo>
                    <a:cubicBezTo>
                      <a:pt x="45" y="86"/>
                      <a:pt x="32" y="75"/>
                      <a:pt x="31" y="60"/>
                    </a:cubicBezTo>
                    <a:cubicBezTo>
                      <a:pt x="30" y="46"/>
                      <a:pt x="41" y="33"/>
                      <a:pt x="56" y="32"/>
                    </a:cubicBezTo>
                    <a:cubicBezTo>
                      <a:pt x="71" y="31"/>
                      <a:pt x="84" y="42"/>
                      <a:pt x="84" y="57"/>
                    </a:cubicBezTo>
                    <a:cubicBezTo>
                      <a:pt x="85" y="71"/>
                      <a:pt x="74" y="84"/>
                      <a:pt x="6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357"/>
              <p:cNvSpPr>
                <a:spLocks/>
              </p:cNvSpPr>
              <p:nvPr/>
            </p:nvSpPr>
            <p:spPr bwMode="gray">
              <a:xfrm>
                <a:off x="10222699" y="4880187"/>
                <a:ext cx="184836" cy="313790"/>
              </a:xfrm>
              <a:custGeom>
                <a:avLst/>
                <a:gdLst>
                  <a:gd name="T0" fmla="*/ 20 w 20"/>
                  <a:gd name="T1" fmla="*/ 28 h 34"/>
                  <a:gd name="T2" fmla="*/ 16 w 20"/>
                  <a:gd name="T3" fmla="*/ 33 h 34"/>
                  <a:gd name="T4" fmla="*/ 5 w 20"/>
                  <a:gd name="T5" fmla="*/ 34 h 34"/>
                  <a:gd name="T6" fmla="*/ 1 w 20"/>
                  <a:gd name="T7" fmla="*/ 29 h 34"/>
                  <a:gd name="T8" fmla="*/ 2 w 20"/>
                  <a:gd name="T9" fmla="*/ 5 h 34"/>
                  <a:gd name="T10" fmla="*/ 8 w 20"/>
                  <a:gd name="T11" fmla="*/ 0 h 34"/>
                  <a:gd name="T12" fmla="*/ 9 w 20"/>
                  <a:gd name="T13" fmla="*/ 0 h 34"/>
                  <a:gd name="T14" fmla="*/ 15 w 20"/>
                  <a:gd name="T15" fmla="*/ 5 h 34"/>
                  <a:gd name="T16" fmla="*/ 20 w 20"/>
                  <a:gd name="T1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20" y="28"/>
                    </a:moveTo>
                    <a:cubicBezTo>
                      <a:pt x="20" y="30"/>
                      <a:pt x="19" y="33"/>
                      <a:pt x="16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4"/>
                      <a:pt x="0" y="32"/>
                      <a:pt x="1" y="2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5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2"/>
                      <a:pt x="15" y="5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358"/>
              <p:cNvSpPr>
                <a:spLocks/>
              </p:cNvSpPr>
              <p:nvPr/>
            </p:nvSpPr>
            <p:spPr bwMode="gray">
              <a:xfrm>
                <a:off x="10269984" y="5851642"/>
                <a:ext cx="184836" cy="313790"/>
              </a:xfrm>
              <a:custGeom>
                <a:avLst/>
                <a:gdLst>
                  <a:gd name="T0" fmla="*/ 1 w 20"/>
                  <a:gd name="T1" fmla="*/ 7 h 34"/>
                  <a:gd name="T2" fmla="*/ 5 w 20"/>
                  <a:gd name="T3" fmla="*/ 1 h 34"/>
                  <a:gd name="T4" fmla="*/ 15 w 20"/>
                  <a:gd name="T5" fmla="*/ 0 h 34"/>
                  <a:gd name="T6" fmla="*/ 20 w 20"/>
                  <a:gd name="T7" fmla="*/ 5 h 34"/>
                  <a:gd name="T8" fmla="*/ 18 w 20"/>
                  <a:gd name="T9" fmla="*/ 29 h 34"/>
                  <a:gd name="T10" fmla="*/ 13 w 20"/>
                  <a:gd name="T11" fmla="*/ 34 h 34"/>
                  <a:gd name="T12" fmla="*/ 12 w 20"/>
                  <a:gd name="T13" fmla="*/ 34 h 34"/>
                  <a:gd name="T14" fmla="*/ 6 w 20"/>
                  <a:gd name="T15" fmla="*/ 30 h 34"/>
                  <a:gd name="T16" fmla="*/ 1 w 20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" y="7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2"/>
                      <a:pt x="20" y="5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2"/>
                      <a:pt x="16" y="34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34"/>
                      <a:pt x="6" y="32"/>
                      <a:pt x="6" y="30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359"/>
              <p:cNvSpPr>
                <a:spLocks/>
              </p:cNvSpPr>
              <p:nvPr/>
            </p:nvSpPr>
            <p:spPr bwMode="gray">
              <a:xfrm>
                <a:off x="9693989" y="5451883"/>
                <a:ext cx="313790" cy="184836"/>
              </a:xfrm>
              <a:custGeom>
                <a:avLst/>
                <a:gdLst>
                  <a:gd name="T0" fmla="*/ 28 w 34"/>
                  <a:gd name="T1" fmla="*/ 1 h 20"/>
                  <a:gd name="T2" fmla="*/ 33 w 34"/>
                  <a:gd name="T3" fmla="*/ 5 h 20"/>
                  <a:gd name="T4" fmla="*/ 34 w 34"/>
                  <a:gd name="T5" fmla="*/ 15 h 20"/>
                  <a:gd name="T6" fmla="*/ 29 w 34"/>
                  <a:gd name="T7" fmla="*/ 20 h 20"/>
                  <a:gd name="T8" fmla="*/ 6 w 34"/>
                  <a:gd name="T9" fmla="*/ 18 h 20"/>
                  <a:gd name="T10" fmla="*/ 0 w 34"/>
                  <a:gd name="T11" fmla="*/ 13 h 20"/>
                  <a:gd name="T12" fmla="*/ 0 w 34"/>
                  <a:gd name="T13" fmla="*/ 12 h 20"/>
                  <a:gd name="T14" fmla="*/ 5 w 34"/>
                  <a:gd name="T15" fmla="*/ 5 h 20"/>
                  <a:gd name="T16" fmla="*/ 28 w 3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28" y="1"/>
                    </a:moveTo>
                    <a:cubicBezTo>
                      <a:pt x="31" y="0"/>
                      <a:pt x="33" y="2"/>
                      <a:pt x="33" y="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2" y="20"/>
                      <a:pt x="29" y="2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18"/>
                      <a:pt x="0" y="15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2" y="6"/>
                      <a:pt x="5" y="5"/>
                    </a:cubicBezTo>
                    <a:lnTo>
                      <a:pt x="2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60"/>
              <p:cNvSpPr>
                <a:spLocks/>
              </p:cNvSpPr>
              <p:nvPr/>
            </p:nvSpPr>
            <p:spPr bwMode="gray">
              <a:xfrm>
                <a:off x="10678340" y="5408898"/>
                <a:ext cx="313790" cy="184836"/>
              </a:xfrm>
              <a:custGeom>
                <a:avLst/>
                <a:gdLst>
                  <a:gd name="T0" fmla="*/ 6 w 34"/>
                  <a:gd name="T1" fmla="*/ 19 h 20"/>
                  <a:gd name="T2" fmla="*/ 0 w 34"/>
                  <a:gd name="T3" fmla="*/ 15 h 20"/>
                  <a:gd name="T4" fmla="*/ 0 w 34"/>
                  <a:gd name="T5" fmla="*/ 5 h 20"/>
                  <a:gd name="T6" fmla="*/ 5 w 34"/>
                  <a:gd name="T7" fmla="*/ 0 h 20"/>
                  <a:gd name="T8" fmla="*/ 28 w 34"/>
                  <a:gd name="T9" fmla="*/ 2 h 20"/>
                  <a:gd name="T10" fmla="*/ 34 w 34"/>
                  <a:gd name="T11" fmla="*/ 7 h 20"/>
                  <a:gd name="T12" fmla="*/ 34 w 34"/>
                  <a:gd name="T13" fmla="*/ 8 h 20"/>
                  <a:gd name="T14" fmla="*/ 29 w 34"/>
                  <a:gd name="T15" fmla="*/ 15 h 20"/>
                  <a:gd name="T16" fmla="*/ 6 w 3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0">
                    <a:moveTo>
                      <a:pt x="6" y="19"/>
                    </a:moveTo>
                    <a:cubicBezTo>
                      <a:pt x="3" y="20"/>
                      <a:pt x="1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3" y="5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11"/>
                      <a:pt x="32" y="14"/>
                      <a:pt x="29" y="15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361"/>
              <p:cNvSpPr>
                <a:spLocks/>
              </p:cNvSpPr>
              <p:nvPr/>
            </p:nvSpPr>
            <p:spPr bwMode="gray">
              <a:xfrm>
                <a:off x="9831540" y="5073617"/>
                <a:ext cx="305193" cy="287999"/>
              </a:xfrm>
              <a:custGeom>
                <a:avLst/>
                <a:gdLst>
                  <a:gd name="T0" fmla="*/ 30 w 33"/>
                  <a:gd name="T1" fmla="*/ 14 h 31"/>
                  <a:gd name="T2" fmla="*/ 31 w 33"/>
                  <a:gd name="T3" fmla="*/ 21 h 31"/>
                  <a:gd name="T4" fmla="*/ 24 w 33"/>
                  <a:gd name="T5" fmla="*/ 28 h 31"/>
                  <a:gd name="T6" fmla="*/ 17 w 33"/>
                  <a:gd name="T7" fmla="*/ 28 h 31"/>
                  <a:gd name="T8" fmla="*/ 2 w 33"/>
                  <a:gd name="T9" fmla="*/ 11 h 31"/>
                  <a:gd name="T10" fmla="*/ 2 w 33"/>
                  <a:gd name="T11" fmla="*/ 3 h 31"/>
                  <a:gd name="T12" fmla="*/ 3 w 33"/>
                  <a:gd name="T13" fmla="*/ 2 h 31"/>
                  <a:gd name="T14" fmla="*/ 10 w 33"/>
                  <a:gd name="T15" fmla="*/ 1 h 31"/>
                  <a:gd name="T16" fmla="*/ 30 w 33"/>
                  <a:gd name="T1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0" y="14"/>
                    </a:moveTo>
                    <a:cubicBezTo>
                      <a:pt x="32" y="16"/>
                      <a:pt x="33" y="19"/>
                      <a:pt x="31" y="21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2" y="31"/>
                      <a:pt x="19" y="31"/>
                      <a:pt x="17" y="2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0"/>
                      <a:pt x="8" y="0"/>
                      <a:pt x="10" y="1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62"/>
              <p:cNvSpPr>
                <a:spLocks/>
              </p:cNvSpPr>
              <p:nvPr/>
            </p:nvSpPr>
            <p:spPr bwMode="gray">
              <a:xfrm>
                <a:off x="10545086" y="5684003"/>
                <a:ext cx="309490" cy="296596"/>
              </a:xfrm>
              <a:custGeom>
                <a:avLst/>
                <a:gdLst>
                  <a:gd name="T0" fmla="*/ 3 w 33"/>
                  <a:gd name="T1" fmla="*/ 17 h 32"/>
                  <a:gd name="T2" fmla="*/ 2 w 33"/>
                  <a:gd name="T3" fmla="*/ 10 h 32"/>
                  <a:gd name="T4" fmla="*/ 9 w 33"/>
                  <a:gd name="T5" fmla="*/ 3 h 32"/>
                  <a:gd name="T6" fmla="*/ 15 w 33"/>
                  <a:gd name="T7" fmla="*/ 3 h 32"/>
                  <a:gd name="T8" fmla="*/ 31 w 33"/>
                  <a:gd name="T9" fmla="*/ 20 h 32"/>
                  <a:gd name="T10" fmla="*/ 31 w 33"/>
                  <a:gd name="T11" fmla="*/ 28 h 32"/>
                  <a:gd name="T12" fmla="*/ 30 w 33"/>
                  <a:gd name="T13" fmla="*/ 29 h 32"/>
                  <a:gd name="T14" fmla="*/ 22 w 33"/>
                  <a:gd name="T15" fmla="*/ 30 h 32"/>
                  <a:gd name="T16" fmla="*/ 3 w 33"/>
                  <a:gd name="T1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3" y="17"/>
                    </a:moveTo>
                    <a:cubicBezTo>
                      <a:pt x="0" y="16"/>
                      <a:pt x="0" y="13"/>
                      <a:pt x="2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0"/>
                      <a:pt x="14" y="0"/>
                      <a:pt x="15" y="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3" y="23"/>
                      <a:pt x="33" y="26"/>
                      <a:pt x="31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8" y="31"/>
                      <a:pt x="25" y="32"/>
                      <a:pt x="22" y="30"/>
                    </a:cubicBez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363"/>
              <p:cNvSpPr>
                <a:spLocks/>
              </p:cNvSpPr>
              <p:nvPr/>
            </p:nvSpPr>
            <p:spPr bwMode="gray">
              <a:xfrm>
                <a:off x="9887419" y="5731285"/>
                <a:ext cx="287999" cy="296596"/>
              </a:xfrm>
              <a:custGeom>
                <a:avLst/>
                <a:gdLst>
                  <a:gd name="T0" fmla="*/ 14 w 31"/>
                  <a:gd name="T1" fmla="*/ 2 h 32"/>
                  <a:gd name="T2" fmla="*/ 21 w 31"/>
                  <a:gd name="T3" fmla="*/ 1 h 32"/>
                  <a:gd name="T4" fmla="*/ 29 w 31"/>
                  <a:gd name="T5" fmla="*/ 8 h 32"/>
                  <a:gd name="T6" fmla="*/ 29 w 31"/>
                  <a:gd name="T7" fmla="*/ 15 h 32"/>
                  <a:gd name="T8" fmla="*/ 11 w 31"/>
                  <a:gd name="T9" fmla="*/ 30 h 32"/>
                  <a:gd name="T10" fmla="*/ 3 w 31"/>
                  <a:gd name="T11" fmla="*/ 30 h 32"/>
                  <a:gd name="T12" fmla="*/ 3 w 31"/>
                  <a:gd name="T13" fmla="*/ 30 h 32"/>
                  <a:gd name="T14" fmla="*/ 1 w 31"/>
                  <a:gd name="T15" fmla="*/ 22 h 32"/>
                  <a:gd name="T16" fmla="*/ 14 w 31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10"/>
                      <a:pt x="31" y="13"/>
                      <a:pt x="29" y="1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2"/>
                      <a:pt x="5" y="32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28"/>
                      <a:pt x="0" y="24"/>
                      <a:pt x="1" y="22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364"/>
              <p:cNvSpPr>
                <a:spLocks/>
              </p:cNvSpPr>
              <p:nvPr/>
            </p:nvSpPr>
            <p:spPr bwMode="gray">
              <a:xfrm>
                <a:off x="10510699" y="5022035"/>
                <a:ext cx="287999" cy="300893"/>
              </a:xfrm>
              <a:custGeom>
                <a:avLst/>
                <a:gdLst>
                  <a:gd name="T0" fmla="*/ 16 w 31"/>
                  <a:gd name="T1" fmla="*/ 30 h 33"/>
                  <a:gd name="T2" fmla="*/ 10 w 31"/>
                  <a:gd name="T3" fmla="*/ 31 h 33"/>
                  <a:gd name="T4" fmla="*/ 2 w 31"/>
                  <a:gd name="T5" fmla="*/ 24 h 33"/>
                  <a:gd name="T6" fmla="*/ 2 w 31"/>
                  <a:gd name="T7" fmla="*/ 17 h 33"/>
                  <a:gd name="T8" fmla="*/ 20 w 31"/>
                  <a:gd name="T9" fmla="*/ 2 h 33"/>
                  <a:gd name="T10" fmla="*/ 28 w 31"/>
                  <a:gd name="T11" fmla="*/ 2 h 33"/>
                  <a:gd name="T12" fmla="*/ 28 w 31"/>
                  <a:gd name="T13" fmla="*/ 2 h 33"/>
                  <a:gd name="T14" fmla="*/ 29 w 31"/>
                  <a:gd name="T15" fmla="*/ 10 h 33"/>
                  <a:gd name="T16" fmla="*/ 16 w 31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3">
                    <a:moveTo>
                      <a:pt x="16" y="30"/>
                    </a:moveTo>
                    <a:cubicBezTo>
                      <a:pt x="15" y="32"/>
                      <a:pt x="12" y="33"/>
                      <a:pt x="10" y="3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2"/>
                      <a:pt x="0" y="19"/>
                      <a:pt x="2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4"/>
                      <a:pt x="31" y="8"/>
                      <a:pt x="29" y="10"/>
                    </a:cubicBez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65"/>
              <p:cNvSpPr>
                <a:spLocks/>
              </p:cNvSpPr>
              <p:nvPr/>
            </p:nvSpPr>
            <p:spPr bwMode="gray">
              <a:xfrm>
                <a:off x="10007776" y="4936066"/>
                <a:ext cx="253611" cy="322387"/>
              </a:xfrm>
              <a:custGeom>
                <a:avLst/>
                <a:gdLst>
                  <a:gd name="T0" fmla="*/ 26 w 27"/>
                  <a:gd name="T1" fmla="*/ 22 h 35"/>
                  <a:gd name="T2" fmla="*/ 24 w 27"/>
                  <a:gd name="T3" fmla="*/ 29 h 35"/>
                  <a:gd name="T4" fmla="*/ 15 w 27"/>
                  <a:gd name="T5" fmla="*/ 33 h 35"/>
                  <a:gd name="T6" fmla="*/ 9 w 27"/>
                  <a:gd name="T7" fmla="*/ 31 h 35"/>
                  <a:gd name="T8" fmla="*/ 1 w 27"/>
                  <a:gd name="T9" fmla="*/ 9 h 35"/>
                  <a:gd name="T10" fmla="*/ 4 w 27"/>
                  <a:gd name="T11" fmla="*/ 1 h 35"/>
                  <a:gd name="T12" fmla="*/ 5 w 27"/>
                  <a:gd name="T13" fmla="*/ 1 h 35"/>
                  <a:gd name="T14" fmla="*/ 12 w 27"/>
                  <a:gd name="T15" fmla="*/ 3 h 35"/>
                  <a:gd name="T16" fmla="*/ 26 w 27"/>
                  <a:gd name="T17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5">
                    <a:moveTo>
                      <a:pt x="26" y="22"/>
                    </a:moveTo>
                    <a:cubicBezTo>
                      <a:pt x="27" y="25"/>
                      <a:pt x="27" y="27"/>
                      <a:pt x="24" y="2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5"/>
                      <a:pt x="10" y="34"/>
                      <a:pt x="9" y="3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11" y="1"/>
                      <a:pt x="12" y="3"/>
                    </a:cubicBezTo>
                    <a:lnTo>
                      <a:pt x="2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66"/>
              <p:cNvSpPr>
                <a:spLocks/>
              </p:cNvSpPr>
              <p:nvPr/>
            </p:nvSpPr>
            <p:spPr bwMode="gray">
              <a:xfrm>
                <a:off x="10416132" y="5787166"/>
                <a:ext cx="262208" cy="322387"/>
              </a:xfrm>
              <a:custGeom>
                <a:avLst/>
                <a:gdLst>
                  <a:gd name="T0" fmla="*/ 2 w 28"/>
                  <a:gd name="T1" fmla="*/ 13 h 35"/>
                  <a:gd name="T2" fmla="*/ 4 w 28"/>
                  <a:gd name="T3" fmla="*/ 6 h 35"/>
                  <a:gd name="T4" fmla="*/ 13 w 28"/>
                  <a:gd name="T5" fmla="*/ 2 h 35"/>
                  <a:gd name="T6" fmla="*/ 19 w 28"/>
                  <a:gd name="T7" fmla="*/ 4 h 35"/>
                  <a:gd name="T8" fmla="*/ 27 w 28"/>
                  <a:gd name="T9" fmla="*/ 26 h 35"/>
                  <a:gd name="T10" fmla="*/ 24 w 28"/>
                  <a:gd name="T11" fmla="*/ 34 h 35"/>
                  <a:gd name="T12" fmla="*/ 23 w 28"/>
                  <a:gd name="T13" fmla="*/ 34 h 35"/>
                  <a:gd name="T14" fmla="*/ 15 w 28"/>
                  <a:gd name="T15" fmla="*/ 32 h 35"/>
                  <a:gd name="T16" fmla="*/ 2 w 28"/>
                  <a:gd name="T17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5">
                    <a:moveTo>
                      <a:pt x="2" y="13"/>
                    </a:moveTo>
                    <a:cubicBezTo>
                      <a:pt x="0" y="11"/>
                      <a:pt x="1" y="8"/>
                      <a:pt x="4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8" y="2"/>
                      <a:pt x="19" y="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9"/>
                      <a:pt x="26" y="32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7" y="35"/>
                      <a:pt x="15" y="32"/>
                    </a:cubicBez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67"/>
              <p:cNvSpPr>
                <a:spLocks/>
              </p:cNvSpPr>
              <p:nvPr/>
            </p:nvSpPr>
            <p:spPr bwMode="gray">
              <a:xfrm>
                <a:off x="9749867" y="5602331"/>
                <a:ext cx="322387" cy="249311"/>
              </a:xfrm>
              <a:custGeom>
                <a:avLst/>
                <a:gdLst>
                  <a:gd name="T0" fmla="*/ 23 w 35"/>
                  <a:gd name="T1" fmla="*/ 2 h 27"/>
                  <a:gd name="T2" fmla="*/ 29 w 35"/>
                  <a:gd name="T3" fmla="*/ 3 h 27"/>
                  <a:gd name="T4" fmla="*/ 34 w 35"/>
                  <a:gd name="T5" fmla="*/ 13 h 27"/>
                  <a:gd name="T6" fmla="*/ 31 w 35"/>
                  <a:gd name="T7" fmla="*/ 19 h 27"/>
                  <a:gd name="T8" fmla="*/ 9 w 35"/>
                  <a:gd name="T9" fmla="*/ 26 h 27"/>
                  <a:gd name="T10" fmla="*/ 2 w 35"/>
                  <a:gd name="T11" fmla="*/ 23 h 27"/>
                  <a:gd name="T12" fmla="*/ 1 w 35"/>
                  <a:gd name="T13" fmla="*/ 23 h 27"/>
                  <a:gd name="T14" fmla="*/ 3 w 35"/>
                  <a:gd name="T15" fmla="*/ 15 h 27"/>
                  <a:gd name="T16" fmla="*/ 23 w 3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23" y="2"/>
                    </a:moveTo>
                    <a:cubicBezTo>
                      <a:pt x="25" y="0"/>
                      <a:pt x="28" y="1"/>
                      <a:pt x="29" y="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5"/>
                      <a:pt x="34" y="18"/>
                      <a:pt x="31" y="1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7"/>
                      <a:pt x="3" y="26"/>
                      <a:pt x="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0"/>
                      <a:pt x="1" y="17"/>
                      <a:pt x="3" y="15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68"/>
              <p:cNvSpPr>
                <a:spLocks/>
              </p:cNvSpPr>
              <p:nvPr/>
            </p:nvSpPr>
            <p:spPr bwMode="gray">
              <a:xfrm>
                <a:off x="10609565" y="5193974"/>
                <a:ext cx="326684" cy="249311"/>
              </a:xfrm>
              <a:custGeom>
                <a:avLst/>
                <a:gdLst>
                  <a:gd name="T0" fmla="*/ 12 w 35"/>
                  <a:gd name="T1" fmla="*/ 26 h 27"/>
                  <a:gd name="T2" fmla="*/ 6 w 35"/>
                  <a:gd name="T3" fmla="*/ 24 h 27"/>
                  <a:gd name="T4" fmla="*/ 1 w 35"/>
                  <a:gd name="T5" fmla="*/ 15 h 27"/>
                  <a:gd name="T6" fmla="*/ 4 w 35"/>
                  <a:gd name="T7" fmla="*/ 8 h 27"/>
                  <a:gd name="T8" fmla="*/ 26 w 35"/>
                  <a:gd name="T9" fmla="*/ 1 h 27"/>
                  <a:gd name="T10" fmla="*/ 33 w 35"/>
                  <a:gd name="T11" fmla="*/ 4 h 27"/>
                  <a:gd name="T12" fmla="*/ 33 w 35"/>
                  <a:gd name="T13" fmla="*/ 5 h 27"/>
                  <a:gd name="T14" fmla="*/ 32 w 35"/>
                  <a:gd name="T15" fmla="*/ 12 h 27"/>
                  <a:gd name="T16" fmla="*/ 12 w 35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12" y="26"/>
                    </a:moveTo>
                    <a:cubicBezTo>
                      <a:pt x="10" y="27"/>
                      <a:pt x="7" y="26"/>
                      <a:pt x="6" y="2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1" y="9"/>
                      <a:pt x="4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2" y="1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5" y="7"/>
                      <a:pt x="34" y="11"/>
                      <a:pt x="32" y="12"/>
                    </a:cubicBez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69"/>
              <p:cNvSpPr>
                <a:spLocks/>
              </p:cNvSpPr>
              <p:nvPr/>
            </p:nvSpPr>
            <p:spPr bwMode="gray">
              <a:xfrm>
                <a:off x="9719779" y="5279944"/>
                <a:ext cx="326684" cy="219224"/>
              </a:xfrm>
              <a:custGeom>
                <a:avLst/>
                <a:gdLst>
                  <a:gd name="T0" fmla="*/ 31 w 35"/>
                  <a:gd name="T1" fmla="*/ 4 h 24"/>
                  <a:gd name="T2" fmla="*/ 34 w 35"/>
                  <a:gd name="T3" fmla="*/ 10 h 24"/>
                  <a:gd name="T4" fmla="*/ 31 w 35"/>
                  <a:gd name="T5" fmla="*/ 20 h 24"/>
                  <a:gd name="T6" fmla="*/ 25 w 35"/>
                  <a:gd name="T7" fmla="*/ 23 h 24"/>
                  <a:gd name="T8" fmla="*/ 3 w 35"/>
                  <a:gd name="T9" fmla="*/ 12 h 24"/>
                  <a:gd name="T10" fmla="*/ 0 w 35"/>
                  <a:gd name="T11" fmla="*/ 5 h 24"/>
                  <a:gd name="T12" fmla="*/ 1 w 35"/>
                  <a:gd name="T13" fmla="*/ 4 h 24"/>
                  <a:gd name="T14" fmla="*/ 7 w 35"/>
                  <a:gd name="T15" fmla="*/ 0 h 24"/>
                  <a:gd name="T16" fmla="*/ 31 w 3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31" y="4"/>
                    </a:moveTo>
                    <a:cubicBezTo>
                      <a:pt x="33" y="5"/>
                      <a:pt x="35" y="8"/>
                      <a:pt x="34" y="1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3"/>
                      <a:pt x="27" y="24"/>
                      <a:pt x="25" y="2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5" y="0"/>
                      <a:pt x="7" y="0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70"/>
              <p:cNvSpPr>
                <a:spLocks/>
              </p:cNvSpPr>
              <p:nvPr/>
            </p:nvSpPr>
            <p:spPr bwMode="gray">
              <a:xfrm>
                <a:off x="10639653" y="5546449"/>
                <a:ext cx="322387" cy="219224"/>
              </a:xfrm>
              <a:custGeom>
                <a:avLst/>
                <a:gdLst>
                  <a:gd name="T0" fmla="*/ 4 w 35"/>
                  <a:gd name="T1" fmla="*/ 20 h 24"/>
                  <a:gd name="T2" fmla="*/ 1 w 35"/>
                  <a:gd name="T3" fmla="*/ 14 h 24"/>
                  <a:gd name="T4" fmla="*/ 4 w 35"/>
                  <a:gd name="T5" fmla="*/ 4 h 24"/>
                  <a:gd name="T6" fmla="*/ 10 w 35"/>
                  <a:gd name="T7" fmla="*/ 1 h 24"/>
                  <a:gd name="T8" fmla="*/ 31 w 35"/>
                  <a:gd name="T9" fmla="*/ 12 h 24"/>
                  <a:gd name="T10" fmla="*/ 34 w 35"/>
                  <a:gd name="T11" fmla="*/ 19 h 24"/>
                  <a:gd name="T12" fmla="*/ 34 w 35"/>
                  <a:gd name="T13" fmla="*/ 20 h 24"/>
                  <a:gd name="T14" fmla="*/ 27 w 35"/>
                  <a:gd name="T15" fmla="*/ 24 h 24"/>
                  <a:gd name="T16" fmla="*/ 4 w 35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4" y="20"/>
                    </a:moveTo>
                    <a:cubicBezTo>
                      <a:pt x="1" y="19"/>
                      <a:pt x="0" y="17"/>
                      <a:pt x="1" y="1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13"/>
                      <a:pt x="35" y="16"/>
                      <a:pt x="34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3"/>
                      <a:pt x="30" y="24"/>
                      <a:pt x="27" y="24"/>
                    </a:cubicBezTo>
                    <a:lnTo>
                      <a:pt x="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71"/>
              <p:cNvSpPr>
                <a:spLocks/>
              </p:cNvSpPr>
              <p:nvPr/>
            </p:nvSpPr>
            <p:spPr bwMode="gray">
              <a:xfrm>
                <a:off x="10093745" y="5821554"/>
                <a:ext cx="219224" cy="326684"/>
              </a:xfrm>
              <a:custGeom>
                <a:avLst/>
                <a:gdLst>
                  <a:gd name="T0" fmla="*/ 5 w 24"/>
                  <a:gd name="T1" fmla="*/ 4 h 35"/>
                  <a:gd name="T2" fmla="*/ 11 w 24"/>
                  <a:gd name="T3" fmla="*/ 0 h 35"/>
                  <a:gd name="T4" fmla="*/ 20 w 24"/>
                  <a:gd name="T5" fmla="*/ 4 h 35"/>
                  <a:gd name="T6" fmla="*/ 23 w 24"/>
                  <a:gd name="T7" fmla="*/ 10 h 35"/>
                  <a:gd name="T8" fmla="*/ 13 w 24"/>
                  <a:gd name="T9" fmla="*/ 31 h 35"/>
                  <a:gd name="T10" fmla="*/ 5 w 24"/>
                  <a:gd name="T11" fmla="*/ 34 h 35"/>
                  <a:gd name="T12" fmla="*/ 5 w 24"/>
                  <a:gd name="T13" fmla="*/ 34 h 35"/>
                  <a:gd name="T14" fmla="*/ 1 w 24"/>
                  <a:gd name="T15" fmla="*/ 27 h 35"/>
                  <a:gd name="T16" fmla="*/ 5 w 24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5" y="4"/>
                    </a:moveTo>
                    <a:cubicBezTo>
                      <a:pt x="5" y="1"/>
                      <a:pt x="8" y="0"/>
                      <a:pt x="11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3" y="5"/>
                      <a:pt x="24" y="7"/>
                      <a:pt x="23" y="1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4"/>
                      <a:pt x="8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2" y="33"/>
                      <a:pt x="0" y="30"/>
                      <a:pt x="1" y="27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372"/>
              <p:cNvSpPr>
                <a:spLocks/>
              </p:cNvSpPr>
              <p:nvPr/>
            </p:nvSpPr>
            <p:spPr bwMode="gray">
              <a:xfrm>
                <a:off x="10360251" y="4901678"/>
                <a:ext cx="232118" cy="330984"/>
              </a:xfrm>
              <a:custGeom>
                <a:avLst/>
                <a:gdLst>
                  <a:gd name="T0" fmla="*/ 20 w 25"/>
                  <a:gd name="T1" fmla="*/ 31 h 36"/>
                  <a:gd name="T2" fmla="*/ 14 w 25"/>
                  <a:gd name="T3" fmla="*/ 35 h 36"/>
                  <a:gd name="T4" fmla="*/ 4 w 25"/>
                  <a:gd name="T5" fmla="*/ 31 h 36"/>
                  <a:gd name="T6" fmla="*/ 2 w 25"/>
                  <a:gd name="T7" fmla="*/ 25 h 36"/>
                  <a:gd name="T8" fmla="*/ 12 w 25"/>
                  <a:gd name="T9" fmla="*/ 4 h 36"/>
                  <a:gd name="T10" fmla="*/ 19 w 25"/>
                  <a:gd name="T11" fmla="*/ 1 h 36"/>
                  <a:gd name="T12" fmla="*/ 20 w 25"/>
                  <a:gd name="T13" fmla="*/ 1 h 36"/>
                  <a:gd name="T14" fmla="*/ 24 w 25"/>
                  <a:gd name="T15" fmla="*/ 8 h 36"/>
                  <a:gd name="T16" fmla="*/ 20 w 25"/>
                  <a:gd name="T1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6">
                    <a:moveTo>
                      <a:pt x="20" y="31"/>
                    </a:moveTo>
                    <a:cubicBezTo>
                      <a:pt x="20" y="34"/>
                      <a:pt x="17" y="36"/>
                      <a:pt x="14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0" y="28"/>
                      <a:pt x="2" y="2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2"/>
                      <a:pt x="17" y="0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25" y="5"/>
                      <a:pt x="24" y="8"/>
                    </a:cubicBezTo>
                    <a:lnTo>
                      <a:pt x="2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0" name="Freeform 435"/>
            <p:cNvSpPr>
              <a:spLocks/>
            </p:cNvSpPr>
            <p:nvPr userDrawn="1"/>
          </p:nvSpPr>
          <p:spPr bwMode="blackWhite">
            <a:xfrm>
              <a:off x="9177699" y="3671352"/>
              <a:ext cx="2570460" cy="1037672"/>
            </a:xfrm>
            <a:custGeom>
              <a:avLst/>
              <a:gdLst>
                <a:gd name="T0" fmla="*/ 359 w 402"/>
                <a:gd name="T1" fmla="*/ 77 h 163"/>
                <a:gd name="T2" fmla="*/ 352 w 402"/>
                <a:gd name="T3" fmla="*/ 77 h 163"/>
                <a:gd name="T4" fmla="*/ 271 w 402"/>
                <a:gd name="T5" fmla="*/ 0 h 163"/>
                <a:gd name="T6" fmla="*/ 192 w 402"/>
                <a:gd name="T7" fmla="*/ 60 h 163"/>
                <a:gd name="T8" fmla="*/ 149 w 402"/>
                <a:gd name="T9" fmla="*/ 42 h 163"/>
                <a:gd name="T10" fmla="*/ 89 w 402"/>
                <a:gd name="T11" fmla="*/ 97 h 163"/>
                <a:gd name="T12" fmla="*/ 61 w 402"/>
                <a:gd name="T13" fmla="*/ 110 h 163"/>
                <a:gd name="T14" fmla="*/ 34 w 402"/>
                <a:gd name="T15" fmla="*/ 96 h 163"/>
                <a:gd name="T16" fmla="*/ 0 w 402"/>
                <a:gd name="T17" fmla="*/ 129 h 163"/>
                <a:gd name="T18" fmla="*/ 34 w 402"/>
                <a:gd name="T19" fmla="*/ 163 h 163"/>
                <a:gd name="T20" fmla="*/ 43 w 402"/>
                <a:gd name="T21" fmla="*/ 163 h 163"/>
                <a:gd name="T22" fmla="*/ 153 w 402"/>
                <a:gd name="T23" fmla="*/ 163 h 163"/>
                <a:gd name="T24" fmla="*/ 214 w 402"/>
                <a:gd name="T25" fmla="*/ 163 h 163"/>
                <a:gd name="T26" fmla="*/ 362 w 402"/>
                <a:gd name="T27" fmla="*/ 163 h 163"/>
                <a:gd name="T28" fmla="*/ 362 w 402"/>
                <a:gd name="T29" fmla="*/ 163 h 163"/>
                <a:gd name="T30" fmla="*/ 402 w 402"/>
                <a:gd name="T31" fmla="*/ 120 h 163"/>
                <a:gd name="T32" fmla="*/ 359 w 402"/>
                <a:gd name="T33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163">
                  <a:moveTo>
                    <a:pt x="359" y="77"/>
                  </a:moveTo>
                  <a:cubicBezTo>
                    <a:pt x="357" y="77"/>
                    <a:pt x="355" y="77"/>
                    <a:pt x="352" y="77"/>
                  </a:cubicBezTo>
                  <a:cubicBezTo>
                    <a:pt x="350" y="34"/>
                    <a:pt x="315" y="0"/>
                    <a:pt x="271" y="0"/>
                  </a:cubicBezTo>
                  <a:cubicBezTo>
                    <a:pt x="233" y="0"/>
                    <a:pt x="202" y="26"/>
                    <a:pt x="192" y="60"/>
                  </a:cubicBezTo>
                  <a:cubicBezTo>
                    <a:pt x="181" y="49"/>
                    <a:pt x="166" y="42"/>
                    <a:pt x="149" y="42"/>
                  </a:cubicBezTo>
                  <a:cubicBezTo>
                    <a:pt x="118" y="42"/>
                    <a:pt x="92" y="66"/>
                    <a:pt x="89" y="97"/>
                  </a:cubicBezTo>
                  <a:cubicBezTo>
                    <a:pt x="79" y="98"/>
                    <a:pt x="69" y="103"/>
                    <a:pt x="61" y="110"/>
                  </a:cubicBezTo>
                  <a:cubicBezTo>
                    <a:pt x="55" y="101"/>
                    <a:pt x="45" y="96"/>
                    <a:pt x="34" y="96"/>
                  </a:cubicBezTo>
                  <a:cubicBezTo>
                    <a:pt x="15" y="96"/>
                    <a:pt x="0" y="111"/>
                    <a:pt x="0" y="129"/>
                  </a:cubicBezTo>
                  <a:cubicBezTo>
                    <a:pt x="0" y="148"/>
                    <a:pt x="15" y="163"/>
                    <a:pt x="3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84" y="161"/>
                    <a:pt x="402" y="143"/>
                    <a:pt x="402" y="120"/>
                  </a:cubicBezTo>
                  <a:cubicBezTo>
                    <a:pt x="402" y="96"/>
                    <a:pt x="383" y="77"/>
                    <a:pt x="35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5663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467" r:id="rId2"/>
    <p:sldLayoutId id="2147484266" r:id="rId3"/>
    <p:sldLayoutId id="2147484240" r:id="rId4"/>
    <p:sldLayoutId id="2147484241" r:id="rId5"/>
    <p:sldLayoutId id="2147484474" r:id="rId6"/>
    <p:sldLayoutId id="2147484245" r:id="rId7"/>
    <p:sldLayoutId id="2147484247" r:id="rId8"/>
    <p:sldLayoutId id="2147484249" r:id="rId9"/>
    <p:sldLayoutId id="2147484250" r:id="rId10"/>
    <p:sldLayoutId id="2147484264" r:id="rId11"/>
    <p:sldLayoutId id="2147484251" r:id="rId12"/>
    <p:sldLayoutId id="2147484463" r:id="rId13"/>
    <p:sldLayoutId id="2147484256" r:id="rId14"/>
    <p:sldLayoutId id="2147484257" r:id="rId15"/>
    <p:sldLayoutId id="2147484260" r:id="rId16"/>
    <p:sldLayoutId id="2147484299" r:id="rId17"/>
    <p:sldLayoutId id="2147484263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8" r:id="rId12"/>
    <p:sldLayoutId id="2147484489" r:id="rId13"/>
    <p:sldLayoutId id="2147484490" r:id="rId14"/>
    <p:sldLayoutId id="2147484491" r:id="rId15"/>
    <p:sldLayoutId id="2147484492" r:id="rId16"/>
    <p:sldLayoutId id="2147484493" r:id="rId17"/>
    <p:sldLayoutId id="2147484494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08" r:id="rId12"/>
    <p:sldLayoutId id="2147484509" r:id="rId13"/>
    <p:sldLayoutId id="2147484510" r:id="rId14"/>
    <p:sldLayoutId id="2147484511" r:id="rId15"/>
    <p:sldLayoutId id="2147484512" r:id="rId16"/>
    <p:sldLayoutId id="2147484513" r:id="rId17"/>
    <p:sldLayoutId id="2147484514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hyperlink" Target="https://www.cygwin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How To: Deep Learning Workspace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August 23, 2017</a:t>
            </a:r>
          </a:p>
        </p:txBody>
      </p:sp>
    </p:spTree>
    <p:extLst>
      <p:ext uri="{BB962C8B-B14F-4D97-AF65-F5344CB8AC3E}">
        <p14:creationId xmlns:p14="http://schemas.microsoft.com/office/powerpoint/2010/main" val="10057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3D924D-E0EA-4ADE-A664-DB6852BBFE0B}"/>
              </a:ext>
            </a:extLst>
          </p:cNvPr>
          <p:cNvSpPr txBox="1"/>
          <p:nvPr/>
        </p:nvSpPr>
        <p:spPr>
          <a:xfrm>
            <a:off x="1" y="789703"/>
            <a:ext cx="4703638" cy="183434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Submit a </a:t>
            </a:r>
            <a:r>
              <a:rPr lang="en-US" sz="200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caffe-ssh</a:t>
            </a: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job: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Claim the number of GPUs you want to use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Select the docker image to use, e.g., </a:t>
            </a:r>
            <a:r>
              <a:rPr lang="en-US" sz="200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bvlc</a:t>
            </a: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</a:t>
            </a:r>
            <a:r>
              <a:rPr lang="en-US" sz="200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caffe:gpu</a:t>
            </a: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was chosen here</a:t>
            </a:r>
          </a:p>
        </p:txBody>
      </p:sp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574F275-4FBD-4C24-BCA2-09841382F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021" y="0"/>
            <a:ext cx="4274432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36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B74C09E-49EB-41D5-88AD-6398F9C2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9" y="457201"/>
            <a:ext cx="7476785" cy="60568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5C044C-72E0-4FE4-8FD7-80487CA14BF9}"/>
              </a:ext>
            </a:extLst>
          </p:cNvPr>
          <p:cNvSpPr/>
          <p:nvPr/>
        </p:nvSpPr>
        <p:spPr bwMode="auto">
          <a:xfrm>
            <a:off x="2364658" y="2658141"/>
            <a:ext cx="3015416" cy="127590"/>
          </a:xfrm>
          <a:prstGeom prst="rect">
            <a:avLst/>
          </a:prstGeom>
          <a:noFill/>
          <a:ln w="158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CF0883-961F-48A9-828C-98A974934DD3}"/>
              </a:ext>
            </a:extLst>
          </p:cNvPr>
          <p:cNvCxnSpPr>
            <a:cxnSpLocks/>
          </p:cNvCxnSpPr>
          <p:nvPr/>
        </p:nvCxnSpPr>
        <p:spPr>
          <a:xfrm>
            <a:off x="5380074" y="2785731"/>
            <a:ext cx="1389118" cy="1546082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0AA344-C4F7-40FB-83FD-4EF9D54925F5}"/>
              </a:ext>
            </a:extLst>
          </p:cNvPr>
          <p:cNvSpPr txBox="1"/>
          <p:nvPr/>
        </p:nvSpPr>
        <p:spPr>
          <a:xfrm>
            <a:off x="7601370" y="1184935"/>
            <a:ext cx="4703638" cy="301928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Type this command in </a:t>
            </a: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4"/>
              </a:rPr>
              <a:t>Cygwin</a:t>
            </a:r>
            <a:endParaRPr lang="en-US" sz="20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After you log in, you can work as like in a normal terminal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If you don’t have Cygwin, please go and download it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command didn’t work on </a:t>
            </a:r>
            <a:r>
              <a:rPr lang="en-US" sz="200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linux</a:t>
            </a: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box  but can make it happen by copying the </a:t>
            </a:r>
            <a:r>
              <a:rPr lang="en-US" sz="200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id_rsa</a:t>
            </a: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private key to your </a:t>
            </a:r>
            <a:r>
              <a:rPr lang="en-US" sz="200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linux</a:t>
            </a: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box </a:t>
            </a:r>
          </a:p>
        </p:txBody>
      </p:sp>
      <p:pic>
        <p:nvPicPr>
          <p:cNvPr id="10" name="Picture 9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65335843-C103-4947-B6CA-27207BA95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262" y="4331813"/>
            <a:ext cx="6058746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7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3DC48-29A7-402E-9D33-BB9BC442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680460"/>
          </a:xfrm>
        </p:spPr>
        <p:txBody>
          <a:bodyPr/>
          <a:lstStyle/>
          <a:p>
            <a:r>
              <a:rPr lang="en-US"/>
              <a:t>Training Job</a:t>
            </a:r>
            <a:br>
              <a:rPr lang="en-US"/>
            </a:br>
            <a:r>
              <a:rPr lang="en-US" sz="3600"/>
              <a:t>Caffe training example</a:t>
            </a:r>
          </a:p>
        </p:txBody>
      </p:sp>
    </p:spTree>
    <p:extLst>
      <p:ext uri="{BB962C8B-B14F-4D97-AF65-F5344CB8AC3E}">
        <p14:creationId xmlns:p14="http://schemas.microsoft.com/office/powerpoint/2010/main" val="9401381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2E7763-7C37-4E43-AFB1-83EF4B6347C7}"/>
              </a:ext>
            </a:extLst>
          </p:cNvPr>
          <p:cNvGrpSpPr/>
          <p:nvPr/>
        </p:nvGrpSpPr>
        <p:grpSpPr>
          <a:xfrm>
            <a:off x="421850" y="377072"/>
            <a:ext cx="11567642" cy="6330520"/>
            <a:chOff x="421850" y="377072"/>
            <a:chExt cx="11567642" cy="6330520"/>
          </a:xfrm>
        </p:grpSpPr>
        <p:pic>
          <p:nvPicPr>
            <p:cNvPr id="3" name="Picture 2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5B28E45E-5ECC-48FF-8064-A78512950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850" y="377072"/>
              <a:ext cx="3812818" cy="6198542"/>
            </a:xfrm>
            <a:prstGeom prst="rect">
              <a:avLst/>
            </a:prstGeom>
          </p:spPr>
        </p:pic>
        <p:pic>
          <p:nvPicPr>
            <p:cNvPr id="8" name="Picture 7" descr="A screenshot of text&#10;&#10;Description generated with very high confidence">
              <a:extLst>
                <a:ext uri="{FF2B5EF4-FFF2-40B4-BE49-F238E27FC236}">
                  <a16:creationId xmlns:a16="http://schemas.microsoft.com/office/drawing/2014/main" id="{A57FEAC7-52E4-4411-B77E-106BBB711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1286" y="377072"/>
              <a:ext cx="4298206" cy="6330520"/>
            </a:xfrm>
            <a:prstGeom prst="rect">
              <a:avLst/>
            </a:prstGeom>
          </p:spPr>
        </p:pic>
        <p:pic>
          <p:nvPicPr>
            <p:cNvPr id="10" name="Picture 9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EE01CB7B-B51B-4D50-97AC-66840585D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2152" y="1956989"/>
              <a:ext cx="4193332" cy="2247562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3E27FB0-E8B2-48FB-98AB-B4F7668B2F4D}"/>
                </a:ext>
              </a:extLst>
            </p:cNvPr>
            <p:cNvCxnSpPr/>
            <p:nvPr/>
          </p:nvCxnSpPr>
          <p:spPr>
            <a:xfrm flipV="1">
              <a:off x="2053244" y="3699164"/>
              <a:ext cx="1221971" cy="1030778"/>
            </a:xfrm>
            <a:prstGeom prst="straightConnector1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C141856-D1DD-4C6D-ABC0-8BBFD08D39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7423" y="857839"/>
              <a:ext cx="1554998" cy="1187777"/>
            </a:xfrm>
            <a:prstGeom prst="straightConnector1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387806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35A7FB8A-849E-4F06-B8C0-2E1B236C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89" y="1625460"/>
            <a:ext cx="10804791" cy="31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94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8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436475" cy="6994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62D72109-C8D8-43D6-848D-DE21DC3FE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690"/>
          <a:stretch/>
        </p:blipFill>
        <p:spPr>
          <a:xfrm>
            <a:off x="198437" y="68261"/>
            <a:ext cx="10363200" cy="6843899"/>
          </a:xfrm>
          <a:prstGeom prst="rect">
            <a:avLst/>
          </a:prstGeom>
        </p:spPr>
      </p:pic>
      <p:sp>
        <p:nvSpPr>
          <p:cNvPr id="17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638783" y="2322954"/>
            <a:ext cx="4797692" cy="467157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9" name="Straight Connector 18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70431" y="5225794"/>
            <a:ext cx="954177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C77B4D4-83F8-43B0-8236-C9F59CEC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437" y="2784716"/>
            <a:ext cx="3929282" cy="18705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000">
                <a:solidFill>
                  <a:schemeClr val="tx1"/>
                </a:solidFill>
                <a:ea typeface="+mj-ea"/>
                <a:cs typeface="+mj-cs"/>
              </a:rPr>
              <a:t>DL Workspace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F7370-A792-4BD0-B310-1713F3A5BEAA}"/>
              </a:ext>
            </a:extLst>
          </p:cNvPr>
          <p:cNvSpPr/>
          <p:nvPr/>
        </p:nvSpPr>
        <p:spPr bwMode="auto">
          <a:xfrm>
            <a:off x="2636837" y="373062"/>
            <a:ext cx="990600" cy="274320"/>
          </a:xfrm>
          <a:prstGeom prst="rect">
            <a:avLst/>
          </a:prstGeom>
          <a:noFill/>
          <a:ln w="158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0F4ED-D8E4-4BD9-8390-28A908768345}"/>
              </a:ext>
            </a:extLst>
          </p:cNvPr>
          <p:cNvSpPr txBox="1"/>
          <p:nvPr/>
        </p:nvSpPr>
        <p:spPr>
          <a:xfrm>
            <a:off x="4950718" y="5579998"/>
            <a:ext cx="5735437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FF0000"/>
                </a:solidFill>
              </a:rPr>
              <a:t>Use Chrome to open the site instead of Edge!!</a:t>
            </a:r>
          </a:p>
        </p:txBody>
      </p:sp>
    </p:spTree>
    <p:extLst>
      <p:ext uri="{BB962C8B-B14F-4D97-AF65-F5344CB8AC3E}">
        <p14:creationId xmlns:p14="http://schemas.microsoft.com/office/powerpoint/2010/main" val="3745492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AD4F-1683-4509-9404-570C06EA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7" y="2125662"/>
            <a:ext cx="3047998" cy="2590800"/>
          </a:xfrm>
        </p:spPr>
        <p:txBody>
          <a:bodyPr/>
          <a:lstStyle/>
          <a:p>
            <a:r>
              <a:rPr lang="en-US"/>
              <a:t>Submit Job</a:t>
            </a:r>
            <a:br>
              <a:rPr lang="en-US"/>
            </a:br>
            <a:br>
              <a:rPr lang="en-US" sz="3200"/>
            </a:br>
            <a:r>
              <a:rPr lang="en-US" sz="3200"/>
              <a:t>- Interactive Job</a:t>
            </a:r>
            <a:br>
              <a:rPr lang="en-US" sz="3200"/>
            </a:br>
            <a:br>
              <a:rPr lang="en-US" sz="3200"/>
            </a:br>
            <a:r>
              <a:rPr lang="en-US" sz="3200"/>
              <a:t>- Training Job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4B01F5-ADD7-474E-AB35-661E3D6D9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37" y="70834"/>
            <a:ext cx="3941859" cy="699452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3AC9A68-8F7C-422C-A35A-92E517835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637" y="86544"/>
            <a:ext cx="3884284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630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3DC48-29A7-402E-9D33-BB9BC442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Caffe-</a:t>
            </a:r>
            <a:r>
              <a:rPr lang="en-US" err="1"/>
              <a:t>Ipython</a:t>
            </a:r>
            <a:r>
              <a:rPr lang="en-US"/>
              <a:t> Job</a:t>
            </a:r>
          </a:p>
        </p:txBody>
      </p:sp>
    </p:spTree>
    <p:extLst>
      <p:ext uri="{BB962C8B-B14F-4D97-AF65-F5344CB8AC3E}">
        <p14:creationId xmlns:p14="http://schemas.microsoft.com/office/powerpoint/2010/main" val="30358941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599D84C-18B4-4A15-B89A-13445F2A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" y="220662"/>
            <a:ext cx="3505200" cy="656428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4BEF3A0-65E9-4B42-905A-7182B02EE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715" y="220663"/>
            <a:ext cx="7878922" cy="65745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72484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436475" cy="6994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577" y="489616"/>
            <a:ext cx="11463320" cy="6015292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96AC9A9-B759-4C32-81BE-76FDE79E6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42" y="1300745"/>
            <a:ext cx="5400886" cy="3996656"/>
          </a:xfrm>
          <a:prstGeom prst="rect">
            <a:avLst/>
          </a:prstGeom>
        </p:spPr>
      </p:pic>
      <p:cxnSp>
        <p:nvCxnSpPr>
          <p:cNvPr id="11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01873" y="1165754"/>
            <a:ext cx="0" cy="4663016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E05A06-3965-4F3F-A609-C291CB4542B0}"/>
              </a:ext>
            </a:extLst>
          </p:cNvPr>
          <p:cNvSpPr txBox="1"/>
          <p:nvPr/>
        </p:nvSpPr>
        <p:spPr>
          <a:xfrm>
            <a:off x="6214459" y="608949"/>
            <a:ext cx="5735437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Copy the token from Job console output to here </a:t>
            </a:r>
          </a:p>
        </p:txBody>
      </p:sp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AA64230-5AFD-47D7-8661-948B11A1A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14" y="1301339"/>
            <a:ext cx="5425623" cy="45274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9C0171-A627-41C1-9B08-E4A648A8A3E1}"/>
              </a:ext>
            </a:extLst>
          </p:cNvPr>
          <p:cNvCxnSpPr>
            <a:cxnSpLocks/>
          </p:cNvCxnSpPr>
          <p:nvPr/>
        </p:nvCxnSpPr>
        <p:spPr>
          <a:xfrm>
            <a:off x="8399721" y="1010093"/>
            <a:ext cx="1212112" cy="925033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11A0BF6-0843-4134-BD3A-4773B1279070}"/>
              </a:ext>
            </a:extLst>
          </p:cNvPr>
          <p:cNvSpPr/>
          <p:nvPr/>
        </p:nvSpPr>
        <p:spPr bwMode="auto">
          <a:xfrm>
            <a:off x="3731991" y="4582633"/>
            <a:ext cx="1616186" cy="138223"/>
          </a:xfrm>
          <a:prstGeom prst="rect">
            <a:avLst/>
          </a:prstGeom>
          <a:noFill/>
          <a:ln w="158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0B4077-55C1-421B-9583-816ABE1474CC}"/>
              </a:ext>
            </a:extLst>
          </p:cNvPr>
          <p:cNvCxnSpPr>
            <a:cxnSpLocks/>
          </p:cNvCxnSpPr>
          <p:nvPr/>
        </p:nvCxnSpPr>
        <p:spPr>
          <a:xfrm flipV="1">
            <a:off x="5348177" y="2200940"/>
            <a:ext cx="3923414" cy="2381694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07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2950B79-87E2-48CE-A93C-DE470F92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719" y="1051994"/>
            <a:ext cx="7089131" cy="5494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F9753-BBE3-45AF-BD69-0D690C965BF2}"/>
              </a:ext>
            </a:extLst>
          </p:cNvPr>
          <p:cNvSpPr txBox="1"/>
          <p:nvPr/>
        </p:nvSpPr>
        <p:spPr>
          <a:xfrm>
            <a:off x="292124" y="247443"/>
            <a:ext cx="6650936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Use it as a normal </a:t>
            </a:r>
            <a:r>
              <a:rPr lang="en-US" sz="200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Ipython</a:t>
            </a: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notebook environment  </a:t>
            </a:r>
          </a:p>
        </p:txBody>
      </p:sp>
    </p:spTree>
    <p:extLst>
      <p:ext uri="{BB962C8B-B14F-4D97-AF65-F5344CB8AC3E}">
        <p14:creationId xmlns:p14="http://schemas.microsoft.com/office/powerpoint/2010/main" val="16059095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436475" cy="6994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766B757-1193-4316-9326-AF32A1C14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20"/>
          <a:stretch/>
        </p:blipFill>
        <p:spPr>
          <a:xfrm>
            <a:off x="434582" y="244417"/>
            <a:ext cx="11567309" cy="6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88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3DC48-29A7-402E-9D33-BB9BC442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Caffe-SSH Job</a:t>
            </a:r>
          </a:p>
        </p:txBody>
      </p:sp>
    </p:spTree>
    <p:extLst>
      <p:ext uri="{BB962C8B-B14F-4D97-AF65-F5344CB8AC3E}">
        <p14:creationId xmlns:p14="http://schemas.microsoft.com/office/powerpoint/2010/main" val="58301616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BT - Blue - white back, gold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FF8C00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20.potx" id="{2B9D109A-B5EA-4192-A8BC-1B4175E7EC76}" vid="{220B14D8-9A3D-4FDC-8AEC-2FC02735BAD7}"/>
    </a:ext>
  </a:extLst>
</a:theme>
</file>

<file path=ppt/theme/theme2.xml><?xml version="1.0" encoding="utf-8"?>
<a:theme xmlns:a="http://schemas.openxmlformats.org/drawingml/2006/main" name="LIGHT GRAY TEMPLATE">
  <a:themeElements>
    <a:clrScheme name="BT - Blue - White back, gold">
      <a:dk1>
        <a:srgbClr val="353535"/>
      </a:dk1>
      <a:lt1>
        <a:srgbClr val="FFFFFF"/>
      </a:lt1>
      <a:dk2>
        <a:srgbClr val="0078D7"/>
      </a:dk2>
      <a:lt2>
        <a:srgbClr val="E6E6E6"/>
      </a:lt2>
      <a:accent1>
        <a:srgbClr val="0078D7"/>
      </a:accent1>
      <a:accent2>
        <a:srgbClr val="002050"/>
      </a:accent2>
      <a:accent3>
        <a:srgbClr val="00BCF2"/>
      </a:accent3>
      <a:accent4>
        <a:srgbClr val="FF8C00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20.potx" id="{2B9D109A-B5EA-4192-A8BC-1B4175E7EC76}" vid="{D1F8E830-E47D-454E-8DFC-7FF0B7AB3709}"/>
    </a:ext>
  </a:extLst>
</a:theme>
</file>

<file path=ppt/theme/theme3.xml><?xml version="1.0" encoding="utf-8"?>
<a:theme xmlns:a="http://schemas.openxmlformats.org/drawingml/2006/main" name="DARK GRAY TEMPLATE">
  <a:themeElements>
    <a:clrScheme name="BT - Blue - dark back, gold and lime">
      <a:dk1>
        <a:srgbClr val="353535"/>
      </a:dk1>
      <a:lt1>
        <a:srgbClr val="FFFFFF"/>
      </a:lt1>
      <a:dk2>
        <a:srgbClr val="0078D7"/>
      </a:dk2>
      <a:lt2>
        <a:srgbClr val="CDF4FF"/>
      </a:lt2>
      <a:accent1>
        <a:srgbClr val="0078D7"/>
      </a:accent1>
      <a:accent2>
        <a:srgbClr val="D2D2D2"/>
      </a:accent2>
      <a:accent3>
        <a:srgbClr val="00BCF2"/>
      </a:accent3>
      <a:accent4>
        <a:srgbClr val="FF8C00"/>
      </a:accent4>
      <a:accent5>
        <a:srgbClr val="BAD80A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20.potx" id="{2B9D109A-B5EA-4192-A8BC-1B4175E7EC76}" vid="{2269423F-286C-4B6F-81F7-3684800E43F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30841A-A209-44E7-824E-9DDB4DE0D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30a2e83-186a-4a0f-ab27-bee8a8096abc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Custom</PresentationFormat>
  <Paragraphs>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Consolas</vt:lpstr>
      <vt:lpstr>Segoe UI</vt:lpstr>
      <vt:lpstr>Segoe UI Light</vt:lpstr>
      <vt:lpstr>Segoe UI Semilight</vt:lpstr>
      <vt:lpstr>Wingdings</vt:lpstr>
      <vt:lpstr>WHITE TEMPLATE</vt:lpstr>
      <vt:lpstr>LIGHT GRAY TEMPLATE</vt:lpstr>
      <vt:lpstr>DARK GRAY TEMPLATE</vt:lpstr>
      <vt:lpstr>How To: Deep Learning Workspace </vt:lpstr>
      <vt:lpstr>DL Workspace</vt:lpstr>
      <vt:lpstr>Submit Job  - Interactive Job  - Training Job</vt:lpstr>
      <vt:lpstr>Caffe-Ipython Job</vt:lpstr>
      <vt:lpstr>PowerPoint Presentation</vt:lpstr>
      <vt:lpstr>PowerPoint Presentation</vt:lpstr>
      <vt:lpstr>PowerPoint Presentation</vt:lpstr>
      <vt:lpstr>PowerPoint Presentation</vt:lpstr>
      <vt:lpstr>Caffe-SSH Job</vt:lpstr>
      <vt:lpstr>PowerPoint Presentation</vt:lpstr>
      <vt:lpstr>PowerPoint Presentation</vt:lpstr>
      <vt:lpstr>Training Job Caffe training example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To: Deep Learning Workspace</dc:title>
  <dc:creator>Jin Li (MICROSOFT RESEARCH)</dc:creator>
  <cp:lastModifiedBy>Jin Li (MICROSOFT RESEARCH)</cp:lastModifiedBy>
  <cp:revision>3</cp:revision>
  <dcterms:modified xsi:type="dcterms:W3CDTF">2017-09-23T19:55:09Z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niz@microsoft.com</vt:lpwstr>
  </property>
  <property fmtid="{D5CDD505-2E9C-101B-9397-08002B2CF9AE}" pid="15" name="MSIP_Label_f42aa342-8706-4288-bd11-ebb85995028c_SetDate">
    <vt:lpwstr>2017-08-07T15:36:29.5463424-07:00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</Properties>
</file>