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30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50333" autoAdjust="0"/>
  </p:normalViewPr>
  <p:slideViewPr>
    <p:cSldViewPr snapToGrid="0">
      <p:cViewPr varScale="1">
        <p:scale>
          <a:sx n="82" d="100"/>
          <a:sy n="82" d="100"/>
        </p:scale>
        <p:origin x="631" y="2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80CBBC-E782-42DE-8BA8-53B10C17D0D7}" type="datetimeFigureOut">
              <a:rPr lang="en-US" smtClean="0"/>
              <a:t>6/18/2025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2E0491-3717-4E51-9670-3BE3A65A7548}" type="slidenum">
              <a:rPr lang="en-US" smtClean="0"/>
              <a:t>‹#›</a:t>
            </a:fld>
            <a:endParaRPr lang="en-US"/>
          </a:p>
        </p:txBody>
      </p:sp>
    </p:spTree>
    <p:extLst>
      <p:ext uri="{BB962C8B-B14F-4D97-AF65-F5344CB8AC3E}">
        <p14:creationId xmlns:p14="http://schemas.microsoft.com/office/powerpoint/2010/main" val="19367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368A0-0039-1CE8-2E93-C40DF75E66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940626-06CA-C432-860B-9D119EFCE7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EA96AC-538C-97C1-0934-4903F7FDA75C}"/>
              </a:ext>
            </a:extLst>
          </p:cNvPr>
          <p:cNvSpPr>
            <a:spLocks noGrp="1"/>
          </p:cNvSpPr>
          <p:nvPr>
            <p:ph type="body" idx="1"/>
          </p:nvPr>
        </p:nvSpPr>
        <p:spPr/>
        <p:txBody>
          <a:bodyPr/>
          <a:lstStyle/>
          <a:p>
            <a:r>
              <a:rPr lang="en-US" b="1"/>
              <a:t>Objective</a:t>
            </a:r>
            <a:r>
              <a:rPr lang="en-US"/>
              <a:t>: The goal is to help the customer build their Copilot Agent. That way they don’t get stuck in analysis paralysis. </a:t>
            </a:r>
          </a:p>
          <a:p>
            <a:endParaRPr lang="en-US" b="1"/>
          </a:p>
          <a:p>
            <a:r>
              <a:rPr lang="en-US" b="1"/>
              <a:t>Tip</a:t>
            </a:r>
            <a:r>
              <a:rPr lang="en-US"/>
              <a:t>: When presenting start with the left side (Knowledge) and move to the right (Actions). </a:t>
            </a:r>
          </a:p>
          <a:p>
            <a:endParaRPr lang="en-US"/>
          </a:p>
          <a:p>
            <a:r>
              <a:rPr lang="en-US" b="1"/>
              <a:t>How to</a:t>
            </a:r>
            <a:r>
              <a:rPr lang="en-US"/>
              <a:t>: As part of the conversation, highlight the desired knowledge &amp; actions (if any) that’s desired. </a:t>
            </a:r>
          </a:p>
        </p:txBody>
      </p:sp>
      <p:sp>
        <p:nvSpPr>
          <p:cNvPr id="4" name="Header Placeholder 3">
            <a:extLst>
              <a:ext uri="{FF2B5EF4-FFF2-40B4-BE49-F238E27FC236}">
                <a16:creationId xmlns:a16="http://schemas.microsoft.com/office/drawing/2014/main" id="{8742E46A-6FC2-BAA4-9048-ABBA4CE32888}"/>
              </a:ext>
            </a:extLst>
          </p:cNvPr>
          <p:cNvSpPr>
            <a:spLocks noGrp="1"/>
          </p:cNvSpPr>
          <p:nvPr>
            <p:ph type="hdr" sz="quarter"/>
          </p:nvPr>
        </p:nvSpPr>
        <p:spPr/>
        <p:txBody>
          <a:bodyPr/>
          <a:lstStyle/>
          <a:p>
            <a:pPr marL="0" marR="0" lvl="0" indent="0" algn="l" defTabSz="914367"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5" name="Footer Placeholder 4">
            <a:extLst>
              <a:ext uri="{FF2B5EF4-FFF2-40B4-BE49-F238E27FC236}">
                <a16:creationId xmlns:a16="http://schemas.microsoft.com/office/drawing/2014/main" id="{38122FA0-40DB-6231-6687-1CAFCFF0F5AC}"/>
              </a:ext>
            </a:extLst>
          </p:cNvPr>
          <p:cNvSpPr>
            <a:spLocks noGrp="1"/>
          </p:cNvSpPr>
          <p:nvPr>
            <p:ph type="ftr" sz="quarter" idx="4"/>
          </p:nvPr>
        </p:nvSpPr>
        <p:spPr/>
        <p:txBody>
          <a:bodyPr/>
          <a:lstStyle/>
          <a:p>
            <a:pPr marL="571500" marR="0" lvl="0" indent="0" algn="l" defTabSz="914099" rtl="0" eaLnBrk="0" fontAlgn="auto" latinLnBrk="0" hangingPunct="0">
              <a:lnSpc>
                <a:spcPct val="100000"/>
              </a:lnSpc>
              <a:spcBef>
                <a:spcPts val="0"/>
              </a:spcBef>
              <a:spcAft>
                <a:spcPts val="0"/>
              </a:spcAft>
              <a:buClrTx/>
              <a:buSzTx/>
              <a:buFontTx/>
              <a:buNone/>
              <a:tabLst/>
              <a:defRPr/>
            </a:pPr>
            <a:r>
              <a:rPr kumimoji="0" lang="en-US" sz="400" b="0" i="0" u="none" strike="noStrike" kern="1200" cap="none" spc="0" normalizeH="0" baseline="0" noProof="0">
                <a:ln>
                  <a:noFill/>
                </a:ln>
                <a:gradFill>
                  <a:gsLst>
                    <a:gs pos="0">
                      <a:prstClr val="black"/>
                    </a:gs>
                    <a:gs pos="100000">
                      <a:prstClr val="black"/>
                    </a:gs>
                  </a:gsLst>
                  <a:lin ang="5400000" scaled="0"/>
                </a:gradFill>
                <a:effectLst/>
                <a:uLnTx/>
                <a:uFillTx/>
                <a:latin typeface="Segoe UI" pitchFamily="34" charset="0"/>
                <a:ea typeface="Segoe UI" pitchFamily="34" charset="0"/>
                <a:cs typeface="Segoe UI" pitchFamily="34" charset="0"/>
              </a:rPr>
              <a:t>© Microsoft Corporation. All rights reserved. MICROSOFT MAKES NO WARRANTIES, EXPRESS, IMPLIED OR STATUTORY, AS TO THE INFORMATION IN THIS PRESENTATION.</a:t>
            </a:r>
          </a:p>
        </p:txBody>
      </p:sp>
      <p:sp>
        <p:nvSpPr>
          <p:cNvPr id="6" name="Date Placeholder 5">
            <a:extLst>
              <a:ext uri="{FF2B5EF4-FFF2-40B4-BE49-F238E27FC236}">
                <a16:creationId xmlns:a16="http://schemas.microsoft.com/office/drawing/2014/main" id="{B3C91418-510E-D869-0653-FEC020A9064D}"/>
              </a:ext>
            </a:extLst>
          </p:cNvPr>
          <p:cNvSpPr>
            <a:spLocks noGrp="1"/>
          </p:cNvSpPr>
          <p:nvPr>
            <p:ph type="dt" idx="1"/>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386CE63F-9E7F-4C04-9D0D-FCA25A8E9E86}" type="datetime8">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6/18/2025 3:30 PM</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
        <p:nvSpPr>
          <p:cNvPr id="7" name="Slide Number Placeholder 6">
            <a:extLst>
              <a:ext uri="{FF2B5EF4-FFF2-40B4-BE49-F238E27FC236}">
                <a16:creationId xmlns:a16="http://schemas.microsoft.com/office/drawing/2014/main" id="{531FCEB5-85F9-3541-6B0C-9CAE2CE8A8CF}"/>
              </a:ext>
            </a:extLst>
          </p:cNvPr>
          <p:cNvSpPr>
            <a:spLocks noGrp="1"/>
          </p:cNvSpPr>
          <p:nvPr>
            <p:ph type="sldNum" sz="quarter" idx="5"/>
          </p:nvPr>
        </p:nvSpPr>
        <p:spPr/>
        <p:txBody>
          <a:bodyPr/>
          <a:lstStyle/>
          <a:p>
            <a:pPr marL="0" marR="0" lvl="0" indent="0" algn="r" defTabSz="914367" rtl="0" eaLnBrk="1" fontAlgn="auto" latinLnBrk="0" hangingPunct="1">
              <a:lnSpc>
                <a:spcPct val="100000"/>
              </a:lnSpc>
              <a:spcBef>
                <a:spcPts val="0"/>
              </a:spcBef>
              <a:spcAft>
                <a:spcPts val="0"/>
              </a:spcAft>
              <a:buClrTx/>
              <a:buSzTx/>
              <a:buFontTx/>
              <a:buNone/>
              <a:tabLst/>
              <a:defRPr/>
            </a:pPr>
            <a:fld id="{B4008EB6-D09E-4580-8CD6-DDB14511944F}" type="slidenum">
              <a:rPr kumimoji="0" lang="en-US" sz="1200" b="0" i="0" u="none" strike="noStrike" kern="1200" cap="none" spc="0" normalizeH="0" baseline="0" noProof="0" smtClean="0">
                <a:ln>
                  <a:noFill/>
                </a:ln>
                <a:solidFill>
                  <a:prstClr val="black"/>
                </a:solidFill>
                <a:effectLst/>
                <a:uLnTx/>
                <a:uFillTx/>
                <a:latin typeface="Segoe UI" pitchFamily="34" charset="0"/>
                <a:ea typeface="+mn-ea"/>
                <a:cs typeface="+mn-cs"/>
              </a:rPr>
              <a:pPr marL="0" marR="0" lvl="0" indent="0" algn="r" defTabSz="91436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Segoe UI" pitchFamily="34" charset="0"/>
              <a:ea typeface="+mn-ea"/>
              <a:cs typeface="+mn-cs"/>
            </a:endParaRPr>
          </a:p>
        </p:txBody>
      </p:sp>
    </p:spTree>
    <p:extLst>
      <p:ext uri="{BB962C8B-B14F-4D97-AF65-F5344CB8AC3E}">
        <p14:creationId xmlns:p14="http://schemas.microsoft.com/office/powerpoint/2010/main" val="3739893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17010-EB5F-4DA6-B2EE-3608AA4DD9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79F96B-EC48-400E-BD09-63872E33AB5E}"/>
              </a:ext>
            </a:extLst>
          </p:cNvPr>
          <p:cNvSpPr>
            <a:spLocks noGrp="1"/>
          </p:cNvSpPr>
          <p:nvPr>
            <p:ph type="subTitle" idx="1"/>
          </p:nvPr>
        </p:nvSpPr>
        <p:spPr>
          <a:xfrm>
            <a:off x="1524000" y="3602038"/>
            <a:ext cx="9144000" cy="1655762"/>
          </a:xfrm>
        </p:spPr>
        <p:txBody>
          <a:bodyPr/>
          <a:lstStyle>
            <a:lvl1pPr marL="0" indent="0" algn="ctr">
              <a:buNone/>
              <a:defRPr sz="2400"/>
            </a:lvl1pPr>
            <a:lvl2pPr marL="457180" indent="0" algn="ctr">
              <a:buNone/>
              <a:defRPr sz="2000"/>
            </a:lvl2pPr>
            <a:lvl3pPr marL="914360" indent="0" algn="ctr">
              <a:buNone/>
              <a:defRPr sz="1800"/>
            </a:lvl3pPr>
            <a:lvl4pPr marL="1371540" indent="0" algn="ctr">
              <a:buNone/>
              <a:defRPr sz="1600"/>
            </a:lvl4pPr>
            <a:lvl5pPr marL="1828720" indent="0" algn="ctr">
              <a:buNone/>
              <a:defRPr sz="1600"/>
            </a:lvl5pPr>
            <a:lvl6pPr marL="2285900" indent="0" algn="ctr">
              <a:buNone/>
              <a:defRPr sz="1600"/>
            </a:lvl6pPr>
            <a:lvl7pPr marL="2743080" indent="0" algn="ctr">
              <a:buNone/>
              <a:defRPr sz="1600"/>
            </a:lvl7pPr>
            <a:lvl8pPr marL="3200260" indent="0" algn="ctr">
              <a:buNone/>
              <a:defRPr sz="1600"/>
            </a:lvl8pPr>
            <a:lvl9pPr marL="365744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9DEE4C-4B7F-4B65-BE02-0B3BC09FD318}"/>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5" name="Footer Placeholder 4">
            <a:extLst>
              <a:ext uri="{FF2B5EF4-FFF2-40B4-BE49-F238E27FC236}">
                <a16:creationId xmlns:a16="http://schemas.microsoft.com/office/drawing/2014/main" id="{A447C3F8-B3B7-423E-8745-646D641FB2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0F4DCC-B9FC-4176-9E67-4F0A56A095EE}"/>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33548238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86742-675F-4FF9-8E7E-A7C90CE2CF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2A41D8-B9DE-4E79-9796-F37312F2A5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3507B3-81F4-4751-81A3-6A256BA55D08}"/>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5" name="Footer Placeholder 4">
            <a:extLst>
              <a:ext uri="{FF2B5EF4-FFF2-40B4-BE49-F238E27FC236}">
                <a16:creationId xmlns:a16="http://schemas.microsoft.com/office/drawing/2014/main" id="{B8D633F1-7C91-4FC0-ABE1-79933D8979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60BC21-AB6A-4093-9F7C-E8D326B651E2}"/>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40274745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9F9DCD-FCB9-446F-BB43-6365378846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B6A0B9-B6CD-4CE2-80E5-7DB003CFB6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DA94DC-B395-474F-9AB9-3C16B6A36980}"/>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5" name="Footer Placeholder 4">
            <a:extLst>
              <a:ext uri="{FF2B5EF4-FFF2-40B4-BE49-F238E27FC236}">
                <a16:creationId xmlns:a16="http://schemas.microsoft.com/office/drawing/2014/main" id="{56749820-F1CE-497B-8E55-55A8EE0BBA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29D543-EF52-4510-8AEE-DD34703BEB63}"/>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18579667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ontent left, image right">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bwMode="ltGray">
          <a:xfrm>
            <a:off x="6097556" y="0"/>
            <a:ext cx="6094444" cy="6856100"/>
          </a:xfrm>
          <a:blipFill>
            <a:blip r:embed="rId2" cstate="email">
              <a:extLst>
                <a:ext uri="{28A0092B-C50C-407E-A947-70E740481C1C}">
                  <a14:useLocalDpi xmlns:a14="http://schemas.microsoft.com/office/drawing/2010/main"/>
                </a:ext>
              </a:extLst>
            </a:blip>
            <a:stretch>
              <a:fillRect/>
            </a:stretch>
          </a:blipFill>
        </p:spPr>
        <p:txBody>
          <a:bodyPr tIns="548640" anchor="ctr" anchorCtr="0">
            <a:noAutofit/>
          </a:bodyPr>
          <a:lstStyle>
            <a:lvl1pPr marL="0" indent="0" algn="ctr">
              <a:buNone/>
              <a:defRPr sz="1568" b="1" cap="none" baseline="0">
                <a:gradFill>
                  <a:gsLst>
                    <a:gs pos="0">
                      <a:srgbClr val="FFFFFF"/>
                    </a:gs>
                    <a:gs pos="27000">
                      <a:srgbClr val="FFFFFF"/>
                    </a:gs>
                  </a:gsLst>
                  <a:lin ang="5400000" scaled="0"/>
                </a:gradFill>
                <a:latin typeface="+mn-lt"/>
              </a:defRPr>
            </a:lvl1pPr>
          </a:lstStyle>
          <a:p>
            <a:r>
              <a:rPr lang="en-US"/>
              <a:t>Click icon to add picture</a:t>
            </a:r>
          </a:p>
        </p:txBody>
      </p:sp>
      <p:sp>
        <p:nvSpPr>
          <p:cNvPr id="3" name="Title 2"/>
          <p:cNvSpPr>
            <a:spLocks noGrp="1"/>
          </p:cNvSpPr>
          <p:nvPr>
            <p:ph type="title" hasCustomPrompt="1"/>
          </p:nvPr>
        </p:nvSpPr>
        <p:spPr>
          <a:xfrm>
            <a:off x="269302" y="291104"/>
            <a:ext cx="5378549" cy="899665"/>
          </a:xfrm>
        </p:spPr>
        <p:txBody>
          <a:bodyPr/>
          <a:lstStyle/>
          <a:p>
            <a:r>
              <a:rPr lang="en-US"/>
              <a:t>Click to edit title</a:t>
            </a:r>
          </a:p>
        </p:txBody>
      </p:sp>
      <p:sp>
        <p:nvSpPr>
          <p:cNvPr id="6" name="Text Placeholder 5"/>
          <p:cNvSpPr>
            <a:spLocks noGrp="1"/>
          </p:cNvSpPr>
          <p:nvPr>
            <p:ph type="body" sz="quarter" idx="11"/>
          </p:nvPr>
        </p:nvSpPr>
        <p:spPr>
          <a:xfrm>
            <a:off x="269302" y="1190735"/>
            <a:ext cx="5378549" cy="2052030"/>
          </a:xfrm>
        </p:spPr>
        <p:txBody>
          <a:bodyPr/>
          <a:lstStyle>
            <a:lvl1pPr marL="0" indent="0">
              <a:buNone/>
              <a:defRPr/>
            </a:lvl1pPr>
            <a:lvl2pPr marL="0" indent="0">
              <a:buNone/>
              <a:defRPr/>
            </a:lvl2pPr>
            <a:lvl3pPr marL="224041" indent="0">
              <a:buNone/>
              <a:defRPr/>
            </a:lvl3pPr>
            <a:lvl4pPr marL="448082" indent="0">
              <a:buNone/>
              <a:defRPr/>
            </a:lvl4pPr>
            <a:lvl5pPr marL="672123"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5218600"/>
      </p:ext>
    </p:extLst>
  </p:cSld>
  <p:clrMapOvr>
    <a:masterClrMapping/>
  </p:clrMapOvr>
  <p:transition>
    <p:fade/>
  </p:transition>
  <p:hf hdr="0" ftr="0" dt="0"/>
  <p:extLst>
    <p:ext uri="{DCECCB84-F9BA-43D5-87BE-67443E8EF086}">
      <p15:sldGuideLst xmlns:p15="http://schemas.microsoft.com/office/powerpoint/2012/main">
        <p15:guide id="1" pos="3917">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amp; Content, no Bullets">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519249" y="1447799"/>
            <a:ext cx="11151917" cy="1975926"/>
          </a:xfrm>
          <a:prstGeom prst="rect">
            <a:avLst/>
          </a:prstGeom>
        </p:spPr>
        <p:txBody>
          <a:bodyPr/>
          <a:lstStyle>
            <a:lvl1pPr marL="0" indent="0">
              <a:spcBef>
                <a:spcPts val="2400"/>
              </a:spcBef>
              <a:buNone/>
              <a:defRPr sz="4000">
                <a:gradFill>
                  <a:gsLst>
                    <a:gs pos="100000">
                      <a:schemeClr val="bg2"/>
                    </a:gs>
                    <a:gs pos="0">
                      <a:schemeClr val="bg2"/>
                    </a:gs>
                  </a:gsLst>
                  <a:lin ang="5400000" scaled="0"/>
                </a:gradFill>
                <a:latin typeface="+mj-lt"/>
              </a:defRPr>
            </a:lvl1pPr>
            <a:lvl2pPr marL="0" indent="0">
              <a:buNone/>
              <a:defRPr sz="2000">
                <a:gradFill>
                  <a:gsLst>
                    <a:gs pos="100000">
                      <a:schemeClr val="bg2"/>
                    </a:gs>
                    <a:gs pos="0">
                      <a:schemeClr val="bg2"/>
                    </a:gs>
                  </a:gsLst>
                  <a:lin ang="5400000" scaled="0"/>
                </a:gradFill>
              </a:defRPr>
            </a:lvl2pPr>
            <a:lvl3pPr marL="231765" indent="0">
              <a:buNone/>
              <a:defRPr sz="2000">
                <a:gradFill>
                  <a:gsLst>
                    <a:gs pos="100000">
                      <a:schemeClr val="bg2"/>
                    </a:gs>
                    <a:gs pos="0">
                      <a:schemeClr val="bg2"/>
                    </a:gs>
                  </a:gsLst>
                  <a:lin ang="5400000" scaled="0"/>
                </a:gradFill>
              </a:defRPr>
            </a:lvl3pPr>
            <a:lvl4pPr marL="457180" indent="0">
              <a:buNone/>
              <a:defRPr sz="2000">
                <a:gradFill>
                  <a:gsLst>
                    <a:gs pos="100000">
                      <a:schemeClr val="bg2"/>
                    </a:gs>
                    <a:gs pos="0">
                      <a:schemeClr val="bg2"/>
                    </a:gs>
                  </a:gsLst>
                  <a:lin ang="5400000" scaled="0"/>
                </a:gradFill>
              </a:defRPr>
            </a:lvl4pPr>
            <a:lvl5pPr marL="693708" indent="0">
              <a:buNone/>
              <a:defRPr sz="2000">
                <a:gradFill>
                  <a:gsLst>
                    <a:gs pos="100000">
                      <a:schemeClr val="bg2"/>
                    </a:gs>
                    <a:gs pos="0">
                      <a:schemeClr val="bg2"/>
                    </a:gs>
                  </a:gsLst>
                  <a:lin ang="5400000" scaled="0"/>
                </a:gra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2"/>
          <p:cNvSpPr>
            <a:spLocks noGrp="1"/>
          </p:cNvSpPr>
          <p:nvPr>
            <p:ph type="title"/>
          </p:nvPr>
        </p:nvSpPr>
        <p:spPr/>
        <p:txBody>
          <a:bodyPr/>
          <a:lstStyle>
            <a:lvl1pPr>
              <a:defRPr>
                <a:gradFill>
                  <a:gsLst>
                    <a:gs pos="1250">
                      <a:schemeClr val="tx2"/>
                    </a:gs>
                    <a:gs pos="100000">
                      <a:schemeClr val="tx2"/>
                    </a:gs>
                  </a:gsLst>
                  <a:lin ang="5400000" scaled="0"/>
                </a:gradFill>
              </a:defRPr>
            </a:lvl1pPr>
          </a:lstStyle>
          <a:p>
            <a:r>
              <a:rPr lang="en-US"/>
              <a:t>Click to edit Master title style</a:t>
            </a:r>
          </a:p>
        </p:txBody>
      </p:sp>
      <p:sp>
        <p:nvSpPr>
          <p:cNvPr id="6" name="Slide Number Placeholder 9"/>
          <p:cNvSpPr>
            <a:spLocks noGrp="1"/>
          </p:cNvSpPr>
          <p:nvPr>
            <p:ph type="sldNum" sz="quarter" idx="12"/>
          </p:nvPr>
        </p:nvSpPr>
        <p:spPr>
          <a:xfrm>
            <a:off x="520836" y="6399557"/>
            <a:ext cx="560832" cy="219456"/>
          </a:xfrm>
          <a:prstGeom prst="rect">
            <a:avLst/>
          </a:prstGeom>
        </p:spPr>
        <p:txBody>
          <a:bodyPr lIns="121899" tIns="60949" rIns="121899" bIns="60949" anchor="ctr"/>
          <a:lstStyle>
            <a:lvl1pPr algn="l">
              <a:defRPr sz="1600">
                <a:gradFill>
                  <a:gsLst>
                    <a:gs pos="100000">
                      <a:schemeClr val="bg2"/>
                    </a:gs>
                    <a:gs pos="0">
                      <a:schemeClr val="bg2"/>
                    </a:gs>
                  </a:gsLst>
                  <a:lin ang="5400000" scaled="0"/>
                </a:gradFill>
              </a:defRPr>
            </a:lvl1pPr>
          </a:lstStyle>
          <a:p>
            <a:fld id="{727B4C2D-45E2-4621-8491-2995EB46A674}" type="slidenum">
              <a:rPr lang="en-US" smtClean="0"/>
              <a:pPr/>
              <a:t>‹#›</a:t>
            </a:fld>
            <a:endParaRPr lang="en-US"/>
          </a:p>
        </p:txBody>
      </p:sp>
    </p:spTree>
    <p:extLst>
      <p:ext uri="{BB962C8B-B14F-4D97-AF65-F5344CB8AC3E}">
        <p14:creationId xmlns:p14="http://schemas.microsoft.com/office/powerpoint/2010/main" val="74556439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269303" y="2084187"/>
            <a:ext cx="8964185" cy="1793090"/>
          </a:xfrm>
          <a:noFill/>
        </p:spPr>
        <p:txBody>
          <a:bodyPr lIns="146304" tIns="91440" rIns="146304" bIns="91440" anchor="t" anchorCtr="0"/>
          <a:lstStyle>
            <a:lvl1pPr>
              <a:defRPr sz="5293" spc="-98" baseline="0">
                <a:gradFill>
                  <a:gsLst>
                    <a:gs pos="62564">
                      <a:schemeClr val="tx1"/>
                    </a:gs>
                    <a:gs pos="55000">
                      <a:schemeClr val="tx1"/>
                    </a:gs>
                  </a:gsLst>
                  <a:lin ang="5400000" scaled="0"/>
                </a:gradFill>
              </a:defRPr>
            </a:lvl1pPr>
          </a:lstStyle>
          <a:p>
            <a:r>
              <a:rPr lang="en-US"/>
              <a:t>Presentation title</a:t>
            </a:r>
          </a:p>
        </p:txBody>
      </p:sp>
      <p:sp>
        <p:nvSpPr>
          <p:cNvPr id="5" name="Text Placeholder 4"/>
          <p:cNvSpPr>
            <a:spLocks noGrp="1"/>
          </p:cNvSpPr>
          <p:nvPr>
            <p:ph type="body" sz="quarter" idx="12" hasCustomPrompt="1"/>
          </p:nvPr>
        </p:nvSpPr>
        <p:spPr>
          <a:xfrm>
            <a:off x="269302" y="3878574"/>
            <a:ext cx="7171337" cy="1792326"/>
          </a:xfrm>
          <a:noFill/>
        </p:spPr>
        <p:txBody>
          <a:bodyPr lIns="164592" tIns="109728" rIns="164592" bIns="109728">
            <a:noAutofit/>
          </a:bodyPr>
          <a:lstStyle>
            <a:lvl1pPr marL="0" indent="0">
              <a:spcBef>
                <a:spcPts val="0"/>
              </a:spcBef>
              <a:buNone/>
              <a:defRPr sz="3136" spc="0" baseline="0">
                <a:gradFill>
                  <a:gsLst>
                    <a:gs pos="91000">
                      <a:schemeClr val="tx1"/>
                    </a:gs>
                    <a:gs pos="0">
                      <a:schemeClr val="tx1"/>
                    </a:gs>
                  </a:gsLst>
                  <a:lin ang="5400000" scaled="0"/>
                </a:gradFill>
                <a:latin typeface="+mj-lt"/>
              </a:defRPr>
            </a:lvl1pPr>
          </a:lstStyle>
          <a:p>
            <a:pPr lvl="0"/>
            <a:r>
              <a:rPr lang="en-US"/>
              <a:t>Speaker name</a:t>
            </a:r>
          </a:p>
        </p:txBody>
      </p:sp>
      <p:grpSp>
        <p:nvGrpSpPr>
          <p:cNvPr id="7" name="Group 6"/>
          <p:cNvGrpSpPr>
            <a:grpSpLocks noChangeAspect="1"/>
          </p:cNvGrpSpPr>
          <p:nvPr/>
        </p:nvGrpSpPr>
        <p:grpSpPr bwMode="black">
          <a:xfrm>
            <a:off x="459102" y="470067"/>
            <a:ext cx="1419662" cy="304828"/>
            <a:chOff x="457200" y="1643393"/>
            <a:chExt cx="4492753" cy="964540"/>
          </a:xfrm>
        </p:grpSpPr>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bwMode="black">
            <a:xfrm>
              <a:off x="457200" y="1643393"/>
              <a:ext cx="964540" cy="964540"/>
            </a:xfrm>
            <a:prstGeom prst="rect">
              <a:avLst/>
            </a:prstGeom>
          </p:spPr>
        </p:pic>
        <p:sp>
          <p:nvSpPr>
            <p:cNvPr id="10" name="Freeform 12"/>
            <p:cNvSpPr>
              <a:spLocks noEditPoints="1"/>
            </p:cNvSpPr>
            <p:nvPr/>
          </p:nvSpPr>
          <p:spPr bwMode="black">
            <a:xfrm>
              <a:off x="1703514" y="1792710"/>
              <a:ext cx="3246439" cy="635329"/>
            </a:xfrm>
            <a:custGeom>
              <a:avLst/>
              <a:gdLst>
                <a:gd name="T0" fmla="*/ 218 w 1139"/>
                <a:gd name="T1" fmla="*/ 217 h 220"/>
                <a:gd name="T2" fmla="*/ 185 w 1139"/>
                <a:gd name="T3" fmla="*/ 52 h 220"/>
                <a:gd name="T4" fmla="*/ 120 w 1139"/>
                <a:gd name="T5" fmla="*/ 217 h 220"/>
                <a:gd name="T6" fmla="*/ 32 w 1139"/>
                <a:gd name="T7" fmla="*/ 52 h 220"/>
                <a:gd name="T8" fmla="*/ 33 w 1139"/>
                <a:gd name="T9" fmla="*/ 93 h 220"/>
                <a:gd name="T10" fmla="*/ 0 w 1139"/>
                <a:gd name="T11" fmla="*/ 15 h 220"/>
                <a:gd name="T12" fmla="*/ 109 w 1139"/>
                <a:gd name="T13" fmla="*/ 168 h 220"/>
                <a:gd name="T14" fmla="*/ 171 w 1139"/>
                <a:gd name="T15" fmla="*/ 15 h 220"/>
                <a:gd name="T16" fmla="*/ 285 w 1139"/>
                <a:gd name="T17" fmla="*/ 72 h 220"/>
                <a:gd name="T18" fmla="*/ 269 w 1139"/>
                <a:gd name="T19" fmla="*/ 11 h 220"/>
                <a:gd name="T20" fmla="*/ 254 w 1139"/>
                <a:gd name="T21" fmla="*/ 45 h 220"/>
                <a:gd name="T22" fmla="*/ 289 w 1139"/>
                <a:gd name="T23" fmla="*/ 31 h 220"/>
                <a:gd name="T24" fmla="*/ 405 w 1139"/>
                <a:gd name="T25" fmla="*/ 71 h 220"/>
                <a:gd name="T26" fmla="*/ 318 w 1139"/>
                <a:gd name="T27" fmla="*/ 107 h 220"/>
                <a:gd name="T28" fmla="*/ 343 w 1139"/>
                <a:gd name="T29" fmla="*/ 211 h 220"/>
                <a:gd name="T30" fmla="*/ 422 w 1139"/>
                <a:gd name="T31" fmla="*/ 210 h 220"/>
                <a:gd name="T32" fmla="*/ 404 w 1139"/>
                <a:gd name="T33" fmla="*/ 189 h 220"/>
                <a:gd name="T34" fmla="*/ 344 w 1139"/>
                <a:gd name="T35" fmla="*/ 145 h 220"/>
                <a:gd name="T36" fmla="*/ 420 w 1139"/>
                <a:gd name="T37" fmla="*/ 108 h 220"/>
                <a:gd name="T38" fmla="*/ 421 w 1139"/>
                <a:gd name="T39" fmla="*/ 76 h 220"/>
                <a:gd name="T40" fmla="*/ 495 w 1139"/>
                <a:gd name="T41" fmla="*/ 78 h 220"/>
                <a:gd name="T42" fmla="*/ 481 w 1139"/>
                <a:gd name="T43" fmla="*/ 72 h 220"/>
                <a:gd name="T44" fmla="*/ 481 w 1139"/>
                <a:gd name="T45" fmla="*/ 217 h 220"/>
                <a:gd name="T46" fmla="*/ 512 w 1139"/>
                <a:gd name="T47" fmla="*/ 100 h 220"/>
                <a:gd name="T48" fmla="*/ 531 w 1139"/>
                <a:gd name="T49" fmla="*/ 106 h 220"/>
                <a:gd name="T50" fmla="*/ 517 w 1139"/>
                <a:gd name="T51" fmla="*/ 70 h 220"/>
                <a:gd name="T52" fmla="*/ 661 w 1139"/>
                <a:gd name="T53" fmla="*/ 199 h 220"/>
                <a:gd name="T54" fmla="*/ 533 w 1139"/>
                <a:gd name="T55" fmla="*/ 146 h 220"/>
                <a:gd name="T56" fmla="*/ 663 w 1139"/>
                <a:gd name="T57" fmla="*/ 89 h 220"/>
                <a:gd name="T58" fmla="*/ 608 w 1139"/>
                <a:gd name="T59" fmla="*/ 97 h 220"/>
                <a:gd name="T60" fmla="*/ 579 w 1139"/>
                <a:gd name="T61" fmla="*/ 180 h 220"/>
                <a:gd name="T62" fmla="*/ 646 w 1139"/>
                <a:gd name="T63" fmla="*/ 144 h 220"/>
                <a:gd name="T64" fmla="*/ 732 w 1139"/>
                <a:gd name="T65" fmla="*/ 110 h 220"/>
                <a:gd name="T66" fmla="*/ 770 w 1139"/>
                <a:gd name="T67" fmla="*/ 98 h 220"/>
                <a:gd name="T68" fmla="*/ 786 w 1139"/>
                <a:gd name="T69" fmla="*/ 75 h 220"/>
                <a:gd name="T70" fmla="*/ 753 w 1139"/>
                <a:gd name="T71" fmla="*/ 69 h 220"/>
                <a:gd name="T72" fmla="*/ 701 w 1139"/>
                <a:gd name="T73" fmla="*/ 131 h 220"/>
                <a:gd name="T74" fmla="*/ 750 w 1139"/>
                <a:gd name="T75" fmla="*/ 164 h 220"/>
                <a:gd name="T76" fmla="*/ 738 w 1139"/>
                <a:gd name="T77" fmla="*/ 193 h 220"/>
                <a:gd name="T78" fmla="*/ 698 w 1139"/>
                <a:gd name="T79" fmla="*/ 179 h 220"/>
                <a:gd name="T80" fmla="*/ 717 w 1139"/>
                <a:gd name="T81" fmla="*/ 218 h 220"/>
                <a:gd name="T82" fmla="*/ 794 w 1139"/>
                <a:gd name="T83" fmla="*/ 175 h 220"/>
                <a:gd name="T84" fmla="*/ 938 w 1139"/>
                <a:gd name="T85" fmla="*/ 89 h 220"/>
                <a:gd name="T86" fmla="*/ 882 w 1139"/>
                <a:gd name="T87" fmla="*/ 220 h 220"/>
                <a:gd name="T88" fmla="*/ 829 w 1139"/>
                <a:gd name="T89" fmla="*/ 89 h 220"/>
                <a:gd name="T90" fmla="*/ 922 w 1139"/>
                <a:gd name="T91" fmla="*/ 144 h 220"/>
                <a:gd name="T92" fmla="*/ 855 w 1139"/>
                <a:gd name="T93" fmla="*/ 109 h 220"/>
                <a:gd name="T94" fmla="*/ 884 w 1139"/>
                <a:gd name="T95" fmla="*/ 192 h 220"/>
                <a:gd name="T96" fmla="*/ 1139 w 1139"/>
                <a:gd name="T97" fmla="*/ 100 h 220"/>
                <a:gd name="T98" fmla="*/ 1104 w 1139"/>
                <a:gd name="T99" fmla="*/ 29 h 220"/>
                <a:gd name="T100" fmla="*/ 1070 w 1139"/>
                <a:gd name="T101" fmla="*/ 40 h 220"/>
                <a:gd name="T102" fmla="*/ 1019 w 1139"/>
                <a:gd name="T103" fmla="*/ 54 h 220"/>
                <a:gd name="T104" fmla="*/ 1055 w 1139"/>
                <a:gd name="T105" fmla="*/ 32 h 220"/>
                <a:gd name="T106" fmla="*/ 1056 w 1139"/>
                <a:gd name="T107" fmla="*/ 3 h 220"/>
                <a:gd name="T108" fmla="*/ 991 w 1139"/>
                <a:gd name="T109" fmla="*/ 25 h 220"/>
                <a:gd name="T110" fmla="*/ 961 w 1139"/>
                <a:gd name="T111" fmla="*/ 72 h 220"/>
                <a:gd name="T112" fmla="*/ 985 w 1139"/>
                <a:gd name="T113" fmla="*/ 217 h 220"/>
                <a:gd name="T114" fmla="*/ 1070 w 1139"/>
                <a:gd name="T115" fmla="*/ 100 h 220"/>
                <a:gd name="T116" fmla="*/ 1127 w 1139"/>
                <a:gd name="T117" fmla="*/ 219 h 220"/>
                <a:gd name="T118" fmla="*/ 1139 w 1139"/>
                <a:gd name="T119" fmla="*/ 187 h 220"/>
                <a:gd name="T120" fmla="*/ 1123 w 1139"/>
                <a:gd name="T121" fmla="*/ 192 h 220"/>
                <a:gd name="T122" fmla="*/ 1104 w 1139"/>
                <a:gd name="T123" fmla="*/ 10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39" h="220">
                  <a:moveTo>
                    <a:pt x="171" y="15"/>
                  </a:moveTo>
                  <a:cubicBezTo>
                    <a:pt x="218" y="15"/>
                    <a:pt x="218" y="15"/>
                    <a:pt x="218" y="15"/>
                  </a:cubicBezTo>
                  <a:cubicBezTo>
                    <a:pt x="218" y="217"/>
                    <a:pt x="218" y="217"/>
                    <a:pt x="218" y="217"/>
                  </a:cubicBezTo>
                  <a:cubicBezTo>
                    <a:pt x="184" y="217"/>
                    <a:pt x="184" y="217"/>
                    <a:pt x="184" y="217"/>
                  </a:cubicBezTo>
                  <a:cubicBezTo>
                    <a:pt x="184" y="89"/>
                    <a:pt x="184" y="89"/>
                    <a:pt x="184" y="89"/>
                  </a:cubicBezTo>
                  <a:cubicBezTo>
                    <a:pt x="184" y="80"/>
                    <a:pt x="184" y="67"/>
                    <a:pt x="185" y="52"/>
                  </a:cubicBezTo>
                  <a:cubicBezTo>
                    <a:pt x="185" y="52"/>
                    <a:pt x="185" y="52"/>
                    <a:pt x="185" y="52"/>
                  </a:cubicBezTo>
                  <a:cubicBezTo>
                    <a:pt x="183" y="58"/>
                    <a:pt x="182" y="65"/>
                    <a:pt x="180" y="68"/>
                  </a:cubicBezTo>
                  <a:cubicBezTo>
                    <a:pt x="120" y="217"/>
                    <a:pt x="120" y="217"/>
                    <a:pt x="120" y="217"/>
                  </a:cubicBezTo>
                  <a:cubicBezTo>
                    <a:pt x="97" y="217"/>
                    <a:pt x="97" y="217"/>
                    <a:pt x="97" y="217"/>
                  </a:cubicBezTo>
                  <a:cubicBezTo>
                    <a:pt x="37" y="70"/>
                    <a:pt x="37" y="70"/>
                    <a:pt x="37" y="70"/>
                  </a:cubicBezTo>
                  <a:cubicBezTo>
                    <a:pt x="36" y="66"/>
                    <a:pt x="34" y="60"/>
                    <a:pt x="32" y="52"/>
                  </a:cubicBezTo>
                  <a:cubicBezTo>
                    <a:pt x="31" y="52"/>
                    <a:pt x="31" y="52"/>
                    <a:pt x="31" y="52"/>
                  </a:cubicBezTo>
                  <a:cubicBezTo>
                    <a:pt x="32" y="56"/>
                    <a:pt x="32" y="60"/>
                    <a:pt x="32" y="65"/>
                  </a:cubicBezTo>
                  <a:cubicBezTo>
                    <a:pt x="33" y="76"/>
                    <a:pt x="33" y="85"/>
                    <a:pt x="33" y="93"/>
                  </a:cubicBezTo>
                  <a:cubicBezTo>
                    <a:pt x="33" y="217"/>
                    <a:pt x="33" y="217"/>
                    <a:pt x="33" y="217"/>
                  </a:cubicBezTo>
                  <a:cubicBezTo>
                    <a:pt x="0" y="217"/>
                    <a:pt x="0" y="217"/>
                    <a:pt x="0" y="217"/>
                  </a:cubicBezTo>
                  <a:cubicBezTo>
                    <a:pt x="0" y="15"/>
                    <a:pt x="0" y="15"/>
                    <a:pt x="0" y="15"/>
                  </a:cubicBezTo>
                  <a:cubicBezTo>
                    <a:pt x="50" y="15"/>
                    <a:pt x="50" y="15"/>
                    <a:pt x="50" y="15"/>
                  </a:cubicBezTo>
                  <a:cubicBezTo>
                    <a:pt x="100" y="142"/>
                    <a:pt x="100" y="142"/>
                    <a:pt x="100" y="142"/>
                  </a:cubicBezTo>
                  <a:cubicBezTo>
                    <a:pt x="105" y="153"/>
                    <a:pt x="108" y="162"/>
                    <a:pt x="109" y="168"/>
                  </a:cubicBezTo>
                  <a:cubicBezTo>
                    <a:pt x="110" y="168"/>
                    <a:pt x="110" y="168"/>
                    <a:pt x="110" y="168"/>
                  </a:cubicBezTo>
                  <a:cubicBezTo>
                    <a:pt x="119" y="142"/>
                    <a:pt x="119" y="142"/>
                    <a:pt x="119" y="142"/>
                  </a:cubicBezTo>
                  <a:lnTo>
                    <a:pt x="171" y="15"/>
                  </a:lnTo>
                  <a:close/>
                  <a:moveTo>
                    <a:pt x="251" y="217"/>
                  </a:moveTo>
                  <a:cubicBezTo>
                    <a:pt x="285" y="217"/>
                    <a:pt x="285" y="217"/>
                    <a:pt x="285" y="217"/>
                  </a:cubicBezTo>
                  <a:cubicBezTo>
                    <a:pt x="285" y="72"/>
                    <a:pt x="285" y="72"/>
                    <a:pt x="285" y="72"/>
                  </a:cubicBezTo>
                  <a:cubicBezTo>
                    <a:pt x="251" y="72"/>
                    <a:pt x="251" y="72"/>
                    <a:pt x="251" y="72"/>
                  </a:cubicBezTo>
                  <a:lnTo>
                    <a:pt x="251" y="217"/>
                  </a:lnTo>
                  <a:close/>
                  <a:moveTo>
                    <a:pt x="269" y="11"/>
                  </a:moveTo>
                  <a:cubicBezTo>
                    <a:pt x="263" y="11"/>
                    <a:pt x="258" y="13"/>
                    <a:pt x="254" y="17"/>
                  </a:cubicBezTo>
                  <a:cubicBezTo>
                    <a:pt x="250" y="20"/>
                    <a:pt x="248" y="25"/>
                    <a:pt x="248" y="31"/>
                  </a:cubicBezTo>
                  <a:cubicBezTo>
                    <a:pt x="248" y="36"/>
                    <a:pt x="250" y="41"/>
                    <a:pt x="254" y="45"/>
                  </a:cubicBezTo>
                  <a:cubicBezTo>
                    <a:pt x="258" y="48"/>
                    <a:pt x="263" y="50"/>
                    <a:pt x="269" y="50"/>
                  </a:cubicBezTo>
                  <a:cubicBezTo>
                    <a:pt x="274" y="50"/>
                    <a:pt x="279" y="48"/>
                    <a:pt x="283" y="45"/>
                  </a:cubicBezTo>
                  <a:cubicBezTo>
                    <a:pt x="287" y="41"/>
                    <a:pt x="289" y="36"/>
                    <a:pt x="289" y="31"/>
                  </a:cubicBezTo>
                  <a:cubicBezTo>
                    <a:pt x="289" y="25"/>
                    <a:pt x="287" y="21"/>
                    <a:pt x="283" y="17"/>
                  </a:cubicBezTo>
                  <a:cubicBezTo>
                    <a:pt x="279" y="13"/>
                    <a:pt x="274" y="11"/>
                    <a:pt x="269" y="11"/>
                  </a:cubicBezTo>
                  <a:close/>
                  <a:moveTo>
                    <a:pt x="405" y="71"/>
                  </a:moveTo>
                  <a:cubicBezTo>
                    <a:pt x="399" y="69"/>
                    <a:pt x="393" y="69"/>
                    <a:pt x="386" y="69"/>
                  </a:cubicBezTo>
                  <a:cubicBezTo>
                    <a:pt x="371" y="69"/>
                    <a:pt x="357" y="72"/>
                    <a:pt x="345" y="79"/>
                  </a:cubicBezTo>
                  <a:cubicBezTo>
                    <a:pt x="333" y="85"/>
                    <a:pt x="324" y="95"/>
                    <a:pt x="318" y="107"/>
                  </a:cubicBezTo>
                  <a:cubicBezTo>
                    <a:pt x="312" y="119"/>
                    <a:pt x="309" y="133"/>
                    <a:pt x="309" y="148"/>
                  </a:cubicBezTo>
                  <a:cubicBezTo>
                    <a:pt x="309" y="162"/>
                    <a:pt x="312" y="174"/>
                    <a:pt x="318" y="185"/>
                  </a:cubicBezTo>
                  <a:cubicBezTo>
                    <a:pt x="324" y="196"/>
                    <a:pt x="332" y="205"/>
                    <a:pt x="343" y="211"/>
                  </a:cubicBezTo>
                  <a:cubicBezTo>
                    <a:pt x="354" y="217"/>
                    <a:pt x="366" y="220"/>
                    <a:pt x="380" y="220"/>
                  </a:cubicBezTo>
                  <a:cubicBezTo>
                    <a:pt x="396" y="220"/>
                    <a:pt x="410" y="217"/>
                    <a:pt x="421" y="211"/>
                  </a:cubicBezTo>
                  <a:cubicBezTo>
                    <a:pt x="422" y="210"/>
                    <a:pt x="422" y="210"/>
                    <a:pt x="422" y="210"/>
                  </a:cubicBezTo>
                  <a:cubicBezTo>
                    <a:pt x="422" y="179"/>
                    <a:pt x="422" y="179"/>
                    <a:pt x="422" y="179"/>
                  </a:cubicBezTo>
                  <a:cubicBezTo>
                    <a:pt x="420" y="180"/>
                    <a:pt x="420" y="180"/>
                    <a:pt x="420" y="180"/>
                  </a:cubicBezTo>
                  <a:cubicBezTo>
                    <a:pt x="415" y="184"/>
                    <a:pt x="410" y="187"/>
                    <a:pt x="404" y="189"/>
                  </a:cubicBezTo>
                  <a:cubicBezTo>
                    <a:pt x="398" y="191"/>
                    <a:pt x="392" y="192"/>
                    <a:pt x="387" y="192"/>
                  </a:cubicBezTo>
                  <a:cubicBezTo>
                    <a:pt x="374" y="192"/>
                    <a:pt x="363" y="188"/>
                    <a:pt x="355" y="180"/>
                  </a:cubicBezTo>
                  <a:cubicBezTo>
                    <a:pt x="348" y="171"/>
                    <a:pt x="344" y="160"/>
                    <a:pt x="344" y="145"/>
                  </a:cubicBezTo>
                  <a:cubicBezTo>
                    <a:pt x="344" y="131"/>
                    <a:pt x="348" y="119"/>
                    <a:pt x="356" y="110"/>
                  </a:cubicBezTo>
                  <a:cubicBezTo>
                    <a:pt x="364" y="101"/>
                    <a:pt x="375" y="97"/>
                    <a:pt x="388" y="97"/>
                  </a:cubicBezTo>
                  <a:cubicBezTo>
                    <a:pt x="399" y="97"/>
                    <a:pt x="410" y="101"/>
                    <a:pt x="420" y="108"/>
                  </a:cubicBezTo>
                  <a:cubicBezTo>
                    <a:pt x="422" y="109"/>
                    <a:pt x="422" y="109"/>
                    <a:pt x="422" y="109"/>
                  </a:cubicBezTo>
                  <a:cubicBezTo>
                    <a:pt x="422" y="76"/>
                    <a:pt x="422" y="76"/>
                    <a:pt x="422" y="76"/>
                  </a:cubicBezTo>
                  <a:cubicBezTo>
                    <a:pt x="421" y="76"/>
                    <a:pt x="421" y="76"/>
                    <a:pt x="421" y="76"/>
                  </a:cubicBezTo>
                  <a:cubicBezTo>
                    <a:pt x="417" y="74"/>
                    <a:pt x="412" y="72"/>
                    <a:pt x="405" y="71"/>
                  </a:cubicBezTo>
                  <a:close/>
                  <a:moveTo>
                    <a:pt x="517" y="70"/>
                  </a:moveTo>
                  <a:cubicBezTo>
                    <a:pt x="509" y="70"/>
                    <a:pt x="501" y="72"/>
                    <a:pt x="495" y="78"/>
                  </a:cubicBezTo>
                  <a:cubicBezTo>
                    <a:pt x="489" y="83"/>
                    <a:pt x="485" y="89"/>
                    <a:pt x="482" y="97"/>
                  </a:cubicBezTo>
                  <a:cubicBezTo>
                    <a:pt x="481" y="97"/>
                    <a:pt x="481" y="97"/>
                    <a:pt x="481" y="97"/>
                  </a:cubicBezTo>
                  <a:cubicBezTo>
                    <a:pt x="481" y="72"/>
                    <a:pt x="481" y="72"/>
                    <a:pt x="481" y="72"/>
                  </a:cubicBezTo>
                  <a:cubicBezTo>
                    <a:pt x="447" y="72"/>
                    <a:pt x="447" y="72"/>
                    <a:pt x="447" y="72"/>
                  </a:cubicBezTo>
                  <a:cubicBezTo>
                    <a:pt x="447" y="217"/>
                    <a:pt x="447" y="217"/>
                    <a:pt x="447" y="217"/>
                  </a:cubicBezTo>
                  <a:cubicBezTo>
                    <a:pt x="481" y="217"/>
                    <a:pt x="481" y="217"/>
                    <a:pt x="481" y="217"/>
                  </a:cubicBezTo>
                  <a:cubicBezTo>
                    <a:pt x="481" y="143"/>
                    <a:pt x="481" y="143"/>
                    <a:pt x="481" y="143"/>
                  </a:cubicBezTo>
                  <a:cubicBezTo>
                    <a:pt x="481" y="130"/>
                    <a:pt x="484" y="120"/>
                    <a:pt x="490" y="112"/>
                  </a:cubicBezTo>
                  <a:cubicBezTo>
                    <a:pt x="495" y="104"/>
                    <a:pt x="503" y="100"/>
                    <a:pt x="512" y="100"/>
                  </a:cubicBezTo>
                  <a:cubicBezTo>
                    <a:pt x="515" y="100"/>
                    <a:pt x="518" y="101"/>
                    <a:pt x="522" y="102"/>
                  </a:cubicBezTo>
                  <a:cubicBezTo>
                    <a:pt x="526" y="103"/>
                    <a:pt x="528" y="104"/>
                    <a:pt x="530" y="105"/>
                  </a:cubicBezTo>
                  <a:cubicBezTo>
                    <a:pt x="531" y="106"/>
                    <a:pt x="531" y="106"/>
                    <a:pt x="531" y="106"/>
                  </a:cubicBezTo>
                  <a:cubicBezTo>
                    <a:pt x="531" y="72"/>
                    <a:pt x="531" y="72"/>
                    <a:pt x="531" y="72"/>
                  </a:cubicBezTo>
                  <a:cubicBezTo>
                    <a:pt x="531" y="72"/>
                    <a:pt x="531" y="72"/>
                    <a:pt x="531" y="72"/>
                  </a:cubicBezTo>
                  <a:cubicBezTo>
                    <a:pt x="528" y="70"/>
                    <a:pt x="523" y="70"/>
                    <a:pt x="517" y="70"/>
                  </a:cubicBezTo>
                  <a:close/>
                  <a:moveTo>
                    <a:pt x="663" y="89"/>
                  </a:moveTo>
                  <a:cubicBezTo>
                    <a:pt x="675" y="102"/>
                    <a:pt x="682" y="120"/>
                    <a:pt x="682" y="143"/>
                  </a:cubicBezTo>
                  <a:cubicBezTo>
                    <a:pt x="682" y="166"/>
                    <a:pt x="675" y="185"/>
                    <a:pt x="661" y="199"/>
                  </a:cubicBezTo>
                  <a:cubicBezTo>
                    <a:pt x="648" y="213"/>
                    <a:pt x="629" y="220"/>
                    <a:pt x="606" y="220"/>
                  </a:cubicBezTo>
                  <a:cubicBezTo>
                    <a:pt x="584" y="220"/>
                    <a:pt x="566" y="213"/>
                    <a:pt x="553" y="200"/>
                  </a:cubicBezTo>
                  <a:cubicBezTo>
                    <a:pt x="540" y="187"/>
                    <a:pt x="533" y="169"/>
                    <a:pt x="533" y="146"/>
                  </a:cubicBezTo>
                  <a:cubicBezTo>
                    <a:pt x="533" y="122"/>
                    <a:pt x="540" y="103"/>
                    <a:pt x="553" y="89"/>
                  </a:cubicBezTo>
                  <a:cubicBezTo>
                    <a:pt x="567" y="76"/>
                    <a:pt x="586" y="69"/>
                    <a:pt x="610" y="69"/>
                  </a:cubicBezTo>
                  <a:cubicBezTo>
                    <a:pt x="632" y="69"/>
                    <a:pt x="650" y="75"/>
                    <a:pt x="663" y="89"/>
                  </a:cubicBezTo>
                  <a:close/>
                  <a:moveTo>
                    <a:pt x="646" y="144"/>
                  </a:moveTo>
                  <a:cubicBezTo>
                    <a:pt x="646" y="129"/>
                    <a:pt x="643" y="117"/>
                    <a:pt x="636" y="109"/>
                  </a:cubicBezTo>
                  <a:cubicBezTo>
                    <a:pt x="629" y="101"/>
                    <a:pt x="620" y="97"/>
                    <a:pt x="608" y="97"/>
                  </a:cubicBezTo>
                  <a:cubicBezTo>
                    <a:pt x="596" y="97"/>
                    <a:pt x="586" y="101"/>
                    <a:pt x="579" y="109"/>
                  </a:cubicBezTo>
                  <a:cubicBezTo>
                    <a:pt x="572" y="118"/>
                    <a:pt x="568" y="130"/>
                    <a:pt x="568" y="145"/>
                  </a:cubicBezTo>
                  <a:cubicBezTo>
                    <a:pt x="568" y="160"/>
                    <a:pt x="572" y="172"/>
                    <a:pt x="579" y="180"/>
                  </a:cubicBezTo>
                  <a:cubicBezTo>
                    <a:pt x="586" y="188"/>
                    <a:pt x="596" y="192"/>
                    <a:pt x="608" y="192"/>
                  </a:cubicBezTo>
                  <a:cubicBezTo>
                    <a:pt x="621" y="192"/>
                    <a:pt x="630" y="188"/>
                    <a:pt x="637" y="180"/>
                  </a:cubicBezTo>
                  <a:cubicBezTo>
                    <a:pt x="643" y="172"/>
                    <a:pt x="646" y="160"/>
                    <a:pt x="646" y="144"/>
                  </a:cubicBezTo>
                  <a:close/>
                  <a:moveTo>
                    <a:pt x="757" y="132"/>
                  </a:moveTo>
                  <a:cubicBezTo>
                    <a:pt x="746" y="128"/>
                    <a:pt x="739" y="124"/>
                    <a:pt x="737" y="121"/>
                  </a:cubicBezTo>
                  <a:cubicBezTo>
                    <a:pt x="734" y="119"/>
                    <a:pt x="732" y="115"/>
                    <a:pt x="732" y="110"/>
                  </a:cubicBezTo>
                  <a:cubicBezTo>
                    <a:pt x="732" y="106"/>
                    <a:pt x="734" y="103"/>
                    <a:pt x="738" y="100"/>
                  </a:cubicBezTo>
                  <a:cubicBezTo>
                    <a:pt x="741" y="97"/>
                    <a:pt x="746" y="96"/>
                    <a:pt x="752" y="96"/>
                  </a:cubicBezTo>
                  <a:cubicBezTo>
                    <a:pt x="758" y="96"/>
                    <a:pt x="764" y="97"/>
                    <a:pt x="770" y="98"/>
                  </a:cubicBezTo>
                  <a:cubicBezTo>
                    <a:pt x="776" y="100"/>
                    <a:pt x="781" y="103"/>
                    <a:pt x="785" y="105"/>
                  </a:cubicBezTo>
                  <a:cubicBezTo>
                    <a:pt x="786" y="106"/>
                    <a:pt x="786" y="106"/>
                    <a:pt x="786" y="106"/>
                  </a:cubicBezTo>
                  <a:cubicBezTo>
                    <a:pt x="786" y="75"/>
                    <a:pt x="786" y="75"/>
                    <a:pt x="786" y="75"/>
                  </a:cubicBezTo>
                  <a:cubicBezTo>
                    <a:pt x="786" y="75"/>
                    <a:pt x="786" y="75"/>
                    <a:pt x="786" y="75"/>
                  </a:cubicBezTo>
                  <a:cubicBezTo>
                    <a:pt x="782" y="73"/>
                    <a:pt x="777" y="72"/>
                    <a:pt x="770" y="70"/>
                  </a:cubicBezTo>
                  <a:cubicBezTo>
                    <a:pt x="764" y="69"/>
                    <a:pt x="758" y="69"/>
                    <a:pt x="753" y="69"/>
                  </a:cubicBezTo>
                  <a:cubicBezTo>
                    <a:pt x="737" y="69"/>
                    <a:pt x="724" y="73"/>
                    <a:pt x="714" y="81"/>
                  </a:cubicBezTo>
                  <a:cubicBezTo>
                    <a:pt x="703" y="89"/>
                    <a:pt x="698" y="100"/>
                    <a:pt x="698" y="113"/>
                  </a:cubicBezTo>
                  <a:cubicBezTo>
                    <a:pt x="698" y="120"/>
                    <a:pt x="699" y="126"/>
                    <a:pt x="701" y="131"/>
                  </a:cubicBezTo>
                  <a:cubicBezTo>
                    <a:pt x="704" y="136"/>
                    <a:pt x="707" y="141"/>
                    <a:pt x="712" y="144"/>
                  </a:cubicBezTo>
                  <a:cubicBezTo>
                    <a:pt x="716" y="148"/>
                    <a:pt x="723" y="152"/>
                    <a:pt x="733" y="156"/>
                  </a:cubicBezTo>
                  <a:cubicBezTo>
                    <a:pt x="740" y="159"/>
                    <a:pt x="746" y="162"/>
                    <a:pt x="750" y="164"/>
                  </a:cubicBezTo>
                  <a:cubicBezTo>
                    <a:pt x="754" y="166"/>
                    <a:pt x="756" y="168"/>
                    <a:pt x="758" y="171"/>
                  </a:cubicBezTo>
                  <a:cubicBezTo>
                    <a:pt x="759" y="173"/>
                    <a:pt x="760" y="175"/>
                    <a:pt x="760" y="179"/>
                  </a:cubicBezTo>
                  <a:cubicBezTo>
                    <a:pt x="760" y="188"/>
                    <a:pt x="753" y="193"/>
                    <a:pt x="738" y="193"/>
                  </a:cubicBezTo>
                  <a:cubicBezTo>
                    <a:pt x="732" y="193"/>
                    <a:pt x="726" y="192"/>
                    <a:pt x="719" y="190"/>
                  </a:cubicBezTo>
                  <a:cubicBezTo>
                    <a:pt x="712" y="187"/>
                    <a:pt x="705" y="184"/>
                    <a:pt x="700" y="180"/>
                  </a:cubicBezTo>
                  <a:cubicBezTo>
                    <a:pt x="698" y="179"/>
                    <a:pt x="698" y="179"/>
                    <a:pt x="698" y="179"/>
                  </a:cubicBezTo>
                  <a:cubicBezTo>
                    <a:pt x="698" y="212"/>
                    <a:pt x="698" y="212"/>
                    <a:pt x="698" y="212"/>
                  </a:cubicBezTo>
                  <a:cubicBezTo>
                    <a:pt x="699" y="212"/>
                    <a:pt x="699" y="212"/>
                    <a:pt x="699" y="212"/>
                  </a:cubicBezTo>
                  <a:cubicBezTo>
                    <a:pt x="703" y="215"/>
                    <a:pt x="710" y="216"/>
                    <a:pt x="717" y="218"/>
                  </a:cubicBezTo>
                  <a:cubicBezTo>
                    <a:pt x="724" y="219"/>
                    <a:pt x="731" y="220"/>
                    <a:pt x="736" y="220"/>
                  </a:cubicBezTo>
                  <a:cubicBezTo>
                    <a:pt x="754" y="220"/>
                    <a:pt x="768" y="216"/>
                    <a:pt x="778" y="208"/>
                  </a:cubicBezTo>
                  <a:cubicBezTo>
                    <a:pt x="789" y="199"/>
                    <a:pt x="794" y="188"/>
                    <a:pt x="794" y="175"/>
                  </a:cubicBezTo>
                  <a:cubicBezTo>
                    <a:pt x="794" y="165"/>
                    <a:pt x="791" y="157"/>
                    <a:pt x="786" y="150"/>
                  </a:cubicBezTo>
                  <a:cubicBezTo>
                    <a:pt x="780" y="143"/>
                    <a:pt x="770" y="137"/>
                    <a:pt x="757" y="132"/>
                  </a:cubicBezTo>
                  <a:close/>
                  <a:moveTo>
                    <a:pt x="938" y="89"/>
                  </a:moveTo>
                  <a:cubicBezTo>
                    <a:pt x="951" y="102"/>
                    <a:pt x="957" y="120"/>
                    <a:pt x="957" y="143"/>
                  </a:cubicBezTo>
                  <a:cubicBezTo>
                    <a:pt x="957" y="166"/>
                    <a:pt x="951" y="185"/>
                    <a:pt x="937" y="199"/>
                  </a:cubicBezTo>
                  <a:cubicBezTo>
                    <a:pt x="924" y="213"/>
                    <a:pt x="905" y="220"/>
                    <a:pt x="882" y="220"/>
                  </a:cubicBezTo>
                  <a:cubicBezTo>
                    <a:pt x="860" y="220"/>
                    <a:pt x="842" y="213"/>
                    <a:pt x="829" y="200"/>
                  </a:cubicBezTo>
                  <a:cubicBezTo>
                    <a:pt x="816" y="187"/>
                    <a:pt x="809" y="169"/>
                    <a:pt x="809" y="146"/>
                  </a:cubicBezTo>
                  <a:cubicBezTo>
                    <a:pt x="809" y="122"/>
                    <a:pt x="816" y="103"/>
                    <a:pt x="829" y="89"/>
                  </a:cubicBezTo>
                  <a:cubicBezTo>
                    <a:pt x="843" y="76"/>
                    <a:pt x="862" y="69"/>
                    <a:pt x="885" y="69"/>
                  </a:cubicBezTo>
                  <a:cubicBezTo>
                    <a:pt x="908" y="69"/>
                    <a:pt x="926" y="75"/>
                    <a:pt x="938" y="89"/>
                  </a:cubicBezTo>
                  <a:close/>
                  <a:moveTo>
                    <a:pt x="922" y="144"/>
                  </a:moveTo>
                  <a:cubicBezTo>
                    <a:pt x="922" y="129"/>
                    <a:pt x="919" y="117"/>
                    <a:pt x="912" y="109"/>
                  </a:cubicBezTo>
                  <a:cubicBezTo>
                    <a:pt x="905" y="101"/>
                    <a:pt x="896" y="97"/>
                    <a:pt x="884" y="97"/>
                  </a:cubicBezTo>
                  <a:cubicBezTo>
                    <a:pt x="871" y="97"/>
                    <a:pt x="862" y="101"/>
                    <a:pt x="855" y="109"/>
                  </a:cubicBezTo>
                  <a:cubicBezTo>
                    <a:pt x="848" y="118"/>
                    <a:pt x="844" y="130"/>
                    <a:pt x="844" y="145"/>
                  </a:cubicBezTo>
                  <a:cubicBezTo>
                    <a:pt x="844" y="160"/>
                    <a:pt x="848" y="172"/>
                    <a:pt x="855" y="180"/>
                  </a:cubicBezTo>
                  <a:cubicBezTo>
                    <a:pt x="862" y="188"/>
                    <a:pt x="871" y="192"/>
                    <a:pt x="884" y="192"/>
                  </a:cubicBezTo>
                  <a:cubicBezTo>
                    <a:pt x="896" y="192"/>
                    <a:pt x="906" y="188"/>
                    <a:pt x="912" y="180"/>
                  </a:cubicBezTo>
                  <a:cubicBezTo>
                    <a:pt x="919" y="172"/>
                    <a:pt x="922" y="160"/>
                    <a:pt x="922" y="144"/>
                  </a:cubicBezTo>
                  <a:close/>
                  <a:moveTo>
                    <a:pt x="1139" y="100"/>
                  </a:moveTo>
                  <a:cubicBezTo>
                    <a:pt x="1139" y="72"/>
                    <a:pt x="1139" y="72"/>
                    <a:pt x="1139" y="72"/>
                  </a:cubicBezTo>
                  <a:cubicBezTo>
                    <a:pt x="1104" y="72"/>
                    <a:pt x="1104" y="72"/>
                    <a:pt x="1104" y="72"/>
                  </a:cubicBezTo>
                  <a:cubicBezTo>
                    <a:pt x="1104" y="29"/>
                    <a:pt x="1104" y="29"/>
                    <a:pt x="1104" y="29"/>
                  </a:cubicBezTo>
                  <a:cubicBezTo>
                    <a:pt x="1103" y="29"/>
                    <a:pt x="1103" y="29"/>
                    <a:pt x="1103" y="29"/>
                  </a:cubicBezTo>
                  <a:cubicBezTo>
                    <a:pt x="1071" y="39"/>
                    <a:pt x="1071" y="39"/>
                    <a:pt x="1071" y="39"/>
                  </a:cubicBezTo>
                  <a:cubicBezTo>
                    <a:pt x="1070" y="40"/>
                    <a:pt x="1070" y="40"/>
                    <a:pt x="1070" y="40"/>
                  </a:cubicBezTo>
                  <a:cubicBezTo>
                    <a:pt x="1070" y="72"/>
                    <a:pt x="1070" y="72"/>
                    <a:pt x="1070" y="72"/>
                  </a:cubicBezTo>
                  <a:cubicBezTo>
                    <a:pt x="1019" y="72"/>
                    <a:pt x="1019" y="72"/>
                    <a:pt x="1019" y="72"/>
                  </a:cubicBezTo>
                  <a:cubicBezTo>
                    <a:pt x="1019" y="54"/>
                    <a:pt x="1019" y="54"/>
                    <a:pt x="1019" y="54"/>
                  </a:cubicBezTo>
                  <a:cubicBezTo>
                    <a:pt x="1019" y="46"/>
                    <a:pt x="1021" y="39"/>
                    <a:pt x="1025" y="35"/>
                  </a:cubicBezTo>
                  <a:cubicBezTo>
                    <a:pt x="1028" y="30"/>
                    <a:pt x="1034" y="28"/>
                    <a:pt x="1040" y="28"/>
                  </a:cubicBezTo>
                  <a:cubicBezTo>
                    <a:pt x="1045" y="28"/>
                    <a:pt x="1050" y="29"/>
                    <a:pt x="1055" y="32"/>
                  </a:cubicBezTo>
                  <a:cubicBezTo>
                    <a:pt x="1057" y="32"/>
                    <a:pt x="1057" y="32"/>
                    <a:pt x="1057" y="32"/>
                  </a:cubicBezTo>
                  <a:cubicBezTo>
                    <a:pt x="1057" y="3"/>
                    <a:pt x="1057" y="3"/>
                    <a:pt x="1057" y="3"/>
                  </a:cubicBezTo>
                  <a:cubicBezTo>
                    <a:pt x="1056" y="3"/>
                    <a:pt x="1056" y="3"/>
                    <a:pt x="1056" y="3"/>
                  </a:cubicBezTo>
                  <a:cubicBezTo>
                    <a:pt x="1051" y="1"/>
                    <a:pt x="1045" y="0"/>
                    <a:pt x="1037" y="0"/>
                  </a:cubicBezTo>
                  <a:cubicBezTo>
                    <a:pt x="1027" y="0"/>
                    <a:pt x="1018" y="3"/>
                    <a:pt x="1010" y="7"/>
                  </a:cubicBezTo>
                  <a:cubicBezTo>
                    <a:pt x="1002" y="11"/>
                    <a:pt x="996" y="17"/>
                    <a:pt x="991" y="25"/>
                  </a:cubicBezTo>
                  <a:cubicBezTo>
                    <a:pt x="987" y="33"/>
                    <a:pt x="985" y="42"/>
                    <a:pt x="985" y="52"/>
                  </a:cubicBezTo>
                  <a:cubicBezTo>
                    <a:pt x="985" y="72"/>
                    <a:pt x="985" y="72"/>
                    <a:pt x="985" y="72"/>
                  </a:cubicBezTo>
                  <a:cubicBezTo>
                    <a:pt x="961" y="72"/>
                    <a:pt x="961" y="72"/>
                    <a:pt x="961" y="72"/>
                  </a:cubicBezTo>
                  <a:cubicBezTo>
                    <a:pt x="961" y="100"/>
                    <a:pt x="961" y="100"/>
                    <a:pt x="961" y="100"/>
                  </a:cubicBezTo>
                  <a:cubicBezTo>
                    <a:pt x="985" y="100"/>
                    <a:pt x="985" y="100"/>
                    <a:pt x="985" y="100"/>
                  </a:cubicBezTo>
                  <a:cubicBezTo>
                    <a:pt x="985" y="217"/>
                    <a:pt x="985" y="217"/>
                    <a:pt x="985" y="217"/>
                  </a:cubicBezTo>
                  <a:cubicBezTo>
                    <a:pt x="1019" y="217"/>
                    <a:pt x="1019" y="217"/>
                    <a:pt x="1019" y="217"/>
                  </a:cubicBezTo>
                  <a:cubicBezTo>
                    <a:pt x="1019" y="100"/>
                    <a:pt x="1019" y="100"/>
                    <a:pt x="1019" y="100"/>
                  </a:cubicBezTo>
                  <a:cubicBezTo>
                    <a:pt x="1070" y="100"/>
                    <a:pt x="1070" y="100"/>
                    <a:pt x="1070" y="100"/>
                  </a:cubicBezTo>
                  <a:cubicBezTo>
                    <a:pt x="1070" y="174"/>
                    <a:pt x="1070" y="174"/>
                    <a:pt x="1070" y="174"/>
                  </a:cubicBezTo>
                  <a:cubicBezTo>
                    <a:pt x="1070" y="205"/>
                    <a:pt x="1084" y="220"/>
                    <a:pt x="1113" y="220"/>
                  </a:cubicBezTo>
                  <a:cubicBezTo>
                    <a:pt x="1118" y="220"/>
                    <a:pt x="1122" y="220"/>
                    <a:pt x="1127" y="219"/>
                  </a:cubicBezTo>
                  <a:cubicBezTo>
                    <a:pt x="1133" y="217"/>
                    <a:pt x="1136" y="216"/>
                    <a:pt x="1138" y="215"/>
                  </a:cubicBezTo>
                  <a:cubicBezTo>
                    <a:pt x="1139" y="215"/>
                    <a:pt x="1139" y="215"/>
                    <a:pt x="1139" y="215"/>
                  </a:cubicBezTo>
                  <a:cubicBezTo>
                    <a:pt x="1139" y="187"/>
                    <a:pt x="1139" y="187"/>
                    <a:pt x="1139" y="187"/>
                  </a:cubicBezTo>
                  <a:cubicBezTo>
                    <a:pt x="1137" y="188"/>
                    <a:pt x="1137" y="188"/>
                    <a:pt x="1137" y="188"/>
                  </a:cubicBezTo>
                  <a:cubicBezTo>
                    <a:pt x="1135" y="189"/>
                    <a:pt x="1133" y="190"/>
                    <a:pt x="1130" y="191"/>
                  </a:cubicBezTo>
                  <a:cubicBezTo>
                    <a:pt x="1127" y="192"/>
                    <a:pt x="1125" y="192"/>
                    <a:pt x="1123" y="192"/>
                  </a:cubicBezTo>
                  <a:cubicBezTo>
                    <a:pt x="1117" y="192"/>
                    <a:pt x="1112" y="190"/>
                    <a:pt x="1109" y="187"/>
                  </a:cubicBezTo>
                  <a:cubicBezTo>
                    <a:pt x="1106" y="183"/>
                    <a:pt x="1104" y="177"/>
                    <a:pt x="1104" y="168"/>
                  </a:cubicBezTo>
                  <a:cubicBezTo>
                    <a:pt x="1104" y="100"/>
                    <a:pt x="1104" y="100"/>
                    <a:pt x="1104" y="100"/>
                  </a:cubicBezTo>
                  <a:lnTo>
                    <a:pt x="1139" y="100"/>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US" sz="1764"/>
            </a:p>
          </p:txBody>
        </p:sp>
      </p:grpSp>
    </p:spTree>
    <p:extLst>
      <p:ext uri="{BB962C8B-B14F-4D97-AF65-F5344CB8AC3E}">
        <p14:creationId xmlns:p14="http://schemas.microsoft.com/office/powerpoint/2010/main" val="2291295876"/>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2">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2225010"/>
      </p:ext>
    </p:extLst>
  </p:cSld>
  <p:clrMapOvr>
    <a:overrideClrMapping bg1="dk1" tx1="lt1" bg2="dk2" tx2="lt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
        <p:nvSpPr>
          <p:cNvPr id="2" name="Title 1">
            <a:extLst>
              <a:ext uri="{FF2B5EF4-FFF2-40B4-BE49-F238E27FC236}">
                <a16:creationId xmlns:a16="http://schemas.microsoft.com/office/drawing/2014/main" id="{BF2391E6-4C69-8B76-0F67-746F80BC2EA0}"/>
              </a:ext>
            </a:extLst>
          </p:cNvPr>
          <p:cNvSpPr>
            <a:spLocks noGrp="1"/>
          </p:cNvSpPr>
          <p:nvPr>
            <p:ph type="title"/>
          </p:nvPr>
        </p:nvSpPr>
        <p:spPr>
          <a:xfrm>
            <a:off x="838200" y="365126"/>
            <a:ext cx="10500360" cy="646331"/>
          </a:xfrm>
        </p:spPr>
        <p:txBody>
          <a:bodyPr lIns="0" rIns="45720" anchor="t" anchorCtr="0">
            <a:noAutofit/>
          </a:bodyPr>
          <a:lstStyle>
            <a:lvl1pPr>
              <a:spcBef>
                <a:spcPts val="0"/>
              </a:spcBef>
              <a:defRPr sz="3600" b="0">
                <a:solidFill>
                  <a:schemeClr val="tx1"/>
                </a:solidFill>
              </a:defRPr>
            </a:lvl1pPr>
          </a:lstStyle>
          <a:p>
            <a:r>
              <a:rPr lang="en-US"/>
              <a:t>Click to edit Master title style</a:t>
            </a:r>
          </a:p>
        </p:txBody>
      </p:sp>
    </p:spTree>
    <p:extLst>
      <p:ext uri="{BB962C8B-B14F-4D97-AF65-F5344CB8AC3E}">
        <p14:creationId xmlns:p14="http://schemas.microsoft.com/office/powerpoint/2010/main" val="27299243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221">
          <p15:clr>
            <a:srgbClr val="FBAE40"/>
          </p15:clr>
        </p15:guide>
        <p15:guide id="4" pos="7152">
          <p15:clr>
            <a:srgbClr val="FBAE40"/>
          </p15:clr>
        </p15:guide>
        <p15:guide id="5" orient="horz" pos="1080">
          <p15:clr>
            <a:srgbClr val="FBAE40"/>
          </p15:clr>
        </p15:guide>
        <p15:guide id="6" orient="horz" pos="1152">
          <p15:clr>
            <a:srgbClr val="FBAE40"/>
          </p15:clr>
        </p15:guide>
        <p15:guide id="7" orient="horz" pos="3888">
          <p15:clr>
            <a:srgbClr val="FBAE40"/>
          </p15:clr>
        </p15:guide>
        <p15:guide id="8" orient="horz" pos="7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Header Line Blank">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BB973DD2-1476-E74C-99DF-240F2E508778}"/>
              </a:ext>
            </a:extLst>
          </p:cNvPr>
          <p:cNvSpPr>
            <a:spLocks noGrp="1"/>
          </p:cNvSpPr>
          <p:nvPr>
            <p:ph type="title"/>
          </p:nvPr>
        </p:nvSpPr>
        <p:spPr>
          <a:xfrm>
            <a:off x="588263" y="383334"/>
            <a:ext cx="11018520" cy="701731"/>
          </a:xfrm>
        </p:spPr>
        <p:txBody>
          <a:bodyPr anchor="ctr">
            <a:spAutoFit/>
          </a:bodyPr>
          <a:lstStyle>
            <a:lvl1pPr>
              <a:defRPr>
                <a:solidFill>
                  <a:schemeClr val="tx1"/>
                </a:solidFill>
              </a:defRPr>
            </a:lvl1pPr>
          </a:lstStyle>
          <a:p>
            <a:r>
              <a:rPr lang="en-US"/>
              <a:t>Click to edit Master title style</a:t>
            </a:r>
          </a:p>
        </p:txBody>
      </p:sp>
      <p:cxnSp>
        <p:nvCxnSpPr>
          <p:cNvPr id="3" name="Straight Connector 2">
            <a:extLst>
              <a:ext uri="{FF2B5EF4-FFF2-40B4-BE49-F238E27FC236}">
                <a16:creationId xmlns:a16="http://schemas.microsoft.com/office/drawing/2014/main" id="{2502F9BD-EF25-7144-AB08-9EDFAA5C2CEA}"/>
              </a:ext>
            </a:extLst>
          </p:cNvPr>
          <p:cNvCxnSpPr/>
          <p:nvPr userDrawn="1"/>
        </p:nvCxnSpPr>
        <p:spPr>
          <a:xfrm>
            <a:off x="584200" y="1219200"/>
            <a:ext cx="11025188" cy="0"/>
          </a:xfrm>
          <a:prstGeom prst="line">
            <a:avLst/>
          </a:prstGeom>
          <a:ln w="25400">
            <a:solidFill>
              <a:schemeClr val="tx2"/>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1332496"/>
      </p:ext>
    </p:extLst>
  </p:cSld>
  <p:clrMapOvr>
    <a:masterClrMapping/>
  </p:clrMapOvr>
  <p:transition>
    <p:fade/>
  </p:transition>
  <p:extLst>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61">
          <p15:clr>
            <a:srgbClr val="A4A3A4"/>
          </p15:clr>
        </p15:guide>
        <p15:guide id="15" pos="3348">
          <p15:clr>
            <a:srgbClr val="A4A3A4"/>
          </p15:clr>
        </p15:guide>
        <p15:guide id="16" pos="3754">
          <p15:clr>
            <a:srgbClr val="A4A3A4"/>
          </p15:clr>
        </p15:guide>
        <p15:guide id="17" pos="3931">
          <p15:clr>
            <a:srgbClr val="A4A3A4"/>
          </p15:clr>
        </p15:guide>
        <p15:guide id="18" pos="4342">
          <p15:clr>
            <a:srgbClr val="A4A3A4"/>
          </p15:clr>
        </p15:guide>
        <p15:guide id="19" pos="4531">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Blank_with Hea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35D3C-86EE-875E-D2A6-669DF7E1C19A}"/>
              </a:ext>
            </a:extLst>
          </p:cNvPr>
          <p:cNvSpPr>
            <a:spLocks noGrp="1"/>
          </p:cNvSpPr>
          <p:nvPr>
            <p:ph type="title"/>
          </p:nvPr>
        </p:nvSpPr>
        <p:spPr>
          <a:xfrm>
            <a:off x="588262" y="585216"/>
            <a:ext cx="11011601" cy="553998"/>
          </a:xfrm>
        </p:spPr>
        <p:txBody>
          <a:bodyPr/>
          <a:lstStyle>
            <a:lvl1pPr>
              <a:defRPr sz="3600" b="0" i="0">
                <a:solidFill>
                  <a:schemeClr val="tx1"/>
                </a:solidFill>
                <a:latin typeface="+mj-lt"/>
                <a:cs typeface="Segoe UI Semibold" panose="020B0502040204020203" pitchFamily="34" charset="0"/>
              </a:defRPr>
            </a:lvl1pPr>
          </a:lstStyle>
          <a:p>
            <a:r>
              <a:rPr lang="en-US"/>
              <a:t>Click to edit Master title style</a:t>
            </a:r>
          </a:p>
        </p:txBody>
      </p:sp>
    </p:spTree>
    <p:extLst>
      <p:ext uri="{BB962C8B-B14F-4D97-AF65-F5344CB8AC3E}">
        <p14:creationId xmlns:p14="http://schemas.microsoft.com/office/powerpoint/2010/main" val="2294078067"/>
      </p:ext>
    </p:extLst>
  </p:cSld>
  <p:clrMapOvr>
    <a:masterClrMapping/>
  </p:clrMapOvr>
  <p:transition>
    <p:fade/>
  </p:transition>
  <p:extLst>
    <p:ext uri="{DCECCB84-F9BA-43D5-87BE-67443E8EF086}">
      <p15:sldGuideLst xmlns:p15="http://schemas.microsoft.com/office/powerpoint/2012/main">
        <p15:guide id="4" pos="778">
          <p15:clr>
            <a:srgbClr val="954F72"/>
          </p15:clr>
        </p15:guide>
        <p15:guide id="5" pos="962">
          <p15:clr>
            <a:srgbClr val="954F72"/>
          </p15:clr>
        </p15:guide>
        <p15:guide id="6" pos="1372">
          <p15:clr>
            <a:srgbClr val="954F72"/>
          </p15:clr>
        </p15:guide>
        <p15:guide id="7" pos="1556">
          <p15:clr>
            <a:srgbClr val="954F72"/>
          </p15:clr>
        </p15:guide>
        <p15:guide id="8" pos="1966">
          <p15:clr>
            <a:srgbClr val="954F72"/>
          </p15:clr>
        </p15:guide>
        <p15:guide id="9" pos="2150">
          <p15:clr>
            <a:srgbClr val="954F72"/>
          </p15:clr>
        </p15:guide>
        <p15:guide id="10" pos="2560">
          <p15:clr>
            <a:srgbClr val="954F72"/>
          </p15:clr>
        </p15:guide>
        <p15:guide id="11" pos="2744">
          <p15:clr>
            <a:srgbClr val="954F72"/>
          </p15:clr>
        </p15:guide>
        <p15:guide id="12" pos="3153">
          <p15:clr>
            <a:srgbClr val="954F72"/>
          </p15:clr>
        </p15:guide>
        <p15:guide id="13" pos="3338">
          <p15:clr>
            <a:srgbClr val="954F72"/>
          </p15:clr>
        </p15:guide>
        <p15:guide id="14" pos="3747">
          <p15:clr>
            <a:srgbClr val="954F72"/>
          </p15:clr>
        </p15:guide>
        <p15:guide id="15" pos="3932">
          <p15:clr>
            <a:srgbClr val="954F72"/>
          </p15:clr>
        </p15:guide>
        <p15:guide id="16" pos="4341">
          <p15:clr>
            <a:srgbClr val="954F72"/>
          </p15:clr>
        </p15:guide>
        <p15:guide id="17" pos="4526">
          <p15:clr>
            <a:srgbClr val="954F72"/>
          </p15:clr>
        </p15:guide>
        <p15:guide id="18" pos="4935">
          <p15:clr>
            <a:srgbClr val="954F72"/>
          </p15:clr>
        </p15:guide>
        <p15:guide id="19" pos="5120">
          <p15:clr>
            <a:srgbClr val="954F72"/>
          </p15:clr>
        </p15:guide>
        <p15:guide id="20" pos="5529">
          <p15:clr>
            <a:srgbClr val="954F72"/>
          </p15:clr>
        </p15:guide>
        <p15:guide id="21" pos="5713">
          <p15:clr>
            <a:srgbClr val="954F72"/>
          </p15:clr>
        </p15:guide>
        <p15:guide id="22" pos="6123">
          <p15:clr>
            <a:srgbClr val="954F72"/>
          </p15:clr>
        </p15:guide>
        <p15:guide id="23" pos="6307">
          <p15:clr>
            <a:srgbClr val="954F72"/>
          </p15:clr>
        </p15:guide>
        <p15:guide id="24" pos="6717">
          <p15:clr>
            <a:srgbClr val="954F72"/>
          </p15:clr>
        </p15:guide>
        <p15:guide id="25" pos="6901">
          <p15:clr>
            <a:srgbClr val="954F72"/>
          </p15:clr>
        </p15:guide>
        <p15:guide id="30" orient="horz" pos="812">
          <p15:clr>
            <a:srgbClr val="954F72"/>
          </p15:clr>
        </p15:guide>
        <p15:guide id="31" orient="horz" pos="996">
          <p15:clr>
            <a:srgbClr val="954F72"/>
          </p15:clr>
        </p15:guide>
        <p15:guide id="32" orient="horz" pos="1440">
          <p15:clr>
            <a:srgbClr val="954F72"/>
          </p15:clr>
        </p15:guide>
        <p15:guide id="33" orient="horz" pos="1624">
          <p15:clr>
            <a:srgbClr val="954F72"/>
          </p15:clr>
        </p15:guide>
        <p15:guide id="34" orient="horz" pos="2067">
          <p15:clr>
            <a:srgbClr val="954F72"/>
          </p15:clr>
        </p15:guide>
        <p15:guide id="35" orient="horz" pos="2252">
          <p15:clr>
            <a:srgbClr val="954F72"/>
          </p15:clr>
        </p15:guide>
        <p15:guide id="36" orient="horz" pos="2695">
          <p15:clr>
            <a:srgbClr val="954F72"/>
          </p15:clr>
        </p15:guide>
        <p15:guide id="37" orient="horz" pos="2880">
          <p15:clr>
            <a:srgbClr val="954F72"/>
          </p15:clr>
        </p15:guide>
        <p15:guide id="38" orient="horz" pos="3323">
          <p15:clr>
            <a:srgbClr val="954F72"/>
          </p15:clr>
        </p15:guide>
        <p15:guide id="39" orient="horz" pos="3507">
          <p15:clr>
            <a:srgbClr val="954F72"/>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1FB68-FB53-4FC7-87E3-F751CD5482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BA3929-4C0B-446C-A096-7D04DAB177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9AC94D-A84F-4E83-B4A8-17277EE2CC27}"/>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5" name="Footer Placeholder 4">
            <a:extLst>
              <a:ext uri="{FF2B5EF4-FFF2-40B4-BE49-F238E27FC236}">
                <a16:creationId xmlns:a16="http://schemas.microsoft.com/office/drawing/2014/main" id="{CC0A23FA-5FA2-463F-850D-3FB433EF3A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36407C-3AC8-4BC3-A22E-33779702D29D}"/>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6683139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60CE6-AD96-4286-82C3-E579295B38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2C921D-5580-4D76-BCC0-597E37AE7B0D}"/>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180" indent="0">
              <a:buNone/>
              <a:defRPr sz="2000">
                <a:solidFill>
                  <a:schemeClr val="tx1">
                    <a:tint val="75000"/>
                  </a:schemeClr>
                </a:solidFill>
              </a:defRPr>
            </a:lvl2pPr>
            <a:lvl3pPr marL="914360" indent="0">
              <a:buNone/>
              <a:defRPr sz="1800">
                <a:solidFill>
                  <a:schemeClr val="tx1">
                    <a:tint val="75000"/>
                  </a:schemeClr>
                </a:solidFill>
              </a:defRPr>
            </a:lvl3pPr>
            <a:lvl4pPr marL="1371540" indent="0">
              <a:buNone/>
              <a:defRPr sz="1600">
                <a:solidFill>
                  <a:schemeClr val="tx1">
                    <a:tint val="75000"/>
                  </a:schemeClr>
                </a:solidFill>
              </a:defRPr>
            </a:lvl4pPr>
            <a:lvl5pPr marL="1828720" indent="0">
              <a:buNone/>
              <a:defRPr sz="1600">
                <a:solidFill>
                  <a:schemeClr val="tx1">
                    <a:tint val="75000"/>
                  </a:schemeClr>
                </a:solidFill>
              </a:defRPr>
            </a:lvl5pPr>
            <a:lvl6pPr marL="2285900" indent="0">
              <a:buNone/>
              <a:defRPr sz="1600">
                <a:solidFill>
                  <a:schemeClr val="tx1">
                    <a:tint val="75000"/>
                  </a:schemeClr>
                </a:solidFill>
              </a:defRPr>
            </a:lvl6pPr>
            <a:lvl7pPr marL="2743080" indent="0">
              <a:buNone/>
              <a:defRPr sz="1600">
                <a:solidFill>
                  <a:schemeClr val="tx1">
                    <a:tint val="75000"/>
                  </a:schemeClr>
                </a:solidFill>
              </a:defRPr>
            </a:lvl7pPr>
            <a:lvl8pPr marL="3200260" indent="0">
              <a:buNone/>
              <a:defRPr sz="1600">
                <a:solidFill>
                  <a:schemeClr val="tx1">
                    <a:tint val="75000"/>
                  </a:schemeClr>
                </a:solidFill>
              </a:defRPr>
            </a:lvl8pPr>
            <a:lvl9pPr marL="365744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02EE70-DDFA-4340-8D3B-346576E4A94D}"/>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5" name="Footer Placeholder 4">
            <a:extLst>
              <a:ext uri="{FF2B5EF4-FFF2-40B4-BE49-F238E27FC236}">
                <a16:creationId xmlns:a16="http://schemas.microsoft.com/office/drawing/2014/main" id="{7ADDD8B6-77FF-4B91-9635-C152E09AA8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44F3DE-F840-460F-920B-36F6D5B0E159}"/>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7928945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D87BD-CD98-495D-963A-89E439D4F3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A2B631-C854-4B3E-82DD-16B9C09A53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F269D04-F3CC-474A-812D-DA3D49C315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F0021B-7174-4799-850D-4918D2345052}"/>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6" name="Footer Placeholder 5">
            <a:extLst>
              <a:ext uri="{FF2B5EF4-FFF2-40B4-BE49-F238E27FC236}">
                <a16:creationId xmlns:a16="http://schemas.microsoft.com/office/drawing/2014/main" id="{3B8F0FEE-CB09-4029-9290-D8A116CED1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888235-7571-4DD0-96CB-80874E40DBEF}"/>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2454070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8ADB9-411D-44C5-9F6D-EFE364CCF8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2A4D246-80EC-4D2B-AE33-BFAD733F03CD}"/>
              </a:ext>
            </a:extLst>
          </p:cNvPr>
          <p:cNvSpPr>
            <a:spLocks noGrp="1"/>
          </p:cNvSpPr>
          <p:nvPr>
            <p:ph type="body" idx="1"/>
          </p:nvPr>
        </p:nvSpPr>
        <p:spPr>
          <a:xfrm>
            <a:off x="839789" y="1681163"/>
            <a:ext cx="5157787" cy="823912"/>
          </a:xfrm>
        </p:spPr>
        <p:txBody>
          <a:bodyPr anchor="b"/>
          <a:lstStyle>
            <a:lvl1pPr marL="0" indent="0">
              <a:buNone/>
              <a:defRPr sz="2400" b="1"/>
            </a:lvl1pPr>
            <a:lvl2pPr marL="457180" indent="0">
              <a:buNone/>
              <a:defRPr sz="2000" b="1"/>
            </a:lvl2pPr>
            <a:lvl3pPr marL="914360" indent="0">
              <a:buNone/>
              <a:defRPr sz="1800" b="1"/>
            </a:lvl3pPr>
            <a:lvl4pPr marL="1371540" indent="0">
              <a:buNone/>
              <a:defRPr sz="1600" b="1"/>
            </a:lvl4pPr>
            <a:lvl5pPr marL="1828720" indent="0">
              <a:buNone/>
              <a:defRPr sz="1600" b="1"/>
            </a:lvl5pPr>
            <a:lvl6pPr marL="2285900" indent="0">
              <a:buNone/>
              <a:defRPr sz="1600" b="1"/>
            </a:lvl6pPr>
            <a:lvl7pPr marL="2743080" indent="0">
              <a:buNone/>
              <a:defRPr sz="1600" b="1"/>
            </a:lvl7pPr>
            <a:lvl8pPr marL="3200260" indent="0">
              <a:buNone/>
              <a:defRPr sz="1600" b="1"/>
            </a:lvl8pPr>
            <a:lvl9pPr marL="365744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A94514-E6BF-4604-AD52-3844249F5187}"/>
              </a:ext>
            </a:extLst>
          </p:cNvPr>
          <p:cNvSpPr>
            <a:spLocks noGrp="1"/>
          </p:cNvSpPr>
          <p:nvPr>
            <p:ph sz="half" idx="2"/>
          </p:nvPr>
        </p:nvSpPr>
        <p:spPr>
          <a:xfrm>
            <a:off x="839789" y="2505076"/>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33311D-77FB-4B0F-A912-F6E8A8F20F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180" indent="0">
              <a:buNone/>
              <a:defRPr sz="2000" b="1"/>
            </a:lvl2pPr>
            <a:lvl3pPr marL="914360" indent="0">
              <a:buNone/>
              <a:defRPr sz="1800" b="1"/>
            </a:lvl3pPr>
            <a:lvl4pPr marL="1371540" indent="0">
              <a:buNone/>
              <a:defRPr sz="1600" b="1"/>
            </a:lvl4pPr>
            <a:lvl5pPr marL="1828720" indent="0">
              <a:buNone/>
              <a:defRPr sz="1600" b="1"/>
            </a:lvl5pPr>
            <a:lvl6pPr marL="2285900" indent="0">
              <a:buNone/>
              <a:defRPr sz="1600" b="1"/>
            </a:lvl6pPr>
            <a:lvl7pPr marL="2743080" indent="0">
              <a:buNone/>
              <a:defRPr sz="1600" b="1"/>
            </a:lvl7pPr>
            <a:lvl8pPr marL="3200260" indent="0">
              <a:buNone/>
              <a:defRPr sz="1600" b="1"/>
            </a:lvl8pPr>
            <a:lvl9pPr marL="365744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5AE224-AABA-474A-8AF5-A776F756E033}"/>
              </a:ext>
            </a:extLst>
          </p:cNvPr>
          <p:cNvSpPr>
            <a:spLocks noGrp="1"/>
          </p:cNvSpPr>
          <p:nvPr>
            <p:ph sz="quarter" idx="4"/>
          </p:nvPr>
        </p:nvSpPr>
        <p:spPr>
          <a:xfrm>
            <a:off x="6172200" y="2505076"/>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6C56D2-984F-4C2F-9B02-6C39888A691B}"/>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8" name="Footer Placeholder 7">
            <a:extLst>
              <a:ext uri="{FF2B5EF4-FFF2-40B4-BE49-F238E27FC236}">
                <a16:creationId xmlns:a16="http://schemas.microsoft.com/office/drawing/2014/main" id="{A8F893DD-A765-4C7E-9BCE-C99ACC63F1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0ED5F4-56B6-4D19-8A4D-530BB4973BC0}"/>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19814069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7BF28-A46E-4E92-AAA5-1DCCC73CF3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640DF8-16A7-42A0-BABF-F0B9A7E7FA8B}"/>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4" name="Footer Placeholder 3">
            <a:extLst>
              <a:ext uri="{FF2B5EF4-FFF2-40B4-BE49-F238E27FC236}">
                <a16:creationId xmlns:a16="http://schemas.microsoft.com/office/drawing/2014/main" id="{66D1BF9D-E2B2-43E4-8DAD-6F4BF9EA3A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16327D9-1B61-48C2-ABDE-6AA938C7F522}"/>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13663015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566A2A-98E8-484E-B91A-35368C6190D0}"/>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3" name="Footer Placeholder 2">
            <a:extLst>
              <a:ext uri="{FF2B5EF4-FFF2-40B4-BE49-F238E27FC236}">
                <a16:creationId xmlns:a16="http://schemas.microsoft.com/office/drawing/2014/main" id="{79E5455D-E4B6-4BCC-B00C-3755625603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195710-3260-4C26-9065-523155F131A1}"/>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30869781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70D70-2F17-4756-8468-0BDAE829DB2A}"/>
              </a:ext>
            </a:extLst>
          </p:cNvPr>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B58356-B8F2-448E-A5DC-AE6D64A3D9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4BD334-89D8-4D1D-AEE6-F27208F89059}"/>
              </a:ext>
            </a:extLst>
          </p:cNvPr>
          <p:cNvSpPr>
            <a:spLocks noGrp="1"/>
          </p:cNvSpPr>
          <p:nvPr>
            <p:ph type="body" sz="half" idx="2"/>
          </p:nvPr>
        </p:nvSpPr>
        <p:spPr>
          <a:xfrm>
            <a:off x="839789" y="2057400"/>
            <a:ext cx="3932237" cy="3811588"/>
          </a:xfrm>
        </p:spPr>
        <p:txBody>
          <a:bodyPr/>
          <a:lstStyle>
            <a:lvl1pPr marL="0" indent="0">
              <a:buNone/>
              <a:defRPr sz="1600"/>
            </a:lvl1pPr>
            <a:lvl2pPr marL="457180" indent="0">
              <a:buNone/>
              <a:defRPr sz="1400"/>
            </a:lvl2pPr>
            <a:lvl3pPr marL="914360" indent="0">
              <a:buNone/>
              <a:defRPr sz="1200"/>
            </a:lvl3pPr>
            <a:lvl4pPr marL="1371540" indent="0">
              <a:buNone/>
              <a:defRPr sz="1000"/>
            </a:lvl4pPr>
            <a:lvl5pPr marL="1828720" indent="0">
              <a:buNone/>
              <a:defRPr sz="1000"/>
            </a:lvl5pPr>
            <a:lvl6pPr marL="2285900" indent="0">
              <a:buNone/>
              <a:defRPr sz="1000"/>
            </a:lvl6pPr>
            <a:lvl7pPr marL="2743080" indent="0">
              <a:buNone/>
              <a:defRPr sz="1000"/>
            </a:lvl7pPr>
            <a:lvl8pPr marL="3200260" indent="0">
              <a:buNone/>
              <a:defRPr sz="1000"/>
            </a:lvl8pPr>
            <a:lvl9pPr marL="365744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70A53A-348A-48EE-8B24-A4CE59E6A7A9}"/>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6" name="Footer Placeholder 5">
            <a:extLst>
              <a:ext uri="{FF2B5EF4-FFF2-40B4-BE49-F238E27FC236}">
                <a16:creationId xmlns:a16="http://schemas.microsoft.com/office/drawing/2014/main" id="{A74F88C0-9B51-417E-8160-818E5A543F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32677E-0204-4505-B271-2471F8F1027C}"/>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14277509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1DB63-E220-4C39-A1B7-AC7A0505CF45}"/>
              </a:ext>
            </a:extLst>
          </p:cNvPr>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52193A-8437-47E9-BE81-95872300E3CF}"/>
              </a:ext>
            </a:extLst>
          </p:cNvPr>
          <p:cNvSpPr>
            <a:spLocks noGrp="1"/>
          </p:cNvSpPr>
          <p:nvPr>
            <p:ph type="pic" idx="1"/>
          </p:nvPr>
        </p:nvSpPr>
        <p:spPr>
          <a:xfrm>
            <a:off x="5183188" y="987425"/>
            <a:ext cx="6172200" cy="4873625"/>
          </a:xfrm>
        </p:spPr>
        <p:txBody>
          <a:bodyPr/>
          <a:lstStyle>
            <a:lvl1pPr marL="0" indent="0">
              <a:buNone/>
              <a:defRPr sz="3200"/>
            </a:lvl1pPr>
            <a:lvl2pPr marL="457180" indent="0">
              <a:buNone/>
              <a:defRPr sz="2800"/>
            </a:lvl2pPr>
            <a:lvl3pPr marL="914360" indent="0">
              <a:buNone/>
              <a:defRPr sz="2400"/>
            </a:lvl3pPr>
            <a:lvl4pPr marL="1371540" indent="0">
              <a:buNone/>
              <a:defRPr sz="2000"/>
            </a:lvl4pPr>
            <a:lvl5pPr marL="1828720" indent="0">
              <a:buNone/>
              <a:defRPr sz="2000"/>
            </a:lvl5pPr>
            <a:lvl6pPr marL="2285900" indent="0">
              <a:buNone/>
              <a:defRPr sz="2000"/>
            </a:lvl6pPr>
            <a:lvl7pPr marL="2743080" indent="0">
              <a:buNone/>
              <a:defRPr sz="2000"/>
            </a:lvl7pPr>
            <a:lvl8pPr marL="3200260" indent="0">
              <a:buNone/>
              <a:defRPr sz="2000"/>
            </a:lvl8pPr>
            <a:lvl9pPr marL="365744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923CE00-506B-47A5-956C-597596EE266D}"/>
              </a:ext>
            </a:extLst>
          </p:cNvPr>
          <p:cNvSpPr>
            <a:spLocks noGrp="1"/>
          </p:cNvSpPr>
          <p:nvPr>
            <p:ph type="body" sz="half" idx="2"/>
          </p:nvPr>
        </p:nvSpPr>
        <p:spPr>
          <a:xfrm>
            <a:off x="839789" y="2057400"/>
            <a:ext cx="3932237" cy="3811588"/>
          </a:xfrm>
        </p:spPr>
        <p:txBody>
          <a:bodyPr/>
          <a:lstStyle>
            <a:lvl1pPr marL="0" indent="0">
              <a:buNone/>
              <a:defRPr sz="1600"/>
            </a:lvl1pPr>
            <a:lvl2pPr marL="457180" indent="0">
              <a:buNone/>
              <a:defRPr sz="1400"/>
            </a:lvl2pPr>
            <a:lvl3pPr marL="914360" indent="0">
              <a:buNone/>
              <a:defRPr sz="1200"/>
            </a:lvl3pPr>
            <a:lvl4pPr marL="1371540" indent="0">
              <a:buNone/>
              <a:defRPr sz="1000"/>
            </a:lvl4pPr>
            <a:lvl5pPr marL="1828720" indent="0">
              <a:buNone/>
              <a:defRPr sz="1000"/>
            </a:lvl5pPr>
            <a:lvl6pPr marL="2285900" indent="0">
              <a:buNone/>
              <a:defRPr sz="1000"/>
            </a:lvl6pPr>
            <a:lvl7pPr marL="2743080" indent="0">
              <a:buNone/>
              <a:defRPr sz="1000"/>
            </a:lvl7pPr>
            <a:lvl8pPr marL="3200260" indent="0">
              <a:buNone/>
              <a:defRPr sz="1000"/>
            </a:lvl8pPr>
            <a:lvl9pPr marL="365744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4A65A-DCE8-4B82-9DF7-AFEBB425F189}"/>
              </a:ext>
            </a:extLst>
          </p:cNvPr>
          <p:cNvSpPr>
            <a:spLocks noGrp="1"/>
          </p:cNvSpPr>
          <p:nvPr>
            <p:ph type="dt" sz="half" idx="10"/>
          </p:nvPr>
        </p:nvSpPr>
        <p:spPr/>
        <p:txBody>
          <a:bodyPr/>
          <a:lstStyle/>
          <a:p>
            <a:fld id="{C84486D5-6D7A-47E1-AA92-E8F873D3CA6C}" type="datetimeFigureOut">
              <a:rPr lang="en-US" smtClean="0"/>
              <a:t>6/18/2025</a:t>
            </a:fld>
            <a:endParaRPr lang="en-US"/>
          </a:p>
        </p:txBody>
      </p:sp>
      <p:sp>
        <p:nvSpPr>
          <p:cNvPr id="6" name="Footer Placeholder 5">
            <a:extLst>
              <a:ext uri="{FF2B5EF4-FFF2-40B4-BE49-F238E27FC236}">
                <a16:creationId xmlns:a16="http://schemas.microsoft.com/office/drawing/2014/main" id="{2AAB260B-8BB5-45DA-8F65-C789E9DA8B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D371EA-C8D4-4105-9353-A700FC4FB312}"/>
              </a:ext>
            </a:extLst>
          </p:cNvPr>
          <p:cNvSpPr>
            <a:spLocks noGrp="1"/>
          </p:cNvSpPr>
          <p:nvPr>
            <p:ph type="sldNum" sz="quarter" idx="12"/>
          </p:nvPr>
        </p:nvSpPr>
        <p:spPr/>
        <p:txBody>
          <a:bodyPr/>
          <a:lstStyle/>
          <a:p>
            <a:fld id="{734DF976-F4EB-4A95-B9D8-9BFFEF14ADEC}" type="slidenum">
              <a:rPr lang="en-US" smtClean="0"/>
              <a:t>‹#›</a:t>
            </a:fld>
            <a:endParaRPr lang="en-US"/>
          </a:p>
        </p:txBody>
      </p:sp>
    </p:spTree>
    <p:extLst>
      <p:ext uri="{BB962C8B-B14F-4D97-AF65-F5344CB8AC3E}">
        <p14:creationId xmlns:p14="http://schemas.microsoft.com/office/powerpoint/2010/main" val="10789392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DB7B2A-F4C5-4749-B503-0344B0B501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DCE2AA-579D-4F86-A32B-4DD9D990EF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D87BCE-9143-4C53-A207-A3091CB6CAC9}"/>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486D5-6D7A-47E1-AA92-E8F873D3CA6C}" type="datetimeFigureOut">
              <a:rPr lang="en-US" smtClean="0"/>
              <a:t>6/18/2025</a:t>
            </a:fld>
            <a:endParaRPr lang="en-US"/>
          </a:p>
        </p:txBody>
      </p:sp>
      <p:sp>
        <p:nvSpPr>
          <p:cNvPr id="5" name="Footer Placeholder 4">
            <a:extLst>
              <a:ext uri="{FF2B5EF4-FFF2-40B4-BE49-F238E27FC236}">
                <a16:creationId xmlns:a16="http://schemas.microsoft.com/office/drawing/2014/main" id="{4617C14B-AFD4-472E-93D3-4800BCC37EFD}"/>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6278534-A2BD-47F4-B921-8BD9E9531F38}"/>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DF976-F4EB-4A95-B9D8-9BFFEF14ADEC}" type="slidenum">
              <a:rPr lang="en-US" smtClean="0"/>
              <a:t>‹#›</a:t>
            </a:fld>
            <a:endParaRPr lang="en-US"/>
          </a:p>
        </p:txBody>
      </p:sp>
    </p:spTree>
    <p:extLst>
      <p:ext uri="{BB962C8B-B14F-4D97-AF65-F5344CB8AC3E}">
        <p14:creationId xmlns:p14="http://schemas.microsoft.com/office/powerpoint/2010/main" val="13018977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xStyles>
    <p:titleStyle>
      <a:lvl1pPr algn="l" defTabSz="91436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0" indent="-228590" algn="l" defTabSz="91436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0" indent="-228590" algn="l" defTabSz="91436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0" indent="-228590" algn="l" defTabSz="91436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0" indent="-228590" algn="l" defTabSz="91436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0" indent="-228590" algn="l" defTabSz="91436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0" indent="-228590" algn="l" defTabSz="91436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0" indent="-228590" algn="l" defTabSz="91436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0" indent="-228590" algn="l" defTabSz="91436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0" indent="-228590" algn="l" defTabSz="91436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0" rtl="0" eaLnBrk="1" latinLnBrk="0" hangingPunct="1">
        <a:defRPr sz="1800" kern="1200">
          <a:solidFill>
            <a:schemeClr val="tx1"/>
          </a:solidFill>
          <a:latin typeface="+mn-lt"/>
          <a:ea typeface="+mn-ea"/>
          <a:cs typeface="+mn-cs"/>
        </a:defRPr>
      </a:lvl1pPr>
      <a:lvl2pPr marL="457180" algn="l" defTabSz="914360" rtl="0" eaLnBrk="1" latinLnBrk="0" hangingPunct="1">
        <a:defRPr sz="1800" kern="1200">
          <a:solidFill>
            <a:schemeClr val="tx1"/>
          </a:solidFill>
          <a:latin typeface="+mn-lt"/>
          <a:ea typeface="+mn-ea"/>
          <a:cs typeface="+mn-cs"/>
        </a:defRPr>
      </a:lvl2pPr>
      <a:lvl3pPr marL="914360" algn="l" defTabSz="914360" rtl="0" eaLnBrk="1" latinLnBrk="0" hangingPunct="1">
        <a:defRPr sz="1800" kern="1200">
          <a:solidFill>
            <a:schemeClr val="tx1"/>
          </a:solidFill>
          <a:latin typeface="+mn-lt"/>
          <a:ea typeface="+mn-ea"/>
          <a:cs typeface="+mn-cs"/>
        </a:defRPr>
      </a:lvl3pPr>
      <a:lvl4pPr marL="1371540" algn="l" defTabSz="914360" rtl="0" eaLnBrk="1" latinLnBrk="0" hangingPunct="1">
        <a:defRPr sz="1800" kern="1200">
          <a:solidFill>
            <a:schemeClr val="tx1"/>
          </a:solidFill>
          <a:latin typeface="+mn-lt"/>
          <a:ea typeface="+mn-ea"/>
          <a:cs typeface="+mn-cs"/>
        </a:defRPr>
      </a:lvl4pPr>
      <a:lvl5pPr marL="1828720" algn="l" defTabSz="914360" rtl="0" eaLnBrk="1" latinLnBrk="0" hangingPunct="1">
        <a:defRPr sz="1800" kern="1200">
          <a:solidFill>
            <a:schemeClr val="tx1"/>
          </a:solidFill>
          <a:latin typeface="+mn-lt"/>
          <a:ea typeface="+mn-ea"/>
          <a:cs typeface="+mn-cs"/>
        </a:defRPr>
      </a:lvl5pPr>
      <a:lvl6pPr marL="2285900" algn="l" defTabSz="914360" rtl="0" eaLnBrk="1" latinLnBrk="0" hangingPunct="1">
        <a:defRPr sz="1800" kern="1200">
          <a:solidFill>
            <a:schemeClr val="tx1"/>
          </a:solidFill>
          <a:latin typeface="+mn-lt"/>
          <a:ea typeface="+mn-ea"/>
          <a:cs typeface="+mn-cs"/>
        </a:defRPr>
      </a:lvl6pPr>
      <a:lvl7pPr marL="2743080" algn="l" defTabSz="914360" rtl="0" eaLnBrk="1" latinLnBrk="0" hangingPunct="1">
        <a:defRPr sz="1800" kern="1200">
          <a:solidFill>
            <a:schemeClr val="tx1"/>
          </a:solidFill>
          <a:latin typeface="+mn-lt"/>
          <a:ea typeface="+mn-ea"/>
          <a:cs typeface="+mn-cs"/>
        </a:defRPr>
      </a:lvl7pPr>
      <a:lvl8pPr marL="3200260" algn="l" defTabSz="914360" rtl="0" eaLnBrk="1" latinLnBrk="0" hangingPunct="1">
        <a:defRPr sz="1800" kern="1200">
          <a:solidFill>
            <a:schemeClr val="tx1"/>
          </a:solidFill>
          <a:latin typeface="+mn-lt"/>
          <a:ea typeface="+mn-ea"/>
          <a:cs typeface="+mn-cs"/>
        </a:defRPr>
      </a:lvl8pPr>
      <a:lvl9pPr marL="3657440" algn="l" defTabSz="91436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arn.microsoft.com/en-us/microsoftsearch/connectors-overview" TargetMode="External"/><Relationship Id="rId7" Type="http://schemas.openxmlformats.org/officeDocument/2006/relationships/hyperlink" Target="https://learn.microsoft.com/en-us/connectors/connector-referenc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40ADF-6774-0356-BC5D-CEACF0C5313A}"/>
            </a:ext>
          </a:extLst>
        </p:cNvPr>
        <p:cNvGrpSpPr/>
        <p:nvPr/>
      </p:nvGrpSpPr>
      <p:grpSpPr>
        <a:xfrm>
          <a:off x="0" y="0"/>
          <a:ext cx="0" cy="0"/>
          <a:chOff x="0" y="0"/>
          <a:chExt cx="0" cy="0"/>
        </a:xfrm>
      </p:grpSpPr>
      <p:sp>
        <p:nvSpPr>
          <p:cNvPr id="2056" name="Rectangle 2055">
            <a:extLst>
              <a:ext uri="{FF2B5EF4-FFF2-40B4-BE49-F238E27FC236}">
                <a16:creationId xmlns:a16="http://schemas.microsoft.com/office/drawing/2014/main" id="{FE882A08-AF64-9611-182D-FBF1594DD53F}"/>
              </a:ext>
            </a:extLst>
          </p:cNvPr>
          <p:cNvSpPr>
            <a:spLocks noGrp="1" noRot="1" noMove="1" noResize="1" noEditPoints="1" noAdjustHandles="1" noChangeArrowheads="1" noChangeShapeType="1"/>
          </p:cNvSpPr>
          <p:nvPr/>
        </p:nvSpPr>
        <p:spPr>
          <a:xfrm>
            <a:off x="10248624" y="0"/>
            <a:ext cx="1943228"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57175"/>
            <a:endParaRPr lang="en-US" sz="1013">
              <a:solidFill>
                <a:prstClr val="white"/>
              </a:solidFill>
              <a:latin typeface="Segoe UI"/>
            </a:endParaRPr>
          </a:p>
        </p:txBody>
      </p:sp>
      <p:sp>
        <p:nvSpPr>
          <p:cNvPr id="2055" name="Rectangle 2054">
            <a:extLst>
              <a:ext uri="{FF2B5EF4-FFF2-40B4-BE49-F238E27FC236}">
                <a16:creationId xmlns:a16="http://schemas.microsoft.com/office/drawing/2014/main" id="{9323EB45-4417-3CF7-6CE0-F2214CE05C1D}"/>
              </a:ext>
            </a:extLst>
          </p:cNvPr>
          <p:cNvSpPr>
            <a:spLocks noGrp="1" noRot="1" noMove="1" noResize="1" noEditPoints="1" noAdjustHandles="1" noChangeArrowheads="1" noChangeShapeType="1"/>
          </p:cNvSpPr>
          <p:nvPr/>
        </p:nvSpPr>
        <p:spPr>
          <a:xfrm>
            <a:off x="149" y="0"/>
            <a:ext cx="1943228"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257175"/>
            <a:endParaRPr lang="en-US" sz="1013">
              <a:solidFill>
                <a:prstClr val="white"/>
              </a:solidFill>
              <a:latin typeface="Segoe UI"/>
            </a:endParaRPr>
          </a:p>
        </p:txBody>
      </p:sp>
      <p:sp>
        <p:nvSpPr>
          <p:cNvPr id="7" name="Title 6">
            <a:extLst>
              <a:ext uri="{FF2B5EF4-FFF2-40B4-BE49-F238E27FC236}">
                <a16:creationId xmlns:a16="http://schemas.microsoft.com/office/drawing/2014/main" id="{F74D20D1-6053-E6FB-81B5-B454719643F9}"/>
              </a:ext>
              <a:ext uri="{C183D7F6-B498-43B3-948B-1728B52AA6E4}">
                <adec:decorative xmlns:adec="http://schemas.microsoft.com/office/drawing/2017/decorative" val="1"/>
              </a:ext>
            </a:extLst>
          </p:cNvPr>
          <p:cNvSpPr>
            <a:spLocks noGrp="1"/>
          </p:cNvSpPr>
          <p:nvPr>
            <p:ph type="title"/>
          </p:nvPr>
        </p:nvSpPr>
        <p:spPr>
          <a:xfrm>
            <a:off x="1943376" y="18850"/>
            <a:ext cx="8305246" cy="438388"/>
          </a:xfrm>
        </p:spPr>
        <p:txBody>
          <a:bodyPr>
            <a:noAutofit/>
          </a:bodyPr>
          <a:lstStyle/>
          <a:p>
            <a:pPr algn="ctr">
              <a:lnSpc>
                <a:spcPct val="100000"/>
              </a:lnSpc>
              <a:spcBef>
                <a:spcPts val="0"/>
              </a:spcBef>
              <a:defRPr/>
            </a:pPr>
            <a:r>
              <a:rPr lang="en-US" sz="1800" dirty="0">
                <a:solidFill>
                  <a:prstClr val="black"/>
                </a:solidFill>
              </a:rPr>
              <a:t>Copilot Agent Brainstorm | </a:t>
            </a:r>
            <a:r>
              <a:rPr lang="en-US" sz="1800" dirty="0">
                <a:solidFill>
                  <a:srgbClr val="6600FF"/>
                </a:solidFill>
              </a:rPr>
              <a:t>Sample: Acronyms Agent</a:t>
            </a:r>
            <a:endParaRPr lang="en-US" sz="591" dirty="0">
              <a:solidFill>
                <a:srgbClr val="00B050"/>
              </a:solidFill>
              <a:latin typeface="Segoe UI"/>
            </a:endParaRPr>
          </a:p>
        </p:txBody>
      </p:sp>
      <p:graphicFrame>
        <p:nvGraphicFramePr>
          <p:cNvPr id="52" name="Table 53">
            <a:extLst>
              <a:ext uri="{FF2B5EF4-FFF2-40B4-BE49-F238E27FC236}">
                <a16:creationId xmlns:a16="http://schemas.microsoft.com/office/drawing/2014/main" id="{9CE0625F-C1CD-CD1C-A6A5-0C2FB381994D}"/>
              </a:ex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2036798082"/>
              </p:ext>
            </p:extLst>
          </p:nvPr>
        </p:nvGraphicFramePr>
        <p:xfrm>
          <a:off x="2053262" y="5793109"/>
          <a:ext cx="6189345" cy="939049"/>
        </p:xfrm>
        <a:graphic>
          <a:graphicData uri="http://schemas.openxmlformats.org/drawingml/2006/table">
            <a:tbl>
              <a:tblPr firstRow="1" bandRow="1">
                <a:tableStyleId>{5C22544A-7EE6-4342-B048-85BDC9FD1C3A}</a:tableStyleId>
              </a:tblPr>
              <a:tblGrid>
                <a:gridCol w="6189345">
                  <a:extLst>
                    <a:ext uri="{9D8B030D-6E8A-4147-A177-3AD203B41FA5}">
                      <a16:colId xmlns:a16="http://schemas.microsoft.com/office/drawing/2014/main" val="2861560630"/>
                    </a:ext>
                  </a:extLst>
                </a:gridCol>
              </a:tblGrid>
              <a:tr h="939049">
                <a:tc>
                  <a:txBody>
                    <a:bodyPr/>
                    <a:lstStyle/>
                    <a:p>
                      <a:pPr marL="171450" indent="-171450">
                        <a:buFont typeface="Arial" panose="020B0604020202020204" pitchFamily="34" charset="0"/>
                        <a:buChar char="•"/>
                      </a:pPr>
                      <a:r>
                        <a:rPr lang="en-US" sz="900" b="1" dirty="0">
                          <a:solidFill>
                            <a:schemeClr val="tx1"/>
                          </a:solidFill>
                          <a:latin typeface="+mn-lt"/>
                        </a:rPr>
                        <a:t>Problem Statement</a:t>
                      </a:r>
                      <a:r>
                        <a:rPr lang="en-US" sz="900" b="0" dirty="0">
                          <a:solidFill>
                            <a:schemeClr val="tx1"/>
                          </a:solidFill>
                          <a:latin typeface="+mn-lt"/>
                        </a:rPr>
                        <a:t>: Contoso has a significant number of acronyms and terminology that are not commonplace. These terms and acronyms could relate to processes, organizations, the industry, disciplines, and more. Navigating the landscape of terms to know can be challenging and it is time consuming to stop your work to research what a term or acronym might mean. </a:t>
                      </a:r>
                    </a:p>
                  </a:txBody>
                  <a:tcPr marL="91438" marR="91438" marT="45719" marB="45719">
                    <a:noFill/>
                  </a:tcPr>
                </a:tc>
                <a:extLst>
                  <a:ext uri="{0D108BD9-81ED-4DB2-BD59-A6C34878D82A}">
                    <a16:rowId xmlns:a16="http://schemas.microsoft.com/office/drawing/2014/main" val="585315671"/>
                  </a:ext>
                </a:extLst>
              </a:tr>
            </a:tbl>
          </a:graphicData>
        </a:graphic>
      </p:graphicFrame>
      <p:graphicFrame>
        <p:nvGraphicFramePr>
          <p:cNvPr id="4" name="Table 3">
            <a:extLst>
              <a:ext uri="{FF2B5EF4-FFF2-40B4-BE49-F238E27FC236}">
                <a16:creationId xmlns:a16="http://schemas.microsoft.com/office/drawing/2014/main" id="{2248F8D4-9A3B-DAE9-6AA2-D0C313323105}"/>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979176256"/>
              </p:ext>
            </p:extLst>
          </p:nvPr>
        </p:nvGraphicFramePr>
        <p:xfrm>
          <a:off x="2053263" y="656844"/>
          <a:ext cx="8085475" cy="504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8085475">
                  <a:extLst>
                    <a:ext uri="{9D8B030D-6E8A-4147-A177-3AD203B41FA5}">
                      <a16:colId xmlns:a16="http://schemas.microsoft.com/office/drawing/2014/main" val="3781931518"/>
                    </a:ext>
                  </a:extLst>
                </a:gridCol>
              </a:tblGrid>
              <a:tr h="5048154">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100" b="0" dirty="0">
                        <a:solidFill>
                          <a:schemeClr val="tx1">
                            <a:alpha val="90000"/>
                          </a:schemeClr>
                        </a:solidFill>
                        <a:latin typeface="+mn-lt"/>
                      </a:endParaRP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sp>
        <p:nvSpPr>
          <p:cNvPr id="9" name="Rectangle 8">
            <a:extLst>
              <a:ext uri="{FF2B5EF4-FFF2-40B4-BE49-F238E27FC236}">
                <a16:creationId xmlns:a16="http://schemas.microsoft.com/office/drawing/2014/main" id="{67EF81BB-514A-A058-E40B-372E9B9454A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053262" y="5788775"/>
            <a:ext cx="6189345" cy="960541"/>
          </a:xfrm>
          <a:prstGeom prst="rect">
            <a:avLst/>
          </a:prstGeom>
          <a:noFill/>
          <a:ln>
            <a:solidFill>
              <a:schemeClr val="bg1">
                <a:lumMod val="75000"/>
              </a:schemeClr>
            </a:solidFill>
            <a:prstDash val="sysDash"/>
            <a:extLst>
              <a:ext uri="{C807C97D-BFC1-408E-A445-0C87EB9F89A2}">
                <ask:lineSketchStyleProps xmlns:ask="http://schemas.microsoft.com/office/drawing/2018/sketchyshapes" sd="1219033472">
                  <a:custGeom>
                    <a:avLst/>
                    <a:gdLst>
                      <a:gd name="connsiteX0" fmla="*/ 0 w 1485900"/>
                      <a:gd name="connsiteY0" fmla="*/ 0 h 628650"/>
                      <a:gd name="connsiteX1" fmla="*/ 480441 w 1485900"/>
                      <a:gd name="connsiteY1" fmla="*/ 0 h 628650"/>
                      <a:gd name="connsiteX2" fmla="*/ 931164 w 1485900"/>
                      <a:gd name="connsiteY2" fmla="*/ 0 h 628650"/>
                      <a:gd name="connsiteX3" fmla="*/ 1485900 w 1485900"/>
                      <a:gd name="connsiteY3" fmla="*/ 0 h 628650"/>
                      <a:gd name="connsiteX4" fmla="*/ 1485900 w 1485900"/>
                      <a:gd name="connsiteY4" fmla="*/ 308039 h 628650"/>
                      <a:gd name="connsiteX5" fmla="*/ 1485900 w 1485900"/>
                      <a:gd name="connsiteY5" fmla="*/ 628650 h 628650"/>
                      <a:gd name="connsiteX6" fmla="*/ 1020318 w 1485900"/>
                      <a:gd name="connsiteY6" fmla="*/ 628650 h 628650"/>
                      <a:gd name="connsiteX7" fmla="*/ 554736 w 1485900"/>
                      <a:gd name="connsiteY7" fmla="*/ 628650 h 628650"/>
                      <a:gd name="connsiteX8" fmla="*/ 0 w 1485900"/>
                      <a:gd name="connsiteY8" fmla="*/ 628650 h 628650"/>
                      <a:gd name="connsiteX9" fmla="*/ 0 w 1485900"/>
                      <a:gd name="connsiteY9" fmla="*/ 333185 h 628650"/>
                      <a:gd name="connsiteX10" fmla="*/ 0 w 1485900"/>
                      <a:gd name="connsiteY10" fmla="*/ 0 h 628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85900" h="628650" extrusionOk="0">
                        <a:moveTo>
                          <a:pt x="0" y="0"/>
                        </a:moveTo>
                        <a:cubicBezTo>
                          <a:pt x="226888" y="-43517"/>
                          <a:pt x="257540" y="22387"/>
                          <a:pt x="480441" y="0"/>
                        </a:cubicBezTo>
                        <a:cubicBezTo>
                          <a:pt x="703342" y="-22387"/>
                          <a:pt x="826435" y="37521"/>
                          <a:pt x="931164" y="0"/>
                        </a:cubicBezTo>
                        <a:cubicBezTo>
                          <a:pt x="1035893" y="-37521"/>
                          <a:pt x="1342637" y="42669"/>
                          <a:pt x="1485900" y="0"/>
                        </a:cubicBezTo>
                        <a:cubicBezTo>
                          <a:pt x="1515844" y="113314"/>
                          <a:pt x="1479453" y="155201"/>
                          <a:pt x="1485900" y="308039"/>
                        </a:cubicBezTo>
                        <a:cubicBezTo>
                          <a:pt x="1492347" y="460877"/>
                          <a:pt x="1467365" y="491607"/>
                          <a:pt x="1485900" y="628650"/>
                        </a:cubicBezTo>
                        <a:cubicBezTo>
                          <a:pt x="1290324" y="659758"/>
                          <a:pt x="1207692" y="588542"/>
                          <a:pt x="1020318" y="628650"/>
                        </a:cubicBezTo>
                        <a:cubicBezTo>
                          <a:pt x="832944" y="668758"/>
                          <a:pt x="663006" y="608869"/>
                          <a:pt x="554736" y="628650"/>
                        </a:cubicBezTo>
                        <a:cubicBezTo>
                          <a:pt x="446466" y="648431"/>
                          <a:pt x="247800" y="590705"/>
                          <a:pt x="0" y="628650"/>
                        </a:cubicBezTo>
                        <a:cubicBezTo>
                          <a:pt x="-5395" y="485131"/>
                          <a:pt x="11848" y="471602"/>
                          <a:pt x="0" y="333185"/>
                        </a:cubicBezTo>
                        <a:cubicBezTo>
                          <a:pt x="-11848" y="194768"/>
                          <a:pt x="11898" y="116648"/>
                          <a:pt x="0" y="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60">
              <a:defRPr/>
            </a:pPr>
            <a:endParaRPr lang="en-US" dirty="0">
              <a:solidFill>
                <a:prstClr val="white">
                  <a:lumMod val="85000"/>
                </a:prstClr>
              </a:solidFill>
              <a:latin typeface="Segoe UI"/>
            </a:endParaRPr>
          </a:p>
        </p:txBody>
      </p:sp>
      <p:graphicFrame>
        <p:nvGraphicFramePr>
          <p:cNvPr id="56" name="Table 53">
            <a:extLst>
              <a:ext uri="{FF2B5EF4-FFF2-40B4-BE49-F238E27FC236}">
                <a16:creationId xmlns:a16="http://schemas.microsoft.com/office/drawing/2014/main" id="{CD04B143-07F3-5C65-9950-702F90BF4034}"/>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3425023523"/>
              </p:ext>
            </p:extLst>
          </p:nvPr>
        </p:nvGraphicFramePr>
        <p:xfrm>
          <a:off x="8364906" y="5793109"/>
          <a:ext cx="1773831" cy="960541"/>
        </p:xfrm>
        <a:graphic>
          <a:graphicData uri="http://schemas.openxmlformats.org/drawingml/2006/table">
            <a:tbl>
              <a:tblPr firstRow="1" bandRow="1">
                <a:tableStyleId>{5C22544A-7EE6-4342-B048-85BDC9FD1C3A}</a:tableStyleId>
              </a:tblPr>
              <a:tblGrid>
                <a:gridCol w="1773831">
                  <a:extLst>
                    <a:ext uri="{9D8B030D-6E8A-4147-A177-3AD203B41FA5}">
                      <a16:colId xmlns:a16="http://schemas.microsoft.com/office/drawing/2014/main" val="2861560630"/>
                    </a:ext>
                  </a:extLst>
                </a:gridCol>
              </a:tblGrid>
              <a:tr h="960541">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000" b="1" dirty="0">
                          <a:solidFill>
                            <a:schemeClr val="bg1">
                              <a:lumMod val="50000"/>
                              <a:alpha val="90000"/>
                            </a:schemeClr>
                          </a:solidFill>
                          <a:latin typeface="+mn-lt"/>
                        </a:rPr>
                        <a:t>💡 Guide: </a:t>
                      </a:r>
                    </a:p>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800" b="0" dirty="0">
                        <a:solidFill>
                          <a:schemeClr val="bg1">
                            <a:lumMod val="50000"/>
                            <a:alpha val="90000"/>
                          </a:schemeClr>
                        </a:solidFill>
                        <a:latin typeface="+mn-lt"/>
                      </a:endParaRPr>
                    </a:p>
                    <a:p>
                      <a:pPr marL="171450" marR="0" lvl="0" indent="-171450" algn="l" defTabSz="932742"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solidFill>
                            <a:schemeClr val="bg1">
                              <a:lumMod val="50000"/>
                              <a:alpha val="90000"/>
                            </a:schemeClr>
                          </a:solidFill>
                          <a:latin typeface="+mn-lt"/>
                        </a:rPr>
                        <a:t>Step 1:</a:t>
                      </a:r>
                      <a:r>
                        <a:rPr lang="en-US" sz="800" b="0" dirty="0">
                          <a:solidFill>
                            <a:schemeClr val="bg1">
                              <a:lumMod val="50000"/>
                              <a:alpha val="90000"/>
                            </a:schemeClr>
                          </a:solidFill>
                          <a:latin typeface="+mn-lt"/>
                        </a:rPr>
                        <a:t> Pick a type of Agent</a:t>
                      </a:r>
                    </a:p>
                    <a:p>
                      <a:pPr marL="171450" marR="0" lvl="0" indent="-171450" algn="l" defTabSz="932742"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solidFill>
                            <a:schemeClr val="bg1">
                              <a:lumMod val="50000"/>
                              <a:alpha val="90000"/>
                            </a:schemeClr>
                          </a:solidFill>
                          <a:latin typeface="+mn-lt"/>
                        </a:rPr>
                        <a:t>Step 2</a:t>
                      </a:r>
                      <a:r>
                        <a:rPr lang="en-US" sz="800" b="0" dirty="0">
                          <a:solidFill>
                            <a:schemeClr val="bg1">
                              <a:lumMod val="50000"/>
                              <a:alpha val="90000"/>
                            </a:schemeClr>
                          </a:solidFill>
                          <a:latin typeface="+mn-lt"/>
                        </a:rPr>
                        <a:t>: Choose Knowledge</a:t>
                      </a:r>
                    </a:p>
                    <a:p>
                      <a:pPr marL="171450" marR="0" lvl="0" indent="-171450" algn="l" defTabSz="932742"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800" b="1" dirty="0">
                          <a:solidFill>
                            <a:schemeClr val="bg1">
                              <a:lumMod val="50000"/>
                              <a:alpha val="90000"/>
                            </a:schemeClr>
                          </a:solidFill>
                          <a:latin typeface="+mn-lt"/>
                        </a:rPr>
                        <a:t>Step 3</a:t>
                      </a:r>
                      <a:r>
                        <a:rPr lang="en-US" sz="800" b="0" dirty="0">
                          <a:solidFill>
                            <a:schemeClr val="bg1">
                              <a:lumMod val="50000"/>
                              <a:alpha val="90000"/>
                            </a:schemeClr>
                          </a:solidFill>
                          <a:latin typeface="+mn-lt"/>
                        </a:rPr>
                        <a:t>: Choose Tools</a:t>
                      </a:r>
                    </a:p>
                  </a:txBody>
                  <a:tcPr marL="91438" marR="91438" marT="45719" marB="45719">
                    <a:solidFill>
                      <a:schemeClr val="bg1">
                        <a:lumMod val="95000"/>
                      </a:schemeClr>
                    </a:solidFill>
                  </a:tcPr>
                </a:tc>
                <a:extLst>
                  <a:ext uri="{0D108BD9-81ED-4DB2-BD59-A6C34878D82A}">
                    <a16:rowId xmlns:a16="http://schemas.microsoft.com/office/drawing/2014/main" val="585315671"/>
                  </a:ext>
                </a:extLst>
              </a:tr>
            </a:tbl>
          </a:graphicData>
        </a:graphic>
      </p:graphicFrame>
      <p:graphicFrame>
        <p:nvGraphicFramePr>
          <p:cNvPr id="8" name="Table 7">
            <a:extLst>
              <a:ext uri="{FF2B5EF4-FFF2-40B4-BE49-F238E27FC236}">
                <a16:creationId xmlns:a16="http://schemas.microsoft.com/office/drawing/2014/main" id="{A19BCAC7-C938-B7E6-2563-B6E128083010}"/>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343844800"/>
              </p:ext>
            </p:extLst>
          </p:nvPr>
        </p:nvGraphicFramePr>
        <p:xfrm>
          <a:off x="254791" y="1943020"/>
          <a:ext cx="1545723" cy="64007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45723">
                  <a:extLst>
                    <a:ext uri="{9D8B030D-6E8A-4147-A177-3AD203B41FA5}">
                      <a16:colId xmlns:a16="http://schemas.microsoft.com/office/drawing/2014/main" val="3781931518"/>
                    </a:ext>
                  </a:extLst>
                </a:gridCol>
              </a:tblGrid>
              <a:tr h="634358">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Graph Connector</a:t>
                      </a:r>
                      <a:r>
                        <a:rPr lang="en-US" sz="800" b="0" kern="1200" dirty="0">
                          <a:solidFill>
                            <a:schemeClr val="tx1">
                              <a:alpha val="90000"/>
                            </a:schemeClr>
                          </a:solidFill>
                          <a:latin typeface="+mn-lt"/>
                          <a:ea typeface="+mn-ea"/>
                          <a:cs typeface="+mn-cs"/>
                        </a:rPr>
                        <a:t>: Service Now – Knowledge | Tickets | Catalog</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cxnSp>
        <p:nvCxnSpPr>
          <p:cNvPr id="18" name="Straight Connector 17">
            <a:extLst>
              <a:ext uri="{FF2B5EF4-FFF2-40B4-BE49-F238E27FC236}">
                <a16:creationId xmlns:a16="http://schemas.microsoft.com/office/drawing/2014/main" id="{B8BCF479-97D2-4F72-5415-79CD7D3E7780}"/>
              </a:ext>
            </a:extLst>
          </p:cNvPr>
          <p:cNvCxnSpPr>
            <a:cxnSpLocks noGrp="1" noRot="1" noMove="1" noResize="1" noEditPoints="1" noAdjustHandles="1" noChangeArrowheads="1" noChangeShapeType="1"/>
          </p:cNvCxnSpPr>
          <p:nvPr/>
        </p:nvCxnSpPr>
        <p:spPr>
          <a:xfrm>
            <a:off x="2444707" y="1565440"/>
            <a:ext cx="7216513" cy="0"/>
          </a:xfrm>
          <a:prstGeom prst="line">
            <a:avLst/>
          </a:prstGeom>
        </p:spPr>
        <p:style>
          <a:lnRef idx="2">
            <a:schemeClr val="accent3"/>
          </a:lnRef>
          <a:fillRef idx="0">
            <a:schemeClr val="accent3"/>
          </a:fillRef>
          <a:effectRef idx="1">
            <a:schemeClr val="accent3"/>
          </a:effectRef>
          <a:fontRef idx="minor">
            <a:schemeClr val="tx1"/>
          </a:fontRef>
        </p:style>
      </p:cxnSp>
      <p:graphicFrame>
        <p:nvGraphicFramePr>
          <p:cNvPr id="19" name="Table 18">
            <a:extLst>
              <a:ext uri="{FF2B5EF4-FFF2-40B4-BE49-F238E27FC236}">
                <a16:creationId xmlns:a16="http://schemas.microsoft.com/office/drawing/2014/main" id="{B0A56F5A-0919-59CC-BA33-214EC6C029C4}"/>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3301515937"/>
              </p:ext>
            </p:extLst>
          </p:nvPr>
        </p:nvGraphicFramePr>
        <p:xfrm>
          <a:off x="2780895" y="747208"/>
          <a:ext cx="2029820" cy="445763"/>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2029820">
                  <a:extLst>
                    <a:ext uri="{9D8B030D-6E8A-4147-A177-3AD203B41FA5}">
                      <a16:colId xmlns:a16="http://schemas.microsoft.com/office/drawing/2014/main" val="3781931518"/>
                    </a:ext>
                  </a:extLst>
                </a:gridCol>
              </a:tblGrid>
              <a:tr h="445763">
                <a:tc>
                  <a:txBody>
                    <a:bodyPr/>
                    <a:lstStyle/>
                    <a:p>
                      <a:pPr marL="0" marR="0" lvl="0" indent="0" algn="ctr"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100" b="1" dirty="0">
                          <a:solidFill>
                            <a:schemeClr val="tx1">
                              <a:alpha val="90000"/>
                            </a:schemeClr>
                          </a:solidFill>
                          <a:latin typeface="+mn-lt"/>
                        </a:rPr>
                        <a:t>SPO Agent</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 name="Table 19">
            <a:extLst>
              <a:ext uri="{FF2B5EF4-FFF2-40B4-BE49-F238E27FC236}">
                <a16:creationId xmlns:a16="http://schemas.microsoft.com/office/drawing/2014/main" id="{9047F546-C421-F77F-7C95-FC6DD7844ED1}"/>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561786632"/>
              </p:ext>
            </p:extLst>
          </p:nvPr>
        </p:nvGraphicFramePr>
        <p:xfrm>
          <a:off x="5206147" y="747208"/>
          <a:ext cx="2029820" cy="445763"/>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2029820">
                  <a:extLst>
                    <a:ext uri="{9D8B030D-6E8A-4147-A177-3AD203B41FA5}">
                      <a16:colId xmlns:a16="http://schemas.microsoft.com/office/drawing/2014/main" val="3781931518"/>
                    </a:ext>
                  </a:extLst>
                </a:gridCol>
              </a:tblGrid>
              <a:tr h="445763">
                <a:tc>
                  <a:txBody>
                    <a:bodyPr/>
                    <a:lstStyle/>
                    <a:p>
                      <a:pPr marL="0" marR="0" lvl="0" indent="0" algn="ctr"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100" b="1">
                          <a:solidFill>
                            <a:schemeClr val="tx1">
                              <a:alpha val="90000"/>
                            </a:schemeClr>
                          </a:solidFill>
                          <a:latin typeface="+mn-lt"/>
                        </a:rPr>
                        <a:t>Declarative Agent</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1" name="Table 20">
            <a:extLst>
              <a:ext uri="{FF2B5EF4-FFF2-40B4-BE49-F238E27FC236}">
                <a16:creationId xmlns:a16="http://schemas.microsoft.com/office/drawing/2014/main" id="{C736823A-E36B-B971-417A-523DA8A631F8}"/>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2612939609"/>
              </p:ext>
            </p:extLst>
          </p:nvPr>
        </p:nvGraphicFramePr>
        <p:xfrm>
          <a:off x="7565938" y="747208"/>
          <a:ext cx="2029820" cy="445763"/>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2029820">
                  <a:extLst>
                    <a:ext uri="{9D8B030D-6E8A-4147-A177-3AD203B41FA5}">
                      <a16:colId xmlns:a16="http://schemas.microsoft.com/office/drawing/2014/main" val="3781931518"/>
                    </a:ext>
                  </a:extLst>
                </a:gridCol>
              </a:tblGrid>
              <a:tr h="445763">
                <a:tc>
                  <a:txBody>
                    <a:bodyPr/>
                    <a:lstStyle/>
                    <a:p>
                      <a:pPr marL="0" marR="0" lvl="0" indent="0" algn="ctr"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100" b="1">
                          <a:solidFill>
                            <a:schemeClr val="tx1">
                              <a:alpha val="90000"/>
                            </a:schemeClr>
                          </a:solidFill>
                          <a:latin typeface="+mn-lt"/>
                        </a:rPr>
                        <a:t>Custom Agent</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sp>
        <p:nvSpPr>
          <p:cNvPr id="47" name="TextBox 46">
            <a:extLst>
              <a:ext uri="{FF2B5EF4-FFF2-40B4-BE49-F238E27FC236}">
                <a16:creationId xmlns:a16="http://schemas.microsoft.com/office/drawing/2014/main" id="{49F1FB90-13DA-257D-F54B-68A8C6AB6AE8}"/>
              </a:ext>
            </a:extLst>
          </p:cNvPr>
          <p:cNvSpPr txBox="1">
            <a:spLocks noGrp="1" noRot="1" noMove="1" noResize="1" noEditPoints="1" noAdjustHandles="1" noChangeArrowheads="1" noChangeShapeType="1"/>
          </p:cNvSpPr>
          <p:nvPr/>
        </p:nvSpPr>
        <p:spPr>
          <a:xfrm>
            <a:off x="2776609" y="1223703"/>
            <a:ext cx="2029819" cy="300082"/>
          </a:xfrm>
          <a:prstGeom prst="rect">
            <a:avLst/>
          </a:prstGeom>
          <a:noFill/>
        </p:spPr>
        <p:txBody>
          <a:bodyPr wrap="square" rtlCol="0">
            <a:spAutoFit/>
          </a:bodyPr>
          <a:lstStyle/>
          <a:p>
            <a:pPr algn="ctr" defTabSz="257175"/>
            <a:r>
              <a:rPr lang="en-US" sz="675" dirty="0">
                <a:solidFill>
                  <a:prstClr val="black"/>
                </a:solidFill>
                <a:latin typeface="Segoe UI Light" panose="020B0502040204020203" pitchFamily="34" charset="0"/>
                <a:cs typeface="Segoe UI Light" panose="020B0502040204020203" pitchFamily="34" charset="0"/>
              </a:rPr>
              <a:t>Only SPO content as Knowledge. Tools/Actions not available.</a:t>
            </a:r>
          </a:p>
        </p:txBody>
      </p:sp>
      <p:sp>
        <p:nvSpPr>
          <p:cNvPr id="48" name="TextBox 47">
            <a:extLst>
              <a:ext uri="{FF2B5EF4-FFF2-40B4-BE49-F238E27FC236}">
                <a16:creationId xmlns:a16="http://schemas.microsoft.com/office/drawing/2014/main" id="{006F6C09-B851-3E19-2108-90C17C20835E}"/>
              </a:ext>
            </a:extLst>
          </p:cNvPr>
          <p:cNvSpPr txBox="1">
            <a:spLocks noGrp="1" noRot="1" noMove="1" noResize="1" noEditPoints="1" noAdjustHandles="1" noChangeArrowheads="1" noChangeShapeType="1"/>
          </p:cNvSpPr>
          <p:nvPr/>
        </p:nvSpPr>
        <p:spPr>
          <a:xfrm>
            <a:off x="5184084" y="1223703"/>
            <a:ext cx="2063170" cy="300082"/>
          </a:xfrm>
          <a:prstGeom prst="rect">
            <a:avLst/>
          </a:prstGeom>
          <a:noFill/>
        </p:spPr>
        <p:txBody>
          <a:bodyPr wrap="square" rtlCol="0">
            <a:spAutoFit/>
          </a:bodyPr>
          <a:lstStyle/>
          <a:p>
            <a:pPr algn="ctr" defTabSz="257175"/>
            <a:r>
              <a:rPr lang="en-US" sz="675" dirty="0">
                <a:solidFill>
                  <a:prstClr val="black"/>
                </a:solidFill>
                <a:latin typeface="Segoe UI Light" panose="020B0502040204020203" pitchFamily="34" charset="0"/>
                <a:cs typeface="Segoe UI Light" panose="020B0502040204020203" pitchFamily="34" charset="0"/>
              </a:rPr>
              <a:t>SPO Content, Web search, and Graph Connectors and Actions (if built in MCS). No custom “Topics”. </a:t>
            </a:r>
          </a:p>
        </p:txBody>
      </p:sp>
      <p:sp>
        <p:nvSpPr>
          <p:cNvPr id="50" name="TextBox 49">
            <a:extLst>
              <a:ext uri="{FF2B5EF4-FFF2-40B4-BE49-F238E27FC236}">
                <a16:creationId xmlns:a16="http://schemas.microsoft.com/office/drawing/2014/main" id="{A548E133-71A2-EF71-807E-2249E5321607}"/>
              </a:ext>
            </a:extLst>
          </p:cNvPr>
          <p:cNvSpPr txBox="1">
            <a:spLocks noGrp="1" noRot="1" noMove="1" noResize="1" noEditPoints="1" noAdjustHandles="1" noChangeArrowheads="1" noChangeShapeType="1"/>
          </p:cNvSpPr>
          <p:nvPr/>
        </p:nvSpPr>
        <p:spPr>
          <a:xfrm>
            <a:off x="7559447" y="1223703"/>
            <a:ext cx="2063170" cy="300082"/>
          </a:xfrm>
          <a:prstGeom prst="rect">
            <a:avLst/>
          </a:prstGeom>
          <a:noFill/>
        </p:spPr>
        <p:txBody>
          <a:bodyPr wrap="square" rtlCol="0">
            <a:spAutoFit/>
          </a:bodyPr>
          <a:lstStyle/>
          <a:p>
            <a:pPr algn="ctr" defTabSz="257175"/>
            <a:r>
              <a:rPr lang="en-US" sz="675" dirty="0">
                <a:solidFill>
                  <a:prstClr val="black"/>
                </a:solidFill>
                <a:latin typeface="Segoe UI Light" panose="020B0502040204020203" pitchFamily="34" charset="0"/>
                <a:cs typeface="Segoe UI Light" panose="020B0502040204020203" pitchFamily="34" charset="0"/>
              </a:rPr>
              <a:t>SPO Content, Web search, Graph Connectors, and Power Connectors including custom Topics. </a:t>
            </a:r>
          </a:p>
        </p:txBody>
      </p:sp>
      <p:graphicFrame>
        <p:nvGraphicFramePr>
          <p:cNvPr id="61" name="Table 60">
            <a:extLst>
              <a:ext uri="{FF2B5EF4-FFF2-40B4-BE49-F238E27FC236}">
                <a16:creationId xmlns:a16="http://schemas.microsoft.com/office/drawing/2014/main" id="{CA734AA2-686B-C6F2-4D66-AA42CA598019}"/>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157690843"/>
              </p:ext>
            </p:extLst>
          </p:nvPr>
        </p:nvGraphicFramePr>
        <p:xfrm>
          <a:off x="248829" y="2748749"/>
          <a:ext cx="1545723"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45723">
                  <a:extLst>
                    <a:ext uri="{9D8B030D-6E8A-4147-A177-3AD203B41FA5}">
                      <a16:colId xmlns:a16="http://schemas.microsoft.com/office/drawing/2014/main" val="3781931518"/>
                    </a:ext>
                  </a:extLst>
                </a:gridCol>
              </a:tblGrid>
              <a:tr h="514343">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Graph Connector</a:t>
                      </a:r>
                      <a:r>
                        <a:rPr lang="en-US" sz="800" b="0" kern="1200" dirty="0">
                          <a:solidFill>
                            <a:schemeClr val="tx1">
                              <a:alpha val="90000"/>
                            </a:schemeClr>
                          </a:solidFill>
                          <a:latin typeface="+mn-lt"/>
                          <a:ea typeface="+mn-ea"/>
                          <a:cs typeface="+mn-cs"/>
                        </a:rPr>
                        <a:t>: Sales Force CRM | Knowledge</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62" name="Table 61">
            <a:extLst>
              <a:ext uri="{FF2B5EF4-FFF2-40B4-BE49-F238E27FC236}">
                <a16:creationId xmlns:a16="http://schemas.microsoft.com/office/drawing/2014/main" id="{CB8CB598-7F22-222C-D97E-5CF6A1334F14}"/>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3774565670"/>
              </p:ext>
            </p:extLst>
          </p:nvPr>
        </p:nvGraphicFramePr>
        <p:xfrm>
          <a:off x="254791" y="3434463"/>
          <a:ext cx="1545723" cy="88391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45723">
                  <a:extLst>
                    <a:ext uri="{9D8B030D-6E8A-4147-A177-3AD203B41FA5}">
                      <a16:colId xmlns:a16="http://schemas.microsoft.com/office/drawing/2014/main" val="3781931518"/>
                    </a:ext>
                  </a:extLst>
                </a:gridCol>
              </a:tblGrid>
              <a:tr h="874388">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Graph Connector (Preview)</a:t>
                      </a:r>
                      <a:r>
                        <a:rPr lang="en-US" sz="800" b="0" kern="1200" dirty="0">
                          <a:solidFill>
                            <a:schemeClr val="tx1">
                              <a:alpha val="90000"/>
                            </a:schemeClr>
                          </a:solidFill>
                          <a:latin typeface="+mn-lt"/>
                          <a:ea typeface="+mn-ea"/>
                          <a:cs typeface="+mn-cs"/>
                        </a:rPr>
                        <a:t>: Google Drive | SharePoint Server | Dropbox | Zoom Meetings | Azure File Share | </a:t>
                      </a:r>
                      <a:r>
                        <a:rPr lang="en-US" sz="800" b="0" kern="1200" dirty="0">
                          <a:solidFill>
                            <a:srgbClr val="0070C0">
                              <a:alpha val="90000"/>
                            </a:srgbClr>
                          </a:solidFill>
                          <a:latin typeface="+mn-lt"/>
                          <a:ea typeface="+mn-ea"/>
                          <a:cs typeface="+mn-cs"/>
                          <a:hlinkClick r:id="rId3">
                            <a:extLst>
                              <a:ext uri="{A12FA001-AC4F-418D-AE19-62706E023703}">
                                <ahyp:hlinkClr xmlns:ahyp="http://schemas.microsoft.com/office/drawing/2018/hyperlinkcolor" val="tx"/>
                              </a:ext>
                            </a:extLst>
                          </a:hlinkClick>
                        </a:rPr>
                        <a:t>More</a:t>
                      </a:r>
                      <a:r>
                        <a:rPr lang="en-US" sz="800" b="0" kern="1200" dirty="0">
                          <a:solidFill>
                            <a:schemeClr val="tx1">
                              <a:alpha val="90000"/>
                            </a:schemeClr>
                          </a:solidFill>
                          <a:latin typeface="+mn-lt"/>
                          <a:ea typeface="+mn-ea"/>
                          <a:cs typeface="+mn-cs"/>
                        </a:rPr>
                        <a:t>…</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60" name="Table 2059">
            <a:extLst>
              <a:ext uri="{FF2B5EF4-FFF2-40B4-BE49-F238E27FC236}">
                <a16:creationId xmlns:a16="http://schemas.microsoft.com/office/drawing/2014/main" id="{38700090-8212-EBC9-DCEE-D7B4A6FC4509}"/>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4108300434"/>
              </p:ext>
            </p:extLst>
          </p:nvPr>
        </p:nvGraphicFramePr>
        <p:xfrm>
          <a:off x="254791" y="1377321"/>
          <a:ext cx="1545723" cy="39623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45723">
                  <a:extLst>
                    <a:ext uri="{9D8B030D-6E8A-4147-A177-3AD203B41FA5}">
                      <a16:colId xmlns:a16="http://schemas.microsoft.com/office/drawing/2014/main" val="3781931518"/>
                    </a:ext>
                  </a:extLst>
                </a:gridCol>
              </a:tblGrid>
              <a:tr h="394328">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0" kern="1200" dirty="0">
                          <a:solidFill>
                            <a:schemeClr val="tx1">
                              <a:alpha val="90000"/>
                            </a:schemeClr>
                          </a:solidFill>
                          <a:latin typeface="+mn-lt"/>
                          <a:ea typeface="+mn-ea"/>
                          <a:cs typeface="+mn-cs"/>
                        </a:rPr>
                        <a:t>SharePoint Online (SPO)</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61" name="Table 2060">
            <a:extLst>
              <a:ext uri="{FF2B5EF4-FFF2-40B4-BE49-F238E27FC236}">
                <a16:creationId xmlns:a16="http://schemas.microsoft.com/office/drawing/2014/main" id="{E717C978-CEB6-4705-132B-F255EDFE55DD}"/>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1467673597"/>
              </p:ext>
            </p:extLst>
          </p:nvPr>
        </p:nvGraphicFramePr>
        <p:xfrm>
          <a:off x="248829" y="5285951"/>
          <a:ext cx="1545723"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45723">
                  <a:extLst>
                    <a:ext uri="{9D8B030D-6E8A-4147-A177-3AD203B41FA5}">
                      <a16:colId xmlns:a16="http://schemas.microsoft.com/office/drawing/2014/main" val="3781931518"/>
                    </a:ext>
                  </a:extLst>
                </a:gridCol>
              </a:tblGrid>
              <a:tr h="514343">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Power Connector</a:t>
                      </a:r>
                      <a:r>
                        <a:rPr lang="en-US" sz="800" b="0" kern="1200" dirty="0">
                          <a:solidFill>
                            <a:schemeClr val="tx1">
                              <a:alpha val="90000"/>
                            </a:schemeClr>
                          </a:solidFill>
                          <a:latin typeface="+mn-lt"/>
                          <a:ea typeface="+mn-ea"/>
                          <a:cs typeface="+mn-cs"/>
                        </a:rPr>
                        <a:t>: Dataverse</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pic>
        <p:nvPicPr>
          <p:cNvPr id="2066" name="Picture 2065">
            <a:extLst>
              <a:ext uri="{FF2B5EF4-FFF2-40B4-BE49-F238E27FC236}">
                <a16:creationId xmlns:a16="http://schemas.microsoft.com/office/drawing/2014/main" id="{AF7ED7DA-C96A-1CCB-F384-17EDD4749285}"/>
              </a:ext>
            </a:extLst>
          </p:cNvPr>
          <p:cNvPicPr>
            <a:picLocks noGrp="1" noRot="1" noChangeAspect="1" noMove="1" noResize="1" noEditPoints="1" noAdjustHandles="1" noChangeArrowheads="1" noChangeShapeType="1" noCrop="1"/>
          </p:cNvPicPr>
          <p:nvPr/>
        </p:nvPicPr>
        <p:blipFill>
          <a:blip r:embed="rId4"/>
          <a:srcRect l="9645" t="3664" r="9653" b="9504"/>
          <a:stretch/>
        </p:blipFill>
        <p:spPr>
          <a:xfrm>
            <a:off x="3053250" y="842970"/>
            <a:ext cx="251460" cy="250357"/>
          </a:xfrm>
          <a:prstGeom prst="rect">
            <a:avLst/>
          </a:prstGeom>
        </p:spPr>
      </p:pic>
      <p:pic>
        <p:nvPicPr>
          <p:cNvPr id="2070" name="Picture 2069">
            <a:extLst>
              <a:ext uri="{FF2B5EF4-FFF2-40B4-BE49-F238E27FC236}">
                <a16:creationId xmlns:a16="http://schemas.microsoft.com/office/drawing/2014/main" id="{8C09F270-FDBC-AE35-C8C4-CCCD263538E1}"/>
              </a:ext>
            </a:extLst>
          </p:cNvPr>
          <p:cNvPicPr>
            <a:picLocks noGrp="1" noRot="1" noChangeAspect="1" noMove="1" noResize="1" noEditPoints="1" noAdjustHandles="1" noChangeArrowheads="1" noChangeShapeType="1" noCrop="1"/>
          </p:cNvPicPr>
          <p:nvPr/>
        </p:nvPicPr>
        <p:blipFill>
          <a:blip r:embed="rId5"/>
          <a:srcRect l="14881" r="13675"/>
          <a:stretch/>
        </p:blipFill>
        <p:spPr>
          <a:xfrm>
            <a:off x="5290617" y="896264"/>
            <a:ext cx="248918" cy="197062"/>
          </a:xfrm>
          <a:prstGeom prst="rect">
            <a:avLst/>
          </a:prstGeom>
        </p:spPr>
      </p:pic>
      <p:pic>
        <p:nvPicPr>
          <p:cNvPr id="2074" name="Picture 2073">
            <a:extLst>
              <a:ext uri="{FF2B5EF4-FFF2-40B4-BE49-F238E27FC236}">
                <a16:creationId xmlns:a16="http://schemas.microsoft.com/office/drawing/2014/main" id="{1831C8D4-2B87-8EBD-4212-271F49E84C51}"/>
              </a:ext>
            </a:extLst>
          </p:cNvPr>
          <p:cNvPicPr>
            <a:picLocks noGrp="1" noRot="1" noChangeAspect="1" noMove="1" noResize="1" noEditPoints="1" noAdjustHandles="1" noChangeArrowheads="1" noChangeShapeType="1" noCrop="1"/>
          </p:cNvPicPr>
          <p:nvPr/>
        </p:nvPicPr>
        <p:blipFill>
          <a:blip r:embed="rId6"/>
          <a:stretch>
            <a:fillRect/>
          </a:stretch>
        </p:blipFill>
        <p:spPr>
          <a:xfrm>
            <a:off x="7733148" y="880894"/>
            <a:ext cx="236988" cy="212432"/>
          </a:xfrm>
          <a:prstGeom prst="rect">
            <a:avLst/>
          </a:prstGeom>
        </p:spPr>
      </p:pic>
      <p:graphicFrame>
        <p:nvGraphicFramePr>
          <p:cNvPr id="2076" name="Table 2075">
            <a:extLst>
              <a:ext uri="{FF2B5EF4-FFF2-40B4-BE49-F238E27FC236}">
                <a16:creationId xmlns:a16="http://schemas.microsoft.com/office/drawing/2014/main" id="{B2E425D3-6F25-D647-8B07-610587DE6186}"/>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219313792"/>
              </p:ext>
            </p:extLst>
          </p:nvPr>
        </p:nvGraphicFramePr>
        <p:xfrm>
          <a:off x="254791" y="811622"/>
          <a:ext cx="1545723" cy="39623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45723">
                  <a:extLst>
                    <a:ext uri="{9D8B030D-6E8A-4147-A177-3AD203B41FA5}">
                      <a16:colId xmlns:a16="http://schemas.microsoft.com/office/drawing/2014/main" val="3781931518"/>
                    </a:ext>
                  </a:extLst>
                </a:gridCol>
              </a:tblGrid>
              <a:tr h="394328">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0" dirty="0">
                          <a:solidFill>
                            <a:schemeClr val="tx1">
                              <a:alpha val="90000"/>
                            </a:schemeClr>
                          </a:solidFill>
                          <a:latin typeface="+mn-lt"/>
                        </a:rPr>
                        <a:t>Web Search</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77" name="Table 2076">
            <a:extLst>
              <a:ext uri="{FF2B5EF4-FFF2-40B4-BE49-F238E27FC236}">
                <a16:creationId xmlns:a16="http://schemas.microsoft.com/office/drawing/2014/main" id="{1E2E0607-836F-0A97-09BD-B45366BC489F}"/>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2923824661"/>
              </p:ext>
            </p:extLst>
          </p:nvPr>
        </p:nvGraphicFramePr>
        <p:xfrm>
          <a:off x="10432756" y="811622"/>
          <a:ext cx="1545723" cy="39623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45723">
                  <a:extLst>
                    <a:ext uri="{9D8B030D-6E8A-4147-A177-3AD203B41FA5}">
                      <a16:colId xmlns:a16="http://schemas.microsoft.com/office/drawing/2014/main" val="3781931518"/>
                    </a:ext>
                  </a:extLst>
                </a:gridCol>
              </a:tblGrid>
              <a:tr h="394328">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dirty="0">
                          <a:solidFill>
                            <a:schemeClr val="tx1">
                              <a:alpha val="90000"/>
                            </a:schemeClr>
                          </a:solidFill>
                          <a:latin typeface="+mn-lt"/>
                        </a:rPr>
                        <a:t>Outlook:</a:t>
                      </a:r>
                      <a:r>
                        <a:rPr lang="en-US" sz="800" b="0" dirty="0">
                          <a:solidFill>
                            <a:schemeClr val="tx1">
                              <a:alpha val="90000"/>
                            </a:schemeClr>
                          </a:solidFill>
                          <a:latin typeface="+mn-lt"/>
                        </a:rPr>
                        <a:t> Send an Email</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80" name="Table 2079">
            <a:extLst>
              <a:ext uri="{FF2B5EF4-FFF2-40B4-BE49-F238E27FC236}">
                <a16:creationId xmlns:a16="http://schemas.microsoft.com/office/drawing/2014/main" id="{4530023F-C1E3-B170-48B0-0F29C6ACE8B3}"/>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502412845"/>
              </p:ext>
            </p:extLst>
          </p:nvPr>
        </p:nvGraphicFramePr>
        <p:xfrm>
          <a:off x="10432756" y="1929066"/>
          <a:ext cx="1551684" cy="39623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51684">
                  <a:extLst>
                    <a:ext uri="{9D8B030D-6E8A-4147-A177-3AD203B41FA5}">
                      <a16:colId xmlns:a16="http://schemas.microsoft.com/office/drawing/2014/main" val="3781931518"/>
                    </a:ext>
                  </a:extLst>
                </a:gridCol>
              </a:tblGrid>
              <a:tr h="394328">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Excel</a:t>
                      </a:r>
                      <a:r>
                        <a:rPr lang="en-US" sz="800" b="0" kern="1200" dirty="0">
                          <a:solidFill>
                            <a:schemeClr val="tx1">
                              <a:alpha val="90000"/>
                            </a:schemeClr>
                          </a:solidFill>
                          <a:latin typeface="+mn-lt"/>
                          <a:ea typeface="+mn-ea"/>
                          <a:cs typeface="+mn-cs"/>
                        </a:rPr>
                        <a:t>: Get a Row</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82" name="Table 2081">
            <a:extLst>
              <a:ext uri="{FF2B5EF4-FFF2-40B4-BE49-F238E27FC236}">
                <a16:creationId xmlns:a16="http://schemas.microsoft.com/office/drawing/2014/main" id="{F73DEB59-91A5-1C5B-33FF-A94706F646BE}"/>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1753664699"/>
              </p:ext>
            </p:extLst>
          </p:nvPr>
        </p:nvGraphicFramePr>
        <p:xfrm>
          <a:off x="10432756" y="5403318"/>
          <a:ext cx="1551684"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51684">
                  <a:extLst>
                    <a:ext uri="{9D8B030D-6E8A-4147-A177-3AD203B41FA5}">
                      <a16:colId xmlns:a16="http://schemas.microsoft.com/office/drawing/2014/main" val="3781931518"/>
                    </a:ext>
                  </a:extLst>
                </a:gridCol>
              </a:tblGrid>
              <a:tr h="514343">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Flow</a:t>
                      </a:r>
                      <a:r>
                        <a:rPr lang="en-US" sz="800" b="0" kern="1200" dirty="0">
                          <a:solidFill>
                            <a:schemeClr val="tx1">
                              <a:alpha val="90000"/>
                            </a:schemeClr>
                          </a:solidFill>
                          <a:latin typeface="+mn-lt"/>
                          <a:ea typeface="+mn-ea"/>
                          <a:cs typeface="+mn-cs"/>
                        </a:rPr>
                        <a:t>: Run a Flow (Power Automate)</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85" name="Table 2084">
            <a:extLst>
              <a:ext uri="{FF2B5EF4-FFF2-40B4-BE49-F238E27FC236}">
                <a16:creationId xmlns:a16="http://schemas.microsoft.com/office/drawing/2014/main" id="{502F956E-0979-FA78-30A1-2FF1E01AC449}"/>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2132187449"/>
              </p:ext>
            </p:extLst>
          </p:nvPr>
        </p:nvGraphicFramePr>
        <p:xfrm>
          <a:off x="10432756" y="6022997"/>
          <a:ext cx="1551684"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51684">
                  <a:extLst>
                    <a:ext uri="{9D8B030D-6E8A-4147-A177-3AD203B41FA5}">
                      <a16:colId xmlns:a16="http://schemas.microsoft.com/office/drawing/2014/main" val="3781931518"/>
                    </a:ext>
                  </a:extLst>
                </a:gridCol>
              </a:tblGrid>
              <a:tr h="514343">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Custom</a:t>
                      </a:r>
                      <a:r>
                        <a:rPr lang="en-US" sz="800" b="0" kern="1200" dirty="0">
                          <a:solidFill>
                            <a:schemeClr val="tx1">
                              <a:alpha val="90000"/>
                            </a:schemeClr>
                          </a:solidFill>
                          <a:latin typeface="+mn-lt"/>
                          <a:ea typeface="+mn-ea"/>
                          <a:cs typeface="+mn-cs"/>
                        </a:rPr>
                        <a:t>: Add an API Custom Connector</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88" name="Table 2087">
            <a:extLst>
              <a:ext uri="{FF2B5EF4-FFF2-40B4-BE49-F238E27FC236}">
                <a16:creationId xmlns:a16="http://schemas.microsoft.com/office/drawing/2014/main" id="{1EA1C9B4-B5C9-CBE8-F5DF-59DE30DF92E6}"/>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1224628104"/>
              </p:ext>
            </p:extLst>
          </p:nvPr>
        </p:nvGraphicFramePr>
        <p:xfrm>
          <a:off x="10432756" y="2426828"/>
          <a:ext cx="1551684"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51684">
                  <a:extLst>
                    <a:ext uri="{9D8B030D-6E8A-4147-A177-3AD203B41FA5}">
                      <a16:colId xmlns:a16="http://schemas.microsoft.com/office/drawing/2014/main" val="3781931518"/>
                    </a:ext>
                  </a:extLst>
                </a:gridCol>
              </a:tblGrid>
              <a:tr h="514343">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Teams</a:t>
                      </a:r>
                      <a:r>
                        <a:rPr lang="en-US" sz="800" b="0" kern="1200" dirty="0">
                          <a:solidFill>
                            <a:schemeClr val="tx1">
                              <a:alpha val="90000"/>
                            </a:schemeClr>
                          </a:solidFill>
                          <a:latin typeface="+mn-lt"/>
                          <a:ea typeface="+mn-ea"/>
                          <a:cs typeface="+mn-cs"/>
                        </a:rPr>
                        <a:t>: Send a Teams Message</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90" name="Table 2089">
            <a:extLst>
              <a:ext uri="{FF2B5EF4-FFF2-40B4-BE49-F238E27FC236}">
                <a16:creationId xmlns:a16="http://schemas.microsoft.com/office/drawing/2014/main" id="{85A0A2CC-289A-74A3-C534-48565A4A3BEB}"/>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2934131825"/>
              </p:ext>
            </p:extLst>
          </p:nvPr>
        </p:nvGraphicFramePr>
        <p:xfrm>
          <a:off x="10432756" y="4905556"/>
          <a:ext cx="1551684" cy="39623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51684">
                  <a:extLst>
                    <a:ext uri="{9D8B030D-6E8A-4147-A177-3AD203B41FA5}">
                      <a16:colId xmlns:a16="http://schemas.microsoft.com/office/drawing/2014/main" val="3781931518"/>
                    </a:ext>
                  </a:extLst>
                </a:gridCol>
              </a:tblGrid>
              <a:tr h="394328">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HTTP</a:t>
                      </a:r>
                      <a:r>
                        <a:rPr lang="en-US" sz="800" b="0" kern="1200" dirty="0">
                          <a:solidFill>
                            <a:schemeClr val="tx1">
                              <a:alpha val="90000"/>
                            </a:schemeClr>
                          </a:solidFill>
                          <a:latin typeface="+mn-lt"/>
                          <a:ea typeface="+mn-ea"/>
                          <a:cs typeface="+mn-cs"/>
                        </a:rPr>
                        <a:t>: Make a Graph Call</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93" name="Table 2092">
            <a:extLst>
              <a:ext uri="{FF2B5EF4-FFF2-40B4-BE49-F238E27FC236}">
                <a16:creationId xmlns:a16="http://schemas.microsoft.com/office/drawing/2014/main" id="{11231C3F-F755-3F08-F68B-F99243A32D52}"/>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847258679"/>
              </p:ext>
            </p:extLst>
          </p:nvPr>
        </p:nvGraphicFramePr>
        <p:xfrm>
          <a:off x="10432756" y="3046510"/>
          <a:ext cx="1551684"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51684">
                  <a:extLst>
                    <a:ext uri="{9D8B030D-6E8A-4147-A177-3AD203B41FA5}">
                      <a16:colId xmlns:a16="http://schemas.microsoft.com/office/drawing/2014/main" val="3781931518"/>
                    </a:ext>
                  </a:extLst>
                </a:gridCol>
              </a:tblGrid>
              <a:tr h="514343">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SharePoint</a:t>
                      </a:r>
                      <a:r>
                        <a:rPr lang="en-US" sz="800" b="0" kern="1200" dirty="0">
                          <a:solidFill>
                            <a:schemeClr val="tx1">
                              <a:alpha val="90000"/>
                            </a:schemeClr>
                          </a:solidFill>
                          <a:latin typeface="+mn-lt"/>
                          <a:ea typeface="+mn-ea"/>
                          <a:cs typeface="+mn-cs"/>
                        </a:rPr>
                        <a:t>: Get/Create a SPO Item or File</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97" name="Table 2096">
            <a:extLst>
              <a:ext uri="{FF2B5EF4-FFF2-40B4-BE49-F238E27FC236}">
                <a16:creationId xmlns:a16="http://schemas.microsoft.com/office/drawing/2014/main" id="{786E7A11-2D95-60ED-0D84-630FA61154EA}"/>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2481174791"/>
              </p:ext>
            </p:extLst>
          </p:nvPr>
        </p:nvGraphicFramePr>
        <p:xfrm>
          <a:off x="10432756" y="1309384"/>
          <a:ext cx="1551684"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51684">
                  <a:extLst>
                    <a:ext uri="{9D8B030D-6E8A-4147-A177-3AD203B41FA5}">
                      <a16:colId xmlns:a16="http://schemas.microsoft.com/office/drawing/2014/main" val="3781931518"/>
                    </a:ext>
                  </a:extLst>
                </a:gridCol>
              </a:tblGrid>
              <a:tr h="394328">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dirty="0">
                          <a:solidFill>
                            <a:schemeClr val="tx1">
                              <a:alpha val="90000"/>
                            </a:schemeClr>
                          </a:solidFill>
                          <a:latin typeface="+mn-lt"/>
                        </a:rPr>
                        <a:t>Approval</a:t>
                      </a:r>
                      <a:r>
                        <a:rPr lang="en-US" sz="800" b="0" dirty="0">
                          <a:solidFill>
                            <a:schemeClr val="tx1">
                              <a:alpha val="90000"/>
                            </a:schemeClr>
                          </a:solidFill>
                          <a:latin typeface="+mn-lt"/>
                        </a:rPr>
                        <a:t>: Send an Approval</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2099" name="Table 2098">
            <a:extLst>
              <a:ext uri="{FF2B5EF4-FFF2-40B4-BE49-F238E27FC236}">
                <a16:creationId xmlns:a16="http://schemas.microsoft.com/office/drawing/2014/main" id="{5D176C63-0654-233D-B09F-6C1D8D9E6403}"/>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3323764354"/>
              </p:ext>
            </p:extLst>
          </p:nvPr>
        </p:nvGraphicFramePr>
        <p:xfrm>
          <a:off x="10432756" y="4285874"/>
          <a:ext cx="1551684"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51684">
                  <a:extLst>
                    <a:ext uri="{9D8B030D-6E8A-4147-A177-3AD203B41FA5}">
                      <a16:colId xmlns:a16="http://schemas.microsoft.com/office/drawing/2014/main" val="3781931518"/>
                    </a:ext>
                  </a:extLst>
                </a:gridCol>
              </a:tblGrid>
              <a:tr h="514343">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Dataverse</a:t>
                      </a:r>
                      <a:r>
                        <a:rPr lang="en-US" sz="800" b="0" kern="1200" dirty="0">
                          <a:solidFill>
                            <a:schemeClr val="tx1">
                              <a:alpha val="90000"/>
                            </a:schemeClr>
                          </a:solidFill>
                          <a:latin typeface="+mn-lt"/>
                          <a:ea typeface="+mn-ea"/>
                          <a:cs typeface="+mn-cs"/>
                        </a:rPr>
                        <a:t>: Create item in Dataverse Table</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11" name="Table 53">
            <a:extLst>
              <a:ext uri="{FF2B5EF4-FFF2-40B4-BE49-F238E27FC236}">
                <a16:creationId xmlns:a16="http://schemas.microsoft.com/office/drawing/2014/main" id="{C1F1653C-324A-39B6-115D-7E0722EE1DCE}"/>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1095503609"/>
              </p:ext>
            </p:extLst>
          </p:nvPr>
        </p:nvGraphicFramePr>
        <p:xfrm>
          <a:off x="1943376" y="384222"/>
          <a:ext cx="8305246" cy="228598"/>
        </p:xfrm>
        <a:graphic>
          <a:graphicData uri="http://schemas.openxmlformats.org/drawingml/2006/table">
            <a:tbl>
              <a:tblPr firstRow="1" bandRow="1">
                <a:tableStyleId>{5C22544A-7EE6-4342-B048-85BDC9FD1C3A}</a:tableStyleId>
              </a:tblPr>
              <a:tblGrid>
                <a:gridCol w="8305246">
                  <a:extLst>
                    <a:ext uri="{9D8B030D-6E8A-4147-A177-3AD203B41FA5}">
                      <a16:colId xmlns:a16="http://schemas.microsoft.com/office/drawing/2014/main" val="2861560630"/>
                    </a:ext>
                  </a:extLst>
                </a:gridCol>
              </a:tblGrid>
              <a:tr h="228598">
                <a:tc>
                  <a:txBody>
                    <a:bodyPr/>
                    <a:lstStyle/>
                    <a:p>
                      <a:pPr marL="0" marR="0" lvl="0" indent="0" algn="ctr" defTabSz="1625529"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900" dirty="0">
                          <a:solidFill>
                            <a:schemeClr val="tx1"/>
                          </a:solidFill>
                        </a:rPr>
                        <a:t>Purpose of Agent:  </a:t>
                      </a:r>
                      <a:r>
                        <a:rPr lang="en-US" sz="900" b="0" i="1" dirty="0">
                          <a:solidFill>
                            <a:schemeClr val="tx1"/>
                          </a:solidFill>
                          <a:latin typeface="Aptos" panose="020B0004020202020204" pitchFamily="34" charset="0"/>
                        </a:rPr>
                        <a:t>The agent should put in plain text what the acronym stands for and the definition of the term.</a:t>
                      </a:r>
                      <a:endParaRPr lang="en-US" sz="900" b="0" dirty="0">
                        <a:solidFill>
                          <a:schemeClr val="tx1"/>
                        </a:solidFill>
                        <a:latin typeface="Aptos" panose="020B0004020202020204" pitchFamily="34" charset="0"/>
                      </a:endParaRPr>
                    </a:p>
                  </a:txBody>
                  <a:tcPr marL="91438" marR="91438" marT="45719" marB="45719">
                    <a:noFill/>
                  </a:tcPr>
                </a:tc>
                <a:extLst>
                  <a:ext uri="{0D108BD9-81ED-4DB2-BD59-A6C34878D82A}">
                    <a16:rowId xmlns:a16="http://schemas.microsoft.com/office/drawing/2014/main" val="585315671"/>
                  </a:ext>
                </a:extLst>
              </a:tr>
            </a:tbl>
          </a:graphicData>
        </a:graphic>
      </p:graphicFrame>
      <p:graphicFrame>
        <p:nvGraphicFramePr>
          <p:cNvPr id="3" name="Table 2">
            <a:extLst>
              <a:ext uri="{FF2B5EF4-FFF2-40B4-BE49-F238E27FC236}">
                <a16:creationId xmlns:a16="http://schemas.microsoft.com/office/drawing/2014/main" id="{86889F78-044D-686F-49FE-138524DB443A}"/>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1119611690"/>
              </p:ext>
            </p:extLst>
          </p:nvPr>
        </p:nvGraphicFramePr>
        <p:xfrm>
          <a:off x="248829" y="4480222"/>
          <a:ext cx="1545723" cy="64007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45723">
                  <a:extLst>
                    <a:ext uri="{9D8B030D-6E8A-4147-A177-3AD203B41FA5}">
                      <a16:colId xmlns:a16="http://schemas.microsoft.com/office/drawing/2014/main" val="3781931518"/>
                    </a:ext>
                  </a:extLst>
                </a:gridCol>
              </a:tblGrid>
              <a:tr h="634358">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Graph Connector</a:t>
                      </a:r>
                      <a:r>
                        <a:rPr lang="en-US" sz="800" b="0" kern="1200" dirty="0">
                          <a:solidFill>
                            <a:schemeClr val="tx1">
                              <a:alpha val="90000"/>
                            </a:schemeClr>
                          </a:solidFill>
                          <a:latin typeface="+mn-lt"/>
                          <a:ea typeface="+mn-ea"/>
                          <a:cs typeface="+mn-cs"/>
                        </a:rPr>
                        <a:t>: Enterprise Website Cloud | On Premises</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aphicFrame>
        <p:nvGraphicFramePr>
          <p:cNvPr id="6" name="Table 5">
            <a:extLst>
              <a:ext uri="{FF2B5EF4-FFF2-40B4-BE49-F238E27FC236}">
                <a16:creationId xmlns:a16="http://schemas.microsoft.com/office/drawing/2014/main" id="{97C1E2B5-EA1C-2900-5E34-0CA9D7D4B47A}"/>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283003217"/>
              </p:ext>
            </p:extLst>
          </p:nvPr>
        </p:nvGraphicFramePr>
        <p:xfrm>
          <a:off x="254791" y="5971666"/>
          <a:ext cx="1545723"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45723">
                  <a:extLst>
                    <a:ext uri="{9D8B030D-6E8A-4147-A177-3AD203B41FA5}">
                      <a16:colId xmlns:a16="http://schemas.microsoft.com/office/drawing/2014/main" val="3781931518"/>
                    </a:ext>
                  </a:extLst>
                </a:gridCol>
              </a:tblGrid>
              <a:tr h="514343">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Power Connector</a:t>
                      </a:r>
                      <a:r>
                        <a:rPr lang="en-US" sz="800" b="0" kern="1200" dirty="0">
                          <a:solidFill>
                            <a:schemeClr val="tx1">
                              <a:alpha val="90000"/>
                            </a:schemeClr>
                          </a:solidFill>
                          <a:latin typeface="+mn-lt"/>
                          <a:ea typeface="+mn-ea"/>
                          <a:cs typeface="+mn-cs"/>
                        </a:rPr>
                        <a:t>: </a:t>
                      </a:r>
                      <a:r>
                        <a:rPr lang="en-US" sz="800" b="0" dirty="0">
                          <a:solidFill>
                            <a:srgbClr val="0070C0">
                              <a:alpha val="90000"/>
                            </a:srgbClr>
                          </a:solidFill>
                          <a:latin typeface="+mn-lt"/>
                          <a:hlinkClick r:id="rId7">
                            <a:extLst>
                              <a:ext uri="{A12FA001-AC4F-418D-AE19-62706E023703}">
                                <ahyp:hlinkClr xmlns:ahyp="http://schemas.microsoft.com/office/drawing/2018/hyperlinkcolor" val="tx"/>
                              </a:ext>
                            </a:extLst>
                          </a:hlinkClick>
                        </a:rPr>
                        <a:t>1400+ Connectors</a:t>
                      </a:r>
                      <a:r>
                        <a:rPr lang="en-US" sz="800" b="0" dirty="0">
                          <a:solidFill>
                            <a:srgbClr val="0070C0">
                              <a:alpha val="90000"/>
                            </a:srgbClr>
                          </a:solidFill>
                          <a:latin typeface="+mn-lt"/>
                        </a:rPr>
                        <a:t> </a:t>
                      </a:r>
                      <a:endParaRPr lang="en-US" sz="1000" b="0" dirty="0">
                        <a:solidFill>
                          <a:srgbClr val="0070C0">
                            <a:alpha val="90000"/>
                          </a:srgbClr>
                        </a:solidFill>
                        <a:latin typeface="+mn-lt"/>
                      </a:endParaRP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grpSp>
        <p:nvGrpSpPr>
          <p:cNvPr id="30" name="Group 29">
            <a:extLst>
              <a:ext uri="{FF2B5EF4-FFF2-40B4-BE49-F238E27FC236}">
                <a16:creationId xmlns:a16="http://schemas.microsoft.com/office/drawing/2014/main" id="{CD0F0F1C-68B8-2E75-D37D-ABFA7A5DEAB3}"/>
              </a:ext>
            </a:extLst>
          </p:cNvPr>
          <p:cNvGrpSpPr>
            <a:grpSpLocks noGrp="1" noUngrp="1" noRot="1" noMove="1" noResize="1"/>
          </p:cNvGrpSpPr>
          <p:nvPr/>
        </p:nvGrpSpPr>
        <p:grpSpPr>
          <a:xfrm>
            <a:off x="2671298" y="1686984"/>
            <a:ext cx="526106" cy="3842531"/>
            <a:chOff x="5106974" y="3705975"/>
            <a:chExt cx="935298" cy="6336341"/>
          </a:xfrm>
        </p:grpSpPr>
        <p:cxnSp>
          <p:nvCxnSpPr>
            <p:cNvPr id="51" name="Straight Connector 50">
              <a:extLst>
                <a:ext uri="{FF2B5EF4-FFF2-40B4-BE49-F238E27FC236}">
                  <a16:creationId xmlns:a16="http://schemas.microsoft.com/office/drawing/2014/main" id="{B9AFD494-2D34-AA0C-C545-6B7C0759FDFE}"/>
                </a:ext>
              </a:extLst>
            </p:cNvPr>
            <p:cNvCxnSpPr>
              <a:cxnSpLocks noGrp="1" noRot="1" noMove="1" noResize="1" noEditPoints="1" noAdjustHandles="1" noChangeArrowheads="1" noChangeShapeType="1"/>
            </p:cNvCxnSpPr>
            <p:nvPr/>
          </p:nvCxnSpPr>
          <p:spPr>
            <a:xfrm>
              <a:off x="5427735" y="4149842"/>
              <a:ext cx="0" cy="5892474"/>
            </a:xfrm>
            <a:prstGeom prst="line">
              <a:avLst/>
            </a:prstGeom>
          </p:spPr>
          <p:style>
            <a:lnRef idx="2">
              <a:schemeClr val="accent3"/>
            </a:lnRef>
            <a:fillRef idx="0">
              <a:schemeClr val="accent3"/>
            </a:fillRef>
            <a:effectRef idx="1">
              <a:schemeClr val="accent3"/>
            </a:effectRef>
            <a:fontRef idx="minor">
              <a:schemeClr val="tx1"/>
            </a:fontRef>
          </p:style>
        </p:cxnSp>
        <p:sp>
          <p:nvSpPr>
            <p:cNvPr id="23" name="TextBox 22">
              <a:extLst>
                <a:ext uri="{FF2B5EF4-FFF2-40B4-BE49-F238E27FC236}">
                  <a16:creationId xmlns:a16="http://schemas.microsoft.com/office/drawing/2014/main" id="{CA514DB9-BF7E-D63F-1A3A-6CAFDDC10389}"/>
                </a:ext>
              </a:extLst>
            </p:cNvPr>
            <p:cNvSpPr txBox="1">
              <a:spLocks noGrp="1" noRot="1" noMove="1" noResize="1" noEditPoints="1" noAdjustHandles="1" noChangeArrowheads="1" noChangeShapeType="1"/>
            </p:cNvSpPr>
            <p:nvPr/>
          </p:nvSpPr>
          <p:spPr>
            <a:xfrm>
              <a:off x="5106974" y="3705975"/>
              <a:ext cx="935298" cy="494836"/>
            </a:xfrm>
            <a:prstGeom prst="rect">
              <a:avLst/>
            </a:prstGeom>
          </p:spPr>
          <p:style>
            <a:lnRef idx="3">
              <a:schemeClr val="lt1"/>
            </a:lnRef>
            <a:fillRef idx="1">
              <a:schemeClr val="accent6"/>
            </a:fillRef>
            <a:effectRef idx="1">
              <a:schemeClr val="accent6"/>
            </a:effectRef>
            <a:fontRef idx="minor">
              <a:schemeClr val="lt1"/>
            </a:fontRef>
          </p:style>
          <p:txBody>
            <a:bodyPr wrap="none" rtlCol="0">
              <a:spAutoFit/>
            </a:bodyPr>
            <a:lstStyle/>
            <a:p>
              <a:pPr defTabSz="257175"/>
              <a:r>
                <a:rPr lang="en-US" sz="1350" b="1" dirty="0">
                  <a:solidFill>
                    <a:prstClr val="white"/>
                  </a:solidFill>
                  <a:latin typeface="Ink Free" panose="03080402000500000000" pitchFamily="66" charset="0"/>
                </a:rPr>
                <a:t>User</a:t>
              </a:r>
              <a:endParaRPr lang="en-US" sz="1125" b="1" dirty="0">
                <a:solidFill>
                  <a:prstClr val="white"/>
                </a:solidFill>
                <a:latin typeface="Ink Free" panose="03080402000500000000" pitchFamily="66" charset="0"/>
              </a:endParaRPr>
            </a:p>
          </p:txBody>
        </p:sp>
      </p:grpSp>
      <p:grpSp>
        <p:nvGrpSpPr>
          <p:cNvPr id="31" name="Group 30">
            <a:extLst>
              <a:ext uri="{FF2B5EF4-FFF2-40B4-BE49-F238E27FC236}">
                <a16:creationId xmlns:a16="http://schemas.microsoft.com/office/drawing/2014/main" id="{C79CBBA8-3B6B-8F53-FEAF-CFB0785FC2C6}"/>
              </a:ext>
            </a:extLst>
          </p:cNvPr>
          <p:cNvGrpSpPr>
            <a:grpSpLocks noGrp="1" noUngrp="1" noRot="1" noMove="1" noResize="1"/>
          </p:cNvGrpSpPr>
          <p:nvPr/>
        </p:nvGrpSpPr>
        <p:grpSpPr>
          <a:xfrm>
            <a:off x="4762703" y="1686985"/>
            <a:ext cx="631904" cy="3846462"/>
            <a:chOff x="8152809" y="3699492"/>
            <a:chExt cx="1123385" cy="6342824"/>
          </a:xfrm>
        </p:grpSpPr>
        <p:cxnSp>
          <p:nvCxnSpPr>
            <p:cNvPr id="24" name="Straight Connector 23">
              <a:extLst>
                <a:ext uri="{FF2B5EF4-FFF2-40B4-BE49-F238E27FC236}">
                  <a16:creationId xmlns:a16="http://schemas.microsoft.com/office/drawing/2014/main" id="{9E44C653-CC2B-CDD2-73F9-B10B67DA8E7F}"/>
                </a:ext>
              </a:extLst>
            </p:cNvPr>
            <p:cNvCxnSpPr>
              <a:cxnSpLocks noGrp="1" noRot="1" noMove="1" noResize="1" noEditPoints="1" noAdjustHandles="1" noChangeArrowheads="1" noChangeShapeType="1"/>
            </p:cNvCxnSpPr>
            <p:nvPr/>
          </p:nvCxnSpPr>
          <p:spPr>
            <a:xfrm>
              <a:off x="8544496" y="4149842"/>
              <a:ext cx="0" cy="5892474"/>
            </a:xfrm>
            <a:prstGeom prst="line">
              <a:avLst/>
            </a:prstGeom>
          </p:spPr>
          <p:style>
            <a:lnRef idx="2">
              <a:schemeClr val="accent3"/>
            </a:lnRef>
            <a:fillRef idx="0">
              <a:schemeClr val="accent3"/>
            </a:fillRef>
            <a:effectRef idx="1">
              <a:schemeClr val="accent3"/>
            </a:effectRef>
            <a:fontRef idx="minor">
              <a:schemeClr val="tx1"/>
            </a:fontRef>
          </p:style>
        </p:cxnSp>
        <p:sp>
          <p:nvSpPr>
            <p:cNvPr id="25" name="TextBox 24">
              <a:extLst>
                <a:ext uri="{FF2B5EF4-FFF2-40B4-BE49-F238E27FC236}">
                  <a16:creationId xmlns:a16="http://schemas.microsoft.com/office/drawing/2014/main" id="{E093B563-E0DD-77F2-2568-515C62A0A7A8}"/>
                </a:ext>
              </a:extLst>
            </p:cNvPr>
            <p:cNvSpPr txBox="1">
              <a:spLocks noGrp="1" noRot="1" noMove="1" noResize="1" noEditPoints="1" noAdjustHandles="1" noChangeArrowheads="1" noChangeShapeType="1"/>
            </p:cNvSpPr>
            <p:nvPr/>
          </p:nvSpPr>
          <p:spPr>
            <a:xfrm>
              <a:off x="8152809" y="3699492"/>
              <a:ext cx="1123385" cy="494836"/>
            </a:xfrm>
            <a:prstGeom prst="rect">
              <a:avLst/>
            </a:prstGeom>
          </p:spPr>
          <p:style>
            <a:lnRef idx="3">
              <a:schemeClr val="lt1"/>
            </a:lnRef>
            <a:fillRef idx="1">
              <a:schemeClr val="accent6"/>
            </a:fillRef>
            <a:effectRef idx="1">
              <a:schemeClr val="accent6"/>
            </a:effectRef>
            <a:fontRef idx="minor">
              <a:schemeClr val="lt1"/>
            </a:fontRef>
          </p:style>
          <p:txBody>
            <a:bodyPr wrap="none" rtlCol="0">
              <a:spAutoFit/>
            </a:bodyPr>
            <a:lstStyle/>
            <a:p>
              <a:pPr defTabSz="257175"/>
              <a:r>
                <a:rPr lang="en-US" sz="1350" b="1" dirty="0">
                  <a:solidFill>
                    <a:prstClr val="white"/>
                  </a:solidFill>
                  <a:latin typeface="Ink Free" panose="03080402000500000000" pitchFamily="66" charset="0"/>
                </a:rPr>
                <a:t>Agent</a:t>
              </a:r>
              <a:endParaRPr lang="en-US" sz="1125" b="1" dirty="0">
                <a:solidFill>
                  <a:prstClr val="white"/>
                </a:solidFill>
                <a:latin typeface="Ink Free" panose="03080402000500000000" pitchFamily="66" charset="0"/>
              </a:endParaRPr>
            </a:p>
          </p:txBody>
        </p:sp>
      </p:grpSp>
      <p:grpSp>
        <p:nvGrpSpPr>
          <p:cNvPr id="32" name="Group 31">
            <a:extLst>
              <a:ext uri="{FF2B5EF4-FFF2-40B4-BE49-F238E27FC236}">
                <a16:creationId xmlns:a16="http://schemas.microsoft.com/office/drawing/2014/main" id="{52E8702D-E9CD-200F-A968-30B751086A1D}"/>
              </a:ext>
            </a:extLst>
          </p:cNvPr>
          <p:cNvGrpSpPr>
            <a:grpSpLocks noGrp="1" noUngrp="1" noRot="1" noMove="1" noResize="1"/>
          </p:cNvGrpSpPr>
          <p:nvPr/>
        </p:nvGrpSpPr>
        <p:grpSpPr>
          <a:xfrm>
            <a:off x="6786181" y="1686984"/>
            <a:ext cx="933269" cy="3842531"/>
            <a:chOff x="11001461" y="3705975"/>
            <a:chExt cx="1659144" cy="6336341"/>
          </a:xfrm>
        </p:grpSpPr>
        <p:cxnSp>
          <p:nvCxnSpPr>
            <p:cNvPr id="26" name="Straight Connector 25">
              <a:extLst>
                <a:ext uri="{FF2B5EF4-FFF2-40B4-BE49-F238E27FC236}">
                  <a16:creationId xmlns:a16="http://schemas.microsoft.com/office/drawing/2014/main" id="{B7363367-FF85-4A82-27FE-4A9996D6E73D}"/>
                </a:ext>
              </a:extLst>
            </p:cNvPr>
            <p:cNvCxnSpPr>
              <a:cxnSpLocks noGrp="1" noRot="1" noMove="1" noResize="1" noEditPoints="1" noAdjustHandles="1" noChangeArrowheads="1" noChangeShapeType="1"/>
            </p:cNvCxnSpPr>
            <p:nvPr/>
          </p:nvCxnSpPr>
          <p:spPr>
            <a:xfrm>
              <a:off x="11661257" y="4149842"/>
              <a:ext cx="0" cy="5892474"/>
            </a:xfrm>
            <a:prstGeom prst="line">
              <a:avLst/>
            </a:prstGeom>
          </p:spPr>
          <p:style>
            <a:lnRef idx="2">
              <a:schemeClr val="accent3"/>
            </a:lnRef>
            <a:fillRef idx="0">
              <a:schemeClr val="accent3"/>
            </a:fillRef>
            <a:effectRef idx="1">
              <a:schemeClr val="accent3"/>
            </a:effectRef>
            <a:fontRef idx="minor">
              <a:schemeClr val="tx1"/>
            </a:fontRef>
          </p:style>
        </p:cxnSp>
        <p:sp>
          <p:nvSpPr>
            <p:cNvPr id="27" name="TextBox 26">
              <a:extLst>
                <a:ext uri="{FF2B5EF4-FFF2-40B4-BE49-F238E27FC236}">
                  <a16:creationId xmlns:a16="http://schemas.microsoft.com/office/drawing/2014/main" id="{2EAFCD10-3076-A9A0-308F-088FD3C1CFF8}"/>
                </a:ext>
              </a:extLst>
            </p:cNvPr>
            <p:cNvSpPr txBox="1">
              <a:spLocks noGrp="1" noRot="1" noMove="1" noResize="1" noEditPoints="1" noAdjustHandles="1" noChangeArrowheads="1" noChangeShapeType="1"/>
            </p:cNvSpPr>
            <p:nvPr/>
          </p:nvSpPr>
          <p:spPr>
            <a:xfrm>
              <a:off x="11001461" y="3705975"/>
              <a:ext cx="1659144" cy="494836"/>
            </a:xfrm>
            <a:prstGeom prst="rect">
              <a:avLst/>
            </a:prstGeom>
          </p:spPr>
          <p:style>
            <a:lnRef idx="3">
              <a:schemeClr val="lt1"/>
            </a:lnRef>
            <a:fillRef idx="1">
              <a:schemeClr val="accent6"/>
            </a:fillRef>
            <a:effectRef idx="1">
              <a:schemeClr val="accent6"/>
            </a:effectRef>
            <a:fontRef idx="minor">
              <a:schemeClr val="lt1"/>
            </a:fontRef>
          </p:style>
          <p:txBody>
            <a:bodyPr wrap="none" rtlCol="0">
              <a:spAutoFit/>
            </a:bodyPr>
            <a:lstStyle/>
            <a:p>
              <a:pPr defTabSz="257175"/>
              <a:r>
                <a:rPr lang="en-US" sz="1350" b="1" dirty="0">
                  <a:solidFill>
                    <a:prstClr val="white"/>
                  </a:solidFill>
                  <a:latin typeface="Ink Free" panose="03080402000500000000" pitchFamily="66" charset="0"/>
                </a:rPr>
                <a:t>Knowledge</a:t>
              </a:r>
            </a:p>
          </p:txBody>
        </p:sp>
      </p:grpSp>
      <p:grpSp>
        <p:nvGrpSpPr>
          <p:cNvPr id="33" name="Group 32">
            <a:extLst>
              <a:ext uri="{FF2B5EF4-FFF2-40B4-BE49-F238E27FC236}">
                <a16:creationId xmlns:a16="http://schemas.microsoft.com/office/drawing/2014/main" id="{5A1EF3CA-ABCD-E0C0-58EE-C21E1E91DC4D}"/>
              </a:ext>
            </a:extLst>
          </p:cNvPr>
          <p:cNvGrpSpPr>
            <a:grpSpLocks noGrp="1" noUngrp="1" noRot="1" noMove="1" noResize="1"/>
          </p:cNvGrpSpPr>
          <p:nvPr/>
        </p:nvGrpSpPr>
        <p:grpSpPr>
          <a:xfrm>
            <a:off x="9085681" y="1686985"/>
            <a:ext cx="489236" cy="3846462"/>
            <a:chOff x="14357870" y="3699492"/>
            <a:chExt cx="869754" cy="6342824"/>
          </a:xfrm>
        </p:grpSpPr>
        <p:cxnSp>
          <p:nvCxnSpPr>
            <p:cNvPr id="28" name="Straight Connector 27">
              <a:extLst>
                <a:ext uri="{FF2B5EF4-FFF2-40B4-BE49-F238E27FC236}">
                  <a16:creationId xmlns:a16="http://schemas.microsoft.com/office/drawing/2014/main" id="{A30D066F-7AC9-BBAF-B1E5-8EDBE1CEDB7E}"/>
                </a:ext>
              </a:extLst>
            </p:cNvPr>
            <p:cNvCxnSpPr>
              <a:cxnSpLocks noGrp="1" noRot="1" noMove="1" noResize="1" noEditPoints="1" noAdjustHandles="1" noChangeArrowheads="1" noChangeShapeType="1"/>
            </p:cNvCxnSpPr>
            <p:nvPr/>
          </p:nvCxnSpPr>
          <p:spPr>
            <a:xfrm>
              <a:off x="14778018" y="4149842"/>
              <a:ext cx="0" cy="5892474"/>
            </a:xfrm>
            <a:prstGeom prst="line">
              <a:avLst/>
            </a:prstGeom>
          </p:spPr>
          <p:style>
            <a:lnRef idx="2">
              <a:schemeClr val="accent3"/>
            </a:lnRef>
            <a:fillRef idx="0">
              <a:schemeClr val="accent3"/>
            </a:fillRef>
            <a:effectRef idx="1">
              <a:schemeClr val="accent3"/>
            </a:effectRef>
            <a:fontRef idx="minor">
              <a:schemeClr val="tx1"/>
            </a:fontRef>
          </p:style>
        </p:cxnSp>
        <p:sp>
          <p:nvSpPr>
            <p:cNvPr id="29" name="TextBox 28">
              <a:extLst>
                <a:ext uri="{FF2B5EF4-FFF2-40B4-BE49-F238E27FC236}">
                  <a16:creationId xmlns:a16="http://schemas.microsoft.com/office/drawing/2014/main" id="{E579583E-34F5-41A0-F46A-791199042A2A}"/>
                </a:ext>
              </a:extLst>
            </p:cNvPr>
            <p:cNvSpPr txBox="1">
              <a:spLocks noGrp="1" noRot="1" noMove="1" noResize="1" noEditPoints="1" noAdjustHandles="1" noChangeArrowheads="1" noChangeShapeType="1"/>
            </p:cNvSpPr>
            <p:nvPr/>
          </p:nvSpPr>
          <p:spPr>
            <a:xfrm>
              <a:off x="14357870" y="3699492"/>
              <a:ext cx="869754" cy="494836"/>
            </a:xfrm>
            <a:prstGeom prst="rect">
              <a:avLst/>
            </a:prstGeom>
          </p:spPr>
          <p:style>
            <a:lnRef idx="3">
              <a:schemeClr val="lt1"/>
            </a:lnRef>
            <a:fillRef idx="1">
              <a:schemeClr val="accent6"/>
            </a:fillRef>
            <a:effectRef idx="1">
              <a:schemeClr val="accent6"/>
            </a:effectRef>
            <a:fontRef idx="minor">
              <a:schemeClr val="lt1"/>
            </a:fontRef>
          </p:style>
          <p:txBody>
            <a:bodyPr wrap="none" rtlCol="0">
              <a:spAutoFit/>
            </a:bodyPr>
            <a:lstStyle/>
            <a:p>
              <a:pPr defTabSz="257175"/>
              <a:r>
                <a:rPr lang="en-US" sz="1350" b="1" dirty="0">
                  <a:solidFill>
                    <a:prstClr val="white"/>
                  </a:solidFill>
                  <a:latin typeface="Ink Free" panose="03080402000500000000" pitchFamily="66" charset="0"/>
                </a:rPr>
                <a:t>Tool</a:t>
              </a:r>
            </a:p>
          </p:txBody>
        </p:sp>
      </p:grpSp>
      <p:sp>
        <p:nvSpPr>
          <p:cNvPr id="40" name="Rectangle: Rounded Corners 39">
            <a:extLst>
              <a:ext uri="{FF2B5EF4-FFF2-40B4-BE49-F238E27FC236}">
                <a16:creationId xmlns:a16="http://schemas.microsoft.com/office/drawing/2014/main" id="{F0FB89E8-5673-8280-F8DA-04C5117C637F}"/>
              </a:ext>
            </a:extLst>
          </p:cNvPr>
          <p:cNvSpPr>
            <a:spLocks/>
          </p:cNvSpPr>
          <p:nvPr/>
        </p:nvSpPr>
        <p:spPr>
          <a:xfrm>
            <a:off x="2135617" y="2066628"/>
            <a:ext cx="1543050" cy="771525"/>
          </a:xfrm>
          <a:prstGeom prst="roundRect">
            <a:avLst/>
          </a:prstGeom>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p>
            <a:pPr defTabSz="257175"/>
            <a:r>
              <a:rPr lang="en-US" sz="900" dirty="0">
                <a:solidFill>
                  <a:prstClr val="black"/>
                </a:solidFill>
                <a:latin typeface="Segoe UI"/>
              </a:rPr>
              <a:t>Provides an acronym for explanation</a:t>
            </a:r>
          </a:p>
        </p:txBody>
      </p:sp>
      <p:cxnSp>
        <p:nvCxnSpPr>
          <p:cNvPr id="42" name="Straight Arrow Connector 41">
            <a:extLst>
              <a:ext uri="{FF2B5EF4-FFF2-40B4-BE49-F238E27FC236}">
                <a16:creationId xmlns:a16="http://schemas.microsoft.com/office/drawing/2014/main" id="{97FFF23F-6899-8214-5681-67A44D5E2A26}"/>
              </a:ext>
            </a:extLst>
          </p:cNvPr>
          <p:cNvCxnSpPr>
            <a:cxnSpLocks noGrp="1" noRot="1" noMove="1" noResize="1" noEditPoints="1" noAdjustHandles="1" noChangeArrowheads="1" noChangeShapeType="1"/>
            <a:stCxn id="40" idx="3"/>
            <a:endCxn id="54" idx="1"/>
          </p:cNvCxnSpPr>
          <p:nvPr/>
        </p:nvCxnSpPr>
        <p:spPr>
          <a:xfrm>
            <a:off x="3678667" y="2452390"/>
            <a:ext cx="582855" cy="0"/>
          </a:xfrm>
          <a:prstGeom prst="straightConnector1">
            <a:avLst/>
          </a:prstGeom>
          <a:ln w="38100">
            <a:solidFill>
              <a:srgbClr val="6600FF"/>
            </a:solidFill>
            <a:tailEnd type="triangle"/>
          </a:ln>
        </p:spPr>
        <p:style>
          <a:lnRef idx="1">
            <a:schemeClr val="dk1"/>
          </a:lnRef>
          <a:fillRef idx="0">
            <a:schemeClr val="dk1"/>
          </a:fillRef>
          <a:effectRef idx="0">
            <a:schemeClr val="dk1"/>
          </a:effectRef>
          <a:fontRef idx="minor">
            <a:schemeClr val="tx1"/>
          </a:fontRef>
        </p:style>
      </p:cxnSp>
      <p:sp>
        <p:nvSpPr>
          <p:cNvPr id="54" name="Rectangle: Rounded Corners 53">
            <a:extLst>
              <a:ext uri="{FF2B5EF4-FFF2-40B4-BE49-F238E27FC236}">
                <a16:creationId xmlns:a16="http://schemas.microsoft.com/office/drawing/2014/main" id="{254BBAA5-34E4-8AC9-1347-0F320FEF9EEE}"/>
              </a:ext>
            </a:extLst>
          </p:cNvPr>
          <p:cNvSpPr>
            <a:spLocks/>
          </p:cNvSpPr>
          <p:nvPr/>
        </p:nvSpPr>
        <p:spPr>
          <a:xfrm>
            <a:off x="4261522" y="2066628"/>
            <a:ext cx="1543050" cy="771525"/>
          </a:xfrm>
          <a:prstGeom prst="roundRect">
            <a:avLst/>
          </a:prstGeom>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p>
            <a:pPr defTabSz="257175"/>
            <a:r>
              <a:rPr lang="en-US" sz="900" dirty="0">
                <a:solidFill>
                  <a:prstClr val="black"/>
                </a:solidFill>
                <a:latin typeface="Segoe UI"/>
              </a:rPr>
              <a:t>1. Review the text and use knowledge to define business acronym</a:t>
            </a:r>
          </a:p>
        </p:txBody>
      </p:sp>
      <p:graphicFrame>
        <p:nvGraphicFramePr>
          <p:cNvPr id="2054" name="Table 2053">
            <a:extLst>
              <a:ext uri="{FF2B5EF4-FFF2-40B4-BE49-F238E27FC236}">
                <a16:creationId xmlns:a16="http://schemas.microsoft.com/office/drawing/2014/main" id="{85A28842-CC70-526A-3730-12AA2809B402}"/>
              </a:ext>
              <a:ext uri="{C183D7F6-B498-43B3-948B-1728B52AA6E4}">
                <adec:decorative xmlns:adec="http://schemas.microsoft.com/office/drawing/2017/decorative" val="1"/>
              </a:ext>
            </a:extLst>
          </p:cNvPr>
          <p:cNvGraphicFramePr>
            <a:graphicFrameLocks noGrp="1" noDrilldown="1" noMove="1" noResize="1"/>
          </p:cNvGraphicFramePr>
          <p:nvPr>
            <p:extLst>
              <p:ext uri="{D42A27DB-BD31-4B8C-83A1-F6EECF244321}">
                <p14:modId xmlns:p14="http://schemas.microsoft.com/office/powerpoint/2010/main" val="847434071"/>
              </p:ext>
            </p:extLst>
          </p:nvPr>
        </p:nvGraphicFramePr>
        <p:xfrm>
          <a:off x="10426056" y="3666192"/>
          <a:ext cx="1551684" cy="518154"/>
        </p:xfrm>
        <a:graphic>
          <a:graphicData uri="http://schemas.openxmlformats.org/drawingml/2006/table">
            <a:tbl>
              <a:tblPr firstRow="1" bandRow="1">
                <a:effectLst>
                  <a:outerShdw blurRad="50800" dist="38100" dir="5400000" algn="t" rotWithShape="0">
                    <a:schemeClr val="tx1">
                      <a:lumMod val="85000"/>
                      <a:lumOff val="15000"/>
                      <a:alpha val="20000"/>
                    </a:schemeClr>
                  </a:outerShdw>
                </a:effectLst>
                <a:tableStyleId>{5C22544A-7EE6-4342-B048-85BDC9FD1C3A}</a:tableStyleId>
              </a:tblPr>
              <a:tblGrid>
                <a:gridCol w="1551684">
                  <a:extLst>
                    <a:ext uri="{9D8B030D-6E8A-4147-A177-3AD203B41FA5}">
                      <a16:colId xmlns:a16="http://schemas.microsoft.com/office/drawing/2014/main" val="3781931518"/>
                    </a:ext>
                  </a:extLst>
                </a:gridCol>
              </a:tblGrid>
              <a:tr h="514343">
                <a:tc>
                  <a:txBody>
                    <a:bodyPr/>
                    <a:lstStyle/>
                    <a:p>
                      <a:pPr marL="0" marR="0" lvl="0" indent="0" algn="l" defTabSz="932742"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800" b="1" kern="1200" dirty="0">
                          <a:solidFill>
                            <a:schemeClr val="tx1">
                              <a:alpha val="90000"/>
                            </a:schemeClr>
                          </a:solidFill>
                          <a:latin typeface="+mn-lt"/>
                          <a:ea typeface="+mn-ea"/>
                          <a:cs typeface="+mn-cs"/>
                        </a:rPr>
                        <a:t>Groups</a:t>
                      </a:r>
                      <a:r>
                        <a:rPr lang="en-US" sz="800" b="0" kern="1200" dirty="0">
                          <a:solidFill>
                            <a:schemeClr val="tx1">
                              <a:alpha val="90000"/>
                            </a:schemeClr>
                          </a:solidFill>
                          <a:latin typeface="+mn-lt"/>
                          <a:ea typeface="+mn-ea"/>
                          <a:cs typeface="+mn-cs"/>
                        </a:rPr>
                        <a:t>: Get Group Members</a:t>
                      </a:r>
                    </a:p>
                  </a:txBody>
                  <a:tcPr marL="137157" marR="137157" marT="137157" marB="137157"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7328341"/>
                  </a:ext>
                </a:extLst>
              </a:tr>
            </a:tbl>
          </a:graphicData>
        </a:graphic>
      </p:graphicFrame>
      <p:sp>
        <p:nvSpPr>
          <p:cNvPr id="2058" name="Rectangle 2057">
            <a:extLst>
              <a:ext uri="{FF2B5EF4-FFF2-40B4-BE49-F238E27FC236}">
                <a16:creationId xmlns:a16="http://schemas.microsoft.com/office/drawing/2014/main" id="{D1242AF0-6663-C6D9-3FFA-C3C051469909}"/>
              </a:ext>
            </a:extLst>
          </p:cNvPr>
          <p:cNvSpPr>
            <a:spLocks noGrp="1" noRot="1" noMove="1" noResize="1" noEditPoints="1" noAdjustHandles="1" noChangeArrowheads="1" noChangeShapeType="1"/>
          </p:cNvSpPr>
          <p:nvPr/>
        </p:nvSpPr>
        <p:spPr>
          <a:xfrm>
            <a:off x="163677" y="157426"/>
            <a:ext cx="1694009" cy="499418"/>
          </a:xfrm>
          <a:prstGeom prst="rect">
            <a:avLst/>
          </a:prstGeom>
          <a:effectLst>
            <a:outerShdw blurRad="50800" dist="38100" dir="2700000" algn="tl" rotWithShape="0">
              <a:prstClr val="black">
                <a:alpha val="40000"/>
              </a:prstClr>
            </a:outerShdw>
          </a:effectLst>
        </p:spPr>
        <p:style>
          <a:lnRef idx="2">
            <a:schemeClr val="dk1">
              <a:shade val="15000"/>
            </a:schemeClr>
          </a:lnRef>
          <a:fillRef idx="1">
            <a:schemeClr val="dk1"/>
          </a:fillRef>
          <a:effectRef idx="0">
            <a:schemeClr val="dk1"/>
          </a:effectRef>
          <a:fontRef idx="minor">
            <a:schemeClr val="lt1"/>
          </a:fontRef>
        </p:style>
        <p:txBody>
          <a:bodyPr rtlCol="0" anchor="ctr"/>
          <a:lstStyle/>
          <a:p>
            <a:pPr algn="ctr" defTabSz="257175"/>
            <a:r>
              <a:rPr lang="en-US" b="1" dirty="0">
                <a:solidFill>
                  <a:srgbClr val="92D050"/>
                </a:solidFill>
                <a:latin typeface="Segoe UI"/>
              </a:rPr>
              <a:t>Knowledge</a:t>
            </a:r>
          </a:p>
        </p:txBody>
      </p:sp>
      <p:sp>
        <p:nvSpPr>
          <p:cNvPr id="2059" name="Rectangle 2058">
            <a:extLst>
              <a:ext uri="{FF2B5EF4-FFF2-40B4-BE49-F238E27FC236}">
                <a16:creationId xmlns:a16="http://schemas.microsoft.com/office/drawing/2014/main" id="{B6C1B768-05D0-0F2E-F511-D7FFCF6B1203}"/>
              </a:ext>
            </a:extLst>
          </p:cNvPr>
          <p:cNvSpPr>
            <a:spLocks noGrp="1" noRot="1" noMove="1" noResize="1" noEditPoints="1" noAdjustHandles="1" noChangeArrowheads="1" noChangeShapeType="1"/>
          </p:cNvSpPr>
          <p:nvPr/>
        </p:nvSpPr>
        <p:spPr>
          <a:xfrm>
            <a:off x="10373233" y="157426"/>
            <a:ext cx="1694009" cy="499418"/>
          </a:xfrm>
          <a:prstGeom prst="rect">
            <a:avLst/>
          </a:prstGeom>
          <a:effectLst>
            <a:outerShdw blurRad="50800" dist="38100" dir="2700000" algn="tl" rotWithShape="0">
              <a:prstClr val="black">
                <a:alpha val="40000"/>
              </a:prstClr>
            </a:outerShdw>
          </a:effectLst>
        </p:spPr>
        <p:style>
          <a:lnRef idx="2">
            <a:schemeClr val="dk1">
              <a:shade val="15000"/>
            </a:schemeClr>
          </a:lnRef>
          <a:fillRef idx="1">
            <a:schemeClr val="dk1"/>
          </a:fillRef>
          <a:effectRef idx="0">
            <a:schemeClr val="dk1"/>
          </a:effectRef>
          <a:fontRef idx="minor">
            <a:schemeClr val="lt1"/>
          </a:fontRef>
        </p:style>
        <p:txBody>
          <a:bodyPr rtlCol="0" anchor="ctr"/>
          <a:lstStyle/>
          <a:p>
            <a:pPr algn="ctr" defTabSz="257175"/>
            <a:r>
              <a:rPr lang="en-US" b="1" dirty="0">
                <a:solidFill>
                  <a:srgbClr val="92D050"/>
                </a:solidFill>
                <a:latin typeface="Segoe UI"/>
              </a:rPr>
              <a:t>Tools</a:t>
            </a:r>
          </a:p>
        </p:txBody>
      </p:sp>
      <p:sp>
        <p:nvSpPr>
          <p:cNvPr id="2" name="Rectangle: Rounded Corners 1">
            <a:extLst>
              <a:ext uri="{FF2B5EF4-FFF2-40B4-BE49-F238E27FC236}">
                <a16:creationId xmlns:a16="http://schemas.microsoft.com/office/drawing/2014/main" id="{C7FB4569-4792-6BD0-1E35-9583B87DE1B1}"/>
              </a:ext>
            </a:extLst>
          </p:cNvPr>
          <p:cNvSpPr>
            <a:spLocks/>
          </p:cNvSpPr>
          <p:nvPr/>
        </p:nvSpPr>
        <p:spPr>
          <a:xfrm>
            <a:off x="6387427" y="2066628"/>
            <a:ext cx="1543050" cy="771525"/>
          </a:xfrm>
          <a:prstGeom prst="roundRect">
            <a:avLst/>
          </a:prstGeom>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p>
            <a:pPr defTabSz="257175"/>
            <a:r>
              <a:rPr lang="en-US" sz="900" dirty="0">
                <a:solidFill>
                  <a:prstClr val="black"/>
                </a:solidFill>
                <a:latin typeface="Segoe UI"/>
              </a:rPr>
              <a:t>Word document or SPO list with acronyms including definition </a:t>
            </a:r>
          </a:p>
        </p:txBody>
      </p:sp>
      <p:sp>
        <p:nvSpPr>
          <p:cNvPr id="10" name="Rectangle: Rounded Corners 9">
            <a:extLst>
              <a:ext uri="{FF2B5EF4-FFF2-40B4-BE49-F238E27FC236}">
                <a16:creationId xmlns:a16="http://schemas.microsoft.com/office/drawing/2014/main" id="{C07C6921-FE95-8EDC-B598-6DD82BA94D9D}"/>
              </a:ext>
            </a:extLst>
          </p:cNvPr>
          <p:cNvSpPr>
            <a:spLocks/>
          </p:cNvSpPr>
          <p:nvPr/>
        </p:nvSpPr>
        <p:spPr>
          <a:xfrm>
            <a:off x="4276827" y="2995749"/>
            <a:ext cx="1543050" cy="771525"/>
          </a:xfrm>
          <a:prstGeom prst="roundRect">
            <a:avLst/>
          </a:prstGeom>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p>
            <a:pPr defTabSz="257175"/>
            <a:r>
              <a:rPr lang="en-US" sz="900" dirty="0">
                <a:solidFill>
                  <a:prstClr val="black"/>
                </a:solidFill>
                <a:latin typeface="Segoe UI"/>
              </a:rPr>
              <a:t>2. Respond with acronym and definition if found in knowledge base.</a:t>
            </a:r>
          </a:p>
        </p:txBody>
      </p:sp>
      <p:cxnSp>
        <p:nvCxnSpPr>
          <p:cNvPr id="12" name="Straight Arrow Connector 11">
            <a:extLst>
              <a:ext uri="{FF2B5EF4-FFF2-40B4-BE49-F238E27FC236}">
                <a16:creationId xmlns:a16="http://schemas.microsoft.com/office/drawing/2014/main" id="{B936E4BE-3656-3AC6-93AC-7067DFC20C43}"/>
              </a:ext>
            </a:extLst>
          </p:cNvPr>
          <p:cNvCxnSpPr>
            <a:cxnSpLocks noGrp="1" noRot="1" noMove="1" noResize="1" noEditPoints="1" noAdjustHandles="1" noChangeArrowheads="1" noChangeShapeType="1"/>
            <a:stCxn id="54" idx="3"/>
            <a:endCxn id="2" idx="1"/>
          </p:cNvCxnSpPr>
          <p:nvPr/>
        </p:nvCxnSpPr>
        <p:spPr>
          <a:xfrm>
            <a:off x="5804573" y="2452390"/>
            <a:ext cx="582855" cy="0"/>
          </a:xfrm>
          <a:prstGeom prst="straightConnector1">
            <a:avLst/>
          </a:prstGeom>
          <a:ln w="38100">
            <a:solidFill>
              <a:srgbClr val="6600FF"/>
            </a:solidFill>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AFCA3C58-DB17-7887-D522-BF2DBB5C41B0}"/>
              </a:ext>
            </a:extLst>
          </p:cNvPr>
          <p:cNvCxnSpPr>
            <a:cxnSpLocks noGrp="1" noRot="1" noMove="1" noResize="1" noEditPoints="1" noAdjustHandles="1" noChangeArrowheads="1" noChangeShapeType="1"/>
            <a:stCxn id="10" idx="1"/>
            <a:endCxn id="38" idx="3"/>
          </p:cNvCxnSpPr>
          <p:nvPr/>
        </p:nvCxnSpPr>
        <p:spPr>
          <a:xfrm flipH="1">
            <a:off x="3665115" y="3381512"/>
            <a:ext cx="611713" cy="0"/>
          </a:xfrm>
          <a:prstGeom prst="straightConnector1">
            <a:avLst/>
          </a:prstGeom>
          <a:ln w="38100">
            <a:solidFill>
              <a:srgbClr val="6600FF"/>
            </a:solidFill>
            <a:headEnd type="triangle" w="med" len="med"/>
            <a:tailEnd type="triangle" w="med" len="med"/>
          </a:ln>
        </p:spPr>
        <p:style>
          <a:lnRef idx="1">
            <a:schemeClr val="dk1"/>
          </a:lnRef>
          <a:fillRef idx="0">
            <a:schemeClr val="dk1"/>
          </a:fillRef>
          <a:effectRef idx="0">
            <a:schemeClr val="dk1"/>
          </a:effectRef>
          <a:fontRef idx="minor">
            <a:schemeClr val="tx1"/>
          </a:fontRef>
        </p:style>
      </p:cxnSp>
      <p:sp>
        <p:nvSpPr>
          <p:cNvPr id="38" name="Rectangle: Rounded Corners 37">
            <a:extLst>
              <a:ext uri="{FF2B5EF4-FFF2-40B4-BE49-F238E27FC236}">
                <a16:creationId xmlns:a16="http://schemas.microsoft.com/office/drawing/2014/main" id="{F17E8508-021E-C7FB-515C-97AE50BE41A7}"/>
              </a:ext>
            </a:extLst>
          </p:cNvPr>
          <p:cNvSpPr>
            <a:spLocks/>
          </p:cNvSpPr>
          <p:nvPr/>
        </p:nvSpPr>
        <p:spPr>
          <a:xfrm>
            <a:off x="2122065" y="2995749"/>
            <a:ext cx="1543050" cy="771525"/>
          </a:xfrm>
          <a:prstGeom prst="roundRect">
            <a:avLst/>
          </a:prstGeom>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p>
            <a:pPr defTabSz="257175"/>
            <a:r>
              <a:rPr lang="en-US" sz="900" dirty="0">
                <a:solidFill>
                  <a:prstClr val="black"/>
                </a:solidFill>
                <a:latin typeface="Segoe UI"/>
              </a:rPr>
              <a:t>Review response and ask for more acronym definitions if needed. </a:t>
            </a:r>
          </a:p>
        </p:txBody>
      </p:sp>
      <p:cxnSp>
        <p:nvCxnSpPr>
          <p:cNvPr id="13" name="Connector: Elbow 12">
            <a:extLst>
              <a:ext uri="{FF2B5EF4-FFF2-40B4-BE49-F238E27FC236}">
                <a16:creationId xmlns:a16="http://schemas.microsoft.com/office/drawing/2014/main" id="{85A14082-486F-8F52-F135-43BD49A5D378}"/>
              </a:ext>
            </a:extLst>
          </p:cNvPr>
          <p:cNvCxnSpPr>
            <a:cxnSpLocks noGrp="1" noRot="1" noMove="1" noResize="1" noEditPoints="1" noAdjustHandles="1" noChangeArrowheads="1" noChangeShapeType="1"/>
            <a:stCxn id="2" idx="2"/>
            <a:endCxn id="10" idx="3"/>
          </p:cNvCxnSpPr>
          <p:nvPr/>
        </p:nvCxnSpPr>
        <p:spPr>
          <a:xfrm rot="5400000">
            <a:off x="6217736" y="2440294"/>
            <a:ext cx="543359" cy="1339075"/>
          </a:xfrm>
          <a:prstGeom prst="bentConnector2">
            <a:avLst/>
          </a:prstGeom>
          <a:ln w="38100">
            <a:solidFill>
              <a:srgbClr val="6600FF"/>
            </a:solidFill>
            <a:tailEnd type="triangle"/>
          </a:ln>
        </p:spPr>
        <p:style>
          <a:lnRef idx="1">
            <a:schemeClr val="dk1"/>
          </a:lnRef>
          <a:fillRef idx="0">
            <a:schemeClr val="dk1"/>
          </a:fillRef>
          <a:effectRef idx="0">
            <a:schemeClr val="dk1"/>
          </a:effectRef>
          <a:fontRef idx="minor">
            <a:schemeClr val="tx1"/>
          </a:fontRef>
        </p:style>
      </p:cxnSp>
      <p:sp>
        <p:nvSpPr>
          <p:cNvPr id="60" name="Rectangle: Rounded Corners 59">
            <a:extLst>
              <a:ext uri="{FF2B5EF4-FFF2-40B4-BE49-F238E27FC236}">
                <a16:creationId xmlns:a16="http://schemas.microsoft.com/office/drawing/2014/main" id="{2D1BC2B3-94B6-E933-86BC-E2D396F57403}"/>
              </a:ext>
            </a:extLst>
          </p:cNvPr>
          <p:cNvSpPr>
            <a:spLocks/>
          </p:cNvSpPr>
          <p:nvPr/>
        </p:nvSpPr>
        <p:spPr>
          <a:xfrm>
            <a:off x="8513333" y="2066628"/>
            <a:ext cx="1543050" cy="771525"/>
          </a:xfrm>
          <a:prstGeom prst="roundRect">
            <a:avLst/>
          </a:prstGeom>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t"/>
          <a:lstStyle/>
          <a:p>
            <a:pPr defTabSz="257175"/>
            <a:endParaRPr lang="en-US" sz="900" dirty="0">
              <a:solidFill>
                <a:prstClr val="black"/>
              </a:solidFill>
              <a:latin typeface="Segoe UI"/>
            </a:endParaRPr>
          </a:p>
        </p:txBody>
      </p:sp>
    </p:spTree>
    <p:extLst>
      <p:ext uri="{BB962C8B-B14F-4D97-AF65-F5344CB8AC3E}">
        <p14:creationId xmlns:p14="http://schemas.microsoft.com/office/powerpoint/2010/main" val="38773240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Microsoft Brand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icrosoft Brand Typeface">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crosoft Brand Theme" id="{5EFDE2C3-903D-4E3F-9EA6-D8F4892EDD7F}" vid="{E3CC8F11-B957-445E-9BD1-FC659063BD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563A79B99F6814A83099EAE1AF06537" ma:contentTypeVersion="23" ma:contentTypeDescription="Create a new document." ma:contentTypeScope="" ma:versionID="4a7bc9cd63dc82234d78d5400a5de770">
  <xsd:schema xmlns:xsd="http://www.w3.org/2001/XMLSchema" xmlns:xs="http://www.w3.org/2001/XMLSchema" xmlns:p="http://schemas.microsoft.com/office/2006/metadata/properties" xmlns:ns1="http://schemas.microsoft.com/sharepoint/v3" xmlns:ns3="391b43fc-ea14-4610-ad0c-82156f1728ab" xmlns:ns4="82e77ff7-6825-4221-8772-88574a4932b9" targetNamespace="http://schemas.microsoft.com/office/2006/metadata/properties" ma:root="true" ma:fieldsID="8d95fb11c3ba06dd1d2512551b4351e6" ns1:_="" ns3:_="" ns4:_="">
    <xsd:import namespace="http://schemas.microsoft.com/sharepoint/v3"/>
    <xsd:import namespace="391b43fc-ea14-4610-ad0c-82156f1728ab"/>
    <xsd:import namespace="82e77ff7-6825-4221-8772-88574a4932b9"/>
    <xsd:element name="properties">
      <xsd:complexType>
        <xsd:sequence>
          <xsd:element name="documentManagement">
            <xsd:complexType>
              <xsd:all>
                <xsd:element ref="ns3:SharedWithUsers" minOccurs="0"/>
                <xsd:element ref="ns3:SharingHintHash" minOccurs="0"/>
                <xsd:element ref="ns3:SharedWithDetails" minOccurs="0"/>
                <xsd:element ref="ns3:LastSharedByUser" minOccurs="0"/>
                <xsd:element ref="ns3:LastSharedByTime" minOccurs="0"/>
                <xsd:element ref="ns4:MediaServiceMetadata" minOccurs="0"/>
                <xsd:element ref="ns4:MediaServiceFastMetadata" minOccurs="0"/>
                <xsd:element ref="ns4:MediaServiceDateTaken" minOccurs="0"/>
                <xsd:element ref="ns1:_ip_UnifiedCompliancePolicyProperties" minOccurs="0"/>
                <xsd:element ref="ns1:_ip_UnifiedCompliancePolicyUIAction" minOccurs="0"/>
                <xsd:element ref="ns4:MediaServiceAutoTags" minOccurs="0"/>
                <xsd:element ref="ns4:MediaServiceLocation" minOccurs="0"/>
                <xsd:element ref="ns4:MediaServiceOCR" minOccurs="0"/>
                <xsd:element ref="ns4:MediaServiceEventHashCode" minOccurs="0"/>
                <xsd:element ref="ns4:MediaServiceGenerationTime" minOccurs="0"/>
                <xsd:element ref="ns4:MediaServiceAutoKeyPoints" minOccurs="0"/>
                <xsd:element ref="ns4:MediaServiceKeyPoints" minOccurs="0"/>
                <xsd:element ref="ns4:MediaLengthInSeconds" minOccurs="0"/>
                <xsd:element ref="ns4:_activity" minOccurs="0"/>
                <xsd:element ref="ns4:MediaServiceSearchProperties" minOccurs="0"/>
                <xsd:element ref="ns4:MediaServiceObjectDetectorVersions" minOccurs="0"/>
                <xsd:element ref="ns4:MediaServiceSystemTag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description="" ma:hidden="true" ma:internalName="_ip_UnifiedCompliancePolicyProperties">
      <xsd:simpleType>
        <xsd:restriction base="dms:Note"/>
      </xsd:simpleType>
    </xsd:element>
    <xsd:element name="_ip_UnifiedCompliancePolicyUIAction" ma:index="17"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91b43fc-ea14-4610-ad0c-82156f1728a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82e77ff7-6825-4221-8772-88574a4932b9"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0" nillable="true" ma:displayName="MediaServiceOCR" ma:description="" ma:internalName="MediaServiceOCR" ma:readOnly="true">
      <xsd:simpleType>
        <xsd:restriction base="dms:Note">
          <xsd:maxLength value="255"/>
        </xsd:restriction>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false">
      <xsd:simpleType>
        <xsd:restriction base="dms:Note">
          <xsd:maxLength value="255"/>
        </xsd:restriction>
      </xsd:simpleType>
    </xsd:element>
    <xsd:element name="MediaLengthInSeconds" ma:index="25" nillable="true" ma:displayName="Length (seconds)" ma:internalName="MediaLengthInSeconds" ma:readOnly="true">
      <xsd:simpleType>
        <xsd:restriction base="dms:Unknown"/>
      </xsd:simpleType>
    </xsd:element>
    <xsd:element name="_activity" ma:index="26" nillable="true" ma:displayName="_activity" ma:hidden="true" ma:internalName="_activity">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ystemTags" ma:index="29" nillable="true" ma:displayName="MediaServiceSystemTags" ma:hidden="true" ma:internalName="MediaServiceSystemTags" ma:readOnly="true">
      <xsd:simpleType>
        <xsd:restriction base="dms:Note"/>
      </xsd:simpleType>
    </xsd:element>
    <xsd:element name="MediaServiceBillingMetadata" ma:index="30" nillable="true" ma:displayName="MediaServiceBillingMetadata" ma:hidden="true" ma:internalName="MediaServiceBillingMetadata"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MediaServiceKeyPoints xmlns="82e77ff7-6825-4221-8772-88574a4932b9" xsi:nil="true"/>
    <_activity xmlns="82e77ff7-6825-4221-8772-88574a4932b9"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E62E3BA7-C2D8-458D-ABBD-8F07600BCA44}">
  <ds:schemaRefs>
    <ds:schemaRef ds:uri="http://schemas.microsoft.com/sharepoint/v3/contenttype/forms"/>
  </ds:schemaRefs>
</ds:datastoreItem>
</file>

<file path=customXml/itemProps2.xml><?xml version="1.0" encoding="utf-8"?>
<ds:datastoreItem xmlns:ds="http://schemas.openxmlformats.org/officeDocument/2006/customXml" ds:itemID="{3C6C62B1-80D5-45A1-A4C3-17A78CDE4C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91b43fc-ea14-4610-ad0c-82156f1728ab"/>
    <ds:schemaRef ds:uri="82e77ff7-6825-4221-8772-88574a4932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F4DBF9-4894-459A-A2EA-197B0A8994CB}">
  <ds:schemaRefs>
    <ds:schemaRef ds:uri="http://schemas.microsoft.com/office/2006/documentManagement/types"/>
    <ds:schemaRef ds:uri="http://schemas.openxmlformats.org/package/2006/metadata/core-properties"/>
    <ds:schemaRef ds:uri="http://schemas.microsoft.com/office/infopath/2007/PartnerControls"/>
    <ds:schemaRef ds:uri="http://purl.org/dc/elements/1.1/"/>
    <ds:schemaRef ds:uri="391b43fc-ea14-4610-ad0c-82156f1728ab"/>
    <ds:schemaRef ds:uri="82e77ff7-6825-4221-8772-88574a4932b9"/>
    <ds:schemaRef ds:uri="http://schemas.microsoft.com/sharepoint/v3"/>
    <ds:schemaRef ds:uri="http://www.w3.org/XML/1998/namespace"/>
    <ds:schemaRef ds:uri="http://schemas.microsoft.com/office/2006/metadata/properties"/>
    <ds:schemaRef ds:uri="http://purl.org/dc/dcmitype/"/>
    <ds:schemaRef ds:uri="http://purl.org/dc/terms/"/>
  </ds:schemaRefs>
</ds:datastoreItem>
</file>

<file path=docMetadata/LabelInfo.xml><?xml version="1.0" encoding="utf-8"?>
<clbl:labelList xmlns:clbl="http://schemas.microsoft.com/office/2020/mipLabelMetadata">
  <clbl:label id="{87867195-f2b8-4ac2-b0b6-6bb73cb33afc}" enabled="1" method="Privilege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otalTime>45</TotalTime>
  <Words>456</Words>
  <Application>Microsoft Office PowerPoint</Application>
  <PresentationFormat>Widescreen</PresentationFormat>
  <Paragraphs>66</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Arial</vt:lpstr>
      <vt:lpstr>Ink Free</vt:lpstr>
      <vt:lpstr>Segoe UI</vt:lpstr>
      <vt:lpstr>Segoe UI Light</vt:lpstr>
      <vt:lpstr>Segoe UI Semibold</vt:lpstr>
      <vt:lpstr>Wingdings</vt:lpstr>
      <vt:lpstr>Microsoft Brand Theme</vt:lpstr>
      <vt:lpstr>Copilot Agent Brainstorm | Sample: Acronyms Agent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Alejandro Lopez</dc:creator>
  <cp:lastModifiedBy>Alejandro Lopez</cp:lastModifiedBy>
  <cp:revision>2</cp:revision>
  <dcterms:created xsi:type="dcterms:W3CDTF">2025-06-18T19:01:25Z</dcterms:created>
  <dcterms:modified xsi:type="dcterms:W3CDTF">2025-06-18T20:31:43Z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0x010100D563A79B99F6814A83099EAE1AF06537</vt:lpwstr>
  </property>
</Properties>
</file>