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4551" r:id="rId4"/>
    <p:sldMasterId id="2147484611" r:id="rId5"/>
    <p:sldMasterId id="2147484643" r:id="rId6"/>
    <p:sldMasterId id="2147484682" r:id="rId7"/>
    <p:sldMasterId id="2147484762" r:id="rId8"/>
    <p:sldMasterId id="2147484813" r:id="rId9"/>
    <p:sldMasterId id="2147484831" r:id="rId10"/>
  </p:sldMasterIdLst>
  <p:notesMasterIdLst>
    <p:notesMasterId r:id="rId44"/>
  </p:notesMasterIdLst>
  <p:handoutMasterIdLst>
    <p:handoutMasterId r:id="rId45"/>
  </p:handoutMasterIdLst>
  <p:sldIdLst>
    <p:sldId id="2134804411" r:id="rId11"/>
    <p:sldId id="2134804458" r:id="rId12"/>
    <p:sldId id="2134804428" r:id="rId13"/>
    <p:sldId id="2134804460" r:id="rId14"/>
    <p:sldId id="2134804459" r:id="rId15"/>
    <p:sldId id="2134804440" r:id="rId16"/>
    <p:sldId id="2134804461" r:id="rId17"/>
    <p:sldId id="2134804465" r:id="rId18"/>
    <p:sldId id="2134804466" r:id="rId19"/>
    <p:sldId id="2134804467" r:id="rId20"/>
    <p:sldId id="2134804477" r:id="rId21"/>
    <p:sldId id="2134804478" r:id="rId22"/>
    <p:sldId id="2134804479" r:id="rId23"/>
    <p:sldId id="2134804462" r:id="rId24"/>
    <p:sldId id="2134804468" r:id="rId25"/>
    <p:sldId id="2134804469" r:id="rId26"/>
    <p:sldId id="2134804470" r:id="rId27"/>
    <p:sldId id="2134804471" r:id="rId28"/>
    <p:sldId id="2134804463" r:id="rId29"/>
    <p:sldId id="2134804472" r:id="rId30"/>
    <p:sldId id="2134804473" r:id="rId31"/>
    <p:sldId id="2134804464" r:id="rId32"/>
    <p:sldId id="2134804474" r:id="rId33"/>
    <p:sldId id="2134804475" r:id="rId34"/>
    <p:sldId id="2134804480" r:id="rId35"/>
    <p:sldId id="2134804483" r:id="rId36"/>
    <p:sldId id="2134804481" r:id="rId37"/>
    <p:sldId id="2134804486" r:id="rId38"/>
    <p:sldId id="2134804484" r:id="rId39"/>
    <p:sldId id="2134804485" r:id="rId40"/>
    <p:sldId id="2134804443" r:id="rId41"/>
    <p:sldId id="2134804447" r:id="rId42"/>
    <p:sldId id="2076136193"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FF72B1B-FB1A-43D3-8589-EC7F31B0730D}">
          <p14:sldIdLst>
            <p14:sldId id="2134804411"/>
            <p14:sldId id="2134804458"/>
            <p14:sldId id="2134804428"/>
            <p14:sldId id="2134804460"/>
            <p14:sldId id="2134804459"/>
            <p14:sldId id="2134804440"/>
            <p14:sldId id="2134804461"/>
            <p14:sldId id="2134804465"/>
            <p14:sldId id="2134804466"/>
            <p14:sldId id="2134804467"/>
            <p14:sldId id="2134804477"/>
            <p14:sldId id="2134804478"/>
            <p14:sldId id="2134804479"/>
            <p14:sldId id="2134804462"/>
            <p14:sldId id="2134804468"/>
            <p14:sldId id="2134804469"/>
            <p14:sldId id="2134804470"/>
            <p14:sldId id="2134804471"/>
            <p14:sldId id="2134804463"/>
            <p14:sldId id="2134804472"/>
            <p14:sldId id="2134804473"/>
            <p14:sldId id="2134804464"/>
            <p14:sldId id="2134804474"/>
            <p14:sldId id="2134804475"/>
            <p14:sldId id="2134804480"/>
            <p14:sldId id="2134804483"/>
            <p14:sldId id="2134804481"/>
            <p14:sldId id="2134804486"/>
            <p14:sldId id="2134804484"/>
            <p14:sldId id="2134804485"/>
            <p14:sldId id="2134804443"/>
            <p14:sldId id="2134804447"/>
            <p14:sldId id="20761361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09312E-07B4-DA3A-405D-0BC6309A9D49}" name="Laura Nicolas" initials="LN" userId="S::lanicola@microsoft.com::4db8cc67-ca6e-4a2c-ab0f-7948490bd78b" providerId="AD"/>
  <p188:author id="{2D810C38-8CF3-642D-6DE0-F29578CBFC81}" name="Rajeswari Mamilla" initials="RM" userId="S::ramamill@microsoft.com::f0dff2cf-e69b-4d87-85fd-1c80411f2cc1" providerId="AD"/>
  <p188:author id="{20B34C3E-318A-FCF9-759E-C622BEF0A230}" name="Gagan Gupta" initials="GG" userId="S::gaggupta@microsoft.com::94a6478b-5da9-4a4e-affb-e01ea4de8c20" providerId="AD"/>
  <p188:author id="{FFB7B350-C1CB-AFDF-3FA3-86C751B300AF}" name="Siddharth Deekshit" initials="SD" userId="S::sideeksh@microsoft.com::6c41a6ed-4287-4bf0-863a-b291ed5861a0" providerId="AD"/>
  <p188:author id="{A14AA18A-0C2E-863B-BA1A-2622DFA0D365}" name="Geera Patel" initials="GP" userId="S::geerap@microsoft.com::6da9a364-a732-4a82-bef9-e3eff3712f15" providerId="AD"/>
  <p188:author id="{A1A1919E-DB75-5DAF-66EE-3321ED371BA3}" name="Juan Manuel Servera Bondroit" initials="JMSB" userId="S::juanserv@microsoft.com::0495d4c8-905e-4096-beaa-e1d4e24f9049" providerId="AD"/>
  <p188:author id="{6B9280B6-E96B-C948-2649-207DAADD4258}" name="Harsha C S" initials="HCS" userId="S::harshacs@microsoft.com::c2640f3c-3187-4bf4-9022-b83aaea6a31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Angela Powell" initials="AP" lastIdx="9" clrIdx="4"/>
  <p:cmAuthor id="5" name="David Griffith" initials="DG" lastIdx="4" clrIdx="5">
    <p:extLst>
      <p:ext uri="{19B8F6BF-5375-455C-9EA6-DF929625EA0E}">
        <p15:presenceInfo xmlns:p15="http://schemas.microsoft.com/office/powerpoint/2012/main" userId="David Griff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000000"/>
    <a:srgbClr val="50E6FF"/>
    <a:srgbClr val="D4D4D6"/>
    <a:srgbClr val="79FEFE"/>
    <a:srgbClr val="E8E8E8"/>
    <a:srgbClr val="FFFFFF"/>
    <a:srgbClr val="EBEBEB"/>
    <a:srgbClr val="3C3C41"/>
    <a:srgbClr val="1A1A1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42" y="93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Manuel Servera Bondroit" userId="0495d4c8-905e-4096-beaa-e1d4e24f9049" providerId="ADAL" clId="{D7B4C9C3-C6E4-4871-9718-6BE8E0F67D4B}"/>
    <pc:docChg chg="custSel modSld sldOrd">
      <pc:chgData name="Juan Manuel Servera Bondroit" userId="0495d4c8-905e-4096-beaa-e1d4e24f9049" providerId="ADAL" clId="{D7B4C9C3-C6E4-4871-9718-6BE8E0F67D4B}" dt="2021-10-28T10:44:51.055" v="13" actId="20577"/>
      <pc:docMkLst>
        <pc:docMk/>
      </pc:docMkLst>
      <pc:sldChg chg="modSp mod">
        <pc:chgData name="Juan Manuel Servera Bondroit" userId="0495d4c8-905e-4096-beaa-e1d4e24f9049" providerId="ADAL" clId="{D7B4C9C3-C6E4-4871-9718-6BE8E0F67D4B}" dt="2021-10-28T10:42:31.962" v="1" actId="20577"/>
        <pc:sldMkLst>
          <pc:docMk/>
          <pc:sldMk cId="1297376705" sldId="2134804440"/>
        </pc:sldMkLst>
        <pc:graphicFrameChg chg="modGraphic">
          <ac:chgData name="Juan Manuel Servera Bondroit" userId="0495d4c8-905e-4096-beaa-e1d4e24f9049" providerId="ADAL" clId="{D7B4C9C3-C6E4-4871-9718-6BE8E0F67D4B}" dt="2021-10-28T10:42:31.962" v="1" actId="20577"/>
          <ac:graphicFrameMkLst>
            <pc:docMk/>
            <pc:sldMk cId="1297376705" sldId="2134804440"/>
            <ac:graphicFrameMk id="16" creationId="{8B9DE119-A8ED-45F3-8378-19803962E36E}"/>
          </ac:graphicFrameMkLst>
        </pc:graphicFrameChg>
      </pc:sldChg>
      <pc:sldChg chg="modSp mod">
        <pc:chgData name="Juan Manuel Servera Bondroit" userId="0495d4c8-905e-4096-beaa-e1d4e24f9049" providerId="ADAL" clId="{D7B4C9C3-C6E4-4871-9718-6BE8E0F67D4B}" dt="2021-10-28T10:44:39.618" v="9" actId="20577"/>
        <pc:sldMkLst>
          <pc:docMk/>
          <pc:sldMk cId="2200477503" sldId="2134804462"/>
        </pc:sldMkLst>
        <pc:spChg chg="mod">
          <ac:chgData name="Juan Manuel Servera Bondroit" userId="0495d4c8-905e-4096-beaa-e1d4e24f9049" providerId="ADAL" clId="{D7B4C9C3-C6E4-4871-9718-6BE8E0F67D4B}" dt="2021-10-28T10:44:39.618" v="9" actId="20577"/>
          <ac:spMkLst>
            <pc:docMk/>
            <pc:sldMk cId="2200477503" sldId="2134804462"/>
            <ac:spMk id="2" creationId="{A56FC960-7DE0-4757-B958-EF345E55884E}"/>
          </ac:spMkLst>
        </pc:spChg>
      </pc:sldChg>
      <pc:sldChg chg="modSp mod">
        <pc:chgData name="Juan Manuel Servera Bondroit" userId="0495d4c8-905e-4096-beaa-e1d4e24f9049" providerId="ADAL" clId="{D7B4C9C3-C6E4-4871-9718-6BE8E0F67D4B}" dt="2021-10-28T10:44:46.066" v="11" actId="20577"/>
        <pc:sldMkLst>
          <pc:docMk/>
          <pc:sldMk cId="4261785829" sldId="2134804463"/>
        </pc:sldMkLst>
        <pc:spChg chg="mod">
          <ac:chgData name="Juan Manuel Servera Bondroit" userId="0495d4c8-905e-4096-beaa-e1d4e24f9049" providerId="ADAL" clId="{D7B4C9C3-C6E4-4871-9718-6BE8E0F67D4B}" dt="2021-10-28T10:44:46.066" v="11" actId="20577"/>
          <ac:spMkLst>
            <pc:docMk/>
            <pc:sldMk cId="4261785829" sldId="2134804463"/>
            <ac:spMk id="2" creationId="{A56FC960-7DE0-4757-B958-EF345E55884E}"/>
          </ac:spMkLst>
        </pc:spChg>
      </pc:sldChg>
      <pc:sldChg chg="modSp mod">
        <pc:chgData name="Juan Manuel Servera Bondroit" userId="0495d4c8-905e-4096-beaa-e1d4e24f9049" providerId="ADAL" clId="{D7B4C9C3-C6E4-4871-9718-6BE8E0F67D4B}" dt="2021-10-28T10:44:51.055" v="13" actId="20577"/>
        <pc:sldMkLst>
          <pc:docMk/>
          <pc:sldMk cId="218187011" sldId="2134804464"/>
        </pc:sldMkLst>
        <pc:spChg chg="mod">
          <ac:chgData name="Juan Manuel Servera Bondroit" userId="0495d4c8-905e-4096-beaa-e1d4e24f9049" providerId="ADAL" clId="{D7B4C9C3-C6E4-4871-9718-6BE8E0F67D4B}" dt="2021-10-28T10:44:51.055" v="13" actId="20577"/>
          <ac:spMkLst>
            <pc:docMk/>
            <pc:sldMk cId="218187011" sldId="2134804464"/>
            <ac:spMk id="2" creationId="{A56FC960-7DE0-4757-B958-EF345E55884E}"/>
          </ac:spMkLst>
        </pc:spChg>
      </pc:sldChg>
      <pc:sldChg chg="modSp mod ord">
        <pc:chgData name="Juan Manuel Servera Bondroit" userId="0495d4c8-905e-4096-beaa-e1d4e24f9049" providerId="ADAL" clId="{D7B4C9C3-C6E4-4871-9718-6BE8E0F67D4B}" dt="2021-10-28T10:44:36.391" v="7" actId="20577"/>
        <pc:sldMkLst>
          <pc:docMk/>
          <pc:sldMk cId="281097927" sldId="2134804477"/>
        </pc:sldMkLst>
        <pc:spChg chg="mod">
          <ac:chgData name="Juan Manuel Servera Bondroit" userId="0495d4c8-905e-4096-beaa-e1d4e24f9049" providerId="ADAL" clId="{D7B4C9C3-C6E4-4871-9718-6BE8E0F67D4B}" dt="2021-10-28T10:44:36.391" v="7" actId="20577"/>
          <ac:spMkLst>
            <pc:docMk/>
            <pc:sldMk cId="281097927" sldId="2134804477"/>
            <ac:spMk id="2" creationId="{A56FC960-7DE0-4757-B958-EF345E55884E}"/>
          </ac:spMkLst>
        </pc:spChg>
      </pc:sldChg>
      <pc:sldChg chg="ord">
        <pc:chgData name="Juan Manuel Servera Bondroit" userId="0495d4c8-905e-4096-beaa-e1d4e24f9049" providerId="ADAL" clId="{D7B4C9C3-C6E4-4871-9718-6BE8E0F67D4B}" dt="2021-10-28T10:43:14.894" v="3"/>
        <pc:sldMkLst>
          <pc:docMk/>
          <pc:sldMk cId="1596142399" sldId="2134804478"/>
        </pc:sldMkLst>
      </pc:sldChg>
      <pc:sldChg chg="ord">
        <pc:chgData name="Juan Manuel Servera Bondroit" userId="0495d4c8-905e-4096-beaa-e1d4e24f9049" providerId="ADAL" clId="{D7B4C9C3-C6E4-4871-9718-6BE8E0F67D4B}" dt="2021-10-28T10:43:14.894" v="3"/>
        <pc:sldMkLst>
          <pc:docMk/>
          <pc:sldMk cId="498718690" sldId="2134804479"/>
        </pc:sldMkLst>
      </pc:sldChg>
    </pc:docChg>
  </pc:docChgLst>
  <pc:docChgLst>
    <pc:chgData name="Laura Nicolas" userId="4db8cc67-ca6e-4a2c-ab0f-7948490bd78b" providerId="ADAL" clId="{80D74E9E-1B4B-4626-8346-03F16339953C}"/>
    <pc:docChg chg="undo custSel addSld delSld modSld sldOrd modSection">
      <pc:chgData name="Laura Nicolas" userId="4db8cc67-ca6e-4a2c-ab0f-7948490bd78b" providerId="ADAL" clId="{80D74E9E-1B4B-4626-8346-03F16339953C}" dt="2021-07-26T13:40:28.997" v="3127" actId="20577"/>
      <pc:docMkLst>
        <pc:docMk/>
      </pc:docMkLst>
      <pc:sldChg chg="modSp mod">
        <pc:chgData name="Laura Nicolas" userId="4db8cc67-ca6e-4a2c-ab0f-7948490bd78b" providerId="ADAL" clId="{80D74E9E-1B4B-4626-8346-03F16339953C}" dt="2021-07-26T12:23:43.397" v="12" actId="20577"/>
        <pc:sldMkLst>
          <pc:docMk/>
          <pc:sldMk cId="1685890157" sldId="2134804411"/>
        </pc:sldMkLst>
        <pc:spChg chg="mod">
          <ac:chgData name="Laura Nicolas" userId="4db8cc67-ca6e-4a2c-ab0f-7948490bd78b" providerId="ADAL" clId="{80D74E9E-1B4B-4626-8346-03F16339953C}" dt="2021-07-26T12:23:43.397" v="12" actId="20577"/>
          <ac:spMkLst>
            <pc:docMk/>
            <pc:sldMk cId="1685890157" sldId="2134804411"/>
            <ac:spMk id="5" creationId="{F7FADB6E-17BE-4C47-86AE-6DF119C803F1}"/>
          </ac:spMkLst>
        </pc:spChg>
      </pc:sldChg>
      <pc:sldChg chg="del">
        <pc:chgData name="Laura Nicolas" userId="4db8cc67-ca6e-4a2c-ab0f-7948490bd78b" providerId="ADAL" clId="{80D74E9E-1B4B-4626-8346-03F16339953C}" dt="2021-07-26T12:23:52.905" v="14" actId="47"/>
        <pc:sldMkLst>
          <pc:docMk/>
          <pc:sldMk cId="3426985596" sldId="2134804412"/>
        </pc:sldMkLst>
      </pc:sldChg>
      <pc:sldChg chg="del">
        <pc:chgData name="Laura Nicolas" userId="4db8cc67-ca6e-4a2c-ab0f-7948490bd78b" providerId="ADAL" clId="{80D74E9E-1B4B-4626-8346-03F16339953C}" dt="2021-07-26T12:24:12.857" v="16" actId="47"/>
        <pc:sldMkLst>
          <pc:docMk/>
          <pc:sldMk cId="4187317237" sldId="2134804427"/>
        </pc:sldMkLst>
      </pc:sldChg>
      <pc:sldChg chg="addSp delSp modSp mod delAnim">
        <pc:chgData name="Laura Nicolas" userId="4db8cc67-ca6e-4a2c-ab0f-7948490bd78b" providerId="ADAL" clId="{80D74E9E-1B4B-4626-8346-03F16339953C}" dt="2021-07-26T12:27:24.286" v="267" actId="14100"/>
        <pc:sldMkLst>
          <pc:docMk/>
          <pc:sldMk cId="2420217841" sldId="2134804428"/>
        </pc:sldMkLst>
        <pc:spChg chg="mod">
          <ac:chgData name="Laura Nicolas" userId="4db8cc67-ca6e-4a2c-ab0f-7948490bd78b" providerId="ADAL" clId="{80D74E9E-1B4B-4626-8346-03F16339953C}" dt="2021-07-26T12:26:29.179" v="115" actId="20577"/>
          <ac:spMkLst>
            <pc:docMk/>
            <pc:sldMk cId="2420217841" sldId="2134804428"/>
            <ac:spMk id="2" creationId="{A728E9C8-CB99-4F22-AA57-E970E436DA49}"/>
          </ac:spMkLst>
        </pc:spChg>
        <pc:spChg chg="del">
          <ac:chgData name="Laura Nicolas" userId="4db8cc67-ca6e-4a2c-ab0f-7948490bd78b" providerId="ADAL" clId="{80D74E9E-1B4B-4626-8346-03F16339953C}" dt="2021-07-26T12:25:22.887" v="44" actId="478"/>
          <ac:spMkLst>
            <pc:docMk/>
            <pc:sldMk cId="2420217841" sldId="2134804428"/>
            <ac:spMk id="3" creationId="{0B35274B-28C6-40D7-B488-4CF718A4F9BD}"/>
          </ac:spMkLst>
        </pc:spChg>
        <pc:spChg chg="add mod">
          <ac:chgData name="Laura Nicolas" userId="4db8cc67-ca6e-4a2c-ab0f-7948490bd78b" providerId="ADAL" clId="{80D74E9E-1B4B-4626-8346-03F16339953C}" dt="2021-07-26T12:27:24.286" v="267" actId="14100"/>
          <ac:spMkLst>
            <pc:docMk/>
            <pc:sldMk cId="2420217841" sldId="2134804428"/>
            <ac:spMk id="4" creationId="{1FD93DA2-226C-4A98-8C5E-E976119A46EE}"/>
          </ac:spMkLst>
        </pc:spChg>
      </pc:sldChg>
      <pc:sldChg chg="del">
        <pc:chgData name="Laura Nicolas" userId="4db8cc67-ca6e-4a2c-ab0f-7948490bd78b" providerId="ADAL" clId="{80D74E9E-1B4B-4626-8346-03F16339953C}" dt="2021-07-26T12:25:32.515" v="45" actId="47"/>
        <pc:sldMkLst>
          <pc:docMk/>
          <pc:sldMk cId="1975407787" sldId="2134804429"/>
        </pc:sldMkLst>
      </pc:sldChg>
      <pc:sldChg chg="del">
        <pc:chgData name="Laura Nicolas" userId="4db8cc67-ca6e-4a2c-ab0f-7948490bd78b" providerId="ADAL" clId="{80D74E9E-1B4B-4626-8346-03F16339953C}" dt="2021-07-26T12:35:10.104" v="790" actId="47"/>
        <pc:sldMkLst>
          <pc:docMk/>
          <pc:sldMk cId="4107494627" sldId="2134804430"/>
        </pc:sldMkLst>
      </pc:sldChg>
      <pc:sldChg chg="del">
        <pc:chgData name="Laura Nicolas" userId="4db8cc67-ca6e-4a2c-ab0f-7948490bd78b" providerId="ADAL" clId="{80D74E9E-1B4B-4626-8346-03F16339953C}" dt="2021-07-26T12:35:10.506" v="791" actId="47"/>
        <pc:sldMkLst>
          <pc:docMk/>
          <pc:sldMk cId="280737657" sldId="2134804431"/>
        </pc:sldMkLst>
      </pc:sldChg>
      <pc:sldChg chg="del">
        <pc:chgData name="Laura Nicolas" userId="4db8cc67-ca6e-4a2c-ab0f-7948490bd78b" providerId="ADAL" clId="{80D74E9E-1B4B-4626-8346-03F16339953C}" dt="2021-07-26T12:35:10.662" v="792" actId="47"/>
        <pc:sldMkLst>
          <pc:docMk/>
          <pc:sldMk cId="2615753070" sldId="2134804432"/>
        </pc:sldMkLst>
      </pc:sldChg>
      <pc:sldChg chg="del">
        <pc:chgData name="Laura Nicolas" userId="4db8cc67-ca6e-4a2c-ab0f-7948490bd78b" providerId="ADAL" clId="{80D74E9E-1B4B-4626-8346-03F16339953C}" dt="2021-07-26T12:35:10.966" v="793" actId="47"/>
        <pc:sldMkLst>
          <pc:docMk/>
          <pc:sldMk cId="3827695807" sldId="2134804433"/>
        </pc:sldMkLst>
      </pc:sldChg>
      <pc:sldChg chg="del">
        <pc:chgData name="Laura Nicolas" userId="4db8cc67-ca6e-4a2c-ab0f-7948490bd78b" providerId="ADAL" clId="{80D74E9E-1B4B-4626-8346-03F16339953C}" dt="2021-07-26T12:35:12.313" v="795" actId="47"/>
        <pc:sldMkLst>
          <pc:docMk/>
          <pc:sldMk cId="3136284878" sldId="2134804434"/>
        </pc:sldMkLst>
      </pc:sldChg>
      <pc:sldChg chg="del">
        <pc:chgData name="Laura Nicolas" userId="4db8cc67-ca6e-4a2c-ab0f-7948490bd78b" providerId="ADAL" clId="{80D74E9E-1B4B-4626-8346-03F16339953C}" dt="2021-07-26T12:35:13.101" v="796" actId="47"/>
        <pc:sldMkLst>
          <pc:docMk/>
          <pc:sldMk cId="3251656200" sldId="2134804435"/>
        </pc:sldMkLst>
      </pc:sldChg>
      <pc:sldChg chg="del">
        <pc:chgData name="Laura Nicolas" userId="4db8cc67-ca6e-4a2c-ab0f-7948490bd78b" providerId="ADAL" clId="{80D74E9E-1B4B-4626-8346-03F16339953C}" dt="2021-07-26T12:39:58.640" v="1162" actId="47"/>
        <pc:sldMkLst>
          <pc:docMk/>
          <pc:sldMk cId="4172936669" sldId="2134804436"/>
        </pc:sldMkLst>
      </pc:sldChg>
      <pc:sldChg chg="del">
        <pc:chgData name="Laura Nicolas" userId="4db8cc67-ca6e-4a2c-ab0f-7948490bd78b" providerId="ADAL" clId="{80D74E9E-1B4B-4626-8346-03F16339953C}" dt="2021-07-26T12:39:58.809" v="1163" actId="47"/>
        <pc:sldMkLst>
          <pc:docMk/>
          <pc:sldMk cId="4082870369" sldId="2134804437"/>
        </pc:sldMkLst>
      </pc:sldChg>
      <pc:sldChg chg="del">
        <pc:chgData name="Laura Nicolas" userId="4db8cc67-ca6e-4a2c-ab0f-7948490bd78b" providerId="ADAL" clId="{80D74E9E-1B4B-4626-8346-03F16339953C}" dt="2021-07-26T12:39:58.981" v="1164" actId="47"/>
        <pc:sldMkLst>
          <pc:docMk/>
          <pc:sldMk cId="2778566914" sldId="2134804438"/>
        </pc:sldMkLst>
      </pc:sldChg>
      <pc:sldChg chg="del">
        <pc:chgData name="Laura Nicolas" userId="4db8cc67-ca6e-4a2c-ab0f-7948490bd78b" providerId="ADAL" clId="{80D74E9E-1B4B-4626-8346-03F16339953C}" dt="2021-07-26T12:39:59.357" v="1165" actId="47"/>
        <pc:sldMkLst>
          <pc:docMk/>
          <pc:sldMk cId="878661011" sldId="2134804439"/>
        </pc:sldMkLst>
      </pc:sldChg>
      <pc:sldChg chg="addSp delSp modSp mod modClrScheme chgLayout">
        <pc:chgData name="Laura Nicolas" userId="4db8cc67-ca6e-4a2c-ab0f-7948490bd78b" providerId="ADAL" clId="{80D74E9E-1B4B-4626-8346-03F16339953C}" dt="2021-07-26T12:38:39.567" v="1073" actId="14100"/>
        <pc:sldMkLst>
          <pc:docMk/>
          <pc:sldMk cId="1297376705" sldId="2134804440"/>
        </pc:sldMkLst>
        <pc:spChg chg="mod">
          <ac:chgData name="Laura Nicolas" userId="4db8cc67-ca6e-4a2c-ab0f-7948490bd78b" providerId="ADAL" clId="{80D74E9E-1B4B-4626-8346-03F16339953C}" dt="2021-07-26T12:37:53.446" v="946" actId="20577"/>
          <ac:spMkLst>
            <pc:docMk/>
            <pc:sldMk cId="1297376705" sldId="2134804440"/>
            <ac:spMk id="2" creationId="{74CBE977-F489-4A24-93B8-4D06F2F79889}"/>
          </ac:spMkLst>
        </pc:spChg>
        <pc:spChg chg="del">
          <ac:chgData name="Laura Nicolas" userId="4db8cc67-ca6e-4a2c-ab0f-7948490bd78b" providerId="ADAL" clId="{80D74E9E-1B4B-4626-8346-03F16339953C}" dt="2021-07-26T12:36:12.736" v="839" actId="478"/>
          <ac:spMkLst>
            <pc:docMk/>
            <pc:sldMk cId="1297376705" sldId="2134804440"/>
            <ac:spMk id="3" creationId="{45AD9977-6802-4619-8EAD-CC828A33F74E}"/>
          </ac:spMkLst>
        </pc:spChg>
        <pc:spChg chg="del">
          <ac:chgData name="Laura Nicolas" userId="4db8cc67-ca6e-4a2c-ab0f-7948490bd78b" providerId="ADAL" clId="{80D74E9E-1B4B-4626-8346-03F16339953C}" dt="2021-07-26T12:36:12.736" v="839" actId="478"/>
          <ac:spMkLst>
            <pc:docMk/>
            <pc:sldMk cId="1297376705" sldId="2134804440"/>
            <ac:spMk id="7" creationId="{A3E1B00C-BB51-4C85-A0EC-DF446C4B26E7}"/>
          </ac:spMkLst>
        </pc:spChg>
        <pc:spChg chg="del">
          <ac:chgData name="Laura Nicolas" userId="4db8cc67-ca6e-4a2c-ab0f-7948490bd78b" providerId="ADAL" clId="{80D74E9E-1B4B-4626-8346-03F16339953C}" dt="2021-07-26T12:36:12.736" v="839" actId="478"/>
          <ac:spMkLst>
            <pc:docMk/>
            <pc:sldMk cId="1297376705" sldId="2134804440"/>
            <ac:spMk id="9" creationId="{F329E1B1-2C66-4EBE-80E0-8DB2AFC49022}"/>
          </ac:spMkLst>
        </pc:spChg>
        <pc:spChg chg="del">
          <ac:chgData name="Laura Nicolas" userId="4db8cc67-ca6e-4a2c-ab0f-7948490bd78b" providerId="ADAL" clId="{80D74E9E-1B4B-4626-8346-03F16339953C}" dt="2021-07-26T12:36:12.736" v="839" actId="478"/>
          <ac:spMkLst>
            <pc:docMk/>
            <pc:sldMk cId="1297376705" sldId="2134804440"/>
            <ac:spMk id="11" creationId="{D514DEAF-A297-4212-801B-72692C1A465A}"/>
          </ac:spMkLst>
        </pc:spChg>
        <pc:spChg chg="del">
          <ac:chgData name="Laura Nicolas" userId="4db8cc67-ca6e-4a2c-ab0f-7948490bd78b" providerId="ADAL" clId="{80D74E9E-1B4B-4626-8346-03F16339953C}" dt="2021-07-26T12:36:12.736" v="839" actId="478"/>
          <ac:spMkLst>
            <pc:docMk/>
            <pc:sldMk cId="1297376705" sldId="2134804440"/>
            <ac:spMk id="13" creationId="{CE609043-8976-4F1D-9AD3-CE17AAAF7957}"/>
          </ac:spMkLst>
        </pc:spChg>
        <pc:spChg chg="del">
          <ac:chgData name="Laura Nicolas" userId="4db8cc67-ca6e-4a2c-ab0f-7948490bd78b" providerId="ADAL" clId="{80D74E9E-1B4B-4626-8346-03F16339953C}" dt="2021-07-26T12:36:12.736" v="839" actId="478"/>
          <ac:spMkLst>
            <pc:docMk/>
            <pc:sldMk cId="1297376705" sldId="2134804440"/>
            <ac:spMk id="15" creationId="{C98F60E1-D82C-4DB7-97B2-243E4A7E016A}"/>
          </ac:spMkLst>
        </pc:spChg>
        <pc:spChg chg="add mod">
          <ac:chgData name="Laura Nicolas" userId="4db8cc67-ca6e-4a2c-ab0f-7948490bd78b" providerId="ADAL" clId="{80D74E9E-1B4B-4626-8346-03F16339953C}" dt="2021-07-26T12:38:39.567" v="1073" actId="14100"/>
          <ac:spMkLst>
            <pc:docMk/>
            <pc:sldMk cId="1297376705" sldId="2134804440"/>
            <ac:spMk id="18" creationId="{A5993763-22EF-4649-838C-265B44A4498E}"/>
          </ac:spMkLst>
        </pc:spChg>
        <pc:graphicFrameChg chg="add mod modGraphic">
          <ac:chgData name="Laura Nicolas" userId="4db8cc67-ca6e-4a2c-ab0f-7948490bd78b" providerId="ADAL" clId="{80D74E9E-1B4B-4626-8346-03F16339953C}" dt="2021-07-26T12:37:41.523" v="916" actId="1076"/>
          <ac:graphicFrameMkLst>
            <pc:docMk/>
            <pc:sldMk cId="1297376705" sldId="2134804440"/>
            <ac:graphicFrameMk id="16" creationId="{8B9DE119-A8ED-45F3-8378-19803962E36E}"/>
          </ac:graphicFrameMkLst>
        </pc:graphicFrameChg>
      </pc:sldChg>
      <pc:sldChg chg="del">
        <pc:chgData name="Laura Nicolas" userId="4db8cc67-ca6e-4a2c-ab0f-7948490bd78b" providerId="ADAL" clId="{80D74E9E-1B4B-4626-8346-03F16339953C}" dt="2021-07-26T12:35:11.600" v="794" actId="47"/>
        <pc:sldMkLst>
          <pc:docMk/>
          <pc:sldMk cId="1581151053" sldId="2134804441"/>
        </pc:sldMkLst>
      </pc:sldChg>
      <pc:sldChg chg="del">
        <pc:chgData name="Laura Nicolas" userId="4db8cc67-ca6e-4a2c-ab0f-7948490bd78b" providerId="ADAL" clId="{80D74E9E-1B4B-4626-8346-03F16339953C}" dt="2021-07-26T12:40:56.737" v="1176" actId="47"/>
        <pc:sldMkLst>
          <pc:docMk/>
          <pc:sldMk cId="2894109494" sldId="2134804442"/>
        </pc:sldMkLst>
      </pc:sldChg>
      <pc:sldChg chg="delSp modSp mod">
        <pc:chgData name="Laura Nicolas" userId="4db8cc67-ca6e-4a2c-ab0f-7948490bd78b" providerId="ADAL" clId="{80D74E9E-1B4B-4626-8346-03F16339953C}" dt="2021-07-26T12:40:06.782" v="1175" actId="478"/>
        <pc:sldMkLst>
          <pc:docMk/>
          <pc:sldMk cId="3034365006" sldId="2134804443"/>
        </pc:sldMkLst>
        <pc:spChg chg="mod">
          <ac:chgData name="Laura Nicolas" userId="4db8cc67-ca6e-4a2c-ab0f-7948490bd78b" providerId="ADAL" clId="{80D74E9E-1B4B-4626-8346-03F16339953C}" dt="2021-07-26T12:40:04.481" v="1174" actId="20577"/>
          <ac:spMkLst>
            <pc:docMk/>
            <pc:sldMk cId="3034365006" sldId="2134804443"/>
            <ac:spMk id="2" creationId="{A56FC960-7DE0-4757-B958-EF345E55884E}"/>
          </ac:spMkLst>
        </pc:spChg>
        <pc:spChg chg="del">
          <ac:chgData name="Laura Nicolas" userId="4db8cc67-ca6e-4a2c-ab0f-7948490bd78b" providerId="ADAL" clId="{80D74E9E-1B4B-4626-8346-03F16339953C}" dt="2021-07-26T12:40:06.782" v="1175" actId="478"/>
          <ac:spMkLst>
            <pc:docMk/>
            <pc:sldMk cId="3034365006" sldId="2134804443"/>
            <ac:spMk id="3" creationId="{AB9B64DC-DD86-4B1D-B9DC-C3BCB6A3F148}"/>
          </ac:spMkLst>
        </pc:spChg>
      </pc:sldChg>
      <pc:sldChg chg="del">
        <pc:chgData name="Laura Nicolas" userId="4db8cc67-ca6e-4a2c-ab0f-7948490bd78b" providerId="ADAL" clId="{80D74E9E-1B4B-4626-8346-03F16339953C}" dt="2021-07-26T12:41:02.386" v="1183" actId="47"/>
        <pc:sldMkLst>
          <pc:docMk/>
          <pc:sldMk cId="1019992312" sldId="2134804444"/>
        </pc:sldMkLst>
      </pc:sldChg>
      <pc:sldChg chg="del">
        <pc:chgData name="Laura Nicolas" userId="4db8cc67-ca6e-4a2c-ab0f-7948490bd78b" providerId="ADAL" clId="{80D74E9E-1B4B-4626-8346-03F16339953C}" dt="2021-07-26T12:41:03.205" v="1185" actId="47"/>
        <pc:sldMkLst>
          <pc:docMk/>
          <pc:sldMk cId="3046801733" sldId="2134804445"/>
        </pc:sldMkLst>
      </pc:sldChg>
      <pc:sldChg chg="del">
        <pc:chgData name="Laura Nicolas" userId="4db8cc67-ca6e-4a2c-ab0f-7948490bd78b" providerId="ADAL" clId="{80D74E9E-1B4B-4626-8346-03F16339953C}" dt="2021-07-26T12:41:03.715" v="1186" actId="47"/>
        <pc:sldMkLst>
          <pc:docMk/>
          <pc:sldMk cId="2222279497" sldId="2134804446"/>
        </pc:sldMkLst>
      </pc:sldChg>
      <pc:sldChg chg="addSp delSp modSp add del mod">
        <pc:chgData name="Laura Nicolas" userId="4db8cc67-ca6e-4a2c-ab0f-7948490bd78b" providerId="ADAL" clId="{80D74E9E-1B4B-4626-8346-03F16339953C}" dt="2021-07-26T12:41:58.813" v="1219" actId="1076"/>
        <pc:sldMkLst>
          <pc:docMk/>
          <pc:sldMk cId="410751677" sldId="2134804447"/>
        </pc:sldMkLst>
        <pc:spChg chg="del">
          <ac:chgData name="Laura Nicolas" userId="4db8cc67-ca6e-4a2c-ab0f-7948490bd78b" providerId="ADAL" clId="{80D74E9E-1B4B-4626-8346-03F16339953C}" dt="2021-07-26T12:41:21.634" v="1189" actId="478"/>
          <ac:spMkLst>
            <pc:docMk/>
            <pc:sldMk cId="410751677" sldId="2134804447"/>
            <ac:spMk id="2" creationId="{52DB85FB-2F3F-4123-8086-AA6925AD2B5E}"/>
          </ac:spMkLst>
        </pc:spChg>
        <pc:spChg chg="del">
          <ac:chgData name="Laura Nicolas" userId="4db8cc67-ca6e-4a2c-ab0f-7948490bd78b" providerId="ADAL" clId="{80D74E9E-1B4B-4626-8346-03F16339953C}" dt="2021-07-26T12:41:27.722" v="1201" actId="478"/>
          <ac:spMkLst>
            <pc:docMk/>
            <pc:sldMk cId="410751677" sldId="2134804447"/>
            <ac:spMk id="4" creationId="{DD9B1B4B-E6B0-4A91-94B3-C60F6E7086B1}"/>
          </ac:spMkLst>
        </pc:spChg>
        <pc:spChg chg="add mod">
          <ac:chgData name="Laura Nicolas" userId="4db8cc67-ca6e-4a2c-ab0f-7948490bd78b" providerId="ADAL" clId="{80D74E9E-1B4B-4626-8346-03F16339953C}" dt="2021-07-26T12:41:26.097" v="1200" actId="20577"/>
          <ac:spMkLst>
            <pc:docMk/>
            <pc:sldMk cId="410751677" sldId="2134804447"/>
            <ac:spMk id="5" creationId="{5EB858C4-3805-48F6-83FA-F73E12BA2C91}"/>
          </ac:spMkLst>
        </pc:spChg>
        <pc:spChg chg="add del">
          <ac:chgData name="Laura Nicolas" userId="4db8cc67-ca6e-4a2c-ab0f-7948490bd78b" providerId="ADAL" clId="{80D74E9E-1B4B-4626-8346-03F16339953C}" dt="2021-07-26T12:41:28.988" v="1203" actId="22"/>
          <ac:spMkLst>
            <pc:docMk/>
            <pc:sldMk cId="410751677" sldId="2134804447"/>
            <ac:spMk id="7" creationId="{BC581AC4-AC67-4BB2-AFD3-A0C07DA33362}"/>
          </ac:spMkLst>
        </pc:spChg>
        <pc:spChg chg="add del">
          <ac:chgData name="Laura Nicolas" userId="4db8cc67-ca6e-4a2c-ab0f-7948490bd78b" providerId="ADAL" clId="{80D74E9E-1B4B-4626-8346-03F16339953C}" dt="2021-07-26T12:41:32.679" v="1205" actId="22"/>
          <ac:spMkLst>
            <pc:docMk/>
            <pc:sldMk cId="410751677" sldId="2134804447"/>
            <ac:spMk id="9" creationId="{E0E9F344-1B20-4893-B008-7298A17BC78B}"/>
          </ac:spMkLst>
        </pc:spChg>
        <pc:spChg chg="add mod">
          <ac:chgData name="Laura Nicolas" userId="4db8cc67-ca6e-4a2c-ab0f-7948490bd78b" providerId="ADAL" clId="{80D74E9E-1B4B-4626-8346-03F16339953C}" dt="2021-07-26T12:41:58.813" v="1219" actId="1076"/>
          <ac:spMkLst>
            <pc:docMk/>
            <pc:sldMk cId="410751677" sldId="2134804447"/>
            <ac:spMk id="11" creationId="{93EAD264-AED3-4116-95B7-577F56905EDD}"/>
          </ac:spMkLst>
        </pc:spChg>
      </pc:sldChg>
      <pc:sldChg chg="del">
        <pc:chgData name="Laura Nicolas" userId="4db8cc67-ca6e-4a2c-ab0f-7948490bd78b" providerId="ADAL" clId="{80D74E9E-1B4B-4626-8346-03F16339953C}" dt="2021-07-26T12:40:56.930" v="1177" actId="47"/>
        <pc:sldMkLst>
          <pc:docMk/>
          <pc:sldMk cId="4171575261" sldId="2134804448"/>
        </pc:sldMkLst>
      </pc:sldChg>
      <pc:sldChg chg="del">
        <pc:chgData name="Laura Nicolas" userId="4db8cc67-ca6e-4a2c-ab0f-7948490bd78b" providerId="ADAL" clId="{80D74E9E-1B4B-4626-8346-03F16339953C}" dt="2021-07-26T12:41:02.742" v="1184" actId="47"/>
        <pc:sldMkLst>
          <pc:docMk/>
          <pc:sldMk cId="1570213199" sldId="2134804449"/>
        </pc:sldMkLst>
      </pc:sldChg>
      <pc:sldChg chg="del">
        <pc:chgData name="Laura Nicolas" userId="4db8cc67-ca6e-4a2c-ab0f-7948490bd78b" providerId="ADAL" clId="{80D74E9E-1B4B-4626-8346-03F16339953C}" dt="2021-07-26T12:40:57.155" v="1178" actId="47"/>
        <pc:sldMkLst>
          <pc:docMk/>
          <pc:sldMk cId="154244974" sldId="2134804450"/>
        </pc:sldMkLst>
      </pc:sldChg>
      <pc:sldChg chg="del">
        <pc:chgData name="Laura Nicolas" userId="4db8cc67-ca6e-4a2c-ab0f-7948490bd78b" providerId="ADAL" clId="{80D74E9E-1B4B-4626-8346-03F16339953C}" dt="2021-07-26T12:40:57.859" v="1179" actId="47"/>
        <pc:sldMkLst>
          <pc:docMk/>
          <pc:sldMk cId="1412912069" sldId="2134804451"/>
        </pc:sldMkLst>
      </pc:sldChg>
      <pc:sldChg chg="del">
        <pc:chgData name="Laura Nicolas" userId="4db8cc67-ca6e-4a2c-ab0f-7948490bd78b" providerId="ADAL" clId="{80D74E9E-1B4B-4626-8346-03F16339953C}" dt="2021-07-26T12:40:57.922" v="1180" actId="47"/>
        <pc:sldMkLst>
          <pc:docMk/>
          <pc:sldMk cId="238291279" sldId="2134804452"/>
        </pc:sldMkLst>
      </pc:sldChg>
      <pc:sldChg chg="del">
        <pc:chgData name="Laura Nicolas" userId="4db8cc67-ca6e-4a2c-ab0f-7948490bd78b" providerId="ADAL" clId="{80D74E9E-1B4B-4626-8346-03F16339953C}" dt="2021-07-26T12:40:58.070" v="1181" actId="47"/>
        <pc:sldMkLst>
          <pc:docMk/>
          <pc:sldMk cId="1703852465" sldId="2134804453"/>
        </pc:sldMkLst>
      </pc:sldChg>
      <pc:sldChg chg="del">
        <pc:chgData name="Laura Nicolas" userId="4db8cc67-ca6e-4a2c-ab0f-7948490bd78b" providerId="ADAL" clId="{80D74E9E-1B4B-4626-8346-03F16339953C}" dt="2021-07-26T12:40:58.119" v="1182" actId="47"/>
        <pc:sldMkLst>
          <pc:docMk/>
          <pc:sldMk cId="145783524" sldId="2134804454"/>
        </pc:sldMkLst>
      </pc:sldChg>
      <pc:sldChg chg="addSp delSp modSp del mod">
        <pc:chgData name="Laura Nicolas" userId="4db8cc67-ca6e-4a2c-ab0f-7948490bd78b" providerId="ADAL" clId="{80D74E9E-1B4B-4626-8346-03F16339953C}" dt="2021-07-26T12:35:57.077" v="838" actId="47"/>
        <pc:sldMkLst>
          <pc:docMk/>
          <pc:sldMk cId="1285520756" sldId="2134804455"/>
        </pc:sldMkLst>
        <pc:spChg chg="del mod">
          <ac:chgData name="Laura Nicolas" userId="4db8cc67-ca6e-4a2c-ab0f-7948490bd78b" providerId="ADAL" clId="{80D74E9E-1B4B-4626-8346-03F16339953C}" dt="2021-07-26T12:35:44.004" v="834" actId="478"/>
          <ac:spMkLst>
            <pc:docMk/>
            <pc:sldMk cId="1285520756" sldId="2134804455"/>
            <ac:spMk id="2" creationId="{98D6E936-B402-4169-A18E-6DB9DBF8720B}"/>
          </ac:spMkLst>
        </pc:spChg>
        <pc:spChg chg="del">
          <ac:chgData name="Laura Nicolas" userId="4db8cc67-ca6e-4a2c-ab0f-7948490bd78b" providerId="ADAL" clId="{80D74E9E-1B4B-4626-8346-03F16339953C}" dt="2021-07-26T12:35:54.855" v="837" actId="478"/>
          <ac:spMkLst>
            <pc:docMk/>
            <pc:sldMk cId="1285520756" sldId="2134804455"/>
            <ac:spMk id="3" creationId="{245B27FD-3A2F-494F-BD70-EC0FB5C1488C}"/>
          </ac:spMkLst>
        </pc:spChg>
        <pc:spChg chg="add del mod">
          <ac:chgData name="Laura Nicolas" userId="4db8cc67-ca6e-4a2c-ab0f-7948490bd78b" providerId="ADAL" clId="{80D74E9E-1B4B-4626-8346-03F16339953C}" dt="2021-07-26T12:35:47.291" v="835" actId="478"/>
          <ac:spMkLst>
            <pc:docMk/>
            <pc:sldMk cId="1285520756" sldId="2134804455"/>
            <ac:spMk id="7" creationId="{7AE48D45-69B1-4750-A41E-78DEDA9F9DE8}"/>
          </ac:spMkLst>
        </pc:spChg>
        <pc:spChg chg="add mod">
          <ac:chgData name="Laura Nicolas" userId="4db8cc67-ca6e-4a2c-ab0f-7948490bd78b" providerId="ADAL" clId="{80D74E9E-1B4B-4626-8346-03F16339953C}" dt="2021-07-26T12:35:54.855" v="837" actId="478"/>
          <ac:spMkLst>
            <pc:docMk/>
            <pc:sldMk cId="1285520756" sldId="2134804455"/>
            <ac:spMk id="9" creationId="{A2BB7616-8C38-4E2B-91F1-11CD5F0FD675}"/>
          </ac:spMkLst>
        </pc:spChg>
        <pc:picChg chg="del">
          <ac:chgData name="Laura Nicolas" userId="4db8cc67-ca6e-4a2c-ab0f-7948490bd78b" providerId="ADAL" clId="{80D74E9E-1B4B-4626-8346-03F16339953C}" dt="2021-07-26T12:35:50.594" v="836" actId="478"/>
          <ac:picMkLst>
            <pc:docMk/>
            <pc:sldMk cId="1285520756" sldId="2134804455"/>
            <ac:picMk id="4" creationId="{0165DCF6-49DD-45EC-B7B9-45F6A4FB4D16}"/>
          </ac:picMkLst>
        </pc:picChg>
        <pc:picChg chg="del">
          <ac:chgData name="Laura Nicolas" userId="4db8cc67-ca6e-4a2c-ab0f-7948490bd78b" providerId="ADAL" clId="{80D74E9E-1B4B-4626-8346-03F16339953C}" dt="2021-07-26T12:35:50.594" v="836" actId="478"/>
          <ac:picMkLst>
            <pc:docMk/>
            <pc:sldMk cId="1285520756" sldId="2134804455"/>
            <ac:picMk id="5" creationId="{6D5BA2A6-E92C-4560-BC08-30D609E44D12}"/>
          </ac:picMkLst>
        </pc:picChg>
        <pc:picChg chg="del">
          <ac:chgData name="Laura Nicolas" userId="4db8cc67-ca6e-4a2c-ab0f-7948490bd78b" providerId="ADAL" clId="{80D74E9E-1B4B-4626-8346-03F16339953C}" dt="2021-07-26T12:35:50.594" v="836" actId="478"/>
          <ac:picMkLst>
            <pc:docMk/>
            <pc:sldMk cId="1285520756" sldId="2134804455"/>
            <ac:picMk id="1026" creationId="{91F50B37-9A8B-4136-B8D6-21D72951F565}"/>
          </ac:picMkLst>
        </pc:picChg>
        <pc:picChg chg="del">
          <ac:chgData name="Laura Nicolas" userId="4db8cc67-ca6e-4a2c-ab0f-7948490bd78b" providerId="ADAL" clId="{80D74E9E-1B4B-4626-8346-03F16339953C}" dt="2021-07-26T12:35:50.594" v="836" actId="478"/>
          <ac:picMkLst>
            <pc:docMk/>
            <pc:sldMk cId="1285520756" sldId="2134804455"/>
            <ac:picMk id="2050" creationId="{B72FA424-9009-485C-89A7-1CCFA62F5395}"/>
          </ac:picMkLst>
        </pc:picChg>
      </pc:sldChg>
      <pc:sldChg chg="del">
        <pc:chgData name="Laura Nicolas" userId="4db8cc67-ca6e-4a2c-ab0f-7948490bd78b" providerId="ADAL" clId="{80D74E9E-1B4B-4626-8346-03F16339953C}" dt="2021-07-26T12:23:48.236" v="13" actId="47"/>
        <pc:sldMkLst>
          <pc:docMk/>
          <pc:sldMk cId="2867965426" sldId="2134804456"/>
        </pc:sldMkLst>
      </pc:sldChg>
      <pc:sldChg chg="del">
        <pc:chgData name="Laura Nicolas" userId="4db8cc67-ca6e-4a2c-ab0f-7948490bd78b" providerId="ADAL" clId="{80D74E9E-1B4B-4626-8346-03F16339953C}" dt="2021-07-26T12:35:13.666" v="797" actId="47"/>
        <pc:sldMkLst>
          <pc:docMk/>
          <pc:sldMk cId="707864513" sldId="2134804457"/>
        </pc:sldMkLst>
      </pc:sldChg>
      <pc:sldChg chg="del">
        <pc:chgData name="Laura Nicolas" userId="4db8cc67-ca6e-4a2c-ab0f-7948490bd78b" providerId="ADAL" clId="{80D74E9E-1B4B-4626-8346-03F16339953C}" dt="2021-07-26T12:23:54.847" v="15" actId="47"/>
        <pc:sldMkLst>
          <pc:docMk/>
          <pc:sldMk cId="92392045" sldId="2134804458"/>
        </pc:sldMkLst>
      </pc:sldChg>
      <pc:sldChg chg="new del">
        <pc:chgData name="Laura Nicolas" userId="4db8cc67-ca6e-4a2c-ab0f-7948490bd78b" providerId="ADAL" clId="{80D74E9E-1B4B-4626-8346-03F16339953C}" dt="2021-07-26T12:24:27.918" v="18" actId="2696"/>
        <pc:sldMkLst>
          <pc:docMk/>
          <pc:sldMk cId="3069538280" sldId="2134804458"/>
        </pc:sldMkLst>
      </pc:sldChg>
      <pc:sldChg chg="delSp modSp add mod">
        <pc:chgData name="Laura Nicolas" userId="4db8cc67-ca6e-4a2c-ab0f-7948490bd78b" providerId="ADAL" clId="{80D74E9E-1B4B-4626-8346-03F16339953C}" dt="2021-07-26T12:25:10.627" v="32" actId="20577"/>
        <pc:sldMkLst>
          <pc:docMk/>
          <pc:sldMk cId="3634695639" sldId="2134804458"/>
        </pc:sldMkLst>
        <pc:spChg chg="mod">
          <ac:chgData name="Laura Nicolas" userId="4db8cc67-ca6e-4a2c-ab0f-7948490bd78b" providerId="ADAL" clId="{80D74E9E-1B4B-4626-8346-03F16339953C}" dt="2021-07-26T12:25:10.627" v="32" actId="20577"/>
          <ac:spMkLst>
            <pc:docMk/>
            <pc:sldMk cId="3634695639" sldId="2134804458"/>
            <ac:spMk id="2" creationId="{A56FC960-7DE0-4757-B958-EF345E55884E}"/>
          </ac:spMkLst>
        </pc:spChg>
        <pc:spChg chg="del">
          <ac:chgData name="Laura Nicolas" userId="4db8cc67-ca6e-4a2c-ab0f-7948490bd78b" providerId="ADAL" clId="{80D74E9E-1B4B-4626-8346-03F16339953C}" dt="2021-07-26T12:24:38.365" v="20" actId="478"/>
          <ac:spMkLst>
            <pc:docMk/>
            <pc:sldMk cId="3634695639" sldId="2134804458"/>
            <ac:spMk id="3" creationId="{AB9B64DC-DD86-4B1D-B9DC-C3BCB6A3F148}"/>
          </ac:spMkLst>
        </pc:spChg>
      </pc:sldChg>
      <pc:sldChg chg="addSp delSp modSp new mod">
        <pc:chgData name="Laura Nicolas" userId="4db8cc67-ca6e-4a2c-ab0f-7948490bd78b" providerId="ADAL" clId="{80D74E9E-1B4B-4626-8346-03F16339953C}" dt="2021-07-26T13:30:56.210" v="2811" actId="1076"/>
        <pc:sldMkLst>
          <pc:docMk/>
          <pc:sldMk cId="937238216" sldId="2134804459"/>
        </pc:sldMkLst>
        <pc:spChg chg="mod">
          <ac:chgData name="Laura Nicolas" userId="4db8cc67-ca6e-4a2c-ab0f-7948490bd78b" providerId="ADAL" clId="{80D74E9E-1B4B-4626-8346-03F16339953C}" dt="2021-07-26T13:21:24.575" v="2385" actId="20577"/>
          <ac:spMkLst>
            <pc:docMk/>
            <pc:sldMk cId="937238216" sldId="2134804459"/>
            <ac:spMk id="2" creationId="{0F40FFC5-52A2-46A3-A692-F178F5756B3E}"/>
          </ac:spMkLst>
        </pc:spChg>
        <pc:spChg chg="add mod">
          <ac:chgData name="Laura Nicolas" userId="4db8cc67-ca6e-4a2c-ab0f-7948490bd78b" providerId="ADAL" clId="{80D74E9E-1B4B-4626-8346-03F16339953C}" dt="2021-07-26T12:30:42.330" v="635" actId="20577"/>
          <ac:spMkLst>
            <pc:docMk/>
            <pc:sldMk cId="937238216" sldId="2134804459"/>
            <ac:spMk id="4" creationId="{2511DD63-46F4-4CC9-8292-821C6D97922B}"/>
          </ac:spMkLst>
        </pc:spChg>
        <pc:spChg chg="add mod">
          <ac:chgData name="Laura Nicolas" userId="4db8cc67-ca6e-4a2c-ab0f-7948490bd78b" providerId="ADAL" clId="{80D74E9E-1B4B-4626-8346-03F16339953C}" dt="2021-07-26T13:28:50.141" v="2760" actId="20577"/>
          <ac:spMkLst>
            <pc:docMk/>
            <pc:sldMk cId="937238216" sldId="2134804459"/>
            <ac:spMk id="6" creationId="{DCF86889-49C8-4477-9EDA-0FAA924847EC}"/>
          </ac:spMkLst>
        </pc:spChg>
        <pc:graphicFrameChg chg="add del mod modGraphic">
          <ac:chgData name="Laura Nicolas" userId="4db8cc67-ca6e-4a2c-ab0f-7948490bd78b" providerId="ADAL" clId="{80D74E9E-1B4B-4626-8346-03F16339953C}" dt="2021-07-26T13:30:56.210" v="2811" actId="1076"/>
          <ac:graphicFrameMkLst>
            <pc:docMk/>
            <pc:sldMk cId="937238216" sldId="2134804459"/>
            <ac:graphicFrameMk id="5" creationId="{690E8B2C-68AD-42A1-BA2A-22D02BD628C6}"/>
          </ac:graphicFrameMkLst>
        </pc:graphicFrameChg>
      </pc:sldChg>
      <pc:sldChg chg="modSp add mod">
        <pc:chgData name="Laura Nicolas" userId="4db8cc67-ca6e-4a2c-ab0f-7948490bd78b" providerId="ADAL" clId="{80D74E9E-1B4B-4626-8346-03F16339953C}" dt="2021-07-26T12:35:34.395" v="831" actId="20577"/>
        <pc:sldMkLst>
          <pc:docMk/>
          <pc:sldMk cId="2164424352" sldId="2134804460"/>
        </pc:sldMkLst>
        <pc:spChg chg="mod">
          <ac:chgData name="Laura Nicolas" userId="4db8cc67-ca6e-4a2c-ab0f-7948490bd78b" providerId="ADAL" clId="{80D74E9E-1B4B-4626-8346-03F16339953C}" dt="2021-07-26T12:35:34.395" v="831" actId="20577"/>
          <ac:spMkLst>
            <pc:docMk/>
            <pc:sldMk cId="2164424352" sldId="2134804460"/>
            <ac:spMk id="2" creationId="{A56FC960-7DE0-4757-B958-EF345E55884E}"/>
          </ac:spMkLst>
        </pc:spChg>
      </pc:sldChg>
      <pc:sldChg chg="add del">
        <pc:chgData name="Laura Nicolas" userId="4db8cc67-ca6e-4a2c-ab0f-7948490bd78b" providerId="ADAL" clId="{80D74E9E-1B4B-4626-8346-03F16339953C}" dt="2021-07-26T12:38:58.495" v="1075" actId="22"/>
        <pc:sldMkLst>
          <pc:docMk/>
          <pc:sldMk cId="413853266" sldId="2134804461"/>
        </pc:sldMkLst>
      </pc:sldChg>
      <pc:sldChg chg="modSp add mod">
        <pc:chgData name="Laura Nicolas" userId="4db8cc67-ca6e-4a2c-ab0f-7948490bd78b" providerId="ADAL" clId="{80D74E9E-1B4B-4626-8346-03F16339953C}" dt="2021-07-26T12:39:09.260" v="1095" actId="20577"/>
        <pc:sldMkLst>
          <pc:docMk/>
          <pc:sldMk cId="460965529" sldId="2134804461"/>
        </pc:sldMkLst>
        <pc:spChg chg="mod">
          <ac:chgData name="Laura Nicolas" userId="4db8cc67-ca6e-4a2c-ab0f-7948490bd78b" providerId="ADAL" clId="{80D74E9E-1B4B-4626-8346-03F16339953C}" dt="2021-07-26T12:39:09.260" v="1095" actId="20577"/>
          <ac:spMkLst>
            <pc:docMk/>
            <pc:sldMk cId="460965529" sldId="2134804461"/>
            <ac:spMk id="2" creationId="{A56FC960-7DE0-4757-B958-EF345E55884E}"/>
          </ac:spMkLst>
        </pc:spChg>
      </pc:sldChg>
      <pc:sldChg chg="modSp add mod">
        <pc:chgData name="Laura Nicolas" userId="4db8cc67-ca6e-4a2c-ab0f-7948490bd78b" providerId="ADAL" clId="{80D74E9E-1B4B-4626-8346-03F16339953C}" dt="2021-07-26T12:39:20.884" v="1111" actId="20577"/>
        <pc:sldMkLst>
          <pc:docMk/>
          <pc:sldMk cId="2200477503" sldId="2134804462"/>
        </pc:sldMkLst>
        <pc:spChg chg="mod">
          <ac:chgData name="Laura Nicolas" userId="4db8cc67-ca6e-4a2c-ab0f-7948490bd78b" providerId="ADAL" clId="{80D74E9E-1B4B-4626-8346-03F16339953C}" dt="2021-07-26T12:39:20.884" v="1111" actId="20577"/>
          <ac:spMkLst>
            <pc:docMk/>
            <pc:sldMk cId="2200477503" sldId="2134804462"/>
            <ac:spMk id="2" creationId="{A56FC960-7DE0-4757-B958-EF345E55884E}"/>
          </ac:spMkLst>
        </pc:spChg>
      </pc:sldChg>
      <pc:sldChg chg="modSp add mod">
        <pc:chgData name="Laura Nicolas" userId="4db8cc67-ca6e-4a2c-ab0f-7948490bd78b" providerId="ADAL" clId="{80D74E9E-1B4B-4626-8346-03F16339953C}" dt="2021-07-26T12:39:40.921" v="1136" actId="20577"/>
        <pc:sldMkLst>
          <pc:docMk/>
          <pc:sldMk cId="4261785829" sldId="2134804463"/>
        </pc:sldMkLst>
        <pc:spChg chg="mod">
          <ac:chgData name="Laura Nicolas" userId="4db8cc67-ca6e-4a2c-ab0f-7948490bd78b" providerId="ADAL" clId="{80D74E9E-1B4B-4626-8346-03F16339953C}" dt="2021-07-26T12:39:40.921" v="1136" actId="20577"/>
          <ac:spMkLst>
            <pc:docMk/>
            <pc:sldMk cId="4261785829" sldId="2134804463"/>
            <ac:spMk id="2" creationId="{A56FC960-7DE0-4757-B958-EF345E55884E}"/>
          </ac:spMkLst>
        </pc:spChg>
      </pc:sldChg>
      <pc:sldChg chg="modSp add mod">
        <pc:chgData name="Laura Nicolas" userId="4db8cc67-ca6e-4a2c-ab0f-7948490bd78b" providerId="ADAL" clId="{80D74E9E-1B4B-4626-8346-03F16339953C}" dt="2021-07-26T12:39:54.831" v="1161" actId="20577"/>
        <pc:sldMkLst>
          <pc:docMk/>
          <pc:sldMk cId="218187011" sldId="2134804464"/>
        </pc:sldMkLst>
        <pc:spChg chg="mod">
          <ac:chgData name="Laura Nicolas" userId="4db8cc67-ca6e-4a2c-ab0f-7948490bd78b" providerId="ADAL" clId="{80D74E9E-1B4B-4626-8346-03F16339953C}" dt="2021-07-26T12:39:54.831" v="1161" actId="20577"/>
          <ac:spMkLst>
            <pc:docMk/>
            <pc:sldMk cId="218187011" sldId="2134804464"/>
            <ac:spMk id="2" creationId="{A56FC960-7DE0-4757-B958-EF345E55884E}"/>
          </ac:spMkLst>
        </pc:spChg>
      </pc:sldChg>
      <pc:sldChg chg="addSp delSp modSp add mod ord">
        <pc:chgData name="Laura Nicolas" userId="4db8cc67-ca6e-4a2c-ab0f-7948490bd78b" providerId="ADAL" clId="{80D74E9E-1B4B-4626-8346-03F16339953C}" dt="2021-07-26T12:48:14.195" v="1477" actId="20577"/>
        <pc:sldMkLst>
          <pc:docMk/>
          <pc:sldMk cId="2826072854" sldId="2134804465"/>
        </pc:sldMkLst>
        <pc:spChg chg="mod">
          <ac:chgData name="Laura Nicolas" userId="4db8cc67-ca6e-4a2c-ab0f-7948490bd78b" providerId="ADAL" clId="{80D74E9E-1B4B-4626-8346-03F16339953C}" dt="2021-07-26T12:43:15.440" v="1263" actId="20577"/>
          <ac:spMkLst>
            <pc:docMk/>
            <pc:sldMk cId="2826072854" sldId="2134804465"/>
            <ac:spMk id="2" creationId="{74CBE977-F489-4A24-93B8-4D06F2F79889}"/>
          </ac:spMkLst>
        </pc:spChg>
        <pc:spChg chg="mod">
          <ac:chgData name="Laura Nicolas" userId="4db8cc67-ca6e-4a2c-ab0f-7948490bd78b" providerId="ADAL" clId="{80D74E9E-1B4B-4626-8346-03F16339953C}" dt="2021-07-26T12:48:14.195" v="1477" actId="20577"/>
          <ac:spMkLst>
            <pc:docMk/>
            <pc:sldMk cId="2826072854" sldId="2134804465"/>
            <ac:spMk id="18" creationId="{A5993763-22EF-4649-838C-265B44A4498E}"/>
          </ac:spMkLst>
        </pc:spChg>
        <pc:graphicFrameChg chg="add del mod modGraphic">
          <ac:chgData name="Laura Nicolas" userId="4db8cc67-ca6e-4a2c-ab0f-7948490bd78b" providerId="ADAL" clId="{80D74E9E-1B4B-4626-8346-03F16339953C}" dt="2021-07-26T12:48:07.465" v="1455" actId="478"/>
          <ac:graphicFrameMkLst>
            <pc:docMk/>
            <pc:sldMk cId="2826072854" sldId="2134804465"/>
            <ac:graphicFrameMk id="3" creationId="{A7D53D12-020C-4C24-BA82-212994112308}"/>
          </ac:graphicFrameMkLst>
        </pc:graphicFrameChg>
        <pc:graphicFrameChg chg="del">
          <ac:chgData name="Laura Nicolas" userId="4db8cc67-ca6e-4a2c-ab0f-7948490bd78b" providerId="ADAL" clId="{80D74E9E-1B4B-4626-8346-03F16339953C}" dt="2021-07-26T12:43:19.915" v="1264" actId="478"/>
          <ac:graphicFrameMkLst>
            <pc:docMk/>
            <pc:sldMk cId="2826072854" sldId="2134804465"/>
            <ac:graphicFrameMk id="16" creationId="{8B9DE119-A8ED-45F3-8378-19803962E36E}"/>
          </ac:graphicFrameMkLst>
        </pc:graphicFrameChg>
      </pc:sldChg>
      <pc:sldChg chg="addSp delSp modSp add mod">
        <pc:chgData name="Laura Nicolas" userId="4db8cc67-ca6e-4a2c-ab0f-7948490bd78b" providerId="ADAL" clId="{80D74E9E-1B4B-4626-8346-03F16339953C}" dt="2021-07-26T12:45:16.984" v="1432" actId="20577"/>
        <pc:sldMkLst>
          <pc:docMk/>
          <pc:sldMk cId="3487079768" sldId="2134804466"/>
        </pc:sldMkLst>
        <pc:spChg chg="add del">
          <ac:chgData name="Laura Nicolas" userId="4db8cc67-ca6e-4a2c-ab0f-7948490bd78b" providerId="ADAL" clId="{80D74E9E-1B4B-4626-8346-03F16339953C}" dt="2021-07-26T12:44:56.128" v="1352" actId="22"/>
          <ac:spMkLst>
            <pc:docMk/>
            <pc:sldMk cId="3487079768" sldId="2134804466"/>
            <ac:spMk id="3" creationId="{0D71891C-7D21-490C-8616-E32E81B43A18}"/>
          </ac:spMkLst>
        </pc:spChg>
        <pc:spChg chg="mod">
          <ac:chgData name="Laura Nicolas" userId="4db8cc67-ca6e-4a2c-ab0f-7948490bd78b" providerId="ADAL" clId="{80D74E9E-1B4B-4626-8346-03F16339953C}" dt="2021-07-26T12:45:16.984" v="1432" actId="20577"/>
          <ac:spMkLst>
            <pc:docMk/>
            <pc:sldMk cId="3487079768" sldId="2134804466"/>
            <ac:spMk id="18" creationId="{A5993763-22EF-4649-838C-265B44A4498E}"/>
          </ac:spMkLst>
        </pc:spChg>
      </pc:sldChg>
      <pc:sldChg chg="modSp add mod">
        <pc:chgData name="Laura Nicolas" userId="4db8cc67-ca6e-4a2c-ab0f-7948490bd78b" providerId="ADAL" clId="{80D74E9E-1B4B-4626-8346-03F16339953C}" dt="2021-07-26T12:50:36.803" v="1617" actId="1076"/>
        <pc:sldMkLst>
          <pc:docMk/>
          <pc:sldMk cId="2895913526" sldId="2134804467"/>
        </pc:sldMkLst>
        <pc:spChg chg="mod">
          <ac:chgData name="Laura Nicolas" userId="4db8cc67-ca6e-4a2c-ab0f-7948490bd78b" providerId="ADAL" clId="{80D74E9E-1B4B-4626-8346-03F16339953C}" dt="2021-07-26T12:50:36.803" v="1617" actId="1076"/>
          <ac:spMkLst>
            <pc:docMk/>
            <pc:sldMk cId="2895913526" sldId="2134804467"/>
            <ac:spMk id="18" creationId="{A5993763-22EF-4649-838C-265B44A4498E}"/>
          </ac:spMkLst>
        </pc:spChg>
      </pc:sldChg>
      <pc:sldChg chg="modSp add mod">
        <pc:chgData name="Laura Nicolas" userId="4db8cc67-ca6e-4a2c-ab0f-7948490bd78b" providerId="ADAL" clId="{80D74E9E-1B4B-4626-8346-03F16339953C}" dt="2021-07-26T12:53:07.882" v="1704" actId="20577"/>
        <pc:sldMkLst>
          <pc:docMk/>
          <pc:sldMk cId="1512499337" sldId="2134804468"/>
        </pc:sldMkLst>
        <pc:spChg chg="mod">
          <ac:chgData name="Laura Nicolas" userId="4db8cc67-ca6e-4a2c-ab0f-7948490bd78b" providerId="ADAL" clId="{80D74E9E-1B4B-4626-8346-03F16339953C}" dt="2021-07-26T12:51:21.357" v="1650" actId="6549"/>
          <ac:spMkLst>
            <pc:docMk/>
            <pc:sldMk cId="1512499337" sldId="2134804468"/>
            <ac:spMk id="2" creationId="{74CBE977-F489-4A24-93B8-4D06F2F79889}"/>
          </ac:spMkLst>
        </pc:spChg>
        <pc:spChg chg="mod">
          <ac:chgData name="Laura Nicolas" userId="4db8cc67-ca6e-4a2c-ab0f-7948490bd78b" providerId="ADAL" clId="{80D74E9E-1B4B-4626-8346-03F16339953C}" dt="2021-07-26T12:53:07.882" v="1704" actId="20577"/>
          <ac:spMkLst>
            <pc:docMk/>
            <pc:sldMk cId="1512499337" sldId="2134804468"/>
            <ac:spMk id="18" creationId="{A5993763-22EF-4649-838C-265B44A4498E}"/>
          </ac:spMkLst>
        </pc:spChg>
      </pc:sldChg>
      <pc:sldChg chg="addSp delSp modSp add mod modClrScheme chgLayout">
        <pc:chgData name="Laura Nicolas" userId="4db8cc67-ca6e-4a2c-ab0f-7948490bd78b" providerId="ADAL" clId="{80D74E9E-1B4B-4626-8346-03F16339953C}" dt="2021-07-26T12:57:03.139" v="1940" actId="700"/>
        <pc:sldMkLst>
          <pc:docMk/>
          <pc:sldMk cId="4037341131" sldId="2134804469"/>
        </pc:sldMkLst>
        <pc:spChg chg="mod ord">
          <ac:chgData name="Laura Nicolas" userId="4db8cc67-ca6e-4a2c-ab0f-7948490bd78b" providerId="ADAL" clId="{80D74E9E-1B4B-4626-8346-03F16339953C}" dt="2021-07-26T12:57:03.139" v="1940" actId="700"/>
          <ac:spMkLst>
            <pc:docMk/>
            <pc:sldMk cId="4037341131" sldId="2134804469"/>
            <ac:spMk id="2" creationId="{74CBE977-F489-4A24-93B8-4D06F2F79889}"/>
          </ac:spMkLst>
        </pc:spChg>
        <pc:spChg chg="add del mod ord">
          <ac:chgData name="Laura Nicolas" userId="4db8cc67-ca6e-4a2c-ab0f-7948490bd78b" providerId="ADAL" clId="{80D74E9E-1B4B-4626-8346-03F16339953C}" dt="2021-07-26T12:57:03.139" v="1940" actId="700"/>
          <ac:spMkLst>
            <pc:docMk/>
            <pc:sldMk cId="4037341131" sldId="2134804469"/>
            <ac:spMk id="3" creationId="{97D298F4-316C-4B4E-BA9B-AA04859838B0}"/>
          </ac:spMkLst>
        </pc:spChg>
        <pc:spChg chg="del">
          <ac:chgData name="Laura Nicolas" userId="4db8cc67-ca6e-4a2c-ab0f-7948490bd78b" providerId="ADAL" clId="{80D74E9E-1B4B-4626-8346-03F16339953C}" dt="2021-07-26T12:53:24.674" v="1744" actId="478"/>
          <ac:spMkLst>
            <pc:docMk/>
            <pc:sldMk cId="4037341131" sldId="2134804469"/>
            <ac:spMk id="18" creationId="{A5993763-22EF-4649-838C-265B44A4498E}"/>
          </ac:spMkLst>
        </pc:spChg>
      </pc:sldChg>
      <pc:sldChg chg="modSp add mod">
        <pc:chgData name="Laura Nicolas" userId="4db8cc67-ca6e-4a2c-ab0f-7948490bd78b" providerId="ADAL" clId="{80D74E9E-1B4B-4626-8346-03F16339953C}" dt="2021-07-26T12:53:30.004" v="1749" actId="20577"/>
        <pc:sldMkLst>
          <pc:docMk/>
          <pc:sldMk cId="480949023" sldId="2134804470"/>
        </pc:sldMkLst>
        <pc:spChg chg="mod">
          <ac:chgData name="Laura Nicolas" userId="4db8cc67-ca6e-4a2c-ab0f-7948490bd78b" providerId="ADAL" clId="{80D74E9E-1B4B-4626-8346-03F16339953C}" dt="2021-07-26T12:53:30.004" v="1749" actId="20577"/>
          <ac:spMkLst>
            <pc:docMk/>
            <pc:sldMk cId="480949023" sldId="2134804470"/>
            <ac:spMk id="2" creationId="{74CBE977-F489-4A24-93B8-4D06F2F79889}"/>
          </ac:spMkLst>
        </pc:spChg>
      </pc:sldChg>
      <pc:sldChg chg="addSp modSp add mod">
        <pc:chgData name="Laura Nicolas" userId="4db8cc67-ca6e-4a2c-ab0f-7948490bd78b" providerId="ADAL" clId="{80D74E9E-1B4B-4626-8346-03F16339953C}" dt="2021-07-26T12:54:44.053" v="1812" actId="12100"/>
        <pc:sldMkLst>
          <pc:docMk/>
          <pc:sldMk cId="2995752277" sldId="2134804471"/>
        </pc:sldMkLst>
        <pc:spChg chg="mod">
          <ac:chgData name="Laura Nicolas" userId="4db8cc67-ca6e-4a2c-ab0f-7948490bd78b" providerId="ADAL" clId="{80D74E9E-1B4B-4626-8346-03F16339953C}" dt="2021-07-26T12:53:41.629" v="1784" actId="20577"/>
          <ac:spMkLst>
            <pc:docMk/>
            <pc:sldMk cId="2995752277" sldId="2134804471"/>
            <ac:spMk id="2" creationId="{74CBE977-F489-4A24-93B8-4D06F2F79889}"/>
          </ac:spMkLst>
        </pc:spChg>
        <pc:graphicFrameChg chg="add mod modGraphic">
          <ac:chgData name="Laura Nicolas" userId="4db8cc67-ca6e-4a2c-ab0f-7948490bd78b" providerId="ADAL" clId="{80D74E9E-1B4B-4626-8346-03F16339953C}" dt="2021-07-26T12:54:44.053" v="1812" actId="12100"/>
          <ac:graphicFrameMkLst>
            <pc:docMk/>
            <pc:sldMk cId="2995752277" sldId="2134804471"/>
            <ac:graphicFrameMk id="3" creationId="{13C8B663-390A-4830-AD0C-EB44586F7F73}"/>
          </ac:graphicFrameMkLst>
        </pc:graphicFrameChg>
      </pc:sldChg>
      <pc:sldChg chg="add del">
        <pc:chgData name="Laura Nicolas" userId="4db8cc67-ca6e-4a2c-ab0f-7948490bd78b" providerId="ADAL" clId="{80D74E9E-1B4B-4626-8346-03F16339953C}" dt="2021-07-26T12:55:23.086" v="1814" actId="22"/>
        <pc:sldMkLst>
          <pc:docMk/>
          <pc:sldMk cId="207508092" sldId="2134804472"/>
        </pc:sldMkLst>
      </pc:sldChg>
      <pc:sldChg chg="addSp modSp add mod">
        <pc:chgData name="Laura Nicolas" userId="4db8cc67-ca6e-4a2c-ab0f-7948490bd78b" providerId="ADAL" clId="{80D74E9E-1B4B-4626-8346-03F16339953C}" dt="2021-07-26T12:57:39.377" v="2034" actId="20577"/>
        <pc:sldMkLst>
          <pc:docMk/>
          <pc:sldMk cId="2134752227" sldId="2134804472"/>
        </pc:sldMkLst>
        <pc:spChg chg="mod">
          <ac:chgData name="Laura Nicolas" userId="4db8cc67-ca6e-4a2c-ab0f-7948490bd78b" providerId="ADAL" clId="{80D74E9E-1B4B-4626-8346-03F16339953C}" dt="2021-07-26T12:55:41.228" v="1855" actId="20577"/>
          <ac:spMkLst>
            <pc:docMk/>
            <pc:sldMk cId="2134752227" sldId="2134804472"/>
            <ac:spMk id="2" creationId="{74CBE977-F489-4A24-93B8-4D06F2F79889}"/>
          </ac:spMkLst>
        </pc:spChg>
        <pc:spChg chg="add mod">
          <ac:chgData name="Laura Nicolas" userId="4db8cc67-ca6e-4a2c-ab0f-7948490bd78b" providerId="ADAL" clId="{80D74E9E-1B4B-4626-8346-03F16339953C}" dt="2021-07-26T12:57:39.377" v="2034" actId="20577"/>
          <ac:spMkLst>
            <pc:docMk/>
            <pc:sldMk cId="2134752227" sldId="2134804472"/>
            <ac:spMk id="4" creationId="{F30A0B11-E4A9-468B-8C23-6E3C22BA09F8}"/>
          </ac:spMkLst>
        </pc:spChg>
      </pc:sldChg>
      <pc:sldChg chg="addSp modSp add mod">
        <pc:chgData name="Laura Nicolas" userId="4db8cc67-ca6e-4a2c-ab0f-7948490bd78b" providerId="ADAL" clId="{80D74E9E-1B4B-4626-8346-03F16339953C}" dt="2021-07-26T12:58:11.484" v="2126" actId="20577"/>
        <pc:sldMkLst>
          <pc:docMk/>
          <pc:sldMk cId="4123074188" sldId="2134804473"/>
        </pc:sldMkLst>
        <pc:spChg chg="mod">
          <ac:chgData name="Laura Nicolas" userId="4db8cc67-ca6e-4a2c-ab0f-7948490bd78b" providerId="ADAL" clId="{80D74E9E-1B4B-4626-8346-03F16339953C}" dt="2021-07-26T12:56:04.920" v="1913" actId="20577"/>
          <ac:spMkLst>
            <pc:docMk/>
            <pc:sldMk cId="4123074188" sldId="2134804473"/>
            <ac:spMk id="2" creationId="{74CBE977-F489-4A24-93B8-4D06F2F79889}"/>
          </ac:spMkLst>
        </pc:spChg>
        <pc:spChg chg="add mod">
          <ac:chgData name="Laura Nicolas" userId="4db8cc67-ca6e-4a2c-ab0f-7948490bd78b" providerId="ADAL" clId="{80D74E9E-1B4B-4626-8346-03F16339953C}" dt="2021-07-26T12:58:11.484" v="2126" actId="20577"/>
          <ac:spMkLst>
            <pc:docMk/>
            <pc:sldMk cId="4123074188" sldId="2134804473"/>
            <ac:spMk id="4" creationId="{D6E9333C-B99F-414B-87FF-252183FF2BB8}"/>
          </ac:spMkLst>
        </pc:spChg>
      </pc:sldChg>
      <pc:sldChg chg="addSp delSp modSp add mod">
        <pc:chgData name="Laura Nicolas" userId="4db8cc67-ca6e-4a2c-ab0f-7948490bd78b" providerId="ADAL" clId="{80D74E9E-1B4B-4626-8346-03F16339953C}" dt="2021-07-26T13:35:54.077" v="2902" actId="12100"/>
        <pc:sldMkLst>
          <pc:docMk/>
          <pc:sldMk cId="640007339" sldId="2134804474"/>
        </pc:sldMkLst>
        <pc:spChg chg="mod">
          <ac:chgData name="Laura Nicolas" userId="4db8cc67-ca6e-4a2c-ab0f-7948490bd78b" providerId="ADAL" clId="{80D74E9E-1B4B-4626-8346-03F16339953C}" dt="2021-07-26T12:56:20.547" v="1938" actId="20577"/>
          <ac:spMkLst>
            <pc:docMk/>
            <pc:sldMk cId="640007339" sldId="2134804474"/>
            <ac:spMk id="2" creationId="{74CBE977-F489-4A24-93B8-4D06F2F79889}"/>
          </ac:spMkLst>
        </pc:spChg>
        <pc:spChg chg="add mod">
          <ac:chgData name="Laura Nicolas" userId="4db8cc67-ca6e-4a2c-ab0f-7948490bd78b" providerId="ADAL" clId="{80D74E9E-1B4B-4626-8346-03F16339953C}" dt="2021-07-26T13:33:46.192" v="2827"/>
          <ac:spMkLst>
            <pc:docMk/>
            <pc:sldMk cId="640007339" sldId="2134804474"/>
            <ac:spMk id="4" creationId="{8B22FC06-6BCD-4F47-AE55-150832B9E159}"/>
          </ac:spMkLst>
        </pc:spChg>
        <pc:graphicFrameChg chg="add del mod modGraphic">
          <ac:chgData name="Laura Nicolas" userId="4db8cc67-ca6e-4a2c-ab0f-7948490bd78b" providerId="ADAL" clId="{80D74E9E-1B4B-4626-8346-03F16339953C}" dt="2021-07-26T13:34:08.705" v="2830" actId="478"/>
          <ac:graphicFrameMkLst>
            <pc:docMk/>
            <pc:sldMk cId="640007339" sldId="2134804474"/>
            <ac:graphicFrameMk id="5" creationId="{36BC1121-E7F9-42C7-932A-893625B54FB6}"/>
          </ac:graphicFrameMkLst>
        </pc:graphicFrameChg>
        <pc:graphicFrameChg chg="add mod modGraphic">
          <ac:chgData name="Laura Nicolas" userId="4db8cc67-ca6e-4a2c-ab0f-7948490bd78b" providerId="ADAL" clId="{80D74E9E-1B4B-4626-8346-03F16339953C}" dt="2021-07-26T13:35:54.077" v="2902" actId="12100"/>
          <ac:graphicFrameMkLst>
            <pc:docMk/>
            <pc:sldMk cId="640007339" sldId="2134804474"/>
            <ac:graphicFrameMk id="6" creationId="{AD266B53-EF9A-4552-AD21-37FE84727140}"/>
          </ac:graphicFrameMkLst>
        </pc:graphicFrameChg>
      </pc:sldChg>
      <pc:sldChg chg="modSp add mod">
        <pc:chgData name="Laura Nicolas" userId="4db8cc67-ca6e-4a2c-ab0f-7948490bd78b" providerId="ADAL" clId="{80D74E9E-1B4B-4626-8346-03F16339953C}" dt="2021-07-26T13:01:22.498" v="2254"/>
        <pc:sldMkLst>
          <pc:docMk/>
          <pc:sldMk cId="1981618807" sldId="2134804475"/>
        </pc:sldMkLst>
        <pc:spChg chg="mod">
          <ac:chgData name="Laura Nicolas" userId="4db8cc67-ca6e-4a2c-ab0f-7948490bd78b" providerId="ADAL" clId="{80D74E9E-1B4B-4626-8346-03F16339953C}" dt="2021-07-26T13:01:22.498" v="2254"/>
          <ac:spMkLst>
            <pc:docMk/>
            <pc:sldMk cId="1981618807" sldId="2134804475"/>
            <ac:spMk id="4" creationId="{8B22FC06-6BCD-4F47-AE55-150832B9E159}"/>
          </ac:spMkLst>
        </pc:spChg>
      </pc:sldChg>
      <pc:sldChg chg="modSp add del mod">
        <pc:chgData name="Laura Nicolas" userId="4db8cc67-ca6e-4a2c-ab0f-7948490bd78b" providerId="ADAL" clId="{80D74E9E-1B4B-4626-8346-03F16339953C}" dt="2021-07-26T13:36:02.546" v="2903" actId="47"/>
        <pc:sldMkLst>
          <pc:docMk/>
          <pc:sldMk cId="413916776" sldId="2134804476"/>
        </pc:sldMkLst>
        <pc:spChg chg="mod">
          <ac:chgData name="Laura Nicolas" userId="4db8cc67-ca6e-4a2c-ab0f-7948490bd78b" providerId="ADAL" clId="{80D74E9E-1B4B-4626-8346-03F16339953C}" dt="2021-07-26T13:01:49.251" v="2316" actId="20577"/>
          <ac:spMkLst>
            <pc:docMk/>
            <pc:sldMk cId="413916776" sldId="2134804476"/>
            <ac:spMk id="4" creationId="{8B22FC06-6BCD-4F47-AE55-150832B9E159}"/>
          </ac:spMkLst>
        </pc:spChg>
      </pc:sldChg>
      <pc:sldChg chg="modSp add mod">
        <pc:chgData name="Laura Nicolas" userId="4db8cc67-ca6e-4a2c-ab0f-7948490bd78b" providerId="ADAL" clId="{80D74E9E-1B4B-4626-8346-03F16339953C}" dt="2021-07-26T13:02:02.494" v="2327" actId="20577"/>
        <pc:sldMkLst>
          <pc:docMk/>
          <pc:sldMk cId="281097927" sldId="2134804477"/>
        </pc:sldMkLst>
        <pc:spChg chg="mod">
          <ac:chgData name="Laura Nicolas" userId="4db8cc67-ca6e-4a2c-ab0f-7948490bd78b" providerId="ADAL" clId="{80D74E9E-1B4B-4626-8346-03F16339953C}" dt="2021-07-26T13:02:02.494" v="2327" actId="20577"/>
          <ac:spMkLst>
            <pc:docMk/>
            <pc:sldMk cId="281097927" sldId="2134804477"/>
            <ac:spMk id="2" creationId="{A56FC960-7DE0-4757-B958-EF345E55884E}"/>
          </ac:spMkLst>
        </pc:spChg>
      </pc:sldChg>
      <pc:sldChg chg="addSp modSp add mod ord">
        <pc:chgData name="Laura Nicolas" userId="4db8cc67-ca6e-4a2c-ab0f-7948490bd78b" providerId="ADAL" clId="{80D74E9E-1B4B-4626-8346-03F16339953C}" dt="2021-07-26T13:40:28.997" v="3127" actId="20577"/>
        <pc:sldMkLst>
          <pc:docMk/>
          <pc:sldMk cId="1596142399" sldId="2134804478"/>
        </pc:sldMkLst>
        <pc:spChg chg="mod">
          <ac:chgData name="Laura Nicolas" userId="4db8cc67-ca6e-4a2c-ab0f-7948490bd78b" providerId="ADAL" clId="{80D74E9E-1B4B-4626-8346-03F16339953C}" dt="2021-07-26T13:36:39.719" v="2911" actId="20577"/>
          <ac:spMkLst>
            <pc:docMk/>
            <pc:sldMk cId="1596142399" sldId="2134804478"/>
            <ac:spMk id="2" creationId="{74CBE977-F489-4A24-93B8-4D06F2F79889}"/>
          </ac:spMkLst>
        </pc:spChg>
        <pc:spChg chg="mod">
          <ac:chgData name="Laura Nicolas" userId="4db8cc67-ca6e-4a2c-ab0f-7948490bd78b" providerId="ADAL" clId="{80D74E9E-1B4B-4626-8346-03F16339953C}" dt="2021-07-26T13:40:28.997" v="3127" actId="20577"/>
          <ac:spMkLst>
            <pc:docMk/>
            <pc:sldMk cId="1596142399" sldId="2134804478"/>
            <ac:spMk id="4" creationId="{8B22FC06-6BCD-4F47-AE55-150832B9E159}"/>
          </ac:spMkLst>
        </pc:spChg>
        <pc:graphicFrameChg chg="add mod modGraphic">
          <ac:chgData name="Laura Nicolas" userId="4db8cc67-ca6e-4a2c-ab0f-7948490bd78b" providerId="ADAL" clId="{80D74E9E-1B4B-4626-8346-03F16339953C}" dt="2021-07-26T13:39:45.471" v="3108" actId="20577"/>
          <ac:graphicFrameMkLst>
            <pc:docMk/>
            <pc:sldMk cId="1596142399" sldId="2134804478"/>
            <ac:graphicFrameMk id="3" creationId="{1260C75F-2FBA-46C5-9EB8-784B68173FFF}"/>
          </ac:graphicFrameMkLst>
        </pc:graphicFrameChg>
      </pc:sldChg>
      <pc:sldChg chg="modSp add mod">
        <pc:chgData name="Laura Nicolas" userId="4db8cc67-ca6e-4a2c-ab0f-7948490bd78b" providerId="ADAL" clId="{80D74E9E-1B4B-4626-8346-03F16339953C}" dt="2021-07-26T13:37:42.942" v="3020" actId="20577"/>
        <pc:sldMkLst>
          <pc:docMk/>
          <pc:sldMk cId="498718690" sldId="2134804479"/>
        </pc:sldMkLst>
        <pc:spChg chg="mod">
          <ac:chgData name="Laura Nicolas" userId="4db8cc67-ca6e-4a2c-ab0f-7948490bd78b" providerId="ADAL" clId="{80D74E9E-1B4B-4626-8346-03F16339953C}" dt="2021-07-26T13:37:42.942" v="3020" actId="20577"/>
          <ac:spMkLst>
            <pc:docMk/>
            <pc:sldMk cId="498718690" sldId="2134804479"/>
            <ac:spMk id="4" creationId="{8B22FC06-6BCD-4F47-AE55-150832B9E159}"/>
          </ac:spMkLst>
        </pc:spChg>
      </pc:sldChg>
    </pc:docChg>
  </pc:docChgLst>
  <pc:docChgLst>
    <pc:chgData name="Juan Manuel Servera Bondroit" userId="0495d4c8-905e-4096-beaa-e1d4e24f9049" providerId="ADAL" clId="{56AE07B7-71FD-45A4-AE01-1A4041F791FB}"/>
    <pc:docChg chg="custSel addSld delSld modSld sldOrd modSection">
      <pc:chgData name="Juan Manuel Servera Bondroit" userId="0495d4c8-905e-4096-beaa-e1d4e24f9049" providerId="ADAL" clId="{56AE07B7-71FD-45A4-AE01-1A4041F791FB}" dt="2021-07-29T09:11:40.921" v="1153" actId="1076"/>
      <pc:docMkLst>
        <pc:docMk/>
      </pc:docMkLst>
      <pc:sldChg chg="addSp modSp mod modNotesTx">
        <pc:chgData name="Juan Manuel Servera Bondroit" userId="0495d4c8-905e-4096-beaa-e1d4e24f9049" providerId="ADAL" clId="{56AE07B7-71FD-45A4-AE01-1A4041F791FB}" dt="2021-07-27T16:31:35.151" v="341" actId="20577"/>
        <pc:sldMkLst>
          <pc:docMk/>
          <pc:sldMk cId="2420217841" sldId="2134804428"/>
        </pc:sldMkLst>
        <pc:spChg chg="add mod">
          <ac:chgData name="Juan Manuel Servera Bondroit" userId="0495d4c8-905e-4096-beaa-e1d4e24f9049" providerId="ADAL" clId="{56AE07B7-71FD-45A4-AE01-1A4041F791FB}" dt="2021-07-27T16:31:35.151" v="341" actId="20577"/>
          <ac:spMkLst>
            <pc:docMk/>
            <pc:sldMk cId="2420217841" sldId="2134804428"/>
            <ac:spMk id="5" creationId="{F58E8CD7-6E4C-403B-8C46-A6D9976327E5}"/>
          </ac:spMkLst>
        </pc:spChg>
      </pc:sldChg>
      <pc:sldChg chg="add del">
        <pc:chgData name="Juan Manuel Servera Bondroit" userId="0495d4c8-905e-4096-beaa-e1d4e24f9049" providerId="ADAL" clId="{56AE07B7-71FD-45A4-AE01-1A4041F791FB}" dt="2021-07-29T09:10:18.702" v="1055" actId="22"/>
        <pc:sldMkLst>
          <pc:docMk/>
          <pc:sldMk cId="937238216" sldId="2134804459"/>
        </pc:sldMkLst>
      </pc:sldChg>
      <pc:sldChg chg="addSp modSp mod">
        <pc:chgData name="Juan Manuel Servera Bondroit" userId="0495d4c8-905e-4096-beaa-e1d4e24f9049" providerId="ADAL" clId="{56AE07B7-71FD-45A4-AE01-1A4041F791FB}" dt="2021-07-27T16:34:21.591" v="348" actId="1076"/>
        <pc:sldMkLst>
          <pc:docMk/>
          <pc:sldMk cId="2995752277" sldId="2134804471"/>
        </pc:sldMkLst>
        <pc:spChg chg="add mod">
          <ac:chgData name="Juan Manuel Servera Bondroit" userId="0495d4c8-905e-4096-beaa-e1d4e24f9049" providerId="ADAL" clId="{56AE07B7-71FD-45A4-AE01-1A4041F791FB}" dt="2021-07-27T16:34:21.591" v="348" actId="1076"/>
          <ac:spMkLst>
            <pc:docMk/>
            <pc:sldMk cId="2995752277" sldId="2134804471"/>
            <ac:spMk id="5" creationId="{4431FE94-3271-483A-93F1-2E36806411BA}"/>
          </ac:spMkLst>
        </pc:spChg>
        <pc:graphicFrameChg chg="mod">
          <ac:chgData name="Juan Manuel Servera Bondroit" userId="0495d4c8-905e-4096-beaa-e1d4e24f9049" providerId="ADAL" clId="{56AE07B7-71FD-45A4-AE01-1A4041F791FB}" dt="2021-07-27T16:34:03.537" v="342"/>
          <ac:graphicFrameMkLst>
            <pc:docMk/>
            <pc:sldMk cId="2995752277" sldId="2134804471"/>
            <ac:graphicFrameMk id="3" creationId="{13C8B663-390A-4830-AD0C-EB44586F7F73}"/>
          </ac:graphicFrameMkLst>
        </pc:graphicFrameChg>
      </pc:sldChg>
      <pc:sldChg chg="modSp mod">
        <pc:chgData name="Juan Manuel Servera Bondroit" userId="0495d4c8-905e-4096-beaa-e1d4e24f9049" providerId="ADAL" clId="{56AE07B7-71FD-45A4-AE01-1A4041F791FB}" dt="2021-07-27T17:08:26.819" v="1000" actId="20577"/>
        <pc:sldMkLst>
          <pc:docMk/>
          <pc:sldMk cId="281097927" sldId="2134804477"/>
        </pc:sldMkLst>
        <pc:spChg chg="mod">
          <ac:chgData name="Juan Manuel Servera Bondroit" userId="0495d4c8-905e-4096-beaa-e1d4e24f9049" providerId="ADAL" clId="{56AE07B7-71FD-45A4-AE01-1A4041F791FB}" dt="2021-07-27T17:08:26.819" v="1000" actId="20577"/>
          <ac:spMkLst>
            <pc:docMk/>
            <pc:sldMk cId="281097927" sldId="2134804477"/>
            <ac:spMk id="2" creationId="{A56FC960-7DE0-4757-B958-EF345E55884E}"/>
          </ac:spMkLst>
        </pc:spChg>
      </pc:sldChg>
      <pc:sldChg chg="modSp add mod">
        <pc:chgData name="Juan Manuel Servera Bondroit" userId="0495d4c8-905e-4096-beaa-e1d4e24f9049" providerId="ADAL" clId="{56AE07B7-71FD-45A4-AE01-1A4041F791FB}" dt="2021-07-27T17:08:59.575" v="1002" actId="20577"/>
        <pc:sldMkLst>
          <pc:docMk/>
          <pc:sldMk cId="2005444941" sldId="2134804480"/>
        </pc:sldMkLst>
        <pc:spChg chg="mod">
          <ac:chgData name="Juan Manuel Servera Bondroit" userId="0495d4c8-905e-4096-beaa-e1d4e24f9049" providerId="ADAL" clId="{56AE07B7-71FD-45A4-AE01-1A4041F791FB}" dt="2021-07-27T17:08:59.575" v="1002" actId="20577"/>
          <ac:spMkLst>
            <pc:docMk/>
            <pc:sldMk cId="2005444941" sldId="2134804480"/>
            <ac:spMk id="2" creationId="{A56FC960-7DE0-4757-B958-EF345E55884E}"/>
          </ac:spMkLst>
        </pc:spChg>
      </pc:sldChg>
      <pc:sldChg chg="addSp delSp modSp add mod">
        <pc:chgData name="Juan Manuel Servera Bondroit" userId="0495d4c8-905e-4096-beaa-e1d4e24f9049" providerId="ADAL" clId="{56AE07B7-71FD-45A4-AE01-1A4041F791FB}" dt="2021-07-27T17:02:26.401" v="998" actId="20577"/>
        <pc:sldMkLst>
          <pc:docMk/>
          <pc:sldMk cId="3996839397" sldId="2134804481"/>
        </pc:sldMkLst>
        <pc:spChg chg="mod">
          <ac:chgData name="Juan Manuel Servera Bondroit" userId="0495d4c8-905e-4096-beaa-e1d4e24f9049" providerId="ADAL" clId="{56AE07B7-71FD-45A4-AE01-1A4041F791FB}" dt="2021-07-27T17:02:26.401" v="998" actId="20577"/>
          <ac:spMkLst>
            <pc:docMk/>
            <pc:sldMk cId="3996839397" sldId="2134804481"/>
            <ac:spMk id="2" creationId="{74CBE977-F489-4A24-93B8-4D06F2F79889}"/>
          </ac:spMkLst>
        </pc:spChg>
        <pc:spChg chg="del mod">
          <ac:chgData name="Juan Manuel Servera Bondroit" userId="0495d4c8-905e-4096-beaa-e1d4e24f9049" providerId="ADAL" clId="{56AE07B7-71FD-45A4-AE01-1A4041F791FB}" dt="2021-07-27T06:55:47.589" v="298"/>
          <ac:spMkLst>
            <pc:docMk/>
            <pc:sldMk cId="3996839397" sldId="2134804481"/>
            <ac:spMk id="4" creationId="{8B22FC06-6BCD-4F47-AE55-150832B9E159}"/>
          </ac:spMkLst>
        </pc:spChg>
        <pc:spChg chg="add mod">
          <ac:chgData name="Juan Manuel Servera Bondroit" userId="0495d4c8-905e-4096-beaa-e1d4e24f9049" providerId="ADAL" clId="{56AE07B7-71FD-45A4-AE01-1A4041F791FB}" dt="2021-07-27T17:02:04.171" v="965" actId="20577"/>
          <ac:spMkLst>
            <pc:docMk/>
            <pc:sldMk cId="3996839397" sldId="2134804481"/>
            <ac:spMk id="8" creationId="{93AD7FC3-BFB8-459F-83F1-0DD3F2E827EB}"/>
          </ac:spMkLst>
        </pc:spChg>
        <pc:graphicFrameChg chg="add del modGraphic">
          <ac:chgData name="Juan Manuel Servera Bondroit" userId="0495d4c8-905e-4096-beaa-e1d4e24f9049" providerId="ADAL" clId="{56AE07B7-71FD-45A4-AE01-1A4041F791FB}" dt="2021-07-27T16:36:15.852" v="352" actId="478"/>
          <ac:graphicFrameMkLst>
            <pc:docMk/>
            <pc:sldMk cId="3996839397" sldId="2134804481"/>
            <ac:graphicFrameMk id="3" creationId="{DB1DB258-D524-439E-98BF-A0825AEF2DE7}"/>
          </ac:graphicFrameMkLst>
        </pc:graphicFrameChg>
        <pc:graphicFrameChg chg="add mod modGraphic">
          <ac:chgData name="Juan Manuel Servera Bondroit" userId="0495d4c8-905e-4096-beaa-e1d4e24f9049" providerId="ADAL" clId="{56AE07B7-71FD-45A4-AE01-1A4041F791FB}" dt="2021-07-27T16:59:36.613" v="818" actId="1076"/>
          <ac:graphicFrameMkLst>
            <pc:docMk/>
            <pc:sldMk cId="3996839397" sldId="2134804481"/>
            <ac:graphicFrameMk id="4" creationId="{17F32512-39FC-4646-98FA-FD3424328ADB}"/>
          </ac:graphicFrameMkLst>
        </pc:graphicFrameChg>
        <pc:picChg chg="add mod">
          <ac:chgData name="Juan Manuel Servera Bondroit" userId="0495d4c8-905e-4096-beaa-e1d4e24f9049" providerId="ADAL" clId="{56AE07B7-71FD-45A4-AE01-1A4041F791FB}" dt="2021-07-27T16:59:40.283" v="819" actId="1076"/>
          <ac:picMkLst>
            <pc:docMk/>
            <pc:sldMk cId="3996839397" sldId="2134804481"/>
            <ac:picMk id="6" creationId="{7327171F-8F45-43A6-9C89-7AD8A8CE3862}"/>
          </ac:picMkLst>
        </pc:picChg>
      </pc:sldChg>
      <pc:sldChg chg="modSp new del mod">
        <pc:chgData name="Juan Manuel Servera Bondroit" userId="0495d4c8-905e-4096-beaa-e1d4e24f9049" providerId="ADAL" clId="{56AE07B7-71FD-45A4-AE01-1A4041F791FB}" dt="2021-07-27T16:49:44.375" v="623" actId="47"/>
        <pc:sldMkLst>
          <pc:docMk/>
          <pc:sldMk cId="2703403336" sldId="2134804482"/>
        </pc:sldMkLst>
        <pc:spChg chg="mod">
          <ac:chgData name="Juan Manuel Servera Bondroit" userId="0495d4c8-905e-4096-beaa-e1d4e24f9049" providerId="ADAL" clId="{56AE07B7-71FD-45A4-AE01-1A4041F791FB}" dt="2021-07-27T06:56:03.459" v="329" actId="20577"/>
          <ac:spMkLst>
            <pc:docMk/>
            <pc:sldMk cId="2703403336" sldId="2134804482"/>
            <ac:spMk id="2" creationId="{7F3695C5-0B1D-414B-AEFE-B67A1066EA4B}"/>
          </ac:spMkLst>
        </pc:spChg>
      </pc:sldChg>
      <pc:sldChg chg="addSp delSp modSp new mod ord modClrScheme chgLayout">
        <pc:chgData name="Juan Manuel Servera Bondroit" userId="0495d4c8-905e-4096-beaa-e1d4e24f9049" providerId="ADAL" clId="{56AE07B7-71FD-45A4-AE01-1A4041F791FB}" dt="2021-07-29T09:11:40.921" v="1153" actId="1076"/>
        <pc:sldMkLst>
          <pc:docMk/>
          <pc:sldMk cId="3364101699" sldId="2134804483"/>
        </pc:sldMkLst>
        <pc:spChg chg="mod ord">
          <ac:chgData name="Juan Manuel Servera Bondroit" userId="0495d4c8-905e-4096-beaa-e1d4e24f9049" providerId="ADAL" clId="{56AE07B7-71FD-45A4-AE01-1A4041F791FB}" dt="2021-07-27T16:48:48.255" v="544" actId="700"/>
          <ac:spMkLst>
            <pc:docMk/>
            <pc:sldMk cId="3364101699" sldId="2134804483"/>
            <ac:spMk id="2" creationId="{653BC64A-9FAF-493B-AC3D-BA071127926E}"/>
          </ac:spMkLst>
        </pc:spChg>
        <pc:spChg chg="del">
          <ac:chgData name="Juan Manuel Servera Bondroit" userId="0495d4c8-905e-4096-beaa-e1d4e24f9049" providerId="ADAL" clId="{56AE07B7-71FD-45A4-AE01-1A4041F791FB}" dt="2021-07-27T16:48:48.255" v="544" actId="700"/>
          <ac:spMkLst>
            <pc:docMk/>
            <pc:sldMk cId="3364101699" sldId="2134804483"/>
            <ac:spMk id="3" creationId="{7325B189-C468-427E-90AD-8BAA7AE64B3C}"/>
          </ac:spMkLst>
        </pc:spChg>
        <pc:spChg chg="add mod">
          <ac:chgData name="Juan Manuel Servera Bondroit" userId="0495d4c8-905e-4096-beaa-e1d4e24f9049" providerId="ADAL" clId="{56AE07B7-71FD-45A4-AE01-1A4041F791FB}" dt="2021-07-29T09:11:40.921" v="1153" actId="1076"/>
          <ac:spMkLst>
            <pc:docMk/>
            <pc:sldMk cId="3364101699" sldId="2134804483"/>
            <ac:spMk id="3" creationId="{C9665689-62B6-4F43-9204-F13114AA2E99}"/>
          </ac:spMkLst>
        </pc:spChg>
        <pc:spChg chg="add mod ord">
          <ac:chgData name="Juan Manuel Servera Bondroit" userId="0495d4c8-905e-4096-beaa-e1d4e24f9049" providerId="ADAL" clId="{56AE07B7-71FD-45A4-AE01-1A4041F791FB}" dt="2021-07-29T09:10:43.106" v="1056" actId="20577"/>
          <ac:spMkLst>
            <pc:docMk/>
            <pc:sldMk cId="3364101699" sldId="2134804483"/>
            <ac:spMk id="4" creationId="{B3661CAF-1865-4DCC-BFDF-6290C947E384}"/>
          </ac:spMkLst>
        </pc:spChg>
      </pc:sldChg>
      <pc:sldChg chg="modSp add mod modNotesTx">
        <pc:chgData name="Juan Manuel Servera Bondroit" userId="0495d4c8-905e-4096-beaa-e1d4e24f9049" providerId="ADAL" clId="{56AE07B7-71FD-45A4-AE01-1A4041F791FB}" dt="2021-07-28T07:16:27.659" v="1051" actId="20577"/>
        <pc:sldMkLst>
          <pc:docMk/>
          <pc:sldMk cId="779993498" sldId="2134804484"/>
        </pc:sldMkLst>
        <pc:spChg chg="mod">
          <ac:chgData name="Juan Manuel Servera Bondroit" userId="0495d4c8-905e-4096-beaa-e1d4e24f9049" providerId="ADAL" clId="{56AE07B7-71FD-45A4-AE01-1A4041F791FB}" dt="2021-07-27T17:09:03.942" v="1004" actId="20577"/>
          <ac:spMkLst>
            <pc:docMk/>
            <pc:sldMk cId="779993498" sldId="2134804484"/>
            <ac:spMk id="2" creationId="{A56FC960-7DE0-4757-B958-EF345E55884E}"/>
          </ac:spMkLst>
        </pc:spChg>
      </pc:sldChg>
      <pc:sldChg chg="modSp add mod">
        <pc:chgData name="Juan Manuel Servera Bondroit" userId="0495d4c8-905e-4096-beaa-e1d4e24f9049" providerId="ADAL" clId="{56AE07B7-71FD-45A4-AE01-1A4041F791FB}" dt="2021-07-27T06:51:23.037" v="85" actId="20577"/>
        <pc:sldMkLst>
          <pc:docMk/>
          <pc:sldMk cId="3456237639" sldId="2134804485"/>
        </pc:sldMkLst>
        <pc:spChg chg="mod">
          <ac:chgData name="Juan Manuel Servera Bondroit" userId="0495d4c8-905e-4096-beaa-e1d4e24f9049" providerId="ADAL" clId="{56AE07B7-71FD-45A4-AE01-1A4041F791FB}" dt="2021-07-27T06:51:23.037" v="85" actId="20577"/>
          <ac:spMkLst>
            <pc:docMk/>
            <pc:sldMk cId="3456237639" sldId="2134804485"/>
            <ac:spMk id="2" creationId="{653BC64A-9FAF-493B-AC3D-BA071127926E}"/>
          </ac:spMkLst>
        </pc:spChg>
      </pc:sldChg>
      <pc:sldChg chg="add del">
        <pc:chgData name="Juan Manuel Servera Bondroit" userId="0495d4c8-905e-4096-beaa-e1d4e24f9049" providerId="ADAL" clId="{56AE07B7-71FD-45A4-AE01-1A4041F791FB}" dt="2021-07-27T06:51:11.798" v="55" actId="47"/>
        <pc:sldMkLst>
          <pc:docMk/>
          <pc:sldMk cId="3944870575" sldId="2134804485"/>
        </pc:sldMkLst>
      </pc:sldChg>
      <pc:sldChg chg="new del">
        <pc:chgData name="Juan Manuel Servera Bondroit" userId="0495d4c8-905e-4096-beaa-e1d4e24f9049" providerId="ADAL" clId="{56AE07B7-71FD-45A4-AE01-1A4041F791FB}" dt="2021-07-27T17:01:19.817" v="821" actId="47"/>
        <pc:sldMkLst>
          <pc:docMk/>
          <pc:sldMk cId="598394967" sldId="2134804486"/>
        </pc:sldMkLst>
      </pc:sldChg>
      <pc:sldChg chg="modSp new mod">
        <pc:chgData name="Juan Manuel Servera Bondroit" userId="0495d4c8-905e-4096-beaa-e1d4e24f9049" providerId="ADAL" clId="{56AE07B7-71FD-45A4-AE01-1A4041F791FB}" dt="2021-07-28T07:15:54.021" v="1041" actId="20577"/>
        <pc:sldMkLst>
          <pc:docMk/>
          <pc:sldMk cId="1797242753" sldId="2134804486"/>
        </pc:sldMkLst>
        <pc:spChg chg="mod">
          <ac:chgData name="Juan Manuel Servera Bondroit" userId="0495d4c8-905e-4096-beaa-e1d4e24f9049" providerId="ADAL" clId="{56AE07B7-71FD-45A4-AE01-1A4041F791FB}" dt="2021-07-28T07:15:54.021" v="1041" actId="20577"/>
          <ac:spMkLst>
            <pc:docMk/>
            <pc:sldMk cId="1797242753" sldId="2134804486"/>
            <ac:spMk id="2" creationId="{80E9EF79-13CE-4776-BD63-D3B9DD9C89E5}"/>
          </ac:spMkLst>
        </pc:spChg>
      </pc:sldChg>
      <pc:sldChg chg="modSp new del mod">
        <pc:chgData name="Juan Manuel Servera Bondroit" userId="0495d4c8-905e-4096-beaa-e1d4e24f9049" providerId="ADAL" clId="{56AE07B7-71FD-45A4-AE01-1A4041F791FB}" dt="2021-07-27T16:48:17.779" v="541" actId="47"/>
        <pc:sldMkLst>
          <pc:docMk/>
          <pc:sldMk cId="3582896615" sldId="2134804486"/>
        </pc:sldMkLst>
        <pc:spChg chg="mod">
          <ac:chgData name="Juan Manuel Servera Bondroit" userId="0495d4c8-905e-4096-beaa-e1d4e24f9049" providerId="ADAL" clId="{56AE07B7-71FD-45A4-AE01-1A4041F791FB}" dt="2021-07-27T06:55:27.822" v="295" actId="20577"/>
          <ac:spMkLst>
            <pc:docMk/>
            <pc:sldMk cId="3582896615" sldId="2134804486"/>
            <ac:spMk id="2" creationId="{D02DA11E-8922-4C26-BC18-F02C9B955394}"/>
          </ac:spMkLst>
        </pc:spChg>
      </pc:sldChg>
      <pc:sldChg chg="modSp add del mod">
        <pc:chgData name="Juan Manuel Servera Bondroit" userId="0495d4c8-905e-4096-beaa-e1d4e24f9049" providerId="ADAL" clId="{56AE07B7-71FD-45A4-AE01-1A4041F791FB}" dt="2021-07-27T16:48:16.434" v="540" actId="47"/>
        <pc:sldMkLst>
          <pc:docMk/>
          <pc:sldMk cId="1236797739" sldId="2134804487"/>
        </pc:sldMkLst>
        <pc:spChg chg="mod">
          <ac:chgData name="Juan Manuel Servera Bondroit" userId="0495d4c8-905e-4096-beaa-e1d4e24f9049" providerId="ADAL" clId="{56AE07B7-71FD-45A4-AE01-1A4041F791FB}" dt="2021-07-27T08:39:01.791" v="331" actId="20577"/>
          <ac:spMkLst>
            <pc:docMk/>
            <pc:sldMk cId="1236797739" sldId="2134804487"/>
            <ac:spMk id="2" creationId="{A56FC960-7DE0-4757-B958-EF345E55884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9C93E-7962-42EB-BAFB-FF044E3B4FC8}"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F170B7CB-EFC3-49A9-9077-9049F74DE61D}">
      <dgm:prSet phldrT="[Text]" phldr="0"/>
      <dgm:spPr/>
      <dgm:t>
        <a:bodyPr/>
        <a:lstStyle/>
        <a:p>
          <a:pPr>
            <a:lnSpc>
              <a:spcPct val="100000"/>
            </a:lnSpc>
          </a:pPr>
          <a:r>
            <a:rPr lang="es-ES"/>
            <a:t>Azure Tools</a:t>
          </a:r>
          <a:endParaRPr lang="en-US"/>
        </a:p>
      </dgm:t>
    </dgm:pt>
    <dgm:pt modelId="{ED37DA85-3401-412E-987D-E0229C9E703D}" type="parTrans" cxnId="{989BD4B5-F17E-477E-B7A6-0D16B1E195EC}">
      <dgm:prSet/>
      <dgm:spPr/>
      <dgm:t>
        <a:bodyPr/>
        <a:lstStyle/>
        <a:p>
          <a:endParaRPr lang="en-US"/>
        </a:p>
      </dgm:t>
    </dgm:pt>
    <dgm:pt modelId="{355A18A8-E6F3-472D-8611-9A9C4FA51B2F}" type="sibTrans" cxnId="{989BD4B5-F17E-477E-B7A6-0D16B1E195EC}">
      <dgm:prSet/>
      <dgm:spPr/>
      <dgm:t>
        <a:bodyPr/>
        <a:lstStyle/>
        <a:p>
          <a:endParaRPr lang="en-US"/>
        </a:p>
      </dgm:t>
    </dgm:pt>
    <dgm:pt modelId="{6F36C4B3-88DE-4AF4-92C9-AB1E4A6403B9}">
      <dgm:prSet phldrT="[Text]" phldr="1"/>
      <dgm:spPr/>
      <dgm:t>
        <a:bodyPr/>
        <a:lstStyle/>
        <a:p>
          <a:endParaRPr lang="en-US"/>
        </a:p>
      </dgm:t>
    </dgm:pt>
    <dgm:pt modelId="{9331EB91-6DDE-4C61-83EC-561364BD8D40}" type="parTrans" cxnId="{C3320C84-9B76-4E3F-86D7-CBEDD23DCF5B}">
      <dgm:prSet/>
      <dgm:spPr/>
      <dgm:t>
        <a:bodyPr/>
        <a:lstStyle/>
        <a:p>
          <a:endParaRPr lang="en-US"/>
        </a:p>
      </dgm:t>
    </dgm:pt>
    <dgm:pt modelId="{C3945562-C209-4F83-B9A8-88AB6EEAD099}" type="sibTrans" cxnId="{C3320C84-9B76-4E3F-86D7-CBEDD23DCF5B}">
      <dgm:prSet/>
      <dgm:spPr/>
      <dgm:t>
        <a:bodyPr/>
        <a:lstStyle/>
        <a:p>
          <a:endParaRPr lang="en-US"/>
        </a:p>
      </dgm:t>
    </dgm:pt>
    <dgm:pt modelId="{0108357C-20E5-4715-83A0-29C758D395DB}">
      <dgm:prSet phldrT="[Text]" phldr="1"/>
      <dgm:spPr/>
      <dgm:t>
        <a:bodyPr/>
        <a:lstStyle/>
        <a:p>
          <a:endParaRPr lang="en-US"/>
        </a:p>
      </dgm:t>
    </dgm:pt>
    <dgm:pt modelId="{A8D866D9-8650-40FA-A24D-CF8D233EFCEC}" type="parTrans" cxnId="{6404E1A7-281F-41B0-A33F-DBE7312399E0}">
      <dgm:prSet/>
      <dgm:spPr/>
      <dgm:t>
        <a:bodyPr/>
        <a:lstStyle/>
        <a:p>
          <a:endParaRPr lang="en-US"/>
        </a:p>
      </dgm:t>
    </dgm:pt>
    <dgm:pt modelId="{87DF35D9-B939-477B-A0EF-81706598A3A9}" type="sibTrans" cxnId="{6404E1A7-281F-41B0-A33F-DBE7312399E0}">
      <dgm:prSet/>
      <dgm:spPr/>
      <dgm:t>
        <a:bodyPr/>
        <a:lstStyle/>
        <a:p>
          <a:endParaRPr lang="en-US"/>
        </a:p>
      </dgm:t>
    </dgm:pt>
    <dgm:pt modelId="{6725E134-B7F6-460C-9A01-B935A87E4F39}">
      <dgm:prSet phldrT="[Text]" phldr="0"/>
      <dgm:spPr/>
      <dgm:t>
        <a:bodyPr/>
        <a:lstStyle/>
        <a:p>
          <a:pPr>
            <a:lnSpc>
              <a:spcPct val="100000"/>
            </a:lnSpc>
          </a:pPr>
          <a:r>
            <a:rPr lang="es-ES"/>
            <a:t>3rd </a:t>
          </a:r>
          <a:r>
            <a:rPr lang="es-ES" err="1"/>
            <a:t>Party</a:t>
          </a:r>
          <a:endParaRPr lang="en-US"/>
        </a:p>
      </dgm:t>
    </dgm:pt>
    <dgm:pt modelId="{5996C5C0-A118-4416-BE7F-A564DBEE7B59}" type="parTrans" cxnId="{551AD4F8-3714-41C1-A802-DD89D8BE0C71}">
      <dgm:prSet/>
      <dgm:spPr/>
      <dgm:t>
        <a:bodyPr/>
        <a:lstStyle/>
        <a:p>
          <a:endParaRPr lang="en-US"/>
        </a:p>
      </dgm:t>
    </dgm:pt>
    <dgm:pt modelId="{99FCB6A7-EC9E-4456-82CB-429DE4B8B65F}" type="sibTrans" cxnId="{551AD4F8-3714-41C1-A802-DD89D8BE0C71}">
      <dgm:prSet/>
      <dgm:spPr/>
      <dgm:t>
        <a:bodyPr/>
        <a:lstStyle/>
        <a:p>
          <a:endParaRPr lang="en-US"/>
        </a:p>
      </dgm:t>
    </dgm:pt>
    <dgm:pt modelId="{F53BB795-86A7-45F6-ABDF-671D5F76AD4C}">
      <dgm:prSet phldrT="[Text]" phldr="1"/>
      <dgm:spPr/>
      <dgm:t>
        <a:bodyPr/>
        <a:lstStyle/>
        <a:p>
          <a:endParaRPr lang="en-US"/>
        </a:p>
      </dgm:t>
    </dgm:pt>
    <dgm:pt modelId="{0D146271-F441-40F2-9135-DD3A1CC79F47}" type="parTrans" cxnId="{1B0D9E9D-EC25-40E1-89EE-6DC688B14107}">
      <dgm:prSet/>
      <dgm:spPr/>
      <dgm:t>
        <a:bodyPr/>
        <a:lstStyle/>
        <a:p>
          <a:endParaRPr lang="en-US"/>
        </a:p>
      </dgm:t>
    </dgm:pt>
    <dgm:pt modelId="{8F389416-0273-4A28-8A33-6C466083EC6E}" type="sibTrans" cxnId="{1B0D9E9D-EC25-40E1-89EE-6DC688B14107}">
      <dgm:prSet/>
      <dgm:spPr/>
      <dgm:t>
        <a:bodyPr/>
        <a:lstStyle/>
        <a:p>
          <a:endParaRPr lang="en-US"/>
        </a:p>
      </dgm:t>
    </dgm:pt>
    <dgm:pt modelId="{4D93E7C0-5B81-4506-BE10-55F83368A3A0}">
      <dgm:prSet phldrT="[Text]" phldr="0"/>
      <dgm:spPr/>
      <dgm:t>
        <a:bodyPr/>
        <a:lstStyle/>
        <a:p>
          <a:pPr>
            <a:lnSpc>
              <a:spcPct val="100000"/>
            </a:lnSpc>
          </a:pPr>
          <a:r>
            <a:rPr lang="es-ES" dirty="0" err="1"/>
            <a:t>Custom</a:t>
          </a:r>
          <a:r>
            <a:rPr lang="es-ES" dirty="0"/>
            <a:t> </a:t>
          </a:r>
          <a:r>
            <a:rPr lang="es-ES" dirty="0" err="1"/>
            <a:t>Built</a:t>
          </a:r>
          <a:endParaRPr lang="en-US" dirty="0"/>
        </a:p>
      </dgm:t>
    </dgm:pt>
    <dgm:pt modelId="{0E60A591-F242-4EF5-98D0-3F0831B022D9}" type="parTrans" cxnId="{56C15845-C705-465B-834B-B66672AE4761}">
      <dgm:prSet/>
      <dgm:spPr/>
      <dgm:t>
        <a:bodyPr/>
        <a:lstStyle/>
        <a:p>
          <a:endParaRPr lang="en-US"/>
        </a:p>
      </dgm:t>
    </dgm:pt>
    <dgm:pt modelId="{136D3939-6356-46EA-9E33-2D08AA305C12}" type="sibTrans" cxnId="{56C15845-C705-465B-834B-B66672AE4761}">
      <dgm:prSet/>
      <dgm:spPr/>
      <dgm:t>
        <a:bodyPr/>
        <a:lstStyle/>
        <a:p>
          <a:endParaRPr lang="en-US"/>
        </a:p>
      </dgm:t>
    </dgm:pt>
    <dgm:pt modelId="{4DD6307F-433E-4206-BCE8-4BD38297D9E5}">
      <dgm:prSet phldrT="[Text]" phldr="1"/>
      <dgm:spPr/>
      <dgm:t>
        <a:bodyPr/>
        <a:lstStyle/>
        <a:p>
          <a:endParaRPr lang="en-US"/>
        </a:p>
      </dgm:t>
    </dgm:pt>
    <dgm:pt modelId="{F955FB4C-B3D5-4F04-8C6A-8205D4FC7640}" type="parTrans" cxnId="{1DFA38DC-B1BE-4ADF-96F5-68420E781701}">
      <dgm:prSet/>
      <dgm:spPr/>
      <dgm:t>
        <a:bodyPr/>
        <a:lstStyle/>
        <a:p>
          <a:endParaRPr lang="en-US"/>
        </a:p>
      </dgm:t>
    </dgm:pt>
    <dgm:pt modelId="{1829BE35-8A56-4149-A218-611359302DF3}" type="sibTrans" cxnId="{1DFA38DC-B1BE-4ADF-96F5-68420E781701}">
      <dgm:prSet/>
      <dgm:spPr/>
      <dgm:t>
        <a:bodyPr/>
        <a:lstStyle/>
        <a:p>
          <a:endParaRPr lang="en-US"/>
        </a:p>
      </dgm:t>
    </dgm:pt>
    <dgm:pt modelId="{55C1C1BF-7969-4096-8B07-05C56629E1F6}">
      <dgm:prSet phldrT="[Text]" phldr="1"/>
      <dgm:spPr/>
      <dgm:t>
        <a:bodyPr/>
        <a:lstStyle/>
        <a:p>
          <a:endParaRPr lang="en-US"/>
        </a:p>
      </dgm:t>
    </dgm:pt>
    <dgm:pt modelId="{240DE1A8-53BE-4E3E-8106-585161C9EFE2}" type="parTrans" cxnId="{0D4B584C-C6ED-4F5C-AA66-E9B6B4E1A3AE}">
      <dgm:prSet/>
      <dgm:spPr/>
      <dgm:t>
        <a:bodyPr/>
        <a:lstStyle/>
        <a:p>
          <a:endParaRPr lang="en-US"/>
        </a:p>
      </dgm:t>
    </dgm:pt>
    <dgm:pt modelId="{72A58E02-9389-42FC-B95A-6282C21E6E05}" type="sibTrans" cxnId="{0D4B584C-C6ED-4F5C-AA66-E9B6B4E1A3AE}">
      <dgm:prSet/>
      <dgm:spPr/>
      <dgm:t>
        <a:bodyPr/>
        <a:lstStyle/>
        <a:p>
          <a:endParaRPr lang="en-US"/>
        </a:p>
      </dgm:t>
    </dgm:pt>
    <dgm:pt modelId="{411FFC61-E692-4068-AA97-FD781E8D1DD1}">
      <dgm:prSet phldrT="[Text]" phldr="0"/>
      <dgm:spPr/>
      <dgm:t>
        <a:bodyPr/>
        <a:lstStyle/>
        <a:p>
          <a:pPr>
            <a:lnSpc>
              <a:spcPct val="100000"/>
            </a:lnSpc>
          </a:pPr>
          <a:r>
            <a:rPr lang="es-ES"/>
            <a:t>Procedure/Meetings</a:t>
          </a:r>
          <a:endParaRPr lang="en-US"/>
        </a:p>
      </dgm:t>
    </dgm:pt>
    <dgm:pt modelId="{A249AF48-98BD-442F-BA99-DF327447BA32}" type="parTrans" cxnId="{0954D068-6160-4ECA-B557-D3A7117B55ED}">
      <dgm:prSet/>
      <dgm:spPr/>
      <dgm:t>
        <a:bodyPr/>
        <a:lstStyle/>
        <a:p>
          <a:endParaRPr lang="en-US"/>
        </a:p>
      </dgm:t>
    </dgm:pt>
    <dgm:pt modelId="{FBDC9DAF-EB78-4899-AB8C-B977EC800DCC}" type="sibTrans" cxnId="{0954D068-6160-4ECA-B557-D3A7117B55ED}">
      <dgm:prSet/>
      <dgm:spPr/>
      <dgm:t>
        <a:bodyPr/>
        <a:lstStyle/>
        <a:p>
          <a:endParaRPr lang="en-US"/>
        </a:p>
      </dgm:t>
    </dgm:pt>
    <dgm:pt modelId="{710C4B75-A7E0-4283-9DD4-0289F4E91FAF}" type="pres">
      <dgm:prSet presAssocID="{2999C93E-7962-42EB-BAFB-FF044E3B4FC8}" presName="root" presStyleCnt="0">
        <dgm:presLayoutVars>
          <dgm:dir/>
          <dgm:resizeHandles val="exact"/>
        </dgm:presLayoutVars>
      </dgm:prSet>
      <dgm:spPr/>
    </dgm:pt>
    <dgm:pt modelId="{1567B908-DE19-4E6F-8AFA-1828753FBD50}" type="pres">
      <dgm:prSet presAssocID="{F170B7CB-EFC3-49A9-9077-9049F74DE61D}" presName="compNode" presStyleCnt="0"/>
      <dgm:spPr/>
    </dgm:pt>
    <dgm:pt modelId="{0C1BDD9D-CA36-49E4-8081-BE3B18E8BCA9}" type="pres">
      <dgm:prSet presAssocID="{F170B7CB-EFC3-49A9-9077-9049F74DE61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D7D3C117-578F-4F79-BADC-C8259DD58D61}" type="pres">
      <dgm:prSet presAssocID="{F170B7CB-EFC3-49A9-9077-9049F74DE61D}" presName="spaceRect" presStyleCnt="0"/>
      <dgm:spPr/>
    </dgm:pt>
    <dgm:pt modelId="{D50B5C5D-E981-433C-A76D-CFBD0F135CF7}" type="pres">
      <dgm:prSet presAssocID="{F170B7CB-EFC3-49A9-9077-9049F74DE61D}" presName="textRect" presStyleLbl="revTx" presStyleIdx="0" presStyleCnt="4">
        <dgm:presLayoutVars>
          <dgm:chMax val="1"/>
          <dgm:chPref val="1"/>
        </dgm:presLayoutVars>
      </dgm:prSet>
      <dgm:spPr/>
    </dgm:pt>
    <dgm:pt modelId="{0278A206-B1B1-4B72-86B4-2B304E9E2921}" type="pres">
      <dgm:prSet presAssocID="{355A18A8-E6F3-472D-8611-9A9C4FA51B2F}" presName="sibTrans" presStyleCnt="0"/>
      <dgm:spPr/>
    </dgm:pt>
    <dgm:pt modelId="{D6107997-EB46-472E-AF13-EE547F3D9995}" type="pres">
      <dgm:prSet presAssocID="{6725E134-B7F6-460C-9A01-B935A87E4F39}" presName="compNode" presStyleCnt="0"/>
      <dgm:spPr/>
    </dgm:pt>
    <dgm:pt modelId="{2A8D60A3-2CA6-4EB2-A40E-94C778922995}" type="pres">
      <dgm:prSet presAssocID="{6725E134-B7F6-460C-9A01-B935A87E4F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lloons"/>
        </a:ext>
      </dgm:extLst>
    </dgm:pt>
    <dgm:pt modelId="{E93CFB6B-2E83-4676-96A5-AF4B3B94E4F6}" type="pres">
      <dgm:prSet presAssocID="{6725E134-B7F6-460C-9A01-B935A87E4F39}" presName="spaceRect" presStyleCnt="0"/>
      <dgm:spPr/>
    </dgm:pt>
    <dgm:pt modelId="{0F4C160E-902B-4FA4-8B75-56412B97A6FA}" type="pres">
      <dgm:prSet presAssocID="{6725E134-B7F6-460C-9A01-B935A87E4F39}" presName="textRect" presStyleLbl="revTx" presStyleIdx="1" presStyleCnt="4">
        <dgm:presLayoutVars>
          <dgm:chMax val="1"/>
          <dgm:chPref val="1"/>
        </dgm:presLayoutVars>
      </dgm:prSet>
      <dgm:spPr/>
    </dgm:pt>
    <dgm:pt modelId="{F283D78C-5350-4D40-923E-D653C0911B8E}" type="pres">
      <dgm:prSet presAssocID="{99FCB6A7-EC9E-4456-82CB-429DE4B8B65F}" presName="sibTrans" presStyleCnt="0"/>
      <dgm:spPr/>
    </dgm:pt>
    <dgm:pt modelId="{FB37891E-136C-480B-8103-9496A57494D4}" type="pres">
      <dgm:prSet presAssocID="{4D93E7C0-5B81-4506-BE10-55F83368A3A0}" presName="compNode" presStyleCnt="0"/>
      <dgm:spPr/>
    </dgm:pt>
    <dgm:pt modelId="{81A92EA7-F9D7-49C1-A0AC-E827F78F4899}" type="pres">
      <dgm:prSet presAssocID="{4D93E7C0-5B81-4506-BE10-55F83368A3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mmer"/>
        </a:ext>
      </dgm:extLst>
    </dgm:pt>
    <dgm:pt modelId="{AF0092C5-7E7A-42FA-A9BB-DEC60B2A4190}" type="pres">
      <dgm:prSet presAssocID="{4D93E7C0-5B81-4506-BE10-55F83368A3A0}" presName="spaceRect" presStyleCnt="0"/>
      <dgm:spPr/>
    </dgm:pt>
    <dgm:pt modelId="{8796C0D9-8E5C-4E2A-BA22-78AA1E651542}" type="pres">
      <dgm:prSet presAssocID="{4D93E7C0-5B81-4506-BE10-55F83368A3A0}" presName="textRect" presStyleLbl="revTx" presStyleIdx="2" presStyleCnt="4">
        <dgm:presLayoutVars>
          <dgm:chMax val="1"/>
          <dgm:chPref val="1"/>
        </dgm:presLayoutVars>
      </dgm:prSet>
      <dgm:spPr/>
    </dgm:pt>
    <dgm:pt modelId="{45F983F2-476C-4514-971B-440625245DAF}" type="pres">
      <dgm:prSet presAssocID="{136D3939-6356-46EA-9E33-2D08AA305C12}" presName="sibTrans" presStyleCnt="0"/>
      <dgm:spPr/>
    </dgm:pt>
    <dgm:pt modelId="{697BC5D1-ED48-45D6-B6BC-73E9C3648F70}" type="pres">
      <dgm:prSet presAssocID="{411FFC61-E692-4068-AA97-FD781E8D1DD1}" presName="compNode" presStyleCnt="0"/>
      <dgm:spPr/>
    </dgm:pt>
    <dgm:pt modelId="{B8FA11BF-F958-40B5-B672-D5A07CC91601}" type="pres">
      <dgm:prSet presAssocID="{411FFC61-E692-4068-AA97-FD781E8D1D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FBBC5592-CAD9-474B-AD9E-A5E0B3B27213}" type="pres">
      <dgm:prSet presAssocID="{411FFC61-E692-4068-AA97-FD781E8D1DD1}" presName="spaceRect" presStyleCnt="0"/>
      <dgm:spPr/>
    </dgm:pt>
    <dgm:pt modelId="{FB384918-E1B9-461B-BEB1-F9F68BE6CCEF}" type="pres">
      <dgm:prSet presAssocID="{411FFC61-E692-4068-AA97-FD781E8D1DD1}" presName="textRect" presStyleLbl="revTx" presStyleIdx="3" presStyleCnt="4">
        <dgm:presLayoutVars>
          <dgm:chMax val="1"/>
          <dgm:chPref val="1"/>
        </dgm:presLayoutVars>
      </dgm:prSet>
      <dgm:spPr/>
    </dgm:pt>
  </dgm:ptLst>
  <dgm:cxnLst>
    <dgm:cxn modelId="{D76B505D-A46D-4788-AEC7-935278569797}" type="presOf" srcId="{6725E134-B7F6-460C-9A01-B935A87E4F39}" destId="{0F4C160E-902B-4FA4-8B75-56412B97A6FA}" srcOrd="0" destOrd="0" presId="urn:microsoft.com/office/officeart/2018/2/layout/IconLabelList"/>
    <dgm:cxn modelId="{56C15845-C705-465B-834B-B66672AE4761}" srcId="{2999C93E-7962-42EB-BAFB-FF044E3B4FC8}" destId="{4D93E7C0-5B81-4506-BE10-55F83368A3A0}" srcOrd="2" destOrd="0" parTransId="{0E60A591-F242-4EF5-98D0-3F0831B022D9}" sibTransId="{136D3939-6356-46EA-9E33-2D08AA305C12}"/>
    <dgm:cxn modelId="{90BEC865-AE1A-4723-8A76-56C458BCB7C3}" type="presOf" srcId="{4D93E7C0-5B81-4506-BE10-55F83368A3A0}" destId="{8796C0D9-8E5C-4E2A-BA22-78AA1E651542}" srcOrd="0" destOrd="0" presId="urn:microsoft.com/office/officeart/2018/2/layout/IconLabelList"/>
    <dgm:cxn modelId="{0954D068-6160-4ECA-B557-D3A7117B55ED}" srcId="{2999C93E-7962-42EB-BAFB-FF044E3B4FC8}" destId="{411FFC61-E692-4068-AA97-FD781E8D1DD1}" srcOrd="3" destOrd="0" parTransId="{A249AF48-98BD-442F-BA99-DF327447BA32}" sibTransId="{FBDC9DAF-EB78-4899-AB8C-B977EC800DCC}"/>
    <dgm:cxn modelId="{0D4B584C-C6ED-4F5C-AA66-E9B6B4E1A3AE}" srcId="{4D93E7C0-5B81-4506-BE10-55F83368A3A0}" destId="{55C1C1BF-7969-4096-8B07-05C56629E1F6}" srcOrd="1" destOrd="0" parTransId="{240DE1A8-53BE-4E3E-8106-585161C9EFE2}" sibTransId="{72A58E02-9389-42FC-B95A-6282C21E6E05}"/>
    <dgm:cxn modelId="{C3320C84-9B76-4E3F-86D7-CBEDD23DCF5B}" srcId="{F170B7CB-EFC3-49A9-9077-9049F74DE61D}" destId="{6F36C4B3-88DE-4AF4-92C9-AB1E4A6403B9}" srcOrd="0" destOrd="0" parTransId="{9331EB91-6DDE-4C61-83EC-561364BD8D40}" sibTransId="{C3945562-C209-4F83-B9A8-88AB6EEAD099}"/>
    <dgm:cxn modelId="{57B4D988-AB44-47DF-B4DD-8FD346589E55}" type="presOf" srcId="{F170B7CB-EFC3-49A9-9077-9049F74DE61D}" destId="{D50B5C5D-E981-433C-A76D-CFBD0F135CF7}" srcOrd="0" destOrd="0" presId="urn:microsoft.com/office/officeart/2018/2/layout/IconLabelList"/>
    <dgm:cxn modelId="{1B0D9E9D-EC25-40E1-89EE-6DC688B14107}" srcId="{6725E134-B7F6-460C-9A01-B935A87E4F39}" destId="{F53BB795-86A7-45F6-ABDF-671D5F76AD4C}" srcOrd="0" destOrd="0" parTransId="{0D146271-F441-40F2-9135-DD3A1CC79F47}" sibTransId="{8F389416-0273-4A28-8A33-6C466083EC6E}"/>
    <dgm:cxn modelId="{6404E1A7-281F-41B0-A33F-DBE7312399E0}" srcId="{F170B7CB-EFC3-49A9-9077-9049F74DE61D}" destId="{0108357C-20E5-4715-83A0-29C758D395DB}" srcOrd="1" destOrd="0" parTransId="{A8D866D9-8650-40FA-A24D-CF8D233EFCEC}" sibTransId="{87DF35D9-B939-477B-A0EF-81706598A3A9}"/>
    <dgm:cxn modelId="{989BD4B5-F17E-477E-B7A6-0D16B1E195EC}" srcId="{2999C93E-7962-42EB-BAFB-FF044E3B4FC8}" destId="{F170B7CB-EFC3-49A9-9077-9049F74DE61D}" srcOrd="0" destOrd="0" parTransId="{ED37DA85-3401-412E-987D-E0229C9E703D}" sibTransId="{355A18A8-E6F3-472D-8611-9A9C4FA51B2F}"/>
    <dgm:cxn modelId="{F4B084CE-FFEF-41AC-93F8-8F5A49367201}" type="presOf" srcId="{411FFC61-E692-4068-AA97-FD781E8D1DD1}" destId="{FB384918-E1B9-461B-BEB1-F9F68BE6CCEF}" srcOrd="0" destOrd="0" presId="urn:microsoft.com/office/officeart/2018/2/layout/IconLabelList"/>
    <dgm:cxn modelId="{7B388BD2-F0D0-4F98-9C4C-77608FAB8023}" type="presOf" srcId="{2999C93E-7962-42EB-BAFB-FF044E3B4FC8}" destId="{710C4B75-A7E0-4283-9DD4-0289F4E91FAF}" srcOrd="0" destOrd="0" presId="urn:microsoft.com/office/officeart/2018/2/layout/IconLabelList"/>
    <dgm:cxn modelId="{1DFA38DC-B1BE-4ADF-96F5-68420E781701}" srcId="{4D93E7C0-5B81-4506-BE10-55F83368A3A0}" destId="{4DD6307F-433E-4206-BCE8-4BD38297D9E5}" srcOrd="0" destOrd="0" parTransId="{F955FB4C-B3D5-4F04-8C6A-8205D4FC7640}" sibTransId="{1829BE35-8A56-4149-A218-611359302DF3}"/>
    <dgm:cxn modelId="{551AD4F8-3714-41C1-A802-DD89D8BE0C71}" srcId="{2999C93E-7962-42EB-BAFB-FF044E3B4FC8}" destId="{6725E134-B7F6-460C-9A01-B935A87E4F39}" srcOrd="1" destOrd="0" parTransId="{5996C5C0-A118-4416-BE7F-A564DBEE7B59}" sibTransId="{99FCB6A7-EC9E-4456-82CB-429DE4B8B65F}"/>
    <dgm:cxn modelId="{B1E99914-C48E-45F9-A727-34D8A5D54AA6}" type="presParOf" srcId="{710C4B75-A7E0-4283-9DD4-0289F4E91FAF}" destId="{1567B908-DE19-4E6F-8AFA-1828753FBD50}" srcOrd="0" destOrd="0" presId="urn:microsoft.com/office/officeart/2018/2/layout/IconLabelList"/>
    <dgm:cxn modelId="{16210542-0305-43C8-B9AC-92C6179500B4}" type="presParOf" srcId="{1567B908-DE19-4E6F-8AFA-1828753FBD50}" destId="{0C1BDD9D-CA36-49E4-8081-BE3B18E8BCA9}" srcOrd="0" destOrd="0" presId="urn:microsoft.com/office/officeart/2018/2/layout/IconLabelList"/>
    <dgm:cxn modelId="{2BAD1979-D51B-4026-BAB3-C157AB281619}" type="presParOf" srcId="{1567B908-DE19-4E6F-8AFA-1828753FBD50}" destId="{D7D3C117-578F-4F79-BADC-C8259DD58D61}" srcOrd="1" destOrd="0" presId="urn:microsoft.com/office/officeart/2018/2/layout/IconLabelList"/>
    <dgm:cxn modelId="{0D02CD13-D2FE-4741-BEAA-C2F55AB3F5E4}" type="presParOf" srcId="{1567B908-DE19-4E6F-8AFA-1828753FBD50}" destId="{D50B5C5D-E981-433C-A76D-CFBD0F135CF7}" srcOrd="2" destOrd="0" presId="urn:microsoft.com/office/officeart/2018/2/layout/IconLabelList"/>
    <dgm:cxn modelId="{170FEFCF-5825-4DC1-B13E-486D08BFD96C}" type="presParOf" srcId="{710C4B75-A7E0-4283-9DD4-0289F4E91FAF}" destId="{0278A206-B1B1-4B72-86B4-2B304E9E2921}" srcOrd="1" destOrd="0" presId="urn:microsoft.com/office/officeart/2018/2/layout/IconLabelList"/>
    <dgm:cxn modelId="{BAB8DADA-34F8-430E-B818-6E9DC5059E91}" type="presParOf" srcId="{710C4B75-A7E0-4283-9DD4-0289F4E91FAF}" destId="{D6107997-EB46-472E-AF13-EE547F3D9995}" srcOrd="2" destOrd="0" presId="urn:microsoft.com/office/officeart/2018/2/layout/IconLabelList"/>
    <dgm:cxn modelId="{29F78FFD-E131-4557-B3E6-9C4685C46E2E}" type="presParOf" srcId="{D6107997-EB46-472E-AF13-EE547F3D9995}" destId="{2A8D60A3-2CA6-4EB2-A40E-94C778922995}" srcOrd="0" destOrd="0" presId="urn:microsoft.com/office/officeart/2018/2/layout/IconLabelList"/>
    <dgm:cxn modelId="{9EB1AAC7-A2B5-472D-B76C-189C3D9AD062}" type="presParOf" srcId="{D6107997-EB46-472E-AF13-EE547F3D9995}" destId="{E93CFB6B-2E83-4676-96A5-AF4B3B94E4F6}" srcOrd="1" destOrd="0" presId="urn:microsoft.com/office/officeart/2018/2/layout/IconLabelList"/>
    <dgm:cxn modelId="{8F3711A2-47D2-4294-B770-C6949EEE94CE}" type="presParOf" srcId="{D6107997-EB46-472E-AF13-EE547F3D9995}" destId="{0F4C160E-902B-4FA4-8B75-56412B97A6FA}" srcOrd="2" destOrd="0" presId="urn:microsoft.com/office/officeart/2018/2/layout/IconLabelList"/>
    <dgm:cxn modelId="{3F40FBFB-B08B-4D49-B1DD-0253E1F00CDE}" type="presParOf" srcId="{710C4B75-A7E0-4283-9DD4-0289F4E91FAF}" destId="{F283D78C-5350-4D40-923E-D653C0911B8E}" srcOrd="3" destOrd="0" presId="urn:microsoft.com/office/officeart/2018/2/layout/IconLabelList"/>
    <dgm:cxn modelId="{0FDB1422-A61A-4165-8303-287F3FFA8E0E}" type="presParOf" srcId="{710C4B75-A7E0-4283-9DD4-0289F4E91FAF}" destId="{FB37891E-136C-480B-8103-9496A57494D4}" srcOrd="4" destOrd="0" presId="urn:microsoft.com/office/officeart/2018/2/layout/IconLabelList"/>
    <dgm:cxn modelId="{5367790F-A570-4CE9-972C-5799C873628D}" type="presParOf" srcId="{FB37891E-136C-480B-8103-9496A57494D4}" destId="{81A92EA7-F9D7-49C1-A0AC-E827F78F4899}" srcOrd="0" destOrd="0" presId="urn:microsoft.com/office/officeart/2018/2/layout/IconLabelList"/>
    <dgm:cxn modelId="{54A37815-332B-4849-906B-49A36C059B9B}" type="presParOf" srcId="{FB37891E-136C-480B-8103-9496A57494D4}" destId="{AF0092C5-7E7A-42FA-A9BB-DEC60B2A4190}" srcOrd="1" destOrd="0" presId="urn:microsoft.com/office/officeart/2018/2/layout/IconLabelList"/>
    <dgm:cxn modelId="{EB4E63D2-9F60-4A17-93B4-CE5FC78A3F2D}" type="presParOf" srcId="{FB37891E-136C-480B-8103-9496A57494D4}" destId="{8796C0D9-8E5C-4E2A-BA22-78AA1E651542}" srcOrd="2" destOrd="0" presId="urn:microsoft.com/office/officeart/2018/2/layout/IconLabelList"/>
    <dgm:cxn modelId="{7D1E5DF3-2FF6-46A8-A227-3A3EDB7AE65B}" type="presParOf" srcId="{710C4B75-A7E0-4283-9DD4-0289F4E91FAF}" destId="{45F983F2-476C-4514-971B-440625245DAF}" srcOrd="5" destOrd="0" presId="urn:microsoft.com/office/officeart/2018/2/layout/IconLabelList"/>
    <dgm:cxn modelId="{6CA18B8C-68F9-41A6-9482-FF1ED862EDB9}" type="presParOf" srcId="{710C4B75-A7E0-4283-9DD4-0289F4E91FAF}" destId="{697BC5D1-ED48-45D6-B6BC-73E9C3648F70}" srcOrd="6" destOrd="0" presId="urn:microsoft.com/office/officeart/2018/2/layout/IconLabelList"/>
    <dgm:cxn modelId="{37F63C24-2E9F-45C7-B671-2A747EFD71C1}" type="presParOf" srcId="{697BC5D1-ED48-45D6-B6BC-73E9C3648F70}" destId="{B8FA11BF-F958-40B5-B672-D5A07CC91601}" srcOrd="0" destOrd="0" presId="urn:microsoft.com/office/officeart/2018/2/layout/IconLabelList"/>
    <dgm:cxn modelId="{52B971F8-D445-4B1E-92FF-2B8910BE510F}" type="presParOf" srcId="{697BC5D1-ED48-45D6-B6BC-73E9C3648F70}" destId="{FBBC5592-CAD9-474B-AD9E-A5E0B3B27213}" srcOrd="1" destOrd="0" presId="urn:microsoft.com/office/officeart/2018/2/layout/IconLabelList"/>
    <dgm:cxn modelId="{91227699-5172-4634-8ABF-A77B6B088939}" type="presParOf" srcId="{697BC5D1-ED48-45D6-B6BC-73E9C3648F70}" destId="{FB384918-E1B9-461B-BEB1-F9F68BE6CCE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BB653-4E51-41BF-A0D6-FC16981CB856}"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ACABBE85-66EE-445E-8D8D-D59D07923C58}">
      <dgm:prSet phldrT="[Text]" phldr="0"/>
      <dgm:spPr/>
      <dgm:t>
        <a:bodyPr/>
        <a:lstStyle/>
        <a:p>
          <a:r>
            <a:rPr lang="es-ES" err="1"/>
            <a:t>Identity</a:t>
          </a:r>
          <a:endParaRPr lang="en-US"/>
        </a:p>
      </dgm:t>
    </dgm:pt>
    <dgm:pt modelId="{7F3C0AEB-7649-4F64-AD6E-72EB5F91EC89}" type="parTrans" cxnId="{0893B64B-D12B-41C1-BCF7-662DBDF1D253}">
      <dgm:prSet/>
      <dgm:spPr/>
      <dgm:t>
        <a:bodyPr/>
        <a:lstStyle/>
        <a:p>
          <a:endParaRPr lang="en-US"/>
        </a:p>
      </dgm:t>
    </dgm:pt>
    <dgm:pt modelId="{3AA61D17-3AB0-401B-A566-1B7C1CA189A7}" type="sibTrans" cxnId="{0893B64B-D12B-41C1-BCF7-662DBDF1D253}">
      <dgm:prSet/>
      <dgm:spPr/>
      <dgm:t>
        <a:bodyPr/>
        <a:lstStyle/>
        <a:p>
          <a:endParaRPr lang="en-US"/>
        </a:p>
      </dgm:t>
    </dgm:pt>
    <dgm:pt modelId="{3CE18562-1341-4D38-894E-1CC9204E506A}">
      <dgm:prSet phldrT="[Text]" phldr="1"/>
      <dgm:spPr/>
      <dgm:t>
        <a:bodyPr/>
        <a:lstStyle/>
        <a:p>
          <a:endParaRPr lang="en-US"/>
        </a:p>
      </dgm:t>
    </dgm:pt>
    <dgm:pt modelId="{12A15A92-3A7C-4285-8AE9-A50EC3A0D42C}" type="parTrans" cxnId="{0E4F5981-2037-4EA9-A57C-BC82D43631EC}">
      <dgm:prSet/>
      <dgm:spPr/>
      <dgm:t>
        <a:bodyPr/>
        <a:lstStyle/>
        <a:p>
          <a:endParaRPr lang="en-US"/>
        </a:p>
      </dgm:t>
    </dgm:pt>
    <dgm:pt modelId="{6CCCDFFA-A3B7-44CA-A827-6FC83D97D2E5}" type="sibTrans" cxnId="{0E4F5981-2037-4EA9-A57C-BC82D43631EC}">
      <dgm:prSet/>
      <dgm:spPr/>
      <dgm:t>
        <a:bodyPr/>
        <a:lstStyle/>
        <a:p>
          <a:endParaRPr lang="en-US"/>
        </a:p>
      </dgm:t>
    </dgm:pt>
    <dgm:pt modelId="{84C6CE5F-EBB0-48B0-AC04-C1B2CD8AD684}">
      <dgm:prSet phldrT="[Text]" phldr="1"/>
      <dgm:spPr/>
      <dgm:t>
        <a:bodyPr/>
        <a:lstStyle/>
        <a:p>
          <a:endParaRPr lang="en-US"/>
        </a:p>
      </dgm:t>
    </dgm:pt>
    <dgm:pt modelId="{E4B6805D-7226-4191-B11A-28455126862E}" type="parTrans" cxnId="{E4204395-61AE-46F1-AF92-480684C6952E}">
      <dgm:prSet/>
      <dgm:spPr/>
      <dgm:t>
        <a:bodyPr/>
        <a:lstStyle/>
        <a:p>
          <a:endParaRPr lang="en-US"/>
        </a:p>
      </dgm:t>
    </dgm:pt>
    <dgm:pt modelId="{22DF89F0-84D7-4A4A-A327-4C826265FE1E}" type="sibTrans" cxnId="{E4204395-61AE-46F1-AF92-480684C6952E}">
      <dgm:prSet/>
      <dgm:spPr/>
      <dgm:t>
        <a:bodyPr/>
        <a:lstStyle/>
        <a:p>
          <a:endParaRPr lang="en-US"/>
        </a:p>
      </dgm:t>
    </dgm:pt>
    <dgm:pt modelId="{E7D580AF-42D8-47DD-A292-70EAECB72787}">
      <dgm:prSet phldrT="[Text]" phldr="0"/>
      <dgm:spPr/>
      <dgm:t>
        <a:bodyPr/>
        <a:lstStyle/>
        <a:p>
          <a:r>
            <a:rPr lang="es-ES"/>
            <a:t>RBAC</a:t>
          </a:r>
          <a:endParaRPr lang="en-US"/>
        </a:p>
      </dgm:t>
    </dgm:pt>
    <dgm:pt modelId="{9E105F92-809C-428A-8AB1-A486BD014A90}" type="parTrans" cxnId="{4E0D15AC-5C27-4988-AD91-A1A817F01086}">
      <dgm:prSet/>
      <dgm:spPr/>
      <dgm:t>
        <a:bodyPr/>
        <a:lstStyle/>
        <a:p>
          <a:endParaRPr lang="en-US"/>
        </a:p>
      </dgm:t>
    </dgm:pt>
    <dgm:pt modelId="{53C7E534-9B2E-4D53-8CAC-33B182F27957}" type="sibTrans" cxnId="{4E0D15AC-5C27-4988-AD91-A1A817F01086}">
      <dgm:prSet/>
      <dgm:spPr/>
      <dgm:t>
        <a:bodyPr/>
        <a:lstStyle/>
        <a:p>
          <a:endParaRPr lang="en-US"/>
        </a:p>
      </dgm:t>
    </dgm:pt>
    <dgm:pt modelId="{89285DDC-0062-49F1-BD16-A3B127ABE008}">
      <dgm:prSet phldrT="[Text]" phldr="1"/>
      <dgm:spPr/>
      <dgm:t>
        <a:bodyPr/>
        <a:lstStyle/>
        <a:p>
          <a:endParaRPr lang="en-US"/>
        </a:p>
      </dgm:t>
    </dgm:pt>
    <dgm:pt modelId="{D23BC9BF-C938-48A1-A442-6D384FBEF74C}" type="parTrans" cxnId="{22BFE4F4-691E-48F2-8A53-DD112E70D538}">
      <dgm:prSet/>
      <dgm:spPr/>
      <dgm:t>
        <a:bodyPr/>
        <a:lstStyle/>
        <a:p>
          <a:endParaRPr lang="en-US"/>
        </a:p>
      </dgm:t>
    </dgm:pt>
    <dgm:pt modelId="{89A7456C-CE55-4F0C-BD42-02139A5B6FED}" type="sibTrans" cxnId="{22BFE4F4-691E-48F2-8A53-DD112E70D538}">
      <dgm:prSet/>
      <dgm:spPr/>
      <dgm:t>
        <a:bodyPr/>
        <a:lstStyle/>
        <a:p>
          <a:endParaRPr lang="en-US"/>
        </a:p>
      </dgm:t>
    </dgm:pt>
    <dgm:pt modelId="{584151AE-79AB-41FD-B087-0FE8D598FDFB}">
      <dgm:prSet phldrT="[Text]" phldr="1"/>
      <dgm:spPr/>
      <dgm:t>
        <a:bodyPr/>
        <a:lstStyle/>
        <a:p>
          <a:endParaRPr lang="en-US"/>
        </a:p>
      </dgm:t>
    </dgm:pt>
    <dgm:pt modelId="{EA657221-C219-4600-905B-2413BE872A0F}" type="parTrans" cxnId="{6A2D75D8-6FB3-4591-B70B-B0ACB17FFA4C}">
      <dgm:prSet/>
      <dgm:spPr/>
      <dgm:t>
        <a:bodyPr/>
        <a:lstStyle/>
        <a:p>
          <a:endParaRPr lang="en-US"/>
        </a:p>
      </dgm:t>
    </dgm:pt>
    <dgm:pt modelId="{B68A1484-4E69-4621-84E7-18EA10A26C14}" type="sibTrans" cxnId="{6A2D75D8-6FB3-4591-B70B-B0ACB17FFA4C}">
      <dgm:prSet/>
      <dgm:spPr/>
      <dgm:t>
        <a:bodyPr/>
        <a:lstStyle/>
        <a:p>
          <a:endParaRPr lang="en-US"/>
        </a:p>
      </dgm:t>
    </dgm:pt>
    <dgm:pt modelId="{970D77EB-CD4B-4ECE-BDA6-510BC862E60D}">
      <dgm:prSet phldrT="[Text]" phldr="0"/>
      <dgm:spPr/>
      <dgm:t>
        <a:bodyPr/>
        <a:lstStyle/>
        <a:p>
          <a:r>
            <a:rPr lang="es-ES" err="1"/>
            <a:t>Encryption</a:t>
          </a:r>
          <a:endParaRPr lang="en-US"/>
        </a:p>
      </dgm:t>
    </dgm:pt>
    <dgm:pt modelId="{3D1292DD-C970-4C65-8008-BBFDBA8A9E0A}" type="parTrans" cxnId="{96F887C0-6D27-41F3-B979-22AF3B1B1C25}">
      <dgm:prSet/>
      <dgm:spPr/>
      <dgm:t>
        <a:bodyPr/>
        <a:lstStyle/>
        <a:p>
          <a:endParaRPr lang="en-US"/>
        </a:p>
      </dgm:t>
    </dgm:pt>
    <dgm:pt modelId="{173446D8-3B85-40C0-8728-4021B775CAF1}" type="sibTrans" cxnId="{96F887C0-6D27-41F3-B979-22AF3B1B1C25}">
      <dgm:prSet/>
      <dgm:spPr/>
      <dgm:t>
        <a:bodyPr/>
        <a:lstStyle/>
        <a:p>
          <a:endParaRPr lang="en-US"/>
        </a:p>
      </dgm:t>
    </dgm:pt>
    <dgm:pt modelId="{05197A74-007E-4D52-8553-94F5E5D0AE61}">
      <dgm:prSet phldrT="[Text]" phldr="1"/>
      <dgm:spPr/>
      <dgm:t>
        <a:bodyPr/>
        <a:lstStyle/>
        <a:p>
          <a:endParaRPr lang="en-US"/>
        </a:p>
      </dgm:t>
    </dgm:pt>
    <dgm:pt modelId="{0C901C78-8BA5-4D01-AD9D-C3D17F30C2D1}" type="parTrans" cxnId="{4872913E-3EF8-4227-8666-E62C45B950F6}">
      <dgm:prSet/>
      <dgm:spPr/>
      <dgm:t>
        <a:bodyPr/>
        <a:lstStyle/>
        <a:p>
          <a:endParaRPr lang="en-US"/>
        </a:p>
      </dgm:t>
    </dgm:pt>
    <dgm:pt modelId="{29FC1EB5-C824-47BC-A3C2-FF590DDF8928}" type="sibTrans" cxnId="{4872913E-3EF8-4227-8666-E62C45B950F6}">
      <dgm:prSet/>
      <dgm:spPr/>
      <dgm:t>
        <a:bodyPr/>
        <a:lstStyle/>
        <a:p>
          <a:endParaRPr lang="en-US"/>
        </a:p>
      </dgm:t>
    </dgm:pt>
    <dgm:pt modelId="{AC0C0BCD-5A44-4AA7-81E8-F37F0B7B80AE}">
      <dgm:prSet phldrT="[Text]" phldr="1"/>
      <dgm:spPr/>
      <dgm:t>
        <a:bodyPr/>
        <a:lstStyle/>
        <a:p>
          <a:endParaRPr lang="en-US"/>
        </a:p>
      </dgm:t>
    </dgm:pt>
    <dgm:pt modelId="{88040641-C2F9-40F4-9DF9-1D8AC99E7951}" type="parTrans" cxnId="{5DD4254C-6328-4D31-B5F1-4D485AAB5A85}">
      <dgm:prSet/>
      <dgm:spPr/>
      <dgm:t>
        <a:bodyPr/>
        <a:lstStyle/>
        <a:p>
          <a:endParaRPr lang="en-US"/>
        </a:p>
      </dgm:t>
    </dgm:pt>
    <dgm:pt modelId="{E87FCF97-E1F0-4A64-AC3A-E0DF1CA1412A}" type="sibTrans" cxnId="{5DD4254C-6328-4D31-B5F1-4D485AAB5A85}">
      <dgm:prSet/>
      <dgm:spPr/>
      <dgm:t>
        <a:bodyPr/>
        <a:lstStyle/>
        <a:p>
          <a:endParaRPr lang="en-US"/>
        </a:p>
      </dgm:t>
    </dgm:pt>
    <dgm:pt modelId="{8F9112A5-B6D2-4E10-93C7-B2A7B2B19299}">
      <dgm:prSet phldrT="[Text]" phldr="0"/>
      <dgm:spPr/>
      <dgm:t>
        <a:bodyPr/>
        <a:lstStyle/>
        <a:p>
          <a:r>
            <a:rPr lang="es-ES"/>
            <a:t>Networking</a:t>
          </a:r>
          <a:endParaRPr lang="en-US"/>
        </a:p>
      </dgm:t>
    </dgm:pt>
    <dgm:pt modelId="{9A73B5EC-5E0D-4F06-99F0-DA9744A077AC}" type="parTrans" cxnId="{E9EF9373-F29C-4181-A52F-45DC642DA457}">
      <dgm:prSet/>
      <dgm:spPr/>
      <dgm:t>
        <a:bodyPr/>
        <a:lstStyle/>
        <a:p>
          <a:endParaRPr lang="en-US"/>
        </a:p>
      </dgm:t>
    </dgm:pt>
    <dgm:pt modelId="{10A499B8-2844-4CA9-BEDA-2443AFF752DC}" type="sibTrans" cxnId="{E9EF9373-F29C-4181-A52F-45DC642DA457}">
      <dgm:prSet/>
      <dgm:spPr/>
      <dgm:t>
        <a:bodyPr/>
        <a:lstStyle/>
        <a:p>
          <a:endParaRPr lang="en-US"/>
        </a:p>
      </dgm:t>
    </dgm:pt>
    <dgm:pt modelId="{5039D565-0171-4C25-A2E3-C44532400C48}">
      <dgm:prSet phldrT="[Text]" phldr="0"/>
      <dgm:spPr/>
      <dgm:t>
        <a:bodyPr/>
        <a:lstStyle/>
        <a:p>
          <a:r>
            <a:rPr lang="es-ES" err="1"/>
            <a:t>Secrets</a:t>
          </a:r>
          <a:r>
            <a:rPr lang="es-ES"/>
            <a:t> &amp; </a:t>
          </a:r>
          <a:r>
            <a:rPr lang="es-ES" err="1"/>
            <a:t>Keys</a:t>
          </a:r>
          <a:endParaRPr lang="en-US"/>
        </a:p>
      </dgm:t>
    </dgm:pt>
    <dgm:pt modelId="{77DC48C3-1A19-49AB-BB9A-84316BDD7BAD}" type="parTrans" cxnId="{D54CEF36-51A4-45B5-A740-8167064B0B10}">
      <dgm:prSet/>
      <dgm:spPr/>
      <dgm:t>
        <a:bodyPr/>
        <a:lstStyle/>
        <a:p>
          <a:endParaRPr lang="en-US"/>
        </a:p>
      </dgm:t>
    </dgm:pt>
    <dgm:pt modelId="{A7808945-D36B-402D-811C-D021C0637574}" type="sibTrans" cxnId="{D54CEF36-51A4-45B5-A740-8167064B0B10}">
      <dgm:prSet/>
      <dgm:spPr/>
      <dgm:t>
        <a:bodyPr/>
        <a:lstStyle/>
        <a:p>
          <a:endParaRPr lang="en-US"/>
        </a:p>
      </dgm:t>
    </dgm:pt>
    <dgm:pt modelId="{C9309DBA-44A2-4114-8029-4C0096D3969C}">
      <dgm:prSet phldrT="[Text]" phldr="0"/>
      <dgm:spPr/>
      <dgm:t>
        <a:bodyPr/>
        <a:lstStyle/>
        <a:p>
          <a:r>
            <a:rPr lang="es-ES"/>
            <a:t>Tools &amp; </a:t>
          </a:r>
          <a:r>
            <a:rPr lang="es-ES" err="1"/>
            <a:t>Processes</a:t>
          </a:r>
          <a:endParaRPr lang="en-US"/>
        </a:p>
      </dgm:t>
    </dgm:pt>
    <dgm:pt modelId="{2CF2F761-1E58-4E7D-8A6A-65121A1F41AF}" type="parTrans" cxnId="{F9E20A4E-C803-47F2-BF96-ED7AFF879AA9}">
      <dgm:prSet/>
      <dgm:spPr/>
      <dgm:t>
        <a:bodyPr/>
        <a:lstStyle/>
        <a:p>
          <a:endParaRPr lang="en-US"/>
        </a:p>
      </dgm:t>
    </dgm:pt>
    <dgm:pt modelId="{2AEE0980-6C2A-405E-84BD-A44B7214C71A}" type="sibTrans" cxnId="{F9E20A4E-C803-47F2-BF96-ED7AFF879AA9}">
      <dgm:prSet/>
      <dgm:spPr/>
      <dgm:t>
        <a:bodyPr/>
        <a:lstStyle/>
        <a:p>
          <a:endParaRPr lang="en-US"/>
        </a:p>
      </dgm:t>
    </dgm:pt>
    <dgm:pt modelId="{5FB42301-DEE6-4A83-B3E2-46CCEA231DCB}">
      <dgm:prSet phldrT="[Text]" phldr="0"/>
      <dgm:spPr/>
      <dgm:t>
        <a:bodyPr/>
        <a:lstStyle/>
        <a:p>
          <a:endParaRPr lang="en-US"/>
        </a:p>
      </dgm:t>
    </dgm:pt>
    <dgm:pt modelId="{314B67F8-801B-4ACA-B72A-56765A464BE0}" type="parTrans" cxnId="{9A51A41F-EB00-412F-8055-AAE1F5ABEC99}">
      <dgm:prSet/>
      <dgm:spPr/>
      <dgm:t>
        <a:bodyPr/>
        <a:lstStyle/>
        <a:p>
          <a:endParaRPr lang="en-US"/>
        </a:p>
      </dgm:t>
    </dgm:pt>
    <dgm:pt modelId="{E45799DF-6730-4957-B006-C344A0CD2D18}" type="sibTrans" cxnId="{9A51A41F-EB00-412F-8055-AAE1F5ABEC99}">
      <dgm:prSet/>
      <dgm:spPr/>
      <dgm:t>
        <a:bodyPr/>
        <a:lstStyle/>
        <a:p>
          <a:endParaRPr lang="en-US"/>
        </a:p>
      </dgm:t>
    </dgm:pt>
    <dgm:pt modelId="{A05051FD-0400-42F6-8C44-C61C4AD480D5}">
      <dgm:prSet phldrT="[Text]" phldr="0"/>
      <dgm:spPr/>
      <dgm:t>
        <a:bodyPr/>
        <a:lstStyle/>
        <a:p>
          <a:endParaRPr lang="en-US"/>
        </a:p>
      </dgm:t>
    </dgm:pt>
    <dgm:pt modelId="{4886776E-9EE3-4A36-9D77-6D85EF725B11}" type="parTrans" cxnId="{408DFB58-2E02-4947-B38D-A0FFEFCEAB15}">
      <dgm:prSet/>
      <dgm:spPr/>
      <dgm:t>
        <a:bodyPr/>
        <a:lstStyle/>
        <a:p>
          <a:endParaRPr lang="en-US"/>
        </a:p>
      </dgm:t>
    </dgm:pt>
    <dgm:pt modelId="{BC68F390-38A3-4D48-A11D-F2F6EDF4DC2B}" type="sibTrans" cxnId="{408DFB58-2E02-4947-B38D-A0FFEFCEAB15}">
      <dgm:prSet/>
      <dgm:spPr/>
      <dgm:t>
        <a:bodyPr/>
        <a:lstStyle/>
        <a:p>
          <a:endParaRPr lang="en-US"/>
        </a:p>
      </dgm:t>
    </dgm:pt>
    <dgm:pt modelId="{F7B9B098-6C60-404B-98C8-F99F7EEC36C9}">
      <dgm:prSet phldrT="[Text]" phldr="0"/>
      <dgm:spPr/>
      <dgm:t>
        <a:bodyPr/>
        <a:lstStyle/>
        <a:p>
          <a:endParaRPr lang="en-US"/>
        </a:p>
      </dgm:t>
    </dgm:pt>
    <dgm:pt modelId="{7895819F-0528-4722-B3A6-38371ADA1D67}" type="parTrans" cxnId="{0E55B6FE-C490-4642-96CE-491E32E5057F}">
      <dgm:prSet/>
      <dgm:spPr/>
      <dgm:t>
        <a:bodyPr/>
        <a:lstStyle/>
        <a:p>
          <a:endParaRPr lang="en-US"/>
        </a:p>
      </dgm:t>
    </dgm:pt>
    <dgm:pt modelId="{0DB5F67D-BC51-4AE4-8DF9-52DECF45DF67}" type="sibTrans" cxnId="{0E55B6FE-C490-4642-96CE-491E32E5057F}">
      <dgm:prSet/>
      <dgm:spPr/>
      <dgm:t>
        <a:bodyPr/>
        <a:lstStyle/>
        <a:p>
          <a:endParaRPr lang="en-US"/>
        </a:p>
      </dgm:t>
    </dgm:pt>
    <dgm:pt modelId="{6CE4E19C-8CFF-47A9-BF78-45710233AD18}">
      <dgm:prSet phldrT="[Text]" phldr="0"/>
      <dgm:spPr/>
      <dgm:t>
        <a:bodyPr/>
        <a:lstStyle/>
        <a:p>
          <a:endParaRPr lang="en-US"/>
        </a:p>
      </dgm:t>
    </dgm:pt>
    <dgm:pt modelId="{58B4B8D7-21CE-433D-913F-A84E5C6733A9}" type="parTrans" cxnId="{D8E08D12-1065-4E5D-8B14-CB8DF589A7C8}">
      <dgm:prSet/>
      <dgm:spPr/>
      <dgm:t>
        <a:bodyPr/>
        <a:lstStyle/>
        <a:p>
          <a:endParaRPr lang="en-US"/>
        </a:p>
      </dgm:t>
    </dgm:pt>
    <dgm:pt modelId="{D7343335-202C-4175-91B2-53D854E31236}" type="sibTrans" cxnId="{D8E08D12-1065-4E5D-8B14-CB8DF589A7C8}">
      <dgm:prSet/>
      <dgm:spPr/>
      <dgm:t>
        <a:bodyPr/>
        <a:lstStyle/>
        <a:p>
          <a:endParaRPr lang="en-US"/>
        </a:p>
      </dgm:t>
    </dgm:pt>
    <dgm:pt modelId="{93F2E8BD-58BD-4983-955C-C9DA989E1829}">
      <dgm:prSet phldrT="[Text]" phldr="0"/>
      <dgm:spPr/>
      <dgm:t>
        <a:bodyPr/>
        <a:lstStyle/>
        <a:p>
          <a:endParaRPr lang="en-US"/>
        </a:p>
      </dgm:t>
    </dgm:pt>
    <dgm:pt modelId="{8C99AFCC-107E-403F-85F4-9A04D05DF9CD}" type="parTrans" cxnId="{140BDA0C-0D2F-42F5-8133-CE67603FD792}">
      <dgm:prSet/>
      <dgm:spPr/>
      <dgm:t>
        <a:bodyPr/>
        <a:lstStyle/>
        <a:p>
          <a:endParaRPr lang="en-US"/>
        </a:p>
      </dgm:t>
    </dgm:pt>
    <dgm:pt modelId="{98AC7269-E7BB-444A-9787-D1B1E80227FB}" type="sibTrans" cxnId="{140BDA0C-0D2F-42F5-8133-CE67603FD792}">
      <dgm:prSet/>
      <dgm:spPr/>
      <dgm:t>
        <a:bodyPr/>
        <a:lstStyle/>
        <a:p>
          <a:endParaRPr lang="en-US"/>
        </a:p>
      </dgm:t>
    </dgm:pt>
    <dgm:pt modelId="{1219DF5B-9491-4351-B4CC-9E2603587A1E}">
      <dgm:prSet phldrT="[Text]" phldr="0"/>
      <dgm:spPr/>
      <dgm:t>
        <a:bodyPr/>
        <a:lstStyle/>
        <a:p>
          <a:endParaRPr lang="en-US"/>
        </a:p>
      </dgm:t>
    </dgm:pt>
    <dgm:pt modelId="{E5EDB1CF-F6E2-4614-BE4E-3004248364AF}" type="parTrans" cxnId="{0F8C84D7-A97E-4717-934E-8AEBC84BDE62}">
      <dgm:prSet/>
      <dgm:spPr/>
      <dgm:t>
        <a:bodyPr/>
        <a:lstStyle/>
        <a:p>
          <a:endParaRPr lang="en-US"/>
        </a:p>
      </dgm:t>
    </dgm:pt>
    <dgm:pt modelId="{88CA726F-1ABF-4DB8-8BFA-85F241B9014C}" type="sibTrans" cxnId="{0F8C84D7-A97E-4717-934E-8AEBC84BDE62}">
      <dgm:prSet/>
      <dgm:spPr/>
      <dgm:t>
        <a:bodyPr/>
        <a:lstStyle/>
        <a:p>
          <a:endParaRPr lang="en-US"/>
        </a:p>
      </dgm:t>
    </dgm:pt>
    <dgm:pt modelId="{8E61070C-E90F-4B61-B118-57BAE7E9A88C}" type="pres">
      <dgm:prSet presAssocID="{873BB653-4E51-41BF-A0D6-FC16981CB856}" presName="theList" presStyleCnt="0">
        <dgm:presLayoutVars>
          <dgm:dir/>
          <dgm:animLvl val="lvl"/>
          <dgm:resizeHandles val="exact"/>
        </dgm:presLayoutVars>
      </dgm:prSet>
      <dgm:spPr/>
    </dgm:pt>
    <dgm:pt modelId="{3507DAD8-5D76-4679-993A-EFA7A201DA9F}" type="pres">
      <dgm:prSet presAssocID="{ACABBE85-66EE-445E-8D8D-D59D07923C58}" presName="compNode" presStyleCnt="0"/>
      <dgm:spPr/>
    </dgm:pt>
    <dgm:pt modelId="{F654BCC8-8AE6-4FF5-A7DE-4964CF19B1C2}" type="pres">
      <dgm:prSet presAssocID="{ACABBE85-66EE-445E-8D8D-D59D07923C58}" presName="aNode" presStyleLbl="bgShp" presStyleIdx="0" presStyleCnt="6"/>
      <dgm:spPr/>
    </dgm:pt>
    <dgm:pt modelId="{EDAB415F-AE1F-4644-84DD-EB3E8D96AE0E}" type="pres">
      <dgm:prSet presAssocID="{ACABBE85-66EE-445E-8D8D-D59D07923C58}" presName="textNode" presStyleLbl="bgShp" presStyleIdx="0" presStyleCnt="6"/>
      <dgm:spPr/>
    </dgm:pt>
    <dgm:pt modelId="{740537A6-64C8-4758-9E83-0467737913EE}" type="pres">
      <dgm:prSet presAssocID="{ACABBE85-66EE-445E-8D8D-D59D07923C58}" presName="compChildNode" presStyleCnt="0"/>
      <dgm:spPr/>
    </dgm:pt>
    <dgm:pt modelId="{DC4FBE8A-F1B1-4B8C-AE05-19AA7B472606}" type="pres">
      <dgm:prSet presAssocID="{ACABBE85-66EE-445E-8D8D-D59D07923C58}" presName="theInnerList" presStyleCnt="0"/>
      <dgm:spPr/>
    </dgm:pt>
    <dgm:pt modelId="{AEA249F4-E2DA-437B-972C-1D863BC306D4}" type="pres">
      <dgm:prSet presAssocID="{3CE18562-1341-4D38-894E-1CC9204E506A}" presName="childNode" presStyleLbl="node1" presStyleIdx="0" presStyleCnt="12">
        <dgm:presLayoutVars>
          <dgm:bulletEnabled val="1"/>
        </dgm:presLayoutVars>
      </dgm:prSet>
      <dgm:spPr/>
    </dgm:pt>
    <dgm:pt modelId="{6BFBF349-B544-4D40-A861-A2B943C1A99A}" type="pres">
      <dgm:prSet presAssocID="{3CE18562-1341-4D38-894E-1CC9204E506A}" presName="aSpace2" presStyleCnt="0"/>
      <dgm:spPr/>
    </dgm:pt>
    <dgm:pt modelId="{B663D727-2FAC-44BC-A039-72575CEF01E7}" type="pres">
      <dgm:prSet presAssocID="{84C6CE5F-EBB0-48B0-AC04-C1B2CD8AD684}" presName="childNode" presStyleLbl="node1" presStyleIdx="1" presStyleCnt="12">
        <dgm:presLayoutVars>
          <dgm:bulletEnabled val="1"/>
        </dgm:presLayoutVars>
      </dgm:prSet>
      <dgm:spPr/>
    </dgm:pt>
    <dgm:pt modelId="{83479723-048C-47E5-A92F-3E8BBFAE2733}" type="pres">
      <dgm:prSet presAssocID="{ACABBE85-66EE-445E-8D8D-D59D07923C58}" presName="aSpace" presStyleCnt="0"/>
      <dgm:spPr/>
    </dgm:pt>
    <dgm:pt modelId="{A9E0BE42-7C32-42F4-A6F2-B8DF10A8D3F9}" type="pres">
      <dgm:prSet presAssocID="{E7D580AF-42D8-47DD-A292-70EAECB72787}" presName="compNode" presStyleCnt="0"/>
      <dgm:spPr/>
    </dgm:pt>
    <dgm:pt modelId="{6D2EA53C-9FEE-4E3B-A088-CB9EFA87DD40}" type="pres">
      <dgm:prSet presAssocID="{E7D580AF-42D8-47DD-A292-70EAECB72787}" presName="aNode" presStyleLbl="bgShp" presStyleIdx="1" presStyleCnt="6"/>
      <dgm:spPr/>
    </dgm:pt>
    <dgm:pt modelId="{BB1E4757-053F-4385-9057-8F8BFF686CDA}" type="pres">
      <dgm:prSet presAssocID="{E7D580AF-42D8-47DD-A292-70EAECB72787}" presName="textNode" presStyleLbl="bgShp" presStyleIdx="1" presStyleCnt="6"/>
      <dgm:spPr/>
    </dgm:pt>
    <dgm:pt modelId="{F15F3EA2-5353-446F-8761-CCBCB223D3E0}" type="pres">
      <dgm:prSet presAssocID="{E7D580AF-42D8-47DD-A292-70EAECB72787}" presName="compChildNode" presStyleCnt="0"/>
      <dgm:spPr/>
    </dgm:pt>
    <dgm:pt modelId="{94799D84-801A-4A83-85CF-4076023E1E99}" type="pres">
      <dgm:prSet presAssocID="{E7D580AF-42D8-47DD-A292-70EAECB72787}" presName="theInnerList" presStyleCnt="0"/>
      <dgm:spPr/>
    </dgm:pt>
    <dgm:pt modelId="{EE5846A7-78C2-40D7-BAAC-1E66159ED9B2}" type="pres">
      <dgm:prSet presAssocID="{89285DDC-0062-49F1-BD16-A3B127ABE008}" presName="childNode" presStyleLbl="node1" presStyleIdx="2" presStyleCnt="12">
        <dgm:presLayoutVars>
          <dgm:bulletEnabled val="1"/>
        </dgm:presLayoutVars>
      </dgm:prSet>
      <dgm:spPr/>
    </dgm:pt>
    <dgm:pt modelId="{50D3EDD8-B1AD-4DF0-ACC5-47071C1464C0}" type="pres">
      <dgm:prSet presAssocID="{89285DDC-0062-49F1-BD16-A3B127ABE008}" presName="aSpace2" presStyleCnt="0"/>
      <dgm:spPr/>
    </dgm:pt>
    <dgm:pt modelId="{D4CEBF99-D190-47D7-AA4C-091743C9B9E3}" type="pres">
      <dgm:prSet presAssocID="{584151AE-79AB-41FD-B087-0FE8D598FDFB}" presName="childNode" presStyleLbl="node1" presStyleIdx="3" presStyleCnt="12">
        <dgm:presLayoutVars>
          <dgm:bulletEnabled val="1"/>
        </dgm:presLayoutVars>
      </dgm:prSet>
      <dgm:spPr/>
    </dgm:pt>
    <dgm:pt modelId="{2FDC6C52-32B4-45C8-8146-68389BAFEEB7}" type="pres">
      <dgm:prSet presAssocID="{E7D580AF-42D8-47DD-A292-70EAECB72787}" presName="aSpace" presStyleCnt="0"/>
      <dgm:spPr/>
    </dgm:pt>
    <dgm:pt modelId="{AE4286F7-E0C6-403A-8D5A-2DBF1D5849DC}" type="pres">
      <dgm:prSet presAssocID="{970D77EB-CD4B-4ECE-BDA6-510BC862E60D}" presName="compNode" presStyleCnt="0"/>
      <dgm:spPr/>
    </dgm:pt>
    <dgm:pt modelId="{402CE2CB-FE46-4D58-BFDF-320227BD49DE}" type="pres">
      <dgm:prSet presAssocID="{970D77EB-CD4B-4ECE-BDA6-510BC862E60D}" presName="aNode" presStyleLbl="bgShp" presStyleIdx="2" presStyleCnt="6"/>
      <dgm:spPr/>
    </dgm:pt>
    <dgm:pt modelId="{22283136-22EC-479C-8449-AAD1DFD98056}" type="pres">
      <dgm:prSet presAssocID="{970D77EB-CD4B-4ECE-BDA6-510BC862E60D}" presName="textNode" presStyleLbl="bgShp" presStyleIdx="2" presStyleCnt="6"/>
      <dgm:spPr/>
    </dgm:pt>
    <dgm:pt modelId="{81F57205-5395-4F62-ACCD-B0DD70EFEC28}" type="pres">
      <dgm:prSet presAssocID="{970D77EB-CD4B-4ECE-BDA6-510BC862E60D}" presName="compChildNode" presStyleCnt="0"/>
      <dgm:spPr/>
    </dgm:pt>
    <dgm:pt modelId="{CC72172D-AA92-46F9-9BBE-2994C51CFE65}" type="pres">
      <dgm:prSet presAssocID="{970D77EB-CD4B-4ECE-BDA6-510BC862E60D}" presName="theInnerList" presStyleCnt="0"/>
      <dgm:spPr/>
    </dgm:pt>
    <dgm:pt modelId="{D7D92995-5124-41D4-A64F-6C386A1107A4}" type="pres">
      <dgm:prSet presAssocID="{05197A74-007E-4D52-8553-94F5E5D0AE61}" presName="childNode" presStyleLbl="node1" presStyleIdx="4" presStyleCnt="12">
        <dgm:presLayoutVars>
          <dgm:bulletEnabled val="1"/>
        </dgm:presLayoutVars>
      </dgm:prSet>
      <dgm:spPr/>
    </dgm:pt>
    <dgm:pt modelId="{01EF390F-464D-4435-8DC1-12FF61F07907}" type="pres">
      <dgm:prSet presAssocID="{05197A74-007E-4D52-8553-94F5E5D0AE61}" presName="aSpace2" presStyleCnt="0"/>
      <dgm:spPr/>
    </dgm:pt>
    <dgm:pt modelId="{D271DA3A-A0AC-4E29-A96B-F346923DB3E8}" type="pres">
      <dgm:prSet presAssocID="{AC0C0BCD-5A44-4AA7-81E8-F37F0B7B80AE}" presName="childNode" presStyleLbl="node1" presStyleIdx="5" presStyleCnt="12">
        <dgm:presLayoutVars>
          <dgm:bulletEnabled val="1"/>
        </dgm:presLayoutVars>
      </dgm:prSet>
      <dgm:spPr/>
    </dgm:pt>
    <dgm:pt modelId="{0C71A17E-EBB6-4DE8-B94D-CD5C6EA4B71E}" type="pres">
      <dgm:prSet presAssocID="{970D77EB-CD4B-4ECE-BDA6-510BC862E60D}" presName="aSpace" presStyleCnt="0"/>
      <dgm:spPr/>
    </dgm:pt>
    <dgm:pt modelId="{D7533D00-56B2-4FCC-952F-A42E7C560895}" type="pres">
      <dgm:prSet presAssocID="{8F9112A5-B6D2-4E10-93C7-B2A7B2B19299}" presName="compNode" presStyleCnt="0"/>
      <dgm:spPr/>
    </dgm:pt>
    <dgm:pt modelId="{AE8BE55B-63A0-4BE9-BB0C-F5F229637798}" type="pres">
      <dgm:prSet presAssocID="{8F9112A5-B6D2-4E10-93C7-B2A7B2B19299}" presName="aNode" presStyleLbl="bgShp" presStyleIdx="3" presStyleCnt="6"/>
      <dgm:spPr/>
    </dgm:pt>
    <dgm:pt modelId="{11E680C5-08C7-49C6-B1C2-930C738DFA89}" type="pres">
      <dgm:prSet presAssocID="{8F9112A5-B6D2-4E10-93C7-B2A7B2B19299}" presName="textNode" presStyleLbl="bgShp" presStyleIdx="3" presStyleCnt="6"/>
      <dgm:spPr/>
    </dgm:pt>
    <dgm:pt modelId="{EB50364B-73BE-48EC-944A-C1F1E49D3430}" type="pres">
      <dgm:prSet presAssocID="{8F9112A5-B6D2-4E10-93C7-B2A7B2B19299}" presName="compChildNode" presStyleCnt="0"/>
      <dgm:spPr/>
    </dgm:pt>
    <dgm:pt modelId="{C41A14BF-BE80-4FC9-9D0B-843D9030865F}" type="pres">
      <dgm:prSet presAssocID="{8F9112A5-B6D2-4E10-93C7-B2A7B2B19299}" presName="theInnerList" presStyleCnt="0"/>
      <dgm:spPr/>
    </dgm:pt>
    <dgm:pt modelId="{B32B238B-A321-426A-89C0-E7549129E131}" type="pres">
      <dgm:prSet presAssocID="{5FB42301-DEE6-4A83-B3E2-46CCEA231DCB}" presName="childNode" presStyleLbl="node1" presStyleIdx="6" presStyleCnt="12">
        <dgm:presLayoutVars>
          <dgm:bulletEnabled val="1"/>
        </dgm:presLayoutVars>
      </dgm:prSet>
      <dgm:spPr/>
    </dgm:pt>
    <dgm:pt modelId="{DFFB5BA5-4F0E-4E6C-B655-4470AC5697A3}" type="pres">
      <dgm:prSet presAssocID="{5FB42301-DEE6-4A83-B3E2-46CCEA231DCB}" presName="aSpace2" presStyleCnt="0"/>
      <dgm:spPr/>
    </dgm:pt>
    <dgm:pt modelId="{E93665DA-7B50-4F01-B8EE-62719057523C}" type="pres">
      <dgm:prSet presAssocID="{6CE4E19C-8CFF-47A9-BF78-45710233AD18}" presName="childNode" presStyleLbl="node1" presStyleIdx="7" presStyleCnt="12">
        <dgm:presLayoutVars>
          <dgm:bulletEnabled val="1"/>
        </dgm:presLayoutVars>
      </dgm:prSet>
      <dgm:spPr/>
    </dgm:pt>
    <dgm:pt modelId="{DB40766D-C33C-4A7A-8E7E-8809B45D183E}" type="pres">
      <dgm:prSet presAssocID="{8F9112A5-B6D2-4E10-93C7-B2A7B2B19299}" presName="aSpace" presStyleCnt="0"/>
      <dgm:spPr/>
    </dgm:pt>
    <dgm:pt modelId="{47788FA9-E95E-4F65-AE92-7E97306D5599}" type="pres">
      <dgm:prSet presAssocID="{5039D565-0171-4C25-A2E3-C44532400C48}" presName="compNode" presStyleCnt="0"/>
      <dgm:spPr/>
    </dgm:pt>
    <dgm:pt modelId="{86111ED6-7C08-448E-8E6A-5B890C80BD3E}" type="pres">
      <dgm:prSet presAssocID="{5039D565-0171-4C25-A2E3-C44532400C48}" presName="aNode" presStyleLbl="bgShp" presStyleIdx="4" presStyleCnt="6"/>
      <dgm:spPr/>
    </dgm:pt>
    <dgm:pt modelId="{0ED9DFD3-EEBB-4C86-B78F-1A68B18BBF1F}" type="pres">
      <dgm:prSet presAssocID="{5039D565-0171-4C25-A2E3-C44532400C48}" presName="textNode" presStyleLbl="bgShp" presStyleIdx="4" presStyleCnt="6"/>
      <dgm:spPr/>
    </dgm:pt>
    <dgm:pt modelId="{E99B0602-5A7C-42D9-A5AF-278A5365A5B0}" type="pres">
      <dgm:prSet presAssocID="{5039D565-0171-4C25-A2E3-C44532400C48}" presName="compChildNode" presStyleCnt="0"/>
      <dgm:spPr/>
    </dgm:pt>
    <dgm:pt modelId="{91C34244-AC4B-45FE-B22C-3B2359AA6204}" type="pres">
      <dgm:prSet presAssocID="{5039D565-0171-4C25-A2E3-C44532400C48}" presName="theInnerList" presStyleCnt="0"/>
      <dgm:spPr/>
    </dgm:pt>
    <dgm:pt modelId="{A05E2D6A-17D6-4AC7-AFAB-3ABC9244E081}" type="pres">
      <dgm:prSet presAssocID="{A05051FD-0400-42F6-8C44-C61C4AD480D5}" presName="childNode" presStyleLbl="node1" presStyleIdx="8" presStyleCnt="12">
        <dgm:presLayoutVars>
          <dgm:bulletEnabled val="1"/>
        </dgm:presLayoutVars>
      </dgm:prSet>
      <dgm:spPr/>
    </dgm:pt>
    <dgm:pt modelId="{313277DC-1236-490C-B531-41DD4259960F}" type="pres">
      <dgm:prSet presAssocID="{A05051FD-0400-42F6-8C44-C61C4AD480D5}" presName="aSpace2" presStyleCnt="0"/>
      <dgm:spPr/>
    </dgm:pt>
    <dgm:pt modelId="{00371250-DAA6-4614-8195-07E0250B4CD7}" type="pres">
      <dgm:prSet presAssocID="{93F2E8BD-58BD-4983-955C-C9DA989E1829}" presName="childNode" presStyleLbl="node1" presStyleIdx="9" presStyleCnt="12">
        <dgm:presLayoutVars>
          <dgm:bulletEnabled val="1"/>
        </dgm:presLayoutVars>
      </dgm:prSet>
      <dgm:spPr/>
    </dgm:pt>
    <dgm:pt modelId="{FFBD6295-0CA2-4732-BB5C-08B5032A8B8D}" type="pres">
      <dgm:prSet presAssocID="{5039D565-0171-4C25-A2E3-C44532400C48}" presName="aSpace" presStyleCnt="0"/>
      <dgm:spPr/>
    </dgm:pt>
    <dgm:pt modelId="{5131C95C-8A17-4D20-A7F8-CC2003377347}" type="pres">
      <dgm:prSet presAssocID="{C9309DBA-44A2-4114-8029-4C0096D3969C}" presName="compNode" presStyleCnt="0"/>
      <dgm:spPr/>
    </dgm:pt>
    <dgm:pt modelId="{6A548888-E942-42BA-B834-8FE095F1E64C}" type="pres">
      <dgm:prSet presAssocID="{C9309DBA-44A2-4114-8029-4C0096D3969C}" presName="aNode" presStyleLbl="bgShp" presStyleIdx="5" presStyleCnt="6"/>
      <dgm:spPr/>
    </dgm:pt>
    <dgm:pt modelId="{CE525966-8C55-4189-B2D0-98BBCFC4ED30}" type="pres">
      <dgm:prSet presAssocID="{C9309DBA-44A2-4114-8029-4C0096D3969C}" presName="textNode" presStyleLbl="bgShp" presStyleIdx="5" presStyleCnt="6"/>
      <dgm:spPr/>
    </dgm:pt>
    <dgm:pt modelId="{CD5153EC-1482-4225-98EF-86DB9F9C044E}" type="pres">
      <dgm:prSet presAssocID="{C9309DBA-44A2-4114-8029-4C0096D3969C}" presName="compChildNode" presStyleCnt="0"/>
      <dgm:spPr/>
    </dgm:pt>
    <dgm:pt modelId="{207B7151-C26E-45B8-8105-1953BD5871E6}" type="pres">
      <dgm:prSet presAssocID="{C9309DBA-44A2-4114-8029-4C0096D3969C}" presName="theInnerList" presStyleCnt="0"/>
      <dgm:spPr/>
    </dgm:pt>
    <dgm:pt modelId="{7878F0BD-A972-4E41-8768-706AD9C9862A}" type="pres">
      <dgm:prSet presAssocID="{F7B9B098-6C60-404B-98C8-F99F7EEC36C9}" presName="childNode" presStyleLbl="node1" presStyleIdx="10" presStyleCnt="12">
        <dgm:presLayoutVars>
          <dgm:bulletEnabled val="1"/>
        </dgm:presLayoutVars>
      </dgm:prSet>
      <dgm:spPr/>
    </dgm:pt>
    <dgm:pt modelId="{367EC413-CE9D-4C1D-B135-8A05BF11A2AB}" type="pres">
      <dgm:prSet presAssocID="{F7B9B098-6C60-404B-98C8-F99F7EEC36C9}" presName="aSpace2" presStyleCnt="0"/>
      <dgm:spPr/>
    </dgm:pt>
    <dgm:pt modelId="{A360FC05-CEA8-4277-AC0E-EB58BC612D09}" type="pres">
      <dgm:prSet presAssocID="{1219DF5B-9491-4351-B4CC-9E2603587A1E}" presName="childNode" presStyleLbl="node1" presStyleIdx="11" presStyleCnt="12">
        <dgm:presLayoutVars>
          <dgm:bulletEnabled val="1"/>
        </dgm:presLayoutVars>
      </dgm:prSet>
      <dgm:spPr/>
    </dgm:pt>
  </dgm:ptLst>
  <dgm:cxnLst>
    <dgm:cxn modelId="{C84E7204-4DC4-47A6-B148-89447B990605}" type="presOf" srcId="{C9309DBA-44A2-4114-8029-4C0096D3969C}" destId="{6A548888-E942-42BA-B834-8FE095F1E64C}" srcOrd="0" destOrd="0" presId="urn:microsoft.com/office/officeart/2005/8/layout/lProcess2"/>
    <dgm:cxn modelId="{12209F06-E680-43AF-895D-EF451418C4A5}" type="presOf" srcId="{5039D565-0171-4C25-A2E3-C44532400C48}" destId="{0ED9DFD3-EEBB-4C86-B78F-1A68B18BBF1F}" srcOrd="1" destOrd="0" presId="urn:microsoft.com/office/officeart/2005/8/layout/lProcess2"/>
    <dgm:cxn modelId="{140BDA0C-0D2F-42F5-8133-CE67603FD792}" srcId="{5039D565-0171-4C25-A2E3-C44532400C48}" destId="{93F2E8BD-58BD-4983-955C-C9DA989E1829}" srcOrd="1" destOrd="0" parTransId="{8C99AFCC-107E-403F-85F4-9A04D05DF9CD}" sibTransId="{98AC7269-E7BB-444A-9787-D1B1E80227FB}"/>
    <dgm:cxn modelId="{D8E08D12-1065-4E5D-8B14-CB8DF589A7C8}" srcId="{8F9112A5-B6D2-4E10-93C7-B2A7B2B19299}" destId="{6CE4E19C-8CFF-47A9-BF78-45710233AD18}" srcOrd="1" destOrd="0" parTransId="{58B4B8D7-21CE-433D-913F-A84E5C6733A9}" sibTransId="{D7343335-202C-4175-91B2-53D854E31236}"/>
    <dgm:cxn modelId="{C8CAD71E-B39E-4AA6-8687-12B23D66AD1C}" type="presOf" srcId="{E7D580AF-42D8-47DD-A292-70EAECB72787}" destId="{BB1E4757-053F-4385-9057-8F8BFF686CDA}" srcOrd="1" destOrd="0" presId="urn:microsoft.com/office/officeart/2005/8/layout/lProcess2"/>
    <dgm:cxn modelId="{9A51A41F-EB00-412F-8055-AAE1F5ABEC99}" srcId="{8F9112A5-B6D2-4E10-93C7-B2A7B2B19299}" destId="{5FB42301-DEE6-4A83-B3E2-46CCEA231DCB}" srcOrd="0" destOrd="0" parTransId="{314B67F8-801B-4ACA-B72A-56765A464BE0}" sibTransId="{E45799DF-6730-4957-B006-C344A0CD2D18}"/>
    <dgm:cxn modelId="{26913021-BA8C-44F6-BED2-F747334C6480}" type="presOf" srcId="{3CE18562-1341-4D38-894E-1CC9204E506A}" destId="{AEA249F4-E2DA-437B-972C-1D863BC306D4}" srcOrd="0" destOrd="0" presId="urn:microsoft.com/office/officeart/2005/8/layout/lProcess2"/>
    <dgm:cxn modelId="{EB55172C-2C65-4E56-AE1F-0729C872631F}" type="presOf" srcId="{84C6CE5F-EBB0-48B0-AC04-C1B2CD8AD684}" destId="{B663D727-2FAC-44BC-A039-72575CEF01E7}" srcOrd="0" destOrd="0" presId="urn:microsoft.com/office/officeart/2005/8/layout/lProcess2"/>
    <dgm:cxn modelId="{D54CEF36-51A4-45B5-A740-8167064B0B10}" srcId="{873BB653-4E51-41BF-A0D6-FC16981CB856}" destId="{5039D565-0171-4C25-A2E3-C44532400C48}" srcOrd="4" destOrd="0" parTransId="{77DC48C3-1A19-49AB-BB9A-84316BDD7BAD}" sibTransId="{A7808945-D36B-402D-811C-D021C0637574}"/>
    <dgm:cxn modelId="{70DBDF3B-A329-4F87-8A30-48F388F0FA1F}" type="presOf" srcId="{8F9112A5-B6D2-4E10-93C7-B2A7B2B19299}" destId="{11E680C5-08C7-49C6-B1C2-930C738DFA89}" srcOrd="1" destOrd="0" presId="urn:microsoft.com/office/officeart/2005/8/layout/lProcess2"/>
    <dgm:cxn modelId="{8D1BFF3B-89F9-4FCE-AA6B-8C041DE3FAA7}" type="presOf" srcId="{8F9112A5-B6D2-4E10-93C7-B2A7B2B19299}" destId="{AE8BE55B-63A0-4BE9-BB0C-F5F229637798}" srcOrd="0" destOrd="0" presId="urn:microsoft.com/office/officeart/2005/8/layout/lProcess2"/>
    <dgm:cxn modelId="{4872913E-3EF8-4227-8666-E62C45B950F6}" srcId="{970D77EB-CD4B-4ECE-BDA6-510BC862E60D}" destId="{05197A74-007E-4D52-8553-94F5E5D0AE61}" srcOrd="0" destOrd="0" parTransId="{0C901C78-8BA5-4D01-AD9D-C3D17F30C2D1}" sibTransId="{29FC1EB5-C824-47BC-A3C2-FF590DDF8928}"/>
    <dgm:cxn modelId="{7AD2C23F-BAD9-47EB-A03E-FD8920997562}" type="presOf" srcId="{05197A74-007E-4D52-8553-94F5E5D0AE61}" destId="{D7D92995-5124-41D4-A64F-6C386A1107A4}" srcOrd="0" destOrd="0" presId="urn:microsoft.com/office/officeart/2005/8/layout/lProcess2"/>
    <dgm:cxn modelId="{5BC6315D-7C4A-41E7-A99C-32B5FA2F68AF}" type="presOf" srcId="{970D77EB-CD4B-4ECE-BDA6-510BC862E60D}" destId="{402CE2CB-FE46-4D58-BFDF-320227BD49DE}" srcOrd="0" destOrd="0" presId="urn:microsoft.com/office/officeart/2005/8/layout/lProcess2"/>
    <dgm:cxn modelId="{9B00FA62-1134-48D7-B027-1EE1A3D28419}" type="presOf" srcId="{ACABBE85-66EE-445E-8D8D-D59D07923C58}" destId="{F654BCC8-8AE6-4FF5-A7DE-4964CF19B1C2}" srcOrd="0" destOrd="0" presId="urn:microsoft.com/office/officeart/2005/8/layout/lProcess2"/>
    <dgm:cxn modelId="{14EC5F6B-AD06-4D70-A001-6066604FA021}" type="presOf" srcId="{C9309DBA-44A2-4114-8029-4C0096D3969C}" destId="{CE525966-8C55-4189-B2D0-98BBCFC4ED30}" srcOrd="1" destOrd="0" presId="urn:microsoft.com/office/officeart/2005/8/layout/lProcess2"/>
    <dgm:cxn modelId="{0893B64B-D12B-41C1-BCF7-662DBDF1D253}" srcId="{873BB653-4E51-41BF-A0D6-FC16981CB856}" destId="{ACABBE85-66EE-445E-8D8D-D59D07923C58}" srcOrd="0" destOrd="0" parTransId="{7F3C0AEB-7649-4F64-AD6E-72EB5F91EC89}" sibTransId="{3AA61D17-3AB0-401B-A566-1B7C1CA189A7}"/>
    <dgm:cxn modelId="{5DD4254C-6328-4D31-B5F1-4D485AAB5A85}" srcId="{970D77EB-CD4B-4ECE-BDA6-510BC862E60D}" destId="{AC0C0BCD-5A44-4AA7-81E8-F37F0B7B80AE}" srcOrd="1" destOrd="0" parTransId="{88040641-C2F9-40F4-9DF9-1D8AC99E7951}" sibTransId="{E87FCF97-E1F0-4A64-AC3A-E0DF1CA1412A}"/>
    <dgm:cxn modelId="{56F9816C-107F-4795-89C2-4AF32D21F0CD}" type="presOf" srcId="{970D77EB-CD4B-4ECE-BDA6-510BC862E60D}" destId="{22283136-22EC-479C-8449-AAD1DFD98056}" srcOrd="1" destOrd="0" presId="urn:microsoft.com/office/officeart/2005/8/layout/lProcess2"/>
    <dgm:cxn modelId="{545A2B4D-DA88-439F-B330-1B6D24CD3511}" type="presOf" srcId="{ACABBE85-66EE-445E-8D8D-D59D07923C58}" destId="{EDAB415F-AE1F-4644-84DD-EB3E8D96AE0E}" srcOrd="1" destOrd="0" presId="urn:microsoft.com/office/officeart/2005/8/layout/lProcess2"/>
    <dgm:cxn modelId="{F9E20A4E-C803-47F2-BF96-ED7AFF879AA9}" srcId="{873BB653-4E51-41BF-A0D6-FC16981CB856}" destId="{C9309DBA-44A2-4114-8029-4C0096D3969C}" srcOrd="5" destOrd="0" parTransId="{2CF2F761-1E58-4E7D-8A6A-65121A1F41AF}" sibTransId="{2AEE0980-6C2A-405E-84BD-A44B7214C71A}"/>
    <dgm:cxn modelId="{25F3896F-9B13-4279-A0C5-DEBCC06142B5}" type="presOf" srcId="{1219DF5B-9491-4351-B4CC-9E2603587A1E}" destId="{A360FC05-CEA8-4277-AC0E-EB58BC612D09}" srcOrd="0" destOrd="0" presId="urn:microsoft.com/office/officeart/2005/8/layout/lProcess2"/>
    <dgm:cxn modelId="{E9EF9373-F29C-4181-A52F-45DC642DA457}" srcId="{873BB653-4E51-41BF-A0D6-FC16981CB856}" destId="{8F9112A5-B6D2-4E10-93C7-B2A7B2B19299}" srcOrd="3" destOrd="0" parTransId="{9A73B5EC-5E0D-4F06-99F0-DA9744A077AC}" sibTransId="{10A499B8-2844-4CA9-BEDA-2443AFF752DC}"/>
    <dgm:cxn modelId="{27135C57-B233-40A8-8624-4A2081BBE549}" type="presOf" srcId="{89285DDC-0062-49F1-BD16-A3B127ABE008}" destId="{EE5846A7-78C2-40D7-BAAC-1E66159ED9B2}" srcOrd="0" destOrd="0" presId="urn:microsoft.com/office/officeart/2005/8/layout/lProcess2"/>
    <dgm:cxn modelId="{408DFB58-2E02-4947-B38D-A0FFEFCEAB15}" srcId="{5039D565-0171-4C25-A2E3-C44532400C48}" destId="{A05051FD-0400-42F6-8C44-C61C4AD480D5}" srcOrd="0" destOrd="0" parTransId="{4886776E-9EE3-4A36-9D77-6D85EF725B11}" sibTransId="{BC68F390-38A3-4D48-A11D-F2F6EDF4DC2B}"/>
    <dgm:cxn modelId="{124E347C-0904-4F5D-A91A-F36D56389D37}" type="presOf" srcId="{6CE4E19C-8CFF-47A9-BF78-45710233AD18}" destId="{E93665DA-7B50-4F01-B8EE-62719057523C}" srcOrd="0" destOrd="0" presId="urn:microsoft.com/office/officeart/2005/8/layout/lProcess2"/>
    <dgm:cxn modelId="{9B4E7E7D-95BA-40A1-8C6A-A9D5CE81F213}" type="presOf" srcId="{E7D580AF-42D8-47DD-A292-70EAECB72787}" destId="{6D2EA53C-9FEE-4E3B-A088-CB9EFA87DD40}" srcOrd="0" destOrd="0" presId="urn:microsoft.com/office/officeart/2005/8/layout/lProcess2"/>
    <dgm:cxn modelId="{0E4F5981-2037-4EA9-A57C-BC82D43631EC}" srcId="{ACABBE85-66EE-445E-8D8D-D59D07923C58}" destId="{3CE18562-1341-4D38-894E-1CC9204E506A}" srcOrd="0" destOrd="0" parTransId="{12A15A92-3A7C-4285-8AE9-A50EC3A0D42C}" sibTransId="{6CCCDFFA-A3B7-44CA-A827-6FC83D97D2E5}"/>
    <dgm:cxn modelId="{89241285-44DE-406A-9594-B8A804E027A1}" type="presOf" srcId="{93F2E8BD-58BD-4983-955C-C9DA989E1829}" destId="{00371250-DAA6-4614-8195-07E0250B4CD7}" srcOrd="0" destOrd="0" presId="urn:microsoft.com/office/officeart/2005/8/layout/lProcess2"/>
    <dgm:cxn modelId="{E4204395-61AE-46F1-AF92-480684C6952E}" srcId="{ACABBE85-66EE-445E-8D8D-D59D07923C58}" destId="{84C6CE5F-EBB0-48B0-AC04-C1B2CD8AD684}" srcOrd="1" destOrd="0" parTransId="{E4B6805D-7226-4191-B11A-28455126862E}" sibTransId="{22DF89F0-84D7-4A4A-A327-4C826265FE1E}"/>
    <dgm:cxn modelId="{4E0D15AC-5C27-4988-AD91-A1A817F01086}" srcId="{873BB653-4E51-41BF-A0D6-FC16981CB856}" destId="{E7D580AF-42D8-47DD-A292-70EAECB72787}" srcOrd="1" destOrd="0" parTransId="{9E105F92-809C-428A-8AB1-A486BD014A90}" sibTransId="{53C7E534-9B2E-4D53-8CAC-33B182F27957}"/>
    <dgm:cxn modelId="{4B6A4BBA-16BE-4A0D-BD2B-9902E3EB45F1}" type="presOf" srcId="{584151AE-79AB-41FD-B087-0FE8D598FDFB}" destId="{D4CEBF99-D190-47D7-AA4C-091743C9B9E3}" srcOrd="0" destOrd="0" presId="urn:microsoft.com/office/officeart/2005/8/layout/lProcess2"/>
    <dgm:cxn modelId="{4FB174BF-F729-4256-8992-EBE3863ED381}" type="presOf" srcId="{5FB42301-DEE6-4A83-B3E2-46CCEA231DCB}" destId="{B32B238B-A321-426A-89C0-E7549129E131}" srcOrd="0" destOrd="0" presId="urn:microsoft.com/office/officeart/2005/8/layout/lProcess2"/>
    <dgm:cxn modelId="{96F887C0-6D27-41F3-B979-22AF3B1B1C25}" srcId="{873BB653-4E51-41BF-A0D6-FC16981CB856}" destId="{970D77EB-CD4B-4ECE-BDA6-510BC862E60D}" srcOrd="2" destOrd="0" parTransId="{3D1292DD-C970-4C65-8008-BBFDBA8A9E0A}" sibTransId="{173446D8-3B85-40C0-8728-4021B775CAF1}"/>
    <dgm:cxn modelId="{DD6673CF-7F94-48FA-88BB-32595B60387B}" type="presOf" srcId="{A05051FD-0400-42F6-8C44-C61C4AD480D5}" destId="{A05E2D6A-17D6-4AC7-AFAB-3ABC9244E081}" srcOrd="0" destOrd="0" presId="urn:microsoft.com/office/officeart/2005/8/layout/lProcess2"/>
    <dgm:cxn modelId="{0F8C84D7-A97E-4717-934E-8AEBC84BDE62}" srcId="{C9309DBA-44A2-4114-8029-4C0096D3969C}" destId="{1219DF5B-9491-4351-B4CC-9E2603587A1E}" srcOrd="1" destOrd="0" parTransId="{E5EDB1CF-F6E2-4614-BE4E-3004248364AF}" sibTransId="{88CA726F-1ABF-4DB8-8BFA-85F241B9014C}"/>
    <dgm:cxn modelId="{6A2D75D8-6FB3-4591-B70B-B0ACB17FFA4C}" srcId="{E7D580AF-42D8-47DD-A292-70EAECB72787}" destId="{584151AE-79AB-41FD-B087-0FE8D598FDFB}" srcOrd="1" destOrd="0" parTransId="{EA657221-C219-4600-905B-2413BE872A0F}" sibTransId="{B68A1484-4E69-4621-84E7-18EA10A26C14}"/>
    <dgm:cxn modelId="{C8EC18DB-0CB8-4A48-97AD-D423EEEC6C0D}" type="presOf" srcId="{873BB653-4E51-41BF-A0D6-FC16981CB856}" destId="{8E61070C-E90F-4B61-B118-57BAE7E9A88C}" srcOrd="0" destOrd="0" presId="urn:microsoft.com/office/officeart/2005/8/layout/lProcess2"/>
    <dgm:cxn modelId="{361EC6E9-3A38-4AA7-84BD-8FF45A13CD46}" type="presOf" srcId="{AC0C0BCD-5A44-4AA7-81E8-F37F0B7B80AE}" destId="{D271DA3A-A0AC-4E29-A96B-F346923DB3E8}" srcOrd="0" destOrd="0" presId="urn:microsoft.com/office/officeart/2005/8/layout/lProcess2"/>
    <dgm:cxn modelId="{ABE6CEF4-04AE-482C-9667-CEFD6F869C3E}" type="presOf" srcId="{5039D565-0171-4C25-A2E3-C44532400C48}" destId="{86111ED6-7C08-448E-8E6A-5B890C80BD3E}" srcOrd="0" destOrd="0" presId="urn:microsoft.com/office/officeart/2005/8/layout/lProcess2"/>
    <dgm:cxn modelId="{22BFE4F4-691E-48F2-8A53-DD112E70D538}" srcId="{E7D580AF-42D8-47DD-A292-70EAECB72787}" destId="{89285DDC-0062-49F1-BD16-A3B127ABE008}" srcOrd="0" destOrd="0" parTransId="{D23BC9BF-C938-48A1-A442-6D384FBEF74C}" sibTransId="{89A7456C-CE55-4F0C-BD42-02139A5B6FED}"/>
    <dgm:cxn modelId="{1C1617F6-592B-4BF8-BC55-F2E238E94C34}" type="presOf" srcId="{F7B9B098-6C60-404B-98C8-F99F7EEC36C9}" destId="{7878F0BD-A972-4E41-8768-706AD9C9862A}" srcOrd="0" destOrd="0" presId="urn:microsoft.com/office/officeart/2005/8/layout/lProcess2"/>
    <dgm:cxn modelId="{0E55B6FE-C490-4642-96CE-491E32E5057F}" srcId="{C9309DBA-44A2-4114-8029-4C0096D3969C}" destId="{F7B9B098-6C60-404B-98C8-F99F7EEC36C9}" srcOrd="0" destOrd="0" parTransId="{7895819F-0528-4722-B3A6-38371ADA1D67}" sibTransId="{0DB5F67D-BC51-4AE4-8DF9-52DECF45DF67}"/>
    <dgm:cxn modelId="{14EF168A-479C-410D-B1F3-21A9FE3E842E}" type="presParOf" srcId="{8E61070C-E90F-4B61-B118-57BAE7E9A88C}" destId="{3507DAD8-5D76-4679-993A-EFA7A201DA9F}" srcOrd="0" destOrd="0" presId="urn:microsoft.com/office/officeart/2005/8/layout/lProcess2"/>
    <dgm:cxn modelId="{8AF790D8-721E-4EA2-BE31-7D5DA89550DE}" type="presParOf" srcId="{3507DAD8-5D76-4679-993A-EFA7A201DA9F}" destId="{F654BCC8-8AE6-4FF5-A7DE-4964CF19B1C2}" srcOrd="0" destOrd="0" presId="urn:microsoft.com/office/officeart/2005/8/layout/lProcess2"/>
    <dgm:cxn modelId="{9754A87E-A5EE-47B1-B0A2-DC03C8DCEDCF}" type="presParOf" srcId="{3507DAD8-5D76-4679-993A-EFA7A201DA9F}" destId="{EDAB415F-AE1F-4644-84DD-EB3E8D96AE0E}" srcOrd="1" destOrd="0" presId="urn:microsoft.com/office/officeart/2005/8/layout/lProcess2"/>
    <dgm:cxn modelId="{2C2034EE-F984-4C71-B610-5E46DFB5D488}" type="presParOf" srcId="{3507DAD8-5D76-4679-993A-EFA7A201DA9F}" destId="{740537A6-64C8-4758-9E83-0467737913EE}" srcOrd="2" destOrd="0" presId="urn:microsoft.com/office/officeart/2005/8/layout/lProcess2"/>
    <dgm:cxn modelId="{6D876CD8-7333-4ECC-AFC1-70A30C908E0B}" type="presParOf" srcId="{740537A6-64C8-4758-9E83-0467737913EE}" destId="{DC4FBE8A-F1B1-4B8C-AE05-19AA7B472606}" srcOrd="0" destOrd="0" presId="urn:microsoft.com/office/officeart/2005/8/layout/lProcess2"/>
    <dgm:cxn modelId="{D6641694-E31A-400F-9510-37EB28575743}" type="presParOf" srcId="{DC4FBE8A-F1B1-4B8C-AE05-19AA7B472606}" destId="{AEA249F4-E2DA-437B-972C-1D863BC306D4}" srcOrd="0" destOrd="0" presId="urn:microsoft.com/office/officeart/2005/8/layout/lProcess2"/>
    <dgm:cxn modelId="{45717D05-399D-4EDB-805E-01DD97DD071F}" type="presParOf" srcId="{DC4FBE8A-F1B1-4B8C-AE05-19AA7B472606}" destId="{6BFBF349-B544-4D40-A861-A2B943C1A99A}" srcOrd="1" destOrd="0" presId="urn:microsoft.com/office/officeart/2005/8/layout/lProcess2"/>
    <dgm:cxn modelId="{1D66A9A8-5CA0-4795-94C2-14207E4C63F0}" type="presParOf" srcId="{DC4FBE8A-F1B1-4B8C-AE05-19AA7B472606}" destId="{B663D727-2FAC-44BC-A039-72575CEF01E7}" srcOrd="2" destOrd="0" presId="urn:microsoft.com/office/officeart/2005/8/layout/lProcess2"/>
    <dgm:cxn modelId="{F4FAE401-F686-4AD6-AB60-0272B4606D7E}" type="presParOf" srcId="{8E61070C-E90F-4B61-B118-57BAE7E9A88C}" destId="{83479723-048C-47E5-A92F-3E8BBFAE2733}" srcOrd="1" destOrd="0" presId="urn:microsoft.com/office/officeart/2005/8/layout/lProcess2"/>
    <dgm:cxn modelId="{3A4DCCAE-D512-4358-A54C-D47000285AD4}" type="presParOf" srcId="{8E61070C-E90F-4B61-B118-57BAE7E9A88C}" destId="{A9E0BE42-7C32-42F4-A6F2-B8DF10A8D3F9}" srcOrd="2" destOrd="0" presId="urn:microsoft.com/office/officeart/2005/8/layout/lProcess2"/>
    <dgm:cxn modelId="{DAF02C50-2A2B-4235-A950-0176B4910C75}" type="presParOf" srcId="{A9E0BE42-7C32-42F4-A6F2-B8DF10A8D3F9}" destId="{6D2EA53C-9FEE-4E3B-A088-CB9EFA87DD40}" srcOrd="0" destOrd="0" presId="urn:microsoft.com/office/officeart/2005/8/layout/lProcess2"/>
    <dgm:cxn modelId="{074CB04E-39F0-4296-9CAA-5FFB2353FB8F}" type="presParOf" srcId="{A9E0BE42-7C32-42F4-A6F2-B8DF10A8D3F9}" destId="{BB1E4757-053F-4385-9057-8F8BFF686CDA}" srcOrd="1" destOrd="0" presId="urn:microsoft.com/office/officeart/2005/8/layout/lProcess2"/>
    <dgm:cxn modelId="{9ACD05C2-2C78-46B7-ACDE-EA11A1A7049B}" type="presParOf" srcId="{A9E0BE42-7C32-42F4-A6F2-B8DF10A8D3F9}" destId="{F15F3EA2-5353-446F-8761-CCBCB223D3E0}" srcOrd="2" destOrd="0" presId="urn:microsoft.com/office/officeart/2005/8/layout/lProcess2"/>
    <dgm:cxn modelId="{F5DB8E6A-B77B-4D5D-8872-EC19ECDF9552}" type="presParOf" srcId="{F15F3EA2-5353-446F-8761-CCBCB223D3E0}" destId="{94799D84-801A-4A83-85CF-4076023E1E99}" srcOrd="0" destOrd="0" presId="urn:microsoft.com/office/officeart/2005/8/layout/lProcess2"/>
    <dgm:cxn modelId="{91E309B5-E114-43D7-89C7-3C3FF2A62878}" type="presParOf" srcId="{94799D84-801A-4A83-85CF-4076023E1E99}" destId="{EE5846A7-78C2-40D7-BAAC-1E66159ED9B2}" srcOrd="0" destOrd="0" presId="urn:microsoft.com/office/officeart/2005/8/layout/lProcess2"/>
    <dgm:cxn modelId="{A30462A0-4CEB-42DC-BAD8-EF6C6FB60745}" type="presParOf" srcId="{94799D84-801A-4A83-85CF-4076023E1E99}" destId="{50D3EDD8-B1AD-4DF0-ACC5-47071C1464C0}" srcOrd="1" destOrd="0" presId="urn:microsoft.com/office/officeart/2005/8/layout/lProcess2"/>
    <dgm:cxn modelId="{40D63211-C3CE-4960-A66F-8D63C2CF9322}" type="presParOf" srcId="{94799D84-801A-4A83-85CF-4076023E1E99}" destId="{D4CEBF99-D190-47D7-AA4C-091743C9B9E3}" srcOrd="2" destOrd="0" presId="urn:microsoft.com/office/officeart/2005/8/layout/lProcess2"/>
    <dgm:cxn modelId="{3A5ACD7E-E6A1-4D3F-9087-79D86D98CDE1}" type="presParOf" srcId="{8E61070C-E90F-4B61-B118-57BAE7E9A88C}" destId="{2FDC6C52-32B4-45C8-8146-68389BAFEEB7}" srcOrd="3" destOrd="0" presId="urn:microsoft.com/office/officeart/2005/8/layout/lProcess2"/>
    <dgm:cxn modelId="{AC883657-DA8A-44DA-8487-9B83D2F74B43}" type="presParOf" srcId="{8E61070C-E90F-4B61-B118-57BAE7E9A88C}" destId="{AE4286F7-E0C6-403A-8D5A-2DBF1D5849DC}" srcOrd="4" destOrd="0" presId="urn:microsoft.com/office/officeart/2005/8/layout/lProcess2"/>
    <dgm:cxn modelId="{2BA8E25B-4052-4BB7-944D-B8EFB30B1DEB}" type="presParOf" srcId="{AE4286F7-E0C6-403A-8D5A-2DBF1D5849DC}" destId="{402CE2CB-FE46-4D58-BFDF-320227BD49DE}" srcOrd="0" destOrd="0" presId="urn:microsoft.com/office/officeart/2005/8/layout/lProcess2"/>
    <dgm:cxn modelId="{827FEAAE-FED9-4118-A364-99615D8763E3}" type="presParOf" srcId="{AE4286F7-E0C6-403A-8D5A-2DBF1D5849DC}" destId="{22283136-22EC-479C-8449-AAD1DFD98056}" srcOrd="1" destOrd="0" presId="urn:microsoft.com/office/officeart/2005/8/layout/lProcess2"/>
    <dgm:cxn modelId="{F3CCFBA3-E33A-446C-9FB8-F8007F6B71FC}" type="presParOf" srcId="{AE4286F7-E0C6-403A-8D5A-2DBF1D5849DC}" destId="{81F57205-5395-4F62-ACCD-B0DD70EFEC28}" srcOrd="2" destOrd="0" presId="urn:microsoft.com/office/officeart/2005/8/layout/lProcess2"/>
    <dgm:cxn modelId="{0EB9905E-DD40-431A-A878-45836E55171D}" type="presParOf" srcId="{81F57205-5395-4F62-ACCD-B0DD70EFEC28}" destId="{CC72172D-AA92-46F9-9BBE-2994C51CFE65}" srcOrd="0" destOrd="0" presId="urn:microsoft.com/office/officeart/2005/8/layout/lProcess2"/>
    <dgm:cxn modelId="{CEF4FFC0-FAE5-4BFF-AB70-EAF0D9FE9A02}" type="presParOf" srcId="{CC72172D-AA92-46F9-9BBE-2994C51CFE65}" destId="{D7D92995-5124-41D4-A64F-6C386A1107A4}" srcOrd="0" destOrd="0" presId="urn:microsoft.com/office/officeart/2005/8/layout/lProcess2"/>
    <dgm:cxn modelId="{8809FC99-7842-4684-8F21-76B19488FFE0}" type="presParOf" srcId="{CC72172D-AA92-46F9-9BBE-2994C51CFE65}" destId="{01EF390F-464D-4435-8DC1-12FF61F07907}" srcOrd="1" destOrd="0" presId="urn:microsoft.com/office/officeart/2005/8/layout/lProcess2"/>
    <dgm:cxn modelId="{661D14E8-CB80-478C-B559-32490706A222}" type="presParOf" srcId="{CC72172D-AA92-46F9-9BBE-2994C51CFE65}" destId="{D271DA3A-A0AC-4E29-A96B-F346923DB3E8}" srcOrd="2" destOrd="0" presId="urn:microsoft.com/office/officeart/2005/8/layout/lProcess2"/>
    <dgm:cxn modelId="{F5AC703C-C984-40DA-BFC7-E78DA8150BDF}" type="presParOf" srcId="{8E61070C-E90F-4B61-B118-57BAE7E9A88C}" destId="{0C71A17E-EBB6-4DE8-B94D-CD5C6EA4B71E}" srcOrd="5" destOrd="0" presId="urn:microsoft.com/office/officeart/2005/8/layout/lProcess2"/>
    <dgm:cxn modelId="{FD70C049-9B3F-4048-AEE8-917C95A3968B}" type="presParOf" srcId="{8E61070C-E90F-4B61-B118-57BAE7E9A88C}" destId="{D7533D00-56B2-4FCC-952F-A42E7C560895}" srcOrd="6" destOrd="0" presId="urn:microsoft.com/office/officeart/2005/8/layout/lProcess2"/>
    <dgm:cxn modelId="{0AA8D2F4-0AC0-4063-BBA7-635AA51692E1}" type="presParOf" srcId="{D7533D00-56B2-4FCC-952F-A42E7C560895}" destId="{AE8BE55B-63A0-4BE9-BB0C-F5F229637798}" srcOrd="0" destOrd="0" presId="urn:microsoft.com/office/officeart/2005/8/layout/lProcess2"/>
    <dgm:cxn modelId="{C698546E-4AC9-4B86-A81B-ED63A185C149}" type="presParOf" srcId="{D7533D00-56B2-4FCC-952F-A42E7C560895}" destId="{11E680C5-08C7-49C6-B1C2-930C738DFA89}" srcOrd="1" destOrd="0" presId="urn:microsoft.com/office/officeart/2005/8/layout/lProcess2"/>
    <dgm:cxn modelId="{BF33D472-849A-413E-9B4F-0AD1F25F091A}" type="presParOf" srcId="{D7533D00-56B2-4FCC-952F-A42E7C560895}" destId="{EB50364B-73BE-48EC-944A-C1F1E49D3430}" srcOrd="2" destOrd="0" presId="urn:microsoft.com/office/officeart/2005/8/layout/lProcess2"/>
    <dgm:cxn modelId="{CF3A6EA1-CBAD-40BD-A100-3FB9155672D3}" type="presParOf" srcId="{EB50364B-73BE-48EC-944A-C1F1E49D3430}" destId="{C41A14BF-BE80-4FC9-9D0B-843D9030865F}" srcOrd="0" destOrd="0" presId="urn:microsoft.com/office/officeart/2005/8/layout/lProcess2"/>
    <dgm:cxn modelId="{C3CEA8D4-0268-4442-A426-5F1C35C5EDCC}" type="presParOf" srcId="{C41A14BF-BE80-4FC9-9D0B-843D9030865F}" destId="{B32B238B-A321-426A-89C0-E7549129E131}" srcOrd="0" destOrd="0" presId="urn:microsoft.com/office/officeart/2005/8/layout/lProcess2"/>
    <dgm:cxn modelId="{2AE06B79-CA78-4FE3-A649-3DC5C97E7CC7}" type="presParOf" srcId="{C41A14BF-BE80-4FC9-9D0B-843D9030865F}" destId="{DFFB5BA5-4F0E-4E6C-B655-4470AC5697A3}" srcOrd="1" destOrd="0" presId="urn:microsoft.com/office/officeart/2005/8/layout/lProcess2"/>
    <dgm:cxn modelId="{B2627381-141F-41FD-8D2B-2B387DBF51D5}" type="presParOf" srcId="{C41A14BF-BE80-4FC9-9D0B-843D9030865F}" destId="{E93665DA-7B50-4F01-B8EE-62719057523C}" srcOrd="2" destOrd="0" presId="urn:microsoft.com/office/officeart/2005/8/layout/lProcess2"/>
    <dgm:cxn modelId="{8B527F3D-448C-444E-86B1-136E29B6C247}" type="presParOf" srcId="{8E61070C-E90F-4B61-B118-57BAE7E9A88C}" destId="{DB40766D-C33C-4A7A-8E7E-8809B45D183E}" srcOrd="7" destOrd="0" presId="urn:microsoft.com/office/officeart/2005/8/layout/lProcess2"/>
    <dgm:cxn modelId="{37AF2A7B-0DDE-4EAF-AD30-E9D5694D219A}" type="presParOf" srcId="{8E61070C-E90F-4B61-B118-57BAE7E9A88C}" destId="{47788FA9-E95E-4F65-AE92-7E97306D5599}" srcOrd="8" destOrd="0" presId="urn:microsoft.com/office/officeart/2005/8/layout/lProcess2"/>
    <dgm:cxn modelId="{E795D00F-0FA1-4290-894B-1ED3E02CAC55}" type="presParOf" srcId="{47788FA9-E95E-4F65-AE92-7E97306D5599}" destId="{86111ED6-7C08-448E-8E6A-5B890C80BD3E}" srcOrd="0" destOrd="0" presId="urn:microsoft.com/office/officeart/2005/8/layout/lProcess2"/>
    <dgm:cxn modelId="{9CA877D0-F649-40FD-A23F-32E8FEB8B5B8}" type="presParOf" srcId="{47788FA9-E95E-4F65-AE92-7E97306D5599}" destId="{0ED9DFD3-EEBB-4C86-B78F-1A68B18BBF1F}" srcOrd="1" destOrd="0" presId="urn:microsoft.com/office/officeart/2005/8/layout/lProcess2"/>
    <dgm:cxn modelId="{6A2BAB85-A509-49AA-979F-03D409D6975C}" type="presParOf" srcId="{47788FA9-E95E-4F65-AE92-7E97306D5599}" destId="{E99B0602-5A7C-42D9-A5AF-278A5365A5B0}" srcOrd="2" destOrd="0" presId="urn:microsoft.com/office/officeart/2005/8/layout/lProcess2"/>
    <dgm:cxn modelId="{9585846C-6A2B-498A-A55F-C4A6BFDE7F75}" type="presParOf" srcId="{E99B0602-5A7C-42D9-A5AF-278A5365A5B0}" destId="{91C34244-AC4B-45FE-B22C-3B2359AA6204}" srcOrd="0" destOrd="0" presId="urn:microsoft.com/office/officeart/2005/8/layout/lProcess2"/>
    <dgm:cxn modelId="{41595C67-D670-476E-8809-05C278E98BC4}" type="presParOf" srcId="{91C34244-AC4B-45FE-B22C-3B2359AA6204}" destId="{A05E2D6A-17D6-4AC7-AFAB-3ABC9244E081}" srcOrd="0" destOrd="0" presId="urn:microsoft.com/office/officeart/2005/8/layout/lProcess2"/>
    <dgm:cxn modelId="{B36D5B81-3CC1-46CF-BC9B-60F9C9CF44C2}" type="presParOf" srcId="{91C34244-AC4B-45FE-B22C-3B2359AA6204}" destId="{313277DC-1236-490C-B531-41DD4259960F}" srcOrd="1" destOrd="0" presId="urn:microsoft.com/office/officeart/2005/8/layout/lProcess2"/>
    <dgm:cxn modelId="{B33AB2A7-3AAC-4A88-9FFB-03B35E1F3136}" type="presParOf" srcId="{91C34244-AC4B-45FE-B22C-3B2359AA6204}" destId="{00371250-DAA6-4614-8195-07E0250B4CD7}" srcOrd="2" destOrd="0" presId="urn:microsoft.com/office/officeart/2005/8/layout/lProcess2"/>
    <dgm:cxn modelId="{74276A76-2ADE-4C08-8944-53B9EA0B60E8}" type="presParOf" srcId="{8E61070C-E90F-4B61-B118-57BAE7E9A88C}" destId="{FFBD6295-0CA2-4732-BB5C-08B5032A8B8D}" srcOrd="9" destOrd="0" presId="urn:microsoft.com/office/officeart/2005/8/layout/lProcess2"/>
    <dgm:cxn modelId="{CF6AEDB3-EFB0-4014-B505-E51E58683817}" type="presParOf" srcId="{8E61070C-E90F-4B61-B118-57BAE7E9A88C}" destId="{5131C95C-8A17-4D20-A7F8-CC2003377347}" srcOrd="10" destOrd="0" presId="urn:microsoft.com/office/officeart/2005/8/layout/lProcess2"/>
    <dgm:cxn modelId="{3629F60A-0512-4790-B22A-DAB3E75B8D48}" type="presParOf" srcId="{5131C95C-8A17-4D20-A7F8-CC2003377347}" destId="{6A548888-E942-42BA-B834-8FE095F1E64C}" srcOrd="0" destOrd="0" presId="urn:microsoft.com/office/officeart/2005/8/layout/lProcess2"/>
    <dgm:cxn modelId="{60F83992-CE80-4410-B289-FFEE6BEC29A4}" type="presParOf" srcId="{5131C95C-8A17-4D20-A7F8-CC2003377347}" destId="{CE525966-8C55-4189-B2D0-98BBCFC4ED30}" srcOrd="1" destOrd="0" presId="urn:microsoft.com/office/officeart/2005/8/layout/lProcess2"/>
    <dgm:cxn modelId="{94FE2F2D-E75E-49B3-B9B6-C1C8EAE2C748}" type="presParOf" srcId="{5131C95C-8A17-4D20-A7F8-CC2003377347}" destId="{CD5153EC-1482-4225-98EF-86DB9F9C044E}" srcOrd="2" destOrd="0" presId="urn:microsoft.com/office/officeart/2005/8/layout/lProcess2"/>
    <dgm:cxn modelId="{BEBB970D-F330-47FB-9D03-280334D306DC}" type="presParOf" srcId="{CD5153EC-1482-4225-98EF-86DB9F9C044E}" destId="{207B7151-C26E-45B8-8105-1953BD5871E6}" srcOrd="0" destOrd="0" presId="urn:microsoft.com/office/officeart/2005/8/layout/lProcess2"/>
    <dgm:cxn modelId="{68535E42-D84A-48BC-9855-5885FA1C9727}" type="presParOf" srcId="{207B7151-C26E-45B8-8105-1953BD5871E6}" destId="{7878F0BD-A972-4E41-8768-706AD9C9862A}" srcOrd="0" destOrd="0" presId="urn:microsoft.com/office/officeart/2005/8/layout/lProcess2"/>
    <dgm:cxn modelId="{3E4AFBCA-983A-4225-81A7-D89712463A73}" type="presParOf" srcId="{207B7151-C26E-45B8-8105-1953BD5871E6}" destId="{367EC413-CE9D-4C1D-B135-8A05BF11A2AB}" srcOrd="1" destOrd="0" presId="urn:microsoft.com/office/officeart/2005/8/layout/lProcess2"/>
    <dgm:cxn modelId="{9B325D4B-47BB-4C4D-8ADC-236046A4D60C}" type="presParOf" srcId="{207B7151-C26E-45B8-8105-1953BD5871E6}" destId="{A360FC05-CEA8-4277-AC0E-EB58BC612D0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7F8CD6-8F3A-47CC-8B53-B238831B8B4C}" type="doc">
      <dgm:prSet loTypeId="urn:diagrams.loki3.com/BracketList" loCatId="list" qsTypeId="urn:microsoft.com/office/officeart/2005/8/quickstyle/simple1" qsCatId="simple" csTypeId="urn:microsoft.com/office/officeart/2005/8/colors/colorful2" csCatId="colorful" phldr="1"/>
      <dgm:spPr/>
      <dgm:t>
        <a:bodyPr/>
        <a:lstStyle/>
        <a:p>
          <a:endParaRPr lang="en-US"/>
        </a:p>
      </dgm:t>
    </dgm:pt>
    <dgm:pt modelId="{43C9EC9F-7655-41D1-AEA8-E74F26AEADD9}">
      <dgm:prSet phldrT="[Text]" phldr="0"/>
      <dgm:spPr/>
      <dgm:t>
        <a:bodyPr/>
        <a:lstStyle/>
        <a:p>
          <a:r>
            <a:rPr lang="es-ES"/>
            <a:t>IaaS</a:t>
          </a:r>
          <a:endParaRPr lang="en-US"/>
        </a:p>
      </dgm:t>
    </dgm:pt>
    <dgm:pt modelId="{04D03119-04F1-4F1E-924D-AF784342DE16}" type="parTrans" cxnId="{103ED6AE-8F0D-47C4-A18D-03C86FF515B9}">
      <dgm:prSet/>
      <dgm:spPr/>
      <dgm:t>
        <a:bodyPr/>
        <a:lstStyle/>
        <a:p>
          <a:endParaRPr lang="en-US"/>
        </a:p>
      </dgm:t>
    </dgm:pt>
    <dgm:pt modelId="{78E714B0-F140-4E28-9151-0909662BD018}" type="sibTrans" cxnId="{103ED6AE-8F0D-47C4-A18D-03C86FF515B9}">
      <dgm:prSet/>
      <dgm:spPr/>
      <dgm:t>
        <a:bodyPr/>
        <a:lstStyle/>
        <a:p>
          <a:endParaRPr lang="en-US"/>
        </a:p>
      </dgm:t>
    </dgm:pt>
    <dgm:pt modelId="{940F4CF0-7228-447D-88EC-293591515333}">
      <dgm:prSet phldrT="[Text]" phldr="0"/>
      <dgm:spPr/>
      <dgm:t>
        <a:bodyPr/>
        <a:lstStyle/>
        <a:p>
          <a:r>
            <a:rPr lang="es-ES"/>
            <a:t>%</a:t>
          </a:r>
          <a:endParaRPr lang="en-US"/>
        </a:p>
      </dgm:t>
    </dgm:pt>
    <dgm:pt modelId="{5E6ED3B7-2503-429C-A62D-72266233965C}" type="parTrans" cxnId="{B57F1ACF-0D0E-4ED3-ABBF-00530D0CBA9D}">
      <dgm:prSet/>
      <dgm:spPr/>
      <dgm:t>
        <a:bodyPr/>
        <a:lstStyle/>
        <a:p>
          <a:endParaRPr lang="en-US"/>
        </a:p>
      </dgm:t>
    </dgm:pt>
    <dgm:pt modelId="{5A337470-BDAE-485B-99B7-D7D44A6A43E4}" type="sibTrans" cxnId="{B57F1ACF-0D0E-4ED3-ABBF-00530D0CBA9D}">
      <dgm:prSet/>
      <dgm:spPr/>
      <dgm:t>
        <a:bodyPr/>
        <a:lstStyle/>
        <a:p>
          <a:endParaRPr lang="en-US"/>
        </a:p>
      </dgm:t>
    </dgm:pt>
    <dgm:pt modelId="{443A3DEC-887D-462F-A61E-C8E54BEF2FAC}">
      <dgm:prSet phldrT="[Text]" phldr="0"/>
      <dgm:spPr/>
      <dgm:t>
        <a:bodyPr/>
        <a:lstStyle/>
        <a:p>
          <a:r>
            <a:rPr lang="es-ES"/>
            <a:t>PaaS</a:t>
          </a:r>
          <a:endParaRPr lang="en-US"/>
        </a:p>
      </dgm:t>
    </dgm:pt>
    <dgm:pt modelId="{6C3EED63-25C9-482F-8FCC-ED05D69042ED}" type="parTrans" cxnId="{C606AB69-E7F8-47AB-911B-CE1878D9193F}">
      <dgm:prSet/>
      <dgm:spPr/>
      <dgm:t>
        <a:bodyPr/>
        <a:lstStyle/>
        <a:p>
          <a:endParaRPr lang="en-US"/>
        </a:p>
      </dgm:t>
    </dgm:pt>
    <dgm:pt modelId="{644C25C2-CE11-4A9D-8D03-63702A94C55B}" type="sibTrans" cxnId="{C606AB69-E7F8-47AB-911B-CE1878D9193F}">
      <dgm:prSet/>
      <dgm:spPr/>
      <dgm:t>
        <a:bodyPr/>
        <a:lstStyle/>
        <a:p>
          <a:endParaRPr lang="en-US"/>
        </a:p>
      </dgm:t>
    </dgm:pt>
    <dgm:pt modelId="{BD2A7E17-337B-45E8-8280-36CB3F00AD5E}">
      <dgm:prSet phldrT="[Text]" phldr="0"/>
      <dgm:spPr/>
      <dgm:t>
        <a:bodyPr/>
        <a:lstStyle/>
        <a:p>
          <a:r>
            <a:rPr lang="es-ES"/>
            <a:t>%</a:t>
          </a:r>
          <a:endParaRPr lang="en-US"/>
        </a:p>
      </dgm:t>
    </dgm:pt>
    <dgm:pt modelId="{BB410F59-F62D-4AF5-AAAF-19C01A4556A8}" type="parTrans" cxnId="{DBD80B64-6784-4F1A-8FD7-1F0C4A49FB7A}">
      <dgm:prSet/>
      <dgm:spPr/>
      <dgm:t>
        <a:bodyPr/>
        <a:lstStyle/>
        <a:p>
          <a:endParaRPr lang="en-US"/>
        </a:p>
      </dgm:t>
    </dgm:pt>
    <dgm:pt modelId="{A1F9A3B3-A6EE-49C0-8100-E0DE6BF3B6DF}" type="sibTrans" cxnId="{DBD80B64-6784-4F1A-8FD7-1F0C4A49FB7A}">
      <dgm:prSet/>
      <dgm:spPr/>
      <dgm:t>
        <a:bodyPr/>
        <a:lstStyle/>
        <a:p>
          <a:endParaRPr lang="en-US"/>
        </a:p>
      </dgm:t>
    </dgm:pt>
    <dgm:pt modelId="{AC7AE050-6BE5-45A3-9F8F-CEB9CC360302}" type="pres">
      <dgm:prSet presAssocID="{9C7F8CD6-8F3A-47CC-8B53-B238831B8B4C}" presName="Name0" presStyleCnt="0">
        <dgm:presLayoutVars>
          <dgm:dir/>
          <dgm:animLvl val="lvl"/>
          <dgm:resizeHandles val="exact"/>
        </dgm:presLayoutVars>
      </dgm:prSet>
      <dgm:spPr/>
    </dgm:pt>
    <dgm:pt modelId="{B9494B95-7087-48E3-81ED-BB56459BF706}" type="pres">
      <dgm:prSet presAssocID="{43C9EC9F-7655-41D1-AEA8-E74F26AEADD9}" presName="linNode" presStyleCnt="0"/>
      <dgm:spPr/>
    </dgm:pt>
    <dgm:pt modelId="{C5DA32A1-675A-4C1A-85F0-4480A37718FD}" type="pres">
      <dgm:prSet presAssocID="{43C9EC9F-7655-41D1-AEA8-E74F26AEADD9}" presName="parTx" presStyleLbl="revTx" presStyleIdx="0" presStyleCnt="2">
        <dgm:presLayoutVars>
          <dgm:chMax val="1"/>
          <dgm:bulletEnabled val="1"/>
        </dgm:presLayoutVars>
      </dgm:prSet>
      <dgm:spPr/>
    </dgm:pt>
    <dgm:pt modelId="{A9D0E803-19F9-4492-AD56-FF1DA6E05389}" type="pres">
      <dgm:prSet presAssocID="{43C9EC9F-7655-41D1-AEA8-E74F26AEADD9}" presName="bracket" presStyleLbl="parChTrans1D1" presStyleIdx="0" presStyleCnt="2"/>
      <dgm:spPr/>
    </dgm:pt>
    <dgm:pt modelId="{92ACA024-39B5-45EE-894F-DB5158AA63D9}" type="pres">
      <dgm:prSet presAssocID="{43C9EC9F-7655-41D1-AEA8-E74F26AEADD9}" presName="spH" presStyleCnt="0"/>
      <dgm:spPr/>
    </dgm:pt>
    <dgm:pt modelId="{DA8BDAF7-BBE5-4108-B6F8-AF5D4C9CD459}" type="pres">
      <dgm:prSet presAssocID="{43C9EC9F-7655-41D1-AEA8-E74F26AEADD9}" presName="desTx" presStyleLbl="node1" presStyleIdx="0" presStyleCnt="2">
        <dgm:presLayoutVars>
          <dgm:bulletEnabled val="1"/>
        </dgm:presLayoutVars>
      </dgm:prSet>
      <dgm:spPr/>
    </dgm:pt>
    <dgm:pt modelId="{D7033058-EE99-4750-82E9-B724BF666F1E}" type="pres">
      <dgm:prSet presAssocID="{78E714B0-F140-4E28-9151-0909662BD018}" presName="spV" presStyleCnt="0"/>
      <dgm:spPr/>
    </dgm:pt>
    <dgm:pt modelId="{AA03A714-3A46-4E81-8B8B-2AECECC8B355}" type="pres">
      <dgm:prSet presAssocID="{443A3DEC-887D-462F-A61E-C8E54BEF2FAC}" presName="linNode" presStyleCnt="0"/>
      <dgm:spPr/>
    </dgm:pt>
    <dgm:pt modelId="{347765A2-603A-4AAB-96AE-10491D20B12F}" type="pres">
      <dgm:prSet presAssocID="{443A3DEC-887D-462F-A61E-C8E54BEF2FAC}" presName="parTx" presStyleLbl="revTx" presStyleIdx="1" presStyleCnt="2">
        <dgm:presLayoutVars>
          <dgm:chMax val="1"/>
          <dgm:bulletEnabled val="1"/>
        </dgm:presLayoutVars>
      </dgm:prSet>
      <dgm:spPr/>
    </dgm:pt>
    <dgm:pt modelId="{E4742A2D-8BF9-4BE1-8968-848816ED318F}" type="pres">
      <dgm:prSet presAssocID="{443A3DEC-887D-462F-A61E-C8E54BEF2FAC}" presName="bracket" presStyleLbl="parChTrans1D1" presStyleIdx="1" presStyleCnt="2"/>
      <dgm:spPr/>
    </dgm:pt>
    <dgm:pt modelId="{2D50BF9E-0ACB-4FDD-A854-091CE2EDEE02}" type="pres">
      <dgm:prSet presAssocID="{443A3DEC-887D-462F-A61E-C8E54BEF2FAC}" presName="spH" presStyleCnt="0"/>
      <dgm:spPr/>
    </dgm:pt>
    <dgm:pt modelId="{59DE8524-E7FB-448A-92DE-117FF03D8CC5}" type="pres">
      <dgm:prSet presAssocID="{443A3DEC-887D-462F-A61E-C8E54BEF2FAC}" presName="desTx" presStyleLbl="node1" presStyleIdx="1" presStyleCnt="2">
        <dgm:presLayoutVars>
          <dgm:bulletEnabled val="1"/>
        </dgm:presLayoutVars>
      </dgm:prSet>
      <dgm:spPr/>
    </dgm:pt>
  </dgm:ptLst>
  <dgm:cxnLst>
    <dgm:cxn modelId="{63AE382F-5CD3-4238-97E3-B9965470B802}" type="presOf" srcId="{940F4CF0-7228-447D-88EC-293591515333}" destId="{DA8BDAF7-BBE5-4108-B6F8-AF5D4C9CD459}" srcOrd="0" destOrd="0" presId="urn:diagrams.loki3.com/BracketList"/>
    <dgm:cxn modelId="{DE318F30-3257-40CD-A125-2F7ABF841A12}" type="presOf" srcId="{43C9EC9F-7655-41D1-AEA8-E74F26AEADD9}" destId="{C5DA32A1-675A-4C1A-85F0-4480A37718FD}" srcOrd="0" destOrd="0" presId="urn:diagrams.loki3.com/BracketList"/>
    <dgm:cxn modelId="{DBD80B64-6784-4F1A-8FD7-1F0C4A49FB7A}" srcId="{443A3DEC-887D-462F-A61E-C8E54BEF2FAC}" destId="{BD2A7E17-337B-45E8-8280-36CB3F00AD5E}" srcOrd="0" destOrd="0" parTransId="{BB410F59-F62D-4AF5-AAAF-19C01A4556A8}" sibTransId="{A1F9A3B3-A6EE-49C0-8100-E0DE6BF3B6DF}"/>
    <dgm:cxn modelId="{C606AB69-E7F8-47AB-911B-CE1878D9193F}" srcId="{9C7F8CD6-8F3A-47CC-8B53-B238831B8B4C}" destId="{443A3DEC-887D-462F-A61E-C8E54BEF2FAC}" srcOrd="1" destOrd="0" parTransId="{6C3EED63-25C9-482F-8FCC-ED05D69042ED}" sibTransId="{644C25C2-CE11-4A9D-8D03-63702A94C55B}"/>
    <dgm:cxn modelId="{BCC29A9C-9703-4D93-9974-CAFF1BE30D98}" type="presOf" srcId="{BD2A7E17-337B-45E8-8280-36CB3F00AD5E}" destId="{59DE8524-E7FB-448A-92DE-117FF03D8CC5}" srcOrd="0" destOrd="0" presId="urn:diagrams.loki3.com/BracketList"/>
    <dgm:cxn modelId="{103ED6AE-8F0D-47C4-A18D-03C86FF515B9}" srcId="{9C7F8CD6-8F3A-47CC-8B53-B238831B8B4C}" destId="{43C9EC9F-7655-41D1-AEA8-E74F26AEADD9}" srcOrd="0" destOrd="0" parTransId="{04D03119-04F1-4F1E-924D-AF784342DE16}" sibTransId="{78E714B0-F140-4E28-9151-0909662BD018}"/>
    <dgm:cxn modelId="{9FE21DB3-FFB4-4678-9B78-90C5BD9B1987}" type="presOf" srcId="{9C7F8CD6-8F3A-47CC-8B53-B238831B8B4C}" destId="{AC7AE050-6BE5-45A3-9F8F-CEB9CC360302}" srcOrd="0" destOrd="0" presId="urn:diagrams.loki3.com/BracketList"/>
    <dgm:cxn modelId="{B57F1ACF-0D0E-4ED3-ABBF-00530D0CBA9D}" srcId="{43C9EC9F-7655-41D1-AEA8-E74F26AEADD9}" destId="{940F4CF0-7228-447D-88EC-293591515333}" srcOrd="0" destOrd="0" parTransId="{5E6ED3B7-2503-429C-A62D-72266233965C}" sibTransId="{5A337470-BDAE-485B-99B7-D7D44A6A43E4}"/>
    <dgm:cxn modelId="{D69866D0-84A6-4987-B258-2A3E577F3B79}" type="presOf" srcId="{443A3DEC-887D-462F-A61E-C8E54BEF2FAC}" destId="{347765A2-603A-4AAB-96AE-10491D20B12F}" srcOrd="0" destOrd="0" presId="urn:diagrams.loki3.com/BracketList"/>
    <dgm:cxn modelId="{B67D9943-ECEF-43A2-87EC-AF21E9955251}" type="presParOf" srcId="{AC7AE050-6BE5-45A3-9F8F-CEB9CC360302}" destId="{B9494B95-7087-48E3-81ED-BB56459BF706}" srcOrd="0" destOrd="0" presId="urn:diagrams.loki3.com/BracketList"/>
    <dgm:cxn modelId="{3B886377-A4B6-46FC-AEB6-F625A091122C}" type="presParOf" srcId="{B9494B95-7087-48E3-81ED-BB56459BF706}" destId="{C5DA32A1-675A-4C1A-85F0-4480A37718FD}" srcOrd="0" destOrd="0" presId="urn:diagrams.loki3.com/BracketList"/>
    <dgm:cxn modelId="{085E9D88-8420-4884-B53D-57BE784036F0}" type="presParOf" srcId="{B9494B95-7087-48E3-81ED-BB56459BF706}" destId="{A9D0E803-19F9-4492-AD56-FF1DA6E05389}" srcOrd="1" destOrd="0" presId="urn:diagrams.loki3.com/BracketList"/>
    <dgm:cxn modelId="{E93E2D91-8C08-48AB-BB89-EB6CDB1C599D}" type="presParOf" srcId="{B9494B95-7087-48E3-81ED-BB56459BF706}" destId="{92ACA024-39B5-45EE-894F-DB5158AA63D9}" srcOrd="2" destOrd="0" presId="urn:diagrams.loki3.com/BracketList"/>
    <dgm:cxn modelId="{67F77BF6-BADC-4293-8858-8EC274762A71}" type="presParOf" srcId="{B9494B95-7087-48E3-81ED-BB56459BF706}" destId="{DA8BDAF7-BBE5-4108-B6F8-AF5D4C9CD459}" srcOrd="3" destOrd="0" presId="urn:diagrams.loki3.com/BracketList"/>
    <dgm:cxn modelId="{8B42993A-A9D1-4FFB-87B9-379226408CF0}" type="presParOf" srcId="{AC7AE050-6BE5-45A3-9F8F-CEB9CC360302}" destId="{D7033058-EE99-4750-82E9-B724BF666F1E}" srcOrd="1" destOrd="0" presId="urn:diagrams.loki3.com/BracketList"/>
    <dgm:cxn modelId="{A086A152-9FF9-4B96-8EE0-622506AEAEB8}" type="presParOf" srcId="{AC7AE050-6BE5-45A3-9F8F-CEB9CC360302}" destId="{AA03A714-3A46-4E81-8B8B-2AECECC8B355}" srcOrd="2" destOrd="0" presId="urn:diagrams.loki3.com/BracketList"/>
    <dgm:cxn modelId="{D4CD5EA9-A831-47BA-AE55-AAB00217D480}" type="presParOf" srcId="{AA03A714-3A46-4E81-8B8B-2AECECC8B355}" destId="{347765A2-603A-4AAB-96AE-10491D20B12F}" srcOrd="0" destOrd="0" presId="urn:diagrams.loki3.com/BracketList"/>
    <dgm:cxn modelId="{C8F47740-2748-4299-860C-86DAFF2CD7F0}" type="presParOf" srcId="{AA03A714-3A46-4E81-8B8B-2AECECC8B355}" destId="{E4742A2D-8BF9-4BE1-8968-848816ED318F}" srcOrd="1" destOrd="0" presId="urn:diagrams.loki3.com/BracketList"/>
    <dgm:cxn modelId="{B962A0BE-1EB4-48E3-9EAB-77C61F3D4489}" type="presParOf" srcId="{AA03A714-3A46-4E81-8B8B-2AECECC8B355}" destId="{2D50BF9E-0ACB-4FDD-A854-091CE2EDEE02}" srcOrd="2" destOrd="0" presId="urn:diagrams.loki3.com/BracketList"/>
    <dgm:cxn modelId="{651B63E9-DAFC-4334-91EE-3B9699F137CC}" type="presParOf" srcId="{AA03A714-3A46-4E81-8B8B-2AECECC8B355}" destId="{59DE8524-E7FB-448A-92DE-117FF03D8CC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B5968B-0FAD-4E7C-9C5F-905D1FCEF53B}"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A97B180-B00A-4AF6-9CAB-942CD4CB910B}">
      <dgm:prSet phldrT="[Text]" phldr="0"/>
      <dgm:spPr/>
      <dgm:t>
        <a:bodyPr/>
        <a:lstStyle/>
        <a:p>
          <a:r>
            <a:rPr lang="es-ES" err="1"/>
            <a:t>Monitoring</a:t>
          </a:r>
          <a:endParaRPr lang="en-US"/>
        </a:p>
      </dgm:t>
    </dgm:pt>
    <dgm:pt modelId="{78FFD31D-D73A-4065-929D-3569A652FF50}" type="parTrans" cxnId="{66B953CF-6DE9-4D00-8480-E44547F377FC}">
      <dgm:prSet/>
      <dgm:spPr/>
      <dgm:t>
        <a:bodyPr/>
        <a:lstStyle/>
        <a:p>
          <a:endParaRPr lang="en-US"/>
        </a:p>
      </dgm:t>
    </dgm:pt>
    <dgm:pt modelId="{A59AD797-31E8-486B-B4D5-396598E5F7DB}" type="sibTrans" cxnId="{66B953CF-6DE9-4D00-8480-E44547F377FC}">
      <dgm:prSet/>
      <dgm:spPr/>
      <dgm:t>
        <a:bodyPr/>
        <a:lstStyle/>
        <a:p>
          <a:endParaRPr lang="en-US"/>
        </a:p>
      </dgm:t>
    </dgm:pt>
    <dgm:pt modelId="{AB45FE99-45EF-4BC9-BF9F-BC3A405FDD1F}">
      <dgm:prSet phldrT="[Text]" phldr="1"/>
      <dgm:spPr/>
      <dgm:t>
        <a:bodyPr/>
        <a:lstStyle/>
        <a:p>
          <a:endParaRPr lang="en-US"/>
        </a:p>
      </dgm:t>
    </dgm:pt>
    <dgm:pt modelId="{38395944-A3B3-4EAE-9195-BF4E491D22FF}" type="parTrans" cxnId="{49B7F192-343D-4571-9C51-83E9FB2420F1}">
      <dgm:prSet/>
      <dgm:spPr/>
      <dgm:t>
        <a:bodyPr/>
        <a:lstStyle/>
        <a:p>
          <a:endParaRPr lang="en-US"/>
        </a:p>
      </dgm:t>
    </dgm:pt>
    <dgm:pt modelId="{094AF7D9-336B-4D8C-9D66-4E1BEB701EFC}" type="sibTrans" cxnId="{49B7F192-343D-4571-9C51-83E9FB2420F1}">
      <dgm:prSet/>
      <dgm:spPr/>
      <dgm:t>
        <a:bodyPr/>
        <a:lstStyle/>
        <a:p>
          <a:endParaRPr lang="en-US"/>
        </a:p>
      </dgm:t>
    </dgm:pt>
    <dgm:pt modelId="{79690A0D-8A21-4BBC-8FE3-D60FD0F63D12}">
      <dgm:prSet phldrT="[Text]" phldr="1"/>
      <dgm:spPr/>
      <dgm:t>
        <a:bodyPr/>
        <a:lstStyle/>
        <a:p>
          <a:endParaRPr lang="en-US"/>
        </a:p>
      </dgm:t>
    </dgm:pt>
    <dgm:pt modelId="{D397E98E-7F11-4B29-A922-E8D6489F8655}" type="parTrans" cxnId="{8AF18A47-1E91-4B62-AB1E-9B91092F27E6}">
      <dgm:prSet/>
      <dgm:spPr/>
      <dgm:t>
        <a:bodyPr/>
        <a:lstStyle/>
        <a:p>
          <a:endParaRPr lang="en-US"/>
        </a:p>
      </dgm:t>
    </dgm:pt>
    <dgm:pt modelId="{93FB177B-7569-4A62-86FD-18FFAE528785}" type="sibTrans" cxnId="{8AF18A47-1E91-4B62-AB1E-9B91092F27E6}">
      <dgm:prSet/>
      <dgm:spPr/>
      <dgm:t>
        <a:bodyPr/>
        <a:lstStyle/>
        <a:p>
          <a:endParaRPr lang="en-US"/>
        </a:p>
      </dgm:t>
    </dgm:pt>
    <dgm:pt modelId="{2CEE1556-FFBD-4FC3-A4DE-992403A0BDE2}">
      <dgm:prSet phldrT="[Text]" phldr="0"/>
      <dgm:spPr/>
      <dgm:t>
        <a:bodyPr/>
        <a:lstStyle/>
        <a:p>
          <a:r>
            <a:rPr lang="es-ES" err="1"/>
            <a:t>Resources</a:t>
          </a:r>
          <a:endParaRPr lang="en-US"/>
        </a:p>
      </dgm:t>
    </dgm:pt>
    <dgm:pt modelId="{10C1F80B-EA02-4256-A9AA-467A665BCD7F}" type="parTrans" cxnId="{12D7F200-1021-4AE8-A29F-CF6C204FF4CD}">
      <dgm:prSet/>
      <dgm:spPr/>
      <dgm:t>
        <a:bodyPr/>
        <a:lstStyle/>
        <a:p>
          <a:endParaRPr lang="en-US"/>
        </a:p>
      </dgm:t>
    </dgm:pt>
    <dgm:pt modelId="{F694BB00-850C-4DE2-BC34-4618E86ACE95}" type="sibTrans" cxnId="{12D7F200-1021-4AE8-A29F-CF6C204FF4CD}">
      <dgm:prSet/>
      <dgm:spPr/>
      <dgm:t>
        <a:bodyPr/>
        <a:lstStyle/>
        <a:p>
          <a:endParaRPr lang="en-US"/>
        </a:p>
      </dgm:t>
    </dgm:pt>
    <dgm:pt modelId="{7556AC56-9D75-409D-A5F3-BE0E498386E4}">
      <dgm:prSet phldrT="[Text]" phldr="1"/>
      <dgm:spPr/>
      <dgm:t>
        <a:bodyPr/>
        <a:lstStyle/>
        <a:p>
          <a:endParaRPr lang="en-US"/>
        </a:p>
      </dgm:t>
    </dgm:pt>
    <dgm:pt modelId="{5026D593-CA73-48F7-8FD3-E7EB207F94AF}" type="parTrans" cxnId="{04975A86-3BD3-4043-A6C8-7855CCFC46F6}">
      <dgm:prSet/>
      <dgm:spPr/>
      <dgm:t>
        <a:bodyPr/>
        <a:lstStyle/>
        <a:p>
          <a:endParaRPr lang="en-US"/>
        </a:p>
      </dgm:t>
    </dgm:pt>
    <dgm:pt modelId="{41FDBD43-D6CD-4B80-BBAB-27AC5289AC4D}" type="sibTrans" cxnId="{04975A86-3BD3-4043-A6C8-7855CCFC46F6}">
      <dgm:prSet/>
      <dgm:spPr/>
      <dgm:t>
        <a:bodyPr/>
        <a:lstStyle/>
        <a:p>
          <a:endParaRPr lang="en-US"/>
        </a:p>
      </dgm:t>
    </dgm:pt>
    <dgm:pt modelId="{F8123B63-FEC4-40C6-B323-ADF280C836BA}">
      <dgm:prSet phldrT="[Text]" phldr="1"/>
      <dgm:spPr/>
      <dgm:t>
        <a:bodyPr/>
        <a:lstStyle/>
        <a:p>
          <a:endParaRPr lang="en-US"/>
        </a:p>
      </dgm:t>
    </dgm:pt>
    <dgm:pt modelId="{8B5FCEF9-7A01-4193-A557-6F3B889C0C89}" type="parTrans" cxnId="{7D5E6406-EFFC-4A6B-A121-716E2C947D1C}">
      <dgm:prSet/>
      <dgm:spPr/>
      <dgm:t>
        <a:bodyPr/>
        <a:lstStyle/>
        <a:p>
          <a:endParaRPr lang="en-US"/>
        </a:p>
      </dgm:t>
    </dgm:pt>
    <dgm:pt modelId="{9A5578A3-BF4A-41E5-996B-6002BDAB14F9}" type="sibTrans" cxnId="{7D5E6406-EFFC-4A6B-A121-716E2C947D1C}">
      <dgm:prSet/>
      <dgm:spPr/>
      <dgm:t>
        <a:bodyPr/>
        <a:lstStyle/>
        <a:p>
          <a:endParaRPr lang="en-US"/>
        </a:p>
      </dgm:t>
    </dgm:pt>
    <dgm:pt modelId="{B296749C-B2AC-45ED-B3B8-B0C262BC37D8}">
      <dgm:prSet phldrT="[Text]" phldr="0"/>
      <dgm:spPr/>
      <dgm:t>
        <a:bodyPr/>
        <a:lstStyle/>
        <a:p>
          <a:r>
            <a:rPr lang="es-ES" err="1"/>
            <a:t>Deployment</a:t>
          </a:r>
          <a:endParaRPr lang="en-US"/>
        </a:p>
      </dgm:t>
    </dgm:pt>
    <dgm:pt modelId="{7E8A8D20-29CE-458C-A3C5-3C44DB08A1BA}" type="parTrans" cxnId="{8FF1CEB2-255D-4997-9F4B-0FDF8035AFBD}">
      <dgm:prSet/>
      <dgm:spPr/>
      <dgm:t>
        <a:bodyPr/>
        <a:lstStyle/>
        <a:p>
          <a:endParaRPr lang="en-US"/>
        </a:p>
      </dgm:t>
    </dgm:pt>
    <dgm:pt modelId="{AF3F21E8-2FBC-4A78-896F-46AC4273FB12}" type="sibTrans" cxnId="{8FF1CEB2-255D-4997-9F4B-0FDF8035AFBD}">
      <dgm:prSet/>
      <dgm:spPr/>
      <dgm:t>
        <a:bodyPr/>
        <a:lstStyle/>
        <a:p>
          <a:endParaRPr lang="en-US"/>
        </a:p>
      </dgm:t>
    </dgm:pt>
    <dgm:pt modelId="{5CBD0DD2-6295-4EA1-8B0C-10EC3C1400EC}">
      <dgm:prSet phldrT="[Text]" phldr="1"/>
      <dgm:spPr/>
      <dgm:t>
        <a:bodyPr/>
        <a:lstStyle/>
        <a:p>
          <a:endParaRPr lang="en-US"/>
        </a:p>
      </dgm:t>
    </dgm:pt>
    <dgm:pt modelId="{231E8BB8-A96C-4F87-A00A-E316887B6DEE}" type="parTrans" cxnId="{7504DCEE-B4B3-44FA-B0A5-EF0ACDBF0364}">
      <dgm:prSet/>
      <dgm:spPr/>
      <dgm:t>
        <a:bodyPr/>
        <a:lstStyle/>
        <a:p>
          <a:endParaRPr lang="en-US"/>
        </a:p>
      </dgm:t>
    </dgm:pt>
    <dgm:pt modelId="{2E3E9852-46B5-4E26-8680-09A9809ECFAF}" type="sibTrans" cxnId="{7504DCEE-B4B3-44FA-B0A5-EF0ACDBF0364}">
      <dgm:prSet/>
      <dgm:spPr/>
      <dgm:t>
        <a:bodyPr/>
        <a:lstStyle/>
        <a:p>
          <a:endParaRPr lang="en-US"/>
        </a:p>
      </dgm:t>
    </dgm:pt>
    <dgm:pt modelId="{CE71D928-C350-43EA-A186-52210FF97BAB}">
      <dgm:prSet phldrT="[Text]" phldr="1"/>
      <dgm:spPr/>
      <dgm:t>
        <a:bodyPr/>
        <a:lstStyle/>
        <a:p>
          <a:endParaRPr lang="en-US"/>
        </a:p>
      </dgm:t>
    </dgm:pt>
    <dgm:pt modelId="{313AC45E-A08E-4216-85D5-990C7AAA779D}" type="parTrans" cxnId="{9A4086A4-EEB8-4EE4-BE81-CF01BDB59EC2}">
      <dgm:prSet/>
      <dgm:spPr/>
      <dgm:t>
        <a:bodyPr/>
        <a:lstStyle/>
        <a:p>
          <a:endParaRPr lang="en-US"/>
        </a:p>
      </dgm:t>
    </dgm:pt>
    <dgm:pt modelId="{CCEBEA73-707E-4D99-A409-1E856442B4B9}" type="sibTrans" cxnId="{9A4086A4-EEB8-4EE4-BE81-CF01BDB59EC2}">
      <dgm:prSet/>
      <dgm:spPr/>
      <dgm:t>
        <a:bodyPr/>
        <a:lstStyle/>
        <a:p>
          <a:endParaRPr lang="en-US"/>
        </a:p>
      </dgm:t>
    </dgm:pt>
    <dgm:pt modelId="{128B1713-9FA5-4A1B-A081-95F50AB3058A}">
      <dgm:prSet phldrT="[Text]" phldr="0"/>
      <dgm:spPr/>
      <dgm:t>
        <a:bodyPr/>
        <a:lstStyle/>
        <a:p>
          <a:r>
            <a:rPr lang="es-ES" err="1"/>
            <a:t>Testing</a:t>
          </a:r>
          <a:endParaRPr lang="en-US"/>
        </a:p>
      </dgm:t>
    </dgm:pt>
    <dgm:pt modelId="{63438BA9-B5BB-4B8D-98B0-33D125D58654}" type="parTrans" cxnId="{4E2F2683-F9AF-4EB9-A89B-CB049E00822A}">
      <dgm:prSet/>
      <dgm:spPr/>
      <dgm:t>
        <a:bodyPr/>
        <a:lstStyle/>
        <a:p>
          <a:endParaRPr lang="en-US"/>
        </a:p>
      </dgm:t>
    </dgm:pt>
    <dgm:pt modelId="{0F3F3888-1FFB-4354-B595-B32CF609D05F}" type="sibTrans" cxnId="{4E2F2683-F9AF-4EB9-A89B-CB049E00822A}">
      <dgm:prSet/>
      <dgm:spPr/>
      <dgm:t>
        <a:bodyPr/>
        <a:lstStyle/>
        <a:p>
          <a:endParaRPr lang="en-US"/>
        </a:p>
      </dgm:t>
    </dgm:pt>
    <dgm:pt modelId="{B8B9EA37-F9AC-4881-8725-B6B4B65DE994}">
      <dgm:prSet phldrT="[Text]" phldr="0"/>
      <dgm:spPr/>
      <dgm:t>
        <a:bodyPr/>
        <a:lstStyle/>
        <a:p>
          <a:r>
            <a:rPr lang="es-ES"/>
            <a:t>BCDR</a:t>
          </a:r>
          <a:endParaRPr lang="en-US"/>
        </a:p>
      </dgm:t>
    </dgm:pt>
    <dgm:pt modelId="{F8DC974C-C3E1-471E-8812-B75D39AE2250}" type="parTrans" cxnId="{0D6F870D-3D42-429D-BFE0-2F543A61E545}">
      <dgm:prSet/>
      <dgm:spPr/>
      <dgm:t>
        <a:bodyPr/>
        <a:lstStyle/>
        <a:p>
          <a:endParaRPr lang="en-US"/>
        </a:p>
      </dgm:t>
    </dgm:pt>
    <dgm:pt modelId="{1C2BF67A-D638-4E68-9159-A746BCB0F610}" type="sibTrans" cxnId="{0D6F870D-3D42-429D-BFE0-2F543A61E545}">
      <dgm:prSet/>
      <dgm:spPr/>
      <dgm:t>
        <a:bodyPr/>
        <a:lstStyle/>
        <a:p>
          <a:endParaRPr lang="en-US"/>
        </a:p>
      </dgm:t>
    </dgm:pt>
    <dgm:pt modelId="{C81EF8B8-B87F-490E-8771-DCB5597CC726}">
      <dgm:prSet phldrT="[Text]" phldr="0"/>
      <dgm:spPr/>
      <dgm:t>
        <a:bodyPr/>
        <a:lstStyle/>
        <a:p>
          <a:r>
            <a:rPr lang="es-ES"/>
            <a:t>[Text</a:t>
          </a:r>
          <a:endParaRPr lang="en-US"/>
        </a:p>
      </dgm:t>
    </dgm:pt>
    <dgm:pt modelId="{FFA636DC-AA13-489B-8B1C-E78BFBED42DB}" type="parTrans" cxnId="{F19F90E7-1873-4D4D-B37B-FAF2355B03AD}">
      <dgm:prSet/>
      <dgm:spPr/>
      <dgm:t>
        <a:bodyPr/>
        <a:lstStyle/>
        <a:p>
          <a:endParaRPr lang="en-US"/>
        </a:p>
      </dgm:t>
    </dgm:pt>
    <dgm:pt modelId="{DB6F3C8E-8288-4C99-B7AD-1D7B7B5A6798}" type="sibTrans" cxnId="{F19F90E7-1873-4D4D-B37B-FAF2355B03AD}">
      <dgm:prSet/>
      <dgm:spPr/>
      <dgm:t>
        <a:bodyPr/>
        <a:lstStyle/>
        <a:p>
          <a:endParaRPr lang="en-US"/>
        </a:p>
      </dgm:t>
    </dgm:pt>
    <dgm:pt modelId="{73705471-6D7F-48E3-B511-BBB23A110C2A}">
      <dgm:prSet phldrT="[Text]" phldr="0"/>
      <dgm:spPr/>
      <dgm:t>
        <a:bodyPr/>
        <a:lstStyle/>
        <a:p>
          <a:r>
            <a:rPr lang="es-ES"/>
            <a:t>[Text</a:t>
          </a:r>
          <a:endParaRPr lang="en-US"/>
        </a:p>
      </dgm:t>
    </dgm:pt>
    <dgm:pt modelId="{97FBEA69-96BB-41CD-B197-FA952DD57C41}" type="parTrans" cxnId="{9F17B4B8-A7DB-4DE9-82C9-8CB5D0DDD14C}">
      <dgm:prSet/>
      <dgm:spPr/>
      <dgm:t>
        <a:bodyPr/>
        <a:lstStyle/>
        <a:p>
          <a:endParaRPr lang="en-US"/>
        </a:p>
      </dgm:t>
    </dgm:pt>
    <dgm:pt modelId="{D8F5D202-DD28-4DEA-BF17-251583FCBF1B}" type="sibTrans" cxnId="{9F17B4B8-A7DB-4DE9-82C9-8CB5D0DDD14C}">
      <dgm:prSet/>
      <dgm:spPr/>
      <dgm:t>
        <a:bodyPr/>
        <a:lstStyle/>
        <a:p>
          <a:endParaRPr lang="en-US"/>
        </a:p>
      </dgm:t>
    </dgm:pt>
    <dgm:pt modelId="{C8C6B4DB-7D60-487D-B97D-63B63BAB6022}">
      <dgm:prSet phldrT="[Text]" phldr="0"/>
      <dgm:spPr/>
      <dgm:t>
        <a:bodyPr/>
        <a:lstStyle/>
        <a:p>
          <a:r>
            <a:rPr lang="es-ES"/>
            <a:t>[Text</a:t>
          </a:r>
          <a:endParaRPr lang="en-US"/>
        </a:p>
      </dgm:t>
    </dgm:pt>
    <dgm:pt modelId="{F46CD2BA-5032-4874-A002-2C15E6339CE9}" type="parTrans" cxnId="{5496D081-DBB8-40B6-88FA-3F44E2A52B13}">
      <dgm:prSet/>
      <dgm:spPr/>
      <dgm:t>
        <a:bodyPr/>
        <a:lstStyle/>
        <a:p>
          <a:endParaRPr lang="en-US"/>
        </a:p>
      </dgm:t>
    </dgm:pt>
    <dgm:pt modelId="{9BAB72CD-FB10-4CE9-A8B6-F835923F659F}" type="sibTrans" cxnId="{5496D081-DBB8-40B6-88FA-3F44E2A52B13}">
      <dgm:prSet/>
      <dgm:spPr/>
      <dgm:t>
        <a:bodyPr/>
        <a:lstStyle/>
        <a:p>
          <a:endParaRPr lang="en-US"/>
        </a:p>
      </dgm:t>
    </dgm:pt>
    <dgm:pt modelId="{245A4F15-B10A-4D05-A2E5-977DD558FE94}">
      <dgm:prSet phldrT="[Text]" phldr="0"/>
      <dgm:spPr/>
      <dgm:t>
        <a:bodyPr/>
        <a:lstStyle/>
        <a:p>
          <a:r>
            <a:rPr lang="es-ES"/>
            <a:t>[Text</a:t>
          </a:r>
          <a:endParaRPr lang="en-US"/>
        </a:p>
      </dgm:t>
    </dgm:pt>
    <dgm:pt modelId="{A3D2C2E4-AA62-4A79-B1C5-371D7F0CD5BC}" type="parTrans" cxnId="{83B8AD75-4DAF-40B8-BE57-333EC8D29EC1}">
      <dgm:prSet/>
      <dgm:spPr/>
      <dgm:t>
        <a:bodyPr/>
        <a:lstStyle/>
        <a:p>
          <a:endParaRPr lang="en-US"/>
        </a:p>
      </dgm:t>
    </dgm:pt>
    <dgm:pt modelId="{73C496E6-C5E7-4D5A-8BF9-7E3BB8C33E26}" type="sibTrans" cxnId="{83B8AD75-4DAF-40B8-BE57-333EC8D29EC1}">
      <dgm:prSet/>
      <dgm:spPr/>
      <dgm:t>
        <a:bodyPr/>
        <a:lstStyle/>
        <a:p>
          <a:endParaRPr lang="en-US"/>
        </a:p>
      </dgm:t>
    </dgm:pt>
    <dgm:pt modelId="{86D52BFF-9B4A-4D4A-8E8C-F1796B524BEF}" type="pres">
      <dgm:prSet presAssocID="{27B5968B-0FAD-4E7C-9C5F-905D1FCEF53B}" presName="Name0" presStyleCnt="0">
        <dgm:presLayoutVars>
          <dgm:dir/>
          <dgm:animLvl val="lvl"/>
          <dgm:resizeHandles val="exact"/>
        </dgm:presLayoutVars>
      </dgm:prSet>
      <dgm:spPr/>
    </dgm:pt>
    <dgm:pt modelId="{42F22BB1-7B5B-47C6-86D4-A393DB0A0BB8}" type="pres">
      <dgm:prSet presAssocID="{1A97B180-B00A-4AF6-9CAB-942CD4CB910B}" presName="composite" presStyleCnt="0"/>
      <dgm:spPr/>
    </dgm:pt>
    <dgm:pt modelId="{55E87A1C-4D02-4277-A948-F1F85F555E57}" type="pres">
      <dgm:prSet presAssocID="{1A97B180-B00A-4AF6-9CAB-942CD4CB910B}" presName="parTx" presStyleLbl="alignNode1" presStyleIdx="0" presStyleCnt="5">
        <dgm:presLayoutVars>
          <dgm:chMax val="0"/>
          <dgm:chPref val="0"/>
          <dgm:bulletEnabled val="1"/>
        </dgm:presLayoutVars>
      </dgm:prSet>
      <dgm:spPr/>
    </dgm:pt>
    <dgm:pt modelId="{7D38F8C6-FA9E-4398-A188-D89B79F18B23}" type="pres">
      <dgm:prSet presAssocID="{1A97B180-B00A-4AF6-9CAB-942CD4CB910B}" presName="desTx" presStyleLbl="alignAccFollowNode1" presStyleIdx="0" presStyleCnt="5">
        <dgm:presLayoutVars>
          <dgm:bulletEnabled val="1"/>
        </dgm:presLayoutVars>
      </dgm:prSet>
      <dgm:spPr/>
    </dgm:pt>
    <dgm:pt modelId="{D773A7AF-74C9-4698-A7D4-6319FBDB424B}" type="pres">
      <dgm:prSet presAssocID="{A59AD797-31E8-486B-B4D5-396598E5F7DB}" presName="space" presStyleCnt="0"/>
      <dgm:spPr/>
    </dgm:pt>
    <dgm:pt modelId="{6D9D2BC6-153A-4496-AD33-A1530D400270}" type="pres">
      <dgm:prSet presAssocID="{2CEE1556-FFBD-4FC3-A4DE-992403A0BDE2}" presName="composite" presStyleCnt="0"/>
      <dgm:spPr/>
    </dgm:pt>
    <dgm:pt modelId="{9F22DA01-1E2A-4B10-A7AD-7631E61046B7}" type="pres">
      <dgm:prSet presAssocID="{2CEE1556-FFBD-4FC3-A4DE-992403A0BDE2}" presName="parTx" presStyleLbl="alignNode1" presStyleIdx="1" presStyleCnt="5">
        <dgm:presLayoutVars>
          <dgm:chMax val="0"/>
          <dgm:chPref val="0"/>
          <dgm:bulletEnabled val="1"/>
        </dgm:presLayoutVars>
      </dgm:prSet>
      <dgm:spPr/>
    </dgm:pt>
    <dgm:pt modelId="{F403FA44-958E-419C-AF4C-58ABAE4C5790}" type="pres">
      <dgm:prSet presAssocID="{2CEE1556-FFBD-4FC3-A4DE-992403A0BDE2}" presName="desTx" presStyleLbl="alignAccFollowNode1" presStyleIdx="1" presStyleCnt="5">
        <dgm:presLayoutVars>
          <dgm:bulletEnabled val="1"/>
        </dgm:presLayoutVars>
      </dgm:prSet>
      <dgm:spPr/>
    </dgm:pt>
    <dgm:pt modelId="{AF250917-7FD4-444D-BB53-2A22B203F513}" type="pres">
      <dgm:prSet presAssocID="{F694BB00-850C-4DE2-BC34-4618E86ACE95}" presName="space" presStyleCnt="0"/>
      <dgm:spPr/>
    </dgm:pt>
    <dgm:pt modelId="{A374606F-E4FF-4221-83C6-D50648126713}" type="pres">
      <dgm:prSet presAssocID="{B296749C-B2AC-45ED-B3B8-B0C262BC37D8}" presName="composite" presStyleCnt="0"/>
      <dgm:spPr/>
    </dgm:pt>
    <dgm:pt modelId="{F938175B-69CF-4F62-A93A-402C36F26BC0}" type="pres">
      <dgm:prSet presAssocID="{B296749C-B2AC-45ED-B3B8-B0C262BC37D8}" presName="parTx" presStyleLbl="alignNode1" presStyleIdx="2" presStyleCnt="5">
        <dgm:presLayoutVars>
          <dgm:chMax val="0"/>
          <dgm:chPref val="0"/>
          <dgm:bulletEnabled val="1"/>
        </dgm:presLayoutVars>
      </dgm:prSet>
      <dgm:spPr/>
    </dgm:pt>
    <dgm:pt modelId="{ED7DCDEE-EA87-4CB4-8BF2-5F9257918D5C}" type="pres">
      <dgm:prSet presAssocID="{B296749C-B2AC-45ED-B3B8-B0C262BC37D8}" presName="desTx" presStyleLbl="alignAccFollowNode1" presStyleIdx="2" presStyleCnt="5">
        <dgm:presLayoutVars>
          <dgm:bulletEnabled val="1"/>
        </dgm:presLayoutVars>
      </dgm:prSet>
      <dgm:spPr/>
    </dgm:pt>
    <dgm:pt modelId="{708D101E-56E0-45FB-A092-732AB6F8C342}" type="pres">
      <dgm:prSet presAssocID="{AF3F21E8-2FBC-4A78-896F-46AC4273FB12}" presName="space" presStyleCnt="0"/>
      <dgm:spPr/>
    </dgm:pt>
    <dgm:pt modelId="{62B928F9-C3C2-458E-B817-3496CB7A16A5}" type="pres">
      <dgm:prSet presAssocID="{128B1713-9FA5-4A1B-A081-95F50AB3058A}" presName="composite" presStyleCnt="0"/>
      <dgm:spPr/>
    </dgm:pt>
    <dgm:pt modelId="{6AF6A06A-6F9F-471B-82BF-E884D91954F2}" type="pres">
      <dgm:prSet presAssocID="{128B1713-9FA5-4A1B-A081-95F50AB3058A}" presName="parTx" presStyleLbl="alignNode1" presStyleIdx="3" presStyleCnt="5">
        <dgm:presLayoutVars>
          <dgm:chMax val="0"/>
          <dgm:chPref val="0"/>
          <dgm:bulletEnabled val="1"/>
        </dgm:presLayoutVars>
      </dgm:prSet>
      <dgm:spPr/>
    </dgm:pt>
    <dgm:pt modelId="{AA63BAA4-5420-4A6A-B6B1-DD5B35CEFA01}" type="pres">
      <dgm:prSet presAssocID="{128B1713-9FA5-4A1B-A081-95F50AB3058A}" presName="desTx" presStyleLbl="alignAccFollowNode1" presStyleIdx="3" presStyleCnt="5">
        <dgm:presLayoutVars>
          <dgm:bulletEnabled val="1"/>
        </dgm:presLayoutVars>
      </dgm:prSet>
      <dgm:spPr/>
    </dgm:pt>
    <dgm:pt modelId="{01DF62C8-5043-46E0-B6D8-A99D63B677EC}" type="pres">
      <dgm:prSet presAssocID="{0F3F3888-1FFB-4354-B595-B32CF609D05F}" presName="space" presStyleCnt="0"/>
      <dgm:spPr/>
    </dgm:pt>
    <dgm:pt modelId="{6B2EDD22-47BC-4085-B58A-B1F05E18FB9F}" type="pres">
      <dgm:prSet presAssocID="{B8B9EA37-F9AC-4881-8725-B6B4B65DE994}" presName="composite" presStyleCnt="0"/>
      <dgm:spPr/>
    </dgm:pt>
    <dgm:pt modelId="{AF2A9481-C4F2-46BD-9290-C6470C1BBAA5}" type="pres">
      <dgm:prSet presAssocID="{B8B9EA37-F9AC-4881-8725-B6B4B65DE994}" presName="parTx" presStyleLbl="alignNode1" presStyleIdx="4" presStyleCnt="5">
        <dgm:presLayoutVars>
          <dgm:chMax val="0"/>
          <dgm:chPref val="0"/>
          <dgm:bulletEnabled val="1"/>
        </dgm:presLayoutVars>
      </dgm:prSet>
      <dgm:spPr/>
    </dgm:pt>
    <dgm:pt modelId="{105D625F-3BAB-4E43-B26C-1D93DDA81F6F}" type="pres">
      <dgm:prSet presAssocID="{B8B9EA37-F9AC-4881-8725-B6B4B65DE994}" presName="desTx" presStyleLbl="alignAccFollowNode1" presStyleIdx="4" presStyleCnt="5">
        <dgm:presLayoutVars>
          <dgm:bulletEnabled val="1"/>
        </dgm:presLayoutVars>
      </dgm:prSet>
      <dgm:spPr/>
    </dgm:pt>
  </dgm:ptLst>
  <dgm:cxnLst>
    <dgm:cxn modelId="{12D7F200-1021-4AE8-A29F-CF6C204FF4CD}" srcId="{27B5968B-0FAD-4E7C-9C5F-905D1FCEF53B}" destId="{2CEE1556-FFBD-4FC3-A4DE-992403A0BDE2}" srcOrd="1" destOrd="0" parTransId="{10C1F80B-EA02-4256-A9AA-467A665BCD7F}" sibTransId="{F694BB00-850C-4DE2-BC34-4618E86ACE95}"/>
    <dgm:cxn modelId="{7D5E6406-EFFC-4A6B-A121-716E2C947D1C}" srcId="{2CEE1556-FFBD-4FC3-A4DE-992403A0BDE2}" destId="{F8123B63-FEC4-40C6-B323-ADF280C836BA}" srcOrd="1" destOrd="0" parTransId="{8B5FCEF9-7A01-4193-A557-6F3B889C0C89}" sibTransId="{9A5578A3-BF4A-41E5-996B-6002BDAB14F9}"/>
    <dgm:cxn modelId="{0D6F870D-3D42-429D-BFE0-2F543A61E545}" srcId="{27B5968B-0FAD-4E7C-9C5F-905D1FCEF53B}" destId="{B8B9EA37-F9AC-4881-8725-B6B4B65DE994}" srcOrd="4" destOrd="0" parTransId="{F8DC974C-C3E1-471E-8812-B75D39AE2250}" sibTransId="{1C2BF67A-D638-4E68-9159-A746BCB0F610}"/>
    <dgm:cxn modelId="{E486D81D-884B-41C7-B898-48D42C4A2D7B}" type="presOf" srcId="{5CBD0DD2-6295-4EA1-8B0C-10EC3C1400EC}" destId="{ED7DCDEE-EA87-4CB4-8BF2-5F9257918D5C}" srcOrd="0" destOrd="0" presId="urn:microsoft.com/office/officeart/2005/8/layout/hList1"/>
    <dgm:cxn modelId="{1D3EF31E-D6E3-480E-AF6B-772AF96301E7}" type="presOf" srcId="{AB45FE99-45EF-4BC9-BF9F-BC3A405FDD1F}" destId="{7D38F8C6-FA9E-4398-A188-D89B79F18B23}" srcOrd="0" destOrd="0" presId="urn:microsoft.com/office/officeart/2005/8/layout/hList1"/>
    <dgm:cxn modelId="{48E0A45B-1E26-4340-A71C-71970FC2EE25}" type="presOf" srcId="{B8B9EA37-F9AC-4881-8725-B6B4B65DE994}" destId="{AF2A9481-C4F2-46BD-9290-C6470C1BBAA5}" srcOrd="0" destOrd="0" presId="urn:microsoft.com/office/officeart/2005/8/layout/hList1"/>
    <dgm:cxn modelId="{217B4C5F-E67E-4BF1-9ABB-8D15B5E56D03}" type="presOf" srcId="{128B1713-9FA5-4A1B-A081-95F50AB3058A}" destId="{6AF6A06A-6F9F-471B-82BF-E884D91954F2}" srcOrd="0" destOrd="0" presId="urn:microsoft.com/office/officeart/2005/8/layout/hList1"/>
    <dgm:cxn modelId="{3A34FF42-4A7E-45A2-82B2-F2BA6087729F}" type="presOf" srcId="{7556AC56-9D75-409D-A5F3-BE0E498386E4}" destId="{F403FA44-958E-419C-AF4C-58ABAE4C5790}" srcOrd="0" destOrd="0" presId="urn:microsoft.com/office/officeart/2005/8/layout/hList1"/>
    <dgm:cxn modelId="{8AF18A47-1E91-4B62-AB1E-9B91092F27E6}" srcId="{1A97B180-B00A-4AF6-9CAB-942CD4CB910B}" destId="{79690A0D-8A21-4BBC-8FE3-D60FD0F63D12}" srcOrd="1" destOrd="0" parTransId="{D397E98E-7F11-4B29-A922-E8D6489F8655}" sibTransId="{93FB177B-7569-4A62-86FD-18FFAE528785}"/>
    <dgm:cxn modelId="{90CA2C4D-752F-4DE2-9937-C288F8276E7D}" type="presOf" srcId="{27B5968B-0FAD-4E7C-9C5F-905D1FCEF53B}" destId="{86D52BFF-9B4A-4D4A-8E8C-F1796B524BEF}" srcOrd="0" destOrd="0" presId="urn:microsoft.com/office/officeart/2005/8/layout/hList1"/>
    <dgm:cxn modelId="{24AB196E-D335-4156-B82B-F3997E309CCC}" type="presOf" srcId="{1A97B180-B00A-4AF6-9CAB-942CD4CB910B}" destId="{55E87A1C-4D02-4277-A948-F1F85F555E57}" srcOrd="0" destOrd="0" presId="urn:microsoft.com/office/officeart/2005/8/layout/hList1"/>
    <dgm:cxn modelId="{83B8AD75-4DAF-40B8-BE57-333EC8D29EC1}" srcId="{B8B9EA37-F9AC-4881-8725-B6B4B65DE994}" destId="{245A4F15-B10A-4D05-A2E5-977DD558FE94}" srcOrd="1" destOrd="0" parTransId="{A3D2C2E4-AA62-4A79-B1C5-371D7F0CD5BC}" sibTransId="{73C496E6-C5E7-4D5A-8BF9-7E3BB8C33E26}"/>
    <dgm:cxn modelId="{468BE358-59FF-4637-A8D9-8F629D613380}" type="presOf" srcId="{C81EF8B8-B87F-490E-8771-DCB5597CC726}" destId="{AA63BAA4-5420-4A6A-B6B1-DD5B35CEFA01}" srcOrd="0" destOrd="0" presId="urn:microsoft.com/office/officeart/2005/8/layout/hList1"/>
    <dgm:cxn modelId="{1FA97B59-18BE-4137-842B-7DD870FDDF45}" type="presOf" srcId="{245A4F15-B10A-4D05-A2E5-977DD558FE94}" destId="{105D625F-3BAB-4E43-B26C-1D93DDA81F6F}" srcOrd="0" destOrd="1" presId="urn:microsoft.com/office/officeart/2005/8/layout/hList1"/>
    <dgm:cxn modelId="{654EB379-E929-4DE5-B954-63178F819098}" type="presOf" srcId="{79690A0D-8A21-4BBC-8FE3-D60FD0F63D12}" destId="{7D38F8C6-FA9E-4398-A188-D89B79F18B23}" srcOrd="0" destOrd="1" presId="urn:microsoft.com/office/officeart/2005/8/layout/hList1"/>
    <dgm:cxn modelId="{5496D081-DBB8-40B6-88FA-3F44E2A52B13}" srcId="{B8B9EA37-F9AC-4881-8725-B6B4B65DE994}" destId="{C8C6B4DB-7D60-487D-B97D-63B63BAB6022}" srcOrd="0" destOrd="0" parTransId="{F46CD2BA-5032-4874-A002-2C15E6339CE9}" sibTransId="{9BAB72CD-FB10-4CE9-A8B6-F835923F659F}"/>
    <dgm:cxn modelId="{4E2F2683-F9AF-4EB9-A89B-CB049E00822A}" srcId="{27B5968B-0FAD-4E7C-9C5F-905D1FCEF53B}" destId="{128B1713-9FA5-4A1B-A081-95F50AB3058A}" srcOrd="3" destOrd="0" parTransId="{63438BA9-B5BB-4B8D-98B0-33D125D58654}" sibTransId="{0F3F3888-1FFB-4354-B595-B32CF609D05F}"/>
    <dgm:cxn modelId="{04975A86-3BD3-4043-A6C8-7855CCFC46F6}" srcId="{2CEE1556-FFBD-4FC3-A4DE-992403A0BDE2}" destId="{7556AC56-9D75-409D-A5F3-BE0E498386E4}" srcOrd="0" destOrd="0" parTransId="{5026D593-CA73-48F7-8FD3-E7EB207F94AF}" sibTransId="{41FDBD43-D6CD-4B80-BBAB-27AC5289AC4D}"/>
    <dgm:cxn modelId="{F11B328E-486B-4A56-BCBA-4145D2B5DFA1}" type="presOf" srcId="{C8C6B4DB-7D60-487D-B97D-63B63BAB6022}" destId="{105D625F-3BAB-4E43-B26C-1D93DDA81F6F}" srcOrd="0" destOrd="0" presId="urn:microsoft.com/office/officeart/2005/8/layout/hList1"/>
    <dgm:cxn modelId="{CABE878F-91C1-4C70-8EAF-5E62C9926859}" type="presOf" srcId="{CE71D928-C350-43EA-A186-52210FF97BAB}" destId="{ED7DCDEE-EA87-4CB4-8BF2-5F9257918D5C}" srcOrd="0" destOrd="1" presId="urn:microsoft.com/office/officeart/2005/8/layout/hList1"/>
    <dgm:cxn modelId="{CB8B1191-6AF7-43FF-875E-BC70B0EE5877}" type="presOf" srcId="{F8123B63-FEC4-40C6-B323-ADF280C836BA}" destId="{F403FA44-958E-419C-AF4C-58ABAE4C5790}" srcOrd="0" destOrd="1" presId="urn:microsoft.com/office/officeart/2005/8/layout/hList1"/>
    <dgm:cxn modelId="{49B7F192-343D-4571-9C51-83E9FB2420F1}" srcId="{1A97B180-B00A-4AF6-9CAB-942CD4CB910B}" destId="{AB45FE99-45EF-4BC9-BF9F-BC3A405FDD1F}" srcOrd="0" destOrd="0" parTransId="{38395944-A3B3-4EAE-9195-BF4E491D22FF}" sibTransId="{094AF7D9-336B-4D8C-9D66-4E1BEB701EFC}"/>
    <dgm:cxn modelId="{9A4086A4-EEB8-4EE4-BE81-CF01BDB59EC2}" srcId="{B296749C-B2AC-45ED-B3B8-B0C262BC37D8}" destId="{CE71D928-C350-43EA-A186-52210FF97BAB}" srcOrd="1" destOrd="0" parTransId="{313AC45E-A08E-4216-85D5-990C7AAA779D}" sibTransId="{CCEBEA73-707E-4D99-A409-1E856442B4B9}"/>
    <dgm:cxn modelId="{3FAECEA5-9587-4807-AF1F-EE748914A3C5}" type="presOf" srcId="{73705471-6D7F-48E3-B511-BBB23A110C2A}" destId="{AA63BAA4-5420-4A6A-B6B1-DD5B35CEFA01}" srcOrd="0" destOrd="1" presId="urn:microsoft.com/office/officeart/2005/8/layout/hList1"/>
    <dgm:cxn modelId="{8FF1CEB2-255D-4997-9F4B-0FDF8035AFBD}" srcId="{27B5968B-0FAD-4E7C-9C5F-905D1FCEF53B}" destId="{B296749C-B2AC-45ED-B3B8-B0C262BC37D8}" srcOrd="2" destOrd="0" parTransId="{7E8A8D20-29CE-458C-A3C5-3C44DB08A1BA}" sibTransId="{AF3F21E8-2FBC-4A78-896F-46AC4273FB12}"/>
    <dgm:cxn modelId="{9F17B4B8-A7DB-4DE9-82C9-8CB5D0DDD14C}" srcId="{128B1713-9FA5-4A1B-A081-95F50AB3058A}" destId="{73705471-6D7F-48E3-B511-BBB23A110C2A}" srcOrd="1" destOrd="0" parTransId="{97FBEA69-96BB-41CD-B197-FA952DD57C41}" sibTransId="{D8F5D202-DD28-4DEA-BF17-251583FCBF1B}"/>
    <dgm:cxn modelId="{B8DCACC2-74F5-438F-A6D3-8E9799A106AC}" type="presOf" srcId="{2CEE1556-FFBD-4FC3-A4DE-992403A0BDE2}" destId="{9F22DA01-1E2A-4B10-A7AD-7631E61046B7}" srcOrd="0" destOrd="0" presId="urn:microsoft.com/office/officeart/2005/8/layout/hList1"/>
    <dgm:cxn modelId="{66B953CF-6DE9-4D00-8480-E44547F377FC}" srcId="{27B5968B-0FAD-4E7C-9C5F-905D1FCEF53B}" destId="{1A97B180-B00A-4AF6-9CAB-942CD4CB910B}" srcOrd="0" destOrd="0" parTransId="{78FFD31D-D73A-4065-929D-3569A652FF50}" sibTransId="{A59AD797-31E8-486B-B4D5-396598E5F7DB}"/>
    <dgm:cxn modelId="{2DC377D3-E45F-4D8B-809D-49E086A5879F}" type="presOf" srcId="{B296749C-B2AC-45ED-B3B8-B0C262BC37D8}" destId="{F938175B-69CF-4F62-A93A-402C36F26BC0}" srcOrd="0" destOrd="0" presId="urn:microsoft.com/office/officeart/2005/8/layout/hList1"/>
    <dgm:cxn modelId="{F19F90E7-1873-4D4D-B37B-FAF2355B03AD}" srcId="{128B1713-9FA5-4A1B-A081-95F50AB3058A}" destId="{C81EF8B8-B87F-490E-8771-DCB5597CC726}" srcOrd="0" destOrd="0" parTransId="{FFA636DC-AA13-489B-8B1C-E78BFBED42DB}" sibTransId="{DB6F3C8E-8288-4C99-B7AD-1D7B7B5A6798}"/>
    <dgm:cxn modelId="{7504DCEE-B4B3-44FA-B0A5-EF0ACDBF0364}" srcId="{B296749C-B2AC-45ED-B3B8-B0C262BC37D8}" destId="{5CBD0DD2-6295-4EA1-8B0C-10EC3C1400EC}" srcOrd="0" destOrd="0" parTransId="{231E8BB8-A96C-4F87-A00A-E316887B6DEE}" sibTransId="{2E3E9852-46B5-4E26-8680-09A9809ECFAF}"/>
    <dgm:cxn modelId="{0401F88D-17B4-4358-86E1-EBA999F0B640}" type="presParOf" srcId="{86D52BFF-9B4A-4D4A-8E8C-F1796B524BEF}" destId="{42F22BB1-7B5B-47C6-86D4-A393DB0A0BB8}" srcOrd="0" destOrd="0" presId="urn:microsoft.com/office/officeart/2005/8/layout/hList1"/>
    <dgm:cxn modelId="{511E4207-532E-41E9-916E-64AE5CF23522}" type="presParOf" srcId="{42F22BB1-7B5B-47C6-86D4-A393DB0A0BB8}" destId="{55E87A1C-4D02-4277-A948-F1F85F555E57}" srcOrd="0" destOrd="0" presId="urn:microsoft.com/office/officeart/2005/8/layout/hList1"/>
    <dgm:cxn modelId="{6BBC18EF-EAF0-4028-BED0-762372547BE9}" type="presParOf" srcId="{42F22BB1-7B5B-47C6-86D4-A393DB0A0BB8}" destId="{7D38F8C6-FA9E-4398-A188-D89B79F18B23}" srcOrd="1" destOrd="0" presId="urn:microsoft.com/office/officeart/2005/8/layout/hList1"/>
    <dgm:cxn modelId="{54D03096-1383-4B0A-8157-543D8C2FD714}" type="presParOf" srcId="{86D52BFF-9B4A-4D4A-8E8C-F1796B524BEF}" destId="{D773A7AF-74C9-4698-A7D4-6319FBDB424B}" srcOrd="1" destOrd="0" presId="urn:microsoft.com/office/officeart/2005/8/layout/hList1"/>
    <dgm:cxn modelId="{4E267811-2796-4791-A445-A6476F9AD8B2}" type="presParOf" srcId="{86D52BFF-9B4A-4D4A-8E8C-F1796B524BEF}" destId="{6D9D2BC6-153A-4496-AD33-A1530D400270}" srcOrd="2" destOrd="0" presId="urn:microsoft.com/office/officeart/2005/8/layout/hList1"/>
    <dgm:cxn modelId="{FCC7C9B4-7899-4894-A26F-D95DEBDE6460}" type="presParOf" srcId="{6D9D2BC6-153A-4496-AD33-A1530D400270}" destId="{9F22DA01-1E2A-4B10-A7AD-7631E61046B7}" srcOrd="0" destOrd="0" presId="urn:microsoft.com/office/officeart/2005/8/layout/hList1"/>
    <dgm:cxn modelId="{DD4FD04F-653E-4B85-8479-D01AD7C884A1}" type="presParOf" srcId="{6D9D2BC6-153A-4496-AD33-A1530D400270}" destId="{F403FA44-958E-419C-AF4C-58ABAE4C5790}" srcOrd="1" destOrd="0" presId="urn:microsoft.com/office/officeart/2005/8/layout/hList1"/>
    <dgm:cxn modelId="{4C4F74DA-7A25-4637-9431-1ECFB313B473}" type="presParOf" srcId="{86D52BFF-9B4A-4D4A-8E8C-F1796B524BEF}" destId="{AF250917-7FD4-444D-BB53-2A22B203F513}" srcOrd="3" destOrd="0" presId="urn:microsoft.com/office/officeart/2005/8/layout/hList1"/>
    <dgm:cxn modelId="{6D2613C0-1612-49DE-B164-F3B1CD36D280}" type="presParOf" srcId="{86D52BFF-9B4A-4D4A-8E8C-F1796B524BEF}" destId="{A374606F-E4FF-4221-83C6-D50648126713}" srcOrd="4" destOrd="0" presId="urn:microsoft.com/office/officeart/2005/8/layout/hList1"/>
    <dgm:cxn modelId="{A37EE209-8E4A-4A9C-B55D-E52B03B7CC0E}" type="presParOf" srcId="{A374606F-E4FF-4221-83C6-D50648126713}" destId="{F938175B-69CF-4F62-A93A-402C36F26BC0}" srcOrd="0" destOrd="0" presId="urn:microsoft.com/office/officeart/2005/8/layout/hList1"/>
    <dgm:cxn modelId="{5372832E-D8D2-4824-91C9-0856A27C53A2}" type="presParOf" srcId="{A374606F-E4FF-4221-83C6-D50648126713}" destId="{ED7DCDEE-EA87-4CB4-8BF2-5F9257918D5C}" srcOrd="1" destOrd="0" presId="urn:microsoft.com/office/officeart/2005/8/layout/hList1"/>
    <dgm:cxn modelId="{E85B11FB-BA23-48C1-A70F-86706FD04842}" type="presParOf" srcId="{86D52BFF-9B4A-4D4A-8E8C-F1796B524BEF}" destId="{708D101E-56E0-45FB-A092-732AB6F8C342}" srcOrd="5" destOrd="0" presId="urn:microsoft.com/office/officeart/2005/8/layout/hList1"/>
    <dgm:cxn modelId="{987C197D-774D-4A77-9489-6FB9BBA4EF6B}" type="presParOf" srcId="{86D52BFF-9B4A-4D4A-8E8C-F1796B524BEF}" destId="{62B928F9-C3C2-458E-B817-3496CB7A16A5}" srcOrd="6" destOrd="0" presId="urn:microsoft.com/office/officeart/2005/8/layout/hList1"/>
    <dgm:cxn modelId="{44EA5FC9-929A-4B7D-837C-A6A5023FBB05}" type="presParOf" srcId="{62B928F9-C3C2-458E-B817-3496CB7A16A5}" destId="{6AF6A06A-6F9F-471B-82BF-E884D91954F2}" srcOrd="0" destOrd="0" presId="urn:microsoft.com/office/officeart/2005/8/layout/hList1"/>
    <dgm:cxn modelId="{558AF64A-21C4-4FD1-B385-7C7F81FF350F}" type="presParOf" srcId="{62B928F9-C3C2-458E-B817-3496CB7A16A5}" destId="{AA63BAA4-5420-4A6A-B6B1-DD5B35CEFA01}" srcOrd="1" destOrd="0" presId="urn:microsoft.com/office/officeart/2005/8/layout/hList1"/>
    <dgm:cxn modelId="{3B3FDB3F-3C54-47C0-995B-F59E6FC69391}" type="presParOf" srcId="{86D52BFF-9B4A-4D4A-8E8C-F1796B524BEF}" destId="{01DF62C8-5043-46E0-B6D8-A99D63B677EC}" srcOrd="7" destOrd="0" presId="urn:microsoft.com/office/officeart/2005/8/layout/hList1"/>
    <dgm:cxn modelId="{DA3B5788-7A9F-4B84-BD2D-B0300350740E}" type="presParOf" srcId="{86D52BFF-9B4A-4D4A-8E8C-F1796B524BEF}" destId="{6B2EDD22-47BC-4085-B58A-B1F05E18FB9F}" srcOrd="8" destOrd="0" presId="urn:microsoft.com/office/officeart/2005/8/layout/hList1"/>
    <dgm:cxn modelId="{228C8681-5165-4A0F-9792-7224932B5774}" type="presParOf" srcId="{6B2EDD22-47BC-4085-B58A-B1F05E18FB9F}" destId="{AF2A9481-C4F2-46BD-9290-C6470C1BBAA5}" srcOrd="0" destOrd="0" presId="urn:microsoft.com/office/officeart/2005/8/layout/hList1"/>
    <dgm:cxn modelId="{88B33F8A-D3F0-4C90-87CE-4AC8126C8B30}" type="presParOf" srcId="{6B2EDD22-47BC-4085-B58A-B1F05E18FB9F}" destId="{105D625F-3BAB-4E43-B26C-1D93DDA81F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0A7537-7F44-4798-90AD-3C550DCE8A3D}" type="doc">
      <dgm:prSet loTypeId="urn:microsoft.com/office/officeart/2005/8/layout/hProcess7" loCatId="list" qsTypeId="urn:microsoft.com/office/officeart/2005/8/quickstyle/simple1" qsCatId="simple" csTypeId="urn:microsoft.com/office/officeart/2005/8/colors/colorful2" csCatId="colorful" phldr="1"/>
      <dgm:spPr/>
      <dgm:t>
        <a:bodyPr/>
        <a:lstStyle/>
        <a:p>
          <a:endParaRPr lang="es-ES"/>
        </a:p>
      </dgm:t>
    </dgm:pt>
    <dgm:pt modelId="{F759E36B-C621-47BC-876F-B12F09350366}">
      <dgm:prSet phldrT="[Text]" phldr="0"/>
      <dgm:spPr/>
      <dgm:t>
        <a:bodyPr/>
        <a:lstStyle/>
        <a:p>
          <a:r>
            <a:rPr lang="en-US"/>
            <a:t>Short term (2 weeks)</a:t>
          </a:r>
          <a:endParaRPr lang="es-ES"/>
        </a:p>
      </dgm:t>
    </dgm:pt>
    <dgm:pt modelId="{41461ED2-1232-4D9D-8C47-2288AEF41317}" type="parTrans" cxnId="{E25D1DF9-BB7D-4209-BD28-3F4143C982E5}">
      <dgm:prSet/>
      <dgm:spPr/>
      <dgm:t>
        <a:bodyPr/>
        <a:lstStyle/>
        <a:p>
          <a:endParaRPr lang="es-ES"/>
        </a:p>
      </dgm:t>
    </dgm:pt>
    <dgm:pt modelId="{922B110D-83B7-4F74-ABBE-B6170F1EA29B}" type="sibTrans" cxnId="{E25D1DF9-BB7D-4209-BD28-3F4143C982E5}">
      <dgm:prSet/>
      <dgm:spPr/>
      <dgm:t>
        <a:bodyPr/>
        <a:lstStyle/>
        <a:p>
          <a:endParaRPr lang="es-ES"/>
        </a:p>
      </dgm:t>
    </dgm:pt>
    <dgm:pt modelId="{69D26272-97B3-4CA6-83CC-A41C6080D198}">
      <dgm:prSet phldrT="[Text]" phldr="0"/>
      <dgm:spPr/>
      <dgm:t>
        <a:bodyPr/>
        <a:lstStyle/>
        <a:p>
          <a:r>
            <a:rPr lang="en-US"/>
            <a:t>Most</a:t>
          </a:r>
          <a:endParaRPr lang="es-ES"/>
        </a:p>
      </dgm:t>
    </dgm:pt>
    <dgm:pt modelId="{50565362-C481-49D2-98DE-0ADE82294BC2}" type="parTrans" cxnId="{13ED0CD8-8B09-4D51-8A2F-952D8ABE4571}">
      <dgm:prSet/>
      <dgm:spPr/>
      <dgm:t>
        <a:bodyPr/>
        <a:lstStyle/>
        <a:p>
          <a:endParaRPr lang="es-ES"/>
        </a:p>
      </dgm:t>
    </dgm:pt>
    <dgm:pt modelId="{002A4F95-2D92-40C8-A277-52512F7D27E6}" type="sibTrans" cxnId="{13ED0CD8-8B09-4D51-8A2F-952D8ABE4571}">
      <dgm:prSet/>
      <dgm:spPr/>
      <dgm:t>
        <a:bodyPr/>
        <a:lstStyle/>
        <a:p>
          <a:endParaRPr lang="es-ES"/>
        </a:p>
      </dgm:t>
    </dgm:pt>
    <dgm:pt modelId="{C79C793D-C1B0-4EE4-9205-3F1730766AE5}">
      <dgm:prSet phldrT="[Text]" phldr="0"/>
      <dgm:spPr/>
      <dgm:t>
        <a:bodyPr/>
        <a:lstStyle/>
        <a:p>
          <a:r>
            <a:rPr lang="en-US"/>
            <a:t>Mid Term (2 months)</a:t>
          </a:r>
          <a:endParaRPr lang="es-ES"/>
        </a:p>
      </dgm:t>
    </dgm:pt>
    <dgm:pt modelId="{D87D8A43-5351-4E4D-BCA1-FE9169BB7884}" type="parTrans" cxnId="{7AE0578B-591E-4510-BEC5-DB4C932B48C2}">
      <dgm:prSet/>
      <dgm:spPr/>
      <dgm:t>
        <a:bodyPr/>
        <a:lstStyle/>
        <a:p>
          <a:endParaRPr lang="es-ES"/>
        </a:p>
      </dgm:t>
    </dgm:pt>
    <dgm:pt modelId="{7F766F13-510E-4F89-8AA6-854FF235ED1B}" type="sibTrans" cxnId="{7AE0578B-591E-4510-BEC5-DB4C932B48C2}">
      <dgm:prSet/>
      <dgm:spPr/>
      <dgm:t>
        <a:bodyPr/>
        <a:lstStyle/>
        <a:p>
          <a:endParaRPr lang="es-ES"/>
        </a:p>
      </dgm:t>
    </dgm:pt>
    <dgm:pt modelId="{B3273E89-F2E9-4B48-A66F-55AB7821963D}">
      <dgm:prSet phldrT="[Text]" phldr="0"/>
      <dgm:spPr/>
      <dgm:t>
        <a:bodyPr/>
        <a:lstStyle/>
        <a:p>
          <a:r>
            <a:rPr lang="en-US"/>
            <a:t>Second</a:t>
          </a:r>
          <a:endParaRPr lang="es-ES"/>
        </a:p>
      </dgm:t>
    </dgm:pt>
    <dgm:pt modelId="{9FE37FE9-BD4D-45DD-85F5-E304A53654FB}" type="parTrans" cxnId="{202DE909-58C8-41E1-B3F9-7E152E3422BF}">
      <dgm:prSet/>
      <dgm:spPr/>
      <dgm:t>
        <a:bodyPr/>
        <a:lstStyle/>
        <a:p>
          <a:endParaRPr lang="es-ES"/>
        </a:p>
      </dgm:t>
    </dgm:pt>
    <dgm:pt modelId="{7BF70448-AC47-4B35-8469-4FA9E0A60238}" type="sibTrans" cxnId="{202DE909-58C8-41E1-B3F9-7E152E3422BF}">
      <dgm:prSet/>
      <dgm:spPr/>
      <dgm:t>
        <a:bodyPr/>
        <a:lstStyle/>
        <a:p>
          <a:endParaRPr lang="es-ES"/>
        </a:p>
      </dgm:t>
    </dgm:pt>
    <dgm:pt modelId="{36F91919-646F-467D-888C-46D365F2833A}">
      <dgm:prSet phldrT="[Text]" phldr="0"/>
      <dgm:spPr/>
      <dgm:t>
        <a:bodyPr/>
        <a:lstStyle/>
        <a:p>
          <a:r>
            <a:rPr lang="en-US"/>
            <a:t>Long Term (1 year)</a:t>
          </a:r>
          <a:endParaRPr lang="es-ES"/>
        </a:p>
      </dgm:t>
    </dgm:pt>
    <dgm:pt modelId="{D118E658-672F-4C82-A1CA-97CD7AF0888B}" type="parTrans" cxnId="{C79373E4-117E-4B47-855E-4C7C4F087EBB}">
      <dgm:prSet/>
      <dgm:spPr/>
      <dgm:t>
        <a:bodyPr/>
        <a:lstStyle/>
        <a:p>
          <a:endParaRPr lang="es-ES"/>
        </a:p>
      </dgm:t>
    </dgm:pt>
    <dgm:pt modelId="{BC6099EC-A859-419A-A577-D2121645CBF9}" type="sibTrans" cxnId="{C79373E4-117E-4B47-855E-4C7C4F087EBB}">
      <dgm:prSet/>
      <dgm:spPr/>
      <dgm:t>
        <a:bodyPr/>
        <a:lstStyle/>
        <a:p>
          <a:endParaRPr lang="es-ES"/>
        </a:p>
      </dgm:t>
    </dgm:pt>
    <dgm:pt modelId="{6086F1BB-7253-4A84-849A-8CD1421058C4}">
      <dgm:prSet phldrT="[Text]" phldr="0"/>
      <dgm:spPr/>
      <dgm:t>
        <a:bodyPr/>
        <a:lstStyle/>
        <a:p>
          <a:r>
            <a:rPr lang="en-US"/>
            <a:t>Relevant</a:t>
          </a:r>
          <a:endParaRPr lang="es-ES"/>
        </a:p>
      </dgm:t>
    </dgm:pt>
    <dgm:pt modelId="{9070AFF4-EFC1-4AC2-BF72-2674ECF2A08F}" type="parTrans" cxnId="{71B185FB-2B16-4C1B-AAE7-BD651E0AFCC3}">
      <dgm:prSet/>
      <dgm:spPr/>
      <dgm:t>
        <a:bodyPr/>
        <a:lstStyle/>
        <a:p>
          <a:endParaRPr lang="es-ES"/>
        </a:p>
      </dgm:t>
    </dgm:pt>
    <dgm:pt modelId="{00E6C0C2-83C1-4093-9E21-7BECE6094148}" type="sibTrans" cxnId="{71B185FB-2B16-4C1B-AAE7-BD651E0AFCC3}">
      <dgm:prSet/>
      <dgm:spPr/>
      <dgm:t>
        <a:bodyPr/>
        <a:lstStyle/>
        <a:p>
          <a:endParaRPr lang="es-ES"/>
        </a:p>
      </dgm:t>
    </dgm:pt>
    <dgm:pt modelId="{3D0161AD-2BEE-40CA-8823-46E699AF123F}">
      <dgm:prSet phldrT="[Text]" phldr="0"/>
      <dgm:spPr/>
      <dgm:t>
        <a:bodyPr/>
        <a:lstStyle/>
        <a:p>
          <a:r>
            <a:rPr lang="en-US"/>
            <a:t>Important</a:t>
          </a:r>
          <a:endParaRPr lang="es-ES"/>
        </a:p>
      </dgm:t>
    </dgm:pt>
    <dgm:pt modelId="{45911AB0-4E38-4396-9859-1D65B74C4DFC}" type="parTrans" cxnId="{9A494E8F-B7E5-44F5-9BAC-3B7E1DA811F5}">
      <dgm:prSet/>
      <dgm:spPr/>
      <dgm:t>
        <a:bodyPr/>
        <a:lstStyle/>
        <a:p>
          <a:endParaRPr lang="es-ES"/>
        </a:p>
      </dgm:t>
    </dgm:pt>
    <dgm:pt modelId="{DA346CFA-5582-4643-AD30-6587711D0F3D}" type="sibTrans" cxnId="{9A494E8F-B7E5-44F5-9BAC-3B7E1DA811F5}">
      <dgm:prSet/>
      <dgm:spPr/>
      <dgm:t>
        <a:bodyPr/>
        <a:lstStyle/>
        <a:p>
          <a:endParaRPr lang="es-ES"/>
        </a:p>
      </dgm:t>
    </dgm:pt>
    <dgm:pt modelId="{F5E9ECFE-A810-461C-858C-996D413957BD}">
      <dgm:prSet phldrT="[Text]" phldr="0"/>
      <dgm:spPr/>
      <dgm:t>
        <a:bodyPr/>
        <a:lstStyle/>
        <a:p>
          <a:r>
            <a:rPr lang="en-US"/>
            <a:t>and</a:t>
          </a:r>
          <a:endParaRPr lang="es-ES"/>
        </a:p>
      </dgm:t>
    </dgm:pt>
    <dgm:pt modelId="{F970862B-9A70-4711-AABC-7231F6AD5650}" type="parTrans" cxnId="{8C318A5B-C4B6-4FEC-9665-B5AEC8571D93}">
      <dgm:prSet/>
      <dgm:spPr/>
      <dgm:t>
        <a:bodyPr/>
        <a:lstStyle/>
        <a:p>
          <a:endParaRPr lang="es-ES"/>
        </a:p>
      </dgm:t>
    </dgm:pt>
    <dgm:pt modelId="{D4575CC7-792A-4D36-AED3-91837A19F213}" type="sibTrans" cxnId="{8C318A5B-C4B6-4FEC-9665-B5AEC8571D93}">
      <dgm:prSet/>
      <dgm:spPr/>
      <dgm:t>
        <a:bodyPr/>
        <a:lstStyle/>
        <a:p>
          <a:endParaRPr lang="es-ES"/>
        </a:p>
      </dgm:t>
    </dgm:pt>
    <dgm:pt modelId="{5F4DAFAC-3114-4DE6-8070-A48AB93158F1}">
      <dgm:prSet phldrT="[Text]" phldr="0"/>
      <dgm:spPr/>
      <dgm:t>
        <a:bodyPr/>
        <a:lstStyle/>
        <a:p>
          <a:r>
            <a:rPr lang="en-US"/>
            <a:t>Actionnable</a:t>
          </a:r>
          <a:endParaRPr lang="es-ES"/>
        </a:p>
      </dgm:t>
    </dgm:pt>
    <dgm:pt modelId="{5E56E0DE-D520-4395-9E63-78EF145EABA7}" type="parTrans" cxnId="{1B852863-1C67-4015-95FF-503ABD7A3CF9}">
      <dgm:prSet/>
      <dgm:spPr/>
      <dgm:t>
        <a:bodyPr/>
        <a:lstStyle/>
        <a:p>
          <a:endParaRPr lang="es-ES"/>
        </a:p>
      </dgm:t>
    </dgm:pt>
    <dgm:pt modelId="{7154BC5E-C013-4A23-A3BD-427E9D434F30}" type="sibTrans" cxnId="{1B852863-1C67-4015-95FF-503ABD7A3CF9}">
      <dgm:prSet/>
      <dgm:spPr/>
      <dgm:t>
        <a:bodyPr/>
        <a:lstStyle/>
        <a:p>
          <a:endParaRPr lang="es-ES"/>
        </a:p>
      </dgm:t>
    </dgm:pt>
    <dgm:pt modelId="{CB895BDF-70A7-40E8-AB45-8D05263460DD}">
      <dgm:prSet phldrT="[Text]" phldr="0"/>
      <dgm:spPr/>
      <dgm:t>
        <a:bodyPr/>
        <a:lstStyle/>
        <a:p>
          <a:r>
            <a:rPr lang="en-US"/>
            <a:t>Recommendations</a:t>
          </a:r>
          <a:endParaRPr lang="es-ES"/>
        </a:p>
      </dgm:t>
    </dgm:pt>
    <dgm:pt modelId="{EA2F9B9C-9574-40F8-9224-4BA9AB3BB9BE}" type="parTrans" cxnId="{62DC1B31-DBC3-4F6C-A9E2-25070EB0989A}">
      <dgm:prSet/>
      <dgm:spPr/>
      <dgm:t>
        <a:bodyPr/>
        <a:lstStyle/>
        <a:p>
          <a:endParaRPr lang="es-ES"/>
        </a:p>
      </dgm:t>
    </dgm:pt>
    <dgm:pt modelId="{ABCC5BE3-4C8C-4F05-9758-200FBFE0E371}" type="sibTrans" cxnId="{62DC1B31-DBC3-4F6C-A9E2-25070EB0989A}">
      <dgm:prSet/>
      <dgm:spPr/>
      <dgm:t>
        <a:bodyPr/>
        <a:lstStyle/>
        <a:p>
          <a:endParaRPr lang="es-ES"/>
        </a:p>
      </dgm:t>
    </dgm:pt>
    <dgm:pt modelId="{3F4833D9-25C4-4E00-8701-C76594A2BB05}">
      <dgm:prSet phldrT="[Text]" phldr="0"/>
      <dgm:spPr/>
      <dgm:t>
        <a:bodyPr/>
        <a:lstStyle/>
        <a:p>
          <a:r>
            <a:rPr lang="en-US"/>
            <a:t>Level</a:t>
          </a:r>
          <a:endParaRPr lang="es-ES"/>
        </a:p>
      </dgm:t>
    </dgm:pt>
    <dgm:pt modelId="{201211A6-FAAC-43F9-9024-17F41C7FFFAE}" type="parTrans" cxnId="{D0658B1A-888F-483A-AFD7-0F45705C4EC8}">
      <dgm:prSet/>
      <dgm:spPr/>
      <dgm:t>
        <a:bodyPr/>
        <a:lstStyle/>
        <a:p>
          <a:endParaRPr lang="es-ES"/>
        </a:p>
      </dgm:t>
    </dgm:pt>
    <dgm:pt modelId="{88016A88-A013-4A6F-97A7-33A2B7A44D1D}" type="sibTrans" cxnId="{D0658B1A-888F-483A-AFD7-0F45705C4EC8}">
      <dgm:prSet/>
      <dgm:spPr/>
      <dgm:t>
        <a:bodyPr/>
        <a:lstStyle/>
        <a:p>
          <a:endParaRPr lang="es-ES"/>
        </a:p>
      </dgm:t>
    </dgm:pt>
    <dgm:pt modelId="{B4B40787-68DC-4EF5-9751-FA20FD2A7D6E}">
      <dgm:prSet phldrT="[Text]" phldr="0"/>
      <dgm:spPr/>
      <dgm:t>
        <a:bodyPr/>
        <a:lstStyle/>
        <a:p>
          <a:r>
            <a:rPr lang="en-US"/>
            <a:t>Recommendations</a:t>
          </a:r>
          <a:endParaRPr lang="es-ES"/>
        </a:p>
      </dgm:t>
    </dgm:pt>
    <dgm:pt modelId="{7F24EF46-BF73-4033-9E80-8CA796B18C5E}" type="parTrans" cxnId="{89E3202C-09F4-4465-99DD-ABE8E7D2C232}">
      <dgm:prSet/>
      <dgm:spPr/>
      <dgm:t>
        <a:bodyPr/>
        <a:lstStyle/>
        <a:p>
          <a:endParaRPr lang="es-ES"/>
        </a:p>
      </dgm:t>
    </dgm:pt>
    <dgm:pt modelId="{9F4475F1-D7A0-4C20-842B-CC60AA7631C8}" type="sibTrans" cxnId="{89E3202C-09F4-4465-99DD-ABE8E7D2C232}">
      <dgm:prSet/>
      <dgm:spPr/>
      <dgm:t>
        <a:bodyPr/>
        <a:lstStyle/>
        <a:p>
          <a:endParaRPr lang="es-ES"/>
        </a:p>
      </dgm:t>
    </dgm:pt>
    <dgm:pt modelId="{D7B73373-D4BC-429D-8B60-801678DAC9B5}">
      <dgm:prSet phldrT="[Text]" phldr="0"/>
      <dgm:spPr/>
      <dgm:t>
        <a:bodyPr/>
        <a:lstStyle/>
        <a:p>
          <a:r>
            <a:rPr lang="en-US"/>
            <a:t>but</a:t>
          </a:r>
          <a:endParaRPr lang="es-ES"/>
        </a:p>
      </dgm:t>
    </dgm:pt>
    <dgm:pt modelId="{5B317290-C492-4F5E-82FB-9E9E0A522B1F}" type="parTrans" cxnId="{08826230-C66A-496E-975C-53675BC2F1F7}">
      <dgm:prSet/>
      <dgm:spPr/>
      <dgm:t>
        <a:bodyPr/>
        <a:lstStyle/>
        <a:p>
          <a:endParaRPr lang="es-ES"/>
        </a:p>
      </dgm:t>
    </dgm:pt>
    <dgm:pt modelId="{9022C574-689A-48F8-A520-88A3071091BE}" type="sibTrans" cxnId="{08826230-C66A-496E-975C-53675BC2F1F7}">
      <dgm:prSet/>
      <dgm:spPr/>
      <dgm:t>
        <a:bodyPr/>
        <a:lstStyle/>
        <a:p>
          <a:endParaRPr lang="es-ES"/>
        </a:p>
      </dgm:t>
    </dgm:pt>
    <dgm:pt modelId="{4DC303CE-E4A9-421C-88D4-3E80C17F19C7}">
      <dgm:prSet phldrT="[Text]" phldr="0"/>
      <dgm:spPr/>
      <dgm:t>
        <a:bodyPr/>
        <a:lstStyle/>
        <a:p>
          <a:r>
            <a:rPr lang="en-US"/>
            <a:t>Complex</a:t>
          </a:r>
          <a:endParaRPr lang="es-ES"/>
        </a:p>
      </dgm:t>
    </dgm:pt>
    <dgm:pt modelId="{4E13ECE7-BAAC-4BD7-B4B7-13A77DBFD701}" type="parTrans" cxnId="{1E815A1A-9978-41DF-BAD5-73FD2DB0A483}">
      <dgm:prSet/>
      <dgm:spPr/>
      <dgm:t>
        <a:bodyPr/>
        <a:lstStyle/>
        <a:p>
          <a:endParaRPr lang="es-ES"/>
        </a:p>
      </dgm:t>
    </dgm:pt>
    <dgm:pt modelId="{07ADA2A8-B5D3-4A79-B9D5-54114A13FF8E}" type="sibTrans" cxnId="{1E815A1A-9978-41DF-BAD5-73FD2DB0A483}">
      <dgm:prSet/>
      <dgm:spPr/>
      <dgm:t>
        <a:bodyPr/>
        <a:lstStyle/>
        <a:p>
          <a:endParaRPr lang="es-ES"/>
        </a:p>
      </dgm:t>
    </dgm:pt>
    <dgm:pt modelId="{E0F564F4-8EB1-4F16-91C8-29120CA5F3EF}">
      <dgm:prSet phldrT="[Text]" phldr="0"/>
      <dgm:spPr/>
      <dgm:t>
        <a:bodyPr/>
        <a:lstStyle/>
        <a:p>
          <a:r>
            <a:rPr lang="en-US"/>
            <a:t>Actions</a:t>
          </a:r>
          <a:endParaRPr lang="es-ES"/>
        </a:p>
      </dgm:t>
    </dgm:pt>
    <dgm:pt modelId="{0D5E09FA-6CBF-475C-AA3E-715F86DB18E4}" type="parTrans" cxnId="{C4B37443-3C98-405C-BB03-55EC755A819D}">
      <dgm:prSet/>
      <dgm:spPr/>
      <dgm:t>
        <a:bodyPr/>
        <a:lstStyle/>
        <a:p>
          <a:endParaRPr lang="es-ES"/>
        </a:p>
      </dgm:t>
    </dgm:pt>
    <dgm:pt modelId="{FC6319CF-65EC-4CD7-8B2F-759FFA88A729}" type="sibTrans" cxnId="{C4B37443-3C98-405C-BB03-55EC755A819D}">
      <dgm:prSet/>
      <dgm:spPr/>
      <dgm:t>
        <a:bodyPr/>
        <a:lstStyle/>
        <a:p>
          <a:endParaRPr lang="es-ES"/>
        </a:p>
      </dgm:t>
    </dgm:pt>
    <dgm:pt modelId="{5D0719A7-7DCA-4D02-9269-A923CB07F726}" type="pres">
      <dgm:prSet presAssocID="{0F0A7537-7F44-4798-90AD-3C550DCE8A3D}" presName="Name0" presStyleCnt="0">
        <dgm:presLayoutVars>
          <dgm:dir/>
          <dgm:animLvl val="lvl"/>
          <dgm:resizeHandles val="exact"/>
        </dgm:presLayoutVars>
      </dgm:prSet>
      <dgm:spPr/>
    </dgm:pt>
    <dgm:pt modelId="{374109AE-912D-4AB0-892B-E7E0B4F2B657}" type="pres">
      <dgm:prSet presAssocID="{F759E36B-C621-47BC-876F-B12F09350366}" presName="compositeNode" presStyleCnt="0">
        <dgm:presLayoutVars>
          <dgm:bulletEnabled val="1"/>
        </dgm:presLayoutVars>
      </dgm:prSet>
      <dgm:spPr/>
    </dgm:pt>
    <dgm:pt modelId="{B6E0E7ED-845F-4F21-A1EA-C73AEE251763}" type="pres">
      <dgm:prSet presAssocID="{F759E36B-C621-47BC-876F-B12F09350366}" presName="bgRect" presStyleLbl="node1" presStyleIdx="0" presStyleCnt="3"/>
      <dgm:spPr/>
    </dgm:pt>
    <dgm:pt modelId="{3AA25D6A-7B8C-42F8-86E6-8515549B2C21}" type="pres">
      <dgm:prSet presAssocID="{F759E36B-C621-47BC-876F-B12F09350366}" presName="parentNode" presStyleLbl="node1" presStyleIdx="0" presStyleCnt="3">
        <dgm:presLayoutVars>
          <dgm:chMax val="0"/>
          <dgm:bulletEnabled val="1"/>
        </dgm:presLayoutVars>
      </dgm:prSet>
      <dgm:spPr/>
    </dgm:pt>
    <dgm:pt modelId="{76856372-65A6-4DB8-A792-5EEB5FE865CF}" type="pres">
      <dgm:prSet presAssocID="{F759E36B-C621-47BC-876F-B12F09350366}" presName="childNode" presStyleLbl="node1" presStyleIdx="0" presStyleCnt="3">
        <dgm:presLayoutVars>
          <dgm:bulletEnabled val="1"/>
        </dgm:presLayoutVars>
      </dgm:prSet>
      <dgm:spPr/>
    </dgm:pt>
    <dgm:pt modelId="{C5D3AEE2-F2A5-4F48-95A8-124C1C6E6C69}" type="pres">
      <dgm:prSet presAssocID="{922B110D-83B7-4F74-ABBE-B6170F1EA29B}" presName="hSp" presStyleCnt="0"/>
      <dgm:spPr/>
    </dgm:pt>
    <dgm:pt modelId="{A213D3F6-E52B-4A7B-994C-5B578720C36C}" type="pres">
      <dgm:prSet presAssocID="{922B110D-83B7-4F74-ABBE-B6170F1EA29B}" presName="vProcSp" presStyleCnt="0"/>
      <dgm:spPr/>
    </dgm:pt>
    <dgm:pt modelId="{51258CAB-CF8E-40F7-A7CF-6FAD822CA975}" type="pres">
      <dgm:prSet presAssocID="{922B110D-83B7-4F74-ABBE-B6170F1EA29B}" presName="vSp1" presStyleCnt="0"/>
      <dgm:spPr/>
    </dgm:pt>
    <dgm:pt modelId="{F7B768C9-6F98-4A4D-9E59-8B52442235E7}" type="pres">
      <dgm:prSet presAssocID="{922B110D-83B7-4F74-ABBE-B6170F1EA29B}" presName="simulatedConn" presStyleLbl="solidFgAcc1" presStyleIdx="0" presStyleCnt="2"/>
      <dgm:spPr/>
    </dgm:pt>
    <dgm:pt modelId="{0CFBC005-A3A9-4E97-BB4D-D422464A322E}" type="pres">
      <dgm:prSet presAssocID="{922B110D-83B7-4F74-ABBE-B6170F1EA29B}" presName="vSp2" presStyleCnt="0"/>
      <dgm:spPr/>
    </dgm:pt>
    <dgm:pt modelId="{F59073E3-20EE-49EE-A3D1-4B196307259E}" type="pres">
      <dgm:prSet presAssocID="{922B110D-83B7-4F74-ABBE-B6170F1EA29B}" presName="sibTrans" presStyleCnt="0"/>
      <dgm:spPr/>
    </dgm:pt>
    <dgm:pt modelId="{AAA67D4C-782C-41C1-B762-F7F43D3BDDFD}" type="pres">
      <dgm:prSet presAssocID="{C79C793D-C1B0-4EE4-9205-3F1730766AE5}" presName="compositeNode" presStyleCnt="0">
        <dgm:presLayoutVars>
          <dgm:bulletEnabled val="1"/>
        </dgm:presLayoutVars>
      </dgm:prSet>
      <dgm:spPr/>
    </dgm:pt>
    <dgm:pt modelId="{2515D055-84C7-4887-B46C-11E5876D93E9}" type="pres">
      <dgm:prSet presAssocID="{C79C793D-C1B0-4EE4-9205-3F1730766AE5}" presName="bgRect" presStyleLbl="node1" presStyleIdx="1" presStyleCnt="3"/>
      <dgm:spPr/>
    </dgm:pt>
    <dgm:pt modelId="{7B6CEB20-93EC-488D-A905-7FB4AAECA1D4}" type="pres">
      <dgm:prSet presAssocID="{C79C793D-C1B0-4EE4-9205-3F1730766AE5}" presName="parentNode" presStyleLbl="node1" presStyleIdx="1" presStyleCnt="3">
        <dgm:presLayoutVars>
          <dgm:chMax val="0"/>
          <dgm:bulletEnabled val="1"/>
        </dgm:presLayoutVars>
      </dgm:prSet>
      <dgm:spPr/>
    </dgm:pt>
    <dgm:pt modelId="{C616A568-2E14-4C88-A650-F5059CFE0CD6}" type="pres">
      <dgm:prSet presAssocID="{C79C793D-C1B0-4EE4-9205-3F1730766AE5}" presName="childNode" presStyleLbl="node1" presStyleIdx="1" presStyleCnt="3">
        <dgm:presLayoutVars>
          <dgm:bulletEnabled val="1"/>
        </dgm:presLayoutVars>
      </dgm:prSet>
      <dgm:spPr/>
    </dgm:pt>
    <dgm:pt modelId="{2BD5AD54-99F4-45E0-A54D-FCC0AB4726B1}" type="pres">
      <dgm:prSet presAssocID="{7F766F13-510E-4F89-8AA6-854FF235ED1B}" presName="hSp" presStyleCnt="0"/>
      <dgm:spPr/>
    </dgm:pt>
    <dgm:pt modelId="{FAC39C1C-91D6-48BF-AE45-BDB088AF9C2E}" type="pres">
      <dgm:prSet presAssocID="{7F766F13-510E-4F89-8AA6-854FF235ED1B}" presName="vProcSp" presStyleCnt="0"/>
      <dgm:spPr/>
    </dgm:pt>
    <dgm:pt modelId="{8FBDC480-44D3-4001-A7CC-4A55C232CF20}" type="pres">
      <dgm:prSet presAssocID="{7F766F13-510E-4F89-8AA6-854FF235ED1B}" presName="vSp1" presStyleCnt="0"/>
      <dgm:spPr/>
    </dgm:pt>
    <dgm:pt modelId="{6D4A362C-B260-45E5-B9CB-F23EEEC9EEA6}" type="pres">
      <dgm:prSet presAssocID="{7F766F13-510E-4F89-8AA6-854FF235ED1B}" presName="simulatedConn" presStyleLbl="solidFgAcc1" presStyleIdx="1" presStyleCnt="2"/>
      <dgm:spPr/>
    </dgm:pt>
    <dgm:pt modelId="{0A62CADA-08AE-4585-A2BC-9B9096AE6867}" type="pres">
      <dgm:prSet presAssocID="{7F766F13-510E-4F89-8AA6-854FF235ED1B}" presName="vSp2" presStyleCnt="0"/>
      <dgm:spPr/>
    </dgm:pt>
    <dgm:pt modelId="{C5A9640C-CF8A-470E-AE50-541332399CBF}" type="pres">
      <dgm:prSet presAssocID="{7F766F13-510E-4F89-8AA6-854FF235ED1B}" presName="sibTrans" presStyleCnt="0"/>
      <dgm:spPr/>
    </dgm:pt>
    <dgm:pt modelId="{38AA87BE-D664-402B-9763-69EF221F14D6}" type="pres">
      <dgm:prSet presAssocID="{36F91919-646F-467D-888C-46D365F2833A}" presName="compositeNode" presStyleCnt="0">
        <dgm:presLayoutVars>
          <dgm:bulletEnabled val="1"/>
        </dgm:presLayoutVars>
      </dgm:prSet>
      <dgm:spPr/>
    </dgm:pt>
    <dgm:pt modelId="{3CD540F1-7866-49C0-8538-7E607D39CEBD}" type="pres">
      <dgm:prSet presAssocID="{36F91919-646F-467D-888C-46D365F2833A}" presName="bgRect" presStyleLbl="node1" presStyleIdx="2" presStyleCnt="3"/>
      <dgm:spPr/>
    </dgm:pt>
    <dgm:pt modelId="{71BA472F-AF2A-4DD4-B4E4-09DA5BEE3CAC}" type="pres">
      <dgm:prSet presAssocID="{36F91919-646F-467D-888C-46D365F2833A}" presName="parentNode" presStyleLbl="node1" presStyleIdx="2" presStyleCnt="3">
        <dgm:presLayoutVars>
          <dgm:chMax val="0"/>
          <dgm:bulletEnabled val="1"/>
        </dgm:presLayoutVars>
      </dgm:prSet>
      <dgm:spPr/>
    </dgm:pt>
    <dgm:pt modelId="{7371DEE8-B545-4483-890C-2BFCAEFC84F3}" type="pres">
      <dgm:prSet presAssocID="{36F91919-646F-467D-888C-46D365F2833A}" presName="childNode" presStyleLbl="node1" presStyleIdx="2" presStyleCnt="3">
        <dgm:presLayoutVars>
          <dgm:bulletEnabled val="1"/>
        </dgm:presLayoutVars>
      </dgm:prSet>
      <dgm:spPr/>
    </dgm:pt>
  </dgm:ptLst>
  <dgm:cxnLst>
    <dgm:cxn modelId="{0C260E05-EEF3-44FD-8A32-91CA7CAC0DE5}" type="presOf" srcId="{F5E9ECFE-A810-461C-858C-996D413957BD}" destId="{76856372-65A6-4DB8-A792-5EEB5FE865CF}" srcOrd="0" destOrd="2" presId="urn:microsoft.com/office/officeart/2005/8/layout/hProcess7"/>
    <dgm:cxn modelId="{26A37A08-50BD-489D-B2B0-43E2F69AF8AA}" type="presOf" srcId="{CB895BDF-70A7-40E8-AB45-8D05263460DD}" destId="{76856372-65A6-4DB8-A792-5EEB5FE865CF}" srcOrd="0" destOrd="4" presId="urn:microsoft.com/office/officeart/2005/8/layout/hProcess7"/>
    <dgm:cxn modelId="{202DE909-58C8-41E1-B3F9-7E152E3422BF}" srcId="{C79C793D-C1B0-4EE4-9205-3F1730766AE5}" destId="{B3273E89-F2E9-4B48-A66F-55AB7821963D}" srcOrd="0" destOrd="0" parTransId="{9FE37FE9-BD4D-45DD-85F5-E304A53654FB}" sibTransId="{7BF70448-AC47-4B35-8469-4FA9E0A60238}"/>
    <dgm:cxn modelId="{1E815A1A-9978-41DF-BAD5-73FD2DB0A483}" srcId="{36F91919-646F-467D-888C-46D365F2833A}" destId="{4DC303CE-E4A9-421C-88D4-3E80C17F19C7}" srcOrd="2" destOrd="0" parTransId="{4E13ECE7-BAAC-4BD7-B4B7-13A77DBFD701}" sibTransId="{07ADA2A8-B5D3-4A79-B9D5-54114A13FF8E}"/>
    <dgm:cxn modelId="{D0658B1A-888F-483A-AFD7-0F45705C4EC8}" srcId="{C79C793D-C1B0-4EE4-9205-3F1730766AE5}" destId="{3F4833D9-25C4-4E00-8701-C76594A2BB05}" srcOrd="1" destOrd="0" parTransId="{201211A6-FAAC-43F9-9024-17F41C7FFFAE}" sibTransId="{88016A88-A013-4A6F-97A7-33A2B7A44D1D}"/>
    <dgm:cxn modelId="{A2C8AA25-4F56-4F23-8F47-949D2226C45B}" type="presOf" srcId="{36F91919-646F-467D-888C-46D365F2833A}" destId="{71BA472F-AF2A-4DD4-B4E4-09DA5BEE3CAC}" srcOrd="1" destOrd="0" presId="urn:microsoft.com/office/officeart/2005/8/layout/hProcess7"/>
    <dgm:cxn modelId="{89E3202C-09F4-4465-99DD-ABE8E7D2C232}" srcId="{C79C793D-C1B0-4EE4-9205-3F1730766AE5}" destId="{B4B40787-68DC-4EF5-9751-FA20FD2A7D6E}" srcOrd="2" destOrd="0" parTransId="{7F24EF46-BF73-4033-9E80-8CA796B18C5E}" sibTransId="{9F4475F1-D7A0-4C20-842B-CC60AA7631C8}"/>
    <dgm:cxn modelId="{08826230-C66A-496E-975C-53675BC2F1F7}" srcId="{36F91919-646F-467D-888C-46D365F2833A}" destId="{D7B73373-D4BC-429D-8B60-801678DAC9B5}" srcOrd="1" destOrd="0" parTransId="{5B317290-C492-4F5E-82FB-9E9E0A522B1F}" sibTransId="{9022C574-689A-48F8-A520-88A3071091BE}"/>
    <dgm:cxn modelId="{62DC1B31-DBC3-4F6C-A9E2-25070EB0989A}" srcId="{F759E36B-C621-47BC-876F-B12F09350366}" destId="{CB895BDF-70A7-40E8-AB45-8D05263460DD}" srcOrd="4" destOrd="0" parTransId="{EA2F9B9C-9574-40F8-9224-4BA9AB3BB9BE}" sibTransId="{ABCC5BE3-4C8C-4F05-9758-200FBFE0E371}"/>
    <dgm:cxn modelId="{8C318A5B-C4B6-4FEC-9665-B5AEC8571D93}" srcId="{F759E36B-C621-47BC-876F-B12F09350366}" destId="{F5E9ECFE-A810-461C-858C-996D413957BD}" srcOrd="2" destOrd="0" parTransId="{F970862B-9A70-4711-AABC-7231F6AD5650}" sibTransId="{D4575CC7-792A-4D36-AED3-91837A19F213}"/>
    <dgm:cxn modelId="{A1572C5E-87E3-4A4D-B8EC-DCEB856A3406}" type="presOf" srcId="{3F4833D9-25C4-4E00-8701-C76594A2BB05}" destId="{C616A568-2E14-4C88-A650-F5059CFE0CD6}" srcOrd="0" destOrd="1" presId="urn:microsoft.com/office/officeart/2005/8/layout/hProcess7"/>
    <dgm:cxn modelId="{E889A060-880A-45C3-9C82-E5150AE6B4C9}" type="presOf" srcId="{69D26272-97B3-4CA6-83CC-A41C6080D198}" destId="{76856372-65A6-4DB8-A792-5EEB5FE865CF}" srcOrd="0" destOrd="0" presId="urn:microsoft.com/office/officeart/2005/8/layout/hProcess7"/>
    <dgm:cxn modelId="{1B852863-1C67-4015-95FF-503ABD7A3CF9}" srcId="{F759E36B-C621-47BC-876F-B12F09350366}" destId="{5F4DAFAC-3114-4DE6-8070-A48AB93158F1}" srcOrd="3" destOrd="0" parTransId="{5E56E0DE-D520-4395-9E63-78EF145EABA7}" sibTransId="{7154BC5E-C013-4A23-A3BD-427E9D434F30}"/>
    <dgm:cxn modelId="{C4B37443-3C98-405C-BB03-55EC755A819D}" srcId="{36F91919-646F-467D-888C-46D365F2833A}" destId="{E0F564F4-8EB1-4F16-91C8-29120CA5F3EF}" srcOrd="3" destOrd="0" parTransId="{0D5E09FA-6CBF-475C-AA3E-715F86DB18E4}" sibTransId="{FC6319CF-65EC-4CD7-8B2F-759FFA88A729}"/>
    <dgm:cxn modelId="{BCB85E45-2B97-4E19-92AC-1FA6496494DD}" type="presOf" srcId="{4DC303CE-E4A9-421C-88D4-3E80C17F19C7}" destId="{7371DEE8-B545-4483-890C-2BFCAEFC84F3}" srcOrd="0" destOrd="2" presId="urn:microsoft.com/office/officeart/2005/8/layout/hProcess7"/>
    <dgm:cxn modelId="{F12CC56F-26BB-4037-BD31-031F9A6E1CDF}" type="presOf" srcId="{C79C793D-C1B0-4EE4-9205-3F1730766AE5}" destId="{7B6CEB20-93EC-488D-A905-7FB4AAECA1D4}" srcOrd="1" destOrd="0" presId="urn:microsoft.com/office/officeart/2005/8/layout/hProcess7"/>
    <dgm:cxn modelId="{88E31A58-88F6-4B27-91CE-81BE92610E06}" type="presOf" srcId="{C79C793D-C1B0-4EE4-9205-3F1730766AE5}" destId="{2515D055-84C7-4887-B46C-11E5876D93E9}" srcOrd="0" destOrd="0" presId="urn:microsoft.com/office/officeart/2005/8/layout/hProcess7"/>
    <dgm:cxn modelId="{32E17059-D7AD-4106-8DB2-9988D6DAA423}" type="presOf" srcId="{B3273E89-F2E9-4B48-A66F-55AB7821963D}" destId="{C616A568-2E14-4C88-A650-F5059CFE0CD6}" srcOrd="0" destOrd="0" presId="urn:microsoft.com/office/officeart/2005/8/layout/hProcess7"/>
    <dgm:cxn modelId="{E8920088-D5BA-4C9F-8ECC-A410415EFE17}" type="presOf" srcId="{6086F1BB-7253-4A84-849A-8CD1421058C4}" destId="{7371DEE8-B545-4483-890C-2BFCAEFC84F3}" srcOrd="0" destOrd="0" presId="urn:microsoft.com/office/officeart/2005/8/layout/hProcess7"/>
    <dgm:cxn modelId="{04A9158A-4352-4BA6-817B-6F11BD3D9F2D}" type="presOf" srcId="{3D0161AD-2BEE-40CA-8823-46E699AF123F}" destId="{76856372-65A6-4DB8-A792-5EEB5FE865CF}" srcOrd="0" destOrd="1" presId="urn:microsoft.com/office/officeart/2005/8/layout/hProcess7"/>
    <dgm:cxn modelId="{7AE0578B-591E-4510-BEC5-DB4C932B48C2}" srcId="{0F0A7537-7F44-4798-90AD-3C550DCE8A3D}" destId="{C79C793D-C1B0-4EE4-9205-3F1730766AE5}" srcOrd="1" destOrd="0" parTransId="{D87D8A43-5351-4E4D-BCA1-FE9169BB7884}" sibTransId="{7F766F13-510E-4F89-8AA6-854FF235ED1B}"/>
    <dgm:cxn modelId="{9A494E8F-B7E5-44F5-9BAC-3B7E1DA811F5}" srcId="{F759E36B-C621-47BC-876F-B12F09350366}" destId="{3D0161AD-2BEE-40CA-8823-46E699AF123F}" srcOrd="1" destOrd="0" parTransId="{45911AB0-4E38-4396-9859-1D65B74C4DFC}" sibTransId="{DA346CFA-5582-4643-AD30-6587711D0F3D}"/>
    <dgm:cxn modelId="{4DDC8F94-A5E1-459D-BD9B-89A8827039C1}" type="presOf" srcId="{0F0A7537-7F44-4798-90AD-3C550DCE8A3D}" destId="{5D0719A7-7DCA-4D02-9269-A923CB07F726}" srcOrd="0" destOrd="0" presId="urn:microsoft.com/office/officeart/2005/8/layout/hProcess7"/>
    <dgm:cxn modelId="{2F237CC0-AFDE-4EF9-9081-97C85443AFC4}" type="presOf" srcId="{F759E36B-C621-47BC-876F-B12F09350366}" destId="{B6E0E7ED-845F-4F21-A1EA-C73AEE251763}" srcOrd="0" destOrd="0" presId="urn:microsoft.com/office/officeart/2005/8/layout/hProcess7"/>
    <dgm:cxn modelId="{6DD03BD4-D2C2-4CA5-BB8C-72DCB2A702D6}" type="presOf" srcId="{36F91919-646F-467D-888C-46D365F2833A}" destId="{3CD540F1-7866-49C0-8538-7E607D39CEBD}" srcOrd="0" destOrd="0" presId="urn:microsoft.com/office/officeart/2005/8/layout/hProcess7"/>
    <dgm:cxn modelId="{13ED0CD8-8B09-4D51-8A2F-952D8ABE4571}" srcId="{F759E36B-C621-47BC-876F-B12F09350366}" destId="{69D26272-97B3-4CA6-83CC-A41C6080D198}" srcOrd="0" destOrd="0" parTransId="{50565362-C481-49D2-98DE-0ADE82294BC2}" sibTransId="{002A4F95-2D92-40C8-A277-52512F7D27E6}"/>
    <dgm:cxn modelId="{9D3677DF-023E-421C-91DB-43D87E14F57A}" type="presOf" srcId="{D7B73373-D4BC-429D-8B60-801678DAC9B5}" destId="{7371DEE8-B545-4483-890C-2BFCAEFC84F3}" srcOrd="0" destOrd="1" presId="urn:microsoft.com/office/officeart/2005/8/layout/hProcess7"/>
    <dgm:cxn modelId="{C79373E4-117E-4B47-855E-4C7C4F087EBB}" srcId="{0F0A7537-7F44-4798-90AD-3C550DCE8A3D}" destId="{36F91919-646F-467D-888C-46D365F2833A}" srcOrd="2" destOrd="0" parTransId="{D118E658-672F-4C82-A1CA-97CD7AF0888B}" sibTransId="{BC6099EC-A859-419A-A577-D2121645CBF9}"/>
    <dgm:cxn modelId="{8D227AE4-4C8D-414D-AAA5-51B219484222}" type="presOf" srcId="{5F4DAFAC-3114-4DE6-8070-A48AB93158F1}" destId="{76856372-65A6-4DB8-A792-5EEB5FE865CF}" srcOrd="0" destOrd="3" presId="urn:microsoft.com/office/officeart/2005/8/layout/hProcess7"/>
    <dgm:cxn modelId="{59C211E7-27DC-48A6-956F-B5C92D477A30}" type="presOf" srcId="{E0F564F4-8EB1-4F16-91C8-29120CA5F3EF}" destId="{7371DEE8-B545-4483-890C-2BFCAEFC84F3}" srcOrd="0" destOrd="3" presId="urn:microsoft.com/office/officeart/2005/8/layout/hProcess7"/>
    <dgm:cxn modelId="{41EE3EEE-DDB3-442C-AAB0-B9B9B4DCF200}" type="presOf" srcId="{B4B40787-68DC-4EF5-9751-FA20FD2A7D6E}" destId="{C616A568-2E14-4C88-A650-F5059CFE0CD6}" srcOrd="0" destOrd="2" presId="urn:microsoft.com/office/officeart/2005/8/layout/hProcess7"/>
    <dgm:cxn modelId="{C99C0CF3-DEFE-4F35-896A-E848B28DD3F1}" type="presOf" srcId="{F759E36B-C621-47BC-876F-B12F09350366}" destId="{3AA25D6A-7B8C-42F8-86E6-8515549B2C21}" srcOrd="1" destOrd="0" presId="urn:microsoft.com/office/officeart/2005/8/layout/hProcess7"/>
    <dgm:cxn modelId="{E25D1DF9-BB7D-4209-BD28-3F4143C982E5}" srcId="{0F0A7537-7F44-4798-90AD-3C550DCE8A3D}" destId="{F759E36B-C621-47BC-876F-B12F09350366}" srcOrd="0" destOrd="0" parTransId="{41461ED2-1232-4D9D-8C47-2288AEF41317}" sibTransId="{922B110D-83B7-4F74-ABBE-B6170F1EA29B}"/>
    <dgm:cxn modelId="{71B185FB-2B16-4C1B-AAE7-BD651E0AFCC3}" srcId="{36F91919-646F-467D-888C-46D365F2833A}" destId="{6086F1BB-7253-4A84-849A-8CD1421058C4}" srcOrd="0" destOrd="0" parTransId="{9070AFF4-EFC1-4AC2-BF72-2674ECF2A08F}" sibTransId="{00E6C0C2-83C1-4093-9E21-7BECE6094148}"/>
    <dgm:cxn modelId="{051064D3-5354-4001-AF3D-8F97F6845715}" type="presParOf" srcId="{5D0719A7-7DCA-4D02-9269-A923CB07F726}" destId="{374109AE-912D-4AB0-892B-E7E0B4F2B657}" srcOrd="0" destOrd="0" presId="urn:microsoft.com/office/officeart/2005/8/layout/hProcess7"/>
    <dgm:cxn modelId="{4FFEA762-BCC5-4666-9512-8A7E6D58B578}" type="presParOf" srcId="{374109AE-912D-4AB0-892B-E7E0B4F2B657}" destId="{B6E0E7ED-845F-4F21-A1EA-C73AEE251763}" srcOrd="0" destOrd="0" presId="urn:microsoft.com/office/officeart/2005/8/layout/hProcess7"/>
    <dgm:cxn modelId="{B89A4D61-ED32-4E40-B9D2-D42338EFBF45}" type="presParOf" srcId="{374109AE-912D-4AB0-892B-E7E0B4F2B657}" destId="{3AA25D6A-7B8C-42F8-86E6-8515549B2C21}" srcOrd="1" destOrd="0" presId="urn:microsoft.com/office/officeart/2005/8/layout/hProcess7"/>
    <dgm:cxn modelId="{EF54C8F1-2AB5-4CA5-B033-3349DDAABAC2}" type="presParOf" srcId="{374109AE-912D-4AB0-892B-E7E0B4F2B657}" destId="{76856372-65A6-4DB8-A792-5EEB5FE865CF}" srcOrd="2" destOrd="0" presId="urn:microsoft.com/office/officeart/2005/8/layout/hProcess7"/>
    <dgm:cxn modelId="{0E3C2C65-E166-4216-AF37-0766A7EE6CA5}" type="presParOf" srcId="{5D0719A7-7DCA-4D02-9269-A923CB07F726}" destId="{C5D3AEE2-F2A5-4F48-95A8-124C1C6E6C69}" srcOrd="1" destOrd="0" presId="urn:microsoft.com/office/officeart/2005/8/layout/hProcess7"/>
    <dgm:cxn modelId="{361144CB-9919-4178-A58B-E4F6EB5E74DC}" type="presParOf" srcId="{5D0719A7-7DCA-4D02-9269-A923CB07F726}" destId="{A213D3F6-E52B-4A7B-994C-5B578720C36C}" srcOrd="2" destOrd="0" presId="urn:microsoft.com/office/officeart/2005/8/layout/hProcess7"/>
    <dgm:cxn modelId="{3CCB1B60-B8A5-40C4-A4B0-65FA3F189283}" type="presParOf" srcId="{A213D3F6-E52B-4A7B-994C-5B578720C36C}" destId="{51258CAB-CF8E-40F7-A7CF-6FAD822CA975}" srcOrd="0" destOrd="0" presId="urn:microsoft.com/office/officeart/2005/8/layout/hProcess7"/>
    <dgm:cxn modelId="{58B0A661-8E02-4C90-BD4B-FB9BC40DC5F1}" type="presParOf" srcId="{A213D3F6-E52B-4A7B-994C-5B578720C36C}" destId="{F7B768C9-6F98-4A4D-9E59-8B52442235E7}" srcOrd="1" destOrd="0" presId="urn:microsoft.com/office/officeart/2005/8/layout/hProcess7"/>
    <dgm:cxn modelId="{E81D073F-08CD-4586-987D-3C9DCC4C7A63}" type="presParOf" srcId="{A213D3F6-E52B-4A7B-994C-5B578720C36C}" destId="{0CFBC005-A3A9-4E97-BB4D-D422464A322E}" srcOrd="2" destOrd="0" presId="urn:microsoft.com/office/officeart/2005/8/layout/hProcess7"/>
    <dgm:cxn modelId="{3237DD8A-8201-4510-BD45-7B203DA4BFB3}" type="presParOf" srcId="{5D0719A7-7DCA-4D02-9269-A923CB07F726}" destId="{F59073E3-20EE-49EE-A3D1-4B196307259E}" srcOrd="3" destOrd="0" presId="urn:microsoft.com/office/officeart/2005/8/layout/hProcess7"/>
    <dgm:cxn modelId="{D1F6451A-E917-428E-AC74-133DA83D98E9}" type="presParOf" srcId="{5D0719A7-7DCA-4D02-9269-A923CB07F726}" destId="{AAA67D4C-782C-41C1-B762-F7F43D3BDDFD}" srcOrd="4" destOrd="0" presId="urn:microsoft.com/office/officeart/2005/8/layout/hProcess7"/>
    <dgm:cxn modelId="{5516D9D4-41B2-44A4-AA63-841F9F8362F6}" type="presParOf" srcId="{AAA67D4C-782C-41C1-B762-F7F43D3BDDFD}" destId="{2515D055-84C7-4887-B46C-11E5876D93E9}" srcOrd="0" destOrd="0" presId="urn:microsoft.com/office/officeart/2005/8/layout/hProcess7"/>
    <dgm:cxn modelId="{51330D31-5475-48BF-8111-EA3B31DDB9A8}" type="presParOf" srcId="{AAA67D4C-782C-41C1-B762-F7F43D3BDDFD}" destId="{7B6CEB20-93EC-488D-A905-7FB4AAECA1D4}" srcOrd="1" destOrd="0" presId="urn:microsoft.com/office/officeart/2005/8/layout/hProcess7"/>
    <dgm:cxn modelId="{FDB5D3BA-D894-47EF-A132-ABEDE3988F07}" type="presParOf" srcId="{AAA67D4C-782C-41C1-B762-F7F43D3BDDFD}" destId="{C616A568-2E14-4C88-A650-F5059CFE0CD6}" srcOrd="2" destOrd="0" presId="urn:microsoft.com/office/officeart/2005/8/layout/hProcess7"/>
    <dgm:cxn modelId="{895FAE82-0F18-4B77-9703-341D62483883}" type="presParOf" srcId="{5D0719A7-7DCA-4D02-9269-A923CB07F726}" destId="{2BD5AD54-99F4-45E0-A54D-FCC0AB4726B1}" srcOrd="5" destOrd="0" presId="urn:microsoft.com/office/officeart/2005/8/layout/hProcess7"/>
    <dgm:cxn modelId="{8570CCB7-37E7-468C-AD8F-01511549624D}" type="presParOf" srcId="{5D0719A7-7DCA-4D02-9269-A923CB07F726}" destId="{FAC39C1C-91D6-48BF-AE45-BDB088AF9C2E}" srcOrd="6" destOrd="0" presId="urn:microsoft.com/office/officeart/2005/8/layout/hProcess7"/>
    <dgm:cxn modelId="{94B62075-0007-4FBA-B6D5-5C2802C2C98B}" type="presParOf" srcId="{FAC39C1C-91D6-48BF-AE45-BDB088AF9C2E}" destId="{8FBDC480-44D3-4001-A7CC-4A55C232CF20}" srcOrd="0" destOrd="0" presId="urn:microsoft.com/office/officeart/2005/8/layout/hProcess7"/>
    <dgm:cxn modelId="{168A8A3C-5ED9-40BB-9AAE-66E0D103547D}" type="presParOf" srcId="{FAC39C1C-91D6-48BF-AE45-BDB088AF9C2E}" destId="{6D4A362C-B260-45E5-B9CB-F23EEEC9EEA6}" srcOrd="1" destOrd="0" presId="urn:microsoft.com/office/officeart/2005/8/layout/hProcess7"/>
    <dgm:cxn modelId="{E6E0BC14-F83D-4410-9045-68084295815F}" type="presParOf" srcId="{FAC39C1C-91D6-48BF-AE45-BDB088AF9C2E}" destId="{0A62CADA-08AE-4585-A2BC-9B9096AE6867}" srcOrd="2" destOrd="0" presId="urn:microsoft.com/office/officeart/2005/8/layout/hProcess7"/>
    <dgm:cxn modelId="{1C6C88C2-4ADC-4B30-9AF7-883BB4647B94}" type="presParOf" srcId="{5D0719A7-7DCA-4D02-9269-A923CB07F726}" destId="{C5A9640C-CF8A-470E-AE50-541332399CBF}" srcOrd="7" destOrd="0" presId="urn:microsoft.com/office/officeart/2005/8/layout/hProcess7"/>
    <dgm:cxn modelId="{8821A50F-0921-416E-BD3B-DCD2D0210B64}" type="presParOf" srcId="{5D0719A7-7DCA-4D02-9269-A923CB07F726}" destId="{38AA87BE-D664-402B-9763-69EF221F14D6}" srcOrd="8" destOrd="0" presId="urn:microsoft.com/office/officeart/2005/8/layout/hProcess7"/>
    <dgm:cxn modelId="{1DB6D16A-8A0F-4B11-8668-8C5BAD6BE219}" type="presParOf" srcId="{38AA87BE-D664-402B-9763-69EF221F14D6}" destId="{3CD540F1-7866-49C0-8538-7E607D39CEBD}" srcOrd="0" destOrd="0" presId="urn:microsoft.com/office/officeart/2005/8/layout/hProcess7"/>
    <dgm:cxn modelId="{EA0FA54E-6A08-41AE-84F8-4C0B806331FB}" type="presParOf" srcId="{38AA87BE-D664-402B-9763-69EF221F14D6}" destId="{71BA472F-AF2A-4DD4-B4E4-09DA5BEE3CAC}" srcOrd="1" destOrd="0" presId="urn:microsoft.com/office/officeart/2005/8/layout/hProcess7"/>
    <dgm:cxn modelId="{72BFE8E1-AC55-4570-9506-490E0AFD2ADE}" type="presParOf" srcId="{38AA87BE-D664-402B-9763-69EF221F14D6}" destId="{7371DEE8-B545-4483-890C-2BFCAEFC84F3}"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BDD9D-CA36-49E4-8081-BE3B18E8BCA9}">
      <dsp:nvSpPr>
        <dsp:cNvPr id="0" name=""/>
        <dsp:cNvSpPr/>
      </dsp:nvSpPr>
      <dsp:spPr>
        <a:xfrm>
          <a:off x="980049" y="1018904"/>
          <a:ext cx="1083745" cy="108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0B5C5D-E981-433C-A76D-CFBD0F135CF7}">
      <dsp:nvSpPr>
        <dsp:cNvPr id="0" name=""/>
        <dsp:cNvSpPr/>
      </dsp:nvSpPr>
      <dsp:spPr>
        <a:xfrm>
          <a:off x="317760" y="2420978"/>
          <a:ext cx="24083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s-ES" sz="2100" kern="1200"/>
            <a:t>Azure Tools</a:t>
          </a:r>
          <a:endParaRPr lang="en-US" sz="2100" kern="1200"/>
        </a:p>
      </dsp:txBody>
      <dsp:txXfrm>
        <a:off x="317760" y="2420978"/>
        <a:ext cx="2408324" cy="720000"/>
      </dsp:txXfrm>
    </dsp:sp>
    <dsp:sp modelId="{2A8D60A3-2CA6-4EB2-A40E-94C778922995}">
      <dsp:nvSpPr>
        <dsp:cNvPr id="0" name=""/>
        <dsp:cNvSpPr/>
      </dsp:nvSpPr>
      <dsp:spPr>
        <a:xfrm>
          <a:off x="3809830" y="1018904"/>
          <a:ext cx="1083745" cy="108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4C160E-902B-4FA4-8B75-56412B97A6FA}">
      <dsp:nvSpPr>
        <dsp:cNvPr id="0" name=""/>
        <dsp:cNvSpPr/>
      </dsp:nvSpPr>
      <dsp:spPr>
        <a:xfrm>
          <a:off x="3147540" y="2420978"/>
          <a:ext cx="24083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s-ES" sz="2100" kern="1200"/>
            <a:t>3rd </a:t>
          </a:r>
          <a:r>
            <a:rPr lang="es-ES" sz="2100" kern="1200" err="1"/>
            <a:t>Party</a:t>
          </a:r>
          <a:endParaRPr lang="en-US" sz="2100" kern="1200"/>
        </a:p>
      </dsp:txBody>
      <dsp:txXfrm>
        <a:off x="3147540" y="2420978"/>
        <a:ext cx="2408324" cy="720000"/>
      </dsp:txXfrm>
    </dsp:sp>
    <dsp:sp modelId="{81A92EA7-F9D7-49C1-A0AC-E827F78F4899}">
      <dsp:nvSpPr>
        <dsp:cNvPr id="0" name=""/>
        <dsp:cNvSpPr/>
      </dsp:nvSpPr>
      <dsp:spPr>
        <a:xfrm>
          <a:off x="6639611" y="1018904"/>
          <a:ext cx="1083745" cy="108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96C0D9-8E5C-4E2A-BA22-78AA1E651542}">
      <dsp:nvSpPr>
        <dsp:cNvPr id="0" name=""/>
        <dsp:cNvSpPr/>
      </dsp:nvSpPr>
      <dsp:spPr>
        <a:xfrm>
          <a:off x="5977321" y="2420978"/>
          <a:ext cx="24083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s-ES" sz="2100" kern="1200" dirty="0" err="1"/>
            <a:t>Custom</a:t>
          </a:r>
          <a:r>
            <a:rPr lang="es-ES" sz="2100" kern="1200" dirty="0"/>
            <a:t> </a:t>
          </a:r>
          <a:r>
            <a:rPr lang="es-ES" sz="2100" kern="1200" dirty="0" err="1"/>
            <a:t>Built</a:t>
          </a:r>
          <a:endParaRPr lang="en-US" sz="2100" kern="1200" dirty="0"/>
        </a:p>
      </dsp:txBody>
      <dsp:txXfrm>
        <a:off x="5977321" y="2420978"/>
        <a:ext cx="2408324" cy="720000"/>
      </dsp:txXfrm>
    </dsp:sp>
    <dsp:sp modelId="{B8FA11BF-F958-40B5-B672-D5A07CC91601}">
      <dsp:nvSpPr>
        <dsp:cNvPr id="0" name=""/>
        <dsp:cNvSpPr/>
      </dsp:nvSpPr>
      <dsp:spPr>
        <a:xfrm>
          <a:off x="9469391" y="1018904"/>
          <a:ext cx="1083745" cy="108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384918-E1B9-461B-BEB1-F9F68BE6CCEF}">
      <dsp:nvSpPr>
        <dsp:cNvPr id="0" name=""/>
        <dsp:cNvSpPr/>
      </dsp:nvSpPr>
      <dsp:spPr>
        <a:xfrm>
          <a:off x="8807102" y="2420978"/>
          <a:ext cx="24083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s-ES" sz="2100" kern="1200"/>
            <a:t>Procedure/Meetings</a:t>
          </a:r>
          <a:endParaRPr lang="en-US" sz="2100" kern="1200"/>
        </a:p>
      </dsp:txBody>
      <dsp:txXfrm>
        <a:off x="8807102" y="2420978"/>
        <a:ext cx="2408324"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BCC8-8AE6-4FF5-A7DE-4964CF19B1C2}">
      <dsp:nvSpPr>
        <dsp:cNvPr id="0" name=""/>
        <dsp:cNvSpPr/>
      </dsp:nvSpPr>
      <dsp:spPr>
        <a:xfrm>
          <a:off x="3256"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err="1"/>
            <a:t>Identity</a:t>
          </a:r>
          <a:endParaRPr lang="en-US" sz="1700" kern="1200"/>
        </a:p>
      </dsp:txBody>
      <dsp:txXfrm>
        <a:off x="3256" y="0"/>
        <a:ext cx="1286447" cy="1217414"/>
      </dsp:txXfrm>
    </dsp:sp>
    <dsp:sp modelId="{AEA249F4-E2DA-437B-972C-1D863BC306D4}">
      <dsp:nvSpPr>
        <dsp:cNvPr id="0" name=""/>
        <dsp:cNvSpPr/>
      </dsp:nvSpPr>
      <dsp:spPr>
        <a:xfrm>
          <a:off x="131900"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62043" y="1248746"/>
        <a:ext cx="968871" cy="1163271"/>
      </dsp:txXfrm>
    </dsp:sp>
    <dsp:sp modelId="{B663D727-2FAC-44BC-A039-72575CEF01E7}">
      <dsp:nvSpPr>
        <dsp:cNvPr id="0" name=""/>
        <dsp:cNvSpPr/>
      </dsp:nvSpPr>
      <dsp:spPr>
        <a:xfrm>
          <a:off x="131900"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62043" y="2660543"/>
        <a:ext cx="968871" cy="1163271"/>
      </dsp:txXfrm>
    </dsp:sp>
    <dsp:sp modelId="{6D2EA53C-9FEE-4E3B-A088-CB9EFA87DD40}">
      <dsp:nvSpPr>
        <dsp:cNvPr id="0" name=""/>
        <dsp:cNvSpPr/>
      </dsp:nvSpPr>
      <dsp:spPr>
        <a:xfrm>
          <a:off x="1386187"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RBAC</a:t>
          </a:r>
          <a:endParaRPr lang="en-US" sz="1700" kern="1200"/>
        </a:p>
      </dsp:txBody>
      <dsp:txXfrm>
        <a:off x="1386187" y="0"/>
        <a:ext cx="1286447" cy="1217414"/>
      </dsp:txXfrm>
    </dsp:sp>
    <dsp:sp modelId="{EE5846A7-78C2-40D7-BAAC-1E66159ED9B2}">
      <dsp:nvSpPr>
        <dsp:cNvPr id="0" name=""/>
        <dsp:cNvSpPr/>
      </dsp:nvSpPr>
      <dsp:spPr>
        <a:xfrm>
          <a:off x="1514831"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544974" y="1248746"/>
        <a:ext cx="968871" cy="1163271"/>
      </dsp:txXfrm>
    </dsp:sp>
    <dsp:sp modelId="{D4CEBF99-D190-47D7-AA4C-091743C9B9E3}">
      <dsp:nvSpPr>
        <dsp:cNvPr id="0" name=""/>
        <dsp:cNvSpPr/>
      </dsp:nvSpPr>
      <dsp:spPr>
        <a:xfrm>
          <a:off x="1514831"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544974" y="2660543"/>
        <a:ext cx="968871" cy="1163271"/>
      </dsp:txXfrm>
    </dsp:sp>
    <dsp:sp modelId="{402CE2CB-FE46-4D58-BFDF-320227BD49DE}">
      <dsp:nvSpPr>
        <dsp:cNvPr id="0" name=""/>
        <dsp:cNvSpPr/>
      </dsp:nvSpPr>
      <dsp:spPr>
        <a:xfrm>
          <a:off x="2769118"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err="1"/>
            <a:t>Encryption</a:t>
          </a:r>
          <a:endParaRPr lang="en-US" sz="1700" kern="1200"/>
        </a:p>
      </dsp:txBody>
      <dsp:txXfrm>
        <a:off x="2769118" y="0"/>
        <a:ext cx="1286447" cy="1217414"/>
      </dsp:txXfrm>
    </dsp:sp>
    <dsp:sp modelId="{D7D92995-5124-41D4-A64F-6C386A1107A4}">
      <dsp:nvSpPr>
        <dsp:cNvPr id="0" name=""/>
        <dsp:cNvSpPr/>
      </dsp:nvSpPr>
      <dsp:spPr>
        <a:xfrm>
          <a:off x="2897762"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27905" y="1248746"/>
        <a:ext cx="968871" cy="1163271"/>
      </dsp:txXfrm>
    </dsp:sp>
    <dsp:sp modelId="{D271DA3A-A0AC-4E29-A96B-F346923DB3E8}">
      <dsp:nvSpPr>
        <dsp:cNvPr id="0" name=""/>
        <dsp:cNvSpPr/>
      </dsp:nvSpPr>
      <dsp:spPr>
        <a:xfrm>
          <a:off x="2897762"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927905" y="2660543"/>
        <a:ext cx="968871" cy="1163271"/>
      </dsp:txXfrm>
    </dsp:sp>
    <dsp:sp modelId="{AE8BE55B-63A0-4BE9-BB0C-F5F229637798}">
      <dsp:nvSpPr>
        <dsp:cNvPr id="0" name=""/>
        <dsp:cNvSpPr/>
      </dsp:nvSpPr>
      <dsp:spPr>
        <a:xfrm>
          <a:off x="4152049"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Networking</a:t>
          </a:r>
          <a:endParaRPr lang="en-US" sz="1700" kern="1200"/>
        </a:p>
      </dsp:txBody>
      <dsp:txXfrm>
        <a:off x="4152049" y="0"/>
        <a:ext cx="1286447" cy="1217414"/>
      </dsp:txXfrm>
    </dsp:sp>
    <dsp:sp modelId="{B32B238B-A321-426A-89C0-E7549129E131}">
      <dsp:nvSpPr>
        <dsp:cNvPr id="0" name=""/>
        <dsp:cNvSpPr/>
      </dsp:nvSpPr>
      <dsp:spPr>
        <a:xfrm>
          <a:off x="4280694"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4310837" y="1248746"/>
        <a:ext cx="968871" cy="1163271"/>
      </dsp:txXfrm>
    </dsp:sp>
    <dsp:sp modelId="{E93665DA-7B50-4F01-B8EE-62719057523C}">
      <dsp:nvSpPr>
        <dsp:cNvPr id="0" name=""/>
        <dsp:cNvSpPr/>
      </dsp:nvSpPr>
      <dsp:spPr>
        <a:xfrm>
          <a:off x="4280694"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4310837" y="2660543"/>
        <a:ext cx="968871" cy="1163271"/>
      </dsp:txXfrm>
    </dsp:sp>
    <dsp:sp modelId="{86111ED6-7C08-448E-8E6A-5B890C80BD3E}">
      <dsp:nvSpPr>
        <dsp:cNvPr id="0" name=""/>
        <dsp:cNvSpPr/>
      </dsp:nvSpPr>
      <dsp:spPr>
        <a:xfrm>
          <a:off x="5534980"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err="1"/>
            <a:t>Secrets</a:t>
          </a:r>
          <a:r>
            <a:rPr lang="es-ES" sz="1700" kern="1200"/>
            <a:t> &amp; </a:t>
          </a:r>
          <a:r>
            <a:rPr lang="es-ES" sz="1700" kern="1200" err="1"/>
            <a:t>Keys</a:t>
          </a:r>
          <a:endParaRPr lang="en-US" sz="1700" kern="1200"/>
        </a:p>
      </dsp:txBody>
      <dsp:txXfrm>
        <a:off x="5534980" y="0"/>
        <a:ext cx="1286447" cy="1217414"/>
      </dsp:txXfrm>
    </dsp:sp>
    <dsp:sp modelId="{A05E2D6A-17D6-4AC7-AFAB-3ABC9244E081}">
      <dsp:nvSpPr>
        <dsp:cNvPr id="0" name=""/>
        <dsp:cNvSpPr/>
      </dsp:nvSpPr>
      <dsp:spPr>
        <a:xfrm>
          <a:off x="5663625"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5693768" y="1248746"/>
        <a:ext cx="968871" cy="1163271"/>
      </dsp:txXfrm>
    </dsp:sp>
    <dsp:sp modelId="{00371250-DAA6-4614-8195-07E0250B4CD7}">
      <dsp:nvSpPr>
        <dsp:cNvPr id="0" name=""/>
        <dsp:cNvSpPr/>
      </dsp:nvSpPr>
      <dsp:spPr>
        <a:xfrm>
          <a:off x="5663625"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5693768" y="2660543"/>
        <a:ext cx="968871" cy="1163271"/>
      </dsp:txXfrm>
    </dsp:sp>
    <dsp:sp modelId="{6A548888-E942-42BA-B834-8FE095F1E64C}">
      <dsp:nvSpPr>
        <dsp:cNvPr id="0" name=""/>
        <dsp:cNvSpPr/>
      </dsp:nvSpPr>
      <dsp:spPr>
        <a:xfrm>
          <a:off x="6917911" y="0"/>
          <a:ext cx="1286447" cy="40580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Tools &amp; </a:t>
          </a:r>
          <a:r>
            <a:rPr lang="es-ES" sz="1700" kern="1200" err="1"/>
            <a:t>Processes</a:t>
          </a:r>
          <a:endParaRPr lang="en-US" sz="1700" kern="1200"/>
        </a:p>
      </dsp:txBody>
      <dsp:txXfrm>
        <a:off x="6917911" y="0"/>
        <a:ext cx="1286447" cy="1217414"/>
      </dsp:txXfrm>
    </dsp:sp>
    <dsp:sp modelId="{7878F0BD-A972-4E41-8768-706AD9C9862A}">
      <dsp:nvSpPr>
        <dsp:cNvPr id="0" name=""/>
        <dsp:cNvSpPr/>
      </dsp:nvSpPr>
      <dsp:spPr>
        <a:xfrm>
          <a:off x="7046556" y="1218603"/>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7076699" y="1248746"/>
        <a:ext cx="968871" cy="1163271"/>
      </dsp:txXfrm>
    </dsp:sp>
    <dsp:sp modelId="{A360FC05-CEA8-4277-AC0E-EB58BC612D09}">
      <dsp:nvSpPr>
        <dsp:cNvPr id="0" name=""/>
        <dsp:cNvSpPr/>
      </dsp:nvSpPr>
      <dsp:spPr>
        <a:xfrm>
          <a:off x="7046556" y="2630400"/>
          <a:ext cx="1029157" cy="122355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7076699" y="2660543"/>
        <a:ext cx="968871" cy="1163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A32A1-675A-4C1A-85F0-4480A37718FD}">
      <dsp:nvSpPr>
        <dsp:cNvPr id="0" name=""/>
        <dsp:cNvSpPr/>
      </dsp:nvSpPr>
      <dsp:spPr>
        <a:xfrm>
          <a:off x="0" y="1565419"/>
          <a:ext cx="2072745" cy="104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712" tIns="129540" rIns="362712" bIns="129540" numCol="1" spcCol="1270" anchor="ctr" anchorCtr="0">
          <a:noAutofit/>
        </a:bodyPr>
        <a:lstStyle/>
        <a:p>
          <a:pPr marL="0" lvl="0" indent="0" algn="r" defTabSz="2266950">
            <a:lnSpc>
              <a:spcPct val="90000"/>
            </a:lnSpc>
            <a:spcBef>
              <a:spcPct val="0"/>
            </a:spcBef>
            <a:spcAft>
              <a:spcPct val="35000"/>
            </a:spcAft>
            <a:buNone/>
          </a:pPr>
          <a:r>
            <a:rPr lang="es-ES" sz="5100" kern="1200"/>
            <a:t>IaaS</a:t>
          </a:r>
          <a:endParaRPr lang="en-US" sz="5100" kern="1200"/>
        </a:p>
      </dsp:txBody>
      <dsp:txXfrm>
        <a:off x="0" y="1565419"/>
        <a:ext cx="2072745" cy="1041356"/>
      </dsp:txXfrm>
    </dsp:sp>
    <dsp:sp modelId="{A9D0E803-19F9-4492-AD56-FF1DA6E05389}">
      <dsp:nvSpPr>
        <dsp:cNvPr id="0" name=""/>
        <dsp:cNvSpPr/>
      </dsp:nvSpPr>
      <dsp:spPr>
        <a:xfrm>
          <a:off x="2072745" y="1500335"/>
          <a:ext cx="414549" cy="1171525"/>
        </a:xfrm>
        <a:prstGeom prst="leftBrace">
          <a:avLst>
            <a:gd name="adj1" fmla="val 35000"/>
            <a:gd name="adj2" fmla="val 50000"/>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8BDAF7-BBE5-4108-B6F8-AF5D4C9CD459}">
      <dsp:nvSpPr>
        <dsp:cNvPr id="0" name=""/>
        <dsp:cNvSpPr/>
      </dsp:nvSpPr>
      <dsp:spPr>
        <a:xfrm>
          <a:off x="2653114" y="1500335"/>
          <a:ext cx="5637868" cy="1171525"/>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285750" lvl="1" indent="-285750" algn="l" defTabSz="2266950">
            <a:lnSpc>
              <a:spcPct val="90000"/>
            </a:lnSpc>
            <a:spcBef>
              <a:spcPct val="0"/>
            </a:spcBef>
            <a:spcAft>
              <a:spcPct val="15000"/>
            </a:spcAft>
            <a:buChar char="•"/>
          </a:pPr>
          <a:r>
            <a:rPr lang="es-ES" sz="5100" kern="1200"/>
            <a:t>%</a:t>
          </a:r>
          <a:endParaRPr lang="en-US" sz="5100" kern="1200"/>
        </a:p>
      </dsp:txBody>
      <dsp:txXfrm>
        <a:off x="2653114" y="1500335"/>
        <a:ext cx="5637868" cy="1171525"/>
      </dsp:txXfrm>
    </dsp:sp>
    <dsp:sp modelId="{347765A2-603A-4AAB-96AE-10491D20B12F}">
      <dsp:nvSpPr>
        <dsp:cNvPr id="0" name=""/>
        <dsp:cNvSpPr/>
      </dsp:nvSpPr>
      <dsp:spPr>
        <a:xfrm>
          <a:off x="0" y="2920545"/>
          <a:ext cx="2072745" cy="104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712" tIns="129540" rIns="362712" bIns="129540" numCol="1" spcCol="1270" anchor="ctr" anchorCtr="0">
          <a:noAutofit/>
        </a:bodyPr>
        <a:lstStyle/>
        <a:p>
          <a:pPr marL="0" lvl="0" indent="0" algn="r" defTabSz="2266950">
            <a:lnSpc>
              <a:spcPct val="90000"/>
            </a:lnSpc>
            <a:spcBef>
              <a:spcPct val="0"/>
            </a:spcBef>
            <a:spcAft>
              <a:spcPct val="35000"/>
            </a:spcAft>
            <a:buNone/>
          </a:pPr>
          <a:r>
            <a:rPr lang="es-ES" sz="5100" kern="1200"/>
            <a:t>PaaS</a:t>
          </a:r>
          <a:endParaRPr lang="en-US" sz="5100" kern="1200"/>
        </a:p>
      </dsp:txBody>
      <dsp:txXfrm>
        <a:off x="0" y="2920545"/>
        <a:ext cx="2072745" cy="1041356"/>
      </dsp:txXfrm>
    </dsp:sp>
    <dsp:sp modelId="{E4742A2D-8BF9-4BE1-8968-848816ED318F}">
      <dsp:nvSpPr>
        <dsp:cNvPr id="0" name=""/>
        <dsp:cNvSpPr/>
      </dsp:nvSpPr>
      <dsp:spPr>
        <a:xfrm>
          <a:off x="2072745" y="2855460"/>
          <a:ext cx="414549" cy="1171525"/>
        </a:xfrm>
        <a:prstGeom prst="leftBrace">
          <a:avLst>
            <a:gd name="adj1" fmla="val 35000"/>
            <a:gd name="adj2" fmla="val 50000"/>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E8524-E7FB-448A-92DE-117FF03D8CC5}">
      <dsp:nvSpPr>
        <dsp:cNvPr id="0" name=""/>
        <dsp:cNvSpPr/>
      </dsp:nvSpPr>
      <dsp:spPr>
        <a:xfrm>
          <a:off x="2653114" y="2855460"/>
          <a:ext cx="5637868" cy="1171525"/>
        </a:xfrm>
        <a:prstGeom prst="rect">
          <a:avLst/>
        </a:prstGeom>
        <a:solidFill>
          <a:schemeClr val="accent2">
            <a:hueOff val="0"/>
            <a:satOff val="97908"/>
            <a:lumOff val="-3411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285750" lvl="1" indent="-285750" algn="l" defTabSz="2266950">
            <a:lnSpc>
              <a:spcPct val="90000"/>
            </a:lnSpc>
            <a:spcBef>
              <a:spcPct val="0"/>
            </a:spcBef>
            <a:spcAft>
              <a:spcPct val="15000"/>
            </a:spcAft>
            <a:buChar char="•"/>
          </a:pPr>
          <a:r>
            <a:rPr lang="es-ES" sz="5100" kern="1200"/>
            <a:t>%</a:t>
          </a:r>
          <a:endParaRPr lang="en-US" sz="5100" kern="1200"/>
        </a:p>
      </dsp:txBody>
      <dsp:txXfrm>
        <a:off x="2653114" y="2855460"/>
        <a:ext cx="5637868" cy="1171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87A1C-4D02-4277-A948-F1F85F555E57}">
      <dsp:nvSpPr>
        <dsp:cNvPr id="0" name=""/>
        <dsp:cNvSpPr/>
      </dsp:nvSpPr>
      <dsp:spPr>
        <a:xfrm>
          <a:off x="3886" y="2122208"/>
          <a:ext cx="1489786" cy="489600"/>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err="1"/>
            <a:t>Monitoring</a:t>
          </a:r>
          <a:endParaRPr lang="en-US" sz="1700" kern="1200"/>
        </a:p>
      </dsp:txBody>
      <dsp:txXfrm>
        <a:off x="3886" y="2122208"/>
        <a:ext cx="1489786" cy="489600"/>
      </dsp:txXfrm>
    </dsp:sp>
    <dsp:sp modelId="{7D38F8C6-FA9E-4398-A188-D89B79F18B23}">
      <dsp:nvSpPr>
        <dsp:cNvPr id="0" name=""/>
        <dsp:cNvSpPr/>
      </dsp:nvSpPr>
      <dsp:spPr>
        <a:xfrm>
          <a:off x="3886" y="2611808"/>
          <a:ext cx="1489786" cy="793305"/>
        </a:xfrm>
        <a:prstGeom prst="rect">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endParaRPr lang="en-US" sz="1700" kern="1200"/>
        </a:p>
      </dsp:txBody>
      <dsp:txXfrm>
        <a:off x="3886" y="2611808"/>
        <a:ext cx="1489786" cy="793305"/>
      </dsp:txXfrm>
    </dsp:sp>
    <dsp:sp modelId="{9F22DA01-1E2A-4B10-A7AD-7631E61046B7}">
      <dsp:nvSpPr>
        <dsp:cNvPr id="0" name=""/>
        <dsp:cNvSpPr/>
      </dsp:nvSpPr>
      <dsp:spPr>
        <a:xfrm>
          <a:off x="1702242" y="2122208"/>
          <a:ext cx="1489786" cy="489600"/>
        </a:xfrm>
        <a:prstGeom prst="rect">
          <a:avLst/>
        </a:prstGeom>
        <a:solidFill>
          <a:schemeClr val="accent3">
            <a:hueOff val="-511846"/>
            <a:satOff val="0"/>
            <a:lumOff val="7157"/>
            <a:alphaOff val="0"/>
          </a:schemeClr>
        </a:solidFill>
        <a:ln w="10795" cap="flat" cmpd="sng" algn="ctr">
          <a:solidFill>
            <a:schemeClr val="accent3">
              <a:hueOff val="-511846"/>
              <a:satOff val="0"/>
              <a:lumOff val="7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err="1"/>
            <a:t>Resources</a:t>
          </a:r>
          <a:endParaRPr lang="en-US" sz="1700" kern="1200"/>
        </a:p>
      </dsp:txBody>
      <dsp:txXfrm>
        <a:off x="1702242" y="2122208"/>
        <a:ext cx="1489786" cy="489600"/>
      </dsp:txXfrm>
    </dsp:sp>
    <dsp:sp modelId="{F403FA44-958E-419C-AF4C-58ABAE4C5790}">
      <dsp:nvSpPr>
        <dsp:cNvPr id="0" name=""/>
        <dsp:cNvSpPr/>
      </dsp:nvSpPr>
      <dsp:spPr>
        <a:xfrm>
          <a:off x="1702242" y="2611808"/>
          <a:ext cx="1489786" cy="793305"/>
        </a:xfrm>
        <a:prstGeom prst="rect">
          <a:avLst/>
        </a:prstGeom>
        <a:solidFill>
          <a:schemeClr val="accent3">
            <a:tint val="40000"/>
            <a:alpha val="90000"/>
            <a:hueOff val="-279655"/>
            <a:satOff val="12193"/>
            <a:lumOff val="1574"/>
            <a:alphaOff val="0"/>
          </a:schemeClr>
        </a:solidFill>
        <a:ln w="10795" cap="flat" cmpd="sng" algn="ctr">
          <a:solidFill>
            <a:schemeClr val="accent3">
              <a:tint val="40000"/>
              <a:alpha val="90000"/>
              <a:hueOff val="-279655"/>
              <a:satOff val="12193"/>
              <a:lumOff val="1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endParaRPr lang="en-US" sz="1700" kern="1200"/>
        </a:p>
      </dsp:txBody>
      <dsp:txXfrm>
        <a:off x="1702242" y="2611808"/>
        <a:ext cx="1489786" cy="793305"/>
      </dsp:txXfrm>
    </dsp:sp>
    <dsp:sp modelId="{F938175B-69CF-4F62-A93A-402C36F26BC0}">
      <dsp:nvSpPr>
        <dsp:cNvPr id="0" name=""/>
        <dsp:cNvSpPr/>
      </dsp:nvSpPr>
      <dsp:spPr>
        <a:xfrm>
          <a:off x="3400598" y="2122208"/>
          <a:ext cx="1489786" cy="489600"/>
        </a:xfrm>
        <a:prstGeom prst="rect">
          <a:avLst/>
        </a:prstGeom>
        <a:solidFill>
          <a:schemeClr val="accent3">
            <a:hueOff val="-1023692"/>
            <a:satOff val="0"/>
            <a:lumOff val="14314"/>
            <a:alphaOff val="0"/>
          </a:schemeClr>
        </a:solidFill>
        <a:ln w="10795" cap="flat" cmpd="sng" algn="ctr">
          <a:solidFill>
            <a:schemeClr val="accent3">
              <a:hueOff val="-1023692"/>
              <a:satOff val="0"/>
              <a:lumOff val="1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err="1"/>
            <a:t>Deployment</a:t>
          </a:r>
          <a:endParaRPr lang="en-US" sz="1700" kern="1200"/>
        </a:p>
      </dsp:txBody>
      <dsp:txXfrm>
        <a:off x="3400598" y="2122208"/>
        <a:ext cx="1489786" cy="489600"/>
      </dsp:txXfrm>
    </dsp:sp>
    <dsp:sp modelId="{ED7DCDEE-EA87-4CB4-8BF2-5F9257918D5C}">
      <dsp:nvSpPr>
        <dsp:cNvPr id="0" name=""/>
        <dsp:cNvSpPr/>
      </dsp:nvSpPr>
      <dsp:spPr>
        <a:xfrm>
          <a:off x="3400598" y="2611808"/>
          <a:ext cx="1489786" cy="793305"/>
        </a:xfrm>
        <a:prstGeom prst="rect">
          <a:avLst/>
        </a:prstGeom>
        <a:solidFill>
          <a:schemeClr val="accent3">
            <a:tint val="40000"/>
            <a:alpha val="90000"/>
            <a:hueOff val="-559310"/>
            <a:satOff val="24387"/>
            <a:lumOff val="3147"/>
            <a:alphaOff val="0"/>
          </a:schemeClr>
        </a:solidFill>
        <a:ln w="10795" cap="flat" cmpd="sng" algn="ctr">
          <a:solidFill>
            <a:schemeClr val="accent3">
              <a:tint val="40000"/>
              <a:alpha val="90000"/>
              <a:hueOff val="-559310"/>
              <a:satOff val="24387"/>
              <a:lumOff val="3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endParaRPr lang="en-US" sz="1700" kern="1200"/>
        </a:p>
      </dsp:txBody>
      <dsp:txXfrm>
        <a:off x="3400598" y="2611808"/>
        <a:ext cx="1489786" cy="793305"/>
      </dsp:txXfrm>
    </dsp:sp>
    <dsp:sp modelId="{6AF6A06A-6F9F-471B-82BF-E884D91954F2}">
      <dsp:nvSpPr>
        <dsp:cNvPr id="0" name=""/>
        <dsp:cNvSpPr/>
      </dsp:nvSpPr>
      <dsp:spPr>
        <a:xfrm>
          <a:off x="5098954" y="2122208"/>
          <a:ext cx="1489786" cy="489600"/>
        </a:xfrm>
        <a:prstGeom prst="rect">
          <a:avLst/>
        </a:prstGeom>
        <a:solidFill>
          <a:schemeClr val="accent3">
            <a:hueOff val="-1535538"/>
            <a:satOff val="0"/>
            <a:lumOff val="21471"/>
            <a:alphaOff val="0"/>
          </a:schemeClr>
        </a:solidFill>
        <a:ln w="10795" cap="flat" cmpd="sng" algn="ctr">
          <a:solidFill>
            <a:schemeClr val="accent3">
              <a:hueOff val="-1535538"/>
              <a:satOff val="0"/>
              <a:lumOff val="2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err="1"/>
            <a:t>Testing</a:t>
          </a:r>
          <a:endParaRPr lang="en-US" sz="1700" kern="1200"/>
        </a:p>
      </dsp:txBody>
      <dsp:txXfrm>
        <a:off x="5098954" y="2122208"/>
        <a:ext cx="1489786" cy="489600"/>
      </dsp:txXfrm>
    </dsp:sp>
    <dsp:sp modelId="{AA63BAA4-5420-4A6A-B6B1-DD5B35CEFA01}">
      <dsp:nvSpPr>
        <dsp:cNvPr id="0" name=""/>
        <dsp:cNvSpPr/>
      </dsp:nvSpPr>
      <dsp:spPr>
        <a:xfrm>
          <a:off x="5098954" y="2611808"/>
          <a:ext cx="1489786" cy="793305"/>
        </a:xfrm>
        <a:prstGeom prst="rect">
          <a:avLst/>
        </a:prstGeom>
        <a:solidFill>
          <a:schemeClr val="accent3">
            <a:tint val="40000"/>
            <a:alpha val="90000"/>
            <a:hueOff val="-838965"/>
            <a:satOff val="36580"/>
            <a:lumOff val="4721"/>
            <a:alphaOff val="0"/>
          </a:schemeClr>
        </a:solidFill>
        <a:ln w="10795" cap="flat" cmpd="sng" algn="ctr">
          <a:solidFill>
            <a:schemeClr val="accent3">
              <a:tint val="40000"/>
              <a:alpha val="90000"/>
              <a:hueOff val="-838965"/>
              <a:satOff val="36580"/>
              <a:lumOff val="47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a:t>[Text</a:t>
          </a:r>
          <a:endParaRPr lang="en-US" sz="1700" kern="1200"/>
        </a:p>
        <a:p>
          <a:pPr marL="171450" lvl="1" indent="-171450" algn="l" defTabSz="755650">
            <a:lnSpc>
              <a:spcPct val="90000"/>
            </a:lnSpc>
            <a:spcBef>
              <a:spcPct val="0"/>
            </a:spcBef>
            <a:spcAft>
              <a:spcPct val="15000"/>
            </a:spcAft>
            <a:buChar char="•"/>
          </a:pPr>
          <a:r>
            <a:rPr lang="es-ES" sz="1700" kern="1200"/>
            <a:t>[Text</a:t>
          </a:r>
          <a:endParaRPr lang="en-US" sz="1700" kern="1200"/>
        </a:p>
      </dsp:txBody>
      <dsp:txXfrm>
        <a:off x="5098954" y="2611808"/>
        <a:ext cx="1489786" cy="793305"/>
      </dsp:txXfrm>
    </dsp:sp>
    <dsp:sp modelId="{AF2A9481-C4F2-46BD-9290-C6470C1BBAA5}">
      <dsp:nvSpPr>
        <dsp:cNvPr id="0" name=""/>
        <dsp:cNvSpPr/>
      </dsp:nvSpPr>
      <dsp:spPr>
        <a:xfrm>
          <a:off x="6797310" y="2122208"/>
          <a:ext cx="1489786" cy="489600"/>
        </a:xfrm>
        <a:prstGeom prst="rect">
          <a:avLst/>
        </a:prstGeom>
        <a:solidFill>
          <a:schemeClr val="accent3">
            <a:hueOff val="-2047384"/>
            <a:satOff val="0"/>
            <a:lumOff val="28628"/>
            <a:alphaOff val="0"/>
          </a:schemeClr>
        </a:solidFill>
        <a:ln w="10795" cap="flat" cmpd="sng" algn="ctr">
          <a:solidFill>
            <a:schemeClr val="accent3">
              <a:hueOff val="-2047384"/>
              <a:satOff val="0"/>
              <a:lumOff val="2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a:t>BCDR</a:t>
          </a:r>
          <a:endParaRPr lang="en-US" sz="1700" kern="1200"/>
        </a:p>
      </dsp:txBody>
      <dsp:txXfrm>
        <a:off x="6797310" y="2122208"/>
        <a:ext cx="1489786" cy="489600"/>
      </dsp:txXfrm>
    </dsp:sp>
    <dsp:sp modelId="{105D625F-3BAB-4E43-B26C-1D93DDA81F6F}">
      <dsp:nvSpPr>
        <dsp:cNvPr id="0" name=""/>
        <dsp:cNvSpPr/>
      </dsp:nvSpPr>
      <dsp:spPr>
        <a:xfrm>
          <a:off x="6797310" y="2611808"/>
          <a:ext cx="1489786" cy="793305"/>
        </a:xfrm>
        <a:prstGeom prst="rect">
          <a:avLst/>
        </a:prstGeom>
        <a:solidFill>
          <a:schemeClr val="accent3">
            <a:tint val="40000"/>
            <a:alpha val="90000"/>
            <a:hueOff val="-1118620"/>
            <a:satOff val="48773"/>
            <a:lumOff val="6294"/>
            <a:alphaOff val="0"/>
          </a:schemeClr>
        </a:solidFill>
        <a:ln w="10795" cap="flat" cmpd="sng" algn="ctr">
          <a:solidFill>
            <a:schemeClr val="accent3">
              <a:tint val="40000"/>
              <a:alpha val="90000"/>
              <a:hueOff val="-1118620"/>
              <a:satOff val="48773"/>
              <a:lumOff val="6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a:t>[Text</a:t>
          </a:r>
          <a:endParaRPr lang="en-US" sz="1700" kern="1200"/>
        </a:p>
        <a:p>
          <a:pPr marL="171450" lvl="1" indent="-171450" algn="l" defTabSz="755650">
            <a:lnSpc>
              <a:spcPct val="90000"/>
            </a:lnSpc>
            <a:spcBef>
              <a:spcPct val="0"/>
            </a:spcBef>
            <a:spcAft>
              <a:spcPct val="15000"/>
            </a:spcAft>
            <a:buChar char="•"/>
          </a:pPr>
          <a:r>
            <a:rPr lang="es-ES" sz="1700" kern="1200"/>
            <a:t>[Text</a:t>
          </a:r>
          <a:endParaRPr lang="en-US" sz="1700" kern="1200"/>
        </a:p>
      </dsp:txBody>
      <dsp:txXfrm>
        <a:off x="6797310" y="2611808"/>
        <a:ext cx="1489786" cy="7933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0E7ED-845F-4F21-A1EA-C73AEE251763}">
      <dsp:nvSpPr>
        <dsp:cNvPr id="0" name=""/>
        <dsp:cNvSpPr/>
      </dsp:nvSpPr>
      <dsp:spPr>
        <a:xfrm>
          <a:off x="389" y="576190"/>
          <a:ext cx="1676033" cy="2011239"/>
        </a:xfrm>
        <a:prstGeom prst="roundRect">
          <a:avLst>
            <a:gd name="adj" fmla="val 5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en-US" sz="1300" kern="1200"/>
            <a:t>Short term (2 weeks)</a:t>
          </a:r>
          <a:endParaRPr lang="es-ES" sz="1300" kern="1200"/>
        </a:p>
      </dsp:txBody>
      <dsp:txXfrm rot="16200000">
        <a:off x="-656615" y="1233195"/>
        <a:ext cx="1649216" cy="335206"/>
      </dsp:txXfrm>
    </dsp:sp>
    <dsp:sp modelId="{76856372-65A6-4DB8-A792-5EEB5FE865CF}">
      <dsp:nvSpPr>
        <dsp:cNvPr id="0" name=""/>
        <dsp:cNvSpPr/>
      </dsp:nvSpPr>
      <dsp:spPr>
        <a:xfrm>
          <a:off x="335596" y="576190"/>
          <a:ext cx="1248644" cy="2011239"/>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l" defTabSz="488950">
            <a:lnSpc>
              <a:spcPct val="90000"/>
            </a:lnSpc>
            <a:spcBef>
              <a:spcPct val="0"/>
            </a:spcBef>
            <a:spcAft>
              <a:spcPct val="35000"/>
            </a:spcAft>
            <a:buNone/>
          </a:pPr>
          <a:r>
            <a:rPr lang="en-US" sz="1100" kern="1200"/>
            <a:t>Most</a:t>
          </a:r>
          <a:endParaRPr lang="es-ES" sz="1100" kern="1200"/>
        </a:p>
        <a:p>
          <a:pPr marL="0" lvl="0" indent="0" algn="l" defTabSz="488950">
            <a:lnSpc>
              <a:spcPct val="90000"/>
            </a:lnSpc>
            <a:spcBef>
              <a:spcPct val="0"/>
            </a:spcBef>
            <a:spcAft>
              <a:spcPct val="35000"/>
            </a:spcAft>
            <a:buNone/>
          </a:pPr>
          <a:r>
            <a:rPr lang="en-US" sz="1100" kern="1200"/>
            <a:t>Important</a:t>
          </a:r>
          <a:endParaRPr lang="es-ES" sz="1100" kern="1200"/>
        </a:p>
        <a:p>
          <a:pPr marL="0" lvl="0" indent="0" algn="l" defTabSz="488950">
            <a:lnSpc>
              <a:spcPct val="90000"/>
            </a:lnSpc>
            <a:spcBef>
              <a:spcPct val="0"/>
            </a:spcBef>
            <a:spcAft>
              <a:spcPct val="35000"/>
            </a:spcAft>
            <a:buNone/>
          </a:pPr>
          <a:r>
            <a:rPr lang="en-US" sz="1100" kern="1200"/>
            <a:t>and</a:t>
          </a:r>
          <a:endParaRPr lang="es-ES" sz="1100" kern="1200"/>
        </a:p>
        <a:p>
          <a:pPr marL="0" lvl="0" indent="0" algn="l" defTabSz="488950">
            <a:lnSpc>
              <a:spcPct val="90000"/>
            </a:lnSpc>
            <a:spcBef>
              <a:spcPct val="0"/>
            </a:spcBef>
            <a:spcAft>
              <a:spcPct val="35000"/>
            </a:spcAft>
            <a:buNone/>
          </a:pPr>
          <a:r>
            <a:rPr lang="en-US" sz="1100" kern="1200"/>
            <a:t>Actionnable</a:t>
          </a:r>
          <a:endParaRPr lang="es-ES" sz="1100" kern="1200"/>
        </a:p>
        <a:p>
          <a:pPr marL="0" lvl="0" indent="0" algn="l" defTabSz="488950">
            <a:lnSpc>
              <a:spcPct val="90000"/>
            </a:lnSpc>
            <a:spcBef>
              <a:spcPct val="0"/>
            </a:spcBef>
            <a:spcAft>
              <a:spcPct val="35000"/>
            </a:spcAft>
            <a:buNone/>
          </a:pPr>
          <a:r>
            <a:rPr lang="en-US" sz="1100" kern="1200"/>
            <a:t>Recommendations</a:t>
          </a:r>
          <a:endParaRPr lang="es-ES" sz="1100" kern="1200"/>
        </a:p>
      </dsp:txBody>
      <dsp:txXfrm>
        <a:off x="335596" y="576190"/>
        <a:ext cx="1248644" cy="2011239"/>
      </dsp:txXfrm>
    </dsp:sp>
    <dsp:sp modelId="{2515D055-84C7-4887-B46C-11E5876D93E9}">
      <dsp:nvSpPr>
        <dsp:cNvPr id="0" name=""/>
        <dsp:cNvSpPr/>
      </dsp:nvSpPr>
      <dsp:spPr>
        <a:xfrm>
          <a:off x="1735083" y="576190"/>
          <a:ext cx="1676033" cy="2011239"/>
        </a:xfrm>
        <a:prstGeom prst="roundRect">
          <a:avLst>
            <a:gd name="adj" fmla="val 5000"/>
          </a:avLst>
        </a:prstGeom>
        <a:solidFill>
          <a:schemeClr val="accent2">
            <a:hueOff val="0"/>
            <a:satOff val="48954"/>
            <a:lumOff val="-1705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en-US" sz="1300" kern="1200"/>
            <a:t>Mid Term (2 months)</a:t>
          </a:r>
          <a:endParaRPr lang="es-ES" sz="1300" kern="1200"/>
        </a:p>
      </dsp:txBody>
      <dsp:txXfrm rot="16200000">
        <a:off x="1078078" y="1233195"/>
        <a:ext cx="1649216" cy="335206"/>
      </dsp:txXfrm>
    </dsp:sp>
    <dsp:sp modelId="{F7B768C9-6F98-4A4D-9E59-8B52442235E7}">
      <dsp:nvSpPr>
        <dsp:cNvPr id="0" name=""/>
        <dsp:cNvSpPr/>
      </dsp:nvSpPr>
      <dsp:spPr>
        <a:xfrm rot="5400000">
          <a:off x="1595616" y="2175376"/>
          <a:ext cx="295695" cy="251404"/>
        </a:xfrm>
        <a:prstGeom prst="flowChartExtract">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6A568-2E14-4C88-A650-F5059CFE0CD6}">
      <dsp:nvSpPr>
        <dsp:cNvPr id="0" name=""/>
        <dsp:cNvSpPr/>
      </dsp:nvSpPr>
      <dsp:spPr>
        <a:xfrm>
          <a:off x="2070290" y="576190"/>
          <a:ext cx="1248644" cy="2011239"/>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l" defTabSz="488950">
            <a:lnSpc>
              <a:spcPct val="90000"/>
            </a:lnSpc>
            <a:spcBef>
              <a:spcPct val="0"/>
            </a:spcBef>
            <a:spcAft>
              <a:spcPct val="35000"/>
            </a:spcAft>
            <a:buNone/>
          </a:pPr>
          <a:r>
            <a:rPr lang="en-US" sz="1100" kern="1200"/>
            <a:t>Second</a:t>
          </a:r>
          <a:endParaRPr lang="es-ES" sz="1100" kern="1200"/>
        </a:p>
        <a:p>
          <a:pPr marL="0" lvl="0" indent="0" algn="l" defTabSz="488950">
            <a:lnSpc>
              <a:spcPct val="90000"/>
            </a:lnSpc>
            <a:spcBef>
              <a:spcPct val="0"/>
            </a:spcBef>
            <a:spcAft>
              <a:spcPct val="35000"/>
            </a:spcAft>
            <a:buNone/>
          </a:pPr>
          <a:r>
            <a:rPr lang="en-US" sz="1100" kern="1200"/>
            <a:t>Level</a:t>
          </a:r>
          <a:endParaRPr lang="es-ES" sz="1100" kern="1200"/>
        </a:p>
        <a:p>
          <a:pPr marL="0" lvl="0" indent="0" algn="l" defTabSz="488950">
            <a:lnSpc>
              <a:spcPct val="90000"/>
            </a:lnSpc>
            <a:spcBef>
              <a:spcPct val="0"/>
            </a:spcBef>
            <a:spcAft>
              <a:spcPct val="35000"/>
            </a:spcAft>
            <a:buNone/>
          </a:pPr>
          <a:r>
            <a:rPr lang="en-US" sz="1100" kern="1200"/>
            <a:t>Recommendations</a:t>
          </a:r>
          <a:endParaRPr lang="es-ES" sz="1100" kern="1200"/>
        </a:p>
      </dsp:txBody>
      <dsp:txXfrm>
        <a:off x="2070290" y="576190"/>
        <a:ext cx="1248644" cy="2011239"/>
      </dsp:txXfrm>
    </dsp:sp>
    <dsp:sp modelId="{3CD540F1-7866-49C0-8538-7E607D39CEBD}">
      <dsp:nvSpPr>
        <dsp:cNvPr id="0" name=""/>
        <dsp:cNvSpPr/>
      </dsp:nvSpPr>
      <dsp:spPr>
        <a:xfrm>
          <a:off x="3469778" y="576190"/>
          <a:ext cx="1676033" cy="2011239"/>
        </a:xfrm>
        <a:prstGeom prst="roundRect">
          <a:avLst>
            <a:gd name="adj" fmla="val 5000"/>
          </a:avLst>
        </a:prstGeom>
        <a:solidFill>
          <a:schemeClr val="accent2">
            <a:hueOff val="0"/>
            <a:satOff val="97908"/>
            <a:lumOff val="-3411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en-US" sz="1300" kern="1200"/>
            <a:t>Long Term (1 year)</a:t>
          </a:r>
          <a:endParaRPr lang="es-ES" sz="1300" kern="1200"/>
        </a:p>
      </dsp:txBody>
      <dsp:txXfrm rot="16200000">
        <a:off x="2812773" y="1233195"/>
        <a:ext cx="1649216" cy="335206"/>
      </dsp:txXfrm>
    </dsp:sp>
    <dsp:sp modelId="{6D4A362C-B260-45E5-B9CB-F23EEEC9EEA6}">
      <dsp:nvSpPr>
        <dsp:cNvPr id="0" name=""/>
        <dsp:cNvSpPr/>
      </dsp:nvSpPr>
      <dsp:spPr>
        <a:xfrm rot="5400000">
          <a:off x="3330310" y="2175376"/>
          <a:ext cx="295695" cy="251404"/>
        </a:xfrm>
        <a:prstGeom prst="flowChartExtract">
          <a:avLst/>
        </a:prstGeom>
        <a:solidFill>
          <a:schemeClr val="lt1">
            <a:hueOff val="0"/>
            <a:satOff val="0"/>
            <a:lumOff val="0"/>
            <a:alphaOff val="0"/>
          </a:schemeClr>
        </a:solidFill>
        <a:ln w="10795" cap="flat" cmpd="sng" algn="ctr">
          <a:solidFill>
            <a:schemeClr val="accent2">
              <a:hueOff val="0"/>
              <a:satOff val="97908"/>
              <a:lumOff val="-34118"/>
              <a:alphaOff val="0"/>
            </a:schemeClr>
          </a:solidFill>
          <a:prstDash val="solid"/>
        </a:ln>
        <a:effectLst/>
      </dsp:spPr>
      <dsp:style>
        <a:lnRef idx="2">
          <a:scrgbClr r="0" g="0" b="0"/>
        </a:lnRef>
        <a:fillRef idx="1">
          <a:scrgbClr r="0" g="0" b="0"/>
        </a:fillRef>
        <a:effectRef idx="0">
          <a:scrgbClr r="0" g="0" b="0"/>
        </a:effectRef>
        <a:fontRef idx="minor"/>
      </dsp:style>
    </dsp:sp>
    <dsp:sp modelId="{7371DEE8-B545-4483-890C-2BFCAEFC84F3}">
      <dsp:nvSpPr>
        <dsp:cNvPr id="0" name=""/>
        <dsp:cNvSpPr/>
      </dsp:nvSpPr>
      <dsp:spPr>
        <a:xfrm>
          <a:off x="3804984" y="576190"/>
          <a:ext cx="1248644" cy="2011239"/>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l" defTabSz="488950">
            <a:lnSpc>
              <a:spcPct val="90000"/>
            </a:lnSpc>
            <a:spcBef>
              <a:spcPct val="0"/>
            </a:spcBef>
            <a:spcAft>
              <a:spcPct val="35000"/>
            </a:spcAft>
            <a:buNone/>
          </a:pPr>
          <a:r>
            <a:rPr lang="en-US" sz="1100" kern="1200"/>
            <a:t>Relevant</a:t>
          </a:r>
          <a:endParaRPr lang="es-ES" sz="1100" kern="1200"/>
        </a:p>
        <a:p>
          <a:pPr marL="0" lvl="0" indent="0" algn="l" defTabSz="488950">
            <a:lnSpc>
              <a:spcPct val="90000"/>
            </a:lnSpc>
            <a:spcBef>
              <a:spcPct val="0"/>
            </a:spcBef>
            <a:spcAft>
              <a:spcPct val="35000"/>
            </a:spcAft>
            <a:buNone/>
          </a:pPr>
          <a:r>
            <a:rPr lang="en-US" sz="1100" kern="1200"/>
            <a:t>but</a:t>
          </a:r>
          <a:endParaRPr lang="es-ES" sz="1100" kern="1200"/>
        </a:p>
        <a:p>
          <a:pPr marL="0" lvl="0" indent="0" algn="l" defTabSz="488950">
            <a:lnSpc>
              <a:spcPct val="90000"/>
            </a:lnSpc>
            <a:spcBef>
              <a:spcPct val="0"/>
            </a:spcBef>
            <a:spcAft>
              <a:spcPct val="35000"/>
            </a:spcAft>
            <a:buNone/>
          </a:pPr>
          <a:r>
            <a:rPr lang="en-US" sz="1100" kern="1200"/>
            <a:t>Complex</a:t>
          </a:r>
          <a:endParaRPr lang="es-ES" sz="1100" kern="1200"/>
        </a:p>
        <a:p>
          <a:pPr marL="0" lvl="0" indent="0" algn="l" defTabSz="488950">
            <a:lnSpc>
              <a:spcPct val="90000"/>
            </a:lnSpc>
            <a:spcBef>
              <a:spcPct val="0"/>
            </a:spcBef>
            <a:spcAft>
              <a:spcPct val="35000"/>
            </a:spcAft>
            <a:buNone/>
          </a:pPr>
          <a:r>
            <a:rPr lang="en-US" sz="1100" kern="1200"/>
            <a:t>Actions</a:t>
          </a:r>
          <a:endParaRPr lang="es-ES" sz="1100" kern="1200"/>
        </a:p>
      </dsp:txBody>
      <dsp:txXfrm>
        <a:off x="3804984" y="576190"/>
        <a:ext cx="1248644" cy="201123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3/4/2022 12:23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3/4/2022 12:23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a:t>
            </a:r>
            <a:endParaRPr lang="es-E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17103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95325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05334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659082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Extra ball</a:t>
            </a:r>
            <a:endParaRPr lang="es-E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380042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49.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55.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6" Type="http://schemas.openxmlformats.org/officeDocument/2006/relationships/image" Target="../media/image60.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49.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6" Type="http://schemas.openxmlformats.org/officeDocument/2006/relationships/image" Target="../media/image60.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tif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tif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2903760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415196002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193860384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1192214"/>
            <a:ext cx="3690937" cy="917575"/>
          </a:xfrm>
          <a:prstGeom prst="rect">
            <a:avLst/>
          </a:prstGeom>
        </p:spPr>
        <p:txBody>
          <a:bodyPr lIns="0" tIns="0" rIns="0" bIns="0"/>
          <a:lstStyle>
            <a:lvl1pPr>
              <a:defRPr sz="18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54765" y="1192214"/>
            <a:ext cx="558414" cy="3862387"/>
          </a:xfrm>
          <a:prstGeom prst="rect">
            <a:avLst/>
          </a:prstGeom>
        </p:spPr>
        <p:txBody>
          <a:bodyPr wrap="square" lIns="0" tIns="0" rIns="0" bIns="0">
            <a:noAutofit/>
          </a:bodyPr>
          <a:lstStyle>
            <a:lvl1pPr marL="0" indent="0" defTabSz="517426">
              <a:spcAft>
                <a:spcPts val="500"/>
              </a:spcAft>
              <a:buNone/>
              <a:defRPr sz="1800" spc="0" baseline="0">
                <a:solidFill>
                  <a:schemeClr val="tx2"/>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913179" y="1192213"/>
            <a:ext cx="3356359" cy="3862387"/>
          </a:xfrm>
          <a:prstGeom prst="rect">
            <a:avLst/>
          </a:prstGeom>
        </p:spPr>
        <p:txBody>
          <a:bodyPr wrap="square" lIns="0" tIns="0" rIns="0" bIns="0">
            <a:noAutofit/>
          </a:bodyPr>
          <a:lstStyle>
            <a:lvl1pPr marL="0" indent="0" defTabSz="517426">
              <a:spcAft>
                <a:spcPts val="500"/>
              </a:spcAft>
              <a:buNone/>
              <a:defRPr sz="1800" spc="0" baseline="0">
                <a:solidFill>
                  <a:srgbClr val="000000"/>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03455259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61079"/>
            <a:ext cx="11533187"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112" indent="0">
              <a:buNone/>
              <a:defRPr/>
            </a:lvl3pPr>
            <a:lvl4pPr marL="685669" indent="0">
              <a:buNone/>
              <a:defRPr/>
            </a:lvl4pPr>
            <a:lvl5pPr marL="914224"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65139" y="3075739"/>
            <a:ext cx="11533187" cy="220510"/>
          </a:xfrm>
          <a:prstGeom prst="rect">
            <a:avLst/>
          </a:prstGeo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rgbClr val="000000"/>
                </a:solidFill>
              </a:defRPr>
            </a:lvl2pPr>
            <a:lvl3pPr marL="457112" indent="0">
              <a:buNone/>
              <a:defRPr/>
            </a:lvl3pPr>
            <a:lvl4pPr marL="685669" indent="0">
              <a:buNone/>
              <a:defRPr/>
            </a:lvl4pPr>
            <a:lvl5pPr marL="914224"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65139" y="4593491"/>
            <a:ext cx="11533187" cy="153888"/>
          </a:xfrm>
          <a:prstGeom prst="rect">
            <a:avLst/>
          </a:prstGeo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112" indent="0">
              <a:buNone/>
              <a:defRPr/>
            </a:lvl3pPr>
            <a:lvl4pPr marL="685669"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63277" y="4385525"/>
            <a:ext cx="11533187" cy="247983"/>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63277" y="3323870"/>
            <a:ext cx="11533187"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body copy Segoe UI Regular 14/18</a:t>
            </a:r>
          </a:p>
        </p:txBody>
      </p:sp>
    </p:spTree>
    <p:extLst>
      <p:ext uri="{BB962C8B-B14F-4D97-AF65-F5344CB8AC3E}">
        <p14:creationId xmlns:p14="http://schemas.microsoft.com/office/powerpoint/2010/main" val="187706629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9" y="1960860"/>
            <a:ext cx="9572625" cy="3432536"/>
          </a:xfrm>
          <a:prstGeom prst="rect">
            <a:avLst/>
          </a:prstGeom>
        </p:spPr>
        <p:txBody>
          <a:bodyPr wrap="square" lIns="0" tIns="0" rIns="0" bIns="0">
            <a:spAutoFit/>
          </a:bodyPr>
          <a:lstStyle>
            <a:lvl1pPr marL="342834" marR="0" indent="-342834" algn="l" defTabSz="932563"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834" marR="0" lvl="0" indent="-342834" algn="l" defTabSz="932563"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834" marR="0" lvl="0" indent="-342834" algn="l" defTabSz="932563"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57076013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60861"/>
            <a:ext cx="9572625"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4"/>
            <a:ext cx="3690937" cy="220510"/>
          </a:xfrm>
          <a:prstGeom prst="rect">
            <a:avLst/>
          </a:prstGeom>
        </p:spPr>
        <p:txBody>
          <a:bodyPr lIns="0" tIns="0" rIns="0" bIns="0"/>
          <a:lstStyle>
            <a:lvl1pPr marL="0" indent="0">
              <a:lnSpc>
                <a:spcPts val="1800"/>
              </a:lnSpc>
              <a:spcBef>
                <a:spcPts val="0"/>
              </a:spcBef>
              <a:spcAft>
                <a:spcPts val="600"/>
              </a:spcAft>
              <a:buNone/>
              <a:defRPr sz="1399" b="0" spc="0" baseline="0">
                <a:solidFill>
                  <a:schemeClr val="tx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rgbClr val="000000"/>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3" y="3214124"/>
            <a:ext cx="3690937" cy="220510"/>
          </a:xfrm>
          <a:prstGeom prst="rect">
            <a:avLst/>
          </a:prstGeom>
        </p:spPr>
        <p:txBody>
          <a:bodyPr lIns="0" tIns="0" rIns="0" bIns="0"/>
          <a:lstStyle>
            <a:lvl1pPr marL="0" indent="0">
              <a:lnSpc>
                <a:spcPts val="1800"/>
              </a:lnSpc>
              <a:spcBef>
                <a:spcPts val="0"/>
              </a:spcBef>
              <a:spcAft>
                <a:spcPts val="600"/>
              </a:spcAft>
              <a:buNone/>
              <a:defRPr sz="1399" b="0" spc="0" baseline="0">
                <a:solidFill>
                  <a:schemeClr val="tx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rgbClr val="000000"/>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4" y="3214124"/>
            <a:ext cx="3690937" cy="220510"/>
          </a:xfrm>
          <a:prstGeom prst="rect">
            <a:avLst/>
          </a:prstGeom>
        </p:spPr>
        <p:txBody>
          <a:bodyPr lIns="0" tIns="0" rIns="0" bIns="0"/>
          <a:lstStyle>
            <a:lvl1pPr marL="0" indent="0">
              <a:lnSpc>
                <a:spcPts val="1800"/>
              </a:lnSpc>
              <a:spcBef>
                <a:spcPts val="0"/>
              </a:spcBef>
              <a:spcAft>
                <a:spcPts val="600"/>
              </a:spcAft>
              <a:buNone/>
              <a:defRPr sz="1399" b="0" spc="0" baseline="0">
                <a:solidFill>
                  <a:schemeClr val="tx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rgbClr val="000000"/>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63277" y="3445695"/>
            <a:ext cx="3690937" cy="2100669"/>
          </a:xfrm>
          <a:prstGeom prst="rect">
            <a:avLst/>
          </a:prstGeom>
        </p:spPr>
        <p:txBody>
          <a:bodyPr lIns="0" tIns="0" rIns="0" bIns="0"/>
          <a:lstStyle>
            <a:lvl1pPr marL="285695" indent="-285695">
              <a:lnSpc>
                <a:spcPts val="1800"/>
              </a:lnSpc>
              <a:spcBef>
                <a:spcPts val="0"/>
              </a:spcBef>
              <a:buFont typeface="Arial" panose="020B0604020202020204" pitchFamily="34" charset="0"/>
              <a:buChar char="•"/>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405043" y="3445695"/>
            <a:ext cx="3690937" cy="2100669"/>
          </a:xfrm>
          <a:prstGeom prst="rect">
            <a:avLst/>
          </a:prstGeom>
        </p:spPr>
        <p:txBody>
          <a:bodyPr lIns="0" tIns="0" rIns="0" bIns="0"/>
          <a:lstStyle>
            <a:lvl1pPr marL="285695" indent="-285695">
              <a:lnSpc>
                <a:spcPts val="1800"/>
              </a:lnSpc>
              <a:spcBef>
                <a:spcPts val="0"/>
              </a:spcBef>
              <a:buFont typeface="Arial" panose="020B0604020202020204" pitchFamily="34" charset="0"/>
              <a:buChar char="•"/>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320327" y="3445695"/>
            <a:ext cx="3690937" cy="2100669"/>
          </a:xfrm>
          <a:prstGeom prst="rect">
            <a:avLst/>
          </a:prstGeom>
        </p:spPr>
        <p:txBody>
          <a:bodyPr lIns="0" tIns="0" rIns="0" bIns="0"/>
          <a:lstStyle>
            <a:lvl1pPr marL="285695" indent="-285695">
              <a:lnSpc>
                <a:spcPts val="1800"/>
              </a:lnSpc>
              <a:spcBef>
                <a:spcPts val="0"/>
              </a:spcBef>
              <a:buFont typeface="Arial" panose="020B0604020202020204" pitchFamily="34" charset="0"/>
              <a:buChar char="•"/>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20323136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9" y="2410676"/>
            <a:ext cx="3690937" cy="220510"/>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9" y="2410676"/>
            <a:ext cx="3690937" cy="220510"/>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65139" y="2645384"/>
            <a:ext cx="3690937" cy="2100669"/>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372769" y="2645384"/>
            <a:ext cx="3690937" cy="2100669"/>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64674730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307390" y="1631566"/>
            <a:ext cx="3681793" cy="3165507"/>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95407" y="1631567"/>
            <a:ext cx="3684970" cy="3161095"/>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74281" y="1631569"/>
            <a:ext cx="3681793" cy="3169920"/>
          </a:xfrm>
          <a:prstGeom prst="rect">
            <a:avLst/>
          </a:prstGeom>
        </p:spPr>
      </p:pic>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220510"/>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307389" y="5026024"/>
            <a:ext cx="3690937" cy="220510"/>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9" y="5026024"/>
            <a:ext cx="3690937" cy="220510"/>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74663" y="2939530"/>
            <a:ext cx="3681412" cy="553998"/>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89439" y="2932948"/>
            <a:ext cx="3690937" cy="553998"/>
          </a:xfrm>
          <a:prstGeom prst="rect">
            <a:avLst/>
          </a:prstGeom>
        </p:spPr>
        <p:txBody>
          <a:bodyPr/>
          <a:lstStyle>
            <a:lvl1pPr algn="ctr">
              <a:defRPr>
                <a:solidFill>
                  <a:schemeClr val="bg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307388" y="2946447"/>
            <a:ext cx="3681412" cy="553998"/>
          </a:xfrm>
          <a:prstGeom prst="rect">
            <a:avLst/>
          </a:prstGeom>
        </p:spPr>
        <p:txBody>
          <a:bodyPr/>
          <a:lstStyle>
            <a:lvl1pPr algn="ctr">
              <a:defRPr>
                <a:solidFill>
                  <a:schemeClr val="bg1"/>
                </a:solidFill>
              </a:defRPr>
            </a:lvl1pPr>
          </a:lstStyle>
          <a:p>
            <a:r>
              <a:rPr lang="en-US"/>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74281" y="5260329"/>
            <a:ext cx="3690937"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92423" y="5260329"/>
            <a:ext cx="3690937"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307389" y="5260329"/>
            <a:ext cx="3690937"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18072527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451342"/>
          </a:xfrm>
          <a:prstGeom prst="rect">
            <a:avLst/>
          </a:prstGeo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426019" y="3230880"/>
            <a:ext cx="1727200" cy="451342"/>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86900" y="3230880"/>
            <a:ext cx="1727200" cy="451342"/>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347780" y="3230880"/>
            <a:ext cx="1727200" cy="451342"/>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308659" y="3230880"/>
            <a:ext cx="1727200" cy="451342"/>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269538" y="3230880"/>
            <a:ext cx="1727200" cy="451342"/>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426019"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86900"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347780"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308659"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269538" y="2201864"/>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9"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9"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4"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6"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9"/>
            <a:ext cx="261936" cy="263525"/>
          </a:xfrm>
          <a:prstGeom prst="rect">
            <a:avLst/>
          </a:prstGeo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63276"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426020"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86899"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354763"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302625"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245999" y="3694403"/>
            <a:ext cx="1727201"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440" y="2347335"/>
            <a:ext cx="660400" cy="66040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98" y="2347335"/>
            <a:ext cx="660400" cy="66040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0201" y="2347335"/>
            <a:ext cx="660400" cy="66040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8163" y="2347335"/>
            <a:ext cx="660400" cy="66040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99298" y="2347335"/>
            <a:ext cx="660400" cy="66040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2715" y="2347335"/>
            <a:ext cx="660400" cy="660400"/>
          </a:xfrm>
          <a:prstGeom prst="rect">
            <a:avLst/>
          </a:prstGeom>
        </p:spPr>
      </p:pic>
    </p:spTree>
    <p:extLst>
      <p:ext uri="{BB962C8B-B14F-4D97-AF65-F5344CB8AC3E}">
        <p14:creationId xmlns:p14="http://schemas.microsoft.com/office/powerpoint/2010/main" val="325089372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strike="noStrike">
                <a:solidFill>
                  <a:srgbClr val="000000"/>
                </a:solidFill>
              </a:defRPr>
            </a:lvl1pPr>
          </a:lstStyle>
          <a:p>
            <a:r>
              <a:rPr lang="en-US"/>
              <a:t>Title</a:t>
            </a:r>
          </a:p>
        </p:txBody>
      </p:sp>
    </p:spTree>
    <p:extLst>
      <p:ext uri="{BB962C8B-B14F-4D97-AF65-F5344CB8AC3E}">
        <p14:creationId xmlns:p14="http://schemas.microsoft.com/office/powerpoint/2010/main" val="397506861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65138" y="960439"/>
            <a:ext cx="7604124" cy="3629025"/>
          </a:xfrm>
          <a:prstGeom prst="rect">
            <a:avLst/>
          </a:prstGeom>
          <a:noFill/>
        </p:spPr>
        <p:txBody>
          <a:bodyPr vert="horz" wrap="square" lIns="0" tIns="0" rIns="0" bIns="0" rtlCol="0" anchor="t" anchorCtr="0">
            <a:noAutofit/>
          </a:bodyPr>
          <a:lstStyle>
            <a:lvl1pPr>
              <a:defRPr lang="en-US" sz="4799" spc="-50" baseline="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4947365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42898" y="0"/>
            <a:ext cx="6093577" cy="6994525"/>
          </a:xfrm>
          <a:prstGeom prst="rect">
            <a:avLst/>
          </a:prstGeom>
        </p:spPr>
      </p:pic>
    </p:spTree>
    <p:extLst>
      <p:ext uri="{BB962C8B-B14F-4D97-AF65-F5344CB8AC3E}">
        <p14:creationId xmlns:p14="http://schemas.microsoft.com/office/powerpoint/2010/main" val="93430582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9"/>
            <a:ext cx="7604124" cy="3629025"/>
          </a:xfrm>
          <a:prstGeom prst="rect">
            <a:avLst/>
          </a:prstGeom>
          <a:noFill/>
        </p:spPr>
        <p:txBody>
          <a:bodyPr vert="horz" wrap="square" lIns="0" tIns="0" rIns="0" bIns="0" rtlCol="0" anchor="t" anchorCtr="0">
            <a:noAutofit/>
          </a:bodyPr>
          <a:lstStyle>
            <a:lvl1pPr>
              <a:defRPr lang="en-US" sz="4799" spc="-50" baseline="0" dirty="0">
                <a:solidFill>
                  <a:srgbClr val="FFFFFF"/>
                </a:solidFill>
              </a:defRPr>
            </a:lvl1pPr>
          </a:lstStyle>
          <a:p>
            <a:pPr marL="0" lvl="0">
              <a:lnSpc>
                <a:spcPts val="5599"/>
              </a:lnSpc>
            </a:pPr>
            <a:r>
              <a:rPr lang="en-US"/>
              <a:t>Section title</a:t>
            </a:r>
          </a:p>
        </p:txBody>
      </p:sp>
    </p:spTree>
    <p:extLst>
      <p:ext uri="{BB962C8B-B14F-4D97-AF65-F5344CB8AC3E}">
        <p14:creationId xmlns:p14="http://schemas.microsoft.com/office/powerpoint/2010/main" val="1858987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436475" cy="6994525"/>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prstGeom prst="rect">
            <a:avLst/>
          </a:prstGeom>
          <a:noFill/>
        </p:spPr>
        <p:txBody>
          <a:bodyPr vert="horz" wrap="square" lIns="0" tIns="0" rIns="0" bIns="0" rtlCol="0" anchor="t" anchorCtr="0">
            <a:noAutofit/>
          </a:bodyPr>
          <a:lstStyle>
            <a:lvl1pPr>
              <a:defRPr lang="en-US" sz="4799" spc="-50" baseline="0" dirty="0">
                <a:solidFill>
                  <a:schemeClr val="tx1"/>
                </a:solidFill>
              </a:defRPr>
            </a:lvl1pPr>
          </a:lstStyle>
          <a:p>
            <a:pPr marL="0" lvl="0">
              <a:lnSpc>
                <a:spcPts val="5599"/>
              </a:lnSpc>
            </a:pPr>
            <a:r>
              <a:rPr lang="en-US"/>
              <a:t>Section title</a:t>
            </a:r>
          </a:p>
        </p:txBody>
      </p:sp>
    </p:spTree>
    <p:extLst>
      <p:ext uri="{BB962C8B-B14F-4D97-AF65-F5344CB8AC3E}">
        <p14:creationId xmlns:p14="http://schemas.microsoft.com/office/powerpoint/2010/main" val="40385294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4762" y="0"/>
            <a:ext cx="6093577" cy="6994525"/>
          </a:xfrm>
          <a:prstGeom prst="rect">
            <a:avLst/>
          </a:prstGeom>
        </p:spPr>
      </p:pic>
      <p:sp>
        <p:nvSpPr>
          <p:cNvPr id="2" name="Title 1"/>
          <p:cNvSpPr>
            <a:spLocks noGrp="1"/>
          </p:cNvSpPr>
          <p:nvPr>
            <p:ph type="title" hasCustomPrompt="1"/>
          </p:nvPr>
        </p:nvSpPr>
        <p:spPr>
          <a:xfrm>
            <a:off x="465139" y="632780"/>
            <a:ext cx="5653087" cy="411162"/>
          </a:xfrm>
          <a:prstGeom prst="rect">
            <a:avLst/>
          </a:prstGeom>
        </p:spPr>
        <p:txBody>
          <a:bodyPr wrap="square" lIns="0" tIns="0" rIns="0" bIns="0">
            <a:spAutoFit/>
          </a:bodyPr>
          <a:lstStyle>
            <a:lvl1pPr>
              <a:lnSpc>
                <a:spcPts val="3199"/>
              </a:lnSpc>
              <a:defRPr sz="2800"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518856"/>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354764" y="3183626"/>
            <a:ext cx="6092825" cy="553998"/>
          </a:xfrm>
          <a:prstGeom prst="rect">
            <a:avLst/>
          </a:prstGeom>
        </p:spPr>
        <p:txBody>
          <a:bodyPr/>
          <a:lstStyle>
            <a:lvl1pPr algn="ctr">
              <a:defRPr>
                <a:solidFill>
                  <a:schemeClr val="bg1"/>
                </a:solidFill>
              </a:defRPr>
            </a:lvl1pPr>
          </a:lstStyle>
          <a:p>
            <a:r>
              <a:rPr lang="en-US"/>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65139" y="2627970"/>
            <a:ext cx="4919661" cy="688103"/>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65137" y="3497262"/>
            <a:ext cx="4919662" cy="518856"/>
          </a:xfrm>
          <a:prstGeom prst="rect">
            <a:avLst/>
          </a:prstGeo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65138" y="3711916"/>
            <a:ext cx="4919661" cy="688103"/>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69000498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65139" y="5026024"/>
            <a:ext cx="3690937" cy="220510"/>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86264" y="5026024"/>
            <a:ext cx="3690937" cy="220510"/>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chemeClr val="tx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307389" y="5026024"/>
            <a:ext cx="3690937" cy="220510"/>
          </a:xfrm>
          <a:prstGeom prst="rect">
            <a:avLst/>
          </a:prstGeo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chemeClr val="tx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313792" y="2195640"/>
            <a:ext cx="3695703" cy="2641473"/>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4182" y="2195640"/>
            <a:ext cx="3721892" cy="2641473"/>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381499" y="2195637"/>
            <a:ext cx="3695702" cy="264147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34975" y="3257273"/>
            <a:ext cx="3721100" cy="553998"/>
          </a:xfrm>
          <a:prstGeom prst="rect">
            <a:avLst/>
          </a:prstGeom>
        </p:spPr>
        <p:txBody>
          <a:bodyPr/>
          <a:lstStyle>
            <a:lvl1pPr algn="ctr">
              <a:defRPr>
                <a:solidFill>
                  <a:schemeClr val="bg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86264" y="3250274"/>
            <a:ext cx="3690937" cy="553998"/>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313739" y="3250274"/>
            <a:ext cx="3684587" cy="553998"/>
          </a:xfrm>
          <a:prstGeom prst="rect">
            <a:avLst/>
          </a:prstGeom>
        </p:spPr>
        <p:txBody>
          <a:bodyPr/>
          <a:lstStyle>
            <a:lvl1pPr algn="ctr">
              <a:defRPr>
                <a:solidFill>
                  <a:schemeClr val="bg1"/>
                </a:solidFill>
              </a:defRPr>
            </a:lvl1pPr>
          </a:lstStyle>
          <a:p>
            <a:r>
              <a:rPr lang="en-US"/>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63277" y="5260860"/>
            <a:ext cx="3690937"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88443" y="5260860"/>
            <a:ext cx="3688758"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313739" y="5260860"/>
            <a:ext cx="3690937" cy="923530"/>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374327290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61080"/>
            <a:ext cx="4853623"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a:prstGeom prst="rect">
            <a:avLst/>
          </a:prstGeom>
        </p:spPr>
        <p:txBody>
          <a:bodyPr lIns="0" tIns="0" rIns="0" bIns="0"/>
          <a:lstStyle>
            <a:lvl1pPr marL="285695" indent="-285695">
              <a:lnSpc>
                <a:spcPts val="1800"/>
              </a:lnSpc>
              <a:spcBef>
                <a:spcPts val="0"/>
              </a:spcBef>
              <a:buFont typeface="Arial" panose="020B0604020202020204" pitchFamily="34" charset="0"/>
              <a:buChar char="•"/>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50" y="3304466"/>
            <a:ext cx="5951026" cy="926932"/>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3109425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50" y="3304466"/>
            <a:ext cx="5951026" cy="926932"/>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50" y="2040568"/>
            <a:ext cx="1727200" cy="451342"/>
          </a:xfrm>
          <a:prstGeom prst="rect">
            <a:avLst/>
          </a:prstGeo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9" y="2040568"/>
            <a:ext cx="1727200" cy="451342"/>
          </a:xfrm>
          <a:prstGeom prst="rect">
            <a:avLst/>
          </a:prstGeo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rgbClr val="000000"/>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63278" y="2501587"/>
            <a:ext cx="1727200"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433365" y="2501587"/>
            <a:ext cx="1727200" cy="2336097"/>
          </a:xfrm>
          <a:prstGeom prst="rect">
            <a:avLst/>
          </a:prstGeom>
        </p:spPr>
        <p:txBody>
          <a:bodyPr lIns="0" tIns="0" rIns="0" bIns="0"/>
          <a:lstStyle>
            <a:lvl1pPr marL="0" indent="0">
              <a:lnSpc>
                <a:spcPts val="1800"/>
              </a:lnSpc>
              <a:spcBef>
                <a:spcPts val="0"/>
              </a:spcBef>
              <a:buFont typeface="Arial" panose="020B0604020202020204" pitchFamily="34" charset="0"/>
              <a:buNone/>
              <a:defRPr sz="1399" b="0" i="0" spc="0">
                <a:solidFill>
                  <a:srgbClr val="000000"/>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81969595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4" y="496641"/>
            <a:ext cx="11087895" cy="6497884"/>
          </a:xfrm>
          <a:prstGeom prst="rect">
            <a:avLst/>
          </a:prstGeom>
        </p:spPr>
      </p:pic>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5"/>
            <a:ext cx="7832726" cy="553998"/>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31333861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1989615"/>
            <a:ext cx="3690933"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65136" y="5973763"/>
            <a:ext cx="3690937" cy="307777"/>
          </a:xfrm>
          <a:prstGeom prst="rect">
            <a:avLst/>
          </a:prstGeom>
        </p:spPr>
        <p:txBody>
          <a:bodyPr lIns="0" tIns="0" rIns="0" bIns="0"/>
          <a:lstStyle>
            <a:lvl1pPr marL="0" indent="0">
              <a:lnSpc>
                <a:spcPts val="1199"/>
              </a:lnSpc>
              <a:spcBef>
                <a:spcPts val="900"/>
              </a:spcBef>
              <a:buFont typeface="Arial" panose="020B0604020202020204" pitchFamily="34" charset="0"/>
              <a:buNone/>
              <a:defRPr sz="1000" b="0" i="0" spc="0">
                <a:solidFill>
                  <a:srgbClr val="000000"/>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9" y="5973763"/>
            <a:ext cx="3679825" cy="313904"/>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1989615"/>
            <a:ext cx="3679825"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302625" y="1989615"/>
            <a:ext cx="3695701"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4"/>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4"/>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5" y="5783264"/>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6" y="5973763"/>
            <a:ext cx="3679825" cy="313904"/>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67151116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a:prstGeom prst="rect">
            <a:avLst/>
          </a:prstGeom>
        </p:spPr>
        <p:txBody>
          <a:bodyPr wrap="square" lIns="0" tIns="0" rIns="0" bIns="0">
            <a:spAutoFit/>
          </a:bodyPr>
          <a:lstStyle>
            <a:lvl1pPr>
              <a:lnSpc>
                <a:spcPts val="3199"/>
              </a:lnSpc>
              <a:defRPr sz="2800">
                <a:solidFill>
                  <a:srgbClr val="000000"/>
                </a:solidFill>
              </a:defRPr>
            </a:lvl1pPr>
          </a:lstStyle>
          <a:p>
            <a:r>
              <a:rPr lang="en-US"/>
              <a:t>Table styling</a:t>
            </a:r>
          </a:p>
        </p:txBody>
      </p:sp>
      <p:sp>
        <p:nvSpPr>
          <p:cNvPr id="4" name="Table Placeholder 3"/>
          <p:cNvSpPr>
            <a:spLocks noGrp="1"/>
          </p:cNvSpPr>
          <p:nvPr>
            <p:ph type="tbl" sz="quarter" idx="10"/>
          </p:nvPr>
        </p:nvSpPr>
        <p:spPr>
          <a:xfrm>
            <a:off x="465139" y="4002986"/>
            <a:ext cx="11533187" cy="557637"/>
          </a:xfrm>
          <a:prstGeom prst="rect">
            <a:avLst/>
          </a:prstGeom>
        </p:spPr>
        <p:txBody>
          <a:bodyPr anchor="ctr" anchorCtr="0"/>
          <a:lstStyle>
            <a:lvl1pPr algn="ctr">
              <a:defRPr/>
            </a:lvl1pPr>
          </a:lstStyle>
          <a:p>
            <a:r>
              <a:rPr lang="en-US"/>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63277" y="6583681"/>
            <a:ext cx="11533187" cy="21973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01118615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2"/>
            <a:ext cx="7604125" cy="1502727"/>
          </a:xfrm>
          <a:prstGeom prst="rect">
            <a:avLst/>
          </a:prstGeom>
          <a:noFill/>
        </p:spPr>
        <p:txBody>
          <a:bodyPr lIns="0" tIns="0" rIns="0" bIns="0" anchor="t" anchorCtr="0"/>
          <a:lstStyle>
            <a:lvl1pPr>
              <a:lnSpc>
                <a:spcPct val="100000"/>
              </a:lnSpc>
              <a:spcAft>
                <a:spcPts val="1299"/>
              </a:spcAft>
              <a:defRPr sz="2600" spc="-50"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8" y="448055"/>
            <a:ext cx="1362456" cy="194066"/>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593411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1618171695"/>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3203281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4CA23529-60B4-4D2F-AA38-0F569B5C6064}"/>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81894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472970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476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6230169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3187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2122296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68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95914"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80018" indent="-155433">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525911"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99447" indent="-139242">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4799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2177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a:prstGeom prst="rect">
            <a:avLst/>
          </a:prstGeom>
        </p:spPr>
        <p:txBody>
          <a:bodyPr lIns="0" tIns="0" rIns="0" bIns="0"/>
          <a:lstStyle>
            <a:lvl1pPr>
              <a:defRPr sz="18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54764" y="1192213"/>
            <a:ext cx="558414" cy="3862387"/>
          </a:xfrm>
          <a:prstGeom prst="rect">
            <a:avLst/>
          </a:prstGeo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913178" y="1192212"/>
            <a:ext cx="3356359" cy="3862387"/>
          </a:xfrm>
          <a:prstGeom prst="rect">
            <a:avLst/>
          </a:prstGeom>
        </p:spPr>
        <p:txBody>
          <a:bodyPr wrap="square" lIns="0" tIns="0" rIns="0" bIns="0">
            <a:noAutofit/>
          </a:bodyPr>
          <a:lstStyle>
            <a:lvl1pPr marL="0" indent="0" defTabSz="517525">
              <a:spcAft>
                <a:spcPts val="500"/>
              </a:spcAft>
              <a:buNone/>
              <a:defRPr sz="1800" spc="0" baseline="0">
                <a:solidFill>
                  <a:srgbClr val="000000"/>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16723881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438369"/>
            <a:ext cx="3329866" cy="1795529"/>
          </a:xfrm>
        </p:spPr>
        <p:txBody>
          <a:bodyPr wrap="square">
            <a:spAutoFit/>
          </a:bodyPr>
          <a:lstStyle>
            <a:lvl1pPr marL="179720" indent="-179720">
              <a:defRPr lang="en-US" sz="2040" dirty="0"/>
            </a:lvl1pPr>
            <a:lvl2pPr marL="328676" indent="-153814">
              <a:defRPr lang="en-US" sz="1836" dirty="0"/>
            </a:lvl2pPr>
            <a:lvl3pPr marL="476013" indent="-140861">
              <a:defRPr lang="en-US" dirty="0"/>
            </a:lvl3pPr>
            <a:lvl4pPr marL="607160" indent="-131147">
              <a:defRPr lang="en-US" dirty="0"/>
            </a:lvl4pPr>
            <a:lvl5pPr marL="746402" indent="-12467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431597"/>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438369"/>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16148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8644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95914"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4"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906135"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906135"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16356"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16356"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526578"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526578"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836799"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836799"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8787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779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0060" y="2932236"/>
            <a:ext cx="4210461" cy="113005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29830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92965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166086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533613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730100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53337938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65138" y="3075739"/>
            <a:ext cx="11533187" cy="220510"/>
          </a:xfrm>
          <a:prstGeom prst="rect">
            <a:avLst/>
          </a:prstGeo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65138" y="4593491"/>
            <a:ext cx="11533187"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63276" y="4385524"/>
            <a:ext cx="11533187" cy="207967"/>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63276" y="3323870"/>
            <a:ext cx="11533187"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82208845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04729288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47959630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28016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38743141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27632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3"/>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6636729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3"/>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4"/>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0175309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5845" y="2065976"/>
            <a:ext cx="2583678" cy="2583311"/>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73854557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5440187"/>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8"/>
            <a:ext cx="6184037" cy="2863092"/>
          </a:xfrm>
          <a:blipFill>
            <a:blip r:embed="rId2"/>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849388" y="5440186"/>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252438" y="2331508"/>
            <a:ext cx="6184037" cy="2863092"/>
          </a:xfrm>
          <a:blipFill>
            <a:blip r:embed="rId3"/>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1786371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1"/>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4104037"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763170" y="4894953"/>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166219" y="2331509"/>
            <a:ext cx="4104037"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929389" y="4894954"/>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32438" y="2331509"/>
            <a:ext cx="4104037"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409289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3059373"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22652"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125701" y="2331509"/>
            <a:ext cx="3059373"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848352" y="4894954"/>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251401" y="2331509"/>
            <a:ext cx="3059373"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974053"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377102" y="2331509"/>
            <a:ext cx="3059373"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6520176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8" y="1960860"/>
            <a:ext cx="9572625" cy="3385542"/>
          </a:xfrm>
          <a:prstGeom prst="rect">
            <a:avLst/>
          </a:prstGeom>
        </p:spPr>
        <p:txBody>
          <a:bodyPr wrap="square" lIns="0" tIns="0" rIns="0" bIns="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38395344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8475" y="4896168"/>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2434440"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98984"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00509" y="2331509"/>
            <a:ext cx="2434440"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299493" y="4894954"/>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001018" y="2331509"/>
            <a:ext cx="2434440"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800002"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501526" y="2331509"/>
            <a:ext cx="2434440"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300511"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0002035" y="2331509"/>
            <a:ext cx="2434440" cy="2331508"/>
          </a:xfrm>
          <a:blipFill>
            <a:blip r:embed="rId6"/>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0221216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7029"/>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78770"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78770"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3832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03832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997885"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97885"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7032937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55717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55717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18439"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518439"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79702" y="2331509"/>
            <a:ext cx="2359821" cy="235948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479702"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4544326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1772198" cy="177194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63767" y="2331509"/>
            <a:ext cx="1772198" cy="177194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63767"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332139" y="2331509"/>
            <a:ext cx="1772198" cy="177194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332139" y="4319768"/>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699473" y="2331509"/>
            <a:ext cx="1772198" cy="177194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699473"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0067325" y="2331509"/>
            <a:ext cx="1772198" cy="177194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0067325"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7602294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443449" y="2355795"/>
            <a:ext cx="7398732" cy="439479"/>
          </a:xfrm>
        </p:spPr>
        <p:txBody>
          <a:bodyPr anchor="t"/>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0369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5129390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436475"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864322" cy="50360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03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3298" y="724386"/>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60990178"/>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65289"/>
            <a:ext cx="12436475" cy="552923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6528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2141102"/>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4696883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8148" y="1255181"/>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83419"/>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8341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3560720"/>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96700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600059" y="4308681"/>
            <a:ext cx="11239464" cy="502246"/>
          </a:xfrm>
        </p:spPr>
        <p:txBody>
          <a:bodyPr/>
          <a:lstStyle>
            <a:lvl1pPr>
              <a:defRPr sz="3264">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673657"/>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603006" y="5095973"/>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5476053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6327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405042"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32032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69385498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600060" y="466302"/>
            <a:ext cx="4121915" cy="502246"/>
          </a:xfrm>
        </p:spPr>
        <p:txBody>
          <a:bodyPr/>
          <a:lstStyle>
            <a:lvl1pPr>
              <a:defRPr sz="3264">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00776" y="1364778"/>
            <a:ext cx="4121199"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310375"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316270"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17042" y="723305"/>
            <a:ext cx="5918302" cy="376684"/>
          </a:xfrm>
        </p:spPr>
        <p:txBody>
          <a:bodyPr/>
          <a:lstStyle>
            <a:lvl1pPr marL="0" indent="0">
              <a:buNone/>
              <a:tabLst/>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720481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727455" y="466302"/>
            <a:ext cx="4112068" cy="502246"/>
          </a:xfrm>
        </p:spPr>
        <p:txBody>
          <a:bodyPr/>
          <a:lstStyle>
            <a:lvl1pPr>
              <a:defRPr sz="3264">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5914" y="720066"/>
            <a:ext cx="5936474" cy="376684"/>
          </a:xfrm>
        </p:spPr>
        <p:txBody>
          <a:bodyPr/>
          <a:lstStyle>
            <a:lvl1pPr marL="0" indent="0">
              <a:buNone/>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727455" y="1363285"/>
            <a:ext cx="4114725"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9500682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67552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6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96009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269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0903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426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4056877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5698995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6513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37276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11839620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1211265"/>
            <a:ext cx="9143936" cy="1828800"/>
          </a:xfrm>
          <a:noFill/>
        </p:spPr>
        <p:txBody>
          <a:bodyPr lIns="146304" tIns="91440" rIns="146304" bIns="91440" anchor="b" anchorCtr="0"/>
          <a:lstStyle>
            <a:lvl1pPr>
              <a:defRPr sz="5397"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2" y="3040065"/>
            <a:ext cx="9143937" cy="730183"/>
          </a:xfrm>
          <a:noFill/>
        </p:spPr>
        <p:txBody>
          <a:bodyPr lIns="164592" tIns="109728" rIns="164592" bIns="109728">
            <a:noAutofit/>
          </a:bodyPr>
          <a:lstStyle>
            <a:lvl1pPr marL="0" indent="0">
              <a:spcBef>
                <a:spcPts val="0"/>
              </a:spcBef>
              <a:buNone/>
              <a:defRPr sz="3197" spc="0" baseline="0">
                <a:gradFill>
                  <a:gsLst>
                    <a:gs pos="91000">
                      <a:schemeClr val="tx1"/>
                    </a:gs>
                    <a:gs pos="0">
                      <a:schemeClr val="tx1"/>
                    </a:gs>
                  </a:gsLst>
                  <a:lin ang="5400000" scaled="0"/>
                </a:gradFill>
                <a:latin typeface="+mj-lt"/>
              </a:defRPr>
            </a:lvl1pPr>
          </a:lstStyle>
          <a:p>
            <a:pPr lvl="0"/>
            <a:r>
              <a:rPr lang="en-US"/>
              <a:t>Date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
        <p:nvSpPr>
          <p:cNvPr id="3" name="Text Placeholder 2"/>
          <p:cNvSpPr>
            <a:spLocks noGrp="1"/>
          </p:cNvSpPr>
          <p:nvPr>
            <p:ph type="body" sz="quarter" idx="13" hasCustomPrompt="1"/>
          </p:nvPr>
        </p:nvSpPr>
        <p:spPr>
          <a:xfrm>
            <a:off x="274639" y="3770248"/>
            <a:ext cx="9144000" cy="461665"/>
          </a:xfrm>
        </p:spPr>
        <p:txBody>
          <a:bodyPr/>
          <a:lstStyle>
            <a:lvl1pPr marL="0" indent="0">
              <a:buNone/>
              <a:defRPr lang="en-US" sz="1999" kern="1200" spc="0" baseline="0" dirty="0" smtClean="0">
                <a:gradFill>
                  <a:gsLst>
                    <a:gs pos="91000">
                      <a:schemeClr val="tx1"/>
                    </a:gs>
                    <a:gs pos="0">
                      <a:schemeClr val="tx1"/>
                    </a:gs>
                  </a:gsLst>
                  <a:lin ang="5400000" scaled="0"/>
                </a:gradFill>
                <a:latin typeface="+mn-lt"/>
                <a:ea typeface="+mn-ea"/>
                <a:cs typeface="+mn-cs"/>
              </a:defRPr>
            </a:lvl1pPr>
          </a:lstStyle>
          <a:p>
            <a:r>
              <a:rPr lang="en-US"/>
              <a:t>Optional (City, State or venue)</a:t>
            </a:r>
          </a:p>
        </p:txBody>
      </p:sp>
    </p:spTree>
    <p:extLst>
      <p:ext uri="{BB962C8B-B14F-4D97-AF65-F5344CB8AC3E}">
        <p14:creationId xmlns:p14="http://schemas.microsoft.com/office/powerpoint/2010/main" val="4039396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AFF513-336F-4919-A835-05E8797E65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2323"/>
            <a:ext cx="12439715" cy="6982202"/>
          </a:xfrm>
          <a:prstGeom prst="rect">
            <a:avLst/>
          </a:prstGeom>
        </p:spPr>
      </p:pic>
      <p:sp>
        <p:nvSpPr>
          <p:cNvPr id="15" name="Rectangle 14">
            <a:extLst>
              <a:ext uri="{FF2B5EF4-FFF2-40B4-BE49-F238E27FC236}">
                <a16:creationId xmlns:a16="http://schemas.microsoft.com/office/drawing/2014/main" id="{5DB8B413-A6BB-41CF-983F-31E8DCB68416}"/>
              </a:ext>
            </a:extLst>
          </p:cNvPr>
          <p:cNvSpPr/>
          <p:nvPr userDrawn="1"/>
        </p:nvSpPr>
        <p:spPr bwMode="auto">
          <a:xfrm>
            <a:off x="0" y="0"/>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76F7FDC-416C-4851-9685-DC532FC75891}"/>
              </a:ext>
            </a:extLst>
          </p:cNvPr>
          <p:cNvSpPr/>
          <p:nvPr userDrawn="1"/>
        </p:nvSpPr>
        <p:spPr bwMode="auto">
          <a:xfrm>
            <a:off x="-882" y="0"/>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4" y="2125678"/>
            <a:ext cx="6400736" cy="1828786"/>
          </a:xfrm>
          <a:noFill/>
        </p:spPr>
        <p:txBody>
          <a:bodyPr lIns="146304" tIns="91440" rIns="146304" bIns="91440" anchor="t" anchorCtr="0"/>
          <a:lstStyle>
            <a:lvl1pPr>
              <a:defRPr sz="5397" spc="-100" baseline="0">
                <a:gradFill>
                  <a:gsLst>
                    <a:gs pos="89381">
                      <a:schemeClr val="tx1"/>
                    </a:gs>
                    <a:gs pos="64000">
                      <a:schemeClr val="tx1"/>
                    </a:gs>
                  </a:gsLst>
                  <a:lin ang="5400000" scaled="0"/>
                </a:gradFill>
              </a:defRPr>
            </a:lvl1pPr>
          </a:lstStyle>
          <a:p>
            <a:r>
              <a:rPr lang="en-US"/>
              <a:t>Azure security </a:t>
            </a:r>
            <a:br>
              <a:rPr lang="en-US"/>
            </a:br>
            <a:r>
              <a:rPr lang="en-US"/>
              <a:t>and management</a:t>
            </a:r>
          </a:p>
        </p:txBody>
      </p:sp>
      <p:sp>
        <p:nvSpPr>
          <p:cNvPr id="5" name="Text Placeholder 4"/>
          <p:cNvSpPr>
            <a:spLocks noGrp="1"/>
          </p:cNvSpPr>
          <p:nvPr>
            <p:ph type="body" sz="quarter" idx="12" hasCustomPrompt="1"/>
          </p:nvPr>
        </p:nvSpPr>
        <p:spPr>
          <a:xfrm>
            <a:off x="274701" y="3955786"/>
            <a:ext cx="6400737" cy="1828007"/>
          </a:xfrm>
          <a:noFill/>
        </p:spPr>
        <p:txBody>
          <a:bodyPr lIns="164592" tIns="109728" rIns="164592" bIns="109728">
            <a:noAutofit/>
          </a:bodyPr>
          <a:lstStyle>
            <a:lvl1pPr marL="0" indent="0">
              <a:spcBef>
                <a:spcPts val="0"/>
              </a:spcBef>
              <a:buNone/>
              <a:defRPr sz="3197" spc="0" baseline="0">
                <a:gradFill>
                  <a:gsLst>
                    <a:gs pos="89381">
                      <a:schemeClr val="tx1"/>
                    </a:gs>
                    <a:gs pos="64000">
                      <a:schemeClr val="tx1"/>
                    </a:gs>
                  </a:gsLst>
                  <a:lin ang="5400000" scaled="0"/>
                </a:gradFill>
                <a:latin typeface="+mj-lt"/>
              </a:defRPr>
            </a:lvl1pPr>
          </a:lstStyle>
          <a:p>
            <a:pPr lvl="0"/>
            <a:r>
              <a:rPr lang="en-US"/>
              <a:t>for your hybrid environment</a:t>
            </a:r>
          </a:p>
        </p:txBody>
      </p:sp>
      <p:grpSp>
        <p:nvGrpSpPr>
          <p:cNvPr id="25" name="Group 24">
            <a:extLst>
              <a:ext uri="{FF2B5EF4-FFF2-40B4-BE49-F238E27FC236}">
                <a16:creationId xmlns:a16="http://schemas.microsoft.com/office/drawing/2014/main" id="{BA7CAD2D-A523-49D0-BFE5-36D87090CC80}"/>
              </a:ext>
            </a:extLst>
          </p:cNvPr>
          <p:cNvGrpSpPr>
            <a:grpSpLocks noChangeAspect="1"/>
          </p:cNvGrpSpPr>
          <p:nvPr userDrawn="1"/>
        </p:nvGrpSpPr>
        <p:grpSpPr bwMode="black">
          <a:xfrm>
            <a:off x="468308" y="479425"/>
            <a:ext cx="1448129" cy="310896"/>
            <a:chOff x="457200" y="1643393"/>
            <a:chExt cx="4492753" cy="964540"/>
          </a:xfrm>
        </p:grpSpPr>
        <p:pic>
          <p:nvPicPr>
            <p:cNvPr id="26" name="Picture 25">
              <a:extLst>
                <a:ext uri="{FF2B5EF4-FFF2-40B4-BE49-F238E27FC236}">
                  <a16:creationId xmlns:a16="http://schemas.microsoft.com/office/drawing/2014/main" id="{A9056999-B9F1-4B54-AC0B-2E30B71879D6}"/>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7" name="Freeform 12">
              <a:extLst>
                <a:ext uri="{FF2B5EF4-FFF2-40B4-BE49-F238E27FC236}">
                  <a16:creationId xmlns:a16="http://schemas.microsoft.com/office/drawing/2014/main" id="{0D968956-170E-40B1-9729-5DF0A40E647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051022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467" indent="0">
              <a:buNone/>
              <a:defRPr/>
            </a:lvl3pPr>
            <a:lvl4pPr marL="456930" indent="0">
              <a:buNone/>
              <a:defRPr/>
            </a:lvl4pPr>
            <a:lvl5pPr marL="6853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82461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71409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1999"/>
            </a:lvl2pPr>
            <a:lvl3pPr marL="231639" indent="0">
              <a:buNone/>
              <a:tabLst/>
              <a:defRPr sz="1999"/>
            </a:lvl3pPr>
            <a:lvl4pPr marL="460104" indent="0">
              <a:buNone/>
              <a:defRPr/>
            </a:lvl4pPr>
            <a:lvl5pPr marL="68539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7"/>
            </a:lvl1pPr>
            <a:lvl2pPr marL="0" indent="0">
              <a:buNone/>
              <a:defRPr sz="1999"/>
            </a:lvl2pPr>
            <a:lvl3pPr marL="231639" indent="0">
              <a:buNone/>
              <a:tabLst/>
              <a:defRPr sz="1999"/>
            </a:lvl3pPr>
            <a:lvl4pPr marL="460104" indent="0">
              <a:buNone/>
              <a:defRPr/>
            </a:lvl4pPr>
            <a:lvl5pPr marL="68539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01284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168" indent="-287168">
              <a:spcBef>
                <a:spcPts val="1224"/>
              </a:spcBef>
              <a:buClr>
                <a:schemeClr val="tx1"/>
              </a:buClr>
              <a:buFont typeface="Arial" pitchFamily="34" charset="0"/>
              <a:buChar char="•"/>
              <a:defRPr sz="3197"/>
            </a:lvl1pPr>
            <a:lvl2pPr marL="530854" indent="-233057">
              <a:defRPr sz="2399"/>
            </a:lvl2pPr>
            <a:lvl3pPr marL="699173" indent="-168320">
              <a:tabLst/>
              <a:defRPr sz="1999"/>
            </a:lvl3pPr>
            <a:lvl4pPr marL="880440" indent="-181267">
              <a:defRPr/>
            </a:lvl4pPr>
            <a:lvl5pPr marL="1048759" indent="-16832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0" y="1212851"/>
            <a:ext cx="5486399" cy="1985506"/>
          </a:xfrm>
        </p:spPr>
        <p:txBody>
          <a:bodyPr wrap="square">
            <a:spAutoFit/>
          </a:bodyPr>
          <a:lstStyle>
            <a:lvl1pPr marL="287168" indent="-287168">
              <a:spcBef>
                <a:spcPts val="1224"/>
              </a:spcBef>
              <a:buClr>
                <a:schemeClr val="tx1"/>
              </a:buClr>
              <a:buFont typeface="Arial" pitchFamily="34" charset="0"/>
              <a:buChar char="•"/>
              <a:defRPr sz="3197"/>
            </a:lvl1pPr>
            <a:lvl2pPr marL="530854" indent="-233057">
              <a:defRPr sz="2399"/>
            </a:lvl2pPr>
            <a:lvl3pPr marL="699173" indent="-168320">
              <a:tabLst/>
              <a:defRPr sz="1999"/>
            </a:lvl3pPr>
            <a:lvl4pPr marL="880440" indent="-181267">
              <a:defRPr/>
            </a:lvl4pPr>
            <a:lvl5pPr marL="1048759" indent="-16832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24936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D4636C3-1153-4828-80D1-B19715B0830A}"/>
              </a:ext>
            </a:extLst>
          </p:cNvPr>
          <p:cNvSpPr/>
          <p:nvPr userDrawn="1"/>
        </p:nvSpPr>
        <p:spPr bwMode="auto">
          <a:xfrm rot="10800000">
            <a:off x="-1" y="1777350"/>
            <a:ext cx="12436475" cy="52171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6" tIns="149157" rIns="186446" bIns="149157" numCol="1" spcCol="0" rtlCol="0" fromWordArt="0" anchor="t" anchorCtr="0" forceAA="0" compatLnSpc="1">
            <a:prstTxWarp prst="textNoShape">
              <a:avLst/>
            </a:prstTxWarp>
            <a:noAutofit/>
          </a:bodyPr>
          <a:lstStyle/>
          <a:p>
            <a:pPr algn="ctr" defTabSz="950652" fontAlgn="base">
              <a:lnSpc>
                <a:spcPct val="90000"/>
              </a:lnSpc>
              <a:spcBef>
                <a:spcPct val="0"/>
              </a:spcBef>
              <a:spcAft>
                <a:spcPct val="0"/>
              </a:spcAft>
            </a:pPr>
            <a:endParaRPr lang="en-US" sz="2447">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6537686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011137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sz="7195"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477800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6AA7D2-3ED6-4D21-AB3E-47C2D0E53C66}"/>
              </a:ext>
            </a:extLst>
          </p:cNvPr>
          <p:cNvSpPr/>
          <p:nvPr userDrawn="1"/>
        </p:nvSpPr>
        <p:spPr bwMode="auto">
          <a:xfrm>
            <a:off x="1" y="498"/>
            <a:ext cx="12436475"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4" rIns="182781" bIns="146224" numCol="1" spcCol="0" rtlCol="0" fromWordArt="0" anchor="t" anchorCtr="0" forceAA="0" compatLnSpc="1">
            <a:prstTxWarp prst="textNoShape">
              <a:avLst/>
            </a:prstTxWarp>
            <a:noAutofit/>
          </a:bodyPr>
          <a:lstStyle/>
          <a:p>
            <a:pPr algn="ctr" defTabSz="931923" fontAlgn="base">
              <a:lnSpc>
                <a:spcPct val="90000"/>
              </a:lnSpc>
              <a:spcBef>
                <a:spcPct val="0"/>
              </a:spcBef>
              <a:spcAft>
                <a:spcPct val="0"/>
              </a:spcAft>
              <a:defRPr/>
            </a:pPr>
            <a:endParaRPr lang="en-US" sz="2399"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sz="7195"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733268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307388" y="1631566"/>
            <a:ext cx="3681793" cy="3165507"/>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95406" y="1631567"/>
            <a:ext cx="3684970" cy="3161095"/>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74280" y="1631568"/>
            <a:ext cx="3681793" cy="3169920"/>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74663" y="2939529"/>
            <a:ext cx="3681412" cy="553998"/>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89438" y="2932948"/>
            <a:ext cx="3690937" cy="553998"/>
          </a:xfrm>
          <a:prstGeom prst="rect">
            <a:avLst/>
          </a:prstGeom>
        </p:spPr>
        <p:txBody>
          <a:bodyPr/>
          <a:lstStyle>
            <a:lvl1pPr algn="ctr">
              <a:defRPr>
                <a:solidFill>
                  <a:schemeClr val="bg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307388" y="2946446"/>
            <a:ext cx="3681412" cy="553998"/>
          </a:xfrm>
          <a:prstGeom prst="rect">
            <a:avLst/>
          </a:prstGeom>
        </p:spPr>
        <p:txBody>
          <a:bodyPr/>
          <a:lstStyle>
            <a:lvl1pPr algn="ctr">
              <a:defRPr>
                <a:solidFill>
                  <a:schemeClr val="bg1"/>
                </a:solidFill>
              </a:defRPr>
            </a:lvl1pPr>
          </a:lstStyle>
          <a:p>
            <a:r>
              <a:rPr lang="en-US"/>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74280"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92422"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307388"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66995485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490792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887028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48491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934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3" tIns="46613" rIns="46613" bIns="46613" numCol="1" spcCol="0" rtlCol="0" fromWordArt="0" anchor="ctr" anchorCtr="0" forceAA="0" compatLnSpc="1">
            <a:prstTxWarp prst="textNoShape">
              <a:avLst/>
            </a:prstTxWarp>
            <a:noAutofit/>
          </a:bodyPr>
          <a:lstStyle/>
          <a:p>
            <a:pPr algn="ctr" defTabSz="931923" fontAlgn="base">
              <a:spcBef>
                <a:spcPct val="0"/>
              </a:spcBef>
              <a:spcAft>
                <a:spcPct val="0"/>
              </a:spcAft>
            </a:pPr>
            <a:endParaRPr lang="en-US" sz="1799">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3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2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08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3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91633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20609"/>
            <a:ext cx="4572000" cy="477054"/>
          </a:xfrm>
          <a:prstGeom prst="rect">
            <a:avLst/>
          </a:prstGeom>
          <a:noFill/>
          <a:ln w="12700">
            <a:noFill/>
            <a:miter lim="800000"/>
            <a:headEnd type="none" w="sm" len="sm"/>
            <a:tailEnd type="none" w="sm" len="sm"/>
          </a:ln>
          <a:effectLst/>
        </p:spPr>
        <p:txBody>
          <a:bodyPr vert="horz" wrap="square" lIns="182781" tIns="182781" rIns="182781" bIns="182781" numCol="1" anchor="t" anchorCtr="0" compatLnSpc="1">
            <a:prstTxWarp prst="textNoShape">
              <a:avLst/>
            </a:prstTxWarp>
            <a:spAutoFit/>
          </a:bodyPr>
          <a:lstStyle/>
          <a:p>
            <a:pPr defTabSz="931742" eaLnBrk="0" hangingPunct="0"/>
            <a:r>
              <a:rPr lang="en-US" sz="700">
                <a:gradFill>
                  <a:gsLst>
                    <a:gs pos="0">
                      <a:schemeClr val="tx1"/>
                    </a:gs>
                    <a:gs pos="100000">
                      <a:schemeClr val="tx1"/>
                    </a:gs>
                  </a:gsLst>
                  <a:lin ang="5400000" scaled="0"/>
                </a:gradFill>
                <a:cs typeface="Segoe UI" pitchFamily="34" charset="0"/>
              </a:rPr>
              <a:t>© Copyright Microsoft Corporation 2017. All rights reserved. </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0205547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342" indent="-290342">
              <a:buClr>
                <a:schemeClr val="tx1"/>
              </a:buClr>
              <a:buSzPct val="90000"/>
              <a:buFont typeface="Arial" pitchFamily="34" charset="0"/>
              <a:buChar char="•"/>
              <a:defRPr sz="359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163" indent="-280823">
              <a:buClr>
                <a:schemeClr val="tx1"/>
              </a:buClr>
              <a:buSzPct val="90000"/>
              <a:buFont typeface="Arial" pitchFamily="34" charset="0"/>
              <a:buChar char="•"/>
              <a:defRPr sz="319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05" indent="-290342">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972" indent="-228467">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438" indent="-228467">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7"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95465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4" y="1211265"/>
            <a:ext cx="9143936" cy="1828800"/>
          </a:xfrm>
          <a:noFill/>
        </p:spPr>
        <p:txBody>
          <a:bodyPr lIns="146304" tIns="91440" rIns="146304" bIns="91440" anchor="b" anchorCtr="0"/>
          <a:lstStyle>
            <a:lvl1pPr>
              <a:defRPr sz="5395"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2" y="3040066"/>
            <a:ext cx="9143937" cy="730183"/>
          </a:xfrm>
          <a:noFill/>
        </p:spPr>
        <p:txBody>
          <a:bodyPr lIns="164592" tIns="109728" rIns="164592" bIns="109728">
            <a:noAutofit/>
          </a:bodyPr>
          <a:lstStyle>
            <a:lvl1pPr marL="0" indent="0">
              <a:spcBef>
                <a:spcPts val="0"/>
              </a:spcBef>
              <a:buNone/>
              <a:defRPr sz="3195" spc="0" baseline="0">
                <a:gradFill>
                  <a:gsLst>
                    <a:gs pos="91000">
                      <a:schemeClr val="tx1"/>
                    </a:gs>
                    <a:gs pos="0">
                      <a:schemeClr val="tx1"/>
                    </a:gs>
                  </a:gsLst>
                  <a:lin ang="5400000" scaled="0"/>
                </a:gradFill>
                <a:latin typeface="+mj-lt"/>
              </a:defRPr>
            </a:lvl1pPr>
          </a:lstStyle>
          <a:p>
            <a:pPr lvl="0"/>
            <a:r>
              <a:rPr lang="en-US"/>
              <a:t>Date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8"/>
            </a:p>
          </p:txBody>
        </p:sp>
      </p:grpSp>
      <p:sp>
        <p:nvSpPr>
          <p:cNvPr id="3" name="Text Placeholder 2"/>
          <p:cNvSpPr>
            <a:spLocks noGrp="1"/>
          </p:cNvSpPr>
          <p:nvPr>
            <p:ph type="body" sz="quarter" idx="13" hasCustomPrompt="1"/>
          </p:nvPr>
        </p:nvSpPr>
        <p:spPr>
          <a:xfrm>
            <a:off x="274639" y="3770249"/>
            <a:ext cx="9144000" cy="461665"/>
          </a:xfrm>
        </p:spPr>
        <p:txBody>
          <a:bodyPr/>
          <a:lstStyle>
            <a:lvl1pPr marL="0" indent="0">
              <a:buNone/>
              <a:defRPr lang="en-US" sz="1998" kern="1200" spc="0" baseline="0" dirty="0" smtClean="0">
                <a:gradFill>
                  <a:gsLst>
                    <a:gs pos="91000">
                      <a:schemeClr val="tx1"/>
                    </a:gs>
                    <a:gs pos="0">
                      <a:schemeClr val="tx1"/>
                    </a:gs>
                  </a:gsLst>
                  <a:lin ang="5400000" scaled="0"/>
                </a:gradFill>
                <a:latin typeface="+mn-lt"/>
                <a:ea typeface="+mn-ea"/>
                <a:cs typeface="+mn-cs"/>
              </a:defRPr>
            </a:lvl1pPr>
          </a:lstStyle>
          <a:p>
            <a:r>
              <a:rPr lang="en-US"/>
              <a:t>Optional (City, State or venue)</a:t>
            </a:r>
          </a:p>
        </p:txBody>
      </p:sp>
    </p:spTree>
    <p:extLst>
      <p:ext uri="{BB962C8B-B14F-4D97-AF65-F5344CB8AC3E}">
        <p14:creationId xmlns:p14="http://schemas.microsoft.com/office/powerpoint/2010/main" val="4205724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AFF513-336F-4919-A835-05E8797E65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2323"/>
            <a:ext cx="12439715" cy="6982202"/>
          </a:xfrm>
          <a:prstGeom prst="rect">
            <a:avLst/>
          </a:prstGeom>
        </p:spPr>
      </p:pic>
      <p:sp>
        <p:nvSpPr>
          <p:cNvPr id="15" name="Rectangle 14">
            <a:extLst>
              <a:ext uri="{FF2B5EF4-FFF2-40B4-BE49-F238E27FC236}">
                <a16:creationId xmlns:a16="http://schemas.microsoft.com/office/drawing/2014/main" id="{5DB8B413-A6BB-41CF-983F-31E8DCB68416}"/>
              </a:ext>
            </a:extLst>
          </p:cNvPr>
          <p:cNvSpPr/>
          <p:nvPr userDrawn="1"/>
        </p:nvSpPr>
        <p:spPr bwMode="auto">
          <a:xfrm>
            <a:off x="0" y="0"/>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4" rIns="182781" bIns="146224" numCol="1" spcCol="0" rtlCol="0" fromWordArt="0" anchor="t" anchorCtr="0" forceAA="0" compatLnSpc="1">
            <a:prstTxWarp prst="textNoShape">
              <a:avLst/>
            </a:prstTxWarp>
            <a:noAutofit/>
          </a:bodyPr>
          <a:lstStyle/>
          <a:p>
            <a:pPr algn="ctr" defTabSz="93192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76F7FDC-416C-4851-9685-DC532FC75891}"/>
              </a:ext>
            </a:extLst>
          </p:cNvPr>
          <p:cNvSpPr/>
          <p:nvPr userDrawn="1"/>
        </p:nvSpPr>
        <p:spPr bwMode="auto">
          <a:xfrm>
            <a:off x="-881" y="0"/>
            <a:ext cx="12438832" cy="6994525"/>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4" rIns="182781" bIns="146224" numCol="1" spcCol="0" rtlCol="0" fromWordArt="0" anchor="t" anchorCtr="0" forceAA="0" compatLnSpc="1">
            <a:prstTxWarp prst="textNoShape">
              <a:avLst/>
            </a:prstTxWarp>
            <a:noAutofit/>
          </a:bodyPr>
          <a:lstStyle/>
          <a:p>
            <a:pPr algn="ctr" defTabSz="93192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6400736" cy="1828786"/>
          </a:xfrm>
          <a:noFill/>
        </p:spPr>
        <p:txBody>
          <a:bodyPr lIns="146304" tIns="91440" rIns="146304" bIns="91440" anchor="t" anchorCtr="0"/>
          <a:lstStyle>
            <a:lvl1pPr>
              <a:defRPr sz="5395" spc="-100" baseline="0">
                <a:gradFill>
                  <a:gsLst>
                    <a:gs pos="89381">
                      <a:schemeClr val="tx1"/>
                    </a:gs>
                    <a:gs pos="64000">
                      <a:schemeClr val="tx1"/>
                    </a:gs>
                  </a:gsLst>
                  <a:lin ang="5400000" scaled="0"/>
                </a:gradFill>
              </a:defRPr>
            </a:lvl1pPr>
          </a:lstStyle>
          <a:p>
            <a:r>
              <a:rPr lang="en-US"/>
              <a:t>Azure security </a:t>
            </a:r>
            <a:br>
              <a:rPr lang="en-US"/>
            </a:br>
            <a:r>
              <a:rPr lang="en-US"/>
              <a:t>and management</a:t>
            </a:r>
          </a:p>
        </p:txBody>
      </p:sp>
      <p:sp>
        <p:nvSpPr>
          <p:cNvPr id="5" name="Text Placeholder 4"/>
          <p:cNvSpPr>
            <a:spLocks noGrp="1"/>
          </p:cNvSpPr>
          <p:nvPr>
            <p:ph type="body" sz="quarter" idx="12" hasCustomPrompt="1"/>
          </p:nvPr>
        </p:nvSpPr>
        <p:spPr>
          <a:xfrm>
            <a:off x="274701" y="3955786"/>
            <a:ext cx="6400737" cy="1828007"/>
          </a:xfrm>
          <a:noFill/>
        </p:spPr>
        <p:txBody>
          <a:bodyPr lIns="164592" tIns="109728" rIns="164592" bIns="109728">
            <a:noAutofit/>
          </a:bodyPr>
          <a:lstStyle>
            <a:lvl1pPr marL="0" indent="0">
              <a:spcBef>
                <a:spcPts val="0"/>
              </a:spcBef>
              <a:buNone/>
              <a:defRPr sz="3195" spc="0" baseline="0">
                <a:gradFill>
                  <a:gsLst>
                    <a:gs pos="89381">
                      <a:schemeClr val="tx1"/>
                    </a:gs>
                    <a:gs pos="64000">
                      <a:schemeClr val="tx1"/>
                    </a:gs>
                  </a:gsLst>
                  <a:lin ang="5400000" scaled="0"/>
                </a:gradFill>
                <a:latin typeface="+mj-lt"/>
              </a:defRPr>
            </a:lvl1pPr>
          </a:lstStyle>
          <a:p>
            <a:pPr lvl="0"/>
            <a:r>
              <a:rPr lang="en-US"/>
              <a:t>for your hybrid environment</a:t>
            </a:r>
          </a:p>
        </p:txBody>
      </p:sp>
      <p:grpSp>
        <p:nvGrpSpPr>
          <p:cNvPr id="25" name="Group 24">
            <a:extLst>
              <a:ext uri="{FF2B5EF4-FFF2-40B4-BE49-F238E27FC236}">
                <a16:creationId xmlns:a16="http://schemas.microsoft.com/office/drawing/2014/main" id="{BA7CAD2D-A523-49D0-BFE5-36D87090CC80}"/>
              </a:ext>
            </a:extLst>
          </p:cNvPr>
          <p:cNvGrpSpPr>
            <a:grpSpLocks noChangeAspect="1"/>
          </p:cNvGrpSpPr>
          <p:nvPr userDrawn="1"/>
        </p:nvGrpSpPr>
        <p:grpSpPr bwMode="black">
          <a:xfrm>
            <a:off x="468308" y="479425"/>
            <a:ext cx="1448129" cy="310896"/>
            <a:chOff x="457200" y="1643393"/>
            <a:chExt cx="4492753" cy="964540"/>
          </a:xfrm>
        </p:grpSpPr>
        <p:pic>
          <p:nvPicPr>
            <p:cNvPr id="26" name="Picture 25">
              <a:extLst>
                <a:ext uri="{FF2B5EF4-FFF2-40B4-BE49-F238E27FC236}">
                  <a16:creationId xmlns:a16="http://schemas.microsoft.com/office/drawing/2014/main" id="{A9056999-B9F1-4B54-AC0B-2E30B71879D6}"/>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27" name="Freeform 12">
              <a:extLst>
                <a:ext uri="{FF2B5EF4-FFF2-40B4-BE49-F238E27FC236}">
                  <a16:creationId xmlns:a16="http://schemas.microsoft.com/office/drawing/2014/main" id="{0D968956-170E-40B1-9729-5DF0A40E647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3910488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3"/>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8"/>
            </a:lvl2pPr>
            <a:lvl3pPr marL="228377" indent="0">
              <a:buNone/>
              <a:defRPr/>
            </a:lvl3pPr>
            <a:lvl4pPr marL="456749" indent="0">
              <a:buNone/>
              <a:defRPr/>
            </a:lvl4pPr>
            <a:lvl5pPr marL="68512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5281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42601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8689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34777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30865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269538"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42601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63276"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42601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8689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354763"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302625"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245998"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440" y="2347335"/>
            <a:ext cx="660400" cy="66040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98" y="2347335"/>
            <a:ext cx="660400" cy="66040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0201" y="2347335"/>
            <a:ext cx="660400" cy="66040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8163" y="2347335"/>
            <a:ext cx="660400" cy="66040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99298" y="2347335"/>
            <a:ext cx="660400" cy="66040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2715" y="2347335"/>
            <a:ext cx="660400" cy="660400"/>
          </a:xfrm>
          <a:prstGeom prst="rect">
            <a:avLst/>
          </a:prstGeom>
        </p:spPr>
      </p:pic>
    </p:spTree>
    <p:extLst>
      <p:ext uri="{BB962C8B-B14F-4D97-AF65-F5344CB8AC3E}">
        <p14:creationId xmlns:p14="http://schemas.microsoft.com/office/powerpoint/2010/main" val="245306977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5"/>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904984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224"/>
              </a:spcBef>
              <a:buClr>
                <a:schemeClr val="tx1"/>
              </a:buClr>
              <a:buFont typeface="Wingdings" pitchFamily="2" charset="2"/>
              <a:buNone/>
              <a:defRPr sz="3195"/>
            </a:lvl1pPr>
            <a:lvl2pPr marL="0" indent="0">
              <a:buNone/>
              <a:defRPr sz="1998"/>
            </a:lvl2pPr>
            <a:lvl3pPr marL="231547" indent="0">
              <a:buNone/>
              <a:tabLst/>
              <a:defRPr sz="1998"/>
            </a:lvl3pPr>
            <a:lvl4pPr marL="459922" indent="0">
              <a:buNone/>
              <a:defRPr/>
            </a:lvl4pPr>
            <a:lvl5pPr marL="68512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1" y="1212849"/>
            <a:ext cx="5486399" cy="1914370"/>
          </a:xfrm>
        </p:spPr>
        <p:txBody>
          <a:bodyPr wrap="square">
            <a:spAutoFit/>
          </a:bodyPr>
          <a:lstStyle>
            <a:lvl1pPr marL="0" indent="0">
              <a:spcBef>
                <a:spcPts val="1224"/>
              </a:spcBef>
              <a:buClr>
                <a:schemeClr val="tx1"/>
              </a:buClr>
              <a:buFont typeface="Wingdings" pitchFamily="2" charset="2"/>
              <a:buNone/>
              <a:defRPr sz="3195"/>
            </a:lvl1pPr>
            <a:lvl2pPr marL="0" indent="0">
              <a:buNone/>
              <a:defRPr sz="1998"/>
            </a:lvl2pPr>
            <a:lvl3pPr marL="231547" indent="0">
              <a:buNone/>
              <a:tabLst/>
              <a:defRPr sz="1998"/>
            </a:lvl3pPr>
            <a:lvl4pPr marL="459922" indent="0">
              <a:buNone/>
              <a:defRPr/>
            </a:lvl4pPr>
            <a:lvl5pPr marL="68512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21098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7054" indent="-287054">
              <a:spcBef>
                <a:spcPts val="1224"/>
              </a:spcBef>
              <a:buClr>
                <a:schemeClr val="tx1"/>
              </a:buClr>
              <a:buFont typeface="Arial" pitchFamily="34" charset="0"/>
              <a:buChar char="•"/>
              <a:defRPr sz="3195"/>
            </a:lvl1pPr>
            <a:lvl2pPr marL="530644" indent="-232965">
              <a:defRPr sz="2398"/>
            </a:lvl2pPr>
            <a:lvl3pPr marL="698896" indent="-168253">
              <a:tabLst/>
              <a:defRPr sz="1998"/>
            </a:lvl3pPr>
            <a:lvl4pPr marL="880091" indent="-181195">
              <a:defRPr/>
            </a:lvl4pPr>
            <a:lvl5pPr marL="1048344" indent="-16825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41" y="1212852"/>
            <a:ext cx="5486399" cy="1985506"/>
          </a:xfrm>
        </p:spPr>
        <p:txBody>
          <a:bodyPr wrap="square">
            <a:spAutoFit/>
          </a:bodyPr>
          <a:lstStyle>
            <a:lvl1pPr marL="287054" indent="-287054">
              <a:spcBef>
                <a:spcPts val="1224"/>
              </a:spcBef>
              <a:buClr>
                <a:schemeClr val="tx1"/>
              </a:buClr>
              <a:buFont typeface="Arial" pitchFamily="34" charset="0"/>
              <a:buChar char="•"/>
              <a:defRPr sz="3195"/>
            </a:lvl1pPr>
            <a:lvl2pPr marL="530644" indent="-232965">
              <a:defRPr sz="2398"/>
            </a:lvl2pPr>
            <a:lvl3pPr marL="698896" indent="-168253">
              <a:tabLst/>
              <a:defRPr sz="1998"/>
            </a:lvl3pPr>
            <a:lvl4pPr marL="880091" indent="-181195">
              <a:defRPr/>
            </a:lvl4pPr>
            <a:lvl5pPr marL="1048344" indent="-16825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882361"/>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D4636C3-1153-4828-80D1-B19715B0830A}"/>
              </a:ext>
            </a:extLst>
          </p:cNvPr>
          <p:cNvSpPr/>
          <p:nvPr userDrawn="1"/>
        </p:nvSpPr>
        <p:spPr bwMode="auto">
          <a:xfrm rot="10800000">
            <a:off x="1" y="1777351"/>
            <a:ext cx="12436475" cy="52171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371" tIns="149097" rIns="186371" bIns="149097" numCol="1" spcCol="0" rtlCol="0" fromWordArt="0" anchor="t" anchorCtr="0" forceAA="0" compatLnSpc="1">
            <a:prstTxWarp prst="textNoShape">
              <a:avLst/>
            </a:prstTxWarp>
            <a:noAutofit/>
          </a:bodyPr>
          <a:lstStyle/>
          <a:p>
            <a:pPr algn="ctr" defTabSz="950276" fontAlgn="base">
              <a:lnSpc>
                <a:spcPct val="90000"/>
              </a:lnSpc>
              <a:spcBef>
                <a:spcPct val="0"/>
              </a:spcBef>
              <a:spcAft>
                <a:spcPct val="0"/>
              </a:spcAft>
            </a:pPr>
            <a:endParaRPr lang="en-US" sz="2446">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7250549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94297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10056812" cy="1181862"/>
          </a:xfrm>
          <a:noFill/>
        </p:spPr>
        <p:txBody>
          <a:bodyPr tIns="91440" bIns="91440" anchor="t" anchorCtr="0">
            <a:spAutoFit/>
          </a:bodyPr>
          <a:lstStyle>
            <a:lvl1pPr>
              <a:defRPr sz="7192"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10058401" cy="738664"/>
          </a:xfrm>
          <a:noFill/>
        </p:spPr>
        <p:txBody>
          <a:bodyPr lIns="182880" tIns="146304" rIns="182880" bIns="146304">
            <a:spAutoFit/>
          </a:bodyPr>
          <a:lstStyle>
            <a:lvl1pPr marL="0" indent="0">
              <a:spcBef>
                <a:spcPts val="0"/>
              </a:spcBef>
              <a:buNone/>
              <a:defRPr sz="3195"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49464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6AA7D2-3ED6-4D21-AB3E-47C2D0E53C66}"/>
              </a:ext>
            </a:extLst>
          </p:cNvPr>
          <p:cNvSpPr/>
          <p:nvPr userDrawn="1"/>
        </p:nvSpPr>
        <p:spPr bwMode="auto">
          <a:xfrm>
            <a:off x="2" y="499"/>
            <a:ext cx="12436475" cy="6993533"/>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07" tIns="146165" rIns="182707" bIns="146165" numCol="1" spcCol="0" rtlCol="0" fromWordArt="0" anchor="t" anchorCtr="0" forceAA="0" compatLnSpc="1">
            <a:prstTxWarp prst="textNoShape">
              <a:avLst/>
            </a:prstTxWarp>
            <a:noAutofit/>
          </a:bodyPr>
          <a:lstStyle/>
          <a:p>
            <a:pPr algn="ctr" defTabSz="931554" fontAlgn="base">
              <a:lnSpc>
                <a:spcPct val="90000"/>
              </a:lnSpc>
              <a:spcBef>
                <a:spcPct val="0"/>
              </a:spcBef>
              <a:spcAft>
                <a:spcPct val="0"/>
              </a:spcAft>
              <a:defRPr/>
            </a:pPr>
            <a:endParaRPr lang="en-US" sz="2398"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p:cNvSpPr>
            <a:spLocks noGrp="1"/>
          </p:cNvSpPr>
          <p:nvPr>
            <p:ph type="title" hasCustomPrompt="1"/>
          </p:nvPr>
        </p:nvSpPr>
        <p:spPr>
          <a:xfrm>
            <a:off x="274640" y="2125677"/>
            <a:ext cx="10056812" cy="1181862"/>
          </a:xfrm>
          <a:noFill/>
        </p:spPr>
        <p:txBody>
          <a:bodyPr tIns="91440" bIns="91440" anchor="t" anchorCtr="0">
            <a:spAutoFit/>
          </a:bodyPr>
          <a:lstStyle>
            <a:lvl1pPr>
              <a:defRPr sz="7192"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10058401" cy="738664"/>
          </a:xfrm>
          <a:noFill/>
        </p:spPr>
        <p:txBody>
          <a:bodyPr lIns="182880" tIns="146304" rIns="182880" bIns="146304">
            <a:spAutoFit/>
          </a:bodyPr>
          <a:lstStyle>
            <a:lvl1pPr marL="0" indent="0">
              <a:spcBef>
                <a:spcPts val="0"/>
              </a:spcBef>
              <a:buNone/>
              <a:defRPr sz="3195"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911403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5"/>
            <a:ext cx="11887200" cy="1181862"/>
          </a:xfrm>
          <a:noFill/>
        </p:spPr>
        <p:txBody>
          <a:bodyPr tIns="91440" bIns="91440" anchor="t" anchorCtr="0">
            <a:spAutoFit/>
          </a:bodyPr>
          <a:lstStyle>
            <a:lvl1pPr>
              <a:defRPr sz="7192"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5093726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5"/>
            <a:ext cx="11887200" cy="1181862"/>
          </a:xfrm>
          <a:noFill/>
        </p:spPr>
        <p:txBody>
          <a:bodyPr tIns="91440" bIns="91440" anchor="t" anchorCtr="0">
            <a:spAutoFit/>
          </a:bodyPr>
          <a:lstStyle>
            <a:lvl1pPr>
              <a:defRPr sz="7192"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74578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7187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122936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410718743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665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3"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94" tIns="46594" rIns="46594" bIns="46594" numCol="1" spcCol="0" rtlCol="0" fromWordArt="0" anchor="ctr" anchorCtr="0" forceAA="0" compatLnSpc="1">
            <a:prstTxWarp prst="textNoShape">
              <a:avLst/>
            </a:prstTxWarp>
            <a:noAutofit/>
          </a:bodyPr>
          <a:lstStyle/>
          <a:p>
            <a:pPr algn="ctr" defTabSz="931554" fontAlgn="base">
              <a:spcBef>
                <a:spcPct val="0"/>
              </a:spcBef>
              <a:spcAft>
                <a:spcPct val="0"/>
              </a:spcAft>
            </a:pPr>
            <a:endParaRPr lang="en-US" sz="1798">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0" y="1221160"/>
            <a:ext cx="11887199" cy="1995931"/>
          </a:xfrm>
        </p:spPr>
        <p:txBody>
          <a:bodyPr/>
          <a:lstStyle>
            <a:lvl1pPr marL="0" indent="0">
              <a:buNone/>
              <a:defRPr sz="329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21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03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37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499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97571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1" y="6220609"/>
            <a:ext cx="4572000" cy="477054"/>
          </a:xfrm>
          <a:prstGeom prst="rect">
            <a:avLst/>
          </a:prstGeom>
          <a:noFill/>
          <a:ln w="12700">
            <a:noFill/>
            <a:miter lim="800000"/>
            <a:headEnd type="none" w="sm" len="sm"/>
            <a:tailEnd type="none" w="sm" len="sm"/>
          </a:ln>
          <a:effectLst/>
        </p:spPr>
        <p:txBody>
          <a:bodyPr vert="horz" wrap="square" lIns="182707" tIns="182707" rIns="182707" bIns="182707" numCol="1" anchor="t" anchorCtr="0" compatLnSpc="1">
            <a:prstTxWarp prst="textNoShape">
              <a:avLst/>
            </a:prstTxWarp>
            <a:spAutoFit/>
          </a:bodyPr>
          <a:lstStyle/>
          <a:p>
            <a:pPr defTabSz="931373" eaLnBrk="0" hangingPunct="0"/>
            <a:r>
              <a:rPr lang="en-US" sz="700">
                <a:gradFill>
                  <a:gsLst>
                    <a:gs pos="0">
                      <a:schemeClr val="tx1"/>
                    </a:gs>
                    <a:gs pos="100000">
                      <a:schemeClr val="tx1"/>
                    </a:gs>
                  </a:gsLst>
                  <a:lin ang="5400000" scaled="0"/>
                </a:gradFill>
                <a:cs typeface="Segoe UI" pitchFamily="34" charset="0"/>
              </a:rPr>
              <a:t>© Copyright Microsoft Corporation 2017. All rights reserved. </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3285663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227" indent="-290227">
              <a:buClr>
                <a:schemeClr val="tx1"/>
              </a:buClr>
              <a:buSzPct val="90000"/>
              <a:buFont typeface="Arial" pitchFamily="34" charset="0"/>
              <a:buChar char="•"/>
              <a:defRPr sz="359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937" indent="-280712">
              <a:buClr>
                <a:schemeClr val="tx1"/>
              </a:buClr>
              <a:buSzPct val="90000"/>
              <a:buFont typeface="Arial" pitchFamily="34" charset="0"/>
              <a:buChar char="•"/>
              <a:defRPr sz="319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164" indent="-290227">
              <a:buClr>
                <a:schemeClr val="tx1"/>
              </a:buClr>
              <a:buSzPct val="90000"/>
              <a:buFont typeface="Arial" pitchFamily="34" charset="0"/>
              <a:buChar char="•"/>
              <a:defRPr sz="2798">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541" indent="-228377">
              <a:buClr>
                <a:schemeClr val="tx1"/>
              </a:buClr>
              <a:buSzPct val="90000"/>
              <a:buFont typeface="Arial" pitchFamily="34" charset="0"/>
              <a:buChar char="•"/>
              <a:defRPr sz="239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916" indent="-228377">
              <a:buClr>
                <a:schemeClr val="tx1"/>
              </a:buClr>
              <a:buSzPct val="90000"/>
              <a:buFont typeface="Arial" pitchFamily="34" charset="0"/>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5"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54149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76403934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FFFFFF"/>
                </a:solidFill>
              </a:defRPr>
            </a:lvl1pPr>
          </a:lstStyle>
          <a:p>
            <a:pPr marL="0" lvl="0">
              <a:lnSpc>
                <a:spcPts val="5600"/>
              </a:lnSpc>
            </a:pPr>
            <a:r>
              <a:rPr lang="en-US"/>
              <a:t>Section title</a:t>
            </a:r>
          </a:p>
        </p:txBody>
      </p:sp>
    </p:spTree>
    <p:extLst>
      <p:ext uri="{BB962C8B-B14F-4D97-AF65-F5344CB8AC3E}">
        <p14:creationId xmlns:p14="http://schemas.microsoft.com/office/powerpoint/2010/main" val="284192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2436475" cy="6994525"/>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3383504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4762" y="-1"/>
            <a:ext cx="6093577" cy="6994525"/>
          </a:xfrm>
          <a:prstGeom prst="rect">
            <a:avLst/>
          </a:prstGeom>
        </p:spPr>
      </p:pic>
      <p:sp>
        <p:nvSpPr>
          <p:cNvPr id="2" name="Title 1"/>
          <p:cNvSpPr>
            <a:spLocks noGrp="1"/>
          </p:cNvSpPr>
          <p:nvPr>
            <p:ph type="title" hasCustomPrompt="1"/>
          </p:nvPr>
        </p:nvSpPr>
        <p:spPr>
          <a:xfrm>
            <a:off x="465138" y="632779"/>
            <a:ext cx="5653087" cy="411162"/>
          </a:xfrm>
          <a:prstGeom prst="rect">
            <a:avLst/>
          </a:prstGeom>
        </p:spPr>
        <p:txBody>
          <a:bodyPr wrap="square" lIns="0" tIns="0" rIns="0" bIns="0">
            <a:spAutoFit/>
          </a:bodyPr>
          <a:lstStyle>
            <a:lvl1pPr>
              <a:lnSpc>
                <a:spcPts val="3200"/>
              </a:lnSpc>
              <a:defRPr sz="2800"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354763" y="3183626"/>
            <a:ext cx="6092825" cy="553998"/>
          </a:xfrm>
          <a:prstGeom prst="rect">
            <a:avLst/>
          </a:prstGeom>
        </p:spPr>
        <p:txBody>
          <a:bodyPr/>
          <a:lstStyle>
            <a:lvl1pPr algn="ctr">
              <a:defRPr>
                <a:solidFill>
                  <a:schemeClr val="bg1"/>
                </a:solidFill>
              </a:defRPr>
            </a:lvl1pPr>
          </a:lstStyle>
          <a:p>
            <a:r>
              <a:rPr lang="en-US"/>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65138" y="2627970"/>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65137" y="3497262"/>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65137" y="3711916"/>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5187412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86263"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313791" y="2195639"/>
            <a:ext cx="3695703" cy="2641473"/>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4182" y="2195639"/>
            <a:ext cx="3721892" cy="2641473"/>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381499" y="2195637"/>
            <a:ext cx="3695702" cy="264147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34975" y="3257272"/>
            <a:ext cx="3721100" cy="553998"/>
          </a:xfrm>
          <a:prstGeom prst="rect">
            <a:avLst/>
          </a:prstGeom>
        </p:spPr>
        <p:txBody>
          <a:bodyPr/>
          <a:lstStyle>
            <a:lvl1pPr algn="ctr">
              <a:defRPr>
                <a:solidFill>
                  <a:schemeClr val="bg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86263" y="3250274"/>
            <a:ext cx="3690937" cy="553998"/>
          </a:xfrm>
          <a:prstGeom prst="rect">
            <a:avLst/>
          </a:prstGeom>
        </p:spPr>
        <p:txBody>
          <a:bodyPr/>
          <a:lstStyle>
            <a:lvl1pPr algn="ctr">
              <a:defRPr>
                <a:solidFill>
                  <a:schemeClr val="bg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313738" y="3250274"/>
            <a:ext cx="3684587" cy="553998"/>
          </a:xfrm>
          <a:prstGeom prst="rect">
            <a:avLst/>
          </a:prstGeom>
        </p:spPr>
        <p:txBody>
          <a:bodyPr/>
          <a:lstStyle>
            <a:lvl1pPr algn="ctr">
              <a:defRPr>
                <a:solidFill>
                  <a:schemeClr val="bg1"/>
                </a:solidFill>
              </a:defRPr>
            </a:lvl1pPr>
          </a:lstStyle>
          <a:p>
            <a:r>
              <a:rPr lang="en-US"/>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63276"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88443" y="5260860"/>
            <a:ext cx="3688758"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313738"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354089618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56932621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63277"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433365"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8530383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5"/>
            <a:ext cx="7832726" cy="553998"/>
          </a:xfrm>
          <a:prstGeom prst="rect">
            <a:avLst/>
          </a:prstGeom>
        </p:spPr>
        <p:txBody>
          <a:bodyPr anchor="ctr" anchorCtr="0"/>
          <a:lstStyle>
            <a:lvl1pPr algn="ctr">
              <a:defRPr>
                <a:solidFill>
                  <a:srgbClr val="000000"/>
                </a:solidFill>
              </a:defRPr>
            </a:lvl1pPr>
          </a:lstStyle>
          <a:p>
            <a:r>
              <a:rPr lang="en-US"/>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4094364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a:prstGeom prst="rect">
            <a:avLst/>
          </a:prstGeom>
        </p:spPr>
        <p:txBody>
          <a:bodyPr lIns="0" tIns="0" rIns="0" bIns="0"/>
          <a:lstStyle>
            <a:lvl1pPr marL="0" indent="0">
              <a:lnSpc>
                <a:spcPts val="1200"/>
              </a:lnSpc>
              <a:spcBef>
                <a:spcPts val="900"/>
              </a:spcBef>
              <a:buFont typeface="Arial" panose="020B0604020202020204" pitchFamily="34" charset="0"/>
              <a:buNone/>
              <a:defRPr sz="1000" b="0" i="0" spc="0">
                <a:solidFill>
                  <a:srgbClr val="000000"/>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3453166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54886129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a:prstGeom prst="rect">
            <a:avLst/>
          </a:prstGeom>
        </p:spPr>
        <p:txBody>
          <a:bodyPr anchor="ctr" anchorCtr="0"/>
          <a:lstStyle>
            <a:lvl1pPr algn="ctr">
              <a:defRPr/>
            </a:lvl1pPr>
          </a:lstStyle>
          <a:p>
            <a:r>
              <a:rPr lang="en-US"/>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276415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prstGeom prst="rect">
            <a:avLst/>
          </a:prstGeo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7" y="448056"/>
            <a:ext cx="1362456" cy="194066"/>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85384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6C9B00-AE8D-794E-887D-79A74467C9D1}"/>
              </a:ext>
            </a:extLst>
          </p:cNvPr>
          <p:cNvSpPr>
            <a:spLocks noGrp="1"/>
          </p:cNvSpPr>
          <p:nvPr>
            <p:ph type="body" sz="quarter" idx="10" hasCustomPrompt="1"/>
          </p:nvPr>
        </p:nvSpPr>
        <p:spPr>
          <a:xfrm>
            <a:off x="473422" y="3037253"/>
            <a:ext cx="4738400" cy="1783974"/>
          </a:xfrm>
        </p:spPr>
        <p:txBody>
          <a:bodyPr>
            <a:normAutofit/>
          </a:bodyPr>
          <a:lstStyle>
            <a:lvl1pPr marL="0" indent="0">
              <a:buNone/>
              <a:defRPr sz="4080" b="1" i="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Webinar title </a:t>
            </a:r>
            <a:br>
              <a:rPr lang="en-US"/>
            </a:br>
            <a:r>
              <a:rPr lang="en-US"/>
              <a:t>goes here</a:t>
            </a:r>
          </a:p>
        </p:txBody>
      </p:sp>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473422" y="2581018"/>
            <a:ext cx="3415358"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Azure webinar series</a:t>
            </a:r>
          </a:p>
        </p:txBody>
      </p:sp>
      <p:pic>
        <p:nvPicPr>
          <p:cNvPr id="7" name="Picture 6">
            <a:extLst>
              <a:ext uri="{FF2B5EF4-FFF2-40B4-BE49-F238E27FC236}">
                <a16:creationId xmlns:a16="http://schemas.microsoft.com/office/drawing/2014/main" id="{6DD92894-413E-7A4D-AE34-1FFAF37C3E69}"/>
              </a:ext>
            </a:extLst>
          </p:cNvPr>
          <p:cNvPicPr>
            <a:picLocks noChangeAspect="1"/>
          </p:cNvPicPr>
          <p:nvPr userDrawn="1"/>
        </p:nvPicPr>
        <p:blipFill>
          <a:blip r:embed="rId2"/>
          <a:stretch>
            <a:fillRect/>
          </a:stretch>
        </p:blipFill>
        <p:spPr>
          <a:xfrm>
            <a:off x="0" y="1"/>
            <a:ext cx="2703850" cy="893342"/>
          </a:xfrm>
          <a:prstGeom prst="rect">
            <a:avLst/>
          </a:prstGeom>
        </p:spPr>
      </p:pic>
    </p:spTree>
    <p:extLst>
      <p:ext uri="{BB962C8B-B14F-4D97-AF65-F5344CB8AC3E}">
        <p14:creationId xmlns:p14="http://schemas.microsoft.com/office/powerpoint/2010/main" val="287248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6C9B00-AE8D-794E-887D-79A74467C9D1}"/>
              </a:ext>
            </a:extLst>
          </p:cNvPr>
          <p:cNvSpPr>
            <a:spLocks noGrp="1"/>
          </p:cNvSpPr>
          <p:nvPr>
            <p:ph type="body" sz="quarter" idx="10" hasCustomPrompt="1"/>
          </p:nvPr>
        </p:nvSpPr>
        <p:spPr>
          <a:xfrm>
            <a:off x="473422" y="3037253"/>
            <a:ext cx="4738400" cy="1783974"/>
          </a:xfrm>
        </p:spPr>
        <p:txBody>
          <a:bodyPr>
            <a:normAutofit/>
          </a:bodyPr>
          <a:lstStyle>
            <a:lvl1pPr marL="0" indent="0">
              <a:buNone/>
              <a:defRPr sz="4080" b="1" i="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Webinar title </a:t>
            </a:r>
            <a:br>
              <a:rPr lang="en-US"/>
            </a:br>
            <a:r>
              <a:rPr lang="en-US"/>
              <a:t>goes here</a:t>
            </a:r>
          </a:p>
        </p:txBody>
      </p:sp>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473422" y="2581018"/>
            <a:ext cx="3415358"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Azure webinar series</a:t>
            </a:r>
          </a:p>
        </p:txBody>
      </p:sp>
      <p:pic>
        <p:nvPicPr>
          <p:cNvPr id="8" name="Picture 7">
            <a:extLst>
              <a:ext uri="{FF2B5EF4-FFF2-40B4-BE49-F238E27FC236}">
                <a16:creationId xmlns:a16="http://schemas.microsoft.com/office/drawing/2014/main" id="{0BC75B06-68FF-C147-8857-EC6A36754B0C}"/>
              </a:ext>
            </a:extLst>
          </p:cNvPr>
          <p:cNvPicPr>
            <a:picLocks noChangeAspect="1"/>
          </p:cNvPicPr>
          <p:nvPr userDrawn="1"/>
        </p:nvPicPr>
        <p:blipFill>
          <a:blip r:embed="rId2"/>
          <a:stretch>
            <a:fillRect/>
          </a:stretch>
        </p:blipFill>
        <p:spPr>
          <a:xfrm>
            <a:off x="0" y="1"/>
            <a:ext cx="2704745" cy="893342"/>
          </a:xfrm>
          <a:prstGeom prst="rect">
            <a:avLst/>
          </a:prstGeom>
        </p:spPr>
      </p:pic>
    </p:spTree>
    <p:extLst>
      <p:ext uri="{BB962C8B-B14F-4D97-AF65-F5344CB8AC3E}">
        <p14:creationId xmlns:p14="http://schemas.microsoft.com/office/powerpoint/2010/main" val="105069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140071" y="2314855"/>
            <a:ext cx="5338246" cy="2806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 name="Text Placeholder 3">
            <a:extLst>
              <a:ext uri="{FF2B5EF4-FFF2-40B4-BE49-F238E27FC236}">
                <a16:creationId xmlns:a16="http://schemas.microsoft.com/office/drawing/2014/main" id="{216C9B00-AE8D-794E-887D-79A74467C9D1}"/>
              </a:ext>
            </a:extLst>
          </p:cNvPr>
          <p:cNvSpPr>
            <a:spLocks noGrp="1"/>
          </p:cNvSpPr>
          <p:nvPr>
            <p:ph type="body" sz="quarter" idx="10" hasCustomPrompt="1"/>
          </p:nvPr>
        </p:nvSpPr>
        <p:spPr>
          <a:xfrm>
            <a:off x="473422" y="3037253"/>
            <a:ext cx="4738400" cy="1783974"/>
          </a:xfrm>
        </p:spPr>
        <p:txBody>
          <a:bodyPr>
            <a:normAutofit/>
          </a:bodyPr>
          <a:lstStyle>
            <a:lvl1pPr marL="0" indent="0">
              <a:buNone/>
              <a:defRPr sz="4080" b="1" i="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Webinar title </a:t>
            </a:r>
            <a:br>
              <a:rPr lang="en-US"/>
            </a:br>
            <a:r>
              <a:rPr lang="en-US"/>
              <a:t>goes here</a:t>
            </a:r>
          </a:p>
        </p:txBody>
      </p:sp>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473422" y="2581018"/>
            <a:ext cx="3415358" cy="417636"/>
          </a:xfrm>
        </p:spPr>
        <p:txBody>
          <a:bodyPr>
            <a:normAutofit/>
          </a:bodyPr>
          <a:lstStyle>
            <a:lvl1pPr marL="0" indent="0">
              <a:buNone/>
              <a:defRPr sz="2040" b="1" i="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Azure webinar series</a:t>
            </a:r>
          </a:p>
        </p:txBody>
      </p:sp>
      <p:pic>
        <p:nvPicPr>
          <p:cNvPr id="7" name="Picture 6">
            <a:extLst>
              <a:ext uri="{FF2B5EF4-FFF2-40B4-BE49-F238E27FC236}">
                <a16:creationId xmlns:a16="http://schemas.microsoft.com/office/drawing/2014/main" id="{6DD92894-413E-7A4D-AE34-1FFAF37C3E69}"/>
              </a:ext>
            </a:extLst>
          </p:cNvPr>
          <p:cNvPicPr>
            <a:picLocks noChangeAspect="1"/>
          </p:cNvPicPr>
          <p:nvPr userDrawn="1"/>
        </p:nvPicPr>
        <p:blipFill>
          <a:blip r:embed="rId2"/>
          <a:stretch>
            <a:fillRect/>
          </a:stretch>
        </p:blipFill>
        <p:spPr>
          <a:xfrm>
            <a:off x="0" y="1"/>
            <a:ext cx="2703850" cy="893342"/>
          </a:xfrm>
          <a:prstGeom prst="rect">
            <a:avLst/>
          </a:prstGeom>
        </p:spPr>
      </p:pic>
    </p:spTree>
    <p:extLst>
      <p:ext uri="{BB962C8B-B14F-4D97-AF65-F5344CB8AC3E}">
        <p14:creationId xmlns:p14="http://schemas.microsoft.com/office/powerpoint/2010/main" val="15646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140071" y="2314855"/>
            <a:ext cx="5338246" cy="2806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 name="Text Placeholder 3">
            <a:extLst>
              <a:ext uri="{FF2B5EF4-FFF2-40B4-BE49-F238E27FC236}">
                <a16:creationId xmlns:a16="http://schemas.microsoft.com/office/drawing/2014/main" id="{216C9B00-AE8D-794E-887D-79A74467C9D1}"/>
              </a:ext>
            </a:extLst>
          </p:cNvPr>
          <p:cNvSpPr>
            <a:spLocks noGrp="1"/>
          </p:cNvSpPr>
          <p:nvPr>
            <p:ph type="body" sz="quarter" idx="10" hasCustomPrompt="1"/>
          </p:nvPr>
        </p:nvSpPr>
        <p:spPr>
          <a:xfrm>
            <a:off x="473422" y="3037253"/>
            <a:ext cx="4738400" cy="1783974"/>
          </a:xfrm>
        </p:spPr>
        <p:txBody>
          <a:bodyPr>
            <a:normAutofit/>
          </a:bodyPr>
          <a:lstStyle>
            <a:lvl1pPr marL="0" indent="0">
              <a:buNone/>
              <a:defRPr sz="4080" b="1" i="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Webinar title </a:t>
            </a:r>
            <a:br>
              <a:rPr lang="en-US"/>
            </a:br>
            <a:r>
              <a:rPr lang="en-US"/>
              <a:t>goes here</a:t>
            </a:r>
          </a:p>
        </p:txBody>
      </p:sp>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473422" y="2581018"/>
            <a:ext cx="3415358" cy="417636"/>
          </a:xfrm>
        </p:spPr>
        <p:txBody>
          <a:bodyPr>
            <a:normAutofit/>
          </a:bodyPr>
          <a:lstStyle>
            <a:lvl1pPr marL="0" indent="0">
              <a:buNone/>
              <a:defRPr sz="2040" b="1" i="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Azure webinar series</a:t>
            </a:r>
          </a:p>
        </p:txBody>
      </p:sp>
      <p:pic>
        <p:nvPicPr>
          <p:cNvPr id="8" name="Picture 7">
            <a:extLst>
              <a:ext uri="{FF2B5EF4-FFF2-40B4-BE49-F238E27FC236}">
                <a16:creationId xmlns:a16="http://schemas.microsoft.com/office/drawing/2014/main" id="{0BC75B06-68FF-C147-8857-EC6A36754B0C}"/>
              </a:ext>
            </a:extLst>
          </p:cNvPr>
          <p:cNvPicPr>
            <a:picLocks noChangeAspect="1"/>
          </p:cNvPicPr>
          <p:nvPr userDrawn="1"/>
        </p:nvPicPr>
        <p:blipFill>
          <a:blip r:embed="rId2"/>
          <a:stretch>
            <a:fillRect/>
          </a:stretch>
        </p:blipFill>
        <p:spPr>
          <a:xfrm>
            <a:off x="0" y="1"/>
            <a:ext cx="2704745" cy="893342"/>
          </a:xfrm>
          <a:prstGeom prst="rect">
            <a:avLst/>
          </a:prstGeom>
        </p:spPr>
      </p:pic>
    </p:spTree>
    <p:extLst>
      <p:ext uri="{BB962C8B-B14F-4D97-AF65-F5344CB8AC3E}">
        <p14:creationId xmlns:p14="http://schemas.microsoft.com/office/powerpoint/2010/main" val="6125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73095" y="417450"/>
            <a:ext cx="11619220" cy="683911"/>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Welcome</a:t>
            </a:r>
          </a:p>
        </p:txBody>
      </p:sp>
      <p:sp>
        <p:nvSpPr>
          <p:cNvPr id="2" name="TextBox 1">
            <a:extLst>
              <a:ext uri="{FF2B5EF4-FFF2-40B4-BE49-F238E27FC236}">
                <a16:creationId xmlns:a16="http://schemas.microsoft.com/office/drawing/2014/main" id="{BFA62B1C-4EBA-8B46-AE7B-F5D23CE0D089}"/>
              </a:ext>
            </a:extLst>
          </p:cNvPr>
          <p:cNvSpPr txBox="1"/>
          <p:nvPr userDrawn="1"/>
        </p:nvSpPr>
        <p:spPr>
          <a:xfrm>
            <a:off x="373095" y="1808839"/>
            <a:ext cx="11619220" cy="376684"/>
          </a:xfrm>
          <a:prstGeom prst="rect">
            <a:avLst/>
          </a:prstGeom>
        </p:spPr>
        <p:txBody>
          <a:bodyPr vert="horz" lIns="93260" tIns="46630" rIns="93260" bIns="46630" rtlCol="0">
            <a:noAutofit/>
          </a:bodyPr>
          <a:lstStyle>
            <a:lvl1pPr lvl="0" indent="0">
              <a:lnSpc>
                <a:spcPct val="90000"/>
              </a:lnSpc>
              <a:spcBef>
                <a:spcPts val="1000"/>
              </a:spcBef>
              <a:buFont typeface="Arial" panose="020B0604020202020204" pitchFamily="34" charset="0"/>
              <a:buNone/>
              <a:defRPr sz="2000" b="1" i="0">
                <a:solidFill>
                  <a:schemeClr val="accent3"/>
                </a:solidFill>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indent="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48" b="0" i="0">
                <a:solidFill>
                  <a:schemeClr val="accent1"/>
                </a:solidFill>
                <a:latin typeface="Segoe UI" panose="020B0502040204020203" pitchFamily="34" charset="0"/>
                <a:cs typeface="Segoe UI" panose="020B0502040204020203" pitchFamily="34" charset="0"/>
              </a:rPr>
              <a:t>How do I ask a question?</a:t>
            </a:r>
          </a:p>
        </p:txBody>
      </p:sp>
      <p:sp>
        <p:nvSpPr>
          <p:cNvPr id="3" name="Rectangle 2">
            <a:extLst>
              <a:ext uri="{FF2B5EF4-FFF2-40B4-BE49-F238E27FC236}">
                <a16:creationId xmlns:a16="http://schemas.microsoft.com/office/drawing/2014/main" id="{861D8750-2D4C-4F4B-AE39-DCEDBD8C83D5}"/>
              </a:ext>
            </a:extLst>
          </p:cNvPr>
          <p:cNvSpPr/>
          <p:nvPr userDrawn="1"/>
        </p:nvSpPr>
        <p:spPr>
          <a:xfrm>
            <a:off x="373094" y="2224123"/>
            <a:ext cx="11619220" cy="1062041"/>
          </a:xfrm>
          <a:prstGeom prst="rect">
            <a:avLst/>
          </a:prstGeom>
        </p:spPr>
        <p:txBody>
          <a:bodyPr vert="horz" lIns="93260" tIns="46630" rIns="93260" bIns="46630" rtlCol="0">
            <a:noAutofit/>
          </a:bodyPr>
          <a:lstStyle/>
          <a:p>
            <a:pPr lvl="0" indent="0">
              <a:lnSpc>
                <a:spcPct val="150000"/>
              </a:lnSpc>
              <a:spcBef>
                <a:spcPts val="1020"/>
              </a:spcBef>
              <a:buFont typeface="Arial" panose="020B0604020202020204" pitchFamily="34" charset="0"/>
              <a:buNone/>
            </a:pPr>
            <a:r>
              <a:rPr lang="en-US" sz="2040" b="0" i="0">
                <a:solidFill>
                  <a:schemeClr val="tx1"/>
                </a:solidFill>
                <a:latin typeface="Segoe UI Semilight" panose="020B0402040204020203" pitchFamily="34" charset="0"/>
                <a:cs typeface="Segoe UI Semilight" panose="020B0402040204020203" pitchFamily="34" charset="0"/>
              </a:rPr>
              <a:t>If you have a technical or content-related question, please use the Q&amp;A window</a:t>
            </a:r>
          </a:p>
          <a:p>
            <a:pPr lvl="0" indent="0">
              <a:lnSpc>
                <a:spcPct val="150000"/>
              </a:lnSpc>
              <a:spcBef>
                <a:spcPts val="1020"/>
              </a:spcBef>
              <a:buFont typeface="Arial" panose="020B0604020202020204" pitchFamily="34" charset="0"/>
              <a:buNone/>
            </a:pPr>
            <a:r>
              <a:rPr lang="en-US" sz="2040" b="0" i="0">
                <a:solidFill>
                  <a:schemeClr val="tx1"/>
                </a:solidFill>
                <a:latin typeface="Segoe UI Semilight" panose="020B0402040204020203" pitchFamily="34" charset="0"/>
                <a:cs typeface="Segoe UI Semilight" panose="020B0402040204020203" pitchFamily="34" charset="0"/>
              </a:rPr>
              <a:t>We will address the questions as they come in</a:t>
            </a:r>
          </a:p>
        </p:txBody>
      </p:sp>
      <p:sp>
        <p:nvSpPr>
          <p:cNvPr id="16" name="TextBox 15">
            <a:extLst>
              <a:ext uri="{FF2B5EF4-FFF2-40B4-BE49-F238E27FC236}">
                <a16:creationId xmlns:a16="http://schemas.microsoft.com/office/drawing/2014/main" id="{883AC189-90CA-6B48-8849-4251AC460C48}"/>
              </a:ext>
            </a:extLst>
          </p:cNvPr>
          <p:cNvSpPr txBox="1"/>
          <p:nvPr userDrawn="1"/>
        </p:nvSpPr>
        <p:spPr>
          <a:xfrm>
            <a:off x="373095" y="3974964"/>
            <a:ext cx="11619220" cy="376684"/>
          </a:xfrm>
          <a:prstGeom prst="rect">
            <a:avLst/>
          </a:prstGeom>
        </p:spPr>
        <p:txBody>
          <a:bodyPr vert="horz" lIns="93260" tIns="46630" rIns="93260" bIns="46630" rtlCol="0">
            <a:noAutofit/>
          </a:bodyPr>
          <a:lstStyle>
            <a:lvl1pPr lvl="0" indent="0">
              <a:lnSpc>
                <a:spcPct val="90000"/>
              </a:lnSpc>
              <a:spcBef>
                <a:spcPts val="1000"/>
              </a:spcBef>
              <a:buFont typeface="Arial" panose="020B0604020202020204" pitchFamily="34" charset="0"/>
              <a:buNone/>
              <a:defRPr sz="2000" b="1" i="0">
                <a:solidFill>
                  <a:schemeClr val="accent3"/>
                </a:solidFill>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indent="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48" b="0" i="0">
                <a:solidFill>
                  <a:schemeClr val="accent1"/>
                </a:solidFill>
                <a:latin typeface="Segoe UI" panose="020B0502040204020203" pitchFamily="34" charset="0"/>
                <a:cs typeface="Segoe UI" panose="020B0502040204020203" pitchFamily="34" charset="0"/>
              </a:rPr>
              <a:t>Can I view this presentation after the webinar?</a:t>
            </a:r>
          </a:p>
        </p:txBody>
      </p:sp>
      <p:sp>
        <p:nvSpPr>
          <p:cNvPr id="17" name="Rectangle 16">
            <a:extLst>
              <a:ext uri="{FF2B5EF4-FFF2-40B4-BE49-F238E27FC236}">
                <a16:creationId xmlns:a16="http://schemas.microsoft.com/office/drawing/2014/main" id="{B79E4DDD-3158-594B-837F-FB6B87AFAFE1}"/>
              </a:ext>
            </a:extLst>
          </p:cNvPr>
          <p:cNvSpPr/>
          <p:nvPr userDrawn="1"/>
        </p:nvSpPr>
        <p:spPr>
          <a:xfrm>
            <a:off x="373094" y="4390248"/>
            <a:ext cx="11619220" cy="1062041"/>
          </a:xfrm>
          <a:prstGeom prst="rect">
            <a:avLst/>
          </a:prstGeom>
        </p:spPr>
        <p:txBody>
          <a:bodyPr vert="horz" lIns="93260" tIns="46630" rIns="93260" bIns="46630" rtlCol="0">
            <a:noAutofit/>
          </a:bodyPr>
          <a:lstStyle/>
          <a:p>
            <a:pPr lvl="0" indent="0">
              <a:lnSpc>
                <a:spcPct val="150000"/>
              </a:lnSpc>
              <a:spcBef>
                <a:spcPts val="1020"/>
              </a:spcBef>
              <a:buFont typeface="Arial" panose="020B0604020202020204" pitchFamily="34" charset="0"/>
              <a:buNone/>
            </a:pPr>
            <a:r>
              <a:rPr lang="en-US" sz="2040" b="0" i="0">
                <a:solidFill>
                  <a:schemeClr val="tx1"/>
                </a:solidFill>
                <a:latin typeface="Segoe UI Semilight" panose="020B0402040204020203" pitchFamily="34" charset="0"/>
                <a:cs typeface="Segoe UI Semilight" panose="020B0402040204020203" pitchFamily="34" charset="0"/>
              </a:rPr>
              <a:t>Yes, this presentation is being recorded</a:t>
            </a:r>
          </a:p>
          <a:p>
            <a:pPr lvl="0" indent="0">
              <a:lnSpc>
                <a:spcPct val="150000"/>
              </a:lnSpc>
              <a:spcBef>
                <a:spcPts val="1020"/>
              </a:spcBef>
              <a:buFont typeface="Arial" panose="020B0604020202020204" pitchFamily="34" charset="0"/>
              <a:buNone/>
            </a:pPr>
            <a:r>
              <a:rPr lang="en-US" sz="2040" b="0" i="0">
                <a:solidFill>
                  <a:schemeClr val="tx1"/>
                </a:solidFill>
                <a:latin typeface="Segoe UI Semilight" panose="020B0402040204020203" pitchFamily="34" charset="0"/>
                <a:cs typeface="Segoe UI Semilight" panose="020B0402040204020203" pitchFamily="34" charset="0"/>
              </a:rPr>
              <a:t>A link to the recorded presentation will be sent to the email address you used to register</a:t>
            </a:r>
          </a:p>
        </p:txBody>
      </p:sp>
      <p:pic>
        <p:nvPicPr>
          <p:cNvPr id="9" name="Picture 8">
            <a:extLst>
              <a:ext uri="{FF2B5EF4-FFF2-40B4-BE49-F238E27FC236}">
                <a16:creationId xmlns:a16="http://schemas.microsoft.com/office/drawing/2014/main" id="{65972E79-DC3D-C14A-937B-FE96B1FE6366}"/>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394505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73095" y="417450"/>
            <a:ext cx="11619220" cy="683911"/>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Meet our speaker(s)</a:t>
            </a:r>
          </a:p>
        </p:txBody>
      </p:sp>
      <p:sp>
        <p:nvSpPr>
          <p:cNvPr id="8" name="Text Placeholder 3">
            <a:extLst>
              <a:ext uri="{FF2B5EF4-FFF2-40B4-BE49-F238E27FC236}">
                <a16:creationId xmlns:a16="http://schemas.microsoft.com/office/drawing/2014/main" id="{140D714A-1B69-484F-BEA6-31A7B8AEA03F}"/>
              </a:ext>
            </a:extLst>
          </p:cNvPr>
          <p:cNvSpPr>
            <a:spLocks noGrp="1"/>
          </p:cNvSpPr>
          <p:nvPr>
            <p:ph type="body" sz="quarter" idx="11" hasCustomPrompt="1"/>
          </p:nvPr>
        </p:nvSpPr>
        <p:spPr>
          <a:xfrm>
            <a:off x="2583753" y="3335416"/>
            <a:ext cx="3415358"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Speaker Name</a:t>
            </a:r>
          </a:p>
        </p:txBody>
      </p:sp>
      <p:sp>
        <p:nvSpPr>
          <p:cNvPr id="9" name="Text Placeholder 3">
            <a:extLst>
              <a:ext uri="{FF2B5EF4-FFF2-40B4-BE49-F238E27FC236}">
                <a16:creationId xmlns:a16="http://schemas.microsoft.com/office/drawing/2014/main" id="{AB5FD720-4ED3-CC4C-9250-5B0C4AFCA190}"/>
              </a:ext>
            </a:extLst>
          </p:cNvPr>
          <p:cNvSpPr>
            <a:spLocks noGrp="1"/>
          </p:cNvSpPr>
          <p:nvPr>
            <p:ph type="body" sz="quarter" idx="13" hasCustomPrompt="1"/>
          </p:nvPr>
        </p:nvSpPr>
        <p:spPr>
          <a:xfrm>
            <a:off x="2583753" y="3753053"/>
            <a:ext cx="3415358" cy="330963"/>
          </a:xfrm>
        </p:spPr>
        <p:txBody>
          <a:bodyPr>
            <a:normAutofit/>
          </a:bodyPr>
          <a:lstStyle>
            <a:lvl1pPr marL="0" indent="0">
              <a:buNone/>
              <a:defRPr sz="1632" b="0" i="0">
                <a:solidFill>
                  <a:schemeClr val="tx1"/>
                </a:solidFill>
                <a:latin typeface="Segoe UI" panose="020B0502040204020203" pitchFamily="34" charset="0"/>
                <a:cs typeface="Segoe UI"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Speaker title</a:t>
            </a:r>
          </a:p>
        </p:txBody>
      </p:sp>
      <p:sp>
        <p:nvSpPr>
          <p:cNvPr id="10" name="Text Placeholder 3">
            <a:extLst>
              <a:ext uri="{FF2B5EF4-FFF2-40B4-BE49-F238E27FC236}">
                <a16:creationId xmlns:a16="http://schemas.microsoft.com/office/drawing/2014/main" id="{515E1B09-9595-4E43-A6BD-C8F1743281ED}"/>
              </a:ext>
            </a:extLst>
          </p:cNvPr>
          <p:cNvSpPr>
            <a:spLocks noGrp="1"/>
          </p:cNvSpPr>
          <p:nvPr>
            <p:ph type="body" sz="quarter" idx="14" hasCustomPrompt="1"/>
          </p:nvPr>
        </p:nvSpPr>
        <p:spPr>
          <a:xfrm>
            <a:off x="7999550" y="3335416"/>
            <a:ext cx="3415358"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Speaker Name</a:t>
            </a:r>
          </a:p>
        </p:txBody>
      </p:sp>
      <p:sp>
        <p:nvSpPr>
          <p:cNvPr id="11" name="Text Placeholder 3">
            <a:extLst>
              <a:ext uri="{FF2B5EF4-FFF2-40B4-BE49-F238E27FC236}">
                <a16:creationId xmlns:a16="http://schemas.microsoft.com/office/drawing/2014/main" id="{3B83C953-65EC-1A4E-A1FF-133FFC9A871E}"/>
              </a:ext>
            </a:extLst>
          </p:cNvPr>
          <p:cNvSpPr>
            <a:spLocks noGrp="1"/>
          </p:cNvSpPr>
          <p:nvPr>
            <p:ph type="body" sz="quarter" idx="15" hasCustomPrompt="1"/>
          </p:nvPr>
        </p:nvSpPr>
        <p:spPr>
          <a:xfrm>
            <a:off x="7999550" y="3753053"/>
            <a:ext cx="3415358" cy="330963"/>
          </a:xfrm>
        </p:spPr>
        <p:txBody>
          <a:bodyPr>
            <a:normAutofit/>
          </a:bodyPr>
          <a:lstStyle>
            <a:lvl1pPr marL="0" indent="0">
              <a:buNone/>
              <a:defRPr sz="1632" b="0" i="0">
                <a:solidFill>
                  <a:schemeClr val="tx1"/>
                </a:solidFill>
                <a:latin typeface="Segoe UI" panose="020B0502040204020203" pitchFamily="34" charset="0"/>
                <a:cs typeface="Segoe UI"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Speaker title</a:t>
            </a:r>
          </a:p>
        </p:txBody>
      </p:sp>
      <p:pic>
        <p:nvPicPr>
          <p:cNvPr id="12" name="Picture 11">
            <a:extLst>
              <a:ext uri="{FF2B5EF4-FFF2-40B4-BE49-F238E27FC236}">
                <a16:creationId xmlns:a16="http://schemas.microsoft.com/office/drawing/2014/main" id="{778EFCD3-6E48-1D49-9AE0-E5E72F1CD34E}"/>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14584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0" y="2795294"/>
            <a:ext cx="12436475" cy="970647"/>
          </a:xfrm>
        </p:spPr>
        <p:txBody>
          <a:bodyPr>
            <a:noAutofit/>
          </a:bodyPr>
          <a:lstStyle>
            <a:lvl1pPr marL="0" indent="0" algn="ctr">
              <a:buNone/>
              <a:defRPr sz="6119"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Section title goes here</a:t>
            </a:r>
          </a:p>
        </p:txBody>
      </p:sp>
      <p:pic>
        <p:nvPicPr>
          <p:cNvPr id="5" name="Picture 4">
            <a:extLst>
              <a:ext uri="{FF2B5EF4-FFF2-40B4-BE49-F238E27FC236}">
                <a16:creationId xmlns:a16="http://schemas.microsoft.com/office/drawing/2014/main" id="{284FF593-5428-7E45-83E3-F1100F77AE5F}"/>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400004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2C946CA4-1BD3-8B4B-A389-DD7D8870B203}"/>
              </a:ext>
            </a:extLst>
          </p:cNvPr>
          <p:cNvSpPr>
            <a:spLocks noGrp="1"/>
          </p:cNvSpPr>
          <p:nvPr>
            <p:ph type="body" sz="quarter" idx="11" hasCustomPrompt="1"/>
          </p:nvPr>
        </p:nvSpPr>
        <p:spPr>
          <a:xfrm>
            <a:off x="0" y="2795294"/>
            <a:ext cx="12436475" cy="970647"/>
          </a:xfrm>
        </p:spPr>
        <p:txBody>
          <a:bodyPr>
            <a:noAutofit/>
          </a:bodyPr>
          <a:lstStyle>
            <a:lvl1pPr marL="0" indent="0" algn="ctr">
              <a:buNone/>
              <a:defRPr sz="6119" b="1" i="0" spc="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Section title goes here</a:t>
            </a:r>
          </a:p>
        </p:txBody>
      </p:sp>
      <p:sp>
        <p:nvSpPr>
          <p:cNvPr id="4" name="Text Placeholder 3">
            <a:extLst>
              <a:ext uri="{FF2B5EF4-FFF2-40B4-BE49-F238E27FC236}">
                <a16:creationId xmlns:a16="http://schemas.microsoft.com/office/drawing/2014/main" id="{8D24B31F-2B5E-7841-A03C-CBF7A4256763}"/>
              </a:ext>
            </a:extLst>
          </p:cNvPr>
          <p:cNvSpPr>
            <a:spLocks noGrp="1"/>
          </p:cNvSpPr>
          <p:nvPr>
            <p:ph type="body" sz="quarter" idx="12" hasCustomPrompt="1"/>
          </p:nvPr>
        </p:nvSpPr>
        <p:spPr>
          <a:xfrm>
            <a:off x="0" y="3765942"/>
            <a:ext cx="12436475" cy="399687"/>
          </a:xfrm>
        </p:spPr>
        <p:txBody>
          <a:bodyPr>
            <a:noAutofit/>
          </a:bodyPr>
          <a:lstStyle>
            <a:lvl1pPr marL="0" indent="0" algn="ctr">
              <a:buNone/>
              <a:defRPr sz="204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Description goes here</a:t>
            </a:r>
          </a:p>
        </p:txBody>
      </p:sp>
      <p:pic>
        <p:nvPicPr>
          <p:cNvPr id="6" name="Picture 5">
            <a:extLst>
              <a:ext uri="{FF2B5EF4-FFF2-40B4-BE49-F238E27FC236}">
                <a16:creationId xmlns:a16="http://schemas.microsoft.com/office/drawing/2014/main" id="{40875F09-A719-D74A-A509-E85A1D7DB4A4}"/>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334924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5074" y="0"/>
            <a:ext cx="6093577" cy="6994525"/>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384216182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tx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598990E6-A29A-394A-9175-F210448EC810}"/>
              </a:ext>
            </a:extLst>
          </p:cNvPr>
          <p:cNvSpPr>
            <a:spLocks noGrp="1"/>
          </p:cNvSpPr>
          <p:nvPr>
            <p:ph type="body" sz="quarter" idx="11" hasCustomPrompt="1"/>
          </p:nvPr>
        </p:nvSpPr>
        <p:spPr>
          <a:xfrm>
            <a:off x="373095" y="2580684"/>
            <a:ext cx="5489815" cy="1833158"/>
          </a:xfrm>
        </p:spPr>
        <p:txBody>
          <a:bodyPr anchor="ctr" anchorCtr="0">
            <a:noAutofit/>
          </a:bodyPr>
          <a:lstStyle>
            <a:lvl1pPr marL="0" indent="0" algn="l">
              <a:buNone/>
              <a:defRPr sz="6119"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Section title goes here</a:t>
            </a:r>
          </a:p>
        </p:txBody>
      </p:sp>
      <p:pic>
        <p:nvPicPr>
          <p:cNvPr id="5" name="Picture 4">
            <a:extLst>
              <a:ext uri="{FF2B5EF4-FFF2-40B4-BE49-F238E27FC236}">
                <a16:creationId xmlns:a16="http://schemas.microsoft.com/office/drawing/2014/main" id="{8BE3CA92-09E7-8848-9568-4478F72561D6}"/>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266393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598990E6-A29A-394A-9175-F210448EC810}"/>
              </a:ext>
            </a:extLst>
          </p:cNvPr>
          <p:cNvSpPr>
            <a:spLocks noGrp="1"/>
          </p:cNvSpPr>
          <p:nvPr>
            <p:ph type="body" sz="quarter" idx="11" hasCustomPrompt="1"/>
          </p:nvPr>
        </p:nvSpPr>
        <p:spPr>
          <a:xfrm>
            <a:off x="373095" y="1560706"/>
            <a:ext cx="5489815" cy="2116417"/>
          </a:xfrm>
        </p:spPr>
        <p:txBody>
          <a:bodyPr anchor="b" anchorCtr="0">
            <a:noAutofit/>
          </a:bodyPr>
          <a:lstStyle>
            <a:lvl1pPr marL="0" indent="0" algn="l">
              <a:buNone/>
              <a:defRPr sz="6119" b="1" i="0" spc="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Section title goes here</a:t>
            </a:r>
          </a:p>
        </p:txBody>
      </p:sp>
      <p:sp>
        <p:nvSpPr>
          <p:cNvPr id="7" name="Text Placeholder 3">
            <a:extLst>
              <a:ext uri="{FF2B5EF4-FFF2-40B4-BE49-F238E27FC236}">
                <a16:creationId xmlns:a16="http://schemas.microsoft.com/office/drawing/2014/main" id="{1B3FBE8B-E0E6-8941-BE06-9BB9E0562EC4}"/>
              </a:ext>
            </a:extLst>
          </p:cNvPr>
          <p:cNvSpPr>
            <a:spLocks noGrp="1"/>
          </p:cNvSpPr>
          <p:nvPr>
            <p:ph type="body" sz="quarter" idx="12" hasCustomPrompt="1"/>
          </p:nvPr>
        </p:nvSpPr>
        <p:spPr>
          <a:xfrm>
            <a:off x="373095" y="3765940"/>
            <a:ext cx="5489815" cy="1838562"/>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Description goes here</a:t>
            </a:r>
          </a:p>
        </p:txBody>
      </p:sp>
      <p:pic>
        <p:nvPicPr>
          <p:cNvPr id="8" name="Picture 7">
            <a:extLst>
              <a:ext uri="{FF2B5EF4-FFF2-40B4-BE49-F238E27FC236}">
                <a16:creationId xmlns:a16="http://schemas.microsoft.com/office/drawing/2014/main" id="{137D9138-8557-5D4B-A33C-1CAA46EB3ADA}"/>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19889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73095" y="417450"/>
            <a:ext cx="11619220" cy="683911"/>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73095" y="2030283"/>
            <a:ext cx="11619220" cy="4249246"/>
          </a:xfrm>
        </p:spPr>
        <p:txBody>
          <a:bodyPr>
            <a:normAutofit/>
          </a:bodyPr>
          <a:lstStyle>
            <a:lvl1pPr marL="0" indent="0">
              <a:buNone/>
              <a:defRPr sz="1632">
                <a:solidFill>
                  <a:schemeClr val="tx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73095" y="1574047"/>
            <a:ext cx="11619220"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91225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73095" y="417450"/>
            <a:ext cx="4832459" cy="1181299"/>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73095" y="2256752"/>
            <a:ext cx="4832459" cy="4040541"/>
          </a:xfrm>
        </p:spPr>
        <p:txBody>
          <a:bodyPr>
            <a:normAutofit/>
          </a:bodyPr>
          <a:lstStyle>
            <a:lvl1pPr marL="0" indent="0">
              <a:buNone/>
              <a:defRPr sz="1632">
                <a:solidFill>
                  <a:schemeClr val="tx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73095" y="1800517"/>
            <a:ext cx="4832459" cy="417636"/>
          </a:xfrm>
        </p:spPr>
        <p:txBody>
          <a:bodyPr>
            <a:normAutofit/>
          </a:bodyPr>
          <a:lstStyle>
            <a:lvl1pPr marL="0" indent="0">
              <a:buNone/>
              <a:defRPr sz="2040" b="1" i="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title goes here</a:t>
            </a:r>
          </a:p>
        </p:txBody>
      </p:sp>
      <p:sp>
        <p:nvSpPr>
          <p:cNvPr id="3" name="Picture Placeholder 2">
            <a:extLst>
              <a:ext uri="{FF2B5EF4-FFF2-40B4-BE49-F238E27FC236}">
                <a16:creationId xmlns:a16="http://schemas.microsoft.com/office/drawing/2014/main" id="{CB4E77CC-6E19-1E49-94DC-686198ADF1DA}"/>
              </a:ext>
            </a:extLst>
          </p:cNvPr>
          <p:cNvSpPr>
            <a:spLocks noGrp="1"/>
          </p:cNvSpPr>
          <p:nvPr>
            <p:ph type="pic" sz="quarter" idx="13" hasCustomPrompt="1"/>
          </p:nvPr>
        </p:nvSpPr>
        <p:spPr>
          <a:xfrm>
            <a:off x="5445817" y="417729"/>
            <a:ext cx="6608496" cy="5878964"/>
          </a:xfrm>
          <a:solidFill>
            <a:schemeClr val="accent1"/>
          </a:solidFill>
        </p:spPr>
        <p:txBody>
          <a:bodyPr anchor="ctr" anchorCtr="0">
            <a:normAutofit/>
          </a:bodyPr>
          <a:lstStyle>
            <a:lvl1pPr marL="0" indent="0" algn="ctr">
              <a:buNone/>
              <a:defRPr sz="1224">
                <a:solidFill>
                  <a:schemeClr val="bg1"/>
                </a:solidFill>
              </a:defRPr>
            </a:lvl1pPr>
          </a:lstStyle>
          <a:p>
            <a:r>
              <a:rPr lang="en-US"/>
              <a:t>Place image / graph here</a:t>
            </a:r>
          </a:p>
        </p:txBody>
      </p:sp>
      <p:pic>
        <p:nvPicPr>
          <p:cNvPr id="10" name="Picture 9">
            <a:extLst>
              <a:ext uri="{FF2B5EF4-FFF2-40B4-BE49-F238E27FC236}">
                <a16:creationId xmlns:a16="http://schemas.microsoft.com/office/drawing/2014/main" id="{98DEAD5D-D958-4D4D-A350-6D635F55BB0E}"/>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426476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Title 4">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0" y="0"/>
            <a:ext cx="621823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Text Placeholder 3">
            <a:extLst>
              <a:ext uri="{FF2B5EF4-FFF2-40B4-BE49-F238E27FC236}">
                <a16:creationId xmlns:a16="http://schemas.microsoft.com/office/drawing/2014/main" id="{598990E6-A29A-394A-9175-F210448EC810}"/>
              </a:ext>
            </a:extLst>
          </p:cNvPr>
          <p:cNvSpPr>
            <a:spLocks noGrp="1"/>
          </p:cNvSpPr>
          <p:nvPr>
            <p:ph type="body" sz="quarter" idx="11" hasCustomPrompt="1"/>
          </p:nvPr>
        </p:nvSpPr>
        <p:spPr>
          <a:xfrm>
            <a:off x="373095" y="417451"/>
            <a:ext cx="5489815" cy="666146"/>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Slide title goes here</a:t>
            </a:r>
          </a:p>
        </p:txBody>
      </p:sp>
      <p:sp>
        <p:nvSpPr>
          <p:cNvPr id="10" name="Text Placeholder 3">
            <a:extLst>
              <a:ext uri="{FF2B5EF4-FFF2-40B4-BE49-F238E27FC236}">
                <a16:creationId xmlns:a16="http://schemas.microsoft.com/office/drawing/2014/main" id="{3C7D1685-53C9-1E43-9E10-C3FCF9F02971}"/>
              </a:ext>
            </a:extLst>
          </p:cNvPr>
          <p:cNvSpPr>
            <a:spLocks noGrp="1"/>
          </p:cNvSpPr>
          <p:nvPr>
            <p:ph type="body" sz="quarter" idx="10" hasCustomPrompt="1"/>
          </p:nvPr>
        </p:nvSpPr>
        <p:spPr>
          <a:xfrm>
            <a:off x="373095" y="1234589"/>
            <a:ext cx="5489815" cy="5435746"/>
          </a:xfrm>
        </p:spPr>
        <p:txBody>
          <a:bodyPr>
            <a:normAutofit/>
          </a:bodyPr>
          <a:lstStyle>
            <a:lvl1pPr marL="0" indent="0">
              <a:buNone/>
              <a:defRPr sz="1632">
                <a:solidFill>
                  <a:schemeClr val="tx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goes here</a:t>
            </a:r>
          </a:p>
        </p:txBody>
      </p:sp>
      <p:sp>
        <p:nvSpPr>
          <p:cNvPr id="13" name="Picture Placeholder 2">
            <a:extLst>
              <a:ext uri="{FF2B5EF4-FFF2-40B4-BE49-F238E27FC236}">
                <a16:creationId xmlns:a16="http://schemas.microsoft.com/office/drawing/2014/main" id="{8FE6D14E-7AEE-ED44-BC5B-C48BFBAA5208}"/>
              </a:ext>
            </a:extLst>
          </p:cNvPr>
          <p:cNvSpPr>
            <a:spLocks noGrp="1"/>
          </p:cNvSpPr>
          <p:nvPr>
            <p:ph type="pic" sz="quarter" idx="13" hasCustomPrompt="1"/>
          </p:nvPr>
        </p:nvSpPr>
        <p:spPr>
          <a:xfrm>
            <a:off x="7202021" y="417450"/>
            <a:ext cx="4467830" cy="5878964"/>
          </a:xfrm>
          <a:noFill/>
        </p:spPr>
        <p:txBody>
          <a:bodyPr anchor="ctr" anchorCtr="0">
            <a:normAutofit/>
          </a:bodyPr>
          <a:lstStyle>
            <a:lvl1pPr marL="0" indent="0" algn="ctr">
              <a:buNone/>
              <a:defRPr sz="1224">
                <a:solidFill>
                  <a:schemeClr val="accent4"/>
                </a:solidFill>
              </a:defRPr>
            </a:lvl1pPr>
          </a:lstStyle>
          <a:p>
            <a:r>
              <a:rPr lang="en-US"/>
              <a:t>Place logos / image / graph here</a:t>
            </a:r>
          </a:p>
        </p:txBody>
      </p:sp>
      <p:pic>
        <p:nvPicPr>
          <p:cNvPr id="7" name="Picture 6">
            <a:extLst>
              <a:ext uri="{FF2B5EF4-FFF2-40B4-BE49-F238E27FC236}">
                <a16:creationId xmlns:a16="http://schemas.microsoft.com/office/drawing/2014/main" id="{42A0C822-2981-4046-92EF-90834BCF25F1}"/>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22784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Title 4">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0" y="0"/>
            <a:ext cx="6218238"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Picture Placeholder 2">
            <a:extLst>
              <a:ext uri="{FF2B5EF4-FFF2-40B4-BE49-F238E27FC236}">
                <a16:creationId xmlns:a16="http://schemas.microsoft.com/office/drawing/2014/main" id="{8FE6D14E-7AEE-ED44-BC5B-C48BFBAA5208}"/>
              </a:ext>
            </a:extLst>
          </p:cNvPr>
          <p:cNvSpPr>
            <a:spLocks noGrp="1"/>
          </p:cNvSpPr>
          <p:nvPr>
            <p:ph type="pic" sz="quarter" idx="13" hasCustomPrompt="1"/>
          </p:nvPr>
        </p:nvSpPr>
        <p:spPr>
          <a:xfrm>
            <a:off x="7202021" y="417450"/>
            <a:ext cx="4467830" cy="5878964"/>
          </a:xfrm>
          <a:noFill/>
        </p:spPr>
        <p:txBody>
          <a:bodyPr anchor="ctr" anchorCtr="0">
            <a:normAutofit/>
          </a:bodyPr>
          <a:lstStyle>
            <a:lvl1pPr marL="0" indent="0" algn="ctr">
              <a:buNone/>
              <a:defRPr sz="1224">
                <a:solidFill>
                  <a:schemeClr val="accent4"/>
                </a:solidFill>
              </a:defRPr>
            </a:lvl1pPr>
          </a:lstStyle>
          <a:p>
            <a:r>
              <a:rPr lang="en-US"/>
              <a:t>Place logos / image / graph here</a:t>
            </a:r>
          </a:p>
        </p:txBody>
      </p:sp>
      <p:sp>
        <p:nvSpPr>
          <p:cNvPr id="8" name="Text Placeholder 3">
            <a:extLst>
              <a:ext uri="{FF2B5EF4-FFF2-40B4-BE49-F238E27FC236}">
                <a16:creationId xmlns:a16="http://schemas.microsoft.com/office/drawing/2014/main" id="{34F92E8F-F526-9640-8B22-20BC3BD25C84}"/>
              </a:ext>
            </a:extLst>
          </p:cNvPr>
          <p:cNvSpPr>
            <a:spLocks noGrp="1"/>
          </p:cNvSpPr>
          <p:nvPr>
            <p:ph type="body" sz="quarter" idx="11" hasCustomPrompt="1"/>
          </p:nvPr>
        </p:nvSpPr>
        <p:spPr>
          <a:xfrm>
            <a:off x="373095" y="417451"/>
            <a:ext cx="5489815" cy="666146"/>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Slide title goes here</a:t>
            </a:r>
          </a:p>
        </p:txBody>
      </p:sp>
      <p:sp>
        <p:nvSpPr>
          <p:cNvPr id="11" name="Text Placeholder 3">
            <a:extLst>
              <a:ext uri="{FF2B5EF4-FFF2-40B4-BE49-F238E27FC236}">
                <a16:creationId xmlns:a16="http://schemas.microsoft.com/office/drawing/2014/main" id="{E6A3B9BD-9D9F-5E4B-B61D-C3A4915AF960}"/>
              </a:ext>
            </a:extLst>
          </p:cNvPr>
          <p:cNvSpPr>
            <a:spLocks noGrp="1"/>
          </p:cNvSpPr>
          <p:nvPr>
            <p:ph type="body" sz="quarter" idx="10" hasCustomPrompt="1"/>
          </p:nvPr>
        </p:nvSpPr>
        <p:spPr>
          <a:xfrm>
            <a:off x="373095" y="1234589"/>
            <a:ext cx="5489815" cy="5435746"/>
          </a:xfrm>
        </p:spPr>
        <p:txBody>
          <a:bodyPr>
            <a:normAutofit/>
          </a:bodyPr>
          <a:lstStyle>
            <a:lvl1pPr marL="0" indent="0">
              <a:buNone/>
              <a:defRPr sz="1632">
                <a:solidFill>
                  <a:schemeClr val="tx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Content goes here</a:t>
            </a:r>
          </a:p>
        </p:txBody>
      </p:sp>
      <p:pic>
        <p:nvPicPr>
          <p:cNvPr id="7" name="Picture 6">
            <a:extLst>
              <a:ext uri="{FF2B5EF4-FFF2-40B4-BE49-F238E27FC236}">
                <a16:creationId xmlns:a16="http://schemas.microsoft.com/office/drawing/2014/main" id="{57ED26B9-87EC-BB4A-959D-445E5C42F540}"/>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28395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tx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72967" y="2928524"/>
            <a:ext cx="3408432" cy="668661"/>
          </a:xfrm>
        </p:spPr>
        <p:txBody>
          <a:bodyPr>
            <a:noAutofit/>
          </a:bodyPr>
          <a:lstStyle>
            <a:lvl1pPr marL="0" indent="0" algn="l">
              <a:buNone/>
              <a:defRPr sz="4080" b="1" i="0" spc="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a:t>
            </a:r>
          </a:p>
        </p:txBody>
      </p:sp>
      <p:sp>
        <p:nvSpPr>
          <p:cNvPr id="11" name="Text Placeholder 3">
            <a:extLst>
              <a:ext uri="{FF2B5EF4-FFF2-40B4-BE49-F238E27FC236}">
                <a16:creationId xmlns:a16="http://schemas.microsoft.com/office/drawing/2014/main" id="{69571D05-59E5-1A42-9C0D-70B26C4088D2}"/>
              </a:ext>
            </a:extLst>
          </p:cNvPr>
          <p:cNvSpPr>
            <a:spLocks noGrp="1"/>
          </p:cNvSpPr>
          <p:nvPr>
            <p:ph type="body" sz="quarter" idx="12" hasCustomPrompt="1"/>
          </p:nvPr>
        </p:nvSpPr>
        <p:spPr>
          <a:xfrm>
            <a:off x="572967" y="3612729"/>
            <a:ext cx="3408432" cy="417448"/>
          </a:xfrm>
        </p:spPr>
        <p:txBody>
          <a:bodyPr>
            <a:noAutofit/>
          </a:bodyPr>
          <a:lstStyle>
            <a:lvl1pPr marL="0" indent="0" algn="l">
              <a:buNone/>
              <a:defRPr sz="204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 title goes here</a:t>
            </a:r>
          </a:p>
        </p:txBody>
      </p:sp>
      <p:pic>
        <p:nvPicPr>
          <p:cNvPr id="7" name="Picture 6">
            <a:extLst>
              <a:ext uri="{FF2B5EF4-FFF2-40B4-BE49-F238E27FC236}">
                <a16:creationId xmlns:a16="http://schemas.microsoft.com/office/drawing/2014/main" id="{3DEFA2A7-2E65-2E46-B979-97CB4EE17715}"/>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398191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199872" y="2548005"/>
            <a:ext cx="4265168" cy="1873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accent1"/>
              </a:solidFill>
            </a:endParaRPr>
          </a:p>
        </p:txBody>
      </p:sp>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72967" y="2928524"/>
            <a:ext cx="3408432" cy="668661"/>
          </a:xfrm>
        </p:spPr>
        <p:txBody>
          <a:bodyPr>
            <a:noAutofit/>
          </a:bodyPr>
          <a:lstStyle>
            <a:lvl1pPr marL="0" indent="0" algn="l">
              <a:buNone/>
              <a:defRPr sz="408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a:t>
            </a:r>
          </a:p>
        </p:txBody>
      </p:sp>
      <p:sp>
        <p:nvSpPr>
          <p:cNvPr id="11" name="Text Placeholder 3">
            <a:extLst>
              <a:ext uri="{FF2B5EF4-FFF2-40B4-BE49-F238E27FC236}">
                <a16:creationId xmlns:a16="http://schemas.microsoft.com/office/drawing/2014/main" id="{69571D05-59E5-1A42-9C0D-70B26C4088D2}"/>
              </a:ext>
            </a:extLst>
          </p:cNvPr>
          <p:cNvSpPr>
            <a:spLocks noGrp="1"/>
          </p:cNvSpPr>
          <p:nvPr>
            <p:ph type="body" sz="quarter" idx="12" hasCustomPrompt="1"/>
          </p:nvPr>
        </p:nvSpPr>
        <p:spPr>
          <a:xfrm>
            <a:off x="572967" y="3612729"/>
            <a:ext cx="3408432" cy="417448"/>
          </a:xfrm>
        </p:spPr>
        <p:txBody>
          <a:bodyPr>
            <a:noAutofit/>
          </a:bodyPr>
          <a:lstStyle>
            <a:lvl1pPr marL="0" indent="0" algn="l">
              <a:buNone/>
              <a:defRPr sz="204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 title goes here</a:t>
            </a:r>
          </a:p>
        </p:txBody>
      </p:sp>
      <p:pic>
        <p:nvPicPr>
          <p:cNvPr id="7" name="Picture 6">
            <a:extLst>
              <a:ext uri="{FF2B5EF4-FFF2-40B4-BE49-F238E27FC236}">
                <a16:creationId xmlns:a16="http://schemas.microsoft.com/office/drawing/2014/main" id="{3DEFA2A7-2E65-2E46-B979-97CB4EE17715}"/>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19954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p:bg>
      <p:bgPr>
        <a:solidFill>
          <a:schemeClr val="bg1">
            <a:lumMod val="95000"/>
          </a:schemeClr>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72967" y="2928524"/>
            <a:ext cx="3408432" cy="668661"/>
          </a:xfrm>
        </p:spPr>
        <p:txBody>
          <a:bodyPr>
            <a:noAutofit/>
          </a:bodyPr>
          <a:lstStyle>
            <a:lvl1pPr marL="0" indent="0" algn="l">
              <a:buNone/>
              <a:defRPr sz="4080" b="1" i="0" spc="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a:t>
            </a:r>
          </a:p>
        </p:txBody>
      </p:sp>
      <p:sp>
        <p:nvSpPr>
          <p:cNvPr id="11" name="Text Placeholder 3">
            <a:extLst>
              <a:ext uri="{FF2B5EF4-FFF2-40B4-BE49-F238E27FC236}">
                <a16:creationId xmlns:a16="http://schemas.microsoft.com/office/drawing/2014/main" id="{69571D05-59E5-1A42-9C0D-70B26C4088D2}"/>
              </a:ext>
            </a:extLst>
          </p:cNvPr>
          <p:cNvSpPr>
            <a:spLocks noGrp="1"/>
          </p:cNvSpPr>
          <p:nvPr>
            <p:ph type="body" sz="quarter" idx="12" hasCustomPrompt="1"/>
          </p:nvPr>
        </p:nvSpPr>
        <p:spPr>
          <a:xfrm>
            <a:off x="572967" y="3612729"/>
            <a:ext cx="3408432" cy="417448"/>
          </a:xfrm>
        </p:spPr>
        <p:txBody>
          <a:bodyPr>
            <a:noAutofit/>
          </a:bodyPr>
          <a:lstStyle>
            <a:lvl1pPr marL="0" indent="0" algn="l">
              <a:buNone/>
              <a:defRPr sz="204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 title goes here</a:t>
            </a:r>
          </a:p>
        </p:txBody>
      </p:sp>
      <p:pic>
        <p:nvPicPr>
          <p:cNvPr id="6" name="Picture 5">
            <a:extLst>
              <a:ext uri="{FF2B5EF4-FFF2-40B4-BE49-F238E27FC236}">
                <a16:creationId xmlns:a16="http://schemas.microsoft.com/office/drawing/2014/main" id="{44028C00-4831-6A49-8903-3D577907719F}"/>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295618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B4262-ADC6-F542-922D-7BD97A35AADF}"/>
              </a:ext>
            </a:extLst>
          </p:cNvPr>
          <p:cNvSpPr/>
          <p:nvPr userDrawn="1"/>
        </p:nvSpPr>
        <p:spPr>
          <a:xfrm>
            <a:off x="199872" y="2548005"/>
            <a:ext cx="4265168" cy="1873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accent1"/>
              </a:solidFill>
            </a:endParaRPr>
          </a:p>
        </p:txBody>
      </p:sp>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72967" y="2928524"/>
            <a:ext cx="3408432" cy="668661"/>
          </a:xfrm>
        </p:spPr>
        <p:txBody>
          <a:bodyPr>
            <a:noAutofit/>
          </a:bodyPr>
          <a:lstStyle>
            <a:lvl1pPr marL="0" indent="0" algn="l">
              <a:buNone/>
              <a:defRPr sz="408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a:t>
            </a:r>
          </a:p>
        </p:txBody>
      </p:sp>
      <p:sp>
        <p:nvSpPr>
          <p:cNvPr id="11" name="Text Placeholder 3">
            <a:extLst>
              <a:ext uri="{FF2B5EF4-FFF2-40B4-BE49-F238E27FC236}">
                <a16:creationId xmlns:a16="http://schemas.microsoft.com/office/drawing/2014/main" id="{69571D05-59E5-1A42-9C0D-70B26C4088D2}"/>
              </a:ext>
            </a:extLst>
          </p:cNvPr>
          <p:cNvSpPr>
            <a:spLocks noGrp="1"/>
          </p:cNvSpPr>
          <p:nvPr>
            <p:ph type="body" sz="quarter" idx="12" hasCustomPrompt="1"/>
          </p:nvPr>
        </p:nvSpPr>
        <p:spPr>
          <a:xfrm>
            <a:off x="572967" y="3612729"/>
            <a:ext cx="3408432" cy="417448"/>
          </a:xfrm>
        </p:spPr>
        <p:txBody>
          <a:bodyPr>
            <a:noAutofit/>
          </a:bodyPr>
          <a:lstStyle>
            <a:lvl1pPr marL="0" indent="0" algn="l">
              <a:buNone/>
              <a:defRPr sz="204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Demo title goes here</a:t>
            </a:r>
          </a:p>
        </p:txBody>
      </p:sp>
      <p:pic>
        <p:nvPicPr>
          <p:cNvPr id="6" name="Picture 5">
            <a:extLst>
              <a:ext uri="{FF2B5EF4-FFF2-40B4-BE49-F238E27FC236}">
                <a16:creationId xmlns:a16="http://schemas.microsoft.com/office/drawing/2014/main" id="{C2570E8F-105A-4F49-A76B-72B357D73D3A}"/>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16252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2523" y="210208"/>
            <a:ext cx="5695363" cy="6537434"/>
          </a:xfrm>
          <a:prstGeom prst="rect">
            <a:avLst/>
          </a:prstGeom>
        </p:spPr>
      </p:pic>
    </p:spTree>
    <p:extLst>
      <p:ext uri="{BB962C8B-B14F-4D97-AF65-F5344CB8AC3E}">
        <p14:creationId xmlns:p14="http://schemas.microsoft.com/office/powerpoint/2010/main" val="34029454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p:bg>
      <p:bgPr>
        <a:solidFill>
          <a:schemeClr val="tx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36263" y="3037609"/>
            <a:ext cx="1384112" cy="620774"/>
          </a:xfrm>
        </p:spPr>
        <p:txBody>
          <a:bodyPr>
            <a:noAutofit/>
          </a:bodyPr>
          <a:lstStyle>
            <a:lvl1pPr marL="0" indent="0" algn="l">
              <a:buNone/>
              <a:defRPr sz="408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Q&amp;A</a:t>
            </a:r>
          </a:p>
        </p:txBody>
      </p:sp>
      <p:pic>
        <p:nvPicPr>
          <p:cNvPr id="7" name="Picture 6">
            <a:extLst>
              <a:ext uri="{FF2B5EF4-FFF2-40B4-BE49-F238E27FC236}">
                <a16:creationId xmlns:a16="http://schemas.microsoft.com/office/drawing/2014/main" id="{FCBF6B91-AC3E-2B4F-9F1B-E2385ED53AB0}"/>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29734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
    <p:bg>
      <p:bgPr>
        <a:solidFill>
          <a:schemeClr val="bg1">
            <a:lumMod val="95000"/>
          </a:schemeClr>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36263" y="3037609"/>
            <a:ext cx="1384112" cy="620774"/>
          </a:xfrm>
        </p:spPr>
        <p:txBody>
          <a:bodyPr>
            <a:noAutofit/>
          </a:bodyPr>
          <a:lstStyle>
            <a:lvl1pPr marL="0" indent="0" algn="l">
              <a:buNone/>
              <a:defRPr sz="4080" b="1" i="0" spc="0">
                <a:solidFill>
                  <a:schemeClr val="accent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Q&amp;A</a:t>
            </a:r>
          </a:p>
        </p:txBody>
      </p:sp>
      <p:pic>
        <p:nvPicPr>
          <p:cNvPr id="5" name="Picture 4">
            <a:extLst>
              <a:ext uri="{FF2B5EF4-FFF2-40B4-BE49-F238E27FC236}">
                <a16:creationId xmlns:a16="http://schemas.microsoft.com/office/drawing/2014/main" id="{761C8FFD-F35D-D94C-A847-2C0109B15FB2}"/>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354837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581B9F-487C-9D48-AA3E-76BCA8F2BC14}"/>
              </a:ext>
            </a:extLst>
          </p:cNvPr>
          <p:cNvSpPr/>
          <p:nvPr userDrawn="1"/>
        </p:nvSpPr>
        <p:spPr>
          <a:xfrm>
            <a:off x="199871" y="2779523"/>
            <a:ext cx="4309239" cy="2527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36263" y="3037609"/>
            <a:ext cx="1384112" cy="620774"/>
          </a:xfrm>
        </p:spPr>
        <p:txBody>
          <a:bodyPr>
            <a:noAutofit/>
          </a:bodyPr>
          <a:lstStyle>
            <a:lvl1pPr marL="0" indent="0" algn="l">
              <a:buNone/>
              <a:defRPr sz="408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Q&amp;A</a:t>
            </a:r>
          </a:p>
        </p:txBody>
      </p:sp>
      <p:pic>
        <p:nvPicPr>
          <p:cNvPr id="7" name="Picture 6">
            <a:extLst>
              <a:ext uri="{FF2B5EF4-FFF2-40B4-BE49-F238E27FC236}">
                <a16:creationId xmlns:a16="http://schemas.microsoft.com/office/drawing/2014/main" id="{FCBF6B91-AC3E-2B4F-9F1B-E2385ED53AB0}"/>
              </a:ext>
            </a:extLst>
          </p:cNvPr>
          <p:cNvPicPr>
            <a:picLocks noChangeAspect="1"/>
          </p:cNvPicPr>
          <p:nvPr userDrawn="1"/>
        </p:nvPicPr>
        <p:blipFill>
          <a:blip r:embed="rId2"/>
          <a:stretch>
            <a:fillRect/>
          </a:stretch>
        </p:blipFill>
        <p:spPr>
          <a:xfrm>
            <a:off x="10798710" y="6472863"/>
            <a:ext cx="1541529" cy="509147"/>
          </a:xfrm>
          <a:prstGeom prst="rect">
            <a:avLst/>
          </a:prstGeom>
        </p:spPr>
      </p:pic>
    </p:spTree>
    <p:extLst>
      <p:ext uri="{BB962C8B-B14F-4D97-AF65-F5344CB8AC3E}">
        <p14:creationId xmlns:p14="http://schemas.microsoft.com/office/powerpoint/2010/main" val="38977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581B9F-487C-9D48-AA3E-76BCA8F2BC14}"/>
              </a:ext>
            </a:extLst>
          </p:cNvPr>
          <p:cNvSpPr/>
          <p:nvPr userDrawn="1"/>
        </p:nvSpPr>
        <p:spPr>
          <a:xfrm>
            <a:off x="199872" y="2779524"/>
            <a:ext cx="4309860" cy="25263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 Placeholder 3">
            <a:extLst>
              <a:ext uri="{FF2B5EF4-FFF2-40B4-BE49-F238E27FC236}">
                <a16:creationId xmlns:a16="http://schemas.microsoft.com/office/drawing/2014/main" id="{B5937654-6A22-294D-8C2D-880ECB794E5F}"/>
              </a:ext>
            </a:extLst>
          </p:cNvPr>
          <p:cNvSpPr>
            <a:spLocks noGrp="1"/>
          </p:cNvSpPr>
          <p:nvPr>
            <p:ph type="body" sz="quarter" idx="11" hasCustomPrompt="1"/>
          </p:nvPr>
        </p:nvSpPr>
        <p:spPr>
          <a:xfrm>
            <a:off x="536263" y="3037609"/>
            <a:ext cx="1384112" cy="620774"/>
          </a:xfrm>
        </p:spPr>
        <p:txBody>
          <a:bodyPr>
            <a:noAutofit/>
          </a:bodyPr>
          <a:lstStyle>
            <a:lvl1pPr marL="0" indent="0" algn="l">
              <a:buNone/>
              <a:defRPr sz="4080" b="1" i="0" spc="0">
                <a:solidFill>
                  <a:schemeClr val="bg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Q&amp;A</a:t>
            </a:r>
          </a:p>
        </p:txBody>
      </p:sp>
      <p:pic>
        <p:nvPicPr>
          <p:cNvPr id="5" name="Picture 4">
            <a:extLst>
              <a:ext uri="{FF2B5EF4-FFF2-40B4-BE49-F238E27FC236}">
                <a16:creationId xmlns:a16="http://schemas.microsoft.com/office/drawing/2014/main" id="{188D66FF-6C17-354E-8D85-88A57C584BA1}"/>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33304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73095" y="417450"/>
            <a:ext cx="11619220" cy="683911"/>
          </a:xfrm>
        </p:spPr>
        <p:txBody>
          <a:bodyPr>
            <a:noAutofit/>
          </a:bodyPr>
          <a:lstStyle>
            <a:lvl1pPr marL="0" indent="0" algn="l">
              <a:buNone/>
              <a:defRPr sz="4080" b="1" i="0" spc="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Resources</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73095" y="2030283"/>
            <a:ext cx="11619220" cy="332312"/>
          </a:xfrm>
        </p:spPr>
        <p:txBody>
          <a:bodyPr>
            <a:normAutofit/>
          </a:bodyPr>
          <a:lstStyle>
            <a:lvl1pPr marL="0" indent="0">
              <a:buNone/>
              <a:defRPr sz="1632">
                <a:solidFill>
                  <a:schemeClr val="accent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URL</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73095" y="1574047"/>
            <a:ext cx="11619220" cy="417636"/>
          </a:xfrm>
        </p:spPr>
        <p:txBody>
          <a:bodyPr>
            <a:normAutofit/>
          </a:bodyPr>
          <a:lstStyle>
            <a:lvl1pPr marL="0" indent="0">
              <a:buNone/>
              <a:defRPr sz="2040" b="1" i="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one</a:t>
            </a:r>
          </a:p>
        </p:txBody>
      </p:sp>
      <p:sp>
        <p:nvSpPr>
          <p:cNvPr id="10" name="Text Placeholder 3">
            <a:extLst>
              <a:ext uri="{FF2B5EF4-FFF2-40B4-BE49-F238E27FC236}">
                <a16:creationId xmlns:a16="http://schemas.microsoft.com/office/drawing/2014/main" id="{0CC564A0-0574-3C49-B906-26C4F1AEC126}"/>
              </a:ext>
            </a:extLst>
          </p:cNvPr>
          <p:cNvSpPr>
            <a:spLocks noGrp="1"/>
          </p:cNvSpPr>
          <p:nvPr>
            <p:ph type="body" sz="quarter" idx="13" hasCustomPrompt="1"/>
          </p:nvPr>
        </p:nvSpPr>
        <p:spPr>
          <a:xfrm>
            <a:off x="373095" y="3122761"/>
            <a:ext cx="11619220" cy="332312"/>
          </a:xfrm>
        </p:spPr>
        <p:txBody>
          <a:bodyPr>
            <a:normAutofit/>
          </a:bodyPr>
          <a:lstStyle>
            <a:lvl1pPr marL="0" indent="0">
              <a:buNone/>
              <a:defRPr sz="1632">
                <a:solidFill>
                  <a:schemeClr val="accent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URL</a:t>
            </a:r>
          </a:p>
        </p:txBody>
      </p:sp>
      <p:sp>
        <p:nvSpPr>
          <p:cNvPr id="11" name="Text Placeholder 3">
            <a:extLst>
              <a:ext uri="{FF2B5EF4-FFF2-40B4-BE49-F238E27FC236}">
                <a16:creationId xmlns:a16="http://schemas.microsoft.com/office/drawing/2014/main" id="{2C225D99-49B0-2E46-B722-9704BD510617}"/>
              </a:ext>
            </a:extLst>
          </p:cNvPr>
          <p:cNvSpPr>
            <a:spLocks noGrp="1"/>
          </p:cNvSpPr>
          <p:nvPr>
            <p:ph type="body" sz="quarter" idx="14" hasCustomPrompt="1"/>
          </p:nvPr>
        </p:nvSpPr>
        <p:spPr>
          <a:xfrm>
            <a:off x="373095" y="2666525"/>
            <a:ext cx="11619220" cy="417636"/>
          </a:xfrm>
        </p:spPr>
        <p:txBody>
          <a:bodyPr>
            <a:normAutofit/>
          </a:bodyPr>
          <a:lstStyle>
            <a:lvl1pPr marL="0" indent="0">
              <a:buNone/>
              <a:defRPr sz="2040" b="1" i="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two</a:t>
            </a:r>
          </a:p>
        </p:txBody>
      </p:sp>
      <p:sp>
        <p:nvSpPr>
          <p:cNvPr id="12" name="Text Placeholder 3">
            <a:extLst>
              <a:ext uri="{FF2B5EF4-FFF2-40B4-BE49-F238E27FC236}">
                <a16:creationId xmlns:a16="http://schemas.microsoft.com/office/drawing/2014/main" id="{34E99198-C76E-0241-B2DA-C2A5A625E1AE}"/>
              </a:ext>
            </a:extLst>
          </p:cNvPr>
          <p:cNvSpPr>
            <a:spLocks noGrp="1"/>
          </p:cNvSpPr>
          <p:nvPr>
            <p:ph type="body" sz="quarter" idx="15" hasCustomPrompt="1"/>
          </p:nvPr>
        </p:nvSpPr>
        <p:spPr>
          <a:xfrm>
            <a:off x="373095" y="4228398"/>
            <a:ext cx="11619220" cy="332312"/>
          </a:xfrm>
        </p:spPr>
        <p:txBody>
          <a:bodyPr>
            <a:normAutofit/>
          </a:bodyPr>
          <a:lstStyle>
            <a:lvl1pPr marL="0" indent="0">
              <a:buNone/>
              <a:defRPr sz="1632">
                <a:solidFill>
                  <a:schemeClr val="accent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URL</a:t>
            </a:r>
          </a:p>
        </p:txBody>
      </p:sp>
      <p:sp>
        <p:nvSpPr>
          <p:cNvPr id="13" name="Text Placeholder 3">
            <a:extLst>
              <a:ext uri="{FF2B5EF4-FFF2-40B4-BE49-F238E27FC236}">
                <a16:creationId xmlns:a16="http://schemas.microsoft.com/office/drawing/2014/main" id="{5034F082-8123-8E4C-A5CC-07E4E4ACFF34}"/>
              </a:ext>
            </a:extLst>
          </p:cNvPr>
          <p:cNvSpPr>
            <a:spLocks noGrp="1"/>
          </p:cNvSpPr>
          <p:nvPr>
            <p:ph type="body" sz="quarter" idx="16" hasCustomPrompt="1"/>
          </p:nvPr>
        </p:nvSpPr>
        <p:spPr>
          <a:xfrm>
            <a:off x="373095" y="3772162"/>
            <a:ext cx="11619220" cy="417636"/>
          </a:xfrm>
        </p:spPr>
        <p:txBody>
          <a:bodyPr>
            <a:normAutofit/>
          </a:bodyPr>
          <a:lstStyle>
            <a:lvl1pPr marL="0" indent="0">
              <a:buNone/>
              <a:defRPr sz="2040" b="1" i="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three</a:t>
            </a:r>
          </a:p>
        </p:txBody>
      </p:sp>
      <p:sp>
        <p:nvSpPr>
          <p:cNvPr id="14" name="Text Placeholder 3">
            <a:extLst>
              <a:ext uri="{FF2B5EF4-FFF2-40B4-BE49-F238E27FC236}">
                <a16:creationId xmlns:a16="http://schemas.microsoft.com/office/drawing/2014/main" id="{B833C998-789B-514E-A3A0-846C4E2DDA29}"/>
              </a:ext>
            </a:extLst>
          </p:cNvPr>
          <p:cNvSpPr>
            <a:spLocks noGrp="1"/>
          </p:cNvSpPr>
          <p:nvPr>
            <p:ph type="body" sz="quarter" idx="17" hasCustomPrompt="1"/>
          </p:nvPr>
        </p:nvSpPr>
        <p:spPr>
          <a:xfrm>
            <a:off x="373095" y="5320875"/>
            <a:ext cx="11619220" cy="332312"/>
          </a:xfrm>
        </p:spPr>
        <p:txBody>
          <a:bodyPr>
            <a:normAutofit/>
          </a:bodyPr>
          <a:lstStyle>
            <a:lvl1pPr marL="0" indent="0">
              <a:buNone/>
              <a:defRPr sz="1632">
                <a:solidFill>
                  <a:schemeClr val="accent1"/>
                </a:solidFill>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URL</a:t>
            </a:r>
          </a:p>
        </p:txBody>
      </p:sp>
      <p:sp>
        <p:nvSpPr>
          <p:cNvPr id="15" name="Text Placeholder 3">
            <a:extLst>
              <a:ext uri="{FF2B5EF4-FFF2-40B4-BE49-F238E27FC236}">
                <a16:creationId xmlns:a16="http://schemas.microsoft.com/office/drawing/2014/main" id="{5BF7D92B-2BC7-E245-BED5-0A8EEB343D99}"/>
              </a:ext>
            </a:extLst>
          </p:cNvPr>
          <p:cNvSpPr>
            <a:spLocks noGrp="1"/>
          </p:cNvSpPr>
          <p:nvPr>
            <p:ph type="body" sz="quarter" idx="18" hasCustomPrompt="1"/>
          </p:nvPr>
        </p:nvSpPr>
        <p:spPr>
          <a:xfrm>
            <a:off x="373095" y="4864640"/>
            <a:ext cx="11619220" cy="417636"/>
          </a:xfrm>
        </p:spPr>
        <p:txBody>
          <a:bodyPr>
            <a:normAutofit/>
          </a:bodyPr>
          <a:lstStyle>
            <a:lvl1pPr marL="0" indent="0">
              <a:buNone/>
              <a:defRPr sz="2040" b="1" i="0">
                <a:solidFill>
                  <a:schemeClr val="tx1"/>
                </a:solidFill>
                <a:latin typeface="Segoe UI Semibold" panose="020B0502040204020203" pitchFamily="34" charset="0"/>
                <a:cs typeface="Segoe UI Semibold"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Resource four</a:t>
            </a:r>
          </a:p>
        </p:txBody>
      </p:sp>
      <p:pic>
        <p:nvPicPr>
          <p:cNvPr id="16" name="Picture 15">
            <a:extLst>
              <a:ext uri="{FF2B5EF4-FFF2-40B4-BE49-F238E27FC236}">
                <a16:creationId xmlns:a16="http://schemas.microsoft.com/office/drawing/2014/main" id="{649BE33B-9858-0048-9598-E206E5FC5B03}"/>
              </a:ext>
            </a:extLst>
          </p:cNvPr>
          <p:cNvPicPr>
            <a:picLocks noChangeAspect="1"/>
          </p:cNvPicPr>
          <p:nvPr userDrawn="1"/>
        </p:nvPicPr>
        <p:blipFill>
          <a:blip r:embed="rId2"/>
          <a:stretch>
            <a:fillRect/>
          </a:stretch>
        </p:blipFill>
        <p:spPr>
          <a:xfrm>
            <a:off x="10794472" y="6472863"/>
            <a:ext cx="1548081" cy="511481"/>
          </a:xfrm>
          <a:prstGeom prst="rect">
            <a:avLst/>
          </a:prstGeom>
        </p:spPr>
      </p:pic>
    </p:spTree>
    <p:extLst>
      <p:ext uri="{BB962C8B-B14F-4D97-AF65-F5344CB8AC3E}">
        <p14:creationId xmlns:p14="http://schemas.microsoft.com/office/powerpoint/2010/main" val="8120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ookend">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4666" y="482657"/>
            <a:ext cx="11303378" cy="10409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969438" y="6529033"/>
            <a:ext cx="374019" cy="372394"/>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879176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66" y="482659"/>
            <a:ext cx="11303378" cy="1040919"/>
          </a:xfrm>
        </p:spPr>
        <p:txBody>
          <a:bodyPr anchor="t"/>
          <a:lstStyle/>
          <a:p>
            <a:r>
              <a:rPr lang="en-US"/>
              <a:t>Click to edit Master title style</a:t>
            </a:r>
          </a:p>
        </p:txBody>
      </p:sp>
      <p:sp>
        <p:nvSpPr>
          <p:cNvPr id="3" name="Content Placeholder 2"/>
          <p:cNvSpPr>
            <a:spLocks noGrp="1"/>
          </p:cNvSpPr>
          <p:nvPr>
            <p:ph idx="1"/>
          </p:nvPr>
        </p:nvSpPr>
        <p:spPr>
          <a:xfrm>
            <a:off x="574666" y="1652834"/>
            <a:ext cx="11303378" cy="4783104"/>
          </a:xfrm>
        </p:spPr>
        <p:txBody>
          <a:bodyPr/>
          <a:lstStyle>
            <a:lvl1pPr>
              <a:defRPr sz="2856"/>
            </a:lvl1pPr>
            <a:lvl2pPr>
              <a:defRPr sz="2448"/>
            </a:lvl2pPr>
            <a:lvl3pPr>
              <a:defRPr sz="2040"/>
            </a:lvl3pPr>
            <a:lvl4pPr>
              <a:defRPr sz="1836"/>
            </a:lvl4pPr>
            <a:lvl5pPr>
              <a:defRPr sz="183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IN"/>
              <a:t>Microsoft Confidential</a:t>
            </a:r>
          </a:p>
        </p:txBody>
      </p:sp>
      <p:sp>
        <p:nvSpPr>
          <p:cNvPr id="6" name="Slide Number Placeholder 5"/>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725712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1156952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sub">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227014"/>
            <a:ext cx="11563350" cy="77311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
        <p:nvSpPr>
          <p:cNvPr id="4" name="Text Placeholder 3">
            <a:extLst>
              <a:ext uri="{FF2B5EF4-FFF2-40B4-BE49-F238E27FC236}">
                <a16:creationId xmlns:a16="http://schemas.microsoft.com/office/drawing/2014/main" id="{C9834FA2-B663-48BA-97D8-953D62E12755}"/>
              </a:ext>
            </a:extLst>
          </p:cNvPr>
          <p:cNvSpPr>
            <a:spLocks noGrp="1"/>
          </p:cNvSpPr>
          <p:nvPr>
            <p:ph type="body" sz="quarter" idx="10" hasCustomPrompt="1"/>
          </p:nvPr>
        </p:nvSpPr>
        <p:spPr>
          <a:xfrm>
            <a:off x="434975" y="1000126"/>
            <a:ext cx="11563350" cy="307777"/>
          </a:xfrm>
        </p:spPr>
        <p:txBody>
          <a:bodyPr/>
          <a:lstStyle>
            <a:lvl1pPr>
              <a:defRPr sz="2000">
                <a:latin typeface="+mj-lt"/>
              </a:defRPr>
            </a:lvl1pPr>
          </a:lstStyle>
          <a:p>
            <a:pPr lvl="0"/>
            <a:r>
              <a:rPr lang="en-US"/>
              <a:t>Subtitle</a:t>
            </a:r>
          </a:p>
        </p:txBody>
      </p:sp>
    </p:spTree>
    <p:extLst>
      <p:ext uri="{BB962C8B-B14F-4D97-AF65-F5344CB8AC3E}">
        <p14:creationId xmlns:p14="http://schemas.microsoft.com/office/powerpoint/2010/main" val="21403348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4421" y="327991"/>
            <a:ext cx="5522090" cy="6338542"/>
          </a:xfrm>
          <a:prstGeom prst="rect">
            <a:avLst/>
          </a:prstGeom>
        </p:spPr>
      </p:pic>
    </p:spTree>
    <p:extLst>
      <p:ext uri="{BB962C8B-B14F-4D97-AF65-F5344CB8AC3E}">
        <p14:creationId xmlns:p14="http://schemas.microsoft.com/office/powerpoint/2010/main" val="382068001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350080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3" y="264964"/>
            <a:ext cx="9143998" cy="1097302"/>
          </a:xfrm>
        </p:spPr>
        <p:txBody>
          <a:bodyPr lIns="146304" tIns="91440" rIns="146304" bIns="91440"/>
          <a:lstStyle>
            <a:lvl1pPr>
              <a:lnSpc>
                <a:spcPts val="6297"/>
              </a:lnSpc>
              <a:defRPr sz="5798" baseline="0">
                <a:solidFill>
                  <a:schemeClr val="accent2"/>
                </a:solidFill>
              </a:defRPr>
            </a:lvl1pPr>
          </a:lstStyle>
          <a:p>
            <a:r>
              <a:rPr lang="en-US"/>
              <a:t>Lorem ipsum dolor sit.</a:t>
            </a:r>
          </a:p>
        </p:txBody>
      </p:sp>
      <p:sp>
        <p:nvSpPr>
          <p:cNvPr id="3" name="Footer Placeholder 2"/>
          <p:cNvSpPr>
            <a:spLocks noGrp="1"/>
          </p:cNvSpPr>
          <p:nvPr>
            <p:ph type="ftr" sz="quarter" idx="10"/>
          </p:nvPr>
        </p:nvSpPr>
        <p:spPr>
          <a:xfrm>
            <a:off x="457201" y="6565391"/>
            <a:ext cx="3937000" cy="137160"/>
          </a:xfrm>
          <a:prstGeom prst="rect">
            <a:avLst/>
          </a:prstGeom>
        </p:spPr>
        <p:txBody>
          <a:bodyPr/>
          <a:lstStyle/>
          <a:p>
            <a:r>
              <a:rPr lang="en-US"/>
              <a:t>Microsoft Confidential</a:t>
            </a:r>
          </a:p>
        </p:txBody>
      </p:sp>
      <p:sp>
        <p:nvSpPr>
          <p:cNvPr id="4" name="Slide Number Placeholder 3"/>
          <p:cNvSpPr>
            <a:spLocks noGrp="1"/>
          </p:cNvSpPr>
          <p:nvPr>
            <p:ph type="sldNum" sz="quarter" idx="11"/>
          </p:nvPr>
        </p:nvSpPr>
        <p:spPr>
          <a:xfrm>
            <a:off x="11595106" y="6565391"/>
            <a:ext cx="566737" cy="137160"/>
          </a:xfrm>
          <a:prstGeom prst="rect">
            <a:avLst/>
          </a:prstGeom>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09287333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699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37205177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799" strike="noStrike" spc="-50"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38664"/>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Tree>
    <p:extLst>
      <p:ext uri="{BB962C8B-B14F-4D97-AF65-F5344CB8AC3E}">
        <p14:creationId xmlns:p14="http://schemas.microsoft.com/office/powerpoint/2010/main" val="2581246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7386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799" strike="noStrike" spc="-50"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Tree>
    <p:extLst>
      <p:ext uri="{BB962C8B-B14F-4D97-AF65-F5344CB8AC3E}">
        <p14:creationId xmlns:p14="http://schemas.microsoft.com/office/powerpoint/2010/main" val="3492553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1" y="-1"/>
            <a:ext cx="12436475" cy="6994526"/>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1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34975" y="2170631"/>
            <a:ext cx="7627938"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2" tIns="146282" rIns="182852" bIns="146282" numCol="1" spcCol="0" rtlCol="0" fromWordArt="0" anchor="t" anchorCtr="0" forceAA="0" compatLnSpc="1">
            <a:prstTxWarp prst="textNoShape">
              <a:avLst/>
            </a:prstTxWarp>
            <a:noAutofit/>
          </a:bodyPr>
          <a:lstStyle/>
          <a:p>
            <a:pPr lvl="0" algn="ctr" defTabSz="93231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80562" y="4584725"/>
            <a:ext cx="6637838" cy="7386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21960" y="2730874"/>
            <a:ext cx="6696440" cy="1828800"/>
          </a:xfrm>
          <a:noFill/>
        </p:spPr>
        <p:txBody>
          <a:bodyPr lIns="0" tIns="0" rIns="0" bIns="182880" anchor="b" anchorCtr="0"/>
          <a:lstStyle>
            <a:lvl1pPr>
              <a:defRPr sz="4799" strike="noStrike" spc="-50"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Tree>
    <p:extLst>
      <p:ext uri="{BB962C8B-B14F-4D97-AF65-F5344CB8AC3E}">
        <p14:creationId xmlns:p14="http://schemas.microsoft.com/office/powerpoint/2010/main" val="2958831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1" y="-1"/>
            <a:ext cx="12436475" cy="6994526"/>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1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37277" y="2204497"/>
            <a:ext cx="7627938" cy="3657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2" tIns="146282" rIns="182852" bIns="146282" numCol="1" spcCol="0" rtlCol="0" fromWordArt="0" anchor="t" anchorCtr="0" forceAA="0" compatLnSpc="1">
            <a:prstTxWarp prst="textNoShape">
              <a:avLst/>
            </a:prstTxWarp>
            <a:noAutofit/>
          </a:bodyPr>
          <a:lstStyle/>
          <a:p>
            <a:pPr lvl="0" algn="ctr" defTabSz="93231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80562" y="4584725"/>
            <a:ext cx="6637838" cy="738664"/>
          </a:xfrm>
        </p:spPr>
        <p:txBody>
          <a:bodyPr/>
          <a:lstStyle>
            <a:lvl1pPr>
              <a:defRPr sz="1800">
                <a:solidFill>
                  <a:schemeClr val="tx1"/>
                </a:solidFill>
              </a:defRPr>
            </a:lvl1pPr>
            <a:lvl2pPr>
              <a:defRPr sz="1800">
                <a:solidFill>
                  <a:schemeClr val="tx1"/>
                </a:solidFill>
              </a:defRPr>
            </a:lvl2pPr>
            <a:lvl3pPr>
              <a:defRPr sz="1400"/>
            </a:lvl3pPr>
            <a:lvl4pPr>
              <a:defRPr sz="1400"/>
            </a:lvl4pPr>
            <a:lvl5pPr>
              <a:defRPr sz="1050"/>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21960" y="2730874"/>
            <a:ext cx="6696440" cy="1828800"/>
          </a:xfrm>
          <a:noFill/>
        </p:spPr>
        <p:txBody>
          <a:bodyPr lIns="0" tIns="0" rIns="0" bIns="182880" anchor="b" anchorCtr="0"/>
          <a:lstStyle>
            <a:lvl1pPr>
              <a:defRPr sz="4799" strike="noStrike" spc="-50"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Tree>
    <p:extLst>
      <p:ext uri="{BB962C8B-B14F-4D97-AF65-F5344CB8AC3E}">
        <p14:creationId xmlns:p14="http://schemas.microsoft.com/office/powerpoint/2010/main" val="362619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439">
              <a:spcAft>
                <a:spcPts val="500"/>
              </a:spcAft>
              <a:buNone/>
              <a:defRPr sz="1800" spc="0" baseline="0">
                <a:solidFill>
                  <a:schemeClr val="tx2"/>
                </a:solidFill>
              </a:defRPr>
            </a:lvl1pPr>
            <a:lvl2pPr marL="228562" indent="0">
              <a:buNone/>
              <a:defRPr sz="1800"/>
            </a:lvl2pPr>
            <a:lvl3pPr marL="457124" indent="0">
              <a:buNone/>
              <a:defRPr sz="1800"/>
            </a:lvl3pPr>
            <a:lvl4pPr marL="685687" indent="0">
              <a:buNone/>
              <a:defRPr sz="1800"/>
            </a:lvl4pPr>
            <a:lvl5pPr marL="914249" indent="0">
              <a:buNone/>
              <a:defRPr sz="1800"/>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69141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61080"/>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124" indent="0">
              <a:buNone/>
              <a:defRPr/>
            </a:lvl3pPr>
            <a:lvl4pPr marL="685687" indent="0">
              <a:buNone/>
              <a:defRPr/>
            </a:lvl4pPr>
            <a:lvl5pPr marL="914249"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9" y="3214125"/>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124" indent="0">
              <a:buNone/>
              <a:defRPr/>
            </a:lvl3pPr>
            <a:lvl4pPr marL="685687" indent="0">
              <a:buNone/>
              <a:defRPr/>
            </a:lvl4pPr>
            <a:lvl5pPr marL="914249"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9"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124" indent="0">
              <a:buNone/>
              <a:defRPr/>
            </a:lvl3pPr>
            <a:lvl4pPr marL="685687"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19351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311740734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60861"/>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62" indent="0">
              <a:buNone/>
              <a:defRPr/>
            </a:lvl2pPr>
            <a:lvl3pPr marL="457124" indent="0">
              <a:buNone/>
              <a:defRPr/>
            </a:lvl3pPr>
            <a:lvl4pPr marL="685687" indent="0">
              <a:buNone/>
              <a:defRPr/>
            </a:lvl4pPr>
            <a:lvl5pPr marL="914249"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03" marR="0" indent="-285703" algn="l" defTabSz="932588"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24" indent="0">
              <a:buNone/>
              <a:defRPr/>
            </a:lvl3pPr>
            <a:lvl4pPr marL="685687" indent="0">
              <a:buNone/>
              <a:defRPr/>
            </a:lvl4pPr>
            <a:lvl5pPr marL="914249" indent="0">
              <a:buNone/>
              <a:defRPr/>
            </a:lvl5pPr>
          </a:lstStyle>
          <a:p>
            <a:pPr lvl="0"/>
            <a:r>
              <a:rPr lang="en-US"/>
              <a:t>Paragraph title Segoe UI </a:t>
            </a:r>
            <a:r>
              <a:rPr lang="en-US" err="1"/>
              <a:t>Semibold</a:t>
            </a:r>
            <a:r>
              <a:rPr lang="en-US"/>
              <a:t> 14/18</a:t>
            </a:r>
          </a:p>
          <a:p>
            <a:pPr marL="285703" marR="0" lvl="1" indent="-285703" algn="l" defTabSz="932588"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03" marR="0" lvl="1" indent="-285703" algn="l" defTabSz="932588"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03" marR="0" indent="-285703" algn="l" defTabSz="932588"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24" indent="0">
              <a:buNone/>
              <a:defRPr/>
            </a:lvl3pPr>
            <a:lvl4pPr marL="685687" indent="0">
              <a:buNone/>
              <a:defRPr/>
            </a:lvl4pPr>
            <a:lvl5pPr marL="914249" indent="0">
              <a:buNone/>
              <a:defRPr/>
            </a:lvl5pPr>
          </a:lstStyle>
          <a:p>
            <a:pPr lvl="0"/>
            <a:r>
              <a:rPr lang="en-US"/>
              <a:t>Paragraph title Segoe UI </a:t>
            </a:r>
            <a:r>
              <a:rPr lang="en-US" err="1"/>
              <a:t>Semibold</a:t>
            </a:r>
            <a:r>
              <a:rPr lang="en-US"/>
              <a:t> 14/18</a:t>
            </a:r>
          </a:p>
          <a:p>
            <a:pPr marL="285703" marR="0" lvl="1" indent="-285703" algn="l" defTabSz="932588"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03" marR="0" lvl="1" indent="-285703" algn="l" defTabSz="932588"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4" y="3214124"/>
            <a:ext cx="3690937" cy="2675989"/>
          </a:xfr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03" marR="0" indent="-285703" algn="l" defTabSz="932588"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24" indent="0">
              <a:buNone/>
              <a:defRPr/>
            </a:lvl3pPr>
            <a:lvl4pPr marL="685687" indent="0">
              <a:buNone/>
              <a:defRPr/>
            </a:lvl4pPr>
            <a:lvl5pPr marL="914249" indent="0">
              <a:buNone/>
              <a:defRPr/>
            </a:lvl5pPr>
          </a:lstStyle>
          <a:p>
            <a:pPr lvl="0"/>
            <a:r>
              <a:rPr lang="en-US"/>
              <a:t>Paragraph title Segoe UI </a:t>
            </a:r>
            <a:r>
              <a:rPr lang="en-US" err="1"/>
              <a:t>Semibold</a:t>
            </a:r>
            <a:r>
              <a:rPr lang="en-US"/>
              <a:t> 14/18</a:t>
            </a:r>
          </a:p>
          <a:p>
            <a:pPr marL="285703" marR="0" lvl="1" indent="-285703" algn="l" defTabSz="932588"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03" marR="0" lvl="1" indent="-285703" algn="l" defTabSz="932588"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53312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7"/>
            <a:ext cx="3690937" cy="2483629"/>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9" y="2410677"/>
            <a:ext cx="3690937" cy="2483629"/>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39602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5"/>
            <a:ext cx="3690937" cy="1201226"/>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5"/>
            <a:ext cx="3690937" cy="1201226"/>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4"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9" y="5026025"/>
            <a:ext cx="3690937" cy="1201226"/>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513600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17053"/>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20" y="3230880"/>
            <a:ext cx="1727200" cy="2817053"/>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20"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9"/>
            <a:ext cx="261936" cy="263525"/>
          </a:xfrm>
        </p:spPr>
        <p:txBody>
          <a:bodyPr tIns="0" bIns="0"/>
          <a:lstStyle>
            <a:lvl1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18"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18"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1024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36511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156452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tx1"/>
                </a:solidFill>
              </a:defRPr>
            </a:lvl1pPr>
          </a:lstStyle>
          <a:p>
            <a:pPr marL="0" lvl="0">
              <a:lnSpc>
                <a:spcPts val="5599"/>
              </a:lnSpc>
            </a:pPr>
            <a:r>
              <a:rPr lang="en-US"/>
              <a:t>Section title</a:t>
            </a:r>
          </a:p>
        </p:txBody>
      </p:sp>
    </p:spTree>
    <p:extLst>
      <p:ext uri="{BB962C8B-B14F-4D97-AF65-F5344CB8AC3E}">
        <p14:creationId xmlns:p14="http://schemas.microsoft.com/office/powerpoint/2010/main" val="2691231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1"/>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79"/>
            <a:ext cx="5653087" cy="411162"/>
          </a:xfrm>
        </p:spPr>
        <p:txBody>
          <a:bodyPr wrap="square" lIns="0" tIns="0" rIns="0" bIns="0">
            <a:spAutoFit/>
          </a:bodyPr>
          <a:lstStyle>
            <a:lvl1pPr>
              <a:lnSpc>
                <a:spcPts val="3199"/>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675"/>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62" indent="0">
              <a:buNone/>
              <a:defRPr/>
            </a:lvl2pPr>
            <a:lvl3pPr marL="457124" indent="0">
              <a:buNone/>
              <a:defRPr/>
            </a:lvl3pPr>
            <a:lvl4pPr marL="685687" indent="0">
              <a:buNone/>
              <a:defRPr/>
            </a:lvl4pPr>
            <a:lvl5pPr marL="914249"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16045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5"/>
            <a:ext cx="3690937" cy="1201226"/>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5"/>
            <a:ext cx="3690937" cy="1201226"/>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5"/>
            <a:ext cx="3690937" cy="1201226"/>
          </a:xfrm>
        </p:spPr>
        <p:txBody>
          <a:bodyPr lIns="0" tIns="0" rIns="0" bIns="0"/>
          <a:lstStyle>
            <a:lvl1pPr marL="0" marR="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323553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1" y="426474"/>
            <a:ext cx="7902575" cy="6568052"/>
          </a:xfrm>
          <a:prstGeom prst="rect">
            <a:avLst/>
          </a:prstGeom>
        </p:spPr>
      </p:pic>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62" indent="0">
              <a:buNone/>
              <a:defRPr/>
            </a:lvl2pPr>
            <a:lvl3pPr marL="457124" indent="0">
              <a:buNone/>
              <a:defRPr/>
            </a:lvl3pPr>
            <a:lvl4pPr marL="685687" indent="0">
              <a:buNone/>
              <a:defRPr/>
            </a:lvl4pPr>
            <a:lvl5pPr marL="914249"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22101"/>
          </a:xfrm>
        </p:spPr>
        <p:txBody>
          <a:bodyPr lIns="0" tIns="0" rIns="0" bIns="0"/>
          <a:lstStyle>
            <a:lvl1pPr marL="285703" indent="-285703">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124" indent="0">
              <a:buNone/>
              <a:defRPr/>
            </a:lvl3pPr>
            <a:lvl4pPr marL="685687" indent="0">
              <a:buNone/>
              <a:defRPr/>
            </a:lvl4pPr>
            <a:lvl5pPr marL="91424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3490933"/>
            <a:ext cx="5951026" cy="553998"/>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070525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34457" y="0"/>
            <a:ext cx="6202018" cy="6994525"/>
          </a:xfrm>
          <a:prstGeom prst="rect">
            <a:avLst/>
          </a:prstGeom>
        </p:spPr>
      </p:pic>
    </p:spTree>
    <p:extLst>
      <p:ext uri="{BB962C8B-B14F-4D97-AF65-F5344CB8AC3E}">
        <p14:creationId xmlns:p14="http://schemas.microsoft.com/office/powerpoint/2010/main" val="24337283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1"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3490933"/>
            <a:ext cx="5951026" cy="553998"/>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588"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124" indent="0">
              <a:buNone/>
              <a:defRPr/>
            </a:lvl3pPr>
            <a:lvl4pPr marL="685687" indent="0">
              <a:buNone/>
              <a:defRPr/>
            </a:lvl4pPr>
            <a:lvl5pPr marL="914249" indent="0">
              <a:buNone/>
              <a:defRPr/>
            </a:lvl5pPr>
          </a:lstStyle>
          <a:p>
            <a:pPr marL="0" marR="0" lvl="0" indent="0" algn="l" defTabSz="932588"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9478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4" y="496641"/>
            <a:ext cx="11087895" cy="6497884"/>
          </a:xfrm>
          <a:prstGeom prst="rect">
            <a:avLst/>
          </a:prstGeom>
        </p:spPr>
      </p:pic>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6"/>
            <a:ext cx="7832726" cy="553998"/>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98267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6" y="5973764"/>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588"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124" indent="0">
              <a:buNone/>
              <a:defRPr/>
            </a:lvl3pPr>
            <a:lvl4pPr marL="685687" indent="0">
              <a:buNone/>
              <a:defRPr/>
            </a:lvl4pPr>
            <a:lvl5pPr marL="914249"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9"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198961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1989615"/>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5" y="5783263"/>
            <a:ext cx="3702053"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50" y="5783263"/>
            <a:ext cx="3702053"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5" y="5783263"/>
            <a:ext cx="3702053"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5"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152741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79"/>
            <a:ext cx="11533187" cy="411162"/>
          </a:xfrm>
        </p:spPr>
        <p:txBody>
          <a:bodyPr wrap="square" lIns="0" tIns="0" rIns="0" bIns="0">
            <a:spAutoFit/>
          </a:bodyPr>
          <a:lstStyle>
            <a:lvl1pPr>
              <a:lnSpc>
                <a:spcPts val="3199"/>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9" y="4004805"/>
            <a:ext cx="11533187" cy="553998"/>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87764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4"/>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36"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1"/>
            <a:ext cx="7604125" cy="1502728"/>
          </a:xfrm>
          <a:noFill/>
        </p:spPr>
        <p:txBody>
          <a:bodyPr lIns="0" tIns="0" rIns="0" bIns="0" anchor="t" anchorCtr="0"/>
          <a:lstStyle>
            <a:lvl1pPr>
              <a:lnSpc>
                <a:spcPct val="100000"/>
              </a:lnSpc>
              <a:spcAft>
                <a:spcPts val="1300"/>
              </a:spcAft>
              <a:defRPr sz="2599" spc="-50"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7" y="448056"/>
            <a:ext cx="1362456" cy="194066"/>
          </a:xfrm>
          <a:prstGeom prst="rect">
            <a:avLst/>
          </a:prstGeom>
        </p:spPr>
      </p:pic>
    </p:spTree>
    <p:extLst>
      <p:ext uri="{BB962C8B-B14F-4D97-AF65-F5344CB8AC3E}">
        <p14:creationId xmlns:p14="http://schemas.microsoft.com/office/powerpoint/2010/main" val="398479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1034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1982"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37280" y="3268662"/>
            <a:ext cx="2145157" cy="457200"/>
          </a:xfrm>
          <a:prstGeom prst="rect">
            <a:avLst/>
          </a:prstGeom>
        </p:spPr>
      </p:pic>
    </p:spTree>
    <p:extLst>
      <p:ext uri="{BB962C8B-B14F-4D97-AF65-F5344CB8AC3E}">
        <p14:creationId xmlns:p14="http://schemas.microsoft.com/office/powerpoint/2010/main" val="444582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fidentiality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hasCustomPrompt="1"/>
          </p:nvPr>
        </p:nvSpPr>
        <p:spPr/>
        <p:txBody>
          <a:bodyPr/>
          <a:lstStyle>
            <a:lvl1pPr>
              <a:defRPr/>
            </a:lvl1pPr>
          </a:lstStyle>
          <a:p>
            <a:r>
              <a:rPr lang="en-US"/>
              <a:t>Confidentiality slide</a:t>
            </a:r>
          </a:p>
        </p:txBody>
      </p:sp>
      <p:sp>
        <p:nvSpPr>
          <p:cNvPr id="3" name="TextBox 2">
            <a:extLst>
              <a:ext uri="{FF2B5EF4-FFF2-40B4-BE49-F238E27FC236}">
                <a16:creationId xmlns:a16="http://schemas.microsoft.com/office/drawing/2014/main" id="{DBD07666-5C5E-4C40-8C68-86D1F3CAB0C5}"/>
              </a:ext>
            </a:extLst>
          </p:cNvPr>
          <p:cNvSpPr txBox="1"/>
          <p:nvPr userDrawn="1"/>
        </p:nvSpPr>
        <p:spPr>
          <a:xfrm>
            <a:off x="595914" y="4263070"/>
            <a:ext cx="11243610" cy="2123854"/>
          </a:xfrm>
          <a:prstGeom prst="rect">
            <a:avLst/>
          </a:prstGeom>
          <a:noFill/>
        </p:spPr>
        <p:txBody>
          <a:bodyPr wrap="square" lIns="186493" tIns="149195" rIns="186493" bIns="149195" rtlCol="0" anchor="ctr">
            <a:spAutoFit/>
          </a:bodyPr>
          <a:lstStyle/>
          <a:p>
            <a:pPr algn="ctr">
              <a:lnSpc>
                <a:spcPct val="90000"/>
              </a:lnSpc>
              <a:spcBef>
                <a:spcPts val="1224"/>
              </a:spcBef>
              <a:spcAft>
                <a:spcPts val="612"/>
              </a:spcAft>
            </a:pPr>
            <a:r>
              <a:rPr lang="en-US" sz="2040">
                <a:gradFill>
                  <a:gsLst>
                    <a:gs pos="2917">
                      <a:schemeClr val="tx1"/>
                    </a:gs>
                    <a:gs pos="30000">
                      <a:schemeClr val="tx1"/>
                    </a:gs>
                  </a:gsLst>
                  <a:lin ang="5400000" scaled="0"/>
                </a:gradFill>
              </a:rPr>
              <a:t>Microsoft Ready content is </a:t>
            </a:r>
            <a:r>
              <a:rPr lang="en-US" sz="204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224"/>
              </a:spcBef>
              <a:spcAft>
                <a:spcPts val="612"/>
              </a:spcAft>
            </a:pPr>
            <a:r>
              <a:rPr lang="en-US" sz="204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040">
                <a:gradFill>
                  <a:gsLst>
                    <a:gs pos="2917">
                      <a:schemeClr val="tx1"/>
                    </a:gs>
                    <a:gs pos="30000">
                      <a:schemeClr val="tx1"/>
                    </a:gs>
                  </a:gsLst>
                  <a:lin ang="5400000" scaled="0"/>
                </a:gradFill>
              </a:rPr>
              <a:t>post Microsoft Ready content to any blogs or external websites</a:t>
            </a:r>
          </a:p>
          <a:p>
            <a:pPr algn="ctr">
              <a:lnSpc>
                <a:spcPct val="90000"/>
              </a:lnSpc>
              <a:spcBef>
                <a:spcPts val="1224"/>
              </a:spcBef>
              <a:spcAft>
                <a:spcPts val="612"/>
              </a:spcAft>
            </a:pPr>
            <a:r>
              <a:rPr lang="en-US" sz="204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04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224"/>
              </a:spcBef>
              <a:spcAft>
                <a:spcPts val="612"/>
              </a:spcAft>
            </a:pPr>
            <a:r>
              <a:rPr lang="en-US" sz="2040">
                <a:gradFill>
                  <a:gsLst>
                    <a:gs pos="2917">
                      <a:schemeClr val="tx1"/>
                    </a:gs>
                    <a:gs pos="30000">
                      <a:schemeClr val="tx1"/>
                    </a:gs>
                  </a:gsLst>
                  <a:lin ang="5400000" scaled="0"/>
                </a:gradFill>
              </a:rPr>
              <a:t>Content will be available to internal audiences on-demand post-event</a:t>
            </a:r>
          </a:p>
        </p:txBody>
      </p:sp>
      <p:sp>
        <p:nvSpPr>
          <p:cNvPr id="61" name="Oval 60">
            <a:extLst>
              <a:ext uri="{FF2B5EF4-FFF2-40B4-BE49-F238E27FC236}">
                <a16:creationId xmlns:a16="http://schemas.microsoft.com/office/drawing/2014/main" id="{A6B1A30E-72AA-4A8F-A97F-FD4B4989FC97}"/>
              </a:ext>
            </a:extLst>
          </p:cNvPr>
          <p:cNvSpPr/>
          <p:nvPr userDrawn="1"/>
        </p:nvSpPr>
        <p:spPr bwMode="gray">
          <a:xfrm>
            <a:off x="2751185" y="1826348"/>
            <a:ext cx="1635020" cy="1634787"/>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7544" rIns="0" bIns="47544" numCol="1" rtlCol="0" anchor="ctr" anchorCtr="0" compatLnSpc="1">
            <a:prstTxWarp prst="textNoShape">
              <a:avLst/>
            </a:prstTxWarp>
          </a:bodyPr>
          <a:lstStyle/>
          <a:p>
            <a:pPr marL="0" marR="0" lvl="0" indent="0" algn="ctr" defTabSz="95050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4" name="Oval 123">
            <a:extLst>
              <a:ext uri="{FF2B5EF4-FFF2-40B4-BE49-F238E27FC236}">
                <a16:creationId xmlns:a16="http://schemas.microsoft.com/office/drawing/2014/main" id="{86F400F5-9FA0-4CE6-B207-5F2FF50C7927}"/>
              </a:ext>
            </a:extLst>
          </p:cNvPr>
          <p:cNvSpPr/>
          <p:nvPr userDrawn="1"/>
        </p:nvSpPr>
        <p:spPr bwMode="gray">
          <a:xfrm>
            <a:off x="5424708" y="1826348"/>
            <a:ext cx="1635020" cy="1634787"/>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7544" rIns="0" bIns="47544" numCol="1" rtlCol="0" anchor="ctr" anchorCtr="0" compatLnSpc="1">
            <a:prstTxWarp prst="textNoShape">
              <a:avLst/>
            </a:prstTxWarp>
          </a:bodyPr>
          <a:lstStyle/>
          <a:p>
            <a:pPr marR="0" lvl="0" indent="0" algn="ctr" defTabSz="950506" fontAlgn="base">
              <a:lnSpc>
                <a:spcPct val="100000"/>
              </a:lnSpc>
              <a:spcBef>
                <a:spcPct val="0"/>
              </a:spcBef>
              <a:spcAft>
                <a:spcPct val="0"/>
              </a:spcAft>
              <a:buClrTx/>
              <a:buSzTx/>
              <a:buFontTx/>
              <a:buNone/>
              <a:tabLst/>
            </a:pPr>
            <a:endParaRPr kumimoji="0" lang="en-US" sz="204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23" name="Group 122">
            <a:extLst>
              <a:ext uri="{FF2B5EF4-FFF2-40B4-BE49-F238E27FC236}">
                <a16:creationId xmlns:a16="http://schemas.microsoft.com/office/drawing/2014/main" id="{BA797159-0B2F-4995-81D8-EBFFD05AB617}"/>
              </a:ext>
            </a:extLst>
          </p:cNvPr>
          <p:cNvGrpSpPr/>
          <p:nvPr userDrawn="1"/>
        </p:nvGrpSpPr>
        <p:grpSpPr bwMode="gray">
          <a:xfrm flipH="1">
            <a:off x="6019823" y="2221805"/>
            <a:ext cx="444788" cy="843875"/>
            <a:chOff x="5200650" y="1722438"/>
            <a:chExt cx="1797050" cy="3409950"/>
          </a:xfrm>
        </p:grpSpPr>
        <p:sp>
          <p:nvSpPr>
            <p:cNvPr id="105" name="Freeform 26">
              <a:extLst>
                <a:ext uri="{FF2B5EF4-FFF2-40B4-BE49-F238E27FC236}">
                  <a16:creationId xmlns:a16="http://schemas.microsoft.com/office/drawing/2014/main" id="{D5EE552A-CFE9-4D35-BDE3-A939AA559C23}"/>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06" name="Freeform 27">
              <a:extLst>
                <a:ext uri="{FF2B5EF4-FFF2-40B4-BE49-F238E27FC236}">
                  <a16:creationId xmlns:a16="http://schemas.microsoft.com/office/drawing/2014/main" id="{62561F91-9D8C-4635-B806-AE2D1119614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07" name="Rectangle 28">
              <a:extLst>
                <a:ext uri="{FF2B5EF4-FFF2-40B4-BE49-F238E27FC236}">
                  <a16:creationId xmlns:a16="http://schemas.microsoft.com/office/drawing/2014/main" id="{71C38A4E-A7CA-4FC4-B76A-394814BBAD30}"/>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08" name="Rectangle 29">
              <a:extLst>
                <a:ext uri="{FF2B5EF4-FFF2-40B4-BE49-F238E27FC236}">
                  <a16:creationId xmlns:a16="http://schemas.microsoft.com/office/drawing/2014/main" id="{0EB3CFB9-1B4F-40C4-8527-07696A24C42D}"/>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09" name="Rectangle 30">
              <a:extLst>
                <a:ext uri="{FF2B5EF4-FFF2-40B4-BE49-F238E27FC236}">
                  <a16:creationId xmlns:a16="http://schemas.microsoft.com/office/drawing/2014/main" id="{A6E51830-661E-42FF-A82A-D30745B76D13}"/>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10" name="Rectangle 31">
              <a:extLst>
                <a:ext uri="{FF2B5EF4-FFF2-40B4-BE49-F238E27FC236}">
                  <a16:creationId xmlns:a16="http://schemas.microsoft.com/office/drawing/2014/main" id="{95201EB4-D463-4472-9390-C70DD9F565CA}"/>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11" name="Rectangle 32">
              <a:extLst>
                <a:ext uri="{FF2B5EF4-FFF2-40B4-BE49-F238E27FC236}">
                  <a16:creationId xmlns:a16="http://schemas.microsoft.com/office/drawing/2014/main" id="{B130CDDD-D0C4-4E72-B76C-DB9845238263}"/>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12" name="Rectangle 33">
              <a:extLst>
                <a:ext uri="{FF2B5EF4-FFF2-40B4-BE49-F238E27FC236}">
                  <a16:creationId xmlns:a16="http://schemas.microsoft.com/office/drawing/2014/main" id="{65FB6058-8B32-4371-95BE-A2B310C6B8FB}"/>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13" name="Rectangle 34">
              <a:extLst>
                <a:ext uri="{FF2B5EF4-FFF2-40B4-BE49-F238E27FC236}">
                  <a16:creationId xmlns:a16="http://schemas.microsoft.com/office/drawing/2014/main" id="{FB2303C7-0661-4CF0-B491-D2E9D47EE15A}"/>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14" name="Rectangle 35">
              <a:extLst>
                <a:ext uri="{FF2B5EF4-FFF2-40B4-BE49-F238E27FC236}">
                  <a16:creationId xmlns:a16="http://schemas.microsoft.com/office/drawing/2014/main" id="{C3FA6748-9371-4617-9A5E-AEF6112AB5DA}"/>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15" name="Rectangle 36">
              <a:extLst>
                <a:ext uri="{FF2B5EF4-FFF2-40B4-BE49-F238E27FC236}">
                  <a16:creationId xmlns:a16="http://schemas.microsoft.com/office/drawing/2014/main" id="{22819134-DC28-4E40-9A2C-B052D6FE6E78}"/>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16" name="Rectangle 37">
              <a:extLst>
                <a:ext uri="{FF2B5EF4-FFF2-40B4-BE49-F238E27FC236}">
                  <a16:creationId xmlns:a16="http://schemas.microsoft.com/office/drawing/2014/main" id="{A8AB1BAE-A549-4C2D-90AE-29E7A84F30C2}"/>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17" name="Rectangle 38">
              <a:extLst>
                <a:ext uri="{FF2B5EF4-FFF2-40B4-BE49-F238E27FC236}">
                  <a16:creationId xmlns:a16="http://schemas.microsoft.com/office/drawing/2014/main" id="{6BB21AAD-BEBD-464D-9425-DFCE1A810212}"/>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18" name="Rectangle 39">
              <a:extLst>
                <a:ext uri="{FF2B5EF4-FFF2-40B4-BE49-F238E27FC236}">
                  <a16:creationId xmlns:a16="http://schemas.microsoft.com/office/drawing/2014/main" id="{82C133A5-90DA-4452-B1C2-96A28D1B3B2D}"/>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19" name="Rectangle 40">
              <a:extLst>
                <a:ext uri="{FF2B5EF4-FFF2-40B4-BE49-F238E27FC236}">
                  <a16:creationId xmlns:a16="http://schemas.microsoft.com/office/drawing/2014/main" id="{9EC959C0-2ED1-429D-9343-6B03D72EC2DB}"/>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20" name="Rectangle 41">
              <a:extLst>
                <a:ext uri="{FF2B5EF4-FFF2-40B4-BE49-F238E27FC236}">
                  <a16:creationId xmlns:a16="http://schemas.microsoft.com/office/drawing/2014/main" id="{27EB350B-78EC-4CE4-9803-6981B8ABF253}"/>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21" name="Freeform 42">
              <a:extLst>
                <a:ext uri="{FF2B5EF4-FFF2-40B4-BE49-F238E27FC236}">
                  <a16:creationId xmlns:a16="http://schemas.microsoft.com/office/drawing/2014/main" id="{E19CD1BB-BAEF-4D84-8870-955840A2D735}"/>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22" name="Rectangle 43">
              <a:extLst>
                <a:ext uri="{FF2B5EF4-FFF2-40B4-BE49-F238E27FC236}">
                  <a16:creationId xmlns:a16="http://schemas.microsoft.com/office/drawing/2014/main" id="{AB3A5491-F398-47CB-BBBC-35E96F4E414D}"/>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grpSp>
      <p:sp>
        <p:nvSpPr>
          <p:cNvPr id="149" name="Oval 148">
            <a:extLst>
              <a:ext uri="{FF2B5EF4-FFF2-40B4-BE49-F238E27FC236}">
                <a16:creationId xmlns:a16="http://schemas.microsoft.com/office/drawing/2014/main" id="{88B05F2C-2F66-43AA-A9E2-803B1F843606}"/>
              </a:ext>
            </a:extLst>
          </p:cNvPr>
          <p:cNvSpPr/>
          <p:nvPr userDrawn="1"/>
        </p:nvSpPr>
        <p:spPr bwMode="gray">
          <a:xfrm>
            <a:off x="8050273" y="1826348"/>
            <a:ext cx="1635020" cy="1634787"/>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7544" rIns="0" bIns="47544" numCol="1" rtlCol="0" anchor="ctr" anchorCtr="0" compatLnSpc="1">
            <a:prstTxWarp prst="textNoShape">
              <a:avLst/>
            </a:prstTxWarp>
          </a:bodyPr>
          <a:lstStyle/>
          <a:p>
            <a:pPr marR="0" lvl="0" indent="0" algn="ctr" defTabSz="950506" fontAlgn="base">
              <a:lnSpc>
                <a:spcPct val="100000"/>
              </a:lnSpc>
              <a:spcBef>
                <a:spcPct val="0"/>
              </a:spcBef>
              <a:spcAft>
                <a:spcPct val="0"/>
              </a:spcAft>
              <a:buClrTx/>
              <a:buSzTx/>
              <a:buFontTx/>
              <a:buNone/>
              <a:tabLst/>
            </a:pPr>
            <a:endParaRPr kumimoji="0" lang="en-US" sz="204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48" name="Group 147">
            <a:extLst>
              <a:ext uri="{FF2B5EF4-FFF2-40B4-BE49-F238E27FC236}">
                <a16:creationId xmlns:a16="http://schemas.microsoft.com/office/drawing/2014/main" id="{E88D9ECD-A4C6-4CFD-BE83-83D944C0F97B}"/>
              </a:ext>
            </a:extLst>
          </p:cNvPr>
          <p:cNvGrpSpPr/>
          <p:nvPr userDrawn="1"/>
        </p:nvGrpSpPr>
        <p:grpSpPr bwMode="gray">
          <a:xfrm>
            <a:off x="8281097" y="2332367"/>
            <a:ext cx="1173375" cy="622749"/>
            <a:chOff x="6151563" y="1584325"/>
            <a:chExt cx="4276725" cy="2270126"/>
          </a:xfrm>
        </p:grpSpPr>
        <p:sp>
          <p:nvSpPr>
            <p:cNvPr id="129" name="Rectangle 47">
              <a:extLst>
                <a:ext uri="{FF2B5EF4-FFF2-40B4-BE49-F238E27FC236}">
                  <a16:creationId xmlns:a16="http://schemas.microsoft.com/office/drawing/2014/main" id="{26C055B8-93FF-46DA-B415-D8D54497176C}"/>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30" name="Rectangle 48">
              <a:extLst>
                <a:ext uri="{FF2B5EF4-FFF2-40B4-BE49-F238E27FC236}">
                  <a16:creationId xmlns:a16="http://schemas.microsoft.com/office/drawing/2014/main" id="{CFE4BDC0-DE0F-4728-875B-177D4395AAE0}"/>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31" name="Freeform 49">
              <a:extLst>
                <a:ext uri="{FF2B5EF4-FFF2-40B4-BE49-F238E27FC236}">
                  <a16:creationId xmlns:a16="http://schemas.microsoft.com/office/drawing/2014/main" id="{DF9925D4-DE10-40F0-8BA3-16B00AE6C44D}"/>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sz="1836"/>
            </a:p>
          </p:txBody>
        </p:sp>
        <p:sp>
          <p:nvSpPr>
            <p:cNvPr id="132" name="Rectangle 50">
              <a:extLst>
                <a:ext uri="{FF2B5EF4-FFF2-40B4-BE49-F238E27FC236}">
                  <a16:creationId xmlns:a16="http://schemas.microsoft.com/office/drawing/2014/main" id="{E95E9909-20A7-4A13-8FBC-BB76A4AAD529}"/>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3" name="Rectangle 51">
              <a:extLst>
                <a:ext uri="{FF2B5EF4-FFF2-40B4-BE49-F238E27FC236}">
                  <a16:creationId xmlns:a16="http://schemas.microsoft.com/office/drawing/2014/main" id="{2FD4C439-4658-45FA-AB12-5252FC20915B}"/>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4" name="Rectangle 52">
              <a:extLst>
                <a:ext uri="{FF2B5EF4-FFF2-40B4-BE49-F238E27FC236}">
                  <a16:creationId xmlns:a16="http://schemas.microsoft.com/office/drawing/2014/main" id="{D9CFF0E1-0AE6-43B7-BC45-CB587EB544AE}"/>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5" name="Rectangle 53">
              <a:extLst>
                <a:ext uri="{FF2B5EF4-FFF2-40B4-BE49-F238E27FC236}">
                  <a16:creationId xmlns:a16="http://schemas.microsoft.com/office/drawing/2014/main" id="{E57A2468-B3CA-4D73-B693-76A85B0F761F}"/>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6" name="Rectangle 54">
              <a:extLst>
                <a:ext uri="{FF2B5EF4-FFF2-40B4-BE49-F238E27FC236}">
                  <a16:creationId xmlns:a16="http://schemas.microsoft.com/office/drawing/2014/main" id="{590B34AA-176F-4A9B-8492-C9062CEEB0A2}"/>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7" name="Rectangle 55">
              <a:extLst>
                <a:ext uri="{FF2B5EF4-FFF2-40B4-BE49-F238E27FC236}">
                  <a16:creationId xmlns:a16="http://schemas.microsoft.com/office/drawing/2014/main" id="{B478D54E-B6DE-4ACF-B271-59436F9D78D0}"/>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8" name="Rectangle 56">
              <a:extLst>
                <a:ext uri="{FF2B5EF4-FFF2-40B4-BE49-F238E27FC236}">
                  <a16:creationId xmlns:a16="http://schemas.microsoft.com/office/drawing/2014/main" id="{10E94144-47B6-4CC4-8ACA-8555C206329A}"/>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sz="1836"/>
            </a:p>
          </p:txBody>
        </p:sp>
        <p:sp>
          <p:nvSpPr>
            <p:cNvPr id="139" name="Rectangle 57">
              <a:extLst>
                <a:ext uri="{FF2B5EF4-FFF2-40B4-BE49-F238E27FC236}">
                  <a16:creationId xmlns:a16="http://schemas.microsoft.com/office/drawing/2014/main" id="{884B7082-B3DA-41C6-888E-340C61D061D8}"/>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0" name="Rectangle 58">
              <a:extLst>
                <a:ext uri="{FF2B5EF4-FFF2-40B4-BE49-F238E27FC236}">
                  <a16:creationId xmlns:a16="http://schemas.microsoft.com/office/drawing/2014/main" id="{EAB98FDB-F070-4FD8-8674-449941060C9E}"/>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1" name="Rectangle 59">
              <a:extLst>
                <a:ext uri="{FF2B5EF4-FFF2-40B4-BE49-F238E27FC236}">
                  <a16:creationId xmlns:a16="http://schemas.microsoft.com/office/drawing/2014/main" id="{B045539F-5CE5-47A9-A17E-1643D4CD9B2A}"/>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2" name="Rectangle 60">
              <a:extLst>
                <a:ext uri="{FF2B5EF4-FFF2-40B4-BE49-F238E27FC236}">
                  <a16:creationId xmlns:a16="http://schemas.microsoft.com/office/drawing/2014/main" id="{C0C7BB4D-3B48-4D4F-B494-4C1EE0FD7C1C}"/>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3" name="Rectangle 61">
              <a:extLst>
                <a:ext uri="{FF2B5EF4-FFF2-40B4-BE49-F238E27FC236}">
                  <a16:creationId xmlns:a16="http://schemas.microsoft.com/office/drawing/2014/main" id="{0BFA0E04-B61F-491E-8CEE-28213247876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4" name="Rectangle 62">
              <a:extLst>
                <a:ext uri="{FF2B5EF4-FFF2-40B4-BE49-F238E27FC236}">
                  <a16:creationId xmlns:a16="http://schemas.microsoft.com/office/drawing/2014/main" id="{AFB42A0A-BD91-43E7-988D-573EEC534564}"/>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5" name="Rectangle 63">
              <a:extLst>
                <a:ext uri="{FF2B5EF4-FFF2-40B4-BE49-F238E27FC236}">
                  <a16:creationId xmlns:a16="http://schemas.microsoft.com/office/drawing/2014/main" id="{BA15039E-DBE6-4F6E-80B1-70B510D54B0F}"/>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6" name="Rectangle 64">
              <a:extLst>
                <a:ext uri="{FF2B5EF4-FFF2-40B4-BE49-F238E27FC236}">
                  <a16:creationId xmlns:a16="http://schemas.microsoft.com/office/drawing/2014/main" id="{265A4B65-72CE-4B68-9D58-5199411F4C96}"/>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sp>
          <p:nvSpPr>
            <p:cNvPr id="147" name="Rectangle 65">
              <a:extLst>
                <a:ext uri="{FF2B5EF4-FFF2-40B4-BE49-F238E27FC236}">
                  <a16:creationId xmlns:a16="http://schemas.microsoft.com/office/drawing/2014/main" id="{9602881A-C071-4CA3-9947-55E1E8A8C5B1}"/>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32443" fontAlgn="auto">
                <a:lnSpc>
                  <a:spcPct val="100000"/>
                </a:lnSpc>
                <a:spcBef>
                  <a:spcPts val="0"/>
                </a:spcBef>
                <a:spcAft>
                  <a:spcPts val="0"/>
                </a:spcAft>
                <a:buClrTx/>
                <a:buSzTx/>
                <a:buFontTx/>
                <a:buNone/>
                <a:tabLst/>
              </a:pPr>
              <a:endParaRPr kumimoji="0" lang="en-US" sz="1836" b="0" i="0" u="none" strike="noStrike" kern="0" cap="none" spc="0" normalizeH="0" baseline="0">
                <a:ln>
                  <a:noFill/>
                </a:ln>
                <a:solidFill>
                  <a:srgbClr val="1A1A1A"/>
                </a:solidFill>
                <a:effectLst/>
                <a:uLnTx/>
                <a:uFillTx/>
              </a:endParaRPr>
            </a:p>
          </p:txBody>
        </p:sp>
      </p:grpSp>
      <p:sp>
        <p:nvSpPr>
          <p:cNvPr id="205" name="Multiplication Sign 204">
            <a:extLst>
              <a:ext uri="{FF2B5EF4-FFF2-40B4-BE49-F238E27FC236}">
                <a16:creationId xmlns:a16="http://schemas.microsoft.com/office/drawing/2014/main" id="{464A0F58-5D65-499E-8280-34A9DFF27F4A}"/>
              </a:ext>
            </a:extLst>
          </p:cNvPr>
          <p:cNvSpPr/>
          <p:nvPr userDrawn="1"/>
        </p:nvSpPr>
        <p:spPr bwMode="ltGray">
          <a:xfrm>
            <a:off x="3716299" y="2887412"/>
            <a:ext cx="729576" cy="729468"/>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3" tIns="149195" rIns="186493" bIns="149195" numCol="1" spcCol="0" rtlCol="0" fromWordArt="0" anchor="t" anchorCtr="0" forceAA="0" compatLnSpc="1">
            <a:prstTxWarp prst="textNoShape">
              <a:avLst/>
            </a:prstTxWarp>
            <a:noAutofit/>
          </a:bodyPr>
          <a:lstStyle/>
          <a:p>
            <a:pPr algn="ctr" defTabSz="950871"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211" name="Multiplication Sign 210">
            <a:extLst>
              <a:ext uri="{FF2B5EF4-FFF2-40B4-BE49-F238E27FC236}">
                <a16:creationId xmlns:a16="http://schemas.microsoft.com/office/drawing/2014/main" id="{69338860-60E4-44A3-B6C1-0BC1315BA942}"/>
              </a:ext>
            </a:extLst>
          </p:cNvPr>
          <p:cNvSpPr/>
          <p:nvPr userDrawn="1"/>
        </p:nvSpPr>
        <p:spPr bwMode="ltGray">
          <a:xfrm>
            <a:off x="6397656" y="2887412"/>
            <a:ext cx="729576" cy="729468"/>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3" tIns="149195" rIns="186493" bIns="149195" numCol="1" spcCol="0" rtlCol="0" fromWordArt="0" anchor="t" anchorCtr="0" forceAA="0" compatLnSpc="1">
            <a:prstTxWarp prst="textNoShape">
              <a:avLst/>
            </a:prstTxWarp>
            <a:noAutofit/>
          </a:bodyPr>
          <a:lstStyle/>
          <a:p>
            <a:pPr algn="ctr" defTabSz="950871"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214" name="Multiplication Sign 213">
            <a:extLst>
              <a:ext uri="{FF2B5EF4-FFF2-40B4-BE49-F238E27FC236}">
                <a16:creationId xmlns:a16="http://schemas.microsoft.com/office/drawing/2014/main" id="{DFD379AB-2220-4E7F-85FE-EBBE910DB5C2}"/>
              </a:ext>
            </a:extLst>
          </p:cNvPr>
          <p:cNvSpPr/>
          <p:nvPr userDrawn="1"/>
        </p:nvSpPr>
        <p:spPr bwMode="ltGray">
          <a:xfrm>
            <a:off x="9003621" y="2887412"/>
            <a:ext cx="729576" cy="729468"/>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3" tIns="149195" rIns="186493" bIns="149195" numCol="1" spcCol="0" rtlCol="0" fromWordArt="0" anchor="t" anchorCtr="0" forceAA="0" compatLnSpc="1">
            <a:prstTxWarp prst="textNoShape">
              <a:avLst/>
            </a:prstTxWarp>
            <a:noAutofit/>
          </a:bodyPr>
          <a:lstStyle/>
          <a:p>
            <a:pPr algn="ctr" defTabSz="950871"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8971C9C6-D4A9-4DFA-9E2D-9E501DB092DC}"/>
              </a:ext>
            </a:extLst>
          </p:cNvPr>
          <p:cNvGrpSpPr/>
          <p:nvPr userDrawn="1"/>
        </p:nvGrpSpPr>
        <p:grpSpPr bwMode="gray">
          <a:xfrm>
            <a:off x="3195088" y="2343998"/>
            <a:ext cx="732605" cy="555390"/>
            <a:chOff x="3132278" y="2298246"/>
            <a:chExt cx="718204" cy="544549"/>
          </a:xfrm>
        </p:grpSpPr>
        <p:sp>
          <p:nvSpPr>
            <p:cNvPr id="79" name="Freeform: Shape 78">
              <a:extLst>
                <a:ext uri="{FF2B5EF4-FFF2-40B4-BE49-F238E27FC236}">
                  <a16:creationId xmlns:a16="http://schemas.microsoft.com/office/drawing/2014/main" id="{19123BC5-D4FA-46FE-A2AC-4D6533EA9AB2}"/>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0" name="Freeform: Shape 79">
              <a:extLst>
                <a:ext uri="{FF2B5EF4-FFF2-40B4-BE49-F238E27FC236}">
                  <a16:creationId xmlns:a16="http://schemas.microsoft.com/office/drawing/2014/main" id="{5711D87E-2859-4301-A153-9C62DB528E0B}"/>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1" name="Freeform: Shape 80">
              <a:extLst>
                <a:ext uri="{FF2B5EF4-FFF2-40B4-BE49-F238E27FC236}">
                  <a16:creationId xmlns:a16="http://schemas.microsoft.com/office/drawing/2014/main" id="{A4F64010-C37F-4B0B-8C4B-E5CD5398E636}"/>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2" name="Freeform: Shape 81">
              <a:extLst>
                <a:ext uri="{FF2B5EF4-FFF2-40B4-BE49-F238E27FC236}">
                  <a16:creationId xmlns:a16="http://schemas.microsoft.com/office/drawing/2014/main" id="{DF5111A6-FF13-4B86-9A02-4968F86EFDFC}"/>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3" name="Freeform: Shape 82">
              <a:extLst>
                <a:ext uri="{FF2B5EF4-FFF2-40B4-BE49-F238E27FC236}">
                  <a16:creationId xmlns:a16="http://schemas.microsoft.com/office/drawing/2014/main" id="{D46C1B4E-7932-4411-ADEE-738D4EB9AB4F}"/>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4" name="Freeform: Shape 83">
              <a:extLst>
                <a:ext uri="{FF2B5EF4-FFF2-40B4-BE49-F238E27FC236}">
                  <a16:creationId xmlns:a16="http://schemas.microsoft.com/office/drawing/2014/main" id="{403E67C2-61A7-4327-B9AE-EB39024D08C9}"/>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5" name="Freeform: Shape 84">
              <a:extLst>
                <a:ext uri="{FF2B5EF4-FFF2-40B4-BE49-F238E27FC236}">
                  <a16:creationId xmlns:a16="http://schemas.microsoft.com/office/drawing/2014/main" id="{6D3A9CA2-5D0F-4251-A1DB-C27B4C28C03D}"/>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6" name="Freeform: Shape 85">
              <a:extLst>
                <a:ext uri="{FF2B5EF4-FFF2-40B4-BE49-F238E27FC236}">
                  <a16:creationId xmlns:a16="http://schemas.microsoft.com/office/drawing/2014/main" id="{139DA858-1E17-41E2-A370-09FD78386FD7}"/>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7" name="Freeform: Shape 86">
              <a:extLst>
                <a:ext uri="{FF2B5EF4-FFF2-40B4-BE49-F238E27FC236}">
                  <a16:creationId xmlns:a16="http://schemas.microsoft.com/office/drawing/2014/main" id="{B982D7D2-16E2-4E71-A0C9-3E8F510C3D69}"/>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8" name="Freeform: Shape 87">
              <a:extLst>
                <a:ext uri="{FF2B5EF4-FFF2-40B4-BE49-F238E27FC236}">
                  <a16:creationId xmlns:a16="http://schemas.microsoft.com/office/drawing/2014/main" id="{A6D67E79-9064-4B8F-BA3E-B5213A78A1AD}"/>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89" name="Freeform: Shape 88">
              <a:extLst>
                <a:ext uri="{FF2B5EF4-FFF2-40B4-BE49-F238E27FC236}">
                  <a16:creationId xmlns:a16="http://schemas.microsoft.com/office/drawing/2014/main" id="{9881B2B0-E706-40DB-902E-6B6B6D6A4E6C}"/>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90" name="Freeform: Shape 89">
              <a:extLst>
                <a:ext uri="{FF2B5EF4-FFF2-40B4-BE49-F238E27FC236}">
                  <a16:creationId xmlns:a16="http://schemas.microsoft.com/office/drawing/2014/main" id="{A2AA46AB-18A0-4251-B4B2-A28EA46FABC6}"/>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91" name="Freeform: Shape 90">
              <a:extLst>
                <a:ext uri="{FF2B5EF4-FFF2-40B4-BE49-F238E27FC236}">
                  <a16:creationId xmlns:a16="http://schemas.microsoft.com/office/drawing/2014/main" id="{EF43424F-38F4-432B-AE52-7BC0881813F7}"/>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92" name="Freeform: Shape 91">
              <a:extLst>
                <a:ext uri="{FF2B5EF4-FFF2-40B4-BE49-F238E27FC236}">
                  <a16:creationId xmlns:a16="http://schemas.microsoft.com/office/drawing/2014/main" id="{CA05F177-6194-465B-BE2A-800E5ED64142}"/>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sp>
          <p:nvSpPr>
            <p:cNvPr id="93" name="Freeform: Shape 92">
              <a:extLst>
                <a:ext uri="{FF2B5EF4-FFF2-40B4-BE49-F238E27FC236}">
                  <a16:creationId xmlns:a16="http://schemas.microsoft.com/office/drawing/2014/main" id="{83D552AA-E188-4FE9-820E-7624D3B5EABD}"/>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32443"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1A1A1A"/>
                </a:solidFill>
                <a:effectLst/>
                <a:uLnTx/>
                <a:uFillTx/>
              </a:endParaRPr>
            </a:p>
          </p:txBody>
        </p:sp>
      </p:grpSp>
    </p:spTree>
    <p:extLst>
      <p:ext uri="{BB962C8B-B14F-4D97-AF65-F5344CB8AC3E}">
        <p14:creationId xmlns:p14="http://schemas.microsoft.com/office/powerpoint/2010/main" val="968343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 y="6363078"/>
            <a:ext cx="12436476" cy="631450"/>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999"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1" y="1"/>
            <a:ext cx="12436475" cy="1257442"/>
          </a:xfrm>
        </p:spPr>
        <p:txBody>
          <a:bodyPr lIns="393192" tIns="393192" bIns="91440">
            <a:normAutofit/>
          </a:bodyPr>
          <a:lstStyle>
            <a:lvl1pPr marL="0" indent="0">
              <a:buNone/>
              <a:defRPr sz="4486">
                <a:solidFill>
                  <a:schemeClr val="tx1"/>
                </a:soli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396909" y="1258045"/>
            <a:ext cx="12039567" cy="1600438"/>
          </a:xfrm>
        </p:spPr>
        <p:txBody>
          <a:bodyPr/>
          <a:lstStyle>
            <a:lvl1pPr marL="0" indent="0">
              <a:buNone/>
              <a:defRPr/>
            </a:lvl1pPr>
            <a:lvl2pPr marL="466112" indent="0">
              <a:buNone/>
              <a:defRPr/>
            </a:lvl2pPr>
            <a:lvl3pPr marL="932224" indent="0">
              <a:buNone/>
              <a:defRPr/>
            </a:lvl3pPr>
            <a:lvl4pPr marL="1398336" indent="0">
              <a:buNone/>
              <a:defRPr/>
            </a:lvl4pPr>
            <a:lvl5pPr marL="186444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621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37278" y="2582863"/>
            <a:ext cx="9823498" cy="1828800"/>
          </a:xfrm>
          <a:prstGeom prst="rect">
            <a:avLst/>
          </a:prstGeom>
          <a:noFill/>
        </p:spPr>
        <p:txBody>
          <a:bodyPr lIns="0" tIns="0" rIns="0" bIns="182880" anchor="b" anchorCtr="0"/>
          <a:lstStyle>
            <a:lvl1pPr>
              <a:defRPr sz="4799" strike="noStrike" spc="-50"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51339" y="4436713"/>
            <a:ext cx="9795376"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Tree>
    <p:extLst>
      <p:ext uri="{BB962C8B-B14F-4D97-AF65-F5344CB8AC3E}">
        <p14:creationId xmlns:p14="http://schemas.microsoft.com/office/powerpoint/2010/main" val="2485061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19762698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30" y="483228"/>
            <a:ext cx="1362456" cy="194066"/>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37278" y="2582863"/>
            <a:ext cx="9823498" cy="1828800"/>
          </a:xfrm>
          <a:prstGeom prst="rect">
            <a:avLst/>
          </a:prstGeom>
          <a:noFill/>
        </p:spPr>
        <p:txBody>
          <a:bodyPr lIns="0" tIns="0" rIns="0" bIns="182880" anchor="b" anchorCtr="0"/>
          <a:lstStyle>
            <a:lvl1pPr>
              <a:defRPr sz="4799" strike="noStrike" spc="-50"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51339"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Tree>
    <p:extLst>
      <p:ext uri="{BB962C8B-B14F-4D97-AF65-F5344CB8AC3E}">
        <p14:creationId xmlns:p14="http://schemas.microsoft.com/office/powerpoint/2010/main" val="388419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30" y="483228"/>
            <a:ext cx="1362456" cy="194066"/>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37278" y="2582863"/>
            <a:ext cx="9823498" cy="1828800"/>
          </a:xfrm>
          <a:prstGeom prst="rect">
            <a:avLst/>
          </a:prstGeom>
          <a:noFill/>
        </p:spPr>
        <p:txBody>
          <a:bodyPr lIns="0" tIns="0" rIns="0" bIns="182880" anchor="b" anchorCtr="0"/>
          <a:lstStyle>
            <a:lvl1pPr>
              <a:defRPr sz="4799" strike="noStrike" spc="-50"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51339"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Tree>
    <p:extLst>
      <p:ext uri="{BB962C8B-B14F-4D97-AF65-F5344CB8AC3E}">
        <p14:creationId xmlns:p14="http://schemas.microsoft.com/office/powerpoint/2010/main" val="145166809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5074" y="0"/>
            <a:ext cx="6093577" cy="6994525"/>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Tree>
    <p:extLst>
      <p:ext uri="{BB962C8B-B14F-4D97-AF65-F5344CB8AC3E}">
        <p14:creationId xmlns:p14="http://schemas.microsoft.com/office/powerpoint/2010/main" val="305369323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2524" y="210209"/>
            <a:ext cx="5695363" cy="6537434"/>
          </a:xfrm>
          <a:prstGeom prst="rect">
            <a:avLst/>
          </a:prstGeom>
        </p:spPr>
      </p:pic>
    </p:spTree>
    <p:extLst>
      <p:ext uri="{BB962C8B-B14F-4D97-AF65-F5344CB8AC3E}">
        <p14:creationId xmlns:p14="http://schemas.microsoft.com/office/powerpoint/2010/main" val="421502129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4422" y="327992"/>
            <a:ext cx="5522090" cy="6338542"/>
          </a:xfrm>
          <a:prstGeom prst="rect">
            <a:avLst/>
          </a:prstGeom>
        </p:spPr>
      </p:pic>
    </p:spTree>
    <p:extLst>
      <p:ext uri="{BB962C8B-B14F-4D97-AF65-F5344CB8AC3E}">
        <p14:creationId xmlns:p14="http://schemas.microsoft.com/office/powerpoint/2010/main" val="287257355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234458"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131230107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234458"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34458" y="0"/>
            <a:ext cx="6202018" cy="6994525"/>
          </a:xfrm>
          <a:prstGeom prst="rect">
            <a:avLst/>
          </a:prstGeom>
        </p:spPr>
      </p:pic>
    </p:spTree>
    <p:extLst>
      <p:ext uri="{BB962C8B-B14F-4D97-AF65-F5344CB8AC3E}">
        <p14:creationId xmlns:p14="http://schemas.microsoft.com/office/powerpoint/2010/main" val="213098431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234458"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37831455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76764594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3"/>
            <a:ext cx="5537797" cy="1828800"/>
          </a:xfrm>
          <a:prstGeom prst="rect">
            <a:avLst/>
          </a:prstGeom>
          <a:noFill/>
        </p:spPr>
        <p:txBody>
          <a:bodyPr lIns="0" tIns="0" rIns="0" bIns="182880" anchor="b" anchorCtr="0"/>
          <a:lstStyle>
            <a:lvl1pPr>
              <a:defRPr sz="4799"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399"/>
            </a:lvl3pPr>
            <a:lvl4pPr>
              <a:defRPr sz="1399"/>
            </a:lvl4pPr>
            <a:lvl5pPr>
              <a:defRPr sz="104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42898" y="0"/>
            <a:ext cx="6093577" cy="6994525"/>
          </a:xfrm>
          <a:prstGeom prst="rect">
            <a:avLst/>
          </a:prstGeom>
        </p:spPr>
      </p:pic>
    </p:spTree>
    <p:extLst>
      <p:ext uri="{BB962C8B-B14F-4D97-AF65-F5344CB8AC3E}">
        <p14:creationId xmlns:p14="http://schemas.microsoft.com/office/powerpoint/2010/main" val="481887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heme" Target="../theme/theme3.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image" Target="../media/image3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theme" Target="../theme/theme4.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image" Target="../media/image41.emf"/><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8" Type="http://schemas.openxmlformats.org/officeDocument/2006/relationships/slideLayout" Target="../slideLayouts/slideLayout127.xml"/><Relationship Id="rId51" Type="http://schemas.openxmlformats.org/officeDocument/2006/relationships/theme" Target="../theme/theme5.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theme" Target="../theme/theme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7"/>
            <a:ext cx="11530584"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2"/>
            <a:ext cx="11456988" cy="206210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rot="5400000">
            <a:off x="9621908" y="2898552"/>
            <a:ext cx="6979503" cy="1188133"/>
          </a:xfrm>
          <a:prstGeom prst="rect">
            <a:avLst/>
          </a:prstGeom>
        </p:spPr>
      </p:pic>
    </p:spTree>
    <p:extLst>
      <p:ext uri="{BB962C8B-B14F-4D97-AF65-F5344CB8AC3E}">
        <p14:creationId xmlns:p14="http://schemas.microsoft.com/office/powerpoint/2010/main" val="1881724970"/>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81" r:id="rId3"/>
    <p:sldLayoutId id="2147484583"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 id="2147484556" r:id="rId13"/>
    <p:sldLayoutId id="2147484557" r:id="rId14"/>
    <p:sldLayoutId id="2147484610" r:id="rId15"/>
    <p:sldLayoutId id="2147484558" r:id="rId16"/>
    <p:sldLayoutId id="2147484559" r:id="rId17"/>
    <p:sldLayoutId id="2147484560" r:id="rId18"/>
    <p:sldLayoutId id="2147484561" r:id="rId19"/>
    <p:sldLayoutId id="2147484562" r:id="rId20"/>
    <p:sldLayoutId id="2147484580" r:id="rId21"/>
    <p:sldLayoutId id="2147484563" r:id="rId22"/>
    <p:sldLayoutId id="2147484564" r:id="rId23"/>
    <p:sldLayoutId id="2147484566" r:id="rId24"/>
    <p:sldLayoutId id="2147484567" r:id="rId25"/>
    <p:sldLayoutId id="2147484568" r:id="rId26"/>
    <p:sldLayoutId id="2147484577" r:id="rId27"/>
    <p:sldLayoutId id="2147484570" r:id="rId28"/>
    <p:sldLayoutId id="2147484571" r:id="rId29"/>
    <p:sldLayoutId id="2147484572" r:id="rId30"/>
    <p:sldLayoutId id="2147484576" r:id="rId31"/>
  </p:sldLayoutIdLst>
  <p:transition>
    <p:fade/>
  </p:transition>
  <p:hf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4" userDrawn="1">
          <p15:clr>
            <a:srgbClr val="C35EA4"/>
          </p15:clr>
        </p15:guide>
        <p15:guide id="36" pos="4003" userDrawn="1">
          <p15:clr>
            <a:srgbClr val="C35EA4"/>
          </p15:clr>
        </p15:guide>
        <p15:guide id="37" pos="5083" userDrawn="1">
          <p15:clr>
            <a:srgbClr val="C35EA4"/>
          </p15:clr>
        </p15:guide>
        <p15:guide id="38" pos="5230" userDrawn="1">
          <p15:clr>
            <a:srgbClr val="C35EA4"/>
          </p15:clr>
        </p15:guide>
        <p15:guide id="39" pos="6323" userDrawn="1">
          <p15:clr>
            <a:srgbClr val="C35EA4"/>
          </p15:clr>
        </p15:guide>
        <p15:guide id="40" pos="6469" userDrawn="1">
          <p15:clr>
            <a:srgbClr val="C35EA4"/>
          </p15:clr>
        </p15:guide>
        <p15:guide id="41" pos="269" userDrawn="1">
          <p15:clr>
            <a:srgbClr val="F26B43"/>
          </p15:clr>
        </p15:guide>
        <p15:guide id="42" pos="7565"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3"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2526A-3922-2C49-8822-38986A3EA703}"/>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78772-6ACF-9746-8FC5-EB1D3952E14C}"/>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461B2-BD98-1847-A449-482E17EB7210}"/>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latin typeface="Segoe UI" panose="020B0502040204020203" pitchFamily="34" charset="0"/>
                <a:cs typeface="Segoe UI" panose="020B0502040204020203" pitchFamily="34" charset="0"/>
              </a:defRPr>
            </a:lvl1pPr>
          </a:lstStyle>
          <a:p>
            <a:fld id="{AA2F70D6-4604-6C4F-89F6-E619BF8DB3CA}" type="datetimeFigureOut">
              <a:rPr lang="en-US" smtClean="0"/>
              <a:pPr/>
              <a:t>3/4/2022</a:t>
            </a:fld>
            <a:endParaRPr lang="en-US"/>
          </a:p>
        </p:txBody>
      </p:sp>
      <p:sp>
        <p:nvSpPr>
          <p:cNvPr id="5" name="Footer Placeholder 4">
            <a:extLst>
              <a:ext uri="{FF2B5EF4-FFF2-40B4-BE49-F238E27FC236}">
                <a16:creationId xmlns:a16="http://schemas.microsoft.com/office/drawing/2014/main" id="{9633A366-2CD6-4241-AA0A-D90C595F6E09}"/>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E48AF6E0-23FF-4D41-8A07-0854F190948E}"/>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latin typeface="Segoe UI" panose="020B0502040204020203" pitchFamily="34" charset="0"/>
                <a:cs typeface="Segoe UI" panose="020B0502040204020203" pitchFamily="34" charset="0"/>
              </a:defRPr>
            </a:lvl1pPr>
          </a:lstStyle>
          <a:p>
            <a:fld id="{C7DD7A0E-3B7C-1D4B-AF07-E791A26DB643}" type="slidenum">
              <a:rPr lang="en-US" smtClean="0"/>
              <a:pPr/>
              <a:t>‹#›</a:t>
            </a:fld>
            <a:endParaRPr lang="en-US"/>
          </a:p>
        </p:txBody>
      </p:sp>
    </p:spTree>
    <p:extLst>
      <p:ext uri="{BB962C8B-B14F-4D97-AF65-F5344CB8AC3E}">
        <p14:creationId xmlns:p14="http://schemas.microsoft.com/office/powerpoint/2010/main" val="1819342030"/>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 id="2147484634" r:id="rId23"/>
    <p:sldLayoutId id="2147484635" r:id="rId24"/>
    <p:sldLayoutId id="2147484636" r:id="rId25"/>
    <p:sldLayoutId id="2147484637" r:id="rId26"/>
    <p:sldLayoutId id="2147484638" r:id="rId27"/>
    <p:sldLayoutId id="2147484639" r:id="rId28"/>
    <p:sldLayoutId id="2147484640" r:id="rId29"/>
    <p:sldLayoutId id="2147484641" r:id="rId30"/>
    <p:sldLayoutId id="2147484642" r:id="rId31"/>
    <p:sldLayoutId id="2147484760"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32597" rtl="0" eaLnBrk="1" latinLnBrk="0" hangingPunct="1">
        <a:lnSpc>
          <a:spcPct val="90000"/>
        </a:lnSpc>
        <a:spcBef>
          <a:spcPct val="0"/>
        </a:spcBef>
        <a:buNone/>
        <a:defRPr sz="4488" kern="1200">
          <a:solidFill>
            <a:schemeClr val="tx1"/>
          </a:solidFill>
          <a:latin typeface="Segoe UI" panose="020B0502040204020203" pitchFamily="34" charset="0"/>
          <a:ea typeface="+mj-ea"/>
          <a:cs typeface="Segoe UI"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Segoe UI" panose="020B0502040204020203" pitchFamily="34" charset="0"/>
          <a:ea typeface="+mn-ea"/>
          <a:cs typeface="Segoe UI"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Segoe UI" panose="020B0502040204020203" pitchFamily="34" charset="0"/>
          <a:ea typeface="+mn-ea"/>
          <a:cs typeface="Segoe UI"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5400000">
            <a:off x="9618797" y="2898552"/>
            <a:ext cx="6985725" cy="1188133"/>
          </a:xfrm>
          <a:prstGeom prst="rect">
            <a:avLst/>
          </a:prstGeom>
        </p:spPr>
      </p:pic>
    </p:spTree>
    <p:extLst>
      <p:ext uri="{BB962C8B-B14F-4D97-AF65-F5344CB8AC3E}">
        <p14:creationId xmlns:p14="http://schemas.microsoft.com/office/powerpoint/2010/main" val="2912023110"/>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 id="2147484655" r:id="rId12"/>
    <p:sldLayoutId id="2147484656" r:id="rId13"/>
    <p:sldLayoutId id="2147484657" r:id="rId14"/>
    <p:sldLayoutId id="2147484658" r:id="rId15"/>
    <p:sldLayoutId id="2147484659" r:id="rId16"/>
    <p:sldLayoutId id="2147484660" r:id="rId17"/>
    <p:sldLayoutId id="2147484661" r:id="rId18"/>
    <p:sldLayoutId id="2147484662" r:id="rId19"/>
    <p:sldLayoutId id="2147484663" r:id="rId20"/>
    <p:sldLayoutId id="2147484664" r:id="rId21"/>
    <p:sldLayoutId id="2147484665" r:id="rId22"/>
    <p:sldLayoutId id="2147484667" r:id="rId23"/>
    <p:sldLayoutId id="2147484668" r:id="rId24"/>
    <p:sldLayoutId id="2147484669" r:id="rId2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txStyles>
    <p:titleStyle>
      <a:lvl1pPr algn="l" defTabSz="932588"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588"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88"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88"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88"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88"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469" indent="0" algn="l" defTabSz="932588"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88"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205" indent="-233147" algn="l" defTabSz="9325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500" indent="-233147" algn="l" defTabSz="9325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88" rtl="0" eaLnBrk="1" latinLnBrk="0" hangingPunct="1">
        <a:defRPr sz="1800" kern="1200">
          <a:solidFill>
            <a:schemeClr val="tx1"/>
          </a:solidFill>
          <a:latin typeface="+mn-lt"/>
          <a:ea typeface="+mn-ea"/>
          <a:cs typeface="+mn-cs"/>
        </a:defRPr>
      </a:lvl1pPr>
      <a:lvl2pPr marL="466294" algn="l" defTabSz="932588" rtl="0" eaLnBrk="1" latinLnBrk="0" hangingPunct="1">
        <a:defRPr sz="1800" kern="1200">
          <a:solidFill>
            <a:schemeClr val="tx1"/>
          </a:solidFill>
          <a:latin typeface="+mn-lt"/>
          <a:ea typeface="+mn-ea"/>
          <a:cs typeface="+mn-cs"/>
        </a:defRPr>
      </a:lvl2pPr>
      <a:lvl3pPr marL="932588" algn="l" defTabSz="932588" rtl="0" eaLnBrk="1" latinLnBrk="0" hangingPunct="1">
        <a:defRPr sz="1800" kern="1200">
          <a:solidFill>
            <a:schemeClr val="tx1"/>
          </a:solidFill>
          <a:latin typeface="+mn-lt"/>
          <a:ea typeface="+mn-ea"/>
          <a:cs typeface="+mn-cs"/>
        </a:defRPr>
      </a:lvl3pPr>
      <a:lvl4pPr marL="1398882" algn="l" defTabSz="932588" rtl="0" eaLnBrk="1" latinLnBrk="0" hangingPunct="1">
        <a:defRPr sz="1800" kern="1200">
          <a:solidFill>
            <a:schemeClr val="tx1"/>
          </a:solidFill>
          <a:latin typeface="+mn-lt"/>
          <a:ea typeface="+mn-ea"/>
          <a:cs typeface="+mn-cs"/>
        </a:defRPr>
      </a:lvl4pPr>
      <a:lvl5pPr marL="1865175" algn="l" defTabSz="932588" rtl="0" eaLnBrk="1" latinLnBrk="0" hangingPunct="1">
        <a:defRPr sz="1800" kern="1200">
          <a:solidFill>
            <a:schemeClr val="tx1"/>
          </a:solidFill>
          <a:latin typeface="+mn-lt"/>
          <a:ea typeface="+mn-ea"/>
          <a:cs typeface="+mn-cs"/>
        </a:defRPr>
      </a:lvl5pPr>
      <a:lvl6pPr marL="2331471" algn="l" defTabSz="932588" rtl="0" eaLnBrk="1" latinLnBrk="0" hangingPunct="1">
        <a:defRPr sz="1800" kern="1200">
          <a:solidFill>
            <a:schemeClr val="tx1"/>
          </a:solidFill>
          <a:latin typeface="+mn-lt"/>
          <a:ea typeface="+mn-ea"/>
          <a:cs typeface="+mn-cs"/>
        </a:defRPr>
      </a:lvl6pPr>
      <a:lvl7pPr marL="2797763" algn="l" defTabSz="932588" rtl="0" eaLnBrk="1" latinLnBrk="0" hangingPunct="1">
        <a:defRPr sz="1800" kern="1200">
          <a:solidFill>
            <a:schemeClr val="tx1"/>
          </a:solidFill>
          <a:latin typeface="+mn-lt"/>
          <a:ea typeface="+mn-ea"/>
          <a:cs typeface="+mn-cs"/>
        </a:defRPr>
      </a:lvl7pPr>
      <a:lvl8pPr marL="3264058" algn="l" defTabSz="932588" rtl="0" eaLnBrk="1" latinLnBrk="0" hangingPunct="1">
        <a:defRPr sz="1800" kern="1200">
          <a:solidFill>
            <a:schemeClr val="tx1"/>
          </a:solidFill>
          <a:latin typeface="+mn-lt"/>
          <a:ea typeface="+mn-ea"/>
          <a:cs typeface="+mn-cs"/>
        </a:defRPr>
      </a:lvl8pPr>
      <a:lvl9pPr marL="3730353" algn="l" defTabSz="93258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8"/>
            <a:ext cx="11530584"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3"/>
            <a:ext cx="11456988" cy="206210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rot="5400000">
            <a:off x="9621909" y="2898553"/>
            <a:ext cx="6979503" cy="1188133"/>
          </a:xfrm>
          <a:prstGeom prst="rect">
            <a:avLst/>
          </a:prstGeom>
        </p:spPr>
      </p:pic>
    </p:spTree>
    <p:extLst>
      <p:ext uri="{BB962C8B-B14F-4D97-AF65-F5344CB8AC3E}">
        <p14:creationId xmlns:p14="http://schemas.microsoft.com/office/powerpoint/2010/main" val="1832972848"/>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 id="2147484694" r:id="rId12"/>
    <p:sldLayoutId id="2147484695" r:id="rId13"/>
    <p:sldLayoutId id="2147484696" r:id="rId14"/>
    <p:sldLayoutId id="2147484697" r:id="rId15"/>
    <p:sldLayoutId id="2147484698" r:id="rId16"/>
    <p:sldLayoutId id="2147484699" r:id="rId17"/>
    <p:sldLayoutId id="2147484700" r:id="rId18"/>
    <p:sldLayoutId id="2147484701" r:id="rId19"/>
    <p:sldLayoutId id="2147484702" r:id="rId20"/>
    <p:sldLayoutId id="2147484703" r:id="rId21"/>
    <p:sldLayoutId id="2147484704" r:id="rId22"/>
    <p:sldLayoutId id="2147484705" r:id="rId23"/>
    <p:sldLayoutId id="2147484706" r:id="rId24"/>
    <p:sldLayoutId id="2147484707" r:id="rId25"/>
    <p:sldLayoutId id="2147484708" r:id="rId26"/>
    <p:sldLayoutId id="2147484709" r:id="rId27"/>
    <p:sldLayoutId id="2147484710" r:id="rId28"/>
    <p:sldLayoutId id="2147484711" r:id="rId29"/>
    <p:sldLayoutId id="2147484712" r:id="rId30"/>
    <p:sldLayoutId id="2147484713" r:id="rId31"/>
  </p:sldLayoutIdLst>
  <p:transition>
    <p:fade/>
  </p:transition>
  <p:hf hdr="0" dt="0"/>
  <p:txStyles>
    <p:titleStyle>
      <a:lvl1pPr algn="l" defTabSz="932563" rtl="0" eaLnBrk="1" latinLnBrk="0" hangingPunct="1">
        <a:lnSpc>
          <a:spcPct val="9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399"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399" kern="1200" spc="0" baseline="0">
          <a:solidFill>
            <a:srgbClr val="000000"/>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4062738504"/>
      </p:ext>
    </p:extLst>
  </p:cSld>
  <p:clrMap bg1="dk1" tx1="lt1" bg2="dk2" tx2="lt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 id="2147484774" r:id="rId12"/>
    <p:sldLayoutId id="2147484775" r:id="rId13"/>
    <p:sldLayoutId id="2147484776" r:id="rId14"/>
    <p:sldLayoutId id="2147484777" r:id="rId15"/>
    <p:sldLayoutId id="2147484778" r:id="rId16"/>
    <p:sldLayoutId id="2147484779" r:id="rId17"/>
    <p:sldLayoutId id="2147484780" r:id="rId18"/>
    <p:sldLayoutId id="2147484781" r:id="rId19"/>
    <p:sldLayoutId id="2147484782" r:id="rId20"/>
    <p:sldLayoutId id="2147484783" r:id="rId21"/>
    <p:sldLayoutId id="2147484784" r:id="rId22"/>
    <p:sldLayoutId id="2147484785" r:id="rId23"/>
    <p:sldLayoutId id="2147484786" r:id="rId24"/>
    <p:sldLayoutId id="2147484787" r:id="rId25"/>
    <p:sldLayoutId id="2147484788" r:id="rId26"/>
    <p:sldLayoutId id="2147484789" r:id="rId27"/>
    <p:sldLayoutId id="2147484790" r:id="rId28"/>
    <p:sldLayoutId id="2147484791" r:id="rId29"/>
    <p:sldLayoutId id="2147484792" r:id="rId30"/>
    <p:sldLayoutId id="2147484793" r:id="rId31"/>
    <p:sldLayoutId id="2147484794" r:id="rId32"/>
    <p:sldLayoutId id="2147484795" r:id="rId33"/>
    <p:sldLayoutId id="2147484796" r:id="rId34"/>
    <p:sldLayoutId id="2147484797" r:id="rId35"/>
    <p:sldLayoutId id="2147484798" r:id="rId36"/>
    <p:sldLayoutId id="2147484799" r:id="rId37"/>
    <p:sldLayoutId id="2147484800" r:id="rId38"/>
    <p:sldLayoutId id="2147484801" r:id="rId39"/>
    <p:sldLayoutId id="2147484802" r:id="rId40"/>
    <p:sldLayoutId id="2147484803" r:id="rId41"/>
    <p:sldLayoutId id="2147484804" r:id="rId42"/>
    <p:sldLayoutId id="2147484805" r:id="rId43"/>
    <p:sldLayoutId id="2147484806" r:id="rId44"/>
    <p:sldLayoutId id="2147484807" r:id="rId45"/>
    <p:sldLayoutId id="2147484808" r:id="rId46"/>
    <p:sldLayoutId id="2147484809" r:id="rId47"/>
    <p:sldLayoutId id="2147484810" r:id="rId48"/>
    <p:sldLayoutId id="2147484811" r:id="rId49"/>
    <p:sldLayoutId id="2147484812" r:id="rId50"/>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535425"/>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Lst>
  <p:transition>
    <p:fade/>
  </p:transition>
  <p:hf hdr="0" ftr="0" dt="0"/>
  <p:txStyles>
    <p:titleStyle>
      <a:lvl1pPr algn="l" defTabSz="932194" rtl="0" eaLnBrk="1" latinLnBrk="0" hangingPunct="1">
        <a:lnSpc>
          <a:spcPct val="90000"/>
        </a:lnSpc>
        <a:spcBef>
          <a:spcPct val="0"/>
        </a:spcBef>
        <a:buNone/>
        <a:defRPr lang="en-US" sz="4797"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99" marR="0" indent="-342699" algn="l" defTabSz="932194"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57" marR="0" indent="-241157" algn="l" defTabSz="932194"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629"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3pPr>
      <a:lvl4pPr marL="1028096"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4pPr>
      <a:lvl5pPr marL="1256561" marR="0" indent="-228467" algn="l" defTabSz="932194" rtl="0" eaLnBrk="1" fontAlgn="auto" latinLnBrk="0" hangingPunct="1">
        <a:lnSpc>
          <a:spcPct val="90000"/>
        </a:lnSpc>
        <a:spcBef>
          <a:spcPct val="20000"/>
        </a:spcBef>
        <a:spcAft>
          <a:spcPts val="0"/>
        </a:spcAft>
        <a:buClrTx/>
        <a:buSzPct val="90000"/>
        <a:buFont typeface="Arial" pitchFamily="34" charset="0"/>
        <a:buChar char="•"/>
        <a:tabLst/>
        <a:defRPr sz="1799" kern="1200" spc="0" baseline="0">
          <a:gradFill>
            <a:gsLst>
              <a:gs pos="1250">
                <a:schemeClr val="tx1"/>
              </a:gs>
              <a:gs pos="100000">
                <a:schemeClr val="tx1"/>
              </a:gs>
            </a:gsLst>
            <a:lin ang="5400000" scaled="0"/>
          </a:gradFill>
          <a:latin typeface="+mn-lt"/>
          <a:ea typeface="+mn-ea"/>
          <a:cs typeface="+mn-cs"/>
        </a:defRPr>
      </a:lvl5pPr>
      <a:lvl6pPr marL="2563532"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629"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5727"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1824" indent="-233048" algn="l" defTabSz="93219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194" rtl="0" eaLnBrk="1" latinLnBrk="0" hangingPunct="1">
        <a:defRPr sz="1799" kern="1200">
          <a:solidFill>
            <a:schemeClr val="tx1"/>
          </a:solidFill>
          <a:latin typeface="+mn-lt"/>
          <a:ea typeface="+mn-ea"/>
          <a:cs typeface="+mn-cs"/>
        </a:defRPr>
      </a:lvl1pPr>
      <a:lvl2pPr marL="466096" algn="l" defTabSz="932194" rtl="0" eaLnBrk="1" latinLnBrk="0" hangingPunct="1">
        <a:defRPr sz="1799" kern="1200">
          <a:solidFill>
            <a:schemeClr val="tx1"/>
          </a:solidFill>
          <a:latin typeface="+mn-lt"/>
          <a:ea typeface="+mn-ea"/>
          <a:cs typeface="+mn-cs"/>
        </a:defRPr>
      </a:lvl2pPr>
      <a:lvl3pPr marL="932194" algn="l" defTabSz="932194" rtl="0" eaLnBrk="1" latinLnBrk="0" hangingPunct="1">
        <a:defRPr sz="1799" kern="1200">
          <a:solidFill>
            <a:schemeClr val="tx1"/>
          </a:solidFill>
          <a:latin typeface="+mn-lt"/>
          <a:ea typeface="+mn-ea"/>
          <a:cs typeface="+mn-cs"/>
        </a:defRPr>
      </a:lvl3pPr>
      <a:lvl4pPr marL="1398290" algn="l" defTabSz="932194" rtl="0" eaLnBrk="1" latinLnBrk="0" hangingPunct="1">
        <a:defRPr sz="1799" kern="1200">
          <a:solidFill>
            <a:schemeClr val="tx1"/>
          </a:solidFill>
          <a:latin typeface="+mn-lt"/>
          <a:ea typeface="+mn-ea"/>
          <a:cs typeface="+mn-cs"/>
        </a:defRPr>
      </a:lvl4pPr>
      <a:lvl5pPr marL="1864387" algn="l" defTabSz="932194" rtl="0" eaLnBrk="1" latinLnBrk="0" hangingPunct="1">
        <a:defRPr sz="1799" kern="1200">
          <a:solidFill>
            <a:schemeClr val="tx1"/>
          </a:solidFill>
          <a:latin typeface="+mn-lt"/>
          <a:ea typeface="+mn-ea"/>
          <a:cs typeface="+mn-cs"/>
        </a:defRPr>
      </a:lvl5pPr>
      <a:lvl6pPr marL="2330485" algn="l" defTabSz="932194" rtl="0" eaLnBrk="1" latinLnBrk="0" hangingPunct="1">
        <a:defRPr sz="1799" kern="1200">
          <a:solidFill>
            <a:schemeClr val="tx1"/>
          </a:solidFill>
          <a:latin typeface="+mn-lt"/>
          <a:ea typeface="+mn-ea"/>
          <a:cs typeface="+mn-cs"/>
        </a:defRPr>
      </a:lvl6pPr>
      <a:lvl7pPr marL="2796581" algn="l" defTabSz="932194" rtl="0" eaLnBrk="1" latinLnBrk="0" hangingPunct="1">
        <a:defRPr sz="1799" kern="1200">
          <a:solidFill>
            <a:schemeClr val="tx1"/>
          </a:solidFill>
          <a:latin typeface="+mn-lt"/>
          <a:ea typeface="+mn-ea"/>
          <a:cs typeface="+mn-cs"/>
        </a:defRPr>
      </a:lvl7pPr>
      <a:lvl8pPr marL="3262677" algn="l" defTabSz="932194" rtl="0" eaLnBrk="1" latinLnBrk="0" hangingPunct="1">
        <a:defRPr sz="1799" kern="1200">
          <a:solidFill>
            <a:schemeClr val="tx1"/>
          </a:solidFill>
          <a:latin typeface="+mn-lt"/>
          <a:ea typeface="+mn-ea"/>
          <a:cs typeface="+mn-cs"/>
        </a:defRPr>
      </a:lvl8pPr>
      <a:lvl9pPr marL="3728776" algn="l" defTabSz="932194"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3">
          <p15:clr>
            <a:srgbClr val="5ACBF0"/>
          </p15:clr>
        </p15:guide>
        <p15:guide id="2" pos="170">
          <p15:clr>
            <a:srgbClr val="5ACBF0"/>
          </p15:clr>
        </p15:guide>
        <p15:guide id="3" pos="734">
          <p15:clr>
            <a:srgbClr val="5ACBF0"/>
          </p15:clr>
        </p15:guide>
        <p15:guide id="4" pos="1299">
          <p15:clr>
            <a:srgbClr val="5ACBF0"/>
          </p15:clr>
        </p15:guide>
        <p15:guide id="5" pos="1863">
          <p15:clr>
            <a:srgbClr val="5ACBF0"/>
          </p15:clr>
        </p15:guide>
        <p15:guide id="6" pos="2428">
          <p15:clr>
            <a:srgbClr val="5ACBF0"/>
          </p15:clr>
        </p15:guide>
        <p15:guide id="7" pos="2992">
          <p15:clr>
            <a:srgbClr val="5ACBF0"/>
          </p15:clr>
        </p15:guide>
        <p15:guide id="8" pos="3557">
          <p15:clr>
            <a:srgbClr val="5ACBF0"/>
          </p15:clr>
        </p15:guide>
        <p15:guide id="9" pos="4121">
          <p15:clr>
            <a:srgbClr val="5ACBF0"/>
          </p15:clr>
        </p15:guide>
        <p15:guide id="10" pos="4686">
          <p15:clr>
            <a:srgbClr val="5ACBF0"/>
          </p15:clr>
        </p15:guide>
        <p15:guide id="11" pos="5250">
          <p15:clr>
            <a:srgbClr val="5ACBF0"/>
          </p15:clr>
        </p15:guide>
        <p15:guide id="12" pos="5815">
          <p15:clr>
            <a:srgbClr val="5ACBF0"/>
          </p15:clr>
        </p15:guide>
        <p15:guide id="13" pos="6379">
          <p15:clr>
            <a:srgbClr val="5ACBF0"/>
          </p15:clr>
        </p15:guide>
        <p15:guide id="14" pos="6944">
          <p15:clr>
            <a:srgbClr val="5ACBF0"/>
          </p15:clr>
        </p15:guide>
        <p15:guide id="15" pos="7508">
          <p15:clr>
            <a:srgbClr val="5ACBF0"/>
          </p15:clr>
        </p15:guide>
        <p15:guide id="16" pos="282">
          <p15:clr>
            <a:srgbClr val="C35EA4"/>
          </p15:clr>
        </p15:guide>
        <p15:guide id="17" pos="7396">
          <p15:clr>
            <a:srgbClr val="C35EA4"/>
          </p15:clr>
        </p15:guide>
        <p15:guide id="18" orient="horz" pos="748">
          <p15:clr>
            <a:srgbClr val="5ACBF0"/>
          </p15:clr>
        </p15:guide>
        <p15:guide id="19" orient="horz" pos="1313">
          <p15:clr>
            <a:srgbClr val="5ACBF0"/>
          </p15:clr>
        </p15:guide>
        <p15:guide id="20" orient="horz" pos="1878">
          <p15:clr>
            <a:srgbClr val="5ACBF0"/>
          </p15:clr>
        </p15:guide>
        <p15:guide id="21" orient="horz" pos="2442">
          <p15:clr>
            <a:srgbClr val="5ACBF0"/>
          </p15:clr>
        </p15:guide>
        <p15:guide id="22" orient="horz" pos="3007">
          <p15:clr>
            <a:srgbClr val="5ACBF0"/>
          </p15:clr>
        </p15:guide>
        <p15:guide id="23" orient="horz" pos="3572">
          <p15:clr>
            <a:srgbClr val="5ACBF0"/>
          </p15:clr>
        </p15:guide>
        <p15:guide id="24" orient="horz" pos="4137">
          <p15:clr>
            <a:srgbClr val="5ACBF0"/>
          </p15:clr>
        </p15:guide>
        <p15:guide id="25" orient="horz" pos="296">
          <p15:clr>
            <a:srgbClr val="C35EA4"/>
          </p15:clr>
        </p15:guide>
        <p15:guide id="26" orient="horz" pos="4024">
          <p15:clr>
            <a:srgbClr val="C35EA4"/>
          </p15:clr>
        </p15:guide>
        <p15:guide id="27" pos="38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1"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821111"/>
      </p:ext>
    </p:extLst>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 id="2147484843" r:id="rId12"/>
    <p:sldLayoutId id="2147484844" r:id="rId13"/>
    <p:sldLayoutId id="2147484845" r:id="rId14"/>
    <p:sldLayoutId id="2147484846" r:id="rId15"/>
    <p:sldLayoutId id="2147484847" r:id="rId16"/>
    <p:sldLayoutId id="2147484848" r:id="rId17"/>
  </p:sldLayoutIdLst>
  <p:transition>
    <p:fade/>
  </p:transition>
  <p:hf hdr="0" ftr="0" dt="0"/>
  <p:txStyles>
    <p:titleStyle>
      <a:lvl1pPr algn="l" defTabSz="931824" rtl="0" eaLnBrk="1" latinLnBrk="0" hangingPunct="1">
        <a:lnSpc>
          <a:spcPct val="90000"/>
        </a:lnSpc>
        <a:spcBef>
          <a:spcPct val="0"/>
        </a:spcBef>
        <a:buNone/>
        <a:defRPr lang="en-US" sz="4796"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563" marR="0" indent="-342563" algn="l" defTabSz="931824" rtl="0" eaLnBrk="1" fontAlgn="auto" latinLnBrk="0" hangingPunct="1">
        <a:lnSpc>
          <a:spcPct val="90000"/>
        </a:lnSpc>
        <a:spcBef>
          <a:spcPct val="20000"/>
        </a:spcBef>
        <a:spcAft>
          <a:spcPts val="0"/>
        </a:spcAft>
        <a:buClrTx/>
        <a:buSzPct val="90000"/>
        <a:buFont typeface="Arial" pitchFamily="34" charset="0"/>
        <a:buChar char="•"/>
        <a:tabLst/>
        <a:defRPr sz="3995" kern="1200" spc="0" baseline="0">
          <a:gradFill>
            <a:gsLst>
              <a:gs pos="1250">
                <a:schemeClr val="tx1"/>
              </a:gs>
              <a:gs pos="100000">
                <a:schemeClr val="tx1"/>
              </a:gs>
            </a:gsLst>
            <a:lin ang="5400000" scaled="0"/>
          </a:gradFill>
          <a:latin typeface="+mj-lt"/>
          <a:ea typeface="+mn-ea"/>
          <a:cs typeface="+mn-cs"/>
        </a:defRPr>
      </a:lvl1pPr>
      <a:lvl2pPr marL="583626" marR="0" indent="-241062" algn="l" defTabSz="931824" rtl="0" eaLnBrk="1" fontAlgn="auto" latinLnBrk="0" hangingPunct="1">
        <a:lnSpc>
          <a:spcPct val="90000"/>
        </a:lnSpc>
        <a:spcBef>
          <a:spcPct val="20000"/>
        </a:spcBef>
        <a:spcAft>
          <a:spcPts val="0"/>
        </a:spcAft>
        <a:buClrTx/>
        <a:buSzPct val="90000"/>
        <a:buFont typeface="Arial" pitchFamily="34" charset="0"/>
        <a:buChar char="•"/>
        <a:tabLst/>
        <a:defRPr sz="2398" kern="1200" spc="0" baseline="0">
          <a:gradFill>
            <a:gsLst>
              <a:gs pos="1250">
                <a:schemeClr val="tx1"/>
              </a:gs>
              <a:gs pos="100000">
                <a:schemeClr val="tx1"/>
              </a:gs>
            </a:gsLst>
            <a:lin ang="5400000" scaled="0"/>
          </a:gradFill>
          <a:latin typeface="+mn-lt"/>
          <a:ea typeface="+mn-ea"/>
          <a:cs typeface="+mn-cs"/>
        </a:defRPr>
      </a:lvl2pPr>
      <a:lvl3pPr marL="799312" marR="0" indent="-228377" algn="l" defTabSz="931824" rtl="0" eaLnBrk="1" fontAlgn="auto" latinLnBrk="0" hangingPunct="1">
        <a:lnSpc>
          <a:spcPct val="90000"/>
        </a:lnSpc>
        <a:spcBef>
          <a:spcPct val="20000"/>
        </a:spcBef>
        <a:spcAft>
          <a:spcPts val="0"/>
        </a:spcAft>
        <a:buClrTx/>
        <a:buSzPct val="90000"/>
        <a:buFont typeface="Arial" pitchFamily="34" charset="0"/>
        <a:buChar char="•"/>
        <a:tabLst/>
        <a:defRPr sz="1998" kern="1200" spc="0" baseline="0">
          <a:gradFill>
            <a:gsLst>
              <a:gs pos="1250">
                <a:schemeClr val="tx1"/>
              </a:gs>
              <a:gs pos="100000">
                <a:schemeClr val="tx1"/>
              </a:gs>
            </a:gsLst>
            <a:lin ang="5400000" scaled="0"/>
          </a:gradFill>
          <a:latin typeface="+mn-lt"/>
          <a:ea typeface="+mn-ea"/>
          <a:cs typeface="+mn-cs"/>
        </a:defRPr>
      </a:lvl3pPr>
      <a:lvl4pPr marL="1027689" marR="0" indent="-228377" algn="l" defTabSz="931824" rtl="0" eaLnBrk="1" fontAlgn="auto" latinLnBrk="0" hangingPunct="1">
        <a:lnSpc>
          <a:spcPct val="90000"/>
        </a:lnSpc>
        <a:spcBef>
          <a:spcPct val="20000"/>
        </a:spcBef>
        <a:spcAft>
          <a:spcPts val="0"/>
        </a:spcAft>
        <a:buClrTx/>
        <a:buSzPct val="90000"/>
        <a:buFont typeface="Arial" pitchFamily="34" charset="0"/>
        <a:buChar char="•"/>
        <a:tabLst/>
        <a:defRPr sz="1798" kern="1200" spc="0" baseline="0">
          <a:gradFill>
            <a:gsLst>
              <a:gs pos="1250">
                <a:schemeClr val="tx1"/>
              </a:gs>
              <a:gs pos="100000">
                <a:schemeClr val="tx1"/>
              </a:gs>
            </a:gsLst>
            <a:lin ang="5400000" scaled="0"/>
          </a:gradFill>
          <a:latin typeface="+mn-lt"/>
          <a:ea typeface="+mn-ea"/>
          <a:cs typeface="+mn-cs"/>
        </a:defRPr>
      </a:lvl4pPr>
      <a:lvl5pPr marL="1256063" marR="0" indent="-228377" algn="l" defTabSz="931824" rtl="0" eaLnBrk="1" fontAlgn="auto" latinLnBrk="0" hangingPunct="1">
        <a:lnSpc>
          <a:spcPct val="90000"/>
        </a:lnSpc>
        <a:spcBef>
          <a:spcPct val="20000"/>
        </a:spcBef>
        <a:spcAft>
          <a:spcPts val="0"/>
        </a:spcAft>
        <a:buClrTx/>
        <a:buSzPct val="90000"/>
        <a:buFont typeface="Arial" pitchFamily="34" charset="0"/>
        <a:buChar char="•"/>
        <a:tabLst/>
        <a:defRPr sz="1798" kern="1200" spc="0" baseline="0">
          <a:gradFill>
            <a:gsLst>
              <a:gs pos="1250">
                <a:schemeClr val="tx1"/>
              </a:gs>
              <a:gs pos="100000">
                <a:schemeClr val="tx1"/>
              </a:gs>
            </a:gsLst>
            <a:lin ang="5400000" scaled="0"/>
          </a:gradFill>
          <a:latin typeface="+mn-lt"/>
          <a:ea typeface="+mn-ea"/>
          <a:cs typeface="+mn-cs"/>
        </a:defRPr>
      </a:lvl5pPr>
      <a:lvl6pPr marL="2562517" indent="-232955" algn="l" defTabSz="931824"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429" indent="-232955" algn="l" defTabSz="931824"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4343" indent="-232955" algn="l" defTabSz="931824"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60255" indent="-232955" algn="l" defTabSz="931824"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824" rtl="0" eaLnBrk="1" latinLnBrk="0" hangingPunct="1">
        <a:defRPr sz="1798" kern="1200">
          <a:solidFill>
            <a:schemeClr val="tx1"/>
          </a:solidFill>
          <a:latin typeface="+mn-lt"/>
          <a:ea typeface="+mn-ea"/>
          <a:cs typeface="+mn-cs"/>
        </a:defRPr>
      </a:lvl1pPr>
      <a:lvl2pPr marL="465912" algn="l" defTabSz="931824" rtl="0" eaLnBrk="1" latinLnBrk="0" hangingPunct="1">
        <a:defRPr sz="1798" kern="1200">
          <a:solidFill>
            <a:schemeClr val="tx1"/>
          </a:solidFill>
          <a:latin typeface="+mn-lt"/>
          <a:ea typeface="+mn-ea"/>
          <a:cs typeface="+mn-cs"/>
        </a:defRPr>
      </a:lvl2pPr>
      <a:lvl3pPr marL="931824" algn="l" defTabSz="931824" rtl="0" eaLnBrk="1" latinLnBrk="0" hangingPunct="1">
        <a:defRPr sz="1798" kern="1200">
          <a:solidFill>
            <a:schemeClr val="tx1"/>
          </a:solidFill>
          <a:latin typeface="+mn-lt"/>
          <a:ea typeface="+mn-ea"/>
          <a:cs typeface="+mn-cs"/>
        </a:defRPr>
      </a:lvl3pPr>
      <a:lvl4pPr marL="1397736" algn="l" defTabSz="931824" rtl="0" eaLnBrk="1" latinLnBrk="0" hangingPunct="1">
        <a:defRPr sz="1798" kern="1200">
          <a:solidFill>
            <a:schemeClr val="tx1"/>
          </a:solidFill>
          <a:latin typeface="+mn-lt"/>
          <a:ea typeface="+mn-ea"/>
          <a:cs typeface="+mn-cs"/>
        </a:defRPr>
      </a:lvl4pPr>
      <a:lvl5pPr marL="1863649" algn="l" defTabSz="931824" rtl="0" eaLnBrk="1" latinLnBrk="0" hangingPunct="1">
        <a:defRPr sz="1798" kern="1200">
          <a:solidFill>
            <a:schemeClr val="tx1"/>
          </a:solidFill>
          <a:latin typeface="+mn-lt"/>
          <a:ea typeface="+mn-ea"/>
          <a:cs typeface="+mn-cs"/>
        </a:defRPr>
      </a:lvl5pPr>
      <a:lvl6pPr marL="2329562" algn="l" defTabSz="931824" rtl="0" eaLnBrk="1" latinLnBrk="0" hangingPunct="1">
        <a:defRPr sz="1798" kern="1200">
          <a:solidFill>
            <a:schemeClr val="tx1"/>
          </a:solidFill>
          <a:latin typeface="+mn-lt"/>
          <a:ea typeface="+mn-ea"/>
          <a:cs typeface="+mn-cs"/>
        </a:defRPr>
      </a:lvl6pPr>
      <a:lvl7pPr marL="2795473" algn="l" defTabSz="931824" rtl="0" eaLnBrk="1" latinLnBrk="0" hangingPunct="1">
        <a:defRPr sz="1798" kern="1200">
          <a:solidFill>
            <a:schemeClr val="tx1"/>
          </a:solidFill>
          <a:latin typeface="+mn-lt"/>
          <a:ea typeface="+mn-ea"/>
          <a:cs typeface="+mn-cs"/>
        </a:defRPr>
      </a:lvl7pPr>
      <a:lvl8pPr marL="3261385" algn="l" defTabSz="931824" rtl="0" eaLnBrk="1" latinLnBrk="0" hangingPunct="1">
        <a:defRPr sz="1798" kern="1200">
          <a:solidFill>
            <a:schemeClr val="tx1"/>
          </a:solidFill>
          <a:latin typeface="+mn-lt"/>
          <a:ea typeface="+mn-ea"/>
          <a:cs typeface="+mn-cs"/>
        </a:defRPr>
      </a:lvl8pPr>
      <a:lvl9pPr marL="3727299" algn="l" defTabSz="93182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3">
          <p15:clr>
            <a:srgbClr val="5ACBF0"/>
          </p15:clr>
        </p15:guide>
        <p15:guide id="2" pos="170">
          <p15:clr>
            <a:srgbClr val="5ACBF0"/>
          </p15:clr>
        </p15:guide>
        <p15:guide id="3" pos="734">
          <p15:clr>
            <a:srgbClr val="5ACBF0"/>
          </p15:clr>
        </p15:guide>
        <p15:guide id="4" pos="1299">
          <p15:clr>
            <a:srgbClr val="5ACBF0"/>
          </p15:clr>
        </p15:guide>
        <p15:guide id="5" pos="1863">
          <p15:clr>
            <a:srgbClr val="5ACBF0"/>
          </p15:clr>
        </p15:guide>
        <p15:guide id="6" pos="2428">
          <p15:clr>
            <a:srgbClr val="5ACBF0"/>
          </p15:clr>
        </p15:guide>
        <p15:guide id="7" pos="2992">
          <p15:clr>
            <a:srgbClr val="5ACBF0"/>
          </p15:clr>
        </p15:guide>
        <p15:guide id="8" pos="3557">
          <p15:clr>
            <a:srgbClr val="5ACBF0"/>
          </p15:clr>
        </p15:guide>
        <p15:guide id="9" pos="4121">
          <p15:clr>
            <a:srgbClr val="5ACBF0"/>
          </p15:clr>
        </p15:guide>
        <p15:guide id="10" pos="4686">
          <p15:clr>
            <a:srgbClr val="5ACBF0"/>
          </p15:clr>
        </p15:guide>
        <p15:guide id="11" pos="5250">
          <p15:clr>
            <a:srgbClr val="5ACBF0"/>
          </p15:clr>
        </p15:guide>
        <p15:guide id="12" pos="5815">
          <p15:clr>
            <a:srgbClr val="5ACBF0"/>
          </p15:clr>
        </p15:guide>
        <p15:guide id="13" pos="6379">
          <p15:clr>
            <a:srgbClr val="5ACBF0"/>
          </p15:clr>
        </p15:guide>
        <p15:guide id="14" pos="6944">
          <p15:clr>
            <a:srgbClr val="5ACBF0"/>
          </p15:clr>
        </p15:guide>
        <p15:guide id="15" pos="7508">
          <p15:clr>
            <a:srgbClr val="5ACBF0"/>
          </p15:clr>
        </p15:guide>
        <p15:guide id="16" pos="282">
          <p15:clr>
            <a:srgbClr val="C35EA4"/>
          </p15:clr>
        </p15:guide>
        <p15:guide id="17" pos="7396">
          <p15:clr>
            <a:srgbClr val="C35EA4"/>
          </p15:clr>
        </p15:guide>
        <p15:guide id="18" orient="horz" pos="748">
          <p15:clr>
            <a:srgbClr val="5ACBF0"/>
          </p15:clr>
        </p15:guide>
        <p15:guide id="19" orient="horz" pos="1313">
          <p15:clr>
            <a:srgbClr val="5ACBF0"/>
          </p15:clr>
        </p15:guide>
        <p15:guide id="20" orient="horz" pos="1878">
          <p15:clr>
            <a:srgbClr val="5ACBF0"/>
          </p15:clr>
        </p15:guide>
        <p15:guide id="21" orient="horz" pos="2442">
          <p15:clr>
            <a:srgbClr val="5ACBF0"/>
          </p15:clr>
        </p15:guide>
        <p15:guide id="22" orient="horz" pos="3007">
          <p15:clr>
            <a:srgbClr val="5ACBF0"/>
          </p15:clr>
        </p15:guide>
        <p15:guide id="23" orient="horz" pos="3572">
          <p15:clr>
            <a:srgbClr val="5ACBF0"/>
          </p15:clr>
        </p15:guide>
        <p15:guide id="24" orient="horz" pos="4137">
          <p15:clr>
            <a:srgbClr val="5ACBF0"/>
          </p15:clr>
        </p15:guide>
        <p15:guide id="25" orient="horz" pos="296">
          <p15:clr>
            <a:srgbClr val="C35EA4"/>
          </p15:clr>
        </p15:guide>
        <p15:guide id="26" orient="horz" pos="4024">
          <p15:clr>
            <a:srgbClr val="C35EA4"/>
          </p15:clr>
        </p15:guide>
        <p15:guide id="27"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0.xml.rels><?xml version="1.0" encoding="UTF-8" standalone="yes"?>
<Relationships xmlns="http://schemas.openxmlformats.org/package/2006/relationships"><Relationship Id="rId2" Type="http://schemas.openxmlformats.org/officeDocument/2006/relationships/hyperlink" Target="https://azure.com/e/1a6d9fb988714fb5bc4153c0bcc178e5"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hyperlink" Target="https://docs.microsoft.com/en-us/azure/architecture/framework/resiliency/business-metrics#composite-sla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Mind_map"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hyperlink" Target="https://businessmodelanalyst.com/value-proposition-canvas/" TargetMode="External"/><Relationship Id="rId4" Type="http://schemas.openxmlformats.org/officeDocument/2006/relationships/hyperlink" Target="https://en.wikipedia.org/wiki/User_journe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github.com/JulianHayward/Azure-MG-Sub-Governance-Reporting" TargetMode="External"/><Relationship Id="rId3" Type="http://schemas.openxmlformats.org/officeDocument/2006/relationships/hyperlink" Target="https://docs.microsoft.com/en-us/learn/paths/azure-well-architected-framework/" TargetMode="External"/><Relationship Id="rId7" Type="http://schemas.openxmlformats.org/officeDocument/2006/relationships/hyperlink" Target="https://github.com/Azure/ccodashboard" TargetMode="External"/><Relationship Id="rId2" Type="http://schemas.openxmlformats.org/officeDocument/2006/relationships/hyperlink" Target="https://aka.ms/architecture/framework" TargetMode="External"/><Relationship Id="rId1" Type="http://schemas.openxmlformats.org/officeDocument/2006/relationships/slideLayout" Target="../slideLayouts/slideLayout20.xml"/><Relationship Id="rId6" Type="http://schemas.openxmlformats.org/officeDocument/2006/relationships/hyperlink" Target="https://aka.ms/architecture/review" TargetMode="External"/><Relationship Id="rId5" Type="http://schemas.openxmlformats.org/officeDocument/2006/relationships/hyperlink" Target="https://github.com/MicrosoftDocs/SecurityBenchmarks/tree/master/Azure%20Security%20Benchmark" TargetMode="External"/><Relationship Id="rId4" Type="http://schemas.openxmlformats.org/officeDocument/2006/relationships/hyperlink" Target="https://aka.ms/architecture" TargetMode="External"/><Relationship Id="rId9" Type="http://schemas.openxmlformats.org/officeDocument/2006/relationships/hyperlink" Target="https://docs.microsoft.com/en-us/azure/cloud-adoption-framework/reference/tools-templat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7FADB6E-17BE-4C47-86AE-6DF119C803F1}"/>
              </a:ext>
            </a:extLst>
          </p:cNvPr>
          <p:cNvSpPr>
            <a:spLocks noGrp="1"/>
          </p:cNvSpPr>
          <p:nvPr>
            <p:ph type="title"/>
          </p:nvPr>
        </p:nvSpPr>
        <p:spPr>
          <a:xfrm>
            <a:off x="510474" y="2449605"/>
            <a:ext cx="5506323" cy="2462213"/>
          </a:xfrm>
        </p:spPr>
        <p:txBody>
          <a:bodyPr/>
          <a:lstStyle/>
          <a:p>
            <a:pPr>
              <a:lnSpc>
                <a:spcPct val="100000"/>
              </a:lnSpc>
            </a:pPr>
            <a:r>
              <a:rPr lang="en-US" sz="4000"/>
              <a:t>Microsoft Azure Well-Architected Framework </a:t>
            </a:r>
            <a:r>
              <a:rPr lang="en-US" sz="4000">
                <a:solidFill>
                  <a:srgbClr val="0078D4"/>
                </a:solidFill>
              </a:rPr>
              <a:t>&lt;</a:t>
            </a:r>
            <a:r>
              <a:rPr lang="en-US" sz="4000" err="1">
                <a:solidFill>
                  <a:srgbClr val="0078D4"/>
                </a:solidFill>
              </a:rPr>
              <a:t>team_name</a:t>
            </a:r>
            <a:r>
              <a:rPr lang="en-US" sz="4000">
                <a:solidFill>
                  <a:srgbClr val="0078D4"/>
                </a:solidFill>
              </a:rPr>
              <a:t>&gt;</a:t>
            </a:r>
            <a:br>
              <a:rPr lang="en-US" sz="4000"/>
            </a:br>
            <a:endParaRPr lang="en-US" sz="4000"/>
          </a:p>
        </p:txBody>
      </p:sp>
      <p:pic>
        <p:nvPicPr>
          <p:cNvPr id="7" name="Picture 6">
            <a:extLst>
              <a:ext uri="{FF2B5EF4-FFF2-40B4-BE49-F238E27FC236}">
                <a16:creationId xmlns:a16="http://schemas.microsoft.com/office/drawing/2014/main" id="{2AB45ED6-D8F6-4ECC-A7AF-695C7B25DAAC}"/>
              </a:ext>
            </a:extLst>
          </p:cNvPr>
          <p:cNvPicPr>
            <a:picLocks noChangeAspect="1"/>
          </p:cNvPicPr>
          <p:nvPr/>
        </p:nvPicPr>
        <p:blipFill>
          <a:blip r:embed="rId3"/>
          <a:stretch>
            <a:fillRect/>
          </a:stretch>
        </p:blipFill>
        <p:spPr>
          <a:xfrm>
            <a:off x="244365" y="252247"/>
            <a:ext cx="1547862" cy="511481"/>
          </a:xfrm>
          <a:prstGeom prst="rect">
            <a:avLst/>
          </a:prstGeom>
        </p:spPr>
      </p:pic>
      <p:pic>
        <p:nvPicPr>
          <p:cNvPr id="1026" name="Picture 2" descr="Microsoft Azure Well-Architected Framework">
            <a:extLst>
              <a:ext uri="{FF2B5EF4-FFF2-40B4-BE49-F238E27FC236}">
                <a16:creationId xmlns:a16="http://schemas.microsoft.com/office/drawing/2014/main" id="{384D94F6-1255-4611-ABD3-97CEAC08B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75" y="1599795"/>
            <a:ext cx="3805097" cy="380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89015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Cost </a:t>
            </a:r>
            <a:r>
              <a:rPr lang="es-ES" err="1"/>
              <a:t>Optimization</a:t>
            </a:r>
            <a:r>
              <a:rPr lang="es-ES"/>
              <a:t> </a:t>
            </a:r>
            <a:r>
              <a:rPr lang="es-ES" err="1"/>
              <a:t>checklist</a:t>
            </a:r>
            <a:r>
              <a:rPr lang="es-ES"/>
              <a:t> -IaaS</a:t>
            </a:r>
            <a:endParaRPr lang="en-US"/>
          </a:p>
        </p:txBody>
      </p:sp>
      <p:sp>
        <p:nvSpPr>
          <p:cNvPr id="18" name="TextBox 17">
            <a:extLst>
              <a:ext uri="{FF2B5EF4-FFF2-40B4-BE49-F238E27FC236}">
                <a16:creationId xmlns:a16="http://schemas.microsoft.com/office/drawing/2014/main" id="{A5993763-22EF-4649-838C-265B44A4498E}"/>
              </a:ext>
            </a:extLst>
          </p:cNvPr>
          <p:cNvSpPr txBox="1"/>
          <p:nvPr/>
        </p:nvSpPr>
        <p:spPr>
          <a:xfrm>
            <a:off x="218211" y="2956214"/>
            <a:ext cx="11279330" cy="1292662"/>
          </a:xfrm>
          <a:prstGeom prst="rect">
            <a:avLst/>
          </a:prstGeom>
          <a:noFill/>
        </p:spPr>
        <p:txBody>
          <a:bodyPr wrap="square" lIns="182880" tIns="146304" rIns="182880" bIns="146304" rtlCol="0">
            <a:spAutoFit/>
          </a:bodyPr>
          <a:lstStyle/>
          <a:p>
            <a:pPr>
              <a:lnSpc>
                <a:spcPct val="90000"/>
              </a:lnSpc>
              <a:spcAft>
                <a:spcPts val="600"/>
              </a:spcAft>
            </a:pPr>
            <a:r>
              <a:rPr lang="es-ES" sz="2400" dirty="0">
                <a:gradFill>
                  <a:gsLst>
                    <a:gs pos="2917">
                      <a:schemeClr val="tx1"/>
                    </a:gs>
                    <a:gs pos="30000">
                      <a:schemeClr val="tx1"/>
                    </a:gs>
                  </a:gsLst>
                  <a:lin ang="5400000" scaled="0"/>
                </a:gradFill>
              </a:rPr>
              <a:t>&lt;</a:t>
            </a:r>
            <a:r>
              <a:rPr lang="es-ES" sz="2400" dirty="0" err="1">
                <a:gradFill>
                  <a:gsLst>
                    <a:gs pos="2917">
                      <a:schemeClr val="tx1"/>
                    </a:gs>
                    <a:gs pos="30000">
                      <a:schemeClr val="tx1"/>
                    </a:gs>
                  </a:gsLst>
                  <a:lin ang="5400000" scaled="0"/>
                </a:gradFill>
              </a:rPr>
              <a:t>Impact</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of</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your</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cost</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recommendations</a:t>
            </a:r>
            <a:r>
              <a:rPr lang="es-ES" sz="2400" dirty="0">
                <a:gradFill>
                  <a:gsLst>
                    <a:gs pos="2917">
                      <a:schemeClr val="tx1"/>
                    </a:gs>
                    <a:gs pos="30000">
                      <a:schemeClr val="tx1"/>
                    </a:gs>
                  </a:gsLst>
                  <a:lin ang="5400000" scaled="0"/>
                </a:gradFill>
              </a:rPr>
              <a:t>, use </a:t>
            </a:r>
            <a:r>
              <a:rPr lang="es-ES" sz="2400" dirty="0" err="1">
                <a:gradFill>
                  <a:gsLst>
                    <a:gs pos="2917">
                      <a:schemeClr val="tx1"/>
                    </a:gs>
                    <a:gs pos="30000">
                      <a:schemeClr val="tx1"/>
                    </a:gs>
                  </a:gsLst>
                  <a:lin ang="5400000" scaled="0"/>
                </a:gradFill>
              </a:rPr>
              <a:t>the</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pricing</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calculator</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with</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the</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current</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deployment</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estimate</a:t>
            </a:r>
            <a:r>
              <a:rPr lang="es-ES" sz="2400" dirty="0">
                <a:gradFill>
                  <a:gsLst>
                    <a:gs pos="2917">
                      <a:schemeClr val="tx1"/>
                    </a:gs>
                    <a:gs pos="30000">
                      <a:schemeClr val="tx1"/>
                    </a:gs>
                  </a:gsLst>
                  <a:lin ang="5400000" scaled="0"/>
                </a:gradFill>
              </a:rPr>
              <a:t> as </a:t>
            </a:r>
            <a:r>
              <a:rPr lang="es-ES" sz="2400" dirty="0" err="1">
                <a:gradFill>
                  <a:gsLst>
                    <a:gs pos="2917">
                      <a:schemeClr val="tx1"/>
                    </a:gs>
                    <a:gs pos="30000">
                      <a:schemeClr val="tx1"/>
                    </a:gs>
                  </a:gsLst>
                  <a:lin ang="5400000" scaled="0"/>
                </a:gradFill>
              </a:rPr>
              <a:t>your</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starting</a:t>
            </a:r>
            <a:r>
              <a:rPr lang="es-ES" sz="2400" dirty="0">
                <a:gradFill>
                  <a:gsLst>
                    <a:gs pos="2917">
                      <a:schemeClr val="tx1"/>
                    </a:gs>
                    <a:gs pos="30000">
                      <a:schemeClr val="tx1"/>
                    </a:gs>
                  </a:gsLst>
                  <a:lin ang="5400000" scaled="0"/>
                </a:gradFill>
              </a:rPr>
              <a:t> </a:t>
            </a:r>
            <a:r>
              <a:rPr lang="es-ES" sz="2400" dirty="0" err="1">
                <a:gradFill>
                  <a:gsLst>
                    <a:gs pos="2917">
                      <a:schemeClr val="tx1"/>
                    </a:gs>
                    <a:gs pos="30000">
                      <a:schemeClr val="tx1"/>
                    </a:gs>
                  </a:gsLst>
                  <a:lin ang="5400000" scaled="0"/>
                </a:gradFill>
              </a:rPr>
              <a:t>point</a:t>
            </a:r>
            <a:r>
              <a:rPr lang="es-ES" sz="2400">
                <a:gradFill>
                  <a:gsLst>
                    <a:gs pos="2917">
                      <a:schemeClr val="tx1"/>
                    </a:gs>
                    <a:gs pos="30000">
                      <a:schemeClr val="tx1"/>
                    </a:gs>
                  </a:gsLst>
                  <a:lin ang="5400000" scaled="0"/>
                </a:gradFill>
              </a:rPr>
              <a:t> </a:t>
            </a:r>
            <a:r>
              <a:rPr lang="es-ES" sz="2400">
                <a:gradFill>
                  <a:gsLst>
                    <a:gs pos="2917">
                      <a:schemeClr val="tx1"/>
                    </a:gs>
                    <a:gs pos="30000">
                      <a:schemeClr val="tx1"/>
                    </a:gs>
                  </a:gsLst>
                  <a:lin ang="5400000" scaled="0"/>
                </a:gradFill>
                <a:hlinkClick r:id="rId2"/>
              </a:rPr>
              <a:t>https://azure.com/e/1a6d9fb988714fb5bc4153c0bcc178e5</a:t>
            </a:r>
            <a:r>
              <a:rPr lang="es-ES" sz="2400">
                <a:gradFill>
                  <a:gsLst>
                    <a:gs pos="2917">
                      <a:schemeClr val="tx1"/>
                    </a:gs>
                    <a:gs pos="30000">
                      <a:schemeClr val="tx1"/>
                    </a:gs>
                  </a:gsLst>
                  <a:lin ang="5400000" scaled="0"/>
                </a:gradFill>
              </a:rPr>
              <a:t> &gt;</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959135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dirty="0">
                <a:ln w="3175">
                  <a:noFill/>
                </a:ln>
                <a:effectLst/>
                <a:latin typeface="+mj-lt"/>
                <a:ea typeface="+mn-ea"/>
                <a:cs typeface="Segoe UI" pitchFamily="34" charset="0"/>
              </a:rPr>
              <a:t>Step 4- </a:t>
            </a:r>
            <a:r>
              <a:rPr lang="en-US" dirty="0"/>
              <a:t>Security</a:t>
            </a:r>
          </a:p>
        </p:txBody>
      </p:sp>
    </p:spTree>
    <p:extLst>
      <p:ext uri="{BB962C8B-B14F-4D97-AF65-F5344CB8AC3E}">
        <p14:creationId xmlns:p14="http://schemas.microsoft.com/office/powerpoint/2010/main" val="2810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Security</a:t>
            </a:r>
            <a:endParaRPr lang="en-US"/>
          </a:p>
        </p:txBody>
      </p:sp>
      <p:sp>
        <p:nvSpPr>
          <p:cNvPr id="4" name="TextBox 3">
            <a:extLst>
              <a:ext uri="{FF2B5EF4-FFF2-40B4-BE49-F238E27FC236}">
                <a16:creationId xmlns:a16="http://schemas.microsoft.com/office/drawing/2014/main" id="{8B22FC06-6BCD-4F47-AE55-150832B9E159}"/>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security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practices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in place </a:t>
            </a:r>
            <a:r>
              <a:rPr lang="es-ES" sz="2400" err="1">
                <a:gradFill>
                  <a:gsLst>
                    <a:gs pos="2917">
                      <a:schemeClr val="tx1"/>
                    </a:gs>
                    <a:gs pos="30000">
                      <a:schemeClr val="tx1"/>
                    </a:gs>
                  </a:gsLst>
                  <a:lin ang="5400000" scaled="0"/>
                </a:gradFill>
              </a:rPr>
              <a:t>for</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all</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topics</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graphicFrame>
        <p:nvGraphicFramePr>
          <p:cNvPr id="3" name="Diagram 2">
            <a:extLst>
              <a:ext uri="{FF2B5EF4-FFF2-40B4-BE49-F238E27FC236}">
                <a16:creationId xmlns:a16="http://schemas.microsoft.com/office/drawing/2014/main" id="{1260C75F-2FBA-46C5-9EB8-784B68173FFF}"/>
              </a:ext>
            </a:extLst>
          </p:cNvPr>
          <p:cNvGraphicFramePr/>
          <p:nvPr>
            <p:extLst>
              <p:ext uri="{D42A27DB-BD31-4B8C-83A1-F6EECF244321}">
                <p14:modId xmlns:p14="http://schemas.microsoft.com/office/powerpoint/2010/main" val="3123326089"/>
              </p:ext>
            </p:extLst>
          </p:nvPr>
        </p:nvGraphicFramePr>
        <p:xfrm>
          <a:off x="2156114" y="2202873"/>
          <a:ext cx="8207615" cy="4058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61423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Security</a:t>
            </a:r>
            <a:endParaRPr lang="en-US"/>
          </a:p>
        </p:txBody>
      </p:sp>
      <p:sp>
        <p:nvSpPr>
          <p:cNvPr id="4" name="TextBox 3">
            <a:extLst>
              <a:ext uri="{FF2B5EF4-FFF2-40B4-BE49-F238E27FC236}">
                <a16:creationId xmlns:a16="http://schemas.microsoft.com/office/drawing/2014/main" id="{8B22FC06-6BCD-4F47-AE55-150832B9E159}"/>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&lt;High </a:t>
            </a:r>
            <a:r>
              <a:rPr lang="es-ES" sz="2400" err="1">
                <a:gradFill>
                  <a:gsLst>
                    <a:gs pos="2917">
                      <a:schemeClr val="tx1"/>
                    </a:gs>
                    <a:gs pos="30000">
                      <a:schemeClr val="tx1"/>
                    </a:gs>
                  </a:gsLst>
                  <a:lin ang="5400000" scaled="0"/>
                </a:gradFill>
              </a:rPr>
              <a:t>Level</a:t>
            </a:r>
            <a:r>
              <a:rPr lang="es-ES" sz="2400">
                <a:gradFill>
                  <a:gsLst>
                    <a:gs pos="2917">
                      <a:schemeClr val="tx1"/>
                    </a:gs>
                    <a:gs pos="30000">
                      <a:schemeClr val="tx1"/>
                    </a:gs>
                  </a:gsLst>
                  <a:lin ang="5400000" scaled="0"/>
                </a:gradFill>
              </a:rPr>
              <a:t> Architecture </a:t>
            </a:r>
            <a:r>
              <a:rPr lang="es-ES" sz="2400" err="1">
                <a:gradFill>
                  <a:gsLst>
                    <a:gs pos="2917">
                      <a:schemeClr val="tx1"/>
                    </a:gs>
                    <a:gs pos="30000">
                      <a:schemeClr val="tx1"/>
                    </a:gs>
                  </a:gsLst>
                  <a:lin ang="5400000" scaled="0"/>
                </a:gradFill>
              </a:rPr>
              <a:t>including</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security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best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practices</a:t>
            </a:r>
            <a:r>
              <a:rPr lang="es-ES" sz="2400">
                <a:gradFill>
                  <a:gsLst>
                    <a:gs pos="2917">
                      <a:schemeClr val="tx1"/>
                    </a:gs>
                    <a:gs pos="30000">
                      <a:schemeClr val="tx1"/>
                    </a:gs>
                  </a:gsLst>
                  <a:lin ang="5400000" scaled="0"/>
                </a:gradFill>
              </a:rPr>
              <a:t>&gt;</a:t>
            </a:r>
            <a:endParaRPr lang="en-US" sz="24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987186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dirty="0">
                <a:ln w="3175">
                  <a:noFill/>
                </a:ln>
                <a:effectLst/>
                <a:latin typeface="+mj-lt"/>
                <a:ea typeface="+mn-ea"/>
                <a:cs typeface="Segoe UI" pitchFamily="34" charset="0"/>
              </a:rPr>
              <a:t>Step 5- Reliability</a:t>
            </a:r>
            <a:endParaRPr lang="en-US" dirty="0"/>
          </a:p>
        </p:txBody>
      </p:sp>
    </p:spTree>
    <p:extLst>
      <p:ext uri="{BB962C8B-B14F-4D97-AF65-F5344CB8AC3E}">
        <p14:creationId xmlns:p14="http://schemas.microsoft.com/office/powerpoint/2010/main" val="220047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Reliability</a:t>
            </a:r>
            <a:r>
              <a:rPr lang="es-ES"/>
              <a:t> </a:t>
            </a:r>
            <a:r>
              <a:rPr lang="es-ES" err="1"/>
              <a:t>Recommendations</a:t>
            </a:r>
            <a:endParaRPr lang="en-US"/>
          </a:p>
        </p:txBody>
      </p:sp>
      <p:sp>
        <p:nvSpPr>
          <p:cNvPr id="18" name="TextBox 17">
            <a:extLst>
              <a:ext uri="{FF2B5EF4-FFF2-40B4-BE49-F238E27FC236}">
                <a16:creationId xmlns:a16="http://schemas.microsoft.com/office/drawing/2014/main" id="{A5993763-22EF-4649-838C-265B44A4498E}"/>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reliability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recommendations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implemented</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5124993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High </a:t>
            </a:r>
            <a:r>
              <a:rPr lang="es-ES" err="1"/>
              <a:t>Level</a:t>
            </a:r>
            <a:r>
              <a:rPr lang="es-ES"/>
              <a:t> </a:t>
            </a:r>
            <a:r>
              <a:rPr lang="es-ES" err="1"/>
              <a:t>architecture</a:t>
            </a:r>
            <a:r>
              <a:rPr lang="es-ES"/>
              <a:t> </a:t>
            </a:r>
            <a:r>
              <a:rPr lang="es-ES" err="1"/>
              <a:t>for</a:t>
            </a:r>
            <a:r>
              <a:rPr lang="es-ES"/>
              <a:t> IaaS</a:t>
            </a:r>
            <a:endParaRPr lang="en-US"/>
          </a:p>
        </p:txBody>
      </p:sp>
    </p:spTree>
    <p:extLst>
      <p:ext uri="{BB962C8B-B14F-4D97-AF65-F5344CB8AC3E}">
        <p14:creationId xmlns:p14="http://schemas.microsoft.com/office/powerpoint/2010/main" val="4037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High </a:t>
            </a:r>
            <a:r>
              <a:rPr lang="es-ES" err="1"/>
              <a:t>Level</a:t>
            </a:r>
            <a:r>
              <a:rPr lang="es-ES"/>
              <a:t> </a:t>
            </a:r>
            <a:r>
              <a:rPr lang="es-ES" err="1"/>
              <a:t>architecture</a:t>
            </a:r>
            <a:r>
              <a:rPr lang="es-ES"/>
              <a:t> </a:t>
            </a:r>
            <a:r>
              <a:rPr lang="es-ES" err="1"/>
              <a:t>for</a:t>
            </a:r>
            <a:r>
              <a:rPr lang="es-ES"/>
              <a:t> PaaS</a:t>
            </a:r>
            <a:endParaRPr lang="en-US"/>
          </a:p>
        </p:txBody>
      </p:sp>
    </p:spTree>
    <p:extLst>
      <p:ext uri="{BB962C8B-B14F-4D97-AF65-F5344CB8AC3E}">
        <p14:creationId xmlns:p14="http://schemas.microsoft.com/office/powerpoint/2010/main" val="4809490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Estimation</a:t>
            </a:r>
            <a:r>
              <a:rPr lang="es-ES"/>
              <a:t> </a:t>
            </a:r>
            <a:r>
              <a:rPr lang="es-ES" err="1"/>
              <a:t>of</a:t>
            </a:r>
            <a:r>
              <a:rPr lang="es-ES"/>
              <a:t> </a:t>
            </a:r>
            <a:r>
              <a:rPr lang="es-ES" err="1"/>
              <a:t>your</a:t>
            </a:r>
            <a:r>
              <a:rPr lang="es-ES"/>
              <a:t> </a:t>
            </a:r>
            <a:r>
              <a:rPr lang="es-ES" err="1"/>
              <a:t>solution</a:t>
            </a:r>
            <a:r>
              <a:rPr lang="es-ES"/>
              <a:t> SLA</a:t>
            </a:r>
            <a:endParaRPr lang="en-US"/>
          </a:p>
        </p:txBody>
      </p:sp>
      <p:graphicFrame>
        <p:nvGraphicFramePr>
          <p:cNvPr id="3" name="Diagram 2">
            <a:extLst>
              <a:ext uri="{FF2B5EF4-FFF2-40B4-BE49-F238E27FC236}">
                <a16:creationId xmlns:a16="http://schemas.microsoft.com/office/drawing/2014/main" id="{13C8B663-390A-4830-AD0C-EB44586F7F73}"/>
              </a:ext>
            </a:extLst>
          </p:cNvPr>
          <p:cNvGraphicFramePr/>
          <p:nvPr>
            <p:extLst>
              <p:ext uri="{D42A27DB-BD31-4B8C-83A1-F6EECF244321}">
                <p14:modId xmlns:p14="http://schemas.microsoft.com/office/powerpoint/2010/main" val="3981421833"/>
              </p:ext>
            </p:extLst>
          </p:nvPr>
        </p:nvGraphicFramePr>
        <p:xfrm>
          <a:off x="1573983" y="838360"/>
          <a:ext cx="8290983" cy="552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431FE94-3271-483A-93F1-2E36806411BA}"/>
              </a:ext>
            </a:extLst>
          </p:cNvPr>
          <p:cNvSpPr txBox="1"/>
          <p:nvPr/>
        </p:nvSpPr>
        <p:spPr>
          <a:xfrm>
            <a:off x="465138" y="5715415"/>
            <a:ext cx="9801809" cy="646331"/>
          </a:xfrm>
          <a:prstGeom prst="rect">
            <a:avLst/>
          </a:prstGeom>
          <a:noFill/>
        </p:spPr>
        <p:txBody>
          <a:bodyPr wrap="square">
            <a:spAutoFit/>
          </a:bodyPr>
          <a:lstStyle/>
          <a:p>
            <a:r>
              <a:rPr lang="es-ES">
                <a:hlinkClick r:id="rId8"/>
              </a:rPr>
              <a:t>https://docs.microsoft.com/en-us/azure/architecture/framework/resiliency/business-metrics#composite-slas</a:t>
            </a:r>
            <a:endParaRPr lang="es-ES"/>
          </a:p>
        </p:txBody>
      </p:sp>
    </p:spTree>
    <p:extLst>
      <p:ext uri="{BB962C8B-B14F-4D97-AF65-F5344CB8AC3E}">
        <p14:creationId xmlns:p14="http://schemas.microsoft.com/office/powerpoint/2010/main" val="29957522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dirty="0">
                <a:ln w="3175">
                  <a:noFill/>
                </a:ln>
                <a:effectLst/>
                <a:latin typeface="+mj-lt"/>
                <a:ea typeface="+mn-ea"/>
                <a:cs typeface="Segoe UI" pitchFamily="34" charset="0"/>
              </a:rPr>
              <a:t>Step 6- Performance Efficiency</a:t>
            </a:r>
            <a:endParaRPr lang="en-US" dirty="0"/>
          </a:p>
        </p:txBody>
      </p:sp>
    </p:spTree>
    <p:extLst>
      <p:ext uri="{BB962C8B-B14F-4D97-AF65-F5344CB8AC3E}">
        <p14:creationId xmlns:p14="http://schemas.microsoft.com/office/powerpoint/2010/main" val="42617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a:ln w="3175">
                  <a:noFill/>
                </a:ln>
                <a:effectLst/>
                <a:latin typeface="+mj-lt"/>
                <a:ea typeface="+mn-ea"/>
                <a:cs typeface="Segoe UI" pitchFamily="34" charset="0"/>
              </a:rPr>
              <a:t>Step 1- Review the customer case study</a:t>
            </a:r>
            <a:endParaRPr lang="en-US"/>
          </a:p>
        </p:txBody>
      </p:sp>
    </p:spTree>
    <p:extLst>
      <p:ext uri="{BB962C8B-B14F-4D97-AF65-F5344CB8AC3E}">
        <p14:creationId xmlns:p14="http://schemas.microsoft.com/office/powerpoint/2010/main" val="36346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Describe </a:t>
            </a:r>
            <a:r>
              <a:rPr lang="es-ES" err="1"/>
              <a:t>how</a:t>
            </a:r>
            <a:r>
              <a:rPr lang="es-ES"/>
              <a:t> </a:t>
            </a:r>
            <a:r>
              <a:rPr lang="es-ES" err="1"/>
              <a:t>your</a:t>
            </a:r>
            <a:r>
              <a:rPr lang="es-ES"/>
              <a:t> </a:t>
            </a:r>
            <a:r>
              <a:rPr lang="es-ES" err="1"/>
              <a:t>application</a:t>
            </a:r>
            <a:r>
              <a:rPr lang="es-ES"/>
              <a:t> </a:t>
            </a:r>
            <a:r>
              <a:rPr lang="es-ES" err="1"/>
              <a:t>scales</a:t>
            </a:r>
            <a:endParaRPr lang="en-US"/>
          </a:p>
        </p:txBody>
      </p:sp>
      <p:sp>
        <p:nvSpPr>
          <p:cNvPr id="4" name="TextBox 3">
            <a:extLst>
              <a:ext uri="{FF2B5EF4-FFF2-40B4-BE49-F238E27FC236}">
                <a16:creationId xmlns:a16="http://schemas.microsoft.com/office/drawing/2014/main" id="{F30A0B11-E4A9-468B-8C23-6E3C22BA09F8}"/>
              </a:ext>
            </a:extLst>
          </p:cNvPr>
          <p:cNvSpPr txBox="1"/>
          <p:nvPr/>
        </p:nvSpPr>
        <p:spPr>
          <a:xfrm>
            <a:off x="275361" y="1356014"/>
            <a:ext cx="11279330" cy="960263"/>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services</a:t>
            </a:r>
            <a:r>
              <a:rPr lang="es-ES" sz="2400">
                <a:gradFill>
                  <a:gsLst>
                    <a:gs pos="2917">
                      <a:schemeClr val="tx1"/>
                    </a:gs>
                    <a:gs pos="30000">
                      <a:schemeClr val="tx1"/>
                    </a:gs>
                  </a:gsLst>
                  <a:lin ang="5400000" scaled="0"/>
                </a:gradFill>
              </a:rPr>
              <a:t> and </a:t>
            </a:r>
            <a:r>
              <a:rPr lang="es-ES" sz="2400" err="1">
                <a:gradFill>
                  <a:gsLst>
                    <a:gs pos="2917">
                      <a:schemeClr val="tx1"/>
                    </a:gs>
                    <a:gs pos="30000">
                      <a:schemeClr val="tx1"/>
                    </a:gs>
                  </a:gsLst>
                  <a:lin ang="5400000" scaled="0"/>
                </a:gradFill>
              </a:rPr>
              <a:t>solutions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that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will</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allow</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you</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improve</a:t>
            </a:r>
            <a:r>
              <a:rPr lang="es-ES" sz="2400">
                <a:gradFill>
                  <a:gsLst>
                    <a:gs pos="2917">
                      <a:schemeClr val="tx1"/>
                    </a:gs>
                    <a:gs pos="30000">
                      <a:schemeClr val="tx1"/>
                    </a:gs>
                  </a:gsLst>
                  <a:lin ang="5400000" scaled="0"/>
                </a:gradFill>
              </a:rPr>
              <a:t> performance and </a:t>
            </a:r>
            <a:r>
              <a:rPr lang="es-ES" sz="2400" err="1">
                <a:gradFill>
                  <a:gsLst>
                    <a:gs pos="2917">
                      <a:schemeClr val="tx1"/>
                    </a:gs>
                    <a:gs pos="30000">
                      <a:schemeClr val="tx1"/>
                    </a:gs>
                  </a:gsLst>
                  <a:lin ang="5400000" scaled="0"/>
                </a:gradFill>
              </a:rPr>
              <a:t>scalability</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1347522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Metrics</a:t>
            </a:r>
            <a:r>
              <a:rPr lang="es-ES"/>
              <a:t> and </a:t>
            </a:r>
            <a:r>
              <a:rPr lang="es-ES" err="1"/>
              <a:t>tooling</a:t>
            </a:r>
            <a:r>
              <a:rPr lang="es-ES"/>
              <a:t> </a:t>
            </a:r>
            <a:r>
              <a:rPr lang="es-ES" err="1"/>
              <a:t>changes</a:t>
            </a:r>
            <a:r>
              <a:rPr lang="es-ES"/>
              <a:t> </a:t>
            </a:r>
            <a:r>
              <a:rPr lang="es-ES" err="1"/>
              <a:t>to</a:t>
            </a:r>
            <a:r>
              <a:rPr lang="es-ES"/>
              <a:t> </a:t>
            </a:r>
            <a:r>
              <a:rPr lang="es-ES" err="1"/>
              <a:t>scale</a:t>
            </a:r>
            <a:endParaRPr lang="en-US"/>
          </a:p>
        </p:txBody>
      </p:sp>
      <p:sp>
        <p:nvSpPr>
          <p:cNvPr id="4" name="TextBox 3">
            <a:extLst>
              <a:ext uri="{FF2B5EF4-FFF2-40B4-BE49-F238E27FC236}">
                <a16:creationId xmlns:a16="http://schemas.microsoft.com/office/drawing/2014/main" id="{D6E9333C-B99F-414B-87FF-252183FF2BB8}"/>
              </a:ext>
            </a:extLst>
          </p:cNvPr>
          <p:cNvSpPr txBox="1"/>
          <p:nvPr/>
        </p:nvSpPr>
        <p:spPr>
          <a:xfrm>
            <a:off x="275361" y="1356014"/>
            <a:ext cx="11279330" cy="960263"/>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tooling</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that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will</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need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in place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meet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demand</a:t>
            </a:r>
            <a:r>
              <a:rPr lang="es-ES" sz="2400">
                <a:gradFill>
                  <a:gsLst>
                    <a:gs pos="2917">
                      <a:schemeClr val="tx1"/>
                    </a:gs>
                    <a:gs pos="30000">
                      <a:schemeClr val="tx1"/>
                    </a:gs>
                  </a:gsLst>
                  <a:lin ang="5400000" scaled="0"/>
                </a:gradFill>
              </a:rPr>
              <a:t> and support </a:t>
            </a:r>
            <a:r>
              <a:rPr lang="es-ES" sz="2400" err="1">
                <a:gradFill>
                  <a:gsLst>
                    <a:gs pos="2917">
                      <a:schemeClr val="tx1"/>
                    </a:gs>
                    <a:gs pos="30000">
                      <a:schemeClr val="tx1"/>
                    </a:gs>
                  </a:gsLst>
                  <a:lin ang="5400000" scaled="0"/>
                </a:gradFill>
              </a:rPr>
              <a:t>the</a:t>
            </a:r>
            <a:r>
              <a:rPr lang="es-ES" sz="2400">
                <a:gradFill>
                  <a:gsLst>
                    <a:gs pos="2917">
                      <a:schemeClr val="tx1"/>
                    </a:gs>
                    <a:gs pos="30000">
                      <a:schemeClr val="tx1"/>
                    </a:gs>
                  </a:gsLst>
                  <a:lin ang="5400000" scaled="0"/>
                </a:gradFill>
              </a:rPr>
              <a:t> new </a:t>
            </a:r>
            <a:r>
              <a:rPr lang="es-ES" sz="2400" err="1">
                <a:gradFill>
                  <a:gsLst>
                    <a:gs pos="2917">
                      <a:schemeClr val="tx1"/>
                    </a:gs>
                    <a:gs pos="30000">
                      <a:schemeClr val="tx1"/>
                    </a:gs>
                  </a:gsLst>
                  <a:lin ang="5400000" scaled="0"/>
                </a:gradFill>
              </a:rPr>
              <a:t>architecture</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1230741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dirty="0">
                <a:ln w="3175">
                  <a:noFill/>
                </a:ln>
                <a:effectLst/>
                <a:latin typeface="+mj-lt"/>
                <a:ea typeface="+mn-ea"/>
                <a:cs typeface="Segoe UI" pitchFamily="34" charset="0"/>
              </a:rPr>
              <a:t>Step 7- Operational Excellence</a:t>
            </a:r>
            <a:endParaRPr lang="en-US" dirty="0"/>
          </a:p>
        </p:txBody>
      </p:sp>
    </p:spTree>
    <p:extLst>
      <p:ext uri="{BB962C8B-B14F-4D97-AF65-F5344CB8AC3E}">
        <p14:creationId xmlns:p14="http://schemas.microsoft.com/office/powerpoint/2010/main" val="2181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Operational</a:t>
            </a:r>
            <a:r>
              <a:rPr lang="es-ES"/>
              <a:t> Excellence</a:t>
            </a:r>
            <a:endParaRPr lang="en-US"/>
          </a:p>
        </p:txBody>
      </p:sp>
      <p:sp>
        <p:nvSpPr>
          <p:cNvPr id="4" name="TextBox 3">
            <a:extLst>
              <a:ext uri="{FF2B5EF4-FFF2-40B4-BE49-F238E27FC236}">
                <a16:creationId xmlns:a16="http://schemas.microsoft.com/office/drawing/2014/main" id="{8B22FC06-6BCD-4F47-AE55-150832B9E159}"/>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best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practices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implemented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for</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operations</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graphicFrame>
        <p:nvGraphicFramePr>
          <p:cNvPr id="6" name="Diagram 5">
            <a:extLst>
              <a:ext uri="{FF2B5EF4-FFF2-40B4-BE49-F238E27FC236}">
                <a16:creationId xmlns:a16="http://schemas.microsoft.com/office/drawing/2014/main" id="{AD266B53-EF9A-4552-AD21-37FE84727140}"/>
              </a:ext>
            </a:extLst>
          </p:cNvPr>
          <p:cNvGraphicFramePr/>
          <p:nvPr>
            <p:extLst>
              <p:ext uri="{D42A27DB-BD31-4B8C-83A1-F6EECF244321}">
                <p14:modId xmlns:p14="http://schemas.microsoft.com/office/powerpoint/2010/main" val="2861023769"/>
              </p:ext>
            </p:extLst>
          </p:nvPr>
        </p:nvGraphicFramePr>
        <p:xfrm>
          <a:off x="2072746" y="733601"/>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0073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Operational</a:t>
            </a:r>
            <a:r>
              <a:rPr lang="es-ES"/>
              <a:t> Excellence</a:t>
            </a:r>
            <a:endParaRPr lang="en-US"/>
          </a:p>
        </p:txBody>
      </p:sp>
      <p:sp>
        <p:nvSpPr>
          <p:cNvPr id="4" name="TextBox 3">
            <a:extLst>
              <a:ext uri="{FF2B5EF4-FFF2-40B4-BE49-F238E27FC236}">
                <a16:creationId xmlns:a16="http://schemas.microsoft.com/office/drawing/2014/main" id="{8B22FC06-6BCD-4F47-AE55-150832B9E159}"/>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Tooling</a:t>
            </a:r>
            <a:r>
              <a:rPr lang="es-ES" sz="2400">
                <a:gradFill>
                  <a:gsLst>
                    <a:gs pos="2917">
                      <a:schemeClr val="tx1"/>
                    </a:gs>
                    <a:gs pos="30000">
                      <a:schemeClr val="tx1"/>
                    </a:gs>
                  </a:gsLst>
                  <a:lin ang="5400000" scaled="0"/>
                </a:gradFill>
              </a:rPr>
              <a:t> and </a:t>
            </a:r>
            <a:r>
              <a:rPr lang="es-ES" sz="2400" err="1">
                <a:gradFill>
                  <a:gsLst>
                    <a:gs pos="2917">
                      <a:schemeClr val="tx1"/>
                    </a:gs>
                    <a:gs pos="30000">
                      <a:schemeClr val="tx1"/>
                    </a:gs>
                  </a:gsLst>
                  <a:lin ang="5400000" scaled="0"/>
                </a:gradFill>
              </a:rPr>
              <a:t>methodologies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needed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support </a:t>
            </a:r>
            <a:r>
              <a:rPr lang="es-ES" sz="2400" err="1">
                <a:gradFill>
                  <a:gsLst>
                    <a:gs pos="2917">
                      <a:schemeClr val="tx1"/>
                    </a:gs>
                    <a:gs pos="30000">
                      <a:schemeClr val="tx1"/>
                    </a:gs>
                  </a:gsLst>
                  <a:lin ang="5400000" scaled="0"/>
                </a:gradFill>
              </a:rPr>
              <a:t>those</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best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practices</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9816188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a:ln w="3175">
                  <a:noFill/>
                </a:ln>
                <a:effectLst/>
                <a:latin typeface="+mj-lt"/>
                <a:ea typeface="+mn-ea"/>
                <a:cs typeface="Segoe UI" pitchFamily="34" charset="0"/>
              </a:rPr>
              <a:t>Step </a:t>
            </a:r>
            <a:r>
              <a:rPr lang="en-US"/>
              <a:t>8</a:t>
            </a:r>
            <a:r>
              <a:rPr lang="en-US" b="0" kern="1200" cap="none" spc="-50" baseline="0">
                <a:ln w="3175">
                  <a:noFill/>
                </a:ln>
                <a:effectLst/>
                <a:latin typeface="+mj-lt"/>
                <a:ea typeface="+mn-ea"/>
                <a:cs typeface="Segoe UI" pitchFamily="34" charset="0"/>
              </a:rPr>
              <a:t>- </a:t>
            </a:r>
            <a:r>
              <a:rPr lang="en-US"/>
              <a:t>Create a plan</a:t>
            </a:r>
          </a:p>
        </p:txBody>
      </p:sp>
    </p:spTree>
    <p:extLst>
      <p:ext uri="{BB962C8B-B14F-4D97-AF65-F5344CB8AC3E}">
        <p14:creationId xmlns:p14="http://schemas.microsoft.com/office/powerpoint/2010/main" val="200544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C64A-9FAF-493B-AC3D-BA071127926E}"/>
              </a:ext>
            </a:extLst>
          </p:cNvPr>
          <p:cNvSpPr>
            <a:spLocks noGrp="1"/>
          </p:cNvSpPr>
          <p:nvPr>
            <p:ph type="title"/>
          </p:nvPr>
        </p:nvSpPr>
        <p:spPr/>
        <p:txBody>
          <a:bodyPr/>
          <a:lstStyle/>
          <a:p>
            <a:r>
              <a:rPr lang="en-US"/>
              <a:t>Checklist</a:t>
            </a:r>
            <a:endParaRPr lang="es-ES"/>
          </a:p>
        </p:txBody>
      </p:sp>
      <p:sp>
        <p:nvSpPr>
          <p:cNvPr id="4" name="Text Placeholder 3">
            <a:extLst>
              <a:ext uri="{FF2B5EF4-FFF2-40B4-BE49-F238E27FC236}">
                <a16:creationId xmlns:a16="http://schemas.microsoft.com/office/drawing/2014/main" id="{B3661CAF-1865-4DCC-BFDF-6290C947E384}"/>
              </a:ext>
            </a:extLst>
          </p:cNvPr>
          <p:cNvSpPr>
            <a:spLocks noGrp="1"/>
          </p:cNvSpPr>
          <p:nvPr>
            <p:ph type="body" sz="quarter" idx="10"/>
          </p:nvPr>
        </p:nvSpPr>
        <p:spPr>
          <a:xfrm>
            <a:off x="465138" y="1960860"/>
            <a:ext cx="9572625" cy="1538883"/>
          </a:xfrm>
        </p:spPr>
        <p:txBody>
          <a:bodyPr/>
          <a:lstStyle/>
          <a:p>
            <a:r>
              <a:rPr lang="en-US"/>
              <a:t>Production disruption</a:t>
            </a:r>
          </a:p>
          <a:p>
            <a:r>
              <a:rPr lang="en-US"/>
              <a:t>Time estimations</a:t>
            </a:r>
          </a:p>
          <a:p>
            <a:r>
              <a:rPr lang="en-US"/>
              <a:t>People involved*</a:t>
            </a:r>
          </a:p>
          <a:p>
            <a:r>
              <a:rPr lang="en-US"/>
              <a:t>Potential risks</a:t>
            </a:r>
          </a:p>
          <a:p>
            <a:r>
              <a:rPr lang="en-US"/>
              <a:t>Success metrics</a:t>
            </a:r>
            <a:endParaRPr lang="es-ES"/>
          </a:p>
        </p:txBody>
      </p:sp>
      <p:sp>
        <p:nvSpPr>
          <p:cNvPr id="3" name="TextBox 2">
            <a:extLst>
              <a:ext uri="{FF2B5EF4-FFF2-40B4-BE49-F238E27FC236}">
                <a16:creationId xmlns:a16="http://schemas.microsoft.com/office/drawing/2014/main" id="{C9665689-62B6-4F43-9204-F13114AA2E99}"/>
              </a:ext>
            </a:extLst>
          </p:cNvPr>
          <p:cNvSpPr txBox="1"/>
          <p:nvPr/>
        </p:nvSpPr>
        <p:spPr>
          <a:xfrm>
            <a:off x="465138" y="6117063"/>
            <a:ext cx="6594882" cy="489365"/>
          </a:xfrm>
          <a:prstGeom prst="rect">
            <a:avLst/>
          </a:prstGeom>
          <a:noFill/>
        </p:spPr>
        <p:txBody>
          <a:bodyPr wrap="none" lIns="182880" tIns="146304" rIns="182880" bIns="146304" rtlCol="0">
            <a:spAutoFit/>
          </a:bodyPr>
          <a:lstStyle/>
          <a:p>
            <a:pPr>
              <a:lnSpc>
                <a:spcPct val="90000"/>
              </a:lnSpc>
              <a:spcAft>
                <a:spcPts val="600"/>
              </a:spcAft>
            </a:pPr>
            <a:r>
              <a:rPr lang="en-US" sz="1400">
                <a:gradFill>
                  <a:gsLst>
                    <a:gs pos="2917">
                      <a:schemeClr val="tx1"/>
                    </a:gs>
                    <a:gs pos="30000">
                      <a:schemeClr val="tx1"/>
                    </a:gs>
                  </a:gsLst>
                  <a:lin ang="5400000" scaled="0"/>
                </a:gradFill>
              </a:rPr>
              <a:t>* You should have already discussed this in step 2 – RACI (prioritize – optimize)</a:t>
            </a:r>
            <a:endParaRPr lang="es-ES" sz="1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641016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err="1"/>
              <a:t>Roadmap</a:t>
            </a:r>
            <a:r>
              <a:rPr lang="es-ES"/>
              <a:t> </a:t>
            </a:r>
            <a:r>
              <a:rPr lang="es-ES" err="1"/>
              <a:t>or</a:t>
            </a:r>
            <a:r>
              <a:rPr lang="es-ES"/>
              <a:t> Backlog </a:t>
            </a:r>
            <a:r>
              <a:rPr lang="es-ES" err="1"/>
              <a:t>with</a:t>
            </a:r>
            <a:r>
              <a:rPr lang="es-ES"/>
              <a:t> </a:t>
            </a:r>
            <a:r>
              <a:rPr lang="es-ES" err="1"/>
              <a:t>prioritized</a:t>
            </a:r>
            <a:r>
              <a:rPr lang="es-ES"/>
              <a:t> </a:t>
            </a:r>
            <a:r>
              <a:rPr lang="es-ES" err="1"/>
              <a:t>recommendations</a:t>
            </a:r>
            <a:endParaRPr lang="en-US"/>
          </a:p>
        </p:txBody>
      </p:sp>
      <p:graphicFrame>
        <p:nvGraphicFramePr>
          <p:cNvPr id="4" name="Diagram 3">
            <a:extLst>
              <a:ext uri="{FF2B5EF4-FFF2-40B4-BE49-F238E27FC236}">
                <a16:creationId xmlns:a16="http://schemas.microsoft.com/office/drawing/2014/main" id="{17F32512-39FC-4646-98FA-FD3424328ADB}"/>
              </a:ext>
            </a:extLst>
          </p:cNvPr>
          <p:cNvGraphicFramePr/>
          <p:nvPr>
            <p:extLst>
              <p:ext uri="{D42A27DB-BD31-4B8C-83A1-F6EECF244321}">
                <p14:modId xmlns:p14="http://schemas.microsoft.com/office/powerpoint/2010/main" val="796068527"/>
              </p:ext>
            </p:extLst>
          </p:nvPr>
        </p:nvGraphicFramePr>
        <p:xfrm>
          <a:off x="1072036" y="1915452"/>
          <a:ext cx="5146201" cy="3163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zure DevOps epics and issues representing the recommendation roadmap">
            <a:extLst>
              <a:ext uri="{FF2B5EF4-FFF2-40B4-BE49-F238E27FC236}">
                <a16:creationId xmlns:a16="http://schemas.microsoft.com/office/drawing/2014/main" id="{7327171F-8F45-43A6-9C89-7AD8A8CE3862}"/>
              </a:ext>
            </a:extLst>
          </p:cNvPr>
          <p:cNvPicPr>
            <a:picLocks noChangeAspect="1"/>
          </p:cNvPicPr>
          <p:nvPr/>
        </p:nvPicPr>
        <p:blipFill>
          <a:blip r:embed="rId8"/>
          <a:stretch>
            <a:fillRect/>
          </a:stretch>
        </p:blipFill>
        <p:spPr>
          <a:xfrm>
            <a:off x="6876222" y="2190880"/>
            <a:ext cx="4913556" cy="2612764"/>
          </a:xfrm>
          <a:prstGeom prst="rect">
            <a:avLst/>
          </a:prstGeom>
        </p:spPr>
      </p:pic>
      <p:sp>
        <p:nvSpPr>
          <p:cNvPr id="8" name="TextBox 7">
            <a:extLst>
              <a:ext uri="{FF2B5EF4-FFF2-40B4-BE49-F238E27FC236}">
                <a16:creationId xmlns:a16="http://schemas.microsoft.com/office/drawing/2014/main" id="{93AD7FC3-BFB8-459F-83F1-0DD3F2E827EB}"/>
              </a:ext>
            </a:extLst>
          </p:cNvPr>
          <p:cNvSpPr txBox="1"/>
          <p:nvPr/>
        </p:nvSpPr>
        <p:spPr>
          <a:xfrm>
            <a:off x="275361" y="1356014"/>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&lt;Short </a:t>
            </a:r>
            <a:r>
              <a:rPr lang="es-ES" sz="2400" err="1">
                <a:gradFill>
                  <a:gsLst>
                    <a:gs pos="2917">
                      <a:schemeClr val="tx1"/>
                    </a:gs>
                    <a:gs pos="30000">
                      <a:schemeClr val="tx1"/>
                    </a:gs>
                  </a:gsLst>
                  <a:lin ang="5400000" scaled="0"/>
                </a:gradFill>
              </a:rPr>
              <a:t>term</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recommendations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should</a:t>
            </a:r>
            <a:r>
              <a:rPr lang="es-ES" sz="2400">
                <a:gradFill>
                  <a:gsLst>
                    <a:gs pos="2917">
                      <a:schemeClr val="tx1"/>
                    </a:gs>
                    <a:gs pos="30000">
                      <a:schemeClr val="tx1"/>
                    </a:gs>
                  </a:gsLst>
                  <a:lin ang="5400000" scaled="0"/>
                </a:gradFill>
              </a:rPr>
              <a:t> be short and </a:t>
            </a:r>
            <a:r>
              <a:rPr lang="es-ES" sz="2400" err="1">
                <a:gradFill>
                  <a:gsLst>
                    <a:gs pos="2917">
                      <a:schemeClr val="tx1"/>
                    </a:gs>
                    <a:gs pos="30000">
                      <a:schemeClr val="tx1"/>
                    </a:gs>
                  </a:gsLst>
                  <a:lin ang="5400000" scaled="0"/>
                </a:gradFill>
              </a:rPr>
              <a:t>immediately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actionable</a:t>
            </a:r>
            <a:r>
              <a:rPr lang="es-ES" sz="2400">
                <a:gradFill>
                  <a:gsLst>
                    <a:gs pos="2917">
                      <a:schemeClr val="tx1"/>
                    </a:gs>
                    <a:gs pos="30000">
                      <a:schemeClr val="tx1"/>
                    </a:gs>
                  </a:gsLst>
                  <a:lin ang="5400000" scaled="0"/>
                </a:gradFill>
              </a:rPr>
              <a:t>&gt;</a:t>
            </a:r>
            <a:endParaRPr lang="en-US" sz="24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968393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EF79-13CE-4776-BD63-D3B9DD9C89E5}"/>
              </a:ext>
            </a:extLst>
          </p:cNvPr>
          <p:cNvSpPr>
            <a:spLocks noGrp="1"/>
          </p:cNvSpPr>
          <p:nvPr>
            <p:ph type="title"/>
          </p:nvPr>
        </p:nvSpPr>
        <p:spPr/>
        <p:txBody>
          <a:bodyPr/>
          <a:lstStyle/>
          <a:p>
            <a:r>
              <a:rPr lang="en-US"/>
              <a:t>Proposed mid/long-term architectures</a:t>
            </a:r>
            <a:endParaRPr lang="es-ES"/>
          </a:p>
        </p:txBody>
      </p:sp>
      <p:sp>
        <p:nvSpPr>
          <p:cNvPr id="3" name="Table Placeholder 2">
            <a:extLst>
              <a:ext uri="{FF2B5EF4-FFF2-40B4-BE49-F238E27FC236}">
                <a16:creationId xmlns:a16="http://schemas.microsoft.com/office/drawing/2014/main" id="{4464C31C-8DE4-4E90-BE33-74D61B0E61FB}"/>
              </a:ext>
            </a:extLst>
          </p:cNvPr>
          <p:cNvSpPr>
            <a:spLocks noGrp="1"/>
          </p:cNvSpPr>
          <p:nvPr>
            <p:ph type="tbl" sz="quarter" idx="10"/>
          </p:nvPr>
        </p:nvSpPr>
        <p:spPr/>
      </p:sp>
    </p:spTree>
    <p:extLst>
      <p:ext uri="{BB962C8B-B14F-4D97-AF65-F5344CB8AC3E}">
        <p14:creationId xmlns:p14="http://schemas.microsoft.com/office/powerpoint/2010/main" val="17972427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a:ln w="3175">
                  <a:noFill/>
                </a:ln>
                <a:effectLst/>
                <a:latin typeface="+mj-lt"/>
                <a:ea typeface="+mn-ea"/>
                <a:cs typeface="Segoe UI" pitchFamily="34" charset="0"/>
              </a:rPr>
              <a:t>Step </a:t>
            </a:r>
            <a:r>
              <a:rPr lang="en-US"/>
              <a:t>9</a:t>
            </a:r>
            <a:r>
              <a:rPr lang="en-US" b="0" kern="1200" cap="none" spc="-50" baseline="0">
                <a:ln w="3175">
                  <a:noFill/>
                </a:ln>
                <a:effectLst/>
                <a:latin typeface="+mj-lt"/>
                <a:ea typeface="+mn-ea"/>
                <a:cs typeface="Segoe UI" pitchFamily="34" charset="0"/>
              </a:rPr>
              <a:t>- </a:t>
            </a:r>
            <a:r>
              <a:rPr lang="en-US"/>
              <a:t>Deliverables</a:t>
            </a:r>
          </a:p>
        </p:txBody>
      </p:sp>
    </p:spTree>
    <p:extLst>
      <p:ext uri="{BB962C8B-B14F-4D97-AF65-F5344CB8AC3E}">
        <p14:creationId xmlns:p14="http://schemas.microsoft.com/office/powerpoint/2010/main" val="77999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E9C8-CB99-4F22-AA57-E970E436DA49}"/>
              </a:ext>
            </a:extLst>
          </p:cNvPr>
          <p:cNvSpPr>
            <a:spLocks noGrp="1"/>
          </p:cNvSpPr>
          <p:nvPr>
            <p:ph type="title"/>
          </p:nvPr>
        </p:nvSpPr>
        <p:spPr/>
        <p:txBody>
          <a:bodyPr/>
          <a:lstStyle/>
          <a:p>
            <a:r>
              <a:rPr lang="es-ES" err="1"/>
              <a:t>Customer</a:t>
            </a:r>
            <a:r>
              <a:rPr lang="es-ES"/>
              <a:t> status</a:t>
            </a:r>
            <a:endParaRPr lang="en-US"/>
          </a:p>
        </p:txBody>
      </p:sp>
      <p:sp>
        <p:nvSpPr>
          <p:cNvPr id="4" name="TextBox 3">
            <a:extLst>
              <a:ext uri="{FF2B5EF4-FFF2-40B4-BE49-F238E27FC236}">
                <a16:creationId xmlns:a16="http://schemas.microsoft.com/office/drawing/2014/main" id="{1FD93DA2-226C-4A98-8C5E-E976119A46EE}"/>
              </a:ext>
            </a:extLst>
          </p:cNvPr>
          <p:cNvSpPr txBox="1"/>
          <p:nvPr/>
        </p:nvSpPr>
        <p:spPr>
          <a:xfrm>
            <a:off x="342901" y="3132859"/>
            <a:ext cx="10110354" cy="960263"/>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&lt;Describe </a:t>
            </a:r>
            <a:r>
              <a:rPr lang="es-ES" sz="2400" err="1">
                <a:gradFill>
                  <a:gsLst>
                    <a:gs pos="2917">
                      <a:schemeClr val="tx1"/>
                    </a:gs>
                    <a:gs pos="30000">
                      <a:schemeClr val="tx1"/>
                    </a:gs>
                  </a:gsLst>
                  <a:lin ang="5400000" scaled="0"/>
                </a:gradFill>
              </a:rPr>
              <a:t>current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customer</a:t>
            </a:r>
            <a:r>
              <a:rPr lang="es-ES" sz="2400">
                <a:gradFill>
                  <a:gsLst>
                    <a:gs pos="2917">
                      <a:schemeClr val="tx1"/>
                    </a:gs>
                    <a:gs pos="30000">
                      <a:schemeClr val="tx1"/>
                    </a:gs>
                  </a:gsLst>
                  <a:lin ang="5400000" scaled="0"/>
                </a:gradFill>
              </a:rPr>
              <a:t> status </a:t>
            </a:r>
            <a:r>
              <a:rPr lang="es-ES" sz="2400" err="1">
                <a:gradFill>
                  <a:gsLst>
                    <a:gs pos="2917">
                      <a:schemeClr val="tx1"/>
                    </a:gs>
                    <a:gs pos="30000">
                      <a:schemeClr val="tx1"/>
                    </a:gs>
                  </a:gsLst>
                  <a:lin ang="5400000" scaled="0"/>
                </a:gradFill>
              </a:rPr>
              <a:t>you</a:t>
            </a:r>
            <a:r>
              <a:rPr lang="es-ES" sz="2400">
                <a:gradFill>
                  <a:gsLst>
                    <a:gs pos="2917">
                      <a:schemeClr val="tx1"/>
                    </a:gs>
                    <a:gs pos="30000">
                      <a:schemeClr val="tx1"/>
                    </a:gs>
                  </a:gsLst>
                  <a:lin ang="5400000" scaled="0"/>
                </a:gradFill>
              </a:rPr>
              <a:t> can use a </a:t>
            </a:r>
            <a:r>
              <a:rPr lang="es-ES" sz="2400" err="1">
                <a:gradFill>
                  <a:gsLst>
                    <a:gs pos="2917">
                      <a:schemeClr val="tx1"/>
                    </a:gs>
                    <a:gs pos="30000">
                      <a:schemeClr val="tx1"/>
                    </a:gs>
                  </a:gsLst>
                  <a:lin ang="5400000" scaled="0"/>
                </a:gradFill>
              </a:rPr>
              <a:t>mindmap</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description</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bullets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etc</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highlights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your</a:t>
            </a:r>
            <a:r>
              <a:rPr lang="es-ES" sz="2400">
                <a:gradFill>
                  <a:gsLst>
                    <a:gs pos="2917">
                      <a:schemeClr val="tx1"/>
                    </a:gs>
                    <a:gs pos="30000">
                      <a:schemeClr val="tx1"/>
                    </a:gs>
                  </a:gsLst>
                  <a:lin ang="5400000" scaled="0"/>
                </a:gradFill>
              </a:rPr>
              <a:t> top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mind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for</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the</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scenario</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
        <p:nvSpPr>
          <p:cNvPr id="5" name="TextBox 4">
            <a:extLst>
              <a:ext uri="{FF2B5EF4-FFF2-40B4-BE49-F238E27FC236}">
                <a16:creationId xmlns:a16="http://schemas.microsoft.com/office/drawing/2014/main" id="{F58E8CD7-6E4C-403B-8C46-A6D9976327E5}"/>
              </a:ext>
            </a:extLst>
          </p:cNvPr>
          <p:cNvSpPr txBox="1"/>
          <p:nvPr/>
        </p:nvSpPr>
        <p:spPr>
          <a:xfrm>
            <a:off x="2673016" y="4916723"/>
            <a:ext cx="6853988" cy="1200329"/>
          </a:xfrm>
          <a:prstGeom prst="rect">
            <a:avLst/>
          </a:prstGeom>
          <a:noFill/>
        </p:spPr>
        <p:txBody>
          <a:bodyPr wrap="square">
            <a:spAutoFit/>
          </a:bodyPr>
          <a:lstStyle/>
          <a:p>
            <a:r>
              <a:rPr lang="es-ES">
                <a:hlinkClick r:id="rId3"/>
              </a:rPr>
              <a:t>https://en.wikipedia.org/wiki/Mind_map</a:t>
            </a:r>
            <a:endParaRPr lang="es-ES"/>
          </a:p>
          <a:p>
            <a:r>
              <a:rPr lang="es-ES">
                <a:hlinkClick r:id="rId4"/>
              </a:rPr>
              <a:t>https://en.wikipedia.org/wiki/User_journey</a:t>
            </a:r>
            <a:endParaRPr lang="es-ES"/>
          </a:p>
          <a:p>
            <a:r>
              <a:rPr lang="es-ES">
                <a:hlinkClick r:id="rId5"/>
              </a:rPr>
              <a:t>https://businessmodelanalyst.com/value-proposition-canvas/</a:t>
            </a:r>
            <a:endParaRPr lang="es-ES"/>
          </a:p>
          <a:p>
            <a:endParaRPr lang="es-ES"/>
          </a:p>
        </p:txBody>
      </p:sp>
    </p:spTree>
    <p:extLst>
      <p:ext uri="{BB962C8B-B14F-4D97-AF65-F5344CB8AC3E}">
        <p14:creationId xmlns:p14="http://schemas.microsoft.com/office/powerpoint/2010/main" val="24202178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C64A-9FAF-493B-AC3D-BA071127926E}"/>
              </a:ext>
            </a:extLst>
          </p:cNvPr>
          <p:cNvSpPr>
            <a:spLocks noGrp="1"/>
          </p:cNvSpPr>
          <p:nvPr>
            <p:ph type="title"/>
          </p:nvPr>
        </p:nvSpPr>
        <p:spPr/>
        <p:txBody>
          <a:bodyPr/>
          <a:lstStyle/>
          <a:p>
            <a:r>
              <a:rPr lang="en-US"/>
              <a:t>List the </a:t>
            </a:r>
            <a:r>
              <a:rPr lang="en-US" err="1"/>
              <a:t>derivelables</a:t>
            </a:r>
            <a:endParaRPr lang="es-ES"/>
          </a:p>
        </p:txBody>
      </p:sp>
      <p:sp>
        <p:nvSpPr>
          <p:cNvPr id="3" name="Table Placeholder 2">
            <a:extLst>
              <a:ext uri="{FF2B5EF4-FFF2-40B4-BE49-F238E27FC236}">
                <a16:creationId xmlns:a16="http://schemas.microsoft.com/office/drawing/2014/main" id="{7325B189-C468-427E-90AD-8BAA7AE64B3C}"/>
              </a:ext>
            </a:extLst>
          </p:cNvPr>
          <p:cNvSpPr>
            <a:spLocks noGrp="1"/>
          </p:cNvSpPr>
          <p:nvPr>
            <p:ph type="tbl" sz="quarter" idx="10"/>
          </p:nvPr>
        </p:nvSpPr>
        <p:spPr/>
      </p:sp>
    </p:spTree>
    <p:extLst>
      <p:ext uri="{BB962C8B-B14F-4D97-AF65-F5344CB8AC3E}">
        <p14:creationId xmlns:p14="http://schemas.microsoft.com/office/powerpoint/2010/main" val="34562376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s-ES" err="1"/>
              <a:t>Apendix</a:t>
            </a:r>
            <a:endParaRPr lang="en-US"/>
          </a:p>
        </p:txBody>
      </p:sp>
    </p:spTree>
    <p:extLst>
      <p:ext uri="{BB962C8B-B14F-4D97-AF65-F5344CB8AC3E}">
        <p14:creationId xmlns:p14="http://schemas.microsoft.com/office/powerpoint/2010/main" val="303436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858C4-3805-48F6-83FA-F73E12BA2C91}"/>
              </a:ext>
            </a:extLst>
          </p:cNvPr>
          <p:cNvSpPr>
            <a:spLocks noGrp="1"/>
          </p:cNvSpPr>
          <p:nvPr>
            <p:ph type="title"/>
          </p:nvPr>
        </p:nvSpPr>
        <p:spPr/>
        <p:txBody>
          <a:bodyPr/>
          <a:lstStyle/>
          <a:p>
            <a:r>
              <a:rPr lang="es-ES" err="1"/>
              <a:t>Resources</a:t>
            </a:r>
            <a:endParaRPr lang="en-US"/>
          </a:p>
        </p:txBody>
      </p:sp>
      <p:sp>
        <p:nvSpPr>
          <p:cNvPr id="11" name="TextBox 10">
            <a:extLst>
              <a:ext uri="{FF2B5EF4-FFF2-40B4-BE49-F238E27FC236}">
                <a16:creationId xmlns:a16="http://schemas.microsoft.com/office/drawing/2014/main" id="{93EAD264-AED3-4116-95B7-577F56905EDD}"/>
              </a:ext>
            </a:extLst>
          </p:cNvPr>
          <p:cNvSpPr txBox="1"/>
          <p:nvPr/>
        </p:nvSpPr>
        <p:spPr>
          <a:xfrm>
            <a:off x="891020" y="1147850"/>
            <a:ext cx="6852804" cy="4524315"/>
          </a:xfrm>
          <a:prstGeom prst="rect">
            <a:avLst/>
          </a:prstGeom>
          <a:noFill/>
        </p:spPr>
        <p:txBody>
          <a:bodyPr wrap="square">
            <a:spAutoFit/>
          </a:bodyPr>
          <a:lstStyle/>
          <a:p>
            <a:pPr algn="l" rtl="0" fontAlgn="base"/>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2"/>
              </a:rPr>
              <a:t>Azure Well-Architected Framework documentation</a:t>
            </a:r>
            <a:r>
              <a:rPr lang="en-US" b="0" i="0">
                <a:effectLst/>
                <a:latin typeface="Segoe UI" panose="020B0502040204020203" pitchFamily="34" charset="0"/>
              </a:rPr>
              <a:t>​</a:t>
            </a:r>
            <a:br>
              <a:rPr lang="en-US" b="0" i="0">
                <a:effectLst/>
                <a:latin typeface="Segoe UI" panose="020B0502040204020203" pitchFamily="34" charset="0"/>
              </a:rPr>
            </a:b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3"/>
              </a:rPr>
              <a:t>Microsoft Learn course</a:t>
            </a:r>
            <a:r>
              <a:rPr lang="en-US" b="0" i="0">
                <a:effectLst/>
                <a:latin typeface="Segoe UI" panose="020B0502040204020203" pitchFamily="34" charset="0"/>
              </a:rPr>
              <a:t>​</a:t>
            </a:r>
            <a:br>
              <a:rPr lang="en-US" b="0" i="0">
                <a:effectLst/>
                <a:latin typeface="Segoe UI" panose="020B0502040204020203" pitchFamily="34" charset="0"/>
              </a:rPr>
            </a:b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4"/>
              </a:rPr>
              <a:t>Architecture center</a:t>
            </a: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5"/>
              </a:rPr>
              <a:t>Azure Security Benchmark</a:t>
            </a: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a:effectLst/>
                <a:latin typeface="Segoe UI" panose="020B0502040204020203" pitchFamily="34" charset="0"/>
              </a:rPr>
              <a:t>​​</a:t>
            </a:r>
            <a:endParaRPr lang="en-US" b="0" i="0">
              <a:effectLst/>
            </a:endParaRPr>
          </a:p>
          <a:p>
            <a:pPr algn="l" rtl="0" fontAlgn="base"/>
            <a:r>
              <a:rPr lang="en-US" b="0" i="0" u="sng" strike="noStrike">
                <a:solidFill>
                  <a:srgbClr val="0078D4"/>
                </a:solidFill>
                <a:effectLst/>
                <a:latin typeface="Segoe UI" panose="020B0502040204020203" pitchFamily="34" charset="0"/>
                <a:hlinkClick r:id="rId6"/>
              </a:rPr>
              <a:t>Azure Well-Architected Review</a:t>
            </a: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7"/>
              </a:rPr>
              <a:t>CCO Dashboard</a:t>
            </a: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err="1">
                <a:solidFill>
                  <a:srgbClr val="0078D4"/>
                </a:solidFill>
                <a:effectLst/>
                <a:latin typeface="Segoe UI" panose="020B0502040204020203" pitchFamily="34" charset="0"/>
                <a:hlinkClick r:id="rId8"/>
              </a:rPr>
              <a:t>AzGovViz</a:t>
            </a:r>
            <a:r>
              <a:rPr lang="en-US" b="0" i="0">
                <a:effectLst/>
                <a:latin typeface="Segoe UI" panose="020B0502040204020203" pitchFamily="34" charset="0"/>
              </a:rPr>
              <a:t>​</a:t>
            </a:r>
            <a:br>
              <a:rPr lang="en-US" b="0" i="0">
                <a:effectLst/>
                <a:latin typeface="Segoe UI" panose="020B0502040204020203" pitchFamily="34" charset="0"/>
              </a:rPr>
            </a:br>
            <a:r>
              <a:rPr lang="en-US" b="0" i="0">
                <a:effectLst/>
                <a:latin typeface="Segoe UI" panose="020B0502040204020203" pitchFamily="34" charset="0"/>
              </a:rPr>
              <a:t>​</a:t>
            </a:r>
            <a:endParaRPr lang="en-US" b="0" i="0">
              <a:effectLst/>
              <a:latin typeface="Arial" panose="020B0604020202020204" pitchFamily="34" charset="0"/>
            </a:endParaRPr>
          </a:p>
          <a:p>
            <a:pPr algn="l" rtl="0" fontAlgn="base"/>
            <a:r>
              <a:rPr lang="en-US" b="0" i="0" u="sng" strike="noStrike">
                <a:solidFill>
                  <a:srgbClr val="0078D4"/>
                </a:solidFill>
                <a:effectLst/>
                <a:latin typeface="Segoe UI" panose="020B0502040204020203" pitchFamily="34" charset="0"/>
                <a:hlinkClick r:id="rId9"/>
              </a:rPr>
              <a:t>Cloud adoption Framework tools</a:t>
            </a:r>
            <a:endParaRPr lang="en-US" b="0" i="0">
              <a:effectLst/>
              <a:latin typeface="Arial" panose="020B0604020202020204" pitchFamily="34" charset="0"/>
            </a:endParaRPr>
          </a:p>
        </p:txBody>
      </p:sp>
    </p:spTree>
    <p:extLst>
      <p:ext uri="{BB962C8B-B14F-4D97-AF65-F5344CB8AC3E}">
        <p14:creationId xmlns:p14="http://schemas.microsoft.com/office/powerpoint/2010/main" val="41075167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A31668-9A25-4E3D-81E8-A4C8559929C3}"/>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62144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a:ln w="3175">
                  <a:noFill/>
                </a:ln>
                <a:effectLst/>
                <a:latin typeface="+mj-lt"/>
                <a:ea typeface="+mn-ea"/>
                <a:cs typeface="Segoe UI" pitchFamily="34" charset="0"/>
              </a:rPr>
              <a:t>Step 2- Plan for information collection</a:t>
            </a:r>
            <a:endParaRPr lang="en-US"/>
          </a:p>
        </p:txBody>
      </p:sp>
    </p:spTree>
    <p:extLst>
      <p:ext uri="{BB962C8B-B14F-4D97-AF65-F5344CB8AC3E}">
        <p14:creationId xmlns:p14="http://schemas.microsoft.com/office/powerpoint/2010/main" val="216442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FFC5-52A2-46A3-A692-F178F5756B3E}"/>
              </a:ext>
            </a:extLst>
          </p:cNvPr>
          <p:cNvSpPr>
            <a:spLocks noGrp="1"/>
          </p:cNvSpPr>
          <p:nvPr>
            <p:ph type="title"/>
          </p:nvPr>
        </p:nvSpPr>
        <p:spPr/>
        <p:txBody>
          <a:bodyPr/>
          <a:lstStyle/>
          <a:p>
            <a:r>
              <a:rPr lang="es-ES" err="1"/>
              <a:t>Stakeholder</a:t>
            </a:r>
            <a:r>
              <a:rPr lang="es-ES"/>
              <a:t> </a:t>
            </a:r>
            <a:r>
              <a:rPr lang="es-ES" err="1"/>
              <a:t>analysis</a:t>
            </a:r>
            <a:r>
              <a:rPr lang="es-ES"/>
              <a:t> - RACI</a:t>
            </a:r>
            <a:endParaRPr lang="en-US"/>
          </a:p>
        </p:txBody>
      </p:sp>
      <p:sp>
        <p:nvSpPr>
          <p:cNvPr id="4" name="TextBox 3">
            <a:extLst>
              <a:ext uri="{FF2B5EF4-FFF2-40B4-BE49-F238E27FC236}">
                <a16:creationId xmlns:a16="http://schemas.microsoft.com/office/drawing/2014/main" id="{2511DD63-46F4-4CC9-8292-821C6D97922B}"/>
              </a:ext>
            </a:extLst>
          </p:cNvPr>
          <p:cNvSpPr txBox="1"/>
          <p:nvPr/>
        </p:nvSpPr>
        <p:spPr>
          <a:xfrm>
            <a:off x="187038" y="1324841"/>
            <a:ext cx="10110354" cy="960263"/>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Teams</a:t>
            </a:r>
            <a:r>
              <a:rPr lang="es-ES" sz="2400">
                <a:gradFill>
                  <a:gsLst>
                    <a:gs pos="2917">
                      <a:schemeClr val="tx1"/>
                    </a:gs>
                    <a:gs pos="30000">
                      <a:schemeClr val="tx1"/>
                    </a:gs>
                  </a:gsLst>
                  <a:lin ang="5400000" scaled="0"/>
                </a:gradFill>
              </a:rPr>
              <a:t> and </a:t>
            </a:r>
            <a:r>
              <a:rPr lang="es-ES" sz="2400" err="1">
                <a:gradFill>
                  <a:gsLst>
                    <a:gs pos="2917">
                      <a:schemeClr val="tx1"/>
                    </a:gs>
                    <a:gs pos="30000">
                      <a:schemeClr val="tx1"/>
                    </a:gs>
                  </a:gsLst>
                  <a:lin ang="5400000" scaled="0"/>
                </a:gradFill>
              </a:rPr>
              <a:t>people</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that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need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involved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why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you</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think</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they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need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there</a:t>
            </a:r>
            <a:r>
              <a:rPr lang="es-ES" sz="2400">
                <a:gradFill>
                  <a:gsLst>
                    <a:gs pos="2917">
                      <a:schemeClr val="tx1"/>
                    </a:gs>
                    <a:gs pos="30000">
                      <a:schemeClr val="tx1"/>
                    </a:gs>
                  </a:gsLst>
                  <a:lin ang="5400000" scaled="0"/>
                </a:gradFill>
              </a:rPr>
              <a:t> and </a:t>
            </a:r>
            <a:r>
              <a:rPr lang="es-ES" sz="2400" err="1">
                <a:gradFill>
                  <a:gsLst>
                    <a:gs pos="2917">
                      <a:schemeClr val="tx1"/>
                    </a:gs>
                    <a:gs pos="30000">
                      <a:schemeClr val="tx1"/>
                    </a:gs>
                  </a:gsLst>
                  <a:lin ang="5400000" scaled="0"/>
                </a:gradFill>
              </a:rPr>
              <a:t>when</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will</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they</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participate</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graphicFrame>
        <p:nvGraphicFramePr>
          <p:cNvPr id="5" name="Table 5">
            <a:extLst>
              <a:ext uri="{FF2B5EF4-FFF2-40B4-BE49-F238E27FC236}">
                <a16:creationId xmlns:a16="http://schemas.microsoft.com/office/drawing/2014/main" id="{690E8B2C-68AD-42A1-BA2A-22D02BD628C6}"/>
              </a:ext>
            </a:extLst>
          </p:cNvPr>
          <p:cNvGraphicFramePr>
            <a:graphicFrameLocks noGrp="1"/>
          </p:cNvGraphicFramePr>
          <p:nvPr/>
        </p:nvGraphicFramePr>
        <p:xfrm>
          <a:off x="529939" y="2566004"/>
          <a:ext cx="11061120" cy="3034353"/>
        </p:xfrm>
        <a:graphic>
          <a:graphicData uri="http://schemas.openxmlformats.org/drawingml/2006/table">
            <a:tbl>
              <a:tblPr firstRow="1" bandRow="1">
                <a:tableStyleId>{00A15C55-8517-42AA-B614-E9B94910E393}</a:tableStyleId>
              </a:tblPr>
              <a:tblGrid>
                <a:gridCol w="1558949">
                  <a:extLst>
                    <a:ext uri="{9D8B030D-6E8A-4147-A177-3AD203B41FA5}">
                      <a16:colId xmlns:a16="http://schemas.microsoft.com/office/drawing/2014/main" val="3681054796"/>
                    </a:ext>
                  </a:extLst>
                </a:gridCol>
                <a:gridCol w="482532">
                  <a:extLst>
                    <a:ext uri="{9D8B030D-6E8A-4147-A177-3AD203B41FA5}">
                      <a16:colId xmlns:a16="http://schemas.microsoft.com/office/drawing/2014/main" val="2371769418"/>
                    </a:ext>
                  </a:extLst>
                </a:gridCol>
                <a:gridCol w="970367">
                  <a:extLst>
                    <a:ext uri="{9D8B030D-6E8A-4147-A177-3AD203B41FA5}">
                      <a16:colId xmlns:a16="http://schemas.microsoft.com/office/drawing/2014/main" val="1565652625"/>
                    </a:ext>
                  </a:extLst>
                </a:gridCol>
                <a:gridCol w="859013">
                  <a:extLst>
                    <a:ext uri="{9D8B030D-6E8A-4147-A177-3AD203B41FA5}">
                      <a16:colId xmlns:a16="http://schemas.microsoft.com/office/drawing/2014/main" val="4205358981"/>
                    </a:ext>
                  </a:extLst>
                </a:gridCol>
                <a:gridCol w="986274">
                  <a:extLst>
                    <a:ext uri="{9D8B030D-6E8A-4147-A177-3AD203B41FA5}">
                      <a16:colId xmlns:a16="http://schemas.microsoft.com/office/drawing/2014/main" val="3100686677"/>
                    </a:ext>
                  </a:extLst>
                </a:gridCol>
                <a:gridCol w="1055209">
                  <a:extLst>
                    <a:ext uri="{9D8B030D-6E8A-4147-A177-3AD203B41FA5}">
                      <a16:colId xmlns:a16="http://schemas.microsoft.com/office/drawing/2014/main" val="1115242125"/>
                    </a:ext>
                  </a:extLst>
                </a:gridCol>
                <a:gridCol w="1272613">
                  <a:extLst>
                    <a:ext uri="{9D8B030D-6E8A-4147-A177-3AD203B41FA5}">
                      <a16:colId xmlns:a16="http://schemas.microsoft.com/office/drawing/2014/main" val="3658128357"/>
                    </a:ext>
                  </a:extLst>
                </a:gridCol>
                <a:gridCol w="859012">
                  <a:extLst>
                    <a:ext uri="{9D8B030D-6E8A-4147-A177-3AD203B41FA5}">
                      <a16:colId xmlns:a16="http://schemas.microsoft.com/office/drawing/2014/main" val="2382502925"/>
                    </a:ext>
                  </a:extLst>
                </a:gridCol>
                <a:gridCol w="901434">
                  <a:extLst>
                    <a:ext uri="{9D8B030D-6E8A-4147-A177-3AD203B41FA5}">
                      <a16:colId xmlns:a16="http://schemas.microsoft.com/office/drawing/2014/main" val="4043413338"/>
                    </a:ext>
                  </a:extLst>
                </a:gridCol>
                <a:gridCol w="1044602">
                  <a:extLst>
                    <a:ext uri="{9D8B030D-6E8A-4147-A177-3AD203B41FA5}">
                      <a16:colId xmlns:a16="http://schemas.microsoft.com/office/drawing/2014/main" val="6258756"/>
                    </a:ext>
                  </a:extLst>
                </a:gridCol>
                <a:gridCol w="1071115">
                  <a:extLst>
                    <a:ext uri="{9D8B030D-6E8A-4147-A177-3AD203B41FA5}">
                      <a16:colId xmlns:a16="http://schemas.microsoft.com/office/drawing/2014/main" val="4213300578"/>
                    </a:ext>
                  </a:extLst>
                </a:gridCol>
              </a:tblGrid>
              <a:tr h="497721">
                <a:tc>
                  <a:txBody>
                    <a:bodyPr/>
                    <a:lstStyle/>
                    <a:p>
                      <a:r>
                        <a:rPr lang="es-ES" sz="1200" err="1"/>
                        <a:t>Phase</a:t>
                      </a:r>
                      <a:r>
                        <a:rPr lang="es-ES" sz="1200"/>
                        <a:t>/</a:t>
                      </a:r>
                      <a:r>
                        <a:rPr lang="es-ES" sz="1200" err="1"/>
                        <a:t>Stakeholder</a:t>
                      </a:r>
                      <a:endParaRPr lang="en-US" sz="1200"/>
                    </a:p>
                  </a:txBody>
                  <a:tcPr/>
                </a:tc>
                <a:tc>
                  <a:txBody>
                    <a:bodyPr/>
                    <a:lstStyle/>
                    <a:p>
                      <a:r>
                        <a:rPr lang="es-ES" sz="1200"/>
                        <a:t>CTO</a:t>
                      </a:r>
                      <a:endParaRPr lang="en-US" sz="1200"/>
                    </a:p>
                  </a:txBody>
                  <a:tcPr/>
                </a:tc>
                <a:tc>
                  <a:txBody>
                    <a:bodyPr/>
                    <a:lstStyle/>
                    <a:p>
                      <a:r>
                        <a:rPr lang="es-ES" sz="1200" err="1"/>
                        <a:t>Teamleads</a:t>
                      </a:r>
                      <a:endParaRPr lang="en-US" sz="1200"/>
                    </a:p>
                  </a:txBody>
                  <a:tcPr/>
                </a:tc>
                <a:tc>
                  <a:txBody>
                    <a:bodyPr/>
                    <a:lstStyle/>
                    <a:p>
                      <a:r>
                        <a:rPr lang="es-ES" sz="1200"/>
                        <a:t>Solution </a:t>
                      </a:r>
                      <a:r>
                        <a:rPr lang="es-ES" sz="1200" err="1"/>
                        <a:t>Owner</a:t>
                      </a:r>
                      <a:endParaRPr lang="en-US" sz="1200"/>
                    </a:p>
                  </a:txBody>
                  <a:tcPr/>
                </a:tc>
                <a:tc>
                  <a:txBody>
                    <a:bodyPr/>
                    <a:lstStyle/>
                    <a:p>
                      <a:r>
                        <a:rPr lang="es-ES" sz="1200"/>
                        <a:t>Project Manager</a:t>
                      </a:r>
                      <a:endParaRPr lang="en-US" sz="1200"/>
                    </a:p>
                  </a:txBody>
                  <a:tcPr/>
                </a:tc>
                <a:tc>
                  <a:txBody>
                    <a:bodyPr/>
                    <a:lstStyle/>
                    <a:p>
                      <a:r>
                        <a:rPr lang="es-ES" sz="1200" err="1"/>
                        <a:t>Developers</a:t>
                      </a:r>
                      <a:endParaRPr lang="en-US" sz="1200"/>
                    </a:p>
                  </a:txBody>
                  <a:tcPr/>
                </a:tc>
                <a:tc>
                  <a:txBody>
                    <a:bodyPr/>
                    <a:lstStyle/>
                    <a:p>
                      <a:r>
                        <a:rPr lang="es-ES" sz="1200" err="1"/>
                        <a:t>Infrastructure</a:t>
                      </a:r>
                      <a:r>
                        <a:rPr lang="es-ES" sz="1200"/>
                        <a:t> </a:t>
                      </a:r>
                      <a:r>
                        <a:rPr lang="es-ES" sz="1200" err="1"/>
                        <a:t>Architect</a:t>
                      </a:r>
                      <a:endParaRPr lang="en-US" sz="1200"/>
                    </a:p>
                  </a:txBody>
                  <a:tcPr/>
                </a:tc>
                <a:tc>
                  <a:txBody>
                    <a:bodyPr/>
                    <a:lstStyle/>
                    <a:p>
                      <a:r>
                        <a:rPr lang="es-ES" sz="1200"/>
                        <a:t>Data </a:t>
                      </a:r>
                      <a:r>
                        <a:rPr lang="es-ES" sz="1200" err="1"/>
                        <a:t>Architect</a:t>
                      </a:r>
                      <a:endParaRPr lang="en-US" sz="1200"/>
                    </a:p>
                  </a:txBody>
                  <a:tcPr/>
                </a:tc>
                <a:tc>
                  <a:txBody>
                    <a:bodyPr/>
                    <a:lstStyle/>
                    <a:p>
                      <a:r>
                        <a:rPr lang="es-ES" sz="1200"/>
                        <a:t>Security </a:t>
                      </a:r>
                      <a:r>
                        <a:rPr lang="es-ES" sz="1200" err="1"/>
                        <a:t>Architect</a:t>
                      </a:r>
                      <a:endParaRPr lang="en-US" sz="1200"/>
                    </a:p>
                  </a:txBody>
                  <a:tcPr/>
                </a:tc>
                <a:tc>
                  <a:txBody>
                    <a:bodyPr/>
                    <a:lstStyle/>
                    <a:p>
                      <a:r>
                        <a:rPr lang="es-ES" sz="1200"/>
                        <a:t>Network </a:t>
                      </a:r>
                      <a:r>
                        <a:rPr lang="es-ES" sz="1200" err="1"/>
                        <a:t>Architect</a:t>
                      </a:r>
                      <a:endParaRPr lang="en-US" sz="1200"/>
                    </a:p>
                  </a:txBody>
                  <a:tcPr/>
                </a:tc>
                <a:tc>
                  <a:txBody>
                    <a:bodyPr/>
                    <a:lstStyle/>
                    <a:p>
                      <a:r>
                        <a:rPr lang="es-ES" sz="1200" err="1"/>
                        <a:t>Others</a:t>
                      </a:r>
                      <a:r>
                        <a:rPr lang="es-ES" sz="1200"/>
                        <a:t>…</a:t>
                      </a:r>
                      <a:endParaRPr lang="en-US" sz="1200"/>
                    </a:p>
                  </a:txBody>
                  <a:tcPr/>
                </a:tc>
                <a:extLst>
                  <a:ext uri="{0D108BD9-81ED-4DB2-BD59-A6C34878D82A}">
                    <a16:rowId xmlns:a16="http://schemas.microsoft.com/office/drawing/2014/main" val="919802522"/>
                  </a:ext>
                </a:extLst>
              </a:tr>
              <a:tr h="634158">
                <a:tc>
                  <a:txBody>
                    <a:bodyPr/>
                    <a:lstStyle/>
                    <a:p>
                      <a:r>
                        <a:rPr lang="es-ES" sz="1200" err="1"/>
                        <a:t>Discover</a:t>
                      </a: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055641759"/>
                  </a:ext>
                </a:extLst>
              </a:tr>
              <a:tr h="634158">
                <a:tc>
                  <a:txBody>
                    <a:bodyPr/>
                    <a:lstStyle/>
                    <a:p>
                      <a:r>
                        <a:rPr lang="es-ES" sz="1200" err="1"/>
                        <a:t>Analyze</a:t>
                      </a: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460804079"/>
                  </a:ext>
                </a:extLst>
              </a:tr>
              <a:tr h="634158">
                <a:tc>
                  <a:txBody>
                    <a:bodyPr/>
                    <a:lstStyle/>
                    <a:p>
                      <a:r>
                        <a:rPr lang="es-ES" sz="1200" err="1"/>
                        <a:t>Prioritize</a:t>
                      </a: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253359976"/>
                  </a:ext>
                </a:extLst>
              </a:tr>
              <a:tr h="634158">
                <a:tc>
                  <a:txBody>
                    <a:bodyPr/>
                    <a:lstStyle/>
                    <a:p>
                      <a:r>
                        <a:rPr lang="es-ES" sz="1200" err="1"/>
                        <a:t>Optimize</a:t>
                      </a: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678444728"/>
                  </a:ext>
                </a:extLst>
              </a:tr>
            </a:tbl>
          </a:graphicData>
        </a:graphic>
      </p:graphicFrame>
      <p:sp>
        <p:nvSpPr>
          <p:cNvPr id="6" name="Rectangle 5">
            <a:extLst>
              <a:ext uri="{FF2B5EF4-FFF2-40B4-BE49-F238E27FC236}">
                <a16:creationId xmlns:a16="http://schemas.microsoft.com/office/drawing/2014/main" id="{DCF86889-49C8-4477-9EDA-0FAA924847EC}"/>
              </a:ext>
            </a:extLst>
          </p:cNvPr>
          <p:cNvSpPr/>
          <p:nvPr/>
        </p:nvSpPr>
        <p:spPr bwMode="auto">
          <a:xfrm>
            <a:off x="1004598" y="5777346"/>
            <a:ext cx="10427278" cy="9144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s-ES">
                <a:solidFill>
                  <a:schemeClr val="tx1"/>
                </a:solidFill>
                <a:ea typeface="Segoe UI" pitchFamily="34" charset="0"/>
                <a:cs typeface="Segoe UI" pitchFamily="34" charset="0"/>
              </a:rPr>
              <a:t>R = </a:t>
            </a:r>
            <a:r>
              <a:rPr lang="es-ES" err="1">
                <a:solidFill>
                  <a:schemeClr val="tx1"/>
                </a:solidFill>
                <a:ea typeface="Segoe UI" pitchFamily="34" charset="0"/>
                <a:cs typeface="Segoe UI" pitchFamily="34" charset="0"/>
              </a:rPr>
              <a:t>Responsible</a:t>
            </a:r>
            <a:r>
              <a:rPr lang="es-ES">
                <a:solidFill>
                  <a:schemeClr val="tx1"/>
                </a:solidFill>
                <a:ea typeface="Segoe UI" pitchFamily="34" charset="0"/>
                <a:cs typeface="Segoe UI" pitchFamily="34" charset="0"/>
              </a:rPr>
              <a:t>, A = </a:t>
            </a:r>
            <a:r>
              <a:rPr lang="es-ES" err="1">
                <a:solidFill>
                  <a:schemeClr val="tx1"/>
                </a:solidFill>
                <a:ea typeface="Segoe UI" pitchFamily="34" charset="0"/>
                <a:cs typeface="Segoe UI" pitchFamily="34" charset="0"/>
              </a:rPr>
              <a:t>Accountable</a:t>
            </a:r>
            <a:r>
              <a:rPr lang="es-ES">
                <a:solidFill>
                  <a:schemeClr val="tx1"/>
                </a:solidFill>
                <a:ea typeface="Segoe UI" pitchFamily="34" charset="0"/>
                <a:cs typeface="Segoe UI" pitchFamily="34" charset="0"/>
              </a:rPr>
              <a:t>, C = </a:t>
            </a:r>
            <a:r>
              <a:rPr lang="es-ES" err="1">
                <a:solidFill>
                  <a:schemeClr val="tx1"/>
                </a:solidFill>
                <a:ea typeface="Segoe UI" pitchFamily="34" charset="0"/>
                <a:cs typeface="Segoe UI" pitchFamily="34" charset="0"/>
              </a:rPr>
              <a:t>Consulted</a:t>
            </a:r>
            <a:r>
              <a:rPr lang="es-ES">
                <a:solidFill>
                  <a:schemeClr val="tx1"/>
                </a:solidFill>
                <a:ea typeface="Segoe UI" pitchFamily="34" charset="0"/>
                <a:cs typeface="Segoe UI" pitchFamily="34" charset="0"/>
              </a:rPr>
              <a:t>, I =</a:t>
            </a:r>
            <a:r>
              <a:rPr lang="es-ES" err="1">
                <a:solidFill>
                  <a:schemeClr val="tx1"/>
                </a:solidFill>
                <a:ea typeface="Segoe UI" pitchFamily="34" charset="0"/>
                <a:cs typeface="Segoe UI" pitchFamily="34" charset="0"/>
              </a:rPr>
              <a:t>Informed</a:t>
            </a:r>
            <a:endParaRPr lang="en-US"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9372382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Tools </a:t>
            </a:r>
            <a:r>
              <a:rPr lang="es-ES" err="1"/>
              <a:t>to</a:t>
            </a:r>
            <a:r>
              <a:rPr lang="es-ES"/>
              <a:t> use</a:t>
            </a:r>
            <a:endParaRPr lang="en-US"/>
          </a:p>
        </p:txBody>
      </p:sp>
      <p:graphicFrame>
        <p:nvGraphicFramePr>
          <p:cNvPr id="16" name="Diagram 15">
            <a:extLst>
              <a:ext uri="{FF2B5EF4-FFF2-40B4-BE49-F238E27FC236}">
                <a16:creationId xmlns:a16="http://schemas.microsoft.com/office/drawing/2014/main" id="{8B9DE119-A8ED-45F3-8378-19803962E36E}"/>
              </a:ext>
            </a:extLst>
          </p:cNvPr>
          <p:cNvGraphicFramePr/>
          <p:nvPr>
            <p:extLst>
              <p:ext uri="{D42A27DB-BD31-4B8C-83A1-F6EECF244321}">
                <p14:modId xmlns:p14="http://schemas.microsoft.com/office/powerpoint/2010/main" val="1129397324"/>
              </p:ext>
            </p:extLst>
          </p:nvPr>
        </p:nvGraphicFramePr>
        <p:xfrm>
          <a:off x="350838" y="1719262"/>
          <a:ext cx="11533187" cy="4159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id="{A5993763-22EF-4649-838C-265B44A4498E}"/>
              </a:ext>
            </a:extLst>
          </p:cNvPr>
          <p:cNvSpPr txBox="1"/>
          <p:nvPr/>
        </p:nvSpPr>
        <p:spPr>
          <a:xfrm>
            <a:off x="187038" y="1324841"/>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Include</a:t>
            </a:r>
            <a:r>
              <a:rPr lang="es-ES" sz="2400">
                <a:gradFill>
                  <a:gsLst>
                    <a:gs pos="2917">
                      <a:schemeClr val="tx1"/>
                    </a:gs>
                    <a:gs pos="30000">
                      <a:schemeClr val="tx1"/>
                    </a:gs>
                  </a:gsLst>
                  <a:lin ang="5400000" scaled="0"/>
                </a:gradFill>
              </a:rPr>
              <a:t> a </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tools</a:t>
            </a:r>
            <a:r>
              <a:rPr lang="es-ES" sz="2400">
                <a:gradFill>
                  <a:gsLst>
                    <a:gs pos="2917">
                      <a:schemeClr val="tx1"/>
                    </a:gs>
                    <a:gs pos="30000">
                      <a:schemeClr val="tx1"/>
                    </a:gs>
                  </a:gsLst>
                  <a:lin ang="5400000" scaled="0"/>
                </a:gradFill>
              </a:rPr>
              <a:t> and </a:t>
            </a:r>
            <a:r>
              <a:rPr lang="es-ES" sz="2400" err="1">
                <a:gradFill>
                  <a:gsLst>
                    <a:gs pos="2917">
                      <a:schemeClr val="tx1"/>
                    </a:gs>
                    <a:gs pos="30000">
                      <a:schemeClr val="tx1"/>
                    </a:gs>
                  </a:gsLst>
                  <a:lin ang="5400000" scaled="0"/>
                </a:gradFill>
              </a:rPr>
              <a:t>techniques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you</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will</a:t>
            </a:r>
            <a:r>
              <a:rPr lang="es-ES" sz="2400">
                <a:gradFill>
                  <a:gsLst>
                    <a:gs pos="2917">
                      <a:schemeClr val="tx1"/>
                    </a:gs>
                    <a:gs pos="30000">
                      <a:schemeClr val="tx1"/>
                    </a:gs>
                  </a:gsLst>
                  <a:lin ang="5400000" scaled="0"/>
                </a:gradFill>
              </a:rPr>
              <a:t> use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gather</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information</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973767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C960-7DE0-4757-B958-EF345E55884E}"/>
              </a:ext>
            </a:extLst>
          </p:cNvPr>
          <p:cNvSpPr>
            <a:spLocks noGrp="1"/>
          </p:cNvSpPr>
          <p:nvPr>
            <p:ph type="title"/>
          </p:nvPr>
        </p:nvSpPr>
        <p:spPr/>
        <p:txBody>
          <a:bodyPr/>
          <a:lstStyle/>
          <a:p>
            <a:r>
              <a:rPr lang="en-US" b="0" kern="1200" cap="none" spc="-50" baseline="0">
                <a:ln w="3175">
                  <a:noFill/>
                </a:ln>
                <a:effectLst/>
                <a:latin typeface="+mj-lt"/>
                <a:ea typeface="+mn-ea"/>
                <a:cs typeface="Segoe UI" pitchFamily="34" charset="0"/>
              </a:rPr>
              <a:t>Step 3- Cost Optimization</a:t>
            </a:r>
            <a:endParaRPr lang="en-US"/>
          </a:p>
        </p:txBody>
      </p:sp>
    </p:spTree>
    <p:extLst>
      <p:ext uri="{BB962C8B-B14F-4D97-AF65-F5344CB8AC3E}">
        <p14:creationId xmlns:p14="http://schemas.microsoft.com/office/powerpoint/2010/main" val="46096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Cost </a:t>
            </a:r>
            <a:r>
              <a:rPr lang="es-ES" err="1"/>
              <a:t>Optimization</a:t>
            </a:r>
            <a:r>
              <a:rPr lang="es-ES"/>
              <a:t> </a:t>
            </a:r>
            <a:r>
              <a:rPr lang="es-ES" err="1"/>
              <a:t>checklist</a:t>
            </a:r>
            <a:r>
              <a:rPr lang="es-ES"/>
              <a:t> -IaaS</a:t>
            </a:r>
            <a:endParaRPr lang="en-US"/>
          </a:p>
        </p:txBody>
      </p:sp>
      <p:sp>
        <p:nvSpPr>
          <p:cNvPr id="18" name="TextBox 17">
            <a:extLst>
              <a:ext uri="{FF2B5EF4-FFF2-40B4-BE49-F238E27FC236}">
                <a16:creationId xmlns:a16="http://schemas.microsoft.com/office/drawing/2014/main" id="{A5993763-22EF-4649-838C-265B44A4498E}"/>
              </a:ext>
            </a:extLst>
          </p:cNvPr>
          <p:cNvSpPr txBox="1"/>
          <p:nvPr/>
        </p:nvSpPr>
        <p:spPr>
          <a:xfrm>
            <a:off x="187038" y="1324841"/>
            <a:ext cx="11279330" cy="960263"/>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changes</a:t>
            </a:r>
            <a:r>
              <a:rPr lang="es-ES" sz="2400">
                <a:gradFill>
                  <a:gsLst>
                    <a:gs pos="2917">
                      <a:schemeClr val="tx1"/>
                    </a:gs>
                    <a:gs pos="30000">
                      <a:schemeClr val="tx1"/>
                    </a:gs>
                  </a:gsLst>
                  <a:lin ang="5400000" scaled="0"/>
                </a:gradFill>
              </a:rPr>
              <a:t> in </a:t>
            </a:r>
            <a:r>
              <a:rPr lang="es-ES" sz="2400" err="1">
                <a:gradFill>
                  <a:gsLst>
                    <a:gs pos="2917">
                      <a:schemeClr val="tx1"/>
                    </a:gs>
                    <a:gs pos="30000">
                      <a:schemeClr val="tx1"/>
                    </a:gs>
                  </a:gsLst>
                  <a:lin ang="5400000" scaled="0"/>
                </a:gradFill>
              </a:rPr>
              <a:t>configuration</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sizing</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or</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billing</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implemented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improve</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costs</a:t>
            </a:r>
            <a:r>
              <a:rPr lang="es-ES" sz="2400">
                <a:gradFill>
                  <a:gsLst>
                    <a:gs pos="2917">
                      <a:schemeClr val="tx1"/>
                    </a:gs>
                    <a:gs pos="30000">
                      <a:schemeClr val="tx1"/>
                    </a:gs>
                  </a:gsLst>
                  <a:lin ang="5400000" scaled="0"/>
                </a:gradFill>
              </a:rPr>
              <a:t> in </a:t>
            </a:r>
            <a:r>
              <a:rPr lang="es-ES" sz="2400" err="1">
                <a:gradFill>
                  <a:gsLst>
                    <a:gs pos="2917">
                      <a:schemeClr val="tx1"/>
                    </a:gs>
                    <a:gs pos="30000">
                      <a:schemeClr val="tx1"/>
                    </a:gs>
                  </a:gsLst>
                  <a:lin ang="5400000" scaled="0"/>
                </a:gradFill>
              </a:rPr>
              <a:t>current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deployment</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260728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977-F489-4A24-93B8-4D06F2F79889}"/>
              </a:ext>
            </a:extLst>
          </p:cNvPr>
          <p:cNvSpPr>
            <a:spLocks noGrp="1"/>
          </p:cNvSpPr>
          <p:nvPr>
            <p:ph type="title"/>
          </p:nvPr>
        </p:nvSpPr>
        <p:spPr>
          <a:xfrm>
            <a:off x="465138" y="632779"/>
            <a:ext cx="11533187" cy="411162"/>
          </a:xfrm>
        </p:spPr>
        <p:txBody>
          <a:bodyPr wrap="square" anchor="t">
            <a:normAutofit/>
          </a:bodyPr>
          <a:lstStyle/>
          <a:p>
            <a:r>
              <a:rPr lang="es-ES"/>
              <a:t>Cost </a:t>
            </a:r>
            <a:r>
              <a:rPr lang="es-ES" err="1"/>
              <a:t>Optimization</a:t>
            </a:r>
            <a:r>
              <a:rPr lang="es-ES"/>
              <a:t> </a:t>
            </a:r>
            <a:r>
              <a:rPr lang="es-ES" err="1"/>
              <a:t>checklist</a:t>
            </a:r>
            <a:r>
              <a:rPr lang="es-ES"/>
              <a:t> -IaaS</a:t>
            </a:r>
            <a:endParaRPr lang="en-US"/>
          </a:p>
        </p:txBody>
      </p:sp>
      <p:sp>
        <p:nvSpPr>
          <p:cNvPr id="18" name="TextBox 17">
            <a:extLst>
              <a:ext uri="{FF2B5EF4-FFF2-40B4-BE49-F238E27FC236}">
                <a16:creationId xmlns:a16="http://schemas.microsoft.com/office/drawing/2014/main" id="{A5993763-22EF-4649-838C-265B44A4498E}"/>
              </a:ext>
            </a:extLst>
          </p:cNvPr>
          <p:cNvSpPr txBox="1"/>
          <p:nvPr/>
        </p:nvSpPr>
        <p:spPr>
          <a:xfrm>
            <a:off x="187038" y="1324841"/>
            <a:ext cx="11279330" cy="627864"/>
          </a:xfrm>
          <a:prstGeom prst="rect">
            <a:avLst/>
          </a:prstGeom>
          <a:noFill/>
        </p:spPr>
        <p:txBody>
          <a:bodyPr wrap="square" lIns="182880" tIns="146304" rIns="182880" bIns="146304" rtlCol="0">
            <a:spAutoFit/>
          </a:bodyPr>
          <a:lstStyle/>
          <a:p>
            <a:pPr>
              <a:lnSpc>
                <a:spcPct val="90000"/>
              </a:lnSpc>
              <a:spcAft>
                <a:spcPts val="600"/>
              </a:spcAft>
            </a:pPr>
            <a:r>
              <a:rPr lang="es-ES" sz="2400">
                <a:gradFill>
                  <a:gsLst>
                    <a:gs pos="2917">
                      <a:schemeClr val="tx1"/>
                    </a:gs>
                    <a:gs pos="30000">
                      <a:schemeClr val="tx1"/>
                    </a:gs>
                  </a:gsLst>
                  <a:lin ang="5400000" scaled="0"/>
                </a:gradFill>
              </a:rPr>
              <a:t>&lt;</a:t>
            </a:r>
            <a:r>
              <a:rPr lang="es-ES" sz="2400" err="1">
                <a:gradFill>
                  <a:gsLst>
                    <a:gs pos="2917">
                      <a:schemeClr val="tx1"/>
                    </a:gs>
                    <a:gs pos="30000">
                      <a:schemeClr val="tx1"/>
                    </a:gs>
                  </a:gsLst>
                  <a:lin ang="5400000" scaled="0"/>
                </a:gradFill>
              </a:rPr>
              <a:t>List</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operational</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changes</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be </a:t>
            </a:r>
            <a:r>
              <a:rPr lang="es-ES" sz="2400" err="1">
                <a:gradFill>
                  <a:gsLst>
                    <a:gs pos="2917">
                      <a:schemeClr val="tx1"/>
                    </a:gs>
                    <a:gs pos="30000">
                      <a:schemeClr val="tx1"/>
                    </a:gs>
                  </a:gsLst>
                  <a:lin ang="5400000" scaled="0"/>
                </a:gradFill>
              </a:rPr>
              <a:t>implemented</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to</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keep</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track</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of</a:t>
            </a:r>
            <a:r>
              <a:rPr lang="es-ES" sz="2400">
                <a:gradFill>
                  <a:gsLst>
                    <a:gs pos="2917">
                      <a:schemeClr val="tx1"/>
                    </a:gs>
                    <a:gs pos="30000">
                      <a:schemeClr val="tx1"/>
                    </a:gs>
                  </a:gsLst>
                  <a:lin ang="5400000" scaled="0"/>
                </a:gradFill>
              </a:rPr>
              <a:t> </a:t>
            </a:r>
            <a:r>
              <a:rPr lang="es-ES" sz="2400" err="1">
                <a:gradFill>
                  <a:gsLst>
                    <a:gs pos="2917">
                      <a:schemeClr val="tx1"/>
                    </a:gs>
                    <a:gs pos="30000">
                      <a:schemeClr val="tx1"/>
                    </a:gs>
                  </a:gsLst>
                  <a:lin ang="5400000" scaled="0"/>
                </a:gradFill>
              </a:rPr>
              <a:t>costs</a:t>
            </a:r>
            <a:r>
              <a:rPr lang="es-ES" sz="2400">
                <a:gradFill>
                  <a:gsLst>
                    <a:gs pos="2917">
                      <a:schemeClr val="tx1"/>
                    </a:gs>
                    <a:gs pos="30000">
                      <a:schemeClr val="tx1"/>
                    </a:gs>
                  </a:gsLst>
                  <a:lin ang="5400000" scaled="0"/>
                </a:gradFill>
              </a:rPr>
              <a:t>&gt;</a:t>
            </a: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87079768"/>
      </p:ext>
    </p:extLst>
  </p:cSld>
  <p:clrMapOvr>
    <a:masterClrMapping/>
  </p:clrMapOvr>
  <p:transition>
    <p:fade/>
  </p:transition>
</p:sld>
</file>

<file path=ppt/theme/theme1.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2.xml><?xml version="1.0" encoding="utf-8"?>
<a:theme xmlns:a="http://schemas.openxmlformats.org/drawingml/2006/main" name="C+E Azure 2018">
  <a:themeElements>
    <a:clrScheme name="Custom 1">
      <a:dk1>
        <a:srgbClr val="000000"/>
      </a:dk1>
      <a:lt1>
        <a:srgbClr val="FFFFFF"/>
      </a:lt1>
      <a:dk2>
        <a:srgbClr val="3C3C41"/>
      </a:dk2>
      <a:lt2>
        <a:srgbClr val="EBEBEB"/>
      </a:lt2>
      <a:accent1>
        <a:srgbClr val="0078D3"/>
      </a:accent1>
      <a:accent2>
        <a:srgbClr val="50E6FF"/>
      </a:accent2>
      <a:accent3>
        <a:srgbClr val="3C3C41"/>
      </a:accent3>
      <a:accent4>
        <a:srgbClr val="757579"/>
      </a:accent4>
      <a:accent5>
        <a:srgbClr val="EBEBEB"/>
      </a:accent5>
      <a:accent6>
        <a:srgbClr val="FFFFFF"/>
      </a:accent6>
      <a:hlink>
        <a:srgbClr val="0078D3"/>
      </a:hlink>
      <a:folHlink>
        <a:srgbClr val="50E6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zure Sept 2018">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Sept2018.potx" id="{8B70E1FE-A8AF-41A2-BAE2-F3DCD0B2B476}" vid="{1F8C91C6-47C6-4534-9984-D89231FC0FC5}"/>
    </a:ext>
  </a:extLst>
</a:theme>
</file>

<file path=ppt/theme/theme4.xml><?xml version="1.0" encoding="utf-8"?>
<a:theme xmlns:a="http://schemas.openxmlformats.org/drawingml/2006/main" name="1_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5.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Dec_2020.potx" id="{5F8A9A86-5F6C-4E68-8420-BA7E57E5092C}" vid="{AB5A34B9-10EA-4B82-93AD-43003B8C29D2}"/>
    </a:ext>
  </a:extLst>
</a:theme>
</file>

<file path=ppt/theme/theme6.xml><?xml version="1.0" encoding="utf-8"?>
<a:theme xmlns:a="http://schemas.openxmlformats.org/drawingml/2006/main" name="Azure Security Mgmt_2017 Template">
  <a:themeElements>
    <a:clrScheme name="Azure 2017 Palette">
      <a:dk1>
        <a:srgbClr val="505050"/>
      </a:dk1>
      <a:lt1>
        <a:srgbClr val="FFFFFF"/>
      </a:lt1>
      <a:dk2>
        <a:srgbClr val="002050"/>
      </a:dk2>
      <a:lt2>
        <a:srgbClr val="D2D2D2"/>
      </a:lt2>
      <a:accent1>
        <a:srgbClr val="0072C6"/>
      </a:accent1>
      <a:accent2>
        <a:srgbClr val="002060"/>
      </a:accent2>
      <a:accent3>
        <a:srgbClr val="00B294"/>
      </a:accent3>
      <a:accent4>
        <a:srgbClr val="008272"/>
      </a:accent4>
      <a:accent5>
        <a:srgbClr val="BAD80A"/>
      </a:accent5>
      <a:accent6>
        <a:srgbClr val="5C2D91"/>
      </a:accent6>
      <a:hlink>
        <a:srgbClr val="5C2D91"/>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7.xml><?xml version="1.0" encoding="utf-8"?>
<a:theme xmlns:a="http://schemas.openxmlformats.org/drawingml/2006/main" name="1_Azure Security Mgmt_2017 Template">
  <a:themeElements>
    <a:clrScheme name="Custom 3">
      <a:dk1>
        <a:srgbClr val="505050"/>
      </a:dk1>
      <a:lt1>
        <a:srgbClr val="FFFFFF"/>
      </a:lt1>
      <a:dk2>
        <a:srgbClr val="002050"/>
      </a:dk2>
      <a:lt2>
        <a:srgbClr val="D2D2D2"/>
      </a:lt2>
      <a:accent1>
        <a:srgbClr val="0072C6"/>
      </a:accent1>
      <a:accent2>
        <a:srgbClr val="002060"/>
      </a:accent2>
      <a:accent3>
        <a:srgbClr val="00B294"/>
      </a:accent3>
      <a:accent4>
        <a:srgbClr val="008272"/>
      </a:accent4>
      <a:accent5>
        <a:srgbClr val="BAD80A"/>
      </a:accent5>
      <a:accent6>
        <a:srgbClr val="5C2D91"/>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D0723E9BF7D8A4DBE6DEE814EDD8A8B" ma:contentTypeVersion="16" ma:contentTypeDescription="Crear nuevo documento." ma:contentTypeScope="" ma:versionID="f5c93d49331fb32358599377b9eee17e">
  <xsd:schema xmlns:xsd="http://www.w3.org/2001/XMLSchema" xmlns:xs="http://www.w3.org/2001/XMLSchema" xmlns:p="http://schemas.microsoft.com/office/2006/metadata/properties" xmlns:ns1="http://schemas.microsoft.com/sharepoint/v3" xmlns:ns2="4e0694a2-0892-46f8-96a5-51c80eee890e" xmlns:ns3="c2767cdd-0ed2-43c6-9f76-db6d65284bcd" targetNamespace="http://schemas.microsoft.com/office/2006/metadata/properties" ma:root="true" ma:fieldsID="6461072c58009a08016df937778744cf" ns1:_="" ns2:_="" ns3:_="">
    <xsd:import namespace="http://schemas.microsoft.com/sharepoint/v3"/>
    <xsd:import namespace="4e0694a2-0892-46f8-96a5-51c80eee890e"/>
    <xsd:import namespace="c2767cdd-0ed2-43c6-9f76-db6d65284b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3:LastSharedByUser" minOccurs="0"/>
                <xsd:element ref="ns3:LastSharedByTime"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iedades de la Directiva de cumplimiento unificado" ma:hidden="true" ma:internalName="_ip_UnifiedCompliancePolicyProperties">
      <xsd:simpleType>
        <xsd:restriction base="dms:Note"/>
      </xsd:simpleType>
    </xsd:element>
    <xsd:element name="_ip_UnifiedCompliancePolicyUIAction" ma:index="23"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0694a2-0892-46f8-96a5-51c80eee890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1" nillable="true" ma:displayName="MediaServiceOCR" ma:description=""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767cdd-0ed2-43c6-9f76-db6d65284bcd"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element name="LastSharedByUser" ma:index="15" nillable="true" ma:displayName="Última vez que se compartió por usuario" ma:hidden="true" ma:internalName="LastSharedByUser" ma:readOnly="true">
      <xsd:simpleType>
        <xsd:restriction base="dms:Note"/>
      </xsd:simpleType>
    </xsd:element>
    <xsd:element name="LastSharedByTime" ma:index="16" nillable="true" ma:displayName="Última vez que se compartió por hora"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25A45E-0CC3-4AAB-AD12-86D09D86F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0694a2-0892-46f8-96a5-51c80eee890e"/>
    <ds:schemaRef ds:uri="c2767cdd-0ed2-43c6-9f76-db6d65284b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4e0694a2-0892-46f8-96a5-51c80eee890e"/>
    <ds:schemaRef ds:uri="c2767cdd-0ed2-43c6-9f76-db6d65284b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Azure_PowerPoint_template_Oct18</Template>
  <TotalTime>3</TotalTime>
  <Words>604</Words>
  <Application>Microsoft Office PowerPoint</Application>
  <PresentationFormat>Custom</PresentationFormat>
  <Paragraphs>136</Paragraphs>
  <Slides>33</Slides>
  <Notes>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33</vt:i4>
      </vt:variant>
    </vt:vector>
  </HeadingPairs>
  <TitlesOfParts>
    <vt:vector size="49" baseType="lpstr">
      <vt:lpstr>Arial</vt:lpstr>
      <vt:lpstr>Calibri</vt:lpstr>
      <vt:lpstr>Calibri Light</vt:lpstr>
      <vt:lpstr>Consolas</vt:lpstr>
      <vt:lpstr>Segoe UI</vt:lpstr>
      <vt:lpstr>Segoe UI Light</vt:lpstr>
      <vt:lpstr>Segoe UI Semibold</vt:lpstr>
      <vt:lpstr>Segoe UI Semilight</vt:lpstr>
      <vt:lpstr>Wingdings</vt:lpstr>
      <vt:lpstr>Azure 1</vt:lpstr>
      <vt:lpstr>C+E Azure 2018</vt:lpstr>
      <vt:lpstr>Azure Sept 2018</vt:lpstr>
      <vt:lpstr>1_Azure 1</vt:lpstr>
      <vt:lpstr>Black Template</vt:lpstr>
      <vt:lpstr>Azure Security Mgmt_2017 Template</vt:lpstr>
      <vt:lpstr>1_Azure Security Mgmt_2017 Template</vt:lpstr>
      <vt:lpstr>Microsoft Azure Well-Architected Framework &lt;team_name&gt; </vt:lpstr>
      <vt:lpstr>Step 1- Review the customer case study</vt:lpstr>
      <vt:lpstr>Customer status</vt:lpstr>
      <vt:lpstr>Step 2- Plan for information collection</vt:lpstr>
      <vt:lpstr>Stakeholder analysis - RACI</vt:lpstr>
      <vt:lpstr>Tools to use</vt:lpstr>
      <vt:lpstr>Step 3- Cost Optimization</vt:lpstr>
      <vt:lpstr>Cost Optimization checklist -IaaS</vt:lpstr>
      <vt:lpstr>Cost Optimization checklist -IaaS</vt:lpstr>
      <vt:lpstr>Cost Optimization checklist -IaaS</vt:lpstr>
      <vt:lpstr>Step 4- Security</vt:lpstr>
      <vt:lpstr>Security</vt:lpstr>
      <vt:lpstr>Security</vt:lpstr>
      <vt:lpstr>Step 5- Reliability</vt:lpstr>
      <vt:lpstr>Reliability Recommendations</vt:lpstr>
      <vt:lpstr>High Level architecture for IaaS</vt:lpstr>
      <vt:lpstr>High Level architecture for PaaS</vt:lpstr>
      <vt:lpstr>Estimation of your solution SLA</vt:lpstr>
      <vt:lpstr>Step 6- Performance Efficiency</vt:lpstr>
      <vt:lpstr>Describe how your application scales</vt:lpstr>
      <vt:lpstr>Metrics and tooling changes to scale</vt:lpstr>
      <vt:lpstr>Step 7- Operational Excellence</vt:lpstr>
      <vt:lpstr>Operational Excellence</vt:lpstr>
      <vt:lpstr>Operational Excellence</vt:lpstr>
      <vt:lpstr>Step 8- Create a plan</vt:lpstr>
      <vt:lpstr>Checklist</vt:lpstr>
      <vt:lpstr>Roadmap or Backlog with prioritized recommendations</vt:lpstr>
      <vt:lpstr>Proposed mid/long-term architectures</vt:lpstr>
      <vt:lpstr>Step 9- Deliverables</vt:lpstr>
      <vt:lpstr>List the derivelables</vt:lpstr>
      <vt:lpstr>Apendix</vt:lpstr>
      <vt:lpstr>Resources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Marcela Vorel (Denny Mountain Media LLC)</dc:creator>
  <cp:keywords/>
  <dc:description>Template: Ariel Butz; ZUM Communications
Formatting: 
Audience Type:</dc:description>
  <cp:lastModifiedBy>Juan Manuel Servera Bondroit</cp:lastModifiedBy>
  <cp:revision>3</cp:revision>
  <dcterms:created xsi:type="dcterms:W3CDTF">2019-07-22T18:07:24Z</dcterms:created>
  <dcterms:modified xsi:type="dcterms:W3CDTF">2022-03-03T23:23:23Z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0x010100DD0723E9BF7D8A4DBE6DEE814EDD8A8B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etDate">
    <vt:lpwstr>2020-08-19T17:19:34Z</vt:lpwstr>
  </property>
  <property fmtid="{D5CDD505-2E9C-101B-9397-08002B2CF9AE}" pid="13" name="MSIP_Label_f42aa342-8706-4288-bd11-ebb85995028c_Method">
    <vt:lpwstr>Standard</vt:lpwstr>
  </property>
  <property fmtid="{D5CDD505-2E9C-101B-9397-08002B2CF9AE}" pid="14" name="MSIP_Label_f42aa342-8706-4288-bd11-ebb85995028c_Name">
    <vt:lpwstr>Internal</vt:lpwstr>
  </property>
  <property fmtid="{D5CDD505-2E9C-101B-9397-08002B2CF9AE}" pid="15" name="MSIP_Label_f42aa342-8706-4288-bd11-ebb85995028c_SiteId">
    <vt:lpwstr>72f988bf-86f1-41af-91ab-2d7cd011db47</vt:lpwstr>
  </property>
  <property fmtid="{D5CDD505-2E9C-101B-9397-08002B2CF9AE}" pid="16" name="MSIP_Label_f42aa342-8706-4288-bd11-ebb85995028c_ActionId">
    <vt:lpwstr>65949389-be3c-41cf-92e3-971e9fca5f92</vt:lpwstr>
  </property>
  <property fmtid="{D5CDD505-2E9C-101B-9397-08002B2CF9AE}" pid="17" name="MSIP_Label_f42aa342-8706-4288-bd11-ebb85995028c_ContentBits">
    <vt:lpwstr>0</vt:lpwstr>
  </property>
</Properties>
</file>