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053" r:id="rId2"/>
    <p:sldId id="2076138471" r:id="rId3"/>
    <p:sldId id="2076138475" r:id="rId4"/>
    <p:sldId id="2076138489" r:id="rId5"/>
    <p:sldId id="2147470704" r:id="rId6"/>
    <p:sldId id="2147470696" r:id="rId7"/>
    <p:sldId id="2076138476" r:id="rId8"/>
    <p:sldId id="2147470705" r:id="rId9"/>
    <p:sldId id="2147470698" r:id="rId10"/>
    <p:sldId id="2147470703" r:id="rId11"/>
    <p:sldId id="2147470702" r:id="rId12"/>
    <p:sldId id="2076138487" r:id="rId13"/>
    <p:sldId id="214746968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3474AD-F287-4AAE-8B10-C7164606BCC8}" v="5" dt="2022-08-26T17:21:02.3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42" autoAdjust="0"/>
    <p:restoredTop sz="92364" autoAdjust="0"/>
  </p:normalViewPr>
  <p:slideViewPr>
    <p:cSldViewPr snapToGrid="0">
      <p:cViewPr varScale="1">
        <p:scale>
          <a:sx n="102" d="100"/>
          <a:sy n="102" d="100"/>
        </p:scale>
        <p:origin x="31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rashant Atri" userId="94132b96-520a-4863-bf47-f6ca2cecc14b" providerId="ADAL" clId="{583474AD-F287-4AAE-8B10-C7164606BCC8}"/>
    <pc:docChg chg="undo custSel addSld delSld modSld sldOrd">
      <pc:chgData name="Prashant Atri" userId="94132b96-520a-4863-bf47-f6ca2cecc14b" providerId="ADAL" clId="{583474AD-F287-4AAE-8B10-C7164606BCC8}" dt="2022-08-26T17:21:02.393" v="251"/>
      <pc:docMkLst>
        <pc:docMk/>
      </pc:docMkLst>
      <pc:sldChg chg="addSp delSp modSp add mod ord">
        <pc:chgData name="Prashant Atri" userId="94132b96-520a-4863-bf47-f6ca2cecc14b" providerId="ADAL" clId="{583474AD-F287-4AAE-8B10-C7164606BCC8}" dt="2022-08-22T20:52:41.963" v="247" actId="478"/>
        <pc:sldMkLst>
          <pc:docMk/>
          <pc:sldMk cId="32145180" sldId="2053"/>
        </pc:sldMkLst>
        <pc:spChg chg="add mod">
          <ac:chgData name="Prashant Atri" userId="94132b96-520a-4863-bf47-f6ca2cecc14b" providerId="ADAL" clId="{583474AD-F287-4AAE-8B10-C7164606BCC8}" dt="2022-08-22T20:47:23.906" v="206" actId="1036"/>
          <ac:spMkLst>
            <pc:docMk/>
            <pc:sldMk cId="32145180" sldId="2053"/>
            <ac:spMk id="3" creationId="{95D7A5E0-D722-DC6F-316E-1B72D942EFA2}"/>
          </ac:spMkLst>
        </pc:spChg>
        <pc:spChg chg="add mod">
          <ac:chgData name="Prashant Atri" userId="94132b96-520a-4863-bf47-f6ca2cecc14b" providerId="ADAL" clId="{583474AD-F287-4AAE-8B10-C7164606BCC8}" dt="2022-08-22T20:47:48.416" v="214" actId="14100"/>
          <ac:spMkLst>
            <pc:docMk/>
            <pc:sldMk cId="32145180" sldId="2053"/>
            <ac:spMk id="5" creationId="{9C96173A-32A4-98F0-410F-14030A3773AB}"/>
          </ac:spMkLst>
        </pc:spChg>
        <pc:picChg chg="add del mod">
          <ac:chgData name="Prashant Atri" userId="94132b96-520a-4863-bf47-f6ca2cecc14b" providerId="ADAL" clId="{583474AD-F287-4AAE-8B10-C7164606BCC8}" dt="2022-08-22T20:52:41.963" v="247" actId="478"/>
          <ac:picMkLst>
            <pc:docMk/>
            <pc:sldMk cId="32145180" sldId="2053"/>
            <ac:picMk id="8" creationId="{DCB9BF9A-5EF8-E75E-1F1F-4052A8A1E5B6}"/>
          </ac:picMkLst>
        </pc:picChg>
      </pc:sldChg>
      <pc:sldChg chg="del">
        <pc:chgData name="Prashant Atri" userId="94132b96-520a-4863-bf47-f6ca2cecc14b" providerId="ADAL" clId="{583474AD-F287-4AAE-8B10-C7164606BCC8}" dt="2022-08-22T20:18:43.114" v="1" actId="47"/>
        <pc:sldMkLst>
          <pc:docMk/>
          <pc:sldMk cId="1647071200" sldId="2076138262"/>
        </pc:sldMkLst>
      </pc:sldChg>
      <pc:sldChg chg="del">
        <pc:chgData name="Prashant Atri" userId="94132b96-520a-4863-bf47-f6ca2cecc14b" providerId="ADAL" clId="{583474AD-F287-4AAE-8B10-C7164606BCC8}" dt="2022-08-22T20:32:10.627" v="28" actId="47"/>
        <pc:sldMkLst>
          <pc:docMk/>
          <pc:sldMk cId="1904956503" sldId="2076138464"/>
        </pc:sldMkLst>
      </pc:sldChg>
      <pc:sldChg chg="del">
        <pc:chgData name="Prashant Atri" userId="94132b96-520a-4863-bf47-f6ca2cecc14b" providerId="ADAL" clId="{583474AD-F287-4AAE-8B10-C7164606BCC8}" dt="2022-08-22T20:18:43.632" v="2" actId="47"/>
        <pc:sldMkLst>
          <pc:docMk/>
          <pc:sldMk cId="3223812326" sldId="2076138465"/>
        </pc:sldMkLst>
      </pc:sldChg>
      <pc:sldChg chg="modSp mod">
        <pc:chgData name="Prashant Atri" userId="94132b96-520a-4863-bf47-f6ca2cecc14b" providerId="ADAL" clId="{583474AD-F287-4AAE-8B10-C7164606BCC8}" dt="2022-08-22T20:49:40.212" v="235" actId="1036"/>
        <pc:sldMkLst>
          <pc:docMk/>
          <pc:sldMk cId="2709227043" sldId="2076138471"/>
        </pc:sldMkLst>
        <pc:spChg chg="mod">
          <ac:chgData name="Prashant Atri" userId="94132b96-520a-4863-bf47-f6ca2cecc14b" providerId="ADAL" clId="{583474AD-F287-4AAE-8B10-C7164606BCC8}" dt="2022-08-22T20:41:10.628" v="188" actId="6549"/>
          <ac:spMkLst>
            <pc:docMk/>
            <pc:sldMk cId="2709227043" sldId="2076138471"/>
            <ac:spMk id="3" creationId="{5D7880FC-163A-6D46-B79B-C3E6C519777F}"/>
          </ac:spMkLst>
        </pc:spChg>
        <pc:spChg chg="mod">
          <ac:chgData name="Prashant Atri" userId="94132b96-520a-4863-bf47-f6ca2cecc14b" providerId="ADAL" clId="{583474AD-F287-4AAE-8B10-C7164606BCC8}" dt="2022-08-22T20:49:14.393" v="217" actId="1035"/>
          <ac:spMkLst>
            <pc:docMk/>
            <pc:sldMk cId="2709227043" sldId="2076138471"/>
            <ac:spMk id="5" creationId="{DD51AB54-F098-0CF6-56A4-A14ED4F17B0A}"/>
          </ac:spMkLst>
        </pc:spChg>
        <pc:spChg chg="mod">
          <ac:chgData name="Prashant Atri" userId="94132b96-520a-4863-bf47-f6ca2cecc14b" providerId="ADAL" clId="{583474AD-F287-4AAE-8B10-C7164606BCC8}" dt="2022-08-22T20:37:31.887" v="69" actId="20577"/>
          <ac:spMkLst>
            <pc:docMk/>
            <pc:sldMk cId="2709227043" sldId="2076138471"/>
            <ac:spMk id="6" creationId="{A685BEC8-891F-647E-FBA2-DA97A35AC328}"/>
          </ac:spMkLst>
        </pc:spChg>
        <pc:spChg chg="mod">
          <ac:chgData name="Prashant Atri" userId="94132b96-520a-4863-bf47-f6ca2cecc14b" providerId="ADAL" clId="{583474AD-F287-4AAE-8B10-C7164606BCC8}" dt="2022-08-22T20:49:40.212" v="235" actId="1036"/>
          <ac:spMkLst>
            <pc:docMk/>
            <pc:sldMk cId="2709227043" sldId="2076138471"/>
            <ac:spMk id="8" creationId="{6EB12FDC-BBB1-D254-481D-0B9F12753210}"/>
          </ac:spMkLst>
        </pc:spChg>
      </pc:sldChg>
      <pc:sldChg chg="del">
        <pc:chgData name="Prashant Atri" userId="94132b96-520a-4863-bf47-f6ca2cecc14b" providerId="ADAL" clId="{583474AD-F287-4AAE-8B10-C7164606BCC8}" dt="2022-08-22T20:18:41.866" v="0" actId="47"/>
        <pc:sldMkLst>
          <pc:docMk/>
          <pc:sldMk cId="339301847" sldId="2076138472"/>
        </pc:sldMkLst>
      </pc:sldChg>
      <pc:sldChg chg="del">
        <pc:chgData name="Prashant Atri" userId="94132b96-520a-4863-bf47-f6ca2cecc14b" providerId="ADAL" clId="{583474AD-F287-4AAE-8B10-C7164606BCC8}" dt="2022-08-22T20:31:53.072" v="25" actId="47"/>
        <pc:sldMkLst>
          <pc:docMk/>
          <pc:sldMk cId="2281014402" sldId="2076138485"/>
        </pc:sldMkLst>
      </pc:sldChg>
      <pc:sldChg chg="addSp delSp modSp mod">
        <pc:chgData name="Prashant Atri" userId="94132b96-520a-4863-bf47-f6ca2cecc14b" providerId="ADAL" clId="{583474AD-F287-4AAE-8B10-C7164606BCC8}" dt="2022-08-26T17:20:58.085" v="250" actId="22"/>
        <pc:sldMkLst>
          <pc:docMk/>
          <pc:sldMk cId="3292738883" sldId="2076138487"/>
        </pc:sldMkLst>
        <pc:spChg chg="mod">
          <ac:chgData name="Prashant Atri" userId="94132b96-520a-4863-bf47-f6ca2cecc14b" providerId="ADAL" clId="{583474AD-F287-4AAE-8B10-C7164606BCC8}" dt="2022-08-22T20:34:02.191" v="42" actId="108"/>
          <ac:spMkLst>
            <pc:docMk/>
            <pc:sldMk cId="3292738883" sldId="2076138487"/>
            <ac:spMk id="3" creationId="{F476E8CC-B943-3AA4-F75F-7F678ED168D1}"/>
          </ac:spMkLst>
        </pc:spChg>
        <pc:spChg chg="add del">
          <ac:chgData name="Prashant Atri" userId="94132b96-520a-4863-bf47-f6ca2cecc14b" providerId="ADAL" clId="{583474AD-F287-4AAE-8B10-C7164606BCC8}" dt="2022-08-26T17:20:58.085" v="250" actId="22"/>
          <ac:spMkLst>
            <pc:docMk/>
            <pc:sldMk cId="3292738883" sldId="2076138487"/>
            <ac:spMk id="5" creationId="{60ED22FF-0CE3-C983-ED91-0088D7E07CB8}"/>
          </ac:spMkLst>
        </pc:spChg>
      </pc:sldChg>
      <pc:sldChg chg="del">
        <pc:chgData name="Prashant Atri" userId="94132b96-520a-4863-bf47-f6ca2cecc14b" providerId="ADAL" clId="{583474AD-F287-4AAE-8B10-C7164606BCC8}" dt="2022-08-22T20:18:55.888" v="3" actId="47"/>
        <pc:sldMkLst>
          <pc:docMk/>
          <pc:sldMk cId="337897715" sldId="2076138488"/>
        </pc:sldMkLst>
      </pc:sldChg>
      <pc:sldChg chg="add del">
        <pc:chgData name="Prashant Atri" userId="94132b96-520a-4863-bf47-f6ca2cecc14b" providerId="ADAL" clId="{583474AD-F287-4AAE-8B10-C7164606BCC8}" dt="2022-08-26T17:21:02.393" v="251"/>
        <pc:sldMkLst>
          <pc:docMk/>
          <pc:sldMk cId="4090732983" sldId="2147469689"/>
        </pc:sldMkLst>
      </pc:sldChg>
      <pc:sldChg chg="ord">
        <pc:chgData name="Prashant Atri" userId="94132b96-520a-4863-bf47-f6ca2cecc14b" providerId="ADAL" clId="{583474AD-F287-4AAE-8B10-C7164606BCC8}" dt="2022-08-22T20:33:21.940" v="41"/>
        <pc:sldMkLst>
          <pc:docMk/>
          <pc:sldMk cId="708622240" sldId="2147470696"/>
        </pc:sldMkLst>
      </pc:sldChg>
      <pc:sldChg chg="del">
        <pc:chgData name="Prashant Atri" userId="94132b96-520a-4863-bf47-f6ca2cecc14b" providerId="ADAL" clId="{583474AD-F287-4AAE-8B10-C7164606BCC8}" dt="2022-08-22T20:33:09.014" v="37" actId="47"/>
        <pc:sldMkLst>
          <pc:docMk/>
          <pc:sldMk cId="2482004232" sldId="2147470697"/>
        </pc:sldMkLst>
      </pc:sldChg>
      <pc:sldChg chg="ord">
        <pc:chgData name="Prashant Atri" userId="94132b96-520a-4863-bf47-f6ca2cecc14b" providerId="ADAL" clId="{583474AD-F287-4AAE-8B10-C7164606BCC8}" dt="2022-08-22T20:33:03.122" v="36"/>
        <pc:sldMkLst>
          <pc:docMk/>
          <pc:sldMk cId="3296605318" sldId="2147470698"/>
        </pc:sldMkLst>
      </pc:sldChg>
      <pc:sldChg chg="del">
        <pc:chgData name="Prashant Atri" userId="94132b96-520a-4863-bf47-f6ca2cecc14b" providerId="ADAL" clId="{583474AD-F287-4AAE-8B10-C7164606BCC8}" dt="2022-08-22T20:32:00.394" v="26" actId="47"/>
        <pc:sldMkLst>
          <pc:docMk/>
          <pc:sldMk cId="969067373" sldId="2147470699"/>
        </pc:sldMkLst>
      </pc:sldChg>
      <pc:sldChg chg="del">
        <pc:chgData name="Prashant Atri" userId="94132b96-520a-4863-bf47-f6ca2cecc14b" providerId="ADAL" clId="{583474AD-F287-4AAE-8B10-C7164606BCC8}" dt="2022-08-22T20:32:04.014" v="27" actId="47"/>
        <pc:sldMkLst>
          <pc:docMk/>
          <pc:sldMk cId="2476734622" sldId="2147470700"/>
        </pc:sldMkLst>
      </pc:sldChg>
      <pc:sldChg chg="del">
        <pc:chgData name="Prashant Atri" userId="94132b96-520a-4863-bf47-f6ca2cecc14b" providerId="ADAL" clId="{583474AD-F287-4AAE-8B10-C7164606BCC8}" dt="2022-08-22T20:32:12.183" v="29" actId="47"/>
        <pc:sldMkLst>
          <pc:docMk/>
          <pc:sldMk cId="2822692707" sldId="2147470701"/>
        </pc:sldMkLst>
      </pc:sldChg>
      <pc:sldChg chg="modSp add mod">
        <pc:chgData name="Prashant Atri" userId="94132b96-520a-4863-bf47-f6ca2cecc14b" providerId="ADAL" clId="{583474AD-F287-4AAE-8B10-C7164606BCC8}" dt="2022-08-22T20:49:58.167" v="240" actId="1036"/>
        <pc:sldMkLst>
          <pc:docMk/>
          <pc:sldMk cId="725789385" sldId="2147470704"/>
        </pc:sldMkLst>
        <pc:spChg chg="mod">
          <ac:chgData name="Prashant Atri" userId="94132b96-520a-4863-bf47-f6ca2cecc14b" providerId="ADAL" clId="{583474AD-F287-4AAE-8B10-C7164606BCC8}" dt="2022-08-22T20:40:53.628" v="179" actId="6549"/>
          <ac:spMkLst>
            <pc:docMk/>
            <pc:sldMk cId="725789385" sldId="2147470704"/>
            <ac:spMk id="3" creationId="{5D7880FC-163A-6D46-B79B-C3E6C519777F}"/>
          </ac:spMkLst>
        </pc:spChg>
        <pc:spChg chg="mod">
          <ac:chgData name="Prashant Atri" userId="94132b96-520a-4863-bf47-f6ca2cecc14b" providerId="ADAL" clId="{583474AD-F287-4AAE-8B10-C7164606BCC8}" dt="2022-08-22T20:40:58.410" v="180" actId="14100"/>
          <ac:spMkLst>
            <pc:docMk/>
            <pc:sldMk cId="725789385" sldId="2147470704"/>
            <ac:spMk id="5" creationId="{DD51AB54-F098-0CF6-56A4-A14ED4F17B0A}"/>
          </ac:spMkLst>
        </pc:spChg>
        <pc:spChg chg="mod">
          <ac:chgData name="Prashant Atri" userId="94132b96-520a-4863-bf47-f6ca2cecc14b" providerId="ADAL" clId="{583474AD-F287-4AAE-8B10-C7164606BCC8}" dt="2022-08-22T20:49:58.167" v="240" actId="1036"/>
          <ac:spMkLst>
            <pc:docMk/>
            <pc:sldMk cId="725789385" sldId="2147470704"/>
            <ac:spMk id="8" creationId="{6EB12FDC-BBB1-D254-481D-0B9F12753210}"/>
          </ac:spMkLst>
        </pc:spChg>
      </pc:sldChg>
      <pc:sldChg chg="new del">
        <pc:chgData name="Prashant Atri" userId="94132b96-520a-4863-bf47-f6ca2cecc14b" providerId="ADAL" clId="{583474AD-F287-4AAE-8B10-C7164606BCC8}" dt="2022-08-22T20:37:12.457" v="44" actId="47"/>
        <pc:sldMkLst>
          <pc:docMk/>
          <pc:sldMk cId="3171821738" sldId="2147470704"/>
        </pc:sldMkLst>
      </pc:sldChg>
      <pc:sldChg chg="modSp add mod">
        <pc:chgData name="Prashant Atri" userId="94132b96-520a-4863-bf47-f6ca2cecc14b" providerId="ADAL" clId="{583474AD-F287-4AAE-8B10-C7164606BCC8}" dt="2022-08-22T20:50:08.970" v="243" actId="1038"/>
        <pc:sldMkLst>
          <pc:docMk/>
          <pc:sldMk cId="2837143931" sldId="2147470705"/>
        </pc:sldMkLst>
        <pc:spChg chg="mod">
          <ac:chgData name="Prashant Atri" userId="94132b96-520a-4863-bf47-f6ca2cecc14b" providerId="ADAL" clId="{583474AD-F287-4AAE-8B10-C7164606BCC8}" dt="2022-08-22T20:39:11.246" v="144" actId="113"/>
          <ac:spMkLst>
            <pc:docMk/>
            <pc:sldMk cId="2837143931" sldId="2147470705"/>
            <ac:spMk id="3" creationId="{5D7880FC-163A-6D46-B79B-C3E6C519777F}"/>
          </ac:spMkLst>
        </pc:spChg>
        <pc:spChg chg="mod">
          <ac:chgData name="Prashant Atri" userId="94132b96-520a-4863-bf47-f6ca2cecc14b" providerId="ADAL" clId="{583474AD-F287-4AAE-8B10-C7164606BCC8}" dt="2022-08-22T20:39:18.315" v="146" actId="14100"/>
          <ac:spMkLst>
            <pc:docMk/>
            <pc:sldMk cId="2837143931" sldId="2147470705"/>
            <ac:spMk id="5" creationId="{DD51AB54-F098-0CF6-56A4-A14ED4F17B0A}"/>
          </ac:spMkLst>
        </pc:spChg>
        <pc:spChg chg="mod">
          <ac:chgData name="Prashant Atri" userId="94132b96-520a-4863-bf47-f6ca2cecc14b" providerId="ADAL" clId="{583474AD-F287-4AAE-8B10-C7164606BCC8}" dt="2022-08-22T20:50:08.970" v="243" actId="1038"/>
          <ac:spMkLst>
            <pc:docMk/>
            <pc:sldMk cId="2837143931" sldId="2147470705"/>
            <ac:spMk id="8" creationId="{6EB12FDC-BBB1-D254-481D-0B9F1275321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FB7658-98B1-497D-9BA9-33E1BC6A8A4E}" type="datetimeFigureOut">
              <a:rPr lang="en-US" smtClean="0"/>
              <a:t>8/26/2022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65065-F1F3-449C-8F5E-A1D6EF3D79E2}" type="slidenum">
              <a:rPr lang="en-US" smtClean="0"/>
              <a:t>‹#›</a:t>
            </a:fld>
            <a:endParaRPr lang="en-US"/>
          </a:p>
        </p:txBody>
      </p:sp>
    </p:spTree>
    <p:extLst>
      <p:ext uri="{BB962C8B-B14F-4D97-AF65-F5344CB8AC3E}">
        <p14:creationId xmlns:p14="http://schemas.microsoft.com/office/powerpoint/2010/main" val="4224682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321E5A7B-BB8D-4368-A182-109669521632}" type="datetime8">
              <a:rPr lang="en-US" smtClean="0"/>
              <a:t>8/26/2022 1:20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a:t>
            </a:fld>
            <a:endParaRPr lang="en-US" dirty="0"/>
          </a:p>
        </p:txBody>
      </p:sp>
    </p:spTree>
    <p:extLst>
      <p:ext uri="{BB962C8B-B14F-4D97-AF65-F5344CB8AC3E}">
        <p14:creationId xmlns:p14="http://schemas.microsoft.com/office/powerpoint/2010/main" val="1447695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8/26/2022 1:20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370193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8/26/2022 1:20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268091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8/26/2022 1:20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641054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4"/>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386CE63F-9E7F-4C04-9D0D-FCA25A8E9E86}"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8/26/2022 1:20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5"/>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449411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62C61DAB-D93E-49CA-B245-379601CFE8D0}" type="datetime8">
              <a:rPr lang="en-US" smtClean="0"/>
              <a:t>8/26/2022 1:21 PM</a:t>
            </a:fld>
            <a:endParaRPr lang="en-US"/>
          </a:p>
        </p:txBody>
      </p:sp>
      <p:sp>
        <p:nvSpPr>
          <p:cNvPr id="7" name="Slide Number Placeholder 6"/>
          <p:cNvSpPr>
            <a:spLocks noGrp="1"/>
          </p:cNvSpPr>
          <p:nvPr>
            <p:ph type="sldNum" sz="quarter" idx="13"/>
          </p:nvPr>
        </p:nvSpPr>
        <p:spPr/>
        <p:txBody>
          <a:bodyPr/>
          <a:lstStyle/>
          <a:p>
            <a:fld id="{B4008EB6-D09E-4580-8CD6-DDB14511944F}" type="slidenum">
              <a:rPr lang="en-US" smtClean="0"/>
              <a:pPr/>
              <a:t>13</a:t>
            </a:fld>
            <a:endParaRPr lang="en-US"/>
          </a:p>
        </p:txBody>
      </p:sp>
    </p:spTree>
    <p:extLst>
      <p:ext uri="{BB962C8B-B14F-4D97-AF65-F5344CB8AC3E}">
        <p14:creationId xmlns:p14="http://schemas.microsoft.com/office/powerpoint/2010/main" val="15682243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 Id="rId5" Type="http://schemas.openxmlformats.org/officeDocument/2006/relationships/image" Target="../media/image20.jpeg"/><Relationship Id="rId4" Type="http://schemas.openxmlformats.org/officeDocument/2006/relationships/image" Target="../media/image19.jpe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10.jpe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21.jpeg"/><Relationship Id="rId5" Type="http://schemas.openxmlformats.org/officeDocument/2006/relationships/image" Target="../media/image11.jpeg"/><Relationship Id="rId4" Type="http://schemas.openxmlformats.org/officeDocument/2006/relationships/image" Target="../media/image10.jpe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quare photo">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white - EMF" descr="Microsoft logo white text version">
            <a:extLst>
              <a:ext uri="{FF2B5EF4-FFF2-40B4-BE49-F238E27FC236}">
                <a16:creationId xmlns:a16="http://schemas.microsoft.com/office/drawing/2014/main" id="{B75A0920-A5C0-44B4-805C-2A21395BDE60}"/>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8476600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055278913"/>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de Left sde">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2"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6BB14A7D-C409-4A7C-9D82-A2E5DBB8AB72}"/>
              </a:ext>
            </a:extLst>
          </p:cNvPr>
          <p:cNvSpPr>
            <a:spLocks noGrp="1"/>
          </p:cNvSpPr>
          <p:nvPr>
            <p:ph type="title" hasCustomPrompt="1"/>
          </p:nvPr>
        </p:nvSpPr>
        <p:spPr>
          <a:xfrm>
            <a:off x="7575549" y="457200"/>
            <a:ext cx="4031233" cy="492443"/>
          </a:xfrm>
        </p:spPr>
        <p:txBody>
          <a:bodyPr/>
          <a:lstStyle>
            <a:lvl1pPr>
              <a:defRPr sz="3200">
                <a:solidFill>
                  <a:schemeClr val="tx1"/>
                </a:solidFill>
              </a:defRPr>
            </a:lvl1pPr>
          </a:lstStyle>
          <a:p>
            <a:r>
              <a:rPr lang="en-US"/>
              <a:t>Click to edit title</a:t>
            </a: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1"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4199" y="706011"/>
            <a:ext cx="5819775" cy="369332"/>
          </a:xfrm>
        </p:spPr>
        <p:txBody>
          <a:bodyPr/>
          <a:lstStyle>
            <a:lvl1pPr marL="0" indent="0">
              <a:buNone/>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7575550" y="1336675"/>
            <a:ext cx="4033838"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63771380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36">
          <p15:clr>
            <a:srgbClr val="5ACBF0"/>
          </p15:clr>
        </p15:guide>
        <p15:guide id="4" orient="horz" pos="839">
          <p15:clr>
            <a:srgbClr val="5ACBF0"/>
          </p15:clr>
        </p15:guide>
        <p15:guide id="6" pos="4402">
          <p15:clr>
            <a:srgbClr val="5ACBF0"/>
          </p15:clr>
        </p15:guide>
        <p15:guide id="7" pos="4034">
          <p15:clr>
            <a:srgbClr val="5ACBF0"/>
          </p15:clr>
        </p15:guide>
        <p15:guide id="8" pos="4772">
          <p15:clr>
            <a:srgbClr val="5ACBF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rgbClr val="50E6FF"/>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2207789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Demo slid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Demo title</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Speaker name</a:t>
            </a:r>
          </a:p>
        </p:txBody>
      </p:sp>
    </p:spTree>
    <p:extLst>
      <p:ext uri="{BB962C8B-B14F-4D97-AF65-F5344CB8AC3E}">
        <p14:creationId xmlns:p14="http://schemas.microsoft.com/office/powerpoint/2010/main" val="9992629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60373615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Divider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7936405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Section Divider 3">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3223"/>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Divider</a:t>
            </a:r>
          </a:p>
        </p:txBody>
      </p:sp>
      <p:sp>
        <p:nvSpPr>
          <p:cNvPr id="5" name="Text Placeholder 4"/>
          <p:cNvSpPr>
            <a:spLocks noGrp="1"/>
          </p:cNvSpPr>
          <p:nvPr>
            <p:ph type="body" sz="quarter" idx="12" hasCustomPrompt="1"/>
          </p:nvPr>
        </p:nvSpPr>
        <p:spPr>
          <a:xfrm>
            <a:off x="585216" y="3977319"/>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tx1"/>
                </a:solidFill>
                <a:latin typeface="+mn-lt"/>
              </a:defRPr>
            </a:lvl1pPr>
          </a:lstStyle>
          <a:p>
            <a:pPr lvl="0"/>
            <a:r>
              <a:rPr lang="en-US"/>
              <a:t>Subtitle</a:t>
            </a:r>
          </a:p>
        </p:txBody>
      </p:sp>
    </p:spTree>
    <p:extLst>
      <p:ext uri="{BB962C8B-B14F-4D97-AF65-F5344CB8AC3E}">
        <p14:creationId xmlns:p14="http://schemas.microsoft.com/office/powerpoint/2010/main" val="33377144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Section Divider 4">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93204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description</a:t>
            </a:r>
          </a:p>
        </p:txBody>
      </p:sp>
      <p:sp>
        <p:nvSpPr>
          <p:cNvPr id="5" name="Text Placeholder 4"/>
          <p:cNvSpPr>
            <a:spLocks noGrp="1"/>
          </p:cNvSpPr>
          <p:nvPr>
            <p:ph type="body" sz="quarter" idx="12" hasCustomPrompt="1"/>
          </p:nvPr>
        </p:nvSpPr>
        <p:spPr>
          <a:xfrm>
            <a:off x="585216" y="585788"/>
            <a:ext cx="9144000" cy="338554"/>
          </a:xfrm>
          <a:noFill/>
        </p:spPr>
        <p:txBody>
          <a:bodyPr lIns="0" tIns="0" rIns="0" bIns="0">
            <a:spAutoFit/>
          </a:bodyPr>
          <a:lstStyle>
            <a:lvl1pPr marL="0" indent="0">
              <a:spcBef>
                <a:spcPts val="0"/>
              </a:spcBef>
              <a:spcAft>
                <a:spcPts val="0"/>
              </a:spcAft>
              <a:buFont typeface="Arial" panose="020B0604020202020204" pitchFamily="34" charset="0"/>
              <a:buNone/>
              <a:defRPr sz="2200" spc="0" baseline="0">
                <a:solidFill>
                  <a:schemeClr val="accent3"/>
                </a:solidFill>
                <a:latin typeface="+mn-lt"/>
              </a:defRPr>
            </a:lvl1pPr>
          </a:lstStyle>
          <a:p>
            <a:pPr lvl="0"/>
            <a:r>
              <a:rPr lang="en-US"/>
              <a:t>Section Name</a:t>
            </a:r>
          </a:p>
        </p:txBody>
      </p:sp>
    </p:spTree>
    <p:extLst>
      <p:ext uri="{BB962C8B-B14F-4D97-AF65-F5344CB8AC3E}">
        <p14:creationId xmlns:p14="http://schemas.microsoft.com/office/powerpoint/2010/main" val="19083786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guide id="4" orient="horz" pos="2505">
          <p15:clr>
            <a:srgbClr val="5ACBF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Section Titl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accent3"/>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9551355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27">
          <p15:clr>
            <a:srgbClr val="5ACBF0"/>
          </p15:clr>
        </p15:guide>
        <p15:guide id="3" orient="horz" pos="1911">
          <p15:clr>
            <a:srgbClr val="5ACBF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ection Title 2">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216" y="3035808"/>
            <a:ext cx="9144000" cy="498598"/>
          </a:xfrm>
          <a:noFill/>
        </p:spPr>
        <p:txBody>
          <a:bodyPr lIns="0" tIns="0" rIns="0" bIns="0" anchor="b" anchorCtr="0">
            <a:sp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 with no subtitle</a:t>
            </a:r>
          </a:p>
        </p:txBody>
      </p:sp>
    </p:spTree>
    <p:extLst>
      <p:ext uri="{BB962C8B-B14F-4D97-AF65-F5344CB8AC3E}">
        <p14:creationId xmlns:p14="http://schemas.microsoft.com/office/powerpoint/2010/main" val="11776677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6135">
          <p15:clr>
            <a:srgbClr val="5ACBF0"/>
          </p15:clr>
        </p15:guide>
        <p15:guide id="3" orient="horz" pos="1910">
          <p15:clr>
            <a:srgbClr val="5ACBF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12 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34422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65423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Blank 12 Column Dark Bkg">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890751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Apendix Blue Bkg">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F377B63-6619-6B40-8D85-1D972ED609B9}"/>
              </a:ext>
            </a:extLst>
          </p:cNvPr>
          <p:cNvSpPr>
            <a:spLocks noGrp="1"/>
          </p:cNvSpPr>
          <p:nvPr>
            <p:ph type="body" sz="quarter" idx="10" hasCustomPrompt="1"/>
          </p:nvPr>
        </p:nvSpPr>
        <p:spPr>
          <a:xfrm>
            <a:off x="584200" y="5715040"/>
            <a:ext cx="5367338" cy="553998"/>
          </a:xfrm>
        </p:spPr>
        <p:txBody>
          <a:bodyPr anchor="b"/>
          <a:lstStyle>
            <a:lvl1pPr marL="0" indent="0">
              <a:buNone/>
              <a:defRPr sz="3600">
                <a:latin typeface="+mj-lt"/>
              </a:defRPr>
            </a:lvl1pPr>
          </a:lstStyle>
          <a:p>
            <a:pPr lvl="0"/>
            <a:r>
              <a:rPr lang="en-US"/>
              <a:t>Appendix</a:t>
            </a:r>
          </a:p>
        </p:txBody>
      </p:sp>
    </p:spTree>
    <p:extLst>
      <p:ext uri="{BB962C8B-B14F-4D97-AF65-F5344CB8AC3E}">
        <p14:creationId xmlns:p14="http://schemas.microsoft.com/office/powerpoint/2010/main" val="273572652"/>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6" pos="3749">
          <p15:clr>
            <a:srgbClr val="A4A3A4"/>
          </p15:clr>
        </p15:guide>
        <p15:guide id="17" pos="3932">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losing logo slide">
    <p:bg>
      <p:bgRef idx="1001">
        <a:schemeClr val="bg2"/>
      </p:bgRef>
    </p:bg>
    <p:spTree>
      <p:nvGrpSpPr>
        <p:cNvPr id="1" name=""/>
        <p:cNvGrpSpPr/>
        <p:nvPr/>
      </p:nvGrpSpPr>
      <p:grpSpPr>
        <a:xfrm>
          <a:off x="0" y="0"/>
          <a:ext cx="0" cy="0"/>
          <a:chOff x="0" y="0"/>
          <a:chExt cx="0" cy="0"/>
        </a:xfrm>
      </p:grpSpPr>
      <p:sp>
        <p:nvSpPr>
          <p:cNvPr id="2" name="Text Box 3" descr="This is a copyright notice that should be included on the final slide."/>
          <p:cNvSpPr txBox="1">
            <a:spLocks noChangeArrowheads="1"/>
          </p:cNvSpPr>
          <p:nvPr userDrawn="1"/>
        </p:nvSpPr>
        <p:spPr bwMode="blackWhite">
          <a:xfrm>
            <a:off x="584200" y="6161316"/>
            <a:ext cx="4482124" cy="107722"/>
          </a:xfrm>
          <a:prstGeom prst="rect">
            <a:avLst/>
          </a:prstGeom>
          <a:noFill/>
          <a:ln w="12700">
            <a:noFill/>
            <a:miter lim="800000"/>
            <a:headEnd type="none" w="sm" len="sm"/>
            <a:tailEnd type="none" w="sm" len="sm"/>
          </a:ln>
          <a:effectLst/>
        </p:spPr>
        <p:txBody>
          <a:bodyPr vert="horz" wrap="square" lIns="0" tIns="0" rIns="0" bIns="0" numCol="1" anchor="b" anchorCtr="0" compatLnSpc="1">
            <a:prstTxWarp prst="textNoShape">
              <a:avLst/>
            </a:prstTxWarp>
            <a:spAutoFit/>
          </a:bodyPr>
          <a:lstStyle/>
          <a:p>
            <a:pPr defTabSz="932290" eaLnBrk="0" hangingPunct="0"/>
            <a:r>
              <a:rPr lang="en-US" sz="700">
                <a:solidFill>
                  <a:schemeClr val="tx1"/>
                </a:solidFill>
                <a:cs typeface="Segoe UI" pitchFamily="34" charset="0"/>
              </a:rPr>
              <a:t>© Copyright Microsoft Corporation. All rights reserved. </a:t>
            </a:r>
          </a:p>
        </p:txBody>
      </p:sp>
      <p:pic>
        <p:nvPicPr>
          <p:cNvPr id="5" name="MS logo white - EMF" descr="Microsoft logo white text version">
            <a:extLst>
              <a:ext uri="{FF2B5EF4-FFF2-40B4-BE49-F238E27FC236}">
                <a16:creationId xmlns:a16="http://schemas.microsoft.com/office/drawing/2014/main" id="{70D3778F-A717-44C8-9013-FF206B15DD6D}"/>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0526812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gray">
      <p:bgRef idx="1001">
        <a:schemeClr val="bg1"/>
      </p:bgRef>
    </p:bg>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lvl1pPr>
              <a:defRPr b="0">
                <a:solidFill>
                  <a:schemeClr val="tx1"/>
                </a:solidFill>
                <a:latin typeface="Segoe UI" pitchFamily="34" charset="0"/>
                <a:ea typeface="Segoe UI" pitchFamily="34" charset="0"/>
                <a:cs typeface="Segoe UI" pitchFamily="34" charset="0"/>
              </a:defRPr>
            </a:lvl1pPr>
          </a:lstStyle>
          <a:p>
            <a:r>
              <a:rPr lang="en-US"/>
              <a:t>Click to edit Master title style</a:t>
            </a:r>
          </a:p>
        </p:txBody>
      </p:sp>
      <p:sp>
        <p:nvSpPr>
          <p:cNvPr id="5" name="Text Placeholder 4">
            <a:extLst>
              <a:ext uri="{FF2B5EF4-FFF2-40B4-BE49-F238E27FC236}">
                <a16:creationId xmlns:a16="http://schemas.microsoft.com/office/drawing/2014/main" id="{F4B6606D-2DF9-48CD-BBE9-B751BF55CD2B}"/>
              </a:ext>
            </a:extLst>
          </p:cNvPr>
          <p:cNvSpPr>
            <a:spLocks noGrp="1"/>
          </p:cNvSpPr>
          <p:nvPr>
            <p:ph type="body" sz="quarter" idx="12"/>
          </p:nvPr>
        </p:nvSpPr>
        <p:spPr bwMode="white">
          <a:xfrm>
            <a:off x="584200" y="1436688"/>
            <a:ext cx="11018838" cy="2215991"/>
          </a:xfrm>
        </p:spPr>
        <p:txBody>
          <a:bodyPr>
            <a:spAutoFit/>
          </a:bodyPr>
          <a:lstStyle>
            <a:lvl1pPr>
              <a:defRPr sz="3600">
                <a:latin typeface="+mn-lt"/>
              </a:defRPr>
            </a:lvl1pPr>
            <a:lvl2pPr>
              <a:defRPr sz="2800">
                <a:latin typeface="+mn-lt"/>
              </a:defRPr>
            </a:lvl2pPr>
            <a:lvl3pPr>
              <a:defRPr sz="2400">
                <a:latin typeface="+mn-lt"/>
              </a:defRPr>
            </a:lvl3pPr>
            <a:lvl4pPr>
              <a:defRPr sz="2000">
                <a:latin typeface="+mn-lt"/>
              </a:defRPr>
            </a:lvl4pPr>
            <a:lvl5pPr>
              <a:defRPr sz="18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Next slide"/>
          <p:cNvSpPr>
            <a:spLocks noGrp="1"/>
          </p:cNvSpPr>
          <p:nvPr>
            <p:ph type="body" sz="quarter" idx="11" hasCustomPrompt="1"/>
          </p:nvPr>
        </p:nvSpPr>
        <p:spPr>
          <a:xfrm>
            <a:off x="1" y="6269038"/>
            <a:ext cx="12192001" cy="588963"/>
          </a:xfrm>
          <a:prstGeom prst="rect">
            <a:avLst/>
          </a:prstGeom>
          <a:solidFill>
            <a:srgbClr val="FFFF99"/>
          </a:solidFill>
        </p:spPr>
        <p:txBody>
          <a:bodyPr wrap="square" lIns="155457" tIns="77729" rIns="155457" bIns="45720" anchor="b" anchorCtr="0">
            <a:noAutofit/>
          </a:bodyPr>
          <a:lstStyle>
            <a:lvl1pPr algn="r">
              <a:buFont typeface="Arial" pitchFamily="34" charset="0"/>
              <a:buNone/>
              <a:defRPr sz="3700" spc="-51" baseline="0">
                <a:solidFill>
                  <a:srgbClr val="000000"/>
                </a:solidFill>
                <a:effectLst/>
                <a:latin typeface="Segoe UI" pitchFamily="34" charset="0"/>
                <a:ea typeface="Segoe UI" pitchFamily="34" charset="0"/>
                <a:cs typeface="Segoe UI" pitchFamily="34" charset="0"/>
              </a:defRPr>
            </a:lvl1pPr>
          </a:lstStyle>
          <a:p>
            <a:pPr lvl="0"/>
            <a:r>
              <a:rPr lang="en-US"/>
              <a:t>Next:</a:t>
            </a:r>
          </a:p>
        </p:txBody>
      </p:sp>
    </p:spTree>
    <p:extLst>
      <p:ext uri="{BB962C8B-B14F-4D97-AF65-F5344CB8AC3E}">
        <p14:creationId xmlns:p14="http://schemas.microsoft.com/office/powerpoint/2010/main" val="4129123196"/>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904">
          <p15:clr>
            <a:srgbClr val="5ACBF0"/>
          </p15:clr>
        </p15:guide>
        <p15:guide id="2" orient="horz" pos="288">
          <p15:clr>
            <a:srgbClr val="5ACBF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8856368"/>
      </p:ext>
    </p:extLst>
  </p:cSld>
  <p:clrMapOvr>
    <a:masterClrMapping/>
  </p:clrMapOvr>
  <p:transition>
    <p:fade/>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3_Title &amp; body with bullets slid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B7040F-1E2C-4F82-ABB7-F07F089ED8BE}"/>
              </a:ext>
            </a:extLst>
          </p:cNvPr>
          <p:cNvSpPr>
            <a:spLocks noGrp="1"/>
          </p:cNvSpPr>
          <p:nvPr>
            <p:ph type="title"/>
          </p:nvPr>
        </p:nvSpPr>
        <p:spPr>
          <a:xfrm>
            <a:off x="426425" y="1632912"/>
            <a:ext cx="4849473" cy="744014"/>
          </a:xfrm>
        </p:spPr>
        <p:txBody>
          <a:bodyPr anchor="b"/>
          <a:lstStyle>
            <a:lvl1pPr algn="l">
              <a:defRPr/>
            </a:lvl1pPr>
          </a:lstStyle>
          <a:p>
            <a:r>
              <a:rPr lang="en-US"/>
              <a:t>Click to edit Master title style</a:t>
            </a:r>
          </a:p>
        </p:txBody>
      </p:sp>
      <p:sp>
        <p:nvSpPr>
          <p:cNvPr id="5" name="Text Placeholder 4">
            <a:extLst>
              <a:ext uri="{FF2B5EF4-FFF2-40B4-BE49-F238E27FC236}">
                <a16:creationId xmlns:a16="http://schemas.microsoft.com/office/drawing/2014/main" id="{F411E651-2C76-4DFB-BA46-04AC1CE3E4AD}"/>
              </a:ext>
            </a:extLst>
          </p:cNvPr>
          <p:cNvSpPr>
            <a:spLocks noGrp="1"/>
          </p:cNvSpPr>
          <p:nvPr>
            <p:ph type="body" sz="quarter" idx="12"/>
          </p:nvPr>
        </p:nvSpPr>
        <p:spPr>
          <a:xfrm>
            <a:off x="427038" y="2520564"/>
            <a:ext cx="4848969" cy="276999"/>
          </a:xfrm>
        </p:spPr>
        <p:txBody>
          <a:bodyP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408802805"/>
      </p:ext>
    </p:extLst>
  </p:cSld>
  <p:clrMapOvr>
    <a:masterClrMapping/>
  </p:clrMapOvr>
  <p:transition>
    <p:fade/>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dirty="0"/>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9815119"/>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Title Subtitl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6BD704-2ABF-0642-ABEB-BE4F31DA715E}"/>
              </a:ext>
            </a:extLst>
          </p:cNvPr>
          <p:cNvSpPr>
            <a:spLocks noGrp="1"/>
          </p:cNvSpPr>
          <p:nvPr>
            <p:ph type="body" sz="quarter" idx="10"/>
          </p:nvPr>
        </p:nvSpPr>
        <p:spPr>
          <a:xfrm>
            <a:off x="587375" y="980720"/>
            <a:ext cx="11018838" cy="307777"/>
          </a:xfrm>
        </p:spPr>
        <p:txBody>
          <a:bodyPr/>
          <a:lstStyle>
            <a:lvl1pPr marL="0" indent="0">
              <a:buNone/>
              <a:defRPr sz="2000" spc="-20" baseline="0">
                <a:solidFill>
                  <a:schemeClr val="accent1"/>
                </a:solidFill>
                <a:latin typeface="+mj-lt"/>
              </a:defRPr>
            </a:lvl1pPr>
          </a:lstStyle>
          <a:p>
            <a:pPr lvl="0"/>
            <a:r>
              <a:rPr lang="en-US" dirty="0"/>
              <a:t>Click to edit Master text styles</a:t>
            </a:r>
          </a:p>
        </p:txBody>
      </p:sp>
      <p:sp>
        <p:nvSpPr>
          <p:cNvPr id="2" name="Title 1">
            <a:extLst>
              <a:ext uri="{FF2B5EF4-FFF2-40B4-BE49-F238E27FC236}">
                <a16:creationId xmlns:a16="http://schemas.microsoft.com/office/drawing/2014/main" id="{71B814FC-03EF-4AFC-8806-23A03D23971B}"/>
              </a:ext>
            </a:extLst>
          </p:cNvPr>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535861632"/>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80756533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6">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89388782"/>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27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2" name="Text Placeholder 11">
            <a:extLst>
              <a:ext uri="{FF2B5EF4-FFF2-40B4-BE49-F238E27FC236}">
                <a16:creationId xmlns:a16="http://schemas.microsoft.com/office/drawing/2014/main" id="{DD525736-DEE8-4391-8135-23DE0640053A}"/>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98E90344-0294-48E2-AAF0-601BB99500E7}"/>
              </a:ext>
            </a:extLst>
          </p:cNvPr>
          <p:cNvSpPr>
            <a:spLocks noGrp="1"/>
          </p:cNvSpPr>
          <p:nvPr>
            <p:ph type="body" sz="quarter" idx="14"/>
          </p:nvPr>
        </p:nvSpPr>
        <p:spPr>
          <a:xfrm>
            <a:off x="584200"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66750" indent="-152400">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a:extLst>
              <a:ext uri="{FF2B5EF4-FFF2-40B4-BE49-F238E27FC236}">
                <a16:creationId xmlns:a16="http://schemas.microsoft.com/office/drawing/2014/main" id="{B4F729D4-B1F1-45F2-A06A-40234B19C883}"/>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0" name="Text Placeholder 9">
            <a:extLst>
              <a:ext uri="{FF2B5EF4-FFF2-40B4-BE49-F238E27FC236}">
                <a16:creationId xmlns:a16="http://schemas.microsoft.com/office/drawing/2014/main" id="{D1F896FB-325C-4849-B372-8DF0D6C0562C}"/>
              </a:ext>
            </a:extLst>
          </p:cNvPr>
          <p:cNvSpPr>
            <a:spLocks noGrp="1"/>
          </p:cNvSpPr>
          <p:nvPr>
            <p:ph type="body" sz="quarter" idx="15"/>
          </p:nvPr>
        </p:nvSpPr>
        <p:spPr>
          <a:xfrm>
            <a:off x="6397625" y="2084388"/>
            <a:ext cx="5219700" cy="1612749"/>
          </a:xfrm>
        </p:spPr>
        <p:txBody>
          <a:bodyPr>
            <a:spAutoFit/>
          </a:bodyPr>
          <a:lstStyle>
            <a:lvl1pPr marL="171450" indent="-171450">
              <a:defRPr lang="en-US" sz="2400" dirty="0"/>
            </a:lvl1pPr>
            <a:lvl2pPr marL="342900" indent="-171450">
              <a:defRPr lang="en-US" dirty="0"/>
            </a:lvl2pPr>
            <a:lvl3pPr marL="514350" indent="-171450">
              <a:defRPr lang="en-US" dirty="0"/>
            </a:lvl3pPr>
            <a:lvl4pPr marL="685800" indent="-136525">
              <a:defRPr lang="en-US" dirty="0"/>
            </a:lvl4pPr>
            <a:lvl5pPr marL="793750" indent="-120650">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9288213"/>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spAutoFit/>
          </a:bodyPr>
          <a:lstStyle>
            <a:lvl1pPr>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2"/>
            <a:ext cx="5214937" cy="4187825"/>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5091885"/>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311">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8645103"/>
      </p:ext>
    </p:extLst>
  </p:cSld>
  <p:clrMapOvr>
    <a:masterClrMapping/>
  </p:clrMapOvr>
  <p:transition>
    <p:fade/>
  </p:transition>
  <p:extLst>
    <p:ext uri="{DCECCB84-F9BA-43D5-87BE-67443E8EF086}">
      <p15:sldGuideLst xmlns:p15="http://schemas.microsoft.com/office/powerpoint/2012/main">
        <p15:guide id="3" orient="horz" pos="1506">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531962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436">
          <p15:clr>
            <a:srgbClr val="5ACBF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v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spAutoFit/>
          </a:body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hasCustomPrompt="1"/>
          </p:nvPr>
        </p:nvSpPr>
        <p:spPr>
          <a:xfrm>
            <a:off x="584200"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hasCustomPrompt="1"/>
          </p:nvPr>
        </p:nvSpPr>
        <p:spPr>
          <a:xfrm>
            <a:off x="2849007"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2849007"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hasCustomPrompt="1"/>
          </p:nvPr>
        </p:nvSpPr>
        <p:spPr>
          <a:xfrm>
            <a:off x="5113814"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5113814" y="228311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hasCustomPrompt="1"/>
          </p:nvPr>
        </p:nvSpPr>
        <p:spPr>
          <a:xfrm>
            <a:off x="7378621"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7378621"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1">
            <a:extLst>
              <a:ext uri="{FF2B5EF4-FFF2-40B4-BE49-F238E27FC236}">
                <a16:creationId xmlns:a16="http://schemas.microsoft.com/office/drawing/2014/main" id="{540485AC-5036-400C-92C3-D3E9EC0252BC}"/>
              </a:ext>
            </a:extLst>
          </p:cNvPr>
          <p:cNvSpPr>
            <a:spLocks noGrp="1"/>
          </p:cNvSpPr>
          <p:nvPr>
            <p:ph type="body" sz="quarter" idx="22" hasCustomPrompt="1"/>
          </p:nvPr>
        </p:nvSpPr>
        <p:spPr>
          <a:xfrm>
            <a:off x="9643428" y="1438275"/>
            <a:ext cx="1965960" cy="492443"/>
          </a:xfrm>
        </p:spPr>
        <p:txBody>
          <a:bodyPr anchor="t"/>
          <a:lstStyle>
            <a:lvl1pPr marL="0" indent="0">
              <a:spcBef>
                <a:spcPts val="0"/>
              </a:spcBef>
              <a:buNone/>
              <a:defRPr sz="1600">
                <a:solidFill>
                  <a:schemeClr val="tx1"/>
                </a:solidFill>
                <a:latin typeface="+mj-lt"/>
              </a:defRPr>
            </a:lvl1pPr>
          </a:lstStyle>
          <a:p>
            <a:pPr lvl="0"/>
            <a:r>
              <a:rPr lang="en-US"/>
              <a:t>Click to edit text styles</a:t>
            </a:r>
          </a:p>
        </p:txBody>
      </p:sp>
      <p:sp>
        <p:nvSpPr>
          <p:cNvPr id="12" name="Text Placeholder 9">
            <a:extLst>
              <a:ext uri="{FF2B5EF4-FFF2-40B4-BE49-F238E27FC236}">
                <a16:creationId xmlns:a16="http://schemas.microsoft.com/office/drawing/2014/main" id="{F90290A2-7689-4DF5-971A-36C2D9173411}"/>
              </a:ext>
            </a:extLst>
          </p:cNvPr>
          <p:cNvSpPr>
            <a:spLocks noGrp="1"/>
          </p:cNvSpPr>
          <p:nvPr>
            <p:ph type="body" sz="quarter" idx="23"/>
          </p:nvPr>
        </p:nvSpPr>
        <p:spPr>
          <a:xfrm>
            <a:off x="9643428" y="2276475"/>
            <a:ext cx="1965960" cy="1452705"/>
          </a:xfrm>
        </p:spPr>
        <p:txBody>
          <a:bodyPr wrap="square">
            <a:spAutoFit/>
          </a:bodyPr>
          <a:lstStyle>
            <a:lvl1pPr marL="141288" indent="-141288">
              <a:defRPr lang="en-US" sz="1500" dirty="0"/>
            </a:lvl1pPr>
            <a:lvl2pPr marL="285750" indent="-125413">
              <a:defRPr lang="en-US" sz="1400" dirty="0"/>
            </a:lvl2pPr>
            <a:lvl3pPr marL="438150" indent="-133350">
              <a:defRPr lang="en-US" sz="1400" dirty="0"/>
            </a:lvl3pPr>
            <a:lvl4pPr marL="566738" indent="-114300">
              <a:defRPr lang="en-US" sz="1200" dirty="0"/>
            </a:lvl4pPr>
            <a:lvl5pPr marL="685800" indent="-109538">
              <a:defRPr lang="en-US" sz="12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09995524"/>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610">
          <p15:clr>
            <a:srgbClr val="5ACBF0"/>
          </p15:clr>
        </p15:guide>
        <p15:guide id="7" pos="1795">
          <p15:clr>
            <a:srgbClr val="5ACBF0"/>
          </p15:clr>
        </p15:guide>
        <p15:guide id="8" pos="3035">
          <p15:clr>
            <a:srgbClr val="5ACBF0"/>
          </p15:clr>
        </p15:guide>
        <p15:guide id="9" pos="3221">
          <p15:clr>
            <a:srgbClr val="5ACBF0"/>
          </p15:clr>
        </p15:guide>
        <p15:guide id="10" pos="4461">
          <p15:clr>
            <a:srgbClr val="5ACBF0"/>
          </p15:clr>
        </p15:guide>
        <p15:guide id="11" pos="5890">
          <p15:clr>
            <a:srgbClr val="5ACBF0"/>
          </p15:clr>
        </p15:guide>
        <p15:guide id="12" orient="horz" pos="1436">
          <p15:clr>
            <a:srgbClr val="5ACBF0"/>
          </p15:clr>
        </p15:guide>
        <p15:guide id="13" pos="4646">
          <p15:clr>
            <a:srgbClr val="5ACBF0"/>
          </p15:clr>
        </p15:guide>
        <p15:guide id="14" pos="6072">
          <p15:clr>
            <a:srgbClr val="5ACBF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981096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quare photo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DC08157-A48C-4ACA-A5BB-EE2A866E103C}"/>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1D16804B-3245-9A4C-A340-6FF89CF57D54}"/>
              </a:ext>
            </a:extLst>
          </p:cNvPr>
          <p:cNvSpPr>
            <a:spLocks noGrp="1"/>
          </p:cNvSpPr>
          <p:nvPr>
            <p:ph type="pic" sz="quarter" idx="13"/>
          </p:nvPr>
        </p:nvSpPr>
        <p:spPr>
          <a:xfrm>
            <a:off x="5334000" y="0"/>
            <a:ext cx="6858000" cy="6858000"/>
          </a:xfrm>
        </p:spPr>
        <p:txBody>
          <a:bodyPr/>
          <a:lstStyle/>
          <a:p>
            <a:r>
              <a:rPr lang="en-US"/>
              <a:t>Click icon to add picture</a:t>
            </a:r>
          </a:p>
        </p:txBody>
      </p:sp>
    </p:spTree>
    <p:extLst>
      <p:ext uri="{BB962C8B-B14F-4D97-AF65-F5344CB8AC3E}">
        <p14:creationId xmlns:p14="http://schemas.microsoft.com/office/powerpoint/2010/main" val="3570400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left sid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18888180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72410"/>
          </a:xfrm>
        </p:spPr>
        <p:txBody>
          <a:bodyPr tIns="64008"/>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2569255387"/>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eader Background 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1109616-29F5-2A48-AD26-C036688E660A}"/>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844675"/>
            <a:ext cx="11018838" cy="4424363"/>
          </a:xfrm>
        </p:spPr>
        <p:txBody>
          <a:bodyPr/>
          <a:lstStyle>
            <a:lvl1pPr marL="0" indent="0">
              <a:buNone/>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695372172"/>
      </p:ext>
    </p:extLst>
  </p:cSld>
  <p:clrMapOvr>
    <a:masterClrMapping/>
  </p:clrMapOvr>
  <p:transition>
    <p:fade/>
  </p:transition>
  <p:extLst>
    <p:ext uri="{DCECCB84-F9BA-43D5-87BE-67443E8EF086}">
      <p15:sldGuideLst xmlns:p15="http://schemas.microsoft.com/office/powerpoint/2012/main">
        <p15:guide id="2" orient="horz" pos="1162">
          <p15:clr>
            <a:srgbClr val="5ACBF0"/>
          </p15:clr>
        </p15:guide>
        <p15:guide id="3" orient="horz" pos="288">
          <p15:clr>
            <a:srgbClr val="5ACBF0"/>
          </p15:clr>
        </p15:guide>
        <p15:guide id="5" orient="horz" pos="904">
          <p15:clr>
            <a:srgbClr val="5ACBF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Background Two Column Bullet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D3A5130-10A1-954A-B139-8F920AB6EC86}"/>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accent3"/>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844674"/>
            <a:ext cx="5211763"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844674"/>
            <a:ext cx="5219700" cy="4424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006012527"/>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Background Two Column Non-bullete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6D08175-261D-A74C-8918-CB97ADB19271}"/>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accent3"/>
                </a:solidFill>
              </a:defRPr>
            </a:lvl1pPr>
          </a:lstStyle>
          <a:p>
            <a:r>
              <a:rPr lang="en-US"/>
              <a:t>Click to edit Master title style</a:t>
            </a:r>
          </a:p>
        </p:txBody>
      </p:sp>
      <p:sp>
        <p:nvSpPr>
          <p:cNvPr id="4" name="Text Placeholder 3"/>
          <p:cNvSpPr>
            <a:spLocks noGrp="1"/>
          </p:cNvSpPr>
          <p:nvPr>
            <p:ph type="body" sz="quarter" idx="10"/>
          </p:nvPr>
        </p:nvSpPr>
        <p:spPr>
          <a:xfrm>
            <a:off x="584200" y="1853052"/>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844675"/>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94700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Background Two Column Content with Subhead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7941E1A-46FF-9B43-8237-B9FAC6645B8E}"/>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851161"/>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495686"/>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844675"/>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489200"/>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197235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er Background Three Column Bullet with Subtitle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5B0B838-FFE7-3848-8346-94C828955739}"/>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7971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7905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8446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7971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2700536"/>
      </p:ext>
    </p:extLst>
  </p:cSld>
  <p:clrMapOvr>
    <a:masterClrMapping/>
  </p:clrMapOvr>
  <p:transition>
    <p:fade/>
  </p:transition>
  <p:extLst>
    <p:ext uri="{DCECCB84-F9BA-43D5-87BE-67443E8EF086}">
      <p15:sldGuideLst xmlns:p15="http://schemas.microsoft.com/office/powerpoint/2012/main">
        <p15:guide id="3" orient="horz" pos="1162">
          <p15:clr>
            <a:srgbClr val="5ACBF0"/>
          </p15:clr>
        </p15:guide>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eader Background Four Column Bullet with Subtitles">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7D56507-64E9-FD49-A968-94669A530F3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accent3"/>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8446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6895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8446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6828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388005"/>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1162">
          <p15:clr>
            <a:srgbClr val="5ACBF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er Line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CFEFD-88E5-4869-B5C3-1611B0B50E15}"/>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58A212C2-8B30-4835-8711-AA981B6CFBE1}"/>
              </a:ext>
            </a:extLst>
          </p:cNvPr>
          <p:cNvSpPr>
            <a:spLocks noGrp="1"/>
          </p:cNvSpPr>
          <p:nvPr>
            <p:ph sz="quarter" idx="10"/>
          </p:nvPr>
        </p:nvSpPr>
        <p:spPr>
          <a:xfrm>
            <a:off x="584200" y="1435100"/>
            <a:ext cx="11018838" cy="48339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4F9662A5-6E2F-47B0-9B6E-E87983D375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7" name="Straight Connector 6">
            <a:extLst>
              <a:ext uri="{FF2B5EF4-FFF2-40B4-BE49-F238E27FC236}">
                <a16:creationId xmlns:a16="http://schemas.microsoft.com/office/drawing/2014/main" id="{8EDAE969-6DFB-AD4B-A4BB-4C9D04F1489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8000101"/>
      </p:ext>
    </p:extLst>
  </p:cSld>
  <p:clrMapOvr>
    <a:masterClrMapping/>
  </p:clrMapOvr>
  <p:transition>
    <p:fade/>
  </p:transition>
  <p:extLst>
    <p:ext uri="{DCECCB84-F9BA-43D5-87BE-67443E8EF086}">
      <p15:sldGuideLst xmlns:p15="http://schemas.microsoft.com/office/powerpoint/2012/main">
        <p15:guide id="2" orient="horz" pos="1272">
          <p15:clr>
            <a:srgbClr val="5ACBF0"/>
          </p15:clr>
        </p15:guide>
        <p15:guide id="3" orient="horz" pos="288">
          <p15:clr>
            <a:srgbClr val="5ACBF0"/>
          </p15:clr>
        </p15:guide>
        <p15:guide id="5" orient="horz" pos="904">
          <p15:clr>
            <a:srgbClr val="5ACBF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er Line Two Column Bulle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E2550-DA43-453C-A328-33C740E65403}"/>
              </a:ext>
            </a:extLst>
          </p:cNvPr>
          <p:cNvSpPr>
            <a:spLocks noGrp="1"/>
          </p:cNvSpPr>
          <p:nvPr>
            <p:ph type="title"/>
          </p:nvPr>
        </p:nvSpPr>
        <p:spPr/>
        <p:txBody>
          <a:bodyPr anchor="ctr"/>
          <a:lstStyle>
            <a:lvl1pPr>
              <a:defRPr>
                <a:solidFill>
                  <a:schemeClr val="tx1"/>
                </a:solidFill>
              </a:defRPr>
            </a:lvl1pPr>
          </a:lstStyle>
          <a:p>
            <a:r>
              <a:rPr lang="en-US"/>
              <a:t>Click to edit Master title style</a:t>
            </a:r>
          </a:p>
        </p:txBody>
      </p:sp>
      <p:sp>
        <p:nvSpPr>
          <p:cNvPr id="5" name="Content Placeholder 4">
            <a:extLst>
              <a:ext uri="{FF2B5EF4-FFF2-40B4-BE49-F238E27FC236}">
                <a16:creationId xmlns:a16="http://schemas.microsoft.com/office/drawing/2014/main" id="{14B7A288-CDAC-4184-9F73-137C95F5E643}"/>
              </a:ext>
            </a:extLst>
          </p:cNvPr>
          <p:cNvSpPr>
            <a:spLocks noGrp="1"/>
          </p:cNvSpPr>
          <p:nvPr>
            <p:ph sz="quarter" idx="12"/>
          </p:nvPr>
        </p:nvSpPr>
        <p:spPr>
          <a:xfrm>
            <a:off x="584200" y="1435100"/>
            <a:ext cx="5211763"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EC22105-78D6-4753-94FA-3DA949361A95}"/>
              </a:ext>
            </a:extLst>
          </p:cNvPr>
          <p:cNvSpPr>
            <a:spLocks noGrp="1"/>
          </p:cNvSpPr>
          <p:nvPr>
            <p:ph sz="quarter" idx="13"/>
          </p:nvPr>
        </p:nvSpPr>
        <p:spPr>
          <a:xfrm>
            <a:off x="6389688" y="1435100"/>
            <a:ext cx="5219700" cy="48339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Box 5">
            <a:extLst>
              <a:ext uri="{FF2B5EF4-FFF2-40B4-BE49-F238E27FC236}">
                <a16:creationId xmlns:a16="http://schemas.microsoft.com/office/drawing/2014/main" id="{5F6A123D-3A27-499F-9210-3E0D7CED39C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AE9361ED-1B01-E94D-9CDA-29127BEC918D}"/>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1482304"/>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60">
          <p15:clr>
            <a:srgbClr val="5ACBF0"/>
          </p15:clr>
        </p15:guide>
        <p15:guide id="5" pos="4024">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7012145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er Line Two Column Non-bullete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lstStyle>
            <a:lvl1pPr>
              <a:defRPr>
                <a:solidFill>
                  <a:schemeClr val="tx1"/>
                </a:solidFill>
              </a:defRPr>
            </a:lvl1pPr>
          </a:lstStyle>
          <a:p>
            <a:r>
              <a:rPr lang="en-US"/>
              <a:t>Click to edit Master title style</a:t>
            </a:r>
          </a:p>
        </p:txBody>
      </p:sp>
      <p:sp>
        <p:nvSpPr>
          <p:cNvPr id="4" name="Text Placeholder 3"/>
          <p:cNvSpPr>
            <a:spLocks noGrp="1"/>
          </p:cNvSpPr>
          <p:nvPr>
            <p:ph type="body" sz="quarter" idx="10"/>
          </p:nvPr>
        </p:nvSpPr>
        <p:spPr>
          <a:xfrm>
            <a:off x="584200"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E9CDCB4-03E1-4763-B83E-A1334BCDB0C0}"/>
              </a:ext>
            </a:extLst>
          </p:cNvPr>
          <p:cNvSpPr>
            <a:spLocks noGrp="1"/>
          </p:cNvSpPr>
          <p:nvPr>
            <p:ph type="body" sz="quarter" idx="12"/>
          </p:nvPr>
        </p:nvSpPr>
        <p:spPr>
          <a:xfrm>
            <a:off x="6397171" y="1435100"/>
            <a:ext cx="5212080" cy="1649682"/>
          </a:xfrm>
        </p:spPr>
        <p:txBody>
          <a:bodyPr wrap="square">
            <a:spAutoFit/>
          </a:bodyPr>
          <a:lstStyle>
            <a:lvl1pPr marL="0" indent="0">
              <a:spcBef>
                <a:spcPts val="1224"/>
              </a:spcBef>
              <a:buClr>
                <a:schemeClr val="tx1"/>
              </a:buClr>
              <a:buFont typeface="Wingdings" panose="05000000000000000000" pitchFamily="2" charset="2"/>
              <a:buNone/>
              <a:defRPr sz="2800" b="0">
                <a:latin typeface="Segoe UI" panose="020B0502040204020203" pitchFamily="34" charset="0"/>
                <a:cs typeface="Segoe UI" panose="020B0502040204020203" pitchFamily="34" charset="0"/>
              </a:defRPr>
            </a:lvl1pPr>
            <a:lvl2pPr marL="255588" indent="0">
              <a:buFont typeface="Wingdings" panose="05000000000000000000" pitchFamily="2" charset="2"/>
              <a:buNone/>
              <a:defRPr sz="2000" b="0"/>
            </a:lvl2pPr>
            <a:lvl3pPr marL="450850" indent="0">
              <a:buFont typeface="Wingdings" panose="05000000000000000000" pitchFamily="2" charset="2"/>
              <a:buNone/>
              <a:tabLst/>
              <a:defRPr sz="1600" b="0"/>
            </a:lvl3pPr>
            <a:lvl4pPr marL="652462" indent="0">
              <a:buFont typeface="Wingdings" panose="05000000000000000000" pitchFamily="2" charset="2"/>
              <a:buNone/>
              <a:defRPr sz="1400" b="0"/>
            </a:lvl4pPr>
            <a:lvl5pPr marL="854075" indent="0">
              <a:buFont typeface="Wingdings" panose="05000000000000000000" pitchFamily="2" charset="2"/>
              <a:buNone/>
              <a:tabLst/>
              <a:defRPr sz="1400" b="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6161C8D7-A314-D146-8B0F-88DAD8C243A2}"/>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8320861"/>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3" orient="horz" pos="904">
          <p15:clr>
            <a:srgbClr val="5ACBF0"/>
          </p15:clr>
        </p15:guide>
        <p15:guide id="4" pos="3656">
          <p15:clr>
            <a:srgbClr val="5ACBF0"/>
          </p15:clr>
        </p15:guide>
        <p15:guide id="5" pos="4024">
          <p15:clr>
            <a:srgbClr val="5ACBF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Header Background Two Column Content with Subhead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76633-3E8D-4CF4-A5D4-D4E9D88A6DE0}"/>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8" name="Text Placeholder 11">
            <a:extLst>
              <a:ext uri="{FF2B5EF4-FFF2-40B4-BE49-F238E27FC236}">
                <a16:creationId xmlns:a16="http://schemas.microsoft.com/office/drawing/2014/main" id="{C2759870-0BEA-44DC-A414-1C70D04E35CC}"/>
              </a:ext>
            </a:extLst>
          </p:cNvPr>
          <p:cNvSpPr>
            <a:spLocks noGrp="1"/>
          </p:cNvSpPr>
          <p:nvPr>
            <p:ph type="body" sz="quarter" idx="16"/>
          </p:nvPr>
        </p:nvSpPr>
        <p:spPr>
          <a:xfrm>
            <a:off x="584200" y="1443174"/>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5" name="Content Placeholder 14">
            <a:extLst>
              <a:ext uri="{FF2B5EF4-FFF2-40B4-BE49-F238E27FC236}">
                <a16:creationId xmlns:a16="http://schemas.microsoft.com/office/drawing/2014/main" id="{BFEF95FA-F121-4653-B60A-0D068C345462}"/>
              </a:ext>
            </a:extLst>
          </p:cNvPr>
          <p:cNvSpPr>
            <a:spLocks noGrp="1"/>
          </p:cNvSpPr>
          <p:nvPr>
            <p:ph sz="quarter" idx="11"/>
          </p:nvPr>
        </p:nvSpPr>
        <p:spPr>
          <a:xfrm>
            <a:off x="588963" y="2087699"/>
            <a:ext cx="5214937" cy="3773352"/>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1">
            <a:extLst>
              <a:ext uri="{FF2B5EF4-FFF2-40B4-BE49-F238E27FC236}">
                <a16:creationId xmlns:a16="http://schemas.microsoft.com/office/drawing/2014/main" id="{C327262A-D327-4189-AD22-BAD67CF4AB79}"/>
              </a:ext>
            </a:extLst>
          </p:cNvPr>
          <p:cNvSpPr>
            <a:spLocks noGrp="1"/>
          </p:cNvSpPr>
          <p:nvPr>
            <p:ph type="body" sz="quarter" idx="17"/>
          </p:nvPr>
        </p:nvSpPr>
        <p:spPr>
          <a:xfrm>
            <a:off x="6397625" y="1436688"/>
            <a:ext cx="5219700" cy="430887"/>
          </a:xfrm>
        </p:spPr>
        <p:txBody>
          <a:bodyPr anchor="t"/>
          <a:lstStyle>
            <a:lvl1pPr marL="0" indent="0">
              <a:spcBef>
                <a:spcPts val="0"/>
              </a:spcBef>
              <a:buNone/>
              <a:defRPr sz="2800">
                <a:solidFill>
                  <a:schemeClr val="tx1"/>
                </a:solidFill>
                <a:latin typeface="+mj-lt"/>
              </a:defRPr>
            </a:lvl1pPr>
          </a:lstStyle>
          <a:p>
            <a:pPr lvl="0"/>
            <a:r>
              <a:rPr lang="en-US"/>
              <a:t>Click to edit Master text styles</a:t>
            </a:r>
          </a:p>
        </p:txBody>
      </p:sp>
      <p:sp>
        <p:nvSpPr>
          <p:cNvPr id="17" name="Content Placeholder 14">
            <a:extLst>
              <a:ext uri="{FF2B5EF4-FFF2-40B4-BE49-F238E27FC236}">
                <a16:creationId xmlns:a16="http://schemas.microsoft.com/office/drawing/2014/main" id="{47F8EAA9-0E64-4589-A234-BC31685BE7D3}"/>
              </a:ext>
            </a:extLst>
          </p:cNvPr>
          <p:cNvSpPr>
            <a:spLocks noGrp="1"/>
          </p:cNvSpPr>
          <p:nvPr>
            <p:ph sz="quarter" idx="13"/>
          </p:nvPr>
        </p:nvSpPr>
        <p:spPr>
          <a:xfrm>
            <a:off x="6394451" y="2081213"/>
            <a:ext cx="5214937" cy="3779838"/>
          </a:xfrm>
        </p:spPr>
        <p:txBody>
          <a:bodyPr/>
          <a:lstStyle>
            <a:lvl1pPr>
              <a:defRPr sz="2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a:extLst>
              <a:ext uri="{FF2B5EF4-FFF2-40B4-BE49-F238E27FC236}">
                <a16:creationId xmlns:a16="http://schemas.microsoft.com/office/drawing/2014/main" id="{B52B4BDF-7433-F544-8549-B08FCF3FD2A9}"/>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3514589"/>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1162">
          <p15:clr>
            <a:srgbClr val="5ACBF0"/>
          </p15:clr>
        </p15:guide>
        <p15:guide id="4" pos="3656">
          <p15:clr>
            <a:srgbClr val="5ACBF0"/>
          </p15:clr>
        </p15:guide>
        <p15:guide id="5" pos="4024">
          <p15:clr>
            <a:srgbClr val="5ACBF0"/>
          </p15:clr>
        </p15:guide>
        <p15:guide id="7" orient="horz" pos="905">
          <p15:clr>
            <a:srgbClr val="5ACBF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er Line Three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19" name="Text Placeholder 11">
            <a:extLst>
              <a:ext uri="{FF2B5EF4-FFF2-40B4-BE49-F238E27FC236}">
                <a16:creationId xmlns:a16="http://schemas.microsoft.com/office/drawing/2014/main" id="{CB20F198-3776-433D-85A8-C2B6AC6235FF}"/>
              </a:ext>
            </a:extLst>
          </p:cNvPr>
          <p:cNvSpPr>
            <a:spLocks noGrp="1"/>
          </p:cNvSpPr>
          <p:nvPr>
            <p:ph type="body" sz="quarter" idx="16"/>
          </p:nvPr>
        </p:nvSpPr>
        <p:spPr>
          <a:xfrm>
            <a:off x="585217"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97BC59AA-6CF8-4091-8008-21AA9AD8E8B5}"/>
              </a:ext>
            </a:extLst>
          </p:cNvPr>
          <p:cNvSpPr>
            <a:spLocks noGrp="1"/>
          </p:cNvSpPr>
          <p:nvPr>
            <p:ph type="body" sz="quarter" idx="14"/>
          </p:nvPr>
        </p:nvSpPr>
        <p:spPr>
          <a:xfrm>
            <a:off x="585217" y="2390775"/>
            <a:ext cx="3264408" cy="1760482"/>
          </a:xfrm>
        </p:spPr>
        <p:txBody>
          <a:bodyPr wrap="square">
            <a:spAutoFit/>
          </a:bodyPr>
          <a:lstStyle>
            <a:lvl1pPr marL="176213" indent="-176213">
              <a:defRPr lang="en-US" sz="2000" dirty="0"/>
            </a:lvl1pPr>
            <a:lvl2pPr marL="322263" indent="-150813">
              <a:defRPr lang="en-US" sz="1800" dirty="0"/>
            </a:lvl2pPr>
            <a:lvl3pPr marL="466725" indent="-138113">
              <a:defRPr lang="en-US" dirty="0"/>
            </a:lvl3pPr>
            <a:lvl4pPr marL="595313" indent="-128588">
              <a:defRPr lang="en-US" dirty="0"/>
            </a:lvl4pPr>
            <a:lvl5pPr marL="731838" indent="-1222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11">
            <a:extLst>
              <a:ext uri="{FF2B5EF4-FFF2-40B4-BE49-F238E27FC236}">
                <a16:creationId xmlns:a16="http://schemas.microsoft.com/office/drawing/2014/main" id="{BECED387-BA3E-49B2-8F1E-0E371E09E0A4}"/>
              </a:ext>
            </a:extLst>
          </p:cNvPr>
          <p:cNvSpPr>
            <a:spLocks noGrp="1"/>
          </p:cNvSpPr>
          <p:nvPr>
            <p:ph type="body" sz="quarter" idx="17"/>
          </p:nvPr>
        </p:nvSpPr>
        <p:spPr>
          <a:xfrm>
            <a:off x="4463796"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2" name="Text Placeholder 9">
            <a:extLst>
              <a:ext uri="{FF2B5EF4-FFF2-40B4-BE49-F238E27FC236}">
                <a16:creationId xmlns:a16="http://schemas.microsoft.com/office/drawing/2014/main" id="{6B26A1CD-81F9-4C2F-896F-E69757C6658C}"/>
              </a:ext>
            </a:extLst>
          </p:cNvPr>
          <p:cNvSpPr>
            <a:spLocks noGrp="1"/>
          </p:cNvSpPr>
          <p:nvPr>
            <p:ph type="body" sz="quarter" idx="15"/>
          </p:nvPr>
        </p:nvSpPr>
        <p:spPr>
          <a:xfrm>
            <a:off x="4463796" y="238413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11">
            <a:extLst>
              <a:ext uri="{FF2B5EF4-FFF2-40B4-BE49-F238E27FC236}">
                <a16:creationId xmlns:a16="http://schemas.microsoft.com/office/drawing/2014/main" id="{79263A4B-A9A8-4CE5-96A8-6F6EC365E512}"/>
              </a:ext>
            </a:extLst>
          </p:cNvPr>
          <p:cNvSpPr>
            <a:spLocks noGrp="1"/>
          </p:cNvSpPr>
          <p:nvPr>
            <p:ph type="body" sz="quarter" idx="18"/>
          </p:nvPr>
        </p:nvSpPr>
        <p:spPr>
          <a:xfrm>
            <a:off x="8342375" y="1438275"/>
            <a:ext cx="3264408" cy="677108"/>
          </a:xfrm>
        </p:spPr>
        <p:txBody>
          <a:bodyPr anchor="t"/>
          <a:lstStyle>
            <a:lvl1pPr marL="0" indent="0">
              <a:spcBef>
                <a:spcPts val="0"/>
              </a:spcBef>
              <a:buNone/>
              <a:defRPr sz="2200">
                <a:solidFill>
                  <a:schemeClr val="tx1"/>
                </a:solidFill>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2205743D-F71A-4647-9BE4-2900BDA2582B}"/>
              </a:ext>
            </a:extLst>
          </p:cNvPr>
          <p:cNvSpPr>
            <a:spLocks noGrp="1"/>
          </p:cNvSpPr>
          <p:nvPr>
            <p:ph type="body" sz="quarter" idx="19"/>
          </p:nvPr>
        </p:nvSpPr>
        <p:spPr>
          <a:xfrm>
            <a:off x="8342375" y="2390775"/>
            <a:ext cx="3264408" cy="1760482"/>
          </a:xfrm>
        </p:spPr>
        <p:txBody>
          <a:bodyPr wrap="square">
            <a:spAutoFit/>
          </a:bodyPr>
          <a:lstStyle>
            <a:lvl1pPr marL="176213" indent="-176213">
              <a:defRPr lang="en-US" sz="2000" dirty="0"/>
            </a:lvl1pPr>
            <a:lvl2pPr marL="398463" indent="-169863">
              <a:defRPr lang="en-US" sz="1800" dirty="0"/>
            </a:lvl2pPr>
            <a:lvl3pPr marL="555625" indent="-157163">
              <a:defRPr lang="en-US" dirty="0"/>
            </a:lvl3pPr>
            <a:lvl4pPr marL="685800" indent="-136525">
              <a:defRPr lang="en-US" dirty="0"/>
            </a:lvl4pPr>
            <a:lvl5pPr marL="800100" indent="-111125">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0" name="Straight Connector 9">
            <a:extLst>
              <a:ext uri="{FF2B5EF4-FFF2-40B4-BE49-F238E27FC236}">
                <a16:creationId xmlns:a16="http://schemas.microsoft.com/office/drawing/2014/main" id="{CF841732-6515-3E42-A4B2-E3983B953B2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8018652"/>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2430">
          <p15:clr>
            <a:srgbClr val="5ACBF0"/>
          </p15:clr>
        </p15:guide>
        <p15:guide id="7" pos="2811">
          <p15:clr>
            <a:srgbClr val="5ACBF0"/>
          </p15:clr>
        </p15:guide>
        <p15:guide id="8" pos="4871">
          <p15:clr>
            <a:srgbClr val="5ACBF0"/>
          </p15:clr>
        </p15:guide>
        <p15:guide id="9" pos="5251">
          <p15:clr>
            <a:srgbClr val="5ACBF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er Line Four Column Bullet with Subtitle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22" name="Text Placeholder 11">
            <a:extLst>
              <a:ext uri="{FF2B5EF4-FFF2-40B4-BE49-F238E27FC236}">
                <a16:creationId xmlns:a16="http://schemas.microsoft.com/office/drawing/2014/main" id="{92783506-927E-48F7-8EFC-36257F3E2812}"/>
              </a:ext>
            </a:extLst>
          </p:cNvPr>
          <p:cNvSpPr>
            <a:spLocks noGrp="1"/>
          </p:cNvSpPr>
          <p:nvPr>
            <p:ph type="body" sz="quarter" idx="16"/>
          </p:nvPr>
        </p:nvSpPr>
        <p:spPr>
          <a:xfrm>
            <a:off x="584200"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3" name="Text Placeholder 7">
            <a:extLst>
              <a:ext uri="{FF2B5EF4-FFF2-40B4-BE49-F238E27FC236}">
                <a16:creationId xmlns:a16="http://schemas.microsoft.com/office/drawing/2014/main" id="{FB6093D3-3EDF-4A80-8450-C5EBB1990775}"/>
              </a:ext>
            </a:extLst>
          </p:cNvPr>
          <p:cNvSpPr>
            <a:spLocks noGrp="1"/>
          </p:cNvSpPr>
          <p:nvPr>
            <p:ph type="body" sz="quarter" idx="14"/>
          </p:nvPr>
        </p:nvSpPr>
        <p:spPr>
          <a:xfrm>
            <a:off x="584200"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11">
            <a:extLst>
              <a:ext uri="{FF2B5EF4-FFF2-40B4-BE49-F238E27FC236}">
                <a16:creationId xmlns:a16="http://schemas.microsoft.com/office/drawing/2014/main" id="{438D2C80-6884-451D-8D7D-B69022CCC5C4}"/>
              </a:ext>
            </a:extLst>
          </p:cNvPr>
          <p:cNvSpPr>
            <a:spLocks noGrp="1"/>
          </p:cNvSpPr>
          <p:nvPr>
            <p:ph type="body" sz="quarter" idx="17"/>
          </p:nvPr>
        </p:nvSpPr>
        <p:spPr>
          <a:xfrm>
            <a:off x="3413125"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5" name="Text Placeholder 9">
            <a:extLst>
              <a:ext uri="{FF2B5EF4-FFF2-40B4-BE49-F238E27FC236}">
                <a16:creationId xmlns:a16="http://schemas.microsoft.com/office/drawing/2014/main" id="{7614A884-0AD6-4A85-A432-2B13E7464DA9}"/>
              </a:ext>
            </a:extLst>
          </p:cNvPr>
          <p:cNvSpPr>
            <a:spLocks noGrp="1"/>
          </p:cNvSpPr>
          <p:nvPr>
            <p:ph type="body" sz="quarter" idx="15"/>
          </p:nvPr>
        </p:nvSpPr>
        <p:spPr>
          <a:xfrm>
            <a:off x="3413125"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11">
            <a:extLst>
              <a:ext uri="{FF2B5EF4-FFF2-40B4-BE49-F238E27FC236}">
                <a16:creationId xmlns:a16="http://schemas.microsoft.com/office/drawing/2014/main" id="{7D8FFDED-9FE5-4D94-8EB0-7D645C10FBFF}"/>
              </a:ext>
            </a:extLst>
          </p:cNvPr>
          <p:cNvSpPr>
            <a:spLocks noGrp="1"/>
          </p:cNvSpPr>
          <p:nvPr>
            <p:ph type="body" sz="quarter" idx="18"/>
          </p:nvPr>
        </p:nvSpPr>
        <p:spPr>
          <a:xfrm>
            <a:off x="6244208" y="1438275"/>
            <a:ext cx="2532063"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7" name="Text Placeholder 7">
            <a:extLst>
              <a:ext uri="{FF2B5EF4-FFF2-40B4-BE49-F238E27FC236}">
                <a16:creationId xmlns:a16="http://schemas.microsoft.com/office/drawing/2014/main" id="{D429D954-9297-44FA-B7BD-56586012419C}"/>
              </a:ext>
            </a:extLst>
          </p:cNvPr>
          <p:cNvSpPr>
            <a:spLocks noGrp="1"/>
          </p:cNvSpPr>
          <p:nvPr>
            <p:ph type="body" sz="quarter" idx="19"/>
          </p:nvPr>
        </p:nvSpPr>
        <p:spPr>
          <a:xfrm>
            <a:off x="6244208" y="228311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ext Placeholder 11">
            <a:extLst>
              <a:ext uri="{FF2B5EF4-FFF2-40B4-BE49-F238E27FC236}">
                <a16:creationId xmlns:a16="http://schemas.microsoft.com/office/drawing/2014/main" id="{04D43B0D-50F8-4F63-AFA3-34A46F42E816}"/>
              </a:ext>
            </a:extLst>
          </p:cNvPr>
          <p:cNvSpPr>
            <a:spLocks noGrp="1"/>
          </p:cNvSpPr>
          <p:nvPr>
            <p:ph type="body" sz="quarter" idx="20"/>
          </p:nvPr>
        </p:nvSpPr>
        <p:spPr>
          <a:xfrm>
            <a:off x="9073133" y="1438275"/>
            <a:ext cx="2533650" cy="615553"/>
          </a:xfrm>
        </p:spPr>
        <p:txBody>
          <a:bodyPr anchor="t"/>
          <a:lstStyle>
            <a:lvl1pPr marL="0" indent="0">
              <a:spcBef>
                <a:spcPts val="0"/>
              </a:spcBef>
              <a:buNone/>
              <a:defRPr sz="2000">
                <a:solidFill>
                  <a:schemeClr val="tx1"/>
                </a:solidFill>
                <a:latin typeface="+mj-lt"/>
              </a:defRPr>
            </a:lvl1pPr>
          </a:lstStyle>
          <a:p>
            <a:pPr lvl="0"/>
            <a:r>
              <a:rPr lang="en-US"/>
              <a:t>Click to edit Master text styles</a:t>
            </a:r>
          </a:p>
        </p:txBody>
      </p:sp>
      <p:sp>
        <p:nvSpPr>
          <p:cNvPr id="29" name="Text Placeholder 9">
            <a:extLst>
              <a:ext uri="{FF2B5EF4-FFF2-40B4-BE49-F238E27FC236}">
                <a16:creationId xmlns:a16="http://schemas.microsoft.com/office/drawing/2014/main" id="{804CEFDA-6A6F-42D3-B65C-4BE1054C905E}"/>
              </a:ext>
            </a:extLst>
          </p:cNvPr>
          <p:cNvSpPr>
            <a:spLocks noGrp="1"/>
          </p:cNvSpPr>
          <p:nvPr>
            <p:ph type="body" sz="quarter" idx="21"/>
          </p:nvPr>
        </p:nvSpPr>
        <p:spPr>
          <a:xfrm>
            <a:off x="9073133" y="2276475"/>
            <a:ext cx="2532063" cy="1698927"/>
          </a:xfrm>
        </p:spPr>
        <p:txBody>
          <a:bodyPr wrap="square">
            <a:spAutoFit/>
          </a:bodyPr>
          <a:lstStyle>
            <a:lvl1pPr marL="141288" indent="-141288">
              <a:defRPr lang="en-US" sz="1800" dirty="0"/>
            </a:lvl1pPr>
            <a:lvl2pPr marL="285750" indent="-125413">
              <a:defRPr lang="en-US" sz="1600" dirty="0"/>
            </a:lvl2pPr>
            <a:lvl3pPr marL="438150" indent="-133350">
              <a:defRPr lang="en-US" dirty="0"/>
            </a:lvl3pPr>
            <a:lvl4pPr marL="566738" indent="-114300">
              <a:defRPr lang="en-US" dirty="0"/>
            </a:lvl4pPr>
            <a:lvl5pPr marL="685800" indent="-109538">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8001169"/>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er Line Four Columns">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12" name="Straight Connector 11">
            <a:extLst>
              <a:ext uri="{FF2B5EF4-FFF2-40B4-BE49-F238E27FC236}">
                <a16:creationId xmlns:a16="http://schemas.microsoft.com/office/drawing/2014/main" id="{F6A269D7-BC15-0043-AAC1-8EE9E66292B3}"/>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5935138"/>
      </p:ext>
    </p:extLst>
  </p:cSld>
  <p:clrMapOvr>
    <a:masterClrMapping/>
  </p:clrMapOvr>
  <p:transition>
    <p:fade/>
  </p:transition>
  <p:extLst>
    <p:ext uri="{DCECCB84-F9BA-43D5-87BE-67443E8EF086}">
      <p15:sldGuideLst xmlns:p15="http://schemas.microsoft.com/office/powerpoint/2012/main">
        <p15:guide id="4" orient="horz" pos="90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er Line Blank">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502F9BD-EF25-7144-AB08-9EDFAA5C2CEA}"/>
              </a:ext>
            </a:extLst>
          </p:cNvPr>
          <p:cNvCxnSpPr/>
          <p:nvPr userDrawn="1"/>
        </p:nvCxnSpPr>
        <p:spPr>
          <a:xfrm>
            <a:off x="584200" y="1219200"/>
            <a:ext cx="1102518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6768164"/>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nchor="ct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oAutofit/>
          </a:bodyPr>
          <a:lstStyle/>
          <a:p>
            <a:pPr algn="l"/>
            <a:r>
              <a:rPr lang="en-US" sz="3600">
                <a:solidFill>
                  <a:schemeClr val="tx2"/>
                </a:solidFill>
                <a:latin typeface="+mj-lt"/>
              </a:rPr>
              <a:t>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oAutofit/>
          </a:bodyPr>
          <a:lstStyle/>
          <a:p>
            <a:pPr algn="l"/>
            <a:r>
              <a:rPr lang="en-US" sz="3600">
                <a:solidFill>
                  <a:schemeClr val="tx2"/>
                </a:solidFill>
                <a:latin typeface="+mj-lt"/>
              </a:rPr>
              <a:t>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oAutofit/>
          </a:bodyPr>
          <a:lstStyle/>
          <a:p>
            <a:pPr algn="l"/>
            <a:r>
              <a:rPr lang="en-US" sz="3600">
                <a:solidFill>
                  <a:schemeClr val="tx2"/>
                </a:solidFill>
                <a:latin typeface="+mj-lt"/>
              </a:rPr>
              <a:t>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oAutofit/>
          </a:bodyPr>
          <a:lstStyle/>
          <a:p>
            <a:pPr algn="l"/>
            <a:r>
              <a:rPr lang="en-US" sz="3600">
                <a:solidFill>
                  <a:schemeClr val="tx2"/>
                </a:solidFill>
                <a:latin typeface="+mj-lt"/>
              </a:rPr>
              <a:t>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326817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9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Jan</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Feb</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Mar</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Apr</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May</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Jun</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Jul</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Aug</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Sep</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Oct</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800">
                <a:solidFill>
                  <a:schemeClr val="tx2"/>
                </a:solidFill>
                <a:latin typeface="+mj-lt"/>
              </a:rPr>
              <a:t>Nov</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800">
                <a:solidFill>
                  <a:schemeClr val="tx2"/>
                </a:solidFill>
                <a:latin typeface="+mj-lt"/>
              </a:rPr>
              <a:t>Dec</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248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1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4" name="TextBox 3">
            <a:extLst>
              <a:ext uri="{FF2B5EF4-FFF2-40B4-BE49-F238E27FC236}">
                <a16:creationId xmlns:a16="http://schemas.microsoft.com/office/drawing/2014/main" id="{B18F2C41-5A30-1248-BC80-9A37B665EECC}"/>
              </a:ext>
            </a:extLst>
          </p:cNvPr>
          <p:cNvSpPr txBox="1"/>
          <p:nvPr userDrawn="1"/>
        </p:nvSpPr>
        <p:spPr>
          <a:xfrm flipH="1">
            <a:off x="58420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a:t>
            </a:r>
          </a:p>
        </p:txBody>
      </p:sp>
      <p:sp>
        <p:nvSpPr>
          <p:cNvPr id="5" name="TextBox 4">
            <a:extLst>
              <a:ext uri="{FF2B5EF4-FFF2-40B4-BE49-F238E27FC236}">
                <a16:creationId xmlns:a16="http://schemas.microsoft.com/office/drawing/2014/main" id="{4D68F0A3-9593-8B46-BA55-A0F722402788}"/>
              </a:ext>
            </a:extLst>
          </p:cNvPr>
          <p:cNvSpPr txBox="1"/>
          <p:nvPr userDrawn="1"/>
        </p:nvSpPr>
        <p:spPr>
          <a:xfrm flipH="1">
            <a:off x="24701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2</a:t>
            </a:r>
          </a:p>
        </p:txBody>
      </p:sp>
      <p:sp>
        <p:nvSpPr>
          <p:cNvPr id="6" name="TextBox 5">
            <a:extLst>
              <a:ext uri="{FF2B5EF4-FFF2-40B4-BE49-F238E27FC236}">
                <a16:creationId xmlns:a16="http://schemas.microsoft.com/office/drawing/2014/main" id="{E5945E50-A071-0142-989D-F328676D8802}"/>
              </a:ext>
            </a:extLst>
          </p:cNvPr>
          <p:cNvSpPr txBox="1"/>
          <p:nvPr userDrawn="1"/>
        </p:nvSpPr>
        <p:spPr>
          <a:xfrm flipH="1">
            <a:off x="4367808"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3</a:t>
            </a:r>
          </a:p>
        </p:txBody>
      </p:sp>
      <p:sp>
        <p:nvSpPr>
          <p:cNvPr id="7" name="TextBox 6">
            <a:extLst>
              <a:ext uri="{FF2B5EF4-FFF2-40B4-BE49-F238E27FC236}">
                <a16:creationId xmlns:a16="http://schemas.microsoft.com/office/drawing/2014/main" id="{2F614F22-4D74-7342-860E-4B18A66D7E4D}"/>
              </a:ext>
            </a:extLst>
          </p:cNvPr>
          <p:cNvSpPr txBox="1"/>
          <p:nvPr userDrawn="1"/>
        </p:nvSpPr>
        <p:spPr>
          <a:xfrm flipH="1">
            <a:off x="6240016"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4</a:t>
            </a:r>
          </a:p>
        </p:txBody>
      </p:sp>
      <p:sp>
        <p:nvSpPr>
          <p:cNvPr id="8" name="TextBox 7">
            <a:extLst>
              <a:ext uri="{FF2B5EF4-FFF2-40B4-BE49-F238E27FC236}">
                <a16:creationId xmlns:a16="http://schemas.microsoft.com/office/drawing/2014/main" id="{9CFA38B9-D596-324E-B56C-86272052ED71}"/>
              </a:ext>
            </a:extLst>
          </p:cNvPr>
          <p:cNvSpPr txBox="1"/>
          <p:nvPr userDrawn="1"/>
        </p:nvSpPr>
        <p:spPr>
          <a:xfrm flipH="1">
            <a:off x="8127999" y="1436688"/>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5</a:t>
            </a:r>
          </a:p>
        </p:txBody>
      </p:sp>
      <p:sp>
        <p:nvSpPr>
          <p:cNvPr id="9" name="TextBox 8">
            <a:extLst>
              <a:ext uri="{FF2B5EF4-FFF2-40B4-BE49-F238E27FC236}">
                <a16:creationId xmlns:a16="http://schemas.microsoft.com/office/drawing/2014/main" id="{389AA766-019D-D747-8BF8-A6BB5F9B0D2A}"/>
              </a:ext>
            </a:extLst>
          </p:cNvPr>
          <p:cNvSpPr txBox="1"/>
          <p:nvPr userDrawn="1"/>
        </p:nvSpPr>
        <p:spPr>
          <a:xfrm flipH="1">
            <a:off x="10013950" y="1436688"/>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6</a:t>
            </a:r>
          </a:p>
        </p:txBody>
      </p:sp>
      <p:sp>
        <p:nvSpPr>
          <p:cNvPr id="10" name="TextBox 9">
            <a:extLst>
              <a:ext uri="{FF2B5EF4-FFF2-40B4-BE49-F238E27FC236}">
                <a16:creationId xmlns:a16="http://schemas.microsoft.com/office/drawing/2014/main" id="{FC53D296-5303-4A40-AC03-A80B718ABEE0}"/>
              </a:ext>
            </a:extLst>
          </p:cNvPr>
          <p:cNvSpPr txBox="1"/>
          <p:nvPr userDrawn="1"/>
        </p:nvSpPr>
        <p:spPr>
          <a:xfrm flipH="1">
            <a:off x="58420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7</a:t>
            </a:r>
          </a:p>
        </p:txBody>
      </p:sp>
      <p:sp>
        <p:nvSpPr>
          <p:cNvPr id="11" name="TextBox 10">
            <a:extLst>
              <a:ext uri="{FF2B5EF4-FFF2-40B4-BE49-F238E27FC236}">
                <a16:creationId xmlns:a16="http://schemas.microsoft.com/office/drawing/2014/main" id="{28091C67-5938-734E-B7A2-BD95A68B67E6}"/>
              </a:ext>
            </a:extLst>
          </p:cNvPr>
          <p:cNvSpPr txBox="1"/>
          <p:nvPr userDrawn="1"/>
        </p:nvSpPr>
        <p:spPr>
          <a:xfrm flipH="1">
            <a:off x="24701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8</a:t>
            </a:r>
          </a:p>
        </p:txBody>
      </p:sp>
      <p:sp>
        <p:nvSpPr>
          <p:cNvPr id="12" name="TextBox 11">
            <a:extLst>
              <a:ext uri="{FF2B5EF4-FFF2-40B4-BE49-F238E27FC236}">
                <a16:creationId xmlns:a16="http://schemas.microsoft.com/office/drawing/2014/main" id="{F6E67942-3EF0-2141-89C0-47BA2F77054B}"/>
              </a:ext>
            </a:extLst>
          </p:cNvPr>
          <p:cNvSpPr txBox="1"/>
          <p:nvPr userDrawn="1"/>
        </p:nvSpPr>
        <p:spPr>
          <a:xfrm flipH="1">
            <a:off x="4367808"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9</a:t>
            </a:r>
          </a:p>
        </p:txBody>
      </p:sp>
      <p:sp>
        <p:nvSpPr>
          <p:cNvPr id="13" name="TextBox 12">
            <a:extLst>
              <a:ext uri="{FF2B5EF4-FFF2-40B4-BE49-F238E27FC236}">
                <a16:creationId xmlns:a16="http://schemas.microsoft.com/office/drawing/2014/main" id="{76066549-A02E-E44F-96D7-F0B171B059E3}"/>
              </a:ext>
            </a:extLst>
          </p:cNvPr>
          <p:cNvSpPr txBox="1"/>
          <p:nvPr userDrawn="1"/>
        </p:nvSpPr>
        <p:spPr>
          <a:xfrm flipH="1">
            <a:off x="6240016"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10</a:t>
            </a:r>
          </a:p>
        </p:txBody>
      </p:sp>
      <p:sp>
        <p:nvSpPr>
          <p:cNvPr id="14" name="TextBox 13">
            <a:extLst>
              <a:ext uri="{FF2B5EF4-FFF2-40B4-BE49-F238E27FC236}">
                <a16:creationId xmlns:a16="http://schemas.microsoft.com/office/drawing/2014/main" id="{898C6871-7F8D-4545-9CE1-97DF89587969}"/>
              </a:ext>
            </a:extLst>
          </p:cNvPr>
          <p:cNvSpPr txBox="1"/>
          <p:nvPr userDrawn="1"/>
        </p:nvSpPr>
        <p:spPr>
          <a:xfrm flipH="1">
            <a:off x="8127999" y="3789363"/>
            <a:ext cx="1592262" cy="581025"/>
          </a:xfrm>
          <a:prstGeom prst="rect">
            <a:avLst/>
          </a:prstGeom>
          <a:noFill/>
        </p:spPr>
        <p:txBody>
          <a:bodyPr wrap="square" lIns="90000" tIns="0" rIns="0" bIns="0" rtlCol="0" anchor="ctr">
            <a:noAutofit/>
          </a:bodyPr>
          <a:lstStyle/>
          <a:p>
            <a:pPr algn="l"/>
            <a:r>
              <a:rPr lang="en-US" sz="2000">
                <a:solidFill>
                  <a:schemeClr val="tx2"/>
                </a:solidFill>
                <a:latin typeface="+mj-lt"/>
              </a:rPr>
              <a:t>Week 11</a:t>
            </a:r>
          </a:p>
        </p:txBody>
      </p:sp>
      <p:sp>
        <p:nvSpPr>
          <p:cNvPr id="15" name="TextBox 14">
            <a:extLst>
              <a:ext uri="{FF2B5EF4-FFF2-40B4-BE49-F238E27FC236}">
                <a16:creationId xmlns:a16="http://schemas.microsoft.com/office/drawing/2014/main" id="{0BCD1BBA-EDFD-9E48-8219-788B491881B6}"/>
              </a:ext>
            </a:extLst>
          </p:cNvPr>
          <p:cNvSpPr txBox="1"/>
          <p:nvPr userDrawn="1"/>
        </p:nvSpPr>
        <p:spPr>
          <a:xfrm flipH="1">
            <a:off x="10013950" y="3789363"/>
            <a:ext cx="1595438" cy="581025"/>
          </a:xfrm>
          <a:prstGeom prst="rect">
            <a:avLst/>
          </a:prstGeom>
          <a:noFill/>
        </p:spPr>
        <p:txBody>
          <a:bodyPr wrap="square" lIns="90000" tIns="0" rIns="0" bIns="0" rtlCol="0" anchor="ctr">
            <a:noAutofit/>
          </a:bodyPr>
          <a:lstStyle/>
          <a:p>
            <a:pPr algn="l"/>
            <a:r>
              <a:rPr lang="en-US" sz="2000">
                <a:solidFill>
                  <a:schemeClr val="tx2"/>
                </a:solidFill>
                <a:latin typeface="+mj-lt"/>
              </a:rPr>
              <a:t>Week 12</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956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153017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Header Line 12 Months">
    <p:bg>
      <p:bgPr>
        <a:solidFill>
          <a:schemeClr val="bg1"/>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tx1"/>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131880990"/>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Left Title Black Bkg">
    <p:bg>
      <p:bgPr>
        <a:solidFill>
          <a:schemeClr val="bg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22912689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_Header Line 12 Months">
    <p:bg>
      <p:bgPr>
        <a:solidFill>
          <a:schemeClr val="tx2"/>
        </a:solidFill>
        <a:effectLst/>
      </p:bgPr>
    </p:bg>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11018520" cy="553998"/>
          </a:xfrm>
        </p:spPr>
        <p:txBody>
          <a:bodyPr>
            <a:spAutoFit/>
          </a:bodyPr>
          <a:lstStyle>
            <a:lvl1pPr>
              <a:defRPr>
                <a:solidFill>
                  <a:schemeClr val="accent3"/>
                </a:solidFill>
              </a:defRPr>
            </a:lvl1pPr>
          </a:lstStyle>
          <a:p>
            <a:r>
              <a:rPr lang="en-US"/>
              <a:t>Click to edit Master title style</a:t>
            </a:r>
          </a:p>
        </p:txBody>
      </p:sp>
      <p:sp>
        <p:nvSpPr>
          <p:cNvPr id="17" name="Text Placeholder 16">
            <a:extLst>
              <a:ext uri="{FF2B5EF4-FFF2-40B4-BE49-F238E27FC236}">
                <a16:creationId xmlns:a16="http://schemas.microsoft.com/office/drawing/2014/main" id="{3B0B9755-980E-B04E-95D6-C276F382D087}"/>
              </a:ext>
            </a:extLst>
          </p:cNvPr>
          <p:cNvSpPr>
            <a:spLocks noGrp="1"/>
          </p:cNvSpPr>
          <p:nvPr>
            <p:ph type="body" sz="quarter" idx="10"/>
          </p:nvPr>
        </p:nvSpPr>
        <p:spPr>
          <a:xfrm>
            <a:off x="58420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8" name="Text Placeholder 16">
            <a:extLst>
              <a:ext uri="{FF2B5EF4-FFF2-40B4-BE49-F238E27FC236}">
                <a16:creationId xmlns:a16="http://schemas.microsoft.com/office/drawing/2014/main" id="{E14B2888-1E67-E04C-894E-926FC1FD801D}"/>
              </a:ext>
            </a:extLst>
          </p:cNvPr>
          <p:cNvSpPr>
            <a:spLocks noGrp="1"/>
          </p:cNvSpPr>
          <p:nvPr>
            <p:ph type="body" sz="quarter" idx="11"/>
          </p:nvPr>
        </p:nvSpPr>
        <p:spPr>
          <a:xfrm>
            <a:off x="24701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19" name="Text Placeholder 16">
            <a:extLst>
              <a:ext uri="{FF2B5EF4-FFF2-40B4-BE49-F238E27FC236}">
                <a16:creationId xmlns:a16="http://schemas.microsoft.com/office/drawing/2014/main" id="{333BC1A1-9771-5646-BEE1-9E5EEAED2699}"/>
              </a:ext>
            </a:extLst>
          </p:cNvPr>
          <p:cNvSpPr>
            <a:spLocks noGrp="1"/>
          </p:cNvSpPr>
          <p:nvPr>
            <p:ph type="body" sz="quarter" idx="12"/>
          </p:nvPr>
        </p:nvSpPr>
        <p:spPr>
          <a:xfrm>
            <a:off x="4356100" y="2137143"/>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3" name="Text Placeholder 16">
            <a:extLst>
              <a:ext uri="{FF2B5EF4-FFF2-40B4-BE49-F238E27FC236}">
                <a16:creationId xmlns:a16="http://schemas.microsoft.com/office/drawing/2014/main" id="{15EF34EC-5A49-5E44-8FF1-785ECE15E3B9}"/>
              </a:ext>
            </a:extLst>
          </p:cNvPr>
          <p:cNvSpPr>
            <a:spLocks noGrp="1"/>
          </p:cNvSpPr>
          <p:nvPr>
            <p:ph type="body" sz="quarter" idx="16"/>
          </p:nvPr>
        </p:nvSpPr>
        <p:spPr>
          <a:xfrm>
            <a:off x="58420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4" name="Text Placeholder 16">
            <a:extLst>
              <a:ext uri="{FF2B5EF4-FFF2-40B4-BE49-F238E27FC236}">
                <a16:creationId xmlns:a16="http://schemas.microsoft.com/office/drawing/2014/main" id="{1815091A-D110-584B-AB6E-643B6462EE03}"/>
              </a:ext>
            </a:extLst>
          </p:cNvPr>
          <p:cNvSpPr>
            <a:spLocks noGrp="1"/>
          </p:cNvSpPr>
          <p:nvPr>
            <p:ph type="body" sz="quarter" idx="17"/>
          </p:nvPr>
        </p:nvSpPr>
        <p:spPr>
          <a:xfrm>
            <a:off x="24701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5" name="Text Placeholder 16">
            <a:extLst>
              <a:ext uri="{FF2B5EF4-FFF2-40B4-BE49-F238E27FC236}">
                <a16:creationId xmlns:a16="http://schemas.microsoft.com/office/drawing/2014/main" id="{DBBF8BC8-BC7B-004B-A427-B1F9D8D9199A}"/>
              </a:ext>
            </a:extLst>
          </p:cNvPr>
          <p:cNvSpPr>
            <a:spLocks noGrp="1"/>
          </p:cNvSpPr>
          <p:nvPr>
            <p:ph type="body" sz="quarter" idx="18"/>
          </p:nvPr>
        </p:nvSpPr>
        <p:spPr>
          <a:xfrm>
            <a:off x="4356100" y="4509120"/>
            <a:ext cx="160337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bg2"/>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16" name="Straight Connector 15">
            <a:extLst>
              <a:ext uri="{FF2B5EF4-FFF2-40B4-BE49-F238E27FC236}">
                <a16:creationId xmlns:a16="http://schemas.microsoft.com/office/drawing/2014/main" id="{1EA3253A-CBC3-A644-9057-A616EFD62183}"/>
              </a:ext>
            </a:extLst>
          </p:cNvPr>
          <p:cNvCxnSpPr>
            <a:cxnSpLocks/>
          </p:cNvCxnSpPr>
          <p:nvPr userDrawn="1"/>
        </p:nvCxnSpPr>
        <p:spPr>
          <a:xfrm>
            <a:off x="58420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3FA9607-273B-BF42-A068-8D930E44C050}"/>
              </a:ext>
            </a:extLst>
          </p:cNvPr>
          <p:cNvCxnSpPr>
            <a:cxnSpLocks/>
          </p:cNvCxnSpPr>
          <p:nvPr userDrawn="1"/>
        </p:nvCxnSpPr>
        <p:spPr>
          <a:xfrm>
            <a:off x="24701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5FB5306-5527-0B40-80C7-DB5C8423B952}"/>
              </a:ext>
            </a:extLst>
          </p:cNvPr>
          <p:cNvCxnSpPr>
            <a:cxnSpLocks/>
          </p:cNvCxnSpPr>
          <p:nvPr userDrawn="1"/>
        </p:nvCxnSpPr>
        <p:spPr>
          <a:xfrm>
            <a:off x="4364037" y="2015240"/>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C21346A5-A33F-5946-9543-99C299D786AC}"/>
              </a:ext>
            </a:extLst>
          </p:cNvPr>
          <p:cNvCxnSpPr>
            <a:cxnSpLocks/>
          </p:cNvCxnSpPr>
          <p:nvPr userDrawn="1"/>
        </p:nvCxnSpPr>
        <p:spPr>
          <a:xfrm>
            <a:off x="5842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24EA3CD-0BD7-E747-A4EB-45424A3C1987}"/>
              </a:ext>
            </a:extLst>
          </p:cNvPr>
          <p:cNvCxnSpPr>
            <a:cxnSpLocks/>
          </p:cNvCxnSpPr>
          <p:nvPr userDrawn="1"/>
        </p:nvCxnSpPr>
        <p:spPr>
          <a:xfrm>
            <a:off x="249560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B66C269-8DE0-714D-AB7A-BA133A81E3C7}"/>
              </a:ext>
            </a:extLst>
          </p:cNvPr>
          <p:cNvCxnSpPr>
            <a:cxnSpLocks/>
          </p:cNvCxnSpPr>
          <p:nvPr userDrawn="1"/>
        </p:nvCxnSpPr>
        <p:spPr>
          <a:xfrm>
            <a:off x="4364037" y="4362631"/>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9" name="Text Placeholder 28">
            <a:extLst>
              <a:ext uri="{FF2B5EF4-FFF2-40B4-BE49-F238E27FC236}">
                <a16:creationId xmlns:a16="http://schemas.microsoft.com/office/drawing/2014/main" id="{2B32F430-ED23-B440-BB46-25EFAA521E1A}"/>
              </a:ext>
            </a:extLst>
          </p:cNvPr>
          <p:cNvSpPr>
            <a:spLocks noGrp="1"/>
          </p:cNvSpPr>
          <p:nvPr>
            <p:ph type="body" sz="quarter" idx="22" hasCustomPrompt="1"/>
          </p:nvPr>
        </p:nvSpPr>
        <p:spPr>
          <a:xfrm>
            <a:off x="584200" y="1436688"/>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1" name="Text Placeholder 28">
            <a:extLst>
              <a:ext uri="{FF2B5EF4-FFF2-40B4-BE49-F238E27FC236}">
                <a16:creationId xmlns:a16="http://schemas.microsoft.com/office/drawing/2014/main" id="{7BE96FEE-E6DA-2941-AEAC-A1C8FC164091}"/>
              </a:ext>
            </a:extLst>
          </p:cNvPr>
          <p:cNvSpPr>
            <a:spLocks noGrp="1"/>
          </p:cNvSpPr>
          <p:nvPr>
            <p:ph type="body" sz="quarter" idx="23" hasCustomPrompt="1"/>
          </p:nvPr>
        </p:nvSpPr>
        <p:spPr>
          <a:xfrm>
            <a:off x="24701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2" name="Text Placeholder 28">
            <a:extLst>
              <a:ext uri="{FF2B5EF4-FFF2-40B4-BE49-F238E27FC236}">
                <a16:creationId xmlns:a16="http://schemas.microsoft.com/office/drawing/2014/main" id="{8732B004-72E3-4E45-A749-459DEFBC1733}"/>
              </a:ext>
            </a:extLst>
          </p:cNvPr>
          <p:cNvSpPr>
            <a:spLocks noGrp="1"/>
          </p:cNvSpPr>
          <p:nvPr>
            <p:ph type="body" sz="quarter" idx="24" hasCustomPrompt="1"/>
          </p:nvPr>
        </p:nvSpPr>
        <p:spPr>
          <a:xfrm>
            <a:off x="4367808"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6" name="Text Placeholder 28">
            <a:extLst>
              <a:ext uri="{FF2B5EF4-FFF2-40B4-BE49-F238E27FC236}">
                <a16:creationId xmlns:a16="http://schemas.microsoft.com/office/drawing/2014/main" id="{8172C080-65E1-3C46-99C0-978870D28AF8}"/>
              </a:ext>
            </a:extLst>
          </p:cNvPr>
          <p:cNvSpPr>
            <a:spLocks noGrp="1"/>
          </p:cNvSpPr>
          <p:nvPr>
            <p:ph type="body" sz="quarter" idx="28" hasCustomPrompt="1"/>
          </p:nvPr>
        </p:nvSpPr>
        <p:spPr>
          <a:xfrm>
            <a:off x="584200" y="3789040"/>
            <a:ext cx="1595439"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7" name="Text Placeholder 28">
            <a:extLst>
              <a:ext uri="{FF2B5EF4-FFF2-40B4-BE49-F238E27FC236}">
                <a16:creationId xmlns:a16="http://schemas.microsoft.com/office/drawing/2014/main" id="{4928442B-3D98-0B48-9333-273D8587E0E3}"/>
              </a:ext>
            </a:extLst>
          </p:cNvPr>
          <p:cNvSpPr>
            <a:spLocks noGrp="1"/>
          </p:cNvSpPr>
          <p:nvPr>
            <p:ph type="body" sz="quarter" idx="29" hasCustomPrompt="1"/>
          </p:nvPr>
        </p:nvSpPr>
        <p:spPr>
          <a:xfrm>
            <a:off x="24701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8" name="Text Placeholder 28">
            <a:extLst>
              <a:ext uri="{FF2B5EF4-FFF2-40B4-BE49-F238E27FC236}">
                <a16:creationId xmlns:a16="http://schemas.microsoft.com/office/drawing/2014/main" id="{2961F7B7-1EDB-2C43-951E-B36532A1E791}"/>
              </a:ext>
            </a:extLst>
          </p:cNvPr>
          <p:cNvSpPr>
            <a:spLocks noGrp="1"/>
          </p:cNvSpPr>
          <p:nvPr>
            <p:ph type="body" sz="quarter" idx="30" hasCustomPrompt="1"/>
          </p:nvPr>
        </p:nvSpPr>
        <p:spPr>
          <a:xfrm>
            <a:off x="4367808"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bg1"/>
                </a:solidFill>
                <a:latin typeface="+mj-lt"/>
              </a:defRPr>
            </a:lvl1pPr>
            <a:lvl2pPr marL="228600" indent="0" algn="ctr">
              <a:buNone/>
              <a:defRPr>
                <a:solidFill>
                  <a:schemeClr val="bg1"/>
                </a:solidFill>
                <a:latin typeface="+mj-lt"/>
              </a:defRPr>
            </a:lvl2pPr>
          </a:lstStyle>
          <a:p>
            <a:pPr lvl="0"/>
            <a:r>
              <a:rPr lang="en-US"/>
              <a:t>Label</a:t>
            </a:r>
          </a:p>
        </p:txBody>
      </p:sp>
    </p:spTree>
    <p:extLst>
      <p:ext uri="{BB962C8B-B14F-4D97-AF65-F5344CB8AC3E}">
        <p14:creationId xmlns:p14="http://schemas.microsoft.com/office/powerpoint/2010/main" val="46605979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4_Header Line 12 Months">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E9C8D47-3F89-2440-BD17-30886A5B991A}"/>
              </a:ext>
            </a:extLst>
          </p:cNvPr>
          <p:cNvSpPr/>
          <p:nvPr userDrawn="1"/>
        </p:nvSpPr>
        <p:spPr bwMode="auto">
          <a:xfrm>
            <a:off x="0"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2">
            <a:extLst>
              <a:ext uri="{FF2B5EF4-FFF2-40B4-BE49-F238E27FC236}">
                <a16:creationId xmlns:a16="http://schemas.microsoft.com/office/drawing/2014/main" id="{BB973DD2-1476-E74C-99DF-240F2E508778}"/>
              </a:ext>
            </a:extLst>
          </p:cNvPr>
          <p:cNvSpPr>
            <a:spLocks noGrp="1"/>
          </p:cNvSpPr>
          <p:nvPr>
            <p:ph type="title"/>
          </p:nvPr>
        </p:nvSpPr>
        <p:spPr>
          <a:xfrm>
            <a:off x="588263" y="457200"/>
            <a:ext cx="3477325" cy="1107996"/>
          </a:xfrm>
        </p:spPr>
        <p:txBody>
          <a:bodyPr wrap="square">
            <a:spAutoFit/>
          </a:bodyPr>
          <a:lstStyle>
            <a:lvl1pPr>
              <a:defRPr>
                <a:solidFill>
                  <a:schemeClr val="accent3"/>
                </a:solidFill>
              </a:defRPr>
            </a:lvl1pPr>
          </a:lstStyle>
          <a:p>
            <a:r>
              <a:rPr lang="en-US"/>
              <a:t>Click to edit Master title style</a:t>
            </a:r>
          </a:p>
        </p:txBody>
      </p:sp>
      <p:sp>
        <p:nvSpPr>
          <p:cNvPr id="20" name="Text Placeholder 16">
            <a:extLst>
              <a:ext uri="{FF2B5EF4-FFF2-40B4-BE49-F238E27FC236}">
                <a16:creationId xmlns:a16="http://schemas.microsoft.com/office/drawing/2014/main" id="{6B558C13-2A32-8A4B-856B-2AB00C47770F}"/>
              </a:ext>
            </a:extLst>
          </p:cNvPr>
          <p:cNvSpPr>
            <a:spLocks noGrp="1"/>
          </p:cNvSpPr>
          <p:nvPr>
            <p:ph type="body" sz="quarter" idx="13"/>
          </p:nvPr>
        </p:nvSpPr>
        <p:spPr>
          <a:xfrm>
            <a:off x="6240463" y="2137143"/>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1" name="Text Placeholder 16">
            <a:extLst>
              <a:ext uri="{FF2B5EF4-FFF2-40B4-BE49-F238E27FC236}">
                <a16:creationId xmlns:a16="http://schemas.microsoft.com/office/drawing/2014/main" id="{DFF8B5E8-017D-9448-B30F-CD659C221073}"/>
              </a:ext>
            </a:extLst>
          </p:cNvPr>
          <p:cNvSpPr>
            <a:spLocks noGrp="1"/>
          </p:cNvSpPr>
          <p:nvPr>
            <p:ph type="body" sz="quarter" idx="14"/>
          </p:nvPr>
        </p:nvSpPr>
        <p:spPr>
          <a:xfrm>
            <a:off x="8128000" y="2137143"/>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2" name="Text Placeholder 16">
            <a:extLst>
              <a:ext uri="{FF2B5EF4-FFF2-40B4-BE49-F238E27FC236}">
                <a16:creationId xmlns:a16="http://schemas.microsoft.com/office/drawing/2014/main" id="{23243079-7E64-8247-A7DE-8C677FA6F54F}"/>
              </a:ext>
            </a:extLst>
          </p:cNvPr>
          <p:cNvSpPr>
            <a:spLocks noGrp="1"/>
          </p:cNvSpPr>
          <p:nvPr>
            <p:ph type="body" sz="quarter" idx="15"/>
          </p:nvPr>
        </p:nvSpPr>
        <p:spPr>
          <a:xfrm>
            <a:off x="10013950" y="2137143"/>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6" name="Text Placeholder 16">
            <a:extLst>
              <a:ext uri="{FF2B5EF4-FFF2-40B4-BE49-F238E27FC236}">
                <a16:creationId xmlns:a16="http://schemas.microsoft.com/office/drawing/2014/main" id="{844592AA-1A9A-8E46-B40A-8739500A22C9}"/>
              </a:ext>
            </a:extLst>
          </p:cNvPr>
          <p:cNvSpPr>
            <a:spLocks noGrp="1"/>
          </p:cNvSpPr>
          <p:nvPr>
            <p:ph type="body" sz="quarter" idx="19"/>
          </p:nvPr>
        </p:nvSpPr>
        <p:spPr>
          <a:xfrm>
            <a:off x="6240463" y="4509120"/>
            <a:ext cx="1597025"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7" name="Text Placeholder 16">
            <a:extLst>
              <a:ext uri="{FF2B5EF4-FFF2-40B4-BE49-F238E27FC236}">
                <a16:creationId xmlns:a16="http://schemas.microsoft.com/office/drawing/2014/main" id="{6E747F9F-4D5A-1E4C-92B5-549F887E8726}"/>
              </a:ext>
            </a:extLst>
          </p:cNvPr>
          <p:cNvSpPr>
            <a:spLocks noGrp="1"/>
          </p:cNvSpPr>
          <p:nvPr>
            <p:ph type="body" sz="quarter" idx="20"/>
          </p:nvPr>
        </p:nvSpPr>
        <p:spPr>
          <a:xfrm>
            <a:off x="8128000" y="4509120"/>
            <a:ext cx="1592263"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sp>
        <p:nvSpPr>
          <p:cNvPr id="28" name="Text Placeholder 16">
            <a:extLst>
              <a:ext uri="{FF2B5EF4-FFF2-40B4-BE49-F238E27FC236}">
                <a16:creationId xmlns:a16="http://schemas.microsoft.com/office/drawing/2014/main" id="{F878EC20-6567-6B45-AE19-F3465093EEC8}"/>
              </a:ext>
            </a:extLst>
          </p:cNvPr>
          <p:cNvSpPr>
            <a:spLocks noGrp="1"/>
          </p:cNvSpPr>
          <p:nvPr>
            <p:ph type="body" sz="quarter" idx="21"/>
          </p:nvPr>
        </p:nvSpPr>
        <p:spPr>
          <a:xfrm>
            <a:off x="10013950" y="4509120"/>
            <a:ext cx="1595438" cy="646331"/>
          </a:xfrm>
        </p:spPr>
        <p:txBody>
          <a:bodyPr lIns="90000" anchor="t"/>
          <a:lstStyle>
            <a:lvl1pPr marL="179388" indent="-179388">
              <a:buSzPct val="90000"/>
              <a:buFont typeface="Wingdings" pitchFamily="2" charset="2"/>
              <a:buChar char=""/>
              <a:tabLst/>
              <a:defRPr sz="14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p:txBody>
      </p:sp>
      <p:cxnSp>
        <p:nvCxnSpPr>
          <p:cNvPr id="32" name="Straight Connector 31">
            <a:extLst>
              <a:ext uri="{FF2B5EF4-FFF2-40B4-BE49-F238E27FC236}">
                <a16:creationId xmlns:a16="http://schemas.microsoft.com/office/drawing/2014/main" id="{93971A8C-E65D-6B49-ADA2-293469DDD7BC}"/>
              </a:ext>
            </a:extLst>
          </p:cNvPr>
          <p:cNvCxnSpPr>
            <a:cxnSpLocks/>
          </p:cNvCxnSpPr>
          <p:nvPr userDrawn="1"/>
        </p:nvCxnSpPr>
        <p:spPr>
          <a:xfrm>
            <a:off x="6240463"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91A700F-7F45-F94C-A435-F7EE30C70A7E}"/>
              </a:ext>
            </a:extLst>
          </p:cNvPr>
          <p:cNvCxnSpPr>
            <a:cxnSpLocks/>
          </p:cNvCxnSpPr>
          <p:nvPr userDrawn="1"/>
        </p:nvCxnSpPr>
        <p:spPr>
          <a:xfrm>
            <a:off x="8124825"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8EA0204-C4C9-6644-861D-6EB50FE04062}"/>
              </a:ext>
            </a:extLst>
          </p:cNvPr>
          <p:cNvCxnSpPr>
            <a:cxnSpLocks/>
          </p:cNvCxnSpPr>
          <p:nvPr userDrawn="1"/>
        </p:nvCxnSpPr>
        <p:spPr>
          <a:xfrm>
            <a:off x="10013950" y="2017713"/>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3539B16-CE2C-3A4D-B528-4C530EFD148D}"/>
              </a:ext>
            </a:extLst>
          </p:cNvPr>
          <p:cNvCxnSpPr>
            <a:cxnSpLocks/>
          </p:cNvCxnSpPr>
          <p:nvPr userDrawn="1"/>
        </p:nvCxnSpPr>
        <p:spPr>
          <a:xfrm>
            <a:off x="6240463"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A683FC3-D470-6642-8CD2-833A816B7C06}"/>
              </a:ext>
            </a:extLst>
          </p:cNvPr>
          <p:cNvCxnSpPr>
            <a:cxnSpLocks/>
          </p:cNvCxnSpPr>
          <p:nvPr userDrawn="1"/>
        </p:nvCxnSpPr>
        <p:spPr>
          <a:xfrm>
            <a:off x="8124825"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13A02AF-593E-A740-8AA5-3E98EC7712B3}"/>
              </a:ext>
            </a:extLst>
          </p:cNvPr>
          <p:cNvCxnSpPr>
            <a:cxnSpLocks/>
          </p:cNvCxnSpPr>
          <p:nvPr userDrawn="1"/>
        </p:nvCxnSpPr>
        <p:spPr>
          <a:xfrm>
            <a:off x="10013950" y="4365104"/>
            <a:ext cx="1595438"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3" name="Text Placeholder 28">
            <a:extLst>
              <a:ext uri="{FF2B5EF4-FFF2-40B4-BE49-F238E27FC236}">
                <a16:creationId xmlns:a16="http://schemas.microsoft.com/office/drawing/2014/main" id="{E66FAAC7-8AEC-104A-A5DD-4AEB7AA585A9}"/>
              </a:ext>
            </a:extLst>
          </p:cNvPr>
          <p:cNvSpPr>
            <a:spLocks noGrp="1"/>
          </p:cNvSpPr>
          <p:nvPr>
            <p:ph type="body" sz="quarter" idx="25" hasCustomPrompt="1"/>
          </p:nvPr>
        </p:nvSpPr>
        <p:spPr>
          <a:xfrm>
            <a:off x="6240016"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4" name="Text Placeholder 28">
            <a:extLst>
              <a:ext uri="{FF2B5EF4-FFF2-40B4-BE49-F238E27FC236}">
                <a16:creationId xmlns:a16="http://schemas.microsoft.com/office/drawing/2014/main" id="{5E1D2D98-23BB-FF4A-95AC-2A429CDF840F}"/>
              </a:ext>
            </a:extLst>
          </p:cNvPr>
          <p:cNvSpPr>
            <a:spLocks noGrp="1"/>
          </p:cNvSpPr>
          <p:nvPr>
            <p:ph type="body" sz="quarter" idx="26" hasCustomPrompt="1"/>
          </p:nvPr>
        </p:nvSpPr>
        <p:spPr>
          <a:xfrm>
            <a:off x="812800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5" name="Text Placeholder 28">
            <a:extLst>
              <a:ext uri="{FF2B5EF4-FFF2-40B4-BE49-F238E27FC236}">
                <a16:creationId xmlns:a16="http://schemas.microsoft.com/office/drawing/2014/main" id="{527C7347-F791-F945-A658-6E2EC13C6393}"/>
              </a:ext>
            </a:extLst>
          </p:cNvPr>
          <p:cNvSpPr>
            <a:spLocks noGrp="1"/>
          </p:cNvSpPr>
          <p:nvPr>
            <p:ph type="body" sz="quarter" idx="27" hasCustomPrompt="1"/>
          </p:nvPr>
        </p:nvSpPr>
        <p:spPr>
          <a:xfrm>
            <a:off x="10013950" y="1436688"/>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49" name="Text Placeholder 28">
            <a:extLst>
              <a:ext uri="{FF2B5EF4-FFF2-40B4-BE49-F238E27FC236}">
                <a16:creationId xmlns:a16="http://schemas.microsoft.com/office/drawing/2014/main" id="{6345ABD8-4C05-A749-91A9-2D1F286CB735}"/>
              </a:ext>
            </a:extLst>
          </p:cNvPr>
          <p:cNvSpPr>
            <a:spLocks noGrp="1"/>
          </p:cNvSpPr>
          <p:nvPr>
            <p:ph type="body" sz="quarter" idx="31" hasCustomPrompt="1"/>
          </p:nvPr>
        </p:nvSpPr>
        <p:spPr>
          <a:xfrm>
            <a:off x="6240016"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0" name="Text Placeholder 28">
            <a:extLst>
              <a:ext uri="{FF2B5EF4-FFF2-40B4-BE49-F238E27FC236}">
                <a16:creationId xmlns:a16="http://schemas.microsoft.com/office/drawing/2014/main" id="{40D75468-C5B7-204E-BE74-7892BA35FF75}"/>
              </a:ext>
            </a:extLst>
          </p:cNvPr>
          <p:cNvSpPr>
            <a:spLocks noGrp="1"/>
          </p:cNvSpPr>
          <p:nvPr>
            <p:ph type="body" sz="quarter" idx="32" hasCustomPrompt="1"/>
          </p:nvPr>
        </p:nvSpPr>
        <p:spPr>
          <a:xfrm>
            <a:off x="812800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1" name="Text Placeholder 28">
            <a:extLst>
              <a:ext uri="{FF2B5EF4-FFF2-40B4-BE49-F238E27FC236}">
                <a16:creationId xmlns:a16="http://schemas.microsoft.com/office/drawing/2014/main" id="{C0D28E3D-12EC-FE42-A86A-CE63CE12A178}"/>
              </a:ext>
            </a:extLst>
          </p:cNvPr>
          <p:cNvSpPr>
            <a:spLocks noGrp="1"/>
          </p:cNvSpPr>
          <p:nvPr>
            <p:ph type="body" sz="quarter" idx="33" hasCustomPrompt="1"/>
          </p:nvPr>
        </p:nvSpPr>
        <p:spPr>
          <a:xfrm>
            <a:off x="10013950" y="3789040"/>
            <a:ext cx="1595438" cy="581025"/>
          </a:xfrm>
        </p:spPr>
        <p:txBody>
          <a:bodyPr lIns="90000" tIns="46800" rIns="90000" bIns="46800" anchor="ctr">
            <a:noAutofit/>
          </a:bodyPr>
          <a:lstStyle>
            <a:lvl1pPr marL="0" indent="0">
              <a:buNone/>
              <a:defRPr sz="2000">
                <a:solidFill>
                  <a:schemeClr val="tx2"/>
                </a:solidFill>
                <a:latin typeface="+mj-lt"/>
              </a:defRPr>
            </a:lvl1pPr>
            <a:lvl2pPr marL="228600" indent="0" algn="ctr">
              <a:buNone/>
              <a:defRPr>
                <a:solidFill>
                  <a:schemeClr val="bg1"/>
                </a:solidFill>
                <a:latin typeface="+mj-lt"/>
              </a:defRPr>
            </a:lvl2pPr>
          </a:lstStyle>
          <a:p>
            <a:pPr lvl="0"/>
            <a:r>
              <a:rPr lang="en-US"/>
              <a:t>Label</a:t>
            </a:r>
          </a:p>
        </p:txBody>
      </p:sp>
      <p:sp>
        <p:nvSpPr>
          <p:cNvPr id="5" name="Text Placeholder 4">
            <a:extLst>
              <a:ext uri="{FF2B5EF4-FFF2-40B4-BE49-F238E27FC236}">
                <a16:creationId xmlns:a16="http://schemas.microsoft.com/office/drawing/2014/main" id="{C0CD7CCE-7A0A-2445-87E0-A18FB3B723C6}"/>
              </a:ext>
            </a:extLst>
          </p:cNvPr>
          <p:cNvSpPr>
            <a:spLocks noGrp="1"/>
          </p:cNvSpPr>
          <p:nvPr>
            <p:ph type="body" sz="quarter" idx="34"/>
          </p:nvPr>
        </p:nvSpPr>
        <p:spPr>
          <a:xfrm>
            <a:off x="584200" y="2017713"/>
            <a:ext cx="3481388" cy="430887"/>
          </a:xfrm>
        </p:spPr>
        <p:txBody>
          <a:bodyPr/>
          <a:lstStyle>
            <a:lvl1pPr marL="0" indent="0">
              <a:buNone/>
              <a:defRPr>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71799405"/>
      </p:ext>
    </p:extLst>
  </p:cSld>
  <p:clrMapOvr>
    <a:masterClrMapping/>
  </p:clrMapOvr>
  <p:transition>
    <p:fade/>
  </p:transition>
  <p:extLst>
    <p:ext uri="{DCECCB84-F9BA-43D5-87BE-67443E8EF086}">
      <p15:sldGuideLst xmlns:p15="http://schemas.microsoft.com/office/powerpoint/2012/main">
        <p15:guide id="8" pos="1373">
          <p15:clr>
            <a:srgbClr val="A4A3A4"/>
          </p15:clr>
        </p15:guide>
        <p15:guide id="9" pos="1556">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20" pos="4937">
          <p15:clr>
            <a:srgbClr val="A4A3A4"/>
          </p15:clr>
        </p15:guide>
        <p15:guide id="21" pos="5120">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2387">
          <p15:clr>
            <a:srgbClr val="FBAE40"/>
          </p15:clr>
        </p15:guide>
        <p15:guide id="32" orient="horz" pos="275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 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5C9167-B5C7-4834-AC78-240C8C3EF11E}"/>
              </a:ext>
            </a:extLst>
          </p:cNvPr>
          <p:cNvSpPr>
            <a:spLocks noGrp="1"/>
          </p:cNvSpPr>
          <p:nvPr>
            <p:ph type="title" hasCustomPrompt="1"/>
          </p:nvPr>
        </p:nvSpPr>
        <p:spPr>
          <a:xfrm>
            <a:off x="588263" y="588963"/>
            <a:ext cx="4158362" cy="2535236"/>
          </a:xfrm>
        </p:spPr>
        <p:txBody>
          <a:bodyPr anchor="b"/>
          <a:lstStyle>
            <a:lvl1pPr>
              <a:defRPr/>
            </a:lvl1pPr>
          </a:lstStyle>
          <a:p>
            <a:r>
              <a:rPr lang="en-US"/>
              <a:t>Title square photo layout </a:t>
            </a:r>
          </a:p>
        </p:txBody>
      </p:sp>
      <p:sp>
        <p:nvSpPr>
          <p:cNvPr id="4" name="Text Placeholder 3">
            <a:extLst>
              <a:ext uri="{FF2B5EF4-FFF2-40B4-BE49-F238E27FC236}">
                <a16:creationId xmlns:a16="http://schemas.microsoft.com/office/drawing/2014/main" id="{0E780C89-4FC1-4FE7-AFCA-1C41A1B0944C}"/>
              </a:ext>
            </a:extLst>
          </p:cNvPr>
          <p:cNvSpPr>
            <a:spLocks noGrp="1"/>
          </p:cNvSpPr>
          <p:nvPr>
            <p:ph type="body" sz="quarter" idx="10"/>
          </p:nvPr>
        </p:nvSpPr>
        <p:spPr>
          <a:xfrm>
            <a:off x="584200" y="3535540"/>
            <a:ext cx="4162425" cy="2733497"/>
          </a:xfrm>
        </p:spPr>
        <p:txBody>
          <a:bodyPr/>
          <a:lstStyle>
            <a:lvl1pPr marL="0" indent="0">
              <a:buNone/>
              <a:defRPr sz="2200">
                <a:latin typeface="+mn-lt"/>
              </a:defRPr>
            </a:lvl1pPr>
            <a:lvl2pPr marL="228600" indent="0">
              <a:buNone/>
              <a:defRPr/>
            </a:lvl2pPr>
            <a:lvl3pPr marL="457200" indent="0">
              <a:buNone/>
              <a:defRPr/>
            </a:lvl3pPr>
            <a:lvl4pPr marL="661988" indent="0">
              <a:buNone/>
              <a:defRPr/>
            </a:lvl4pPr>
            <a:lvl5pPr marL="855663" indent="0">
              <a:buNone/>
              <a:defRPr/>
            </a:lvl5pPr>
          </a:lstStyle>
          <a:p>
            <a:pPr lvl="0"/>
            <a:r>
              <a:rPr lang="en-US"/>
              <a:t>Click to edit Master text styles</a:t>
            </a:r>
          </a:p>
        </p:txBody>
      </p:sp>
      <p:sp>
        <p:nvSpPr>
          <p:cNvPr id="5" name="Picture Placeholder" descr="This photo is a 'placeholder' only. Drag or drop your photo here, or click and tap the center to insert a photo.">
            <a:extLst>
              <a:ext uri="{FF2B5EF4-FFF2-40B4-BE49-F238E27FC236}">
                <a16:creationId xmlns:a16="http://schemas.microsoft.com/office/drawing/2014/main" id="{2E18FD0C-FA99-4937-92CD-5CF7F279CD8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6" name="TextBox 5">
            <a:extLst>
              <a:ext uri="{FF2B5EF4-FFF2-40B4-BE49-F238E27FC236}">
                <a16:creationId xmlns:a16="http://schemas.microsoft.com/office/drawing/2014/main" id="{16BDF4B0-32EF-4DA8-9A83-B73DD831057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02189706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7" orient="horz" pos="1968">
          <p15:clr>
            <a:srgbClr val="5ACBF0"/>
          </p15:clr>
        </p15:guide>
        <p15:guide id="8" orient="horz" pos="2226">
          <p15:clr>
            <a:srgbClr val="5ACBF0"/>
          </p15:clr>
        </p15:guide>
        <p15:guide id="10" pos="3729">
          <p15:clr>
            <a:srgbClr val="C35EA4"/>
          </p15:clr>
        </p15:guide>
        <p15:guide id="11" pos="2993">
          <p15:clr>
            <a:srgbClr val="5ACBF0"/>
          </p15:clr>
        </p15:guide>
        <p15:guide id="12" pos="3543">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quare Photo ">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DE97-5F35-4963-AC7A-96FEB98062FF}"/>
              </a:ext>
            </a:extLst>
          </p:cNvPr>
          <p:cNvSpPr>
            <a:spLocks noGrp="1"/>
          </p:cNvSpPr>
          <p:nvPr>
            <p:ph type="title"/>
          </p:nvPr>
        </p:nvSpPr>
        <p:spPr>
          <a:xfrm>
            <a:off x="588263" y="585788"/>
            <a:ext cx="4159950" cy="5683249"/>
          </a:xfrm>
        </p:spPr>
        <p:txBody>
          <a:bodyPr anchor="ct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8A09A47B-FEF5-47F3-B2DD-A73E7C3234AF}"/>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213569803"/>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5" orient="horz" pos="2160">
          <p15:clr>
            <a:srgbClr val="5ACBF0"/>
          </p15:clr>
        </p15:guide>
        <p15:guide id="6" pos="2991">
          <p15:clr>
            <a:srgbClr val="5ACBF0"/>
          </p15:clr>
        </p15:guide>
        <p15:guide id="7" pos="3728">
          <p15:clr>
            <a:srgbClr val="C35EA4"/>
          </p15:clr>
        </p15:guide>
        <p15:guide id="8" pos="3544">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quare Photo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2C6C6-B442-4DE7-9C6C-405B9005314D}"/>
              </a:ext>
            </a:extLst>
          </p:cNvPr>
          <p:cNvSpPr>
            <a:spLocks noGrp="1"/>
          </p:cNvSpPr>
          <p:nvPr>
            <p:ph type="title" hasCustomPrompt="1"/>
          </p:nvPr>
        </p:nvSpPr>
        <p:spPr>
          <a:xfrm>
            <a:off x="588263" y="2979738"/>
            <a:ext cx="4163125" cy="3289300"/>
          </a:xfrm>
        </p:spPr>
        <p:txBody>
          <a:bodyPr anchor="t"/>
          <a:lstStyle>
            <a:lvl1pPr>
              <a:defRPr sz="2800"/>
            </a:lvl1pPr>
          </a:lstStyle>
          <a:p>
            <a:r>
              <a:rPr lang="en-US"/>
              <a:t>Square photo layout with smaller text</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3EBEAA94-C151-43DE-8A5A-09E8A930427E}"/>
              </a:ext>
            </a:extLst>
          </p:cNvPr>
          <p:cNvSpPr>
            <a:spLocks noGrp="1"/>
          </p:cNvSpPr>
          <p:nvPr>
            <p:ph type="pic" sz="quarter" idx="11" hasCustomPrompt="1"/>
          </p:nvPr>
        </p:nvSpPr>
        <p:spPr bwMode="ltGray">
          <a:xfrm>
            <a:off x="5334000" y="0"/>
            <a:ext cx="6858000" cy="6858000"/>
          </a:xfrm>
          <a:blipFill>
            <a:blip r:embed="rId2"/>
            <a:stretch>
              <a:fillRect/>
            </a:stretch>
          </a:blipFill>
        </p:spPr>
        <p:txBody>
          <a:bodyPr lIns="0" tIns="2377440" rIns="0" anchor="t" anchorCtr="0">
            <a:noAutofit/>
          </a:bodyPr>
          <a:lstStyle>
            <a:lvl1pPr marL="0" indent="0" algn="ctr">
              <a:lnSpc>
                <a:spcPct val="100000"/>
              </a:lnSpc>
              <a:buNone/>
              <a:defRPr sz="14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6C2F1290-9237-4BEE-AAAC-6708F286265B}"/>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823661297"/>
      </p:ext>
    </p:extLst>
  </p:cSld>
  <p:clrMapOvr>
    <a:masterClrMapping/>
  </p:clrMapOvr>
  <p:transition>
    <p:fade/>
  </p:transition>
  <p:extLst>
    <p:ext uri="{DCECCB84-F9BA-43D5-87BE-67443E8EF086}">
      <p15:sldGuideLst xmlns:p15="http://schemas.microsoft.com/office/powerpoint/2012/main">
        <p15:guide id="2" pos="3360">
          <p15:clr>
            <a:srgbClr val="5ACBF0"/>
          </p15:clr>
        </p15:guide>
        <p15:guide id="3" orient="horz" pos="1877">
          <p15:clr>
            <a:srgbClr val="5ACBF0"/>
          </p15:clr>
        </p15:guide>
        <p15:guide id="4" pos="3731">
          <p15:clr>
            <a:srgbClr val="C35EA4"/>
          </p15:clr>
        </p15:guide>
        <p15:guide id="5" pos="2993">
          <p15:clr>
            <a:srgbClr val="5ACBF0"/>
          </p15:clr>
        </p15:guide>
        <p15:guide id="6" pos="3547">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 Square Photo Lef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0"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7192963"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7192963" y="1436688"/>
            <a:ext cx="3470275" cy="2043636"/>
          </a:xfrm>
        </p:spPr>
        <p:txBody>
          <a:bodyPr/>
          <a:lstStyle>
            <a:lvl1pPr marL="0" indent="0">
              <a:buFontTx/>
              <a:buNone/>
              <a:defRPr/>
            </a:lvl1pPr>
            <a:lvl2pPr marL="228600" indent="0">
              <a:buFontTx/>
              <a:buNone/>
              <a:defRPr/>
            </a:lvl2pPr>
            <a:lvl3pPr marL="457200" indent="0">
              <a:buFontTx/>
              <a:buNone/>
              <a:defRPr/>
            </a:lvl3pPr>
            <a:lvl4pPr marL="661988" indent="0">
              <a:buFontTx/>
              <a:buNone/>
              <a:defRPr/>
            </a:lvl4pPr>
            <a:lvl5pPr marL="855663" indent="0">
              <a:buFontTx/>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362706"/>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85800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64662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hoto full bleed upp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585789"/>
            <a:ext cx="12192000" cy="1362282"/>
          </a:xfrm>
          <a:noFill/>
        </p:spPr>
        <p:txBody>
          <a:bodyPr lIns="585216" tIns="0" rIns="585216" bIns="586800" anchor="t"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9605203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hoto full bleed lower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0" y="3657600"/>
            <a:ext cx="12192000" cy="3200400"/>
          </a:xfrm>
          <a:gradFill flip="none" rotWithShape="1">
            <a:gsLst>
              <a:gs pos="40000">
                <a:srgbClr val="000000">
                  <a:alpha val="70000"/>
                </a:srgbClr>
              </a:gs>
              <a:gs pos="100000">
                <a:srgbClr val="000000">
                  <a:alpha val="0"/>
                </a:srgbClr>
              </a:gs>
            </a:gsLst>
            <a:lin ang="16200000" scaled="1"/>
            <a:tileRect/>
          </a:gradFill>
        </p:spPr>
        <p:txBody>
          <a:bodyPr lIns="585216" tIns="585216" rIns="585216" bIns="585216" anchor="b" anchorCtr="0">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03F619C2-B134-493A-AB9F-5DE39C92993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21179936"/>
      </p:ext>
    </p:extLst>
  </p:cSld>
  <p:clrMapOvr>
    <a:masterClrMapping/>
  </p:clrMapOvr>
  <p:transition>
    <p:fade/>
  </p:transition>
  <p:extLst>
    <p:ext uri="{DCECCB84-F9BA-43D5-87BE-67443E8EF086}">
      <p15:sldGuideLst xmlns:p15="http://schemas.microsoft.com/office/powerpoint/2012/main">
        <p15:guide id="1" orient="horz" pos="2304">
          <p15:clr>
            <a:srgbClr val="5ACBF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22107206"/>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Left Title White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551180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EC770E93-46FB-B04C-AFC6-A97F7105D849}"/>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45953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3840">
          <p15:clr>
            <a:srgbClr val="5ACBF0"/>
          </p15:clr>
        </p15:guide>
        <p15:guide id="4"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Photo full bleed lef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p:nvPr>
        </p:nvSpPr>
        <p:spPr bwMode="ltGray">
          <a:xfrm>
            <a:off x="-3" y="0"/>
            <a:ext cx="5669280" cy="6858000"/>
          </a:xfrm>
          <a:gradFill flip="none" rotWithShape="1">
            <a:gsLst>
              <a:gs pos="50000">
                <a:srgbClr val="000000">
                  <a:alpha val="70000"/>
                </a:srgbClr>
              </a:gs>
              <a:gs pos="100000">
                <a:srgbClr val="000000">
                  <a:alpha val="0"/>
                </a:srgbClr>
              </a:gs>
            </a:gsLst>
            <a:lin ang="0" scaled="1"/>
            <a:tileRect/>
          </a:gradFill>
        </p:spPr>
        <p:txBody>
          <a:bodyPr lIns="585216" tIns="585216" rIns="585216" bIns="585216" anchor="ctr">
            <a:noAutofit/>
          </a:bodyPr>
          <a:lstStyle>
            <a:lvl1pPr>
              <a:defRPr sz="3600" spc="0">
                <a:solidFill>
                  <a:srgbClr val="FFFFFF"/>
                </a:solidFill>
              </a:defRPr>
            </a:lvl1pPr>
          </a:lstStyle>
          <a:p>
            <a:r>
              <a:rPr lang="en-US"/>
              <a:t>Click to edit Master title style</a:t>
            </a:r>
          </a:p>
        </p:txBody>
      </p:sp>
      <p:sp>
        <p:nvSpPr>
          <p:cNvPr id="6" name="TextBox 5">
            <a:extLst>
              <a:ext uri="{FF2B5EF4-FFF2-40B4-BE49-F238E27FC236}">
                <a16:creationId xmlns:a16="http://schemas.microsoft.com/office/drawing/2014/main" id="{1D4894F6-B50F-43E1-83FC-4F2200B2FA6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5" name="Title 1">
            <a:extLst>
              <a:ext uri="{FF2B5EF4-FFF2-40B4-BE49-F238E27FC236}">
                <a16:creationId xmlns:a16="http://schemas.microsoft.com/office/drawing/2014/main" id="{04D80903-AB2F-EA47-B1B9-181A4D5084E7}"/>
              </a:ext>
            </a:extLst>
          </p:cNvPr>
          <p:cNvSpPr txBox="1">
            <a:spLocks/>
          </p:cNvSpPr>
          <p:nvPr userDrawn="1"/>
        </p:nvSpPr>
        <p:spPr>
          <a:xfrm>
            <a:off x="584200" y="2425780"/>
            <a:ext cx="5511800" cy="1107996"/>
          </a:xfrm>
          <a:prstGeom prst="rect">
            <a:avLst/>
          </a:prstGeom>
          <a:noFill/>
        </p:spPr>
        <p:txBody>
          <a:bodyPr vert="horz" wrap="square" lIns="0" tIns="0" rIns="0" bIns="0" rtlCol="0" anchor="b" anchorCtr="0">
            <a:spAutoFit/>
          </a:bodyPr>
          <a:lstStyle>
            <a:lvl1pPr algn="l" defTabSz="932742" rtl="0" eaLnBrk="1" latinLnBrk="0" hangingPunct="1">
              <a:lnSpc>
                <a:spcPct val="100000"/>
              </a:lnSpc>
              <a:spcBef>
                <a:spcPct val="0"/>
              </a:spcBef>
              <a:buNone/>
              <a:defRPr lang="en-US" sz="3600" b="0" kern="1200" cap="none" spc="-50" baseline="0">
                <a:ln w="3175">
                  <a:noFill/>
                </a:ln>
                <a:solidFill>
                  <a:schemeClr val="tx1"/>
                </a:solidFill>
                <a:effectLst/>
                <a:latin typeface="+mj-lt"/>
                <a:ea typeface="+mn-ea"/>
                <a:cs typeface="Segoe UI" panose="020B0502040204020203" pitchFamily="34" charset="0"/>
              </a:defRPr>
            </a:lvl1pPr>
          </a:lstStyle>
          <a:p>
            <a:r>
              <a:rPr lang="en-US"/>
              <a:t>Event name or presentation title </a:t>
            </a:r>
          </a:p>
        </p:txBody>
      </p:sp>
      <p:sp>
        <p:nvSpPr>
          <p:cNvPr id="7" name="Text Placeholder 4">
            <a:extLst>
              <a:ext uri="{FF2B5EF4-FFF2-40B4-BE49-F238E27FC236}">
                <a16:creationId xmlns:a16="http://schemas.microsoft.com/office/drawing/2014/main" id="{A200C02C-4314-EE45-A300-21710CAE4FE5}"/>
              </a:ext>
            </a:extLst>
          </p:cNvPr>
          <p:cNvSpPr>
            <a:spLocks noGrp="1"/>
          </p:cNvSpPr>
          <p:nvPr>
            <p:ph type="body" sz="quarter" idx="12" hasCustomPrompt="1"/>
          </p:nvPr>
        </p:nvSpPr>
        <p:spPr>
          <a:xfrm>
            <a:off x="584200" y="3962400"/>
            <a:ext cx="55118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9" name="MS logo white - EMF" descr="Microsoft logo white text version">
            <a:extLst>
              <a:ext uri="{FF2B5EF4-FFF2-40B4-BE49-F238E27FC236}">
                <a16:creationId xmlns:a16="http://schemas.microsoft.com/office/drawing/2014/main" id="{EDE56B65-3E69-6146-8830-D107DE1E3AE7}"/>
              </a:ext>
            </a:extLst>
          </p:cNvPr>
          <p:cNvPicPr>
            <a:picLocks noChangeAspect="1"/>
          </p:cNvPicPr>
          <p:nvPr userDrawn="1"/>
        </p:nvPicPr>
        <p:blipFill>
          <a:blip r:embed="rId3"/>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4277939243"/>
      </p:ext>
    </p:extLst>
  </p:cSld>
  <p:clrMapOvr>
    <a:masterClrMapping/>
  </p:clrMapOvr>
  <p:transition>
    <p:fade/>
  </p:transition>
  <p:extLst>
    <p:ext uri="{DCECCB84-F9BA-43D5-87BE-67443E8EF086}">
      <p15:sldGuideLst xmlns:p15="http://schemas.microsoft.com/office/powerpoint/2012/main">
        <p15:guide id="7" pos="3576">
          <p15:clr>
            <a:srgbClr val="5ACBF0"/>
          </p15:clr>
        </p15:guide>
        <p15:guide id="8" orient="horz" pos="2160">
          <p15:clr>
            <a:srgbClr val="5ACBF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hoto full bleed right title">
    <p:spTree>
      <p:nvGrpSpPr>
        <p:cNvPr id="1" name=""/>
        <p:cNvGrpSpPr/>
        <p:nvPr/>
      </p:nvGrpSpPr>
      <p:grpSpPr>
        <a:xfrm>
          <a:off x="0" y="0"/>
          <a:ext cx="0" cy="0"/>
          <a:chOff x="0" y="0"/>
          <a:chExt cx="0" cy="0"/>
        </a:xfrm>
      </p:grpSpPr>
      <p:sp>
        <p:nvSpPr>
          <p:cNvPr id="8" name="Picture Placeholder 7" descr="This photo is a 'placeholder' only. Drag or drop your photo here, or click and tap the center to insert a photo.">
            <a:extLst>
              <a:ext uri="{FF2B5EF4-FFF2-40B4-BE49-F238E27FC236}">
                <a16:creationId xmlns:a16="http://schemas.microsoft.com/office/drawing/2014/main" id="{FA608AEF-BE66-4029-BA63-DA15E89C3291}"/>
              </a:ext>
            </a:extLst>
          </p:cNvPr>
          <p:cNvSpPr>
            <a:spLocks noGrp="1"/>
          </p:cNvSpPr>
          <p:nvPr>
            <p:ph type="pic" sz="quarter" idx="10" hasCustomPrompt="1"/>
          </p:nvPr>
        </p:nvSpPr>
        <p:spPr bwMode="ltGray">
          <a:xfrm>
            <a:off x="0" y="0"/>
            <a:ext cx="12192000" cy="6858000"/>
          </a:xfrm>
          <a:blipFill>
            <a:blip r:embed="rId2"/>
            <a:stretch>
              <a:fillRect/>
            </a:stretch>
          </a:blipFill>
        </p:spPr>
        <p:txBody>
          <a:bodyPr wrap="none" bIns="1554480" anchor="ctr">
            <a:noAutofit/>
          </a:bodyPr>
          <a:lstStyle>
            <a:lvl1pPr marL="0" indent="0" algn="ctr">
              <a:buNone/>
              <a:defRPr sz="1400" b="1">
                <a:solidFill>
                  <a:srgbClr val="000000"/>
                </a:solidFill>
              </a:defRPr>
            </a:lvl1pPr>
          </a:lstStyle>
          <a:p>
            <a:r>
              <a:rPr lang="en-US"/>
              <a:t>Drag &amp; drop your photo here </a:t>
            </a:r>
            <a:br>
              <a:rPr lang="en-US"/>
            </a:br>
            <a:r>
              <a:rPr lang="en-US"/>
              <a:t>or click or tap icon below </a:t>
            </a:r>
            <a:br>
              <a:rPr lang="en-US"/>
            </a:br>
            <a:r>
              <a:rPr lang="en-US"/>
              <a:t>to insert</a:t>
            </a:r>
          </a:p>
        </p:txBody>
      </p:sp>
      <p:sp>
        <p:nvSpPr>
          <p:cNvPr id="3" name="Title 2">
            <a:extLst>
              <a:ext uri="{FF2B5EF4-FFF2-40B4-BE49-F238E27FC236}">
                <a16:creationId xmlns:a16="http://schemas.microsoft.com/office/drawing/2014/main" id="{E033AC47-6988-4AF2-AB7A-F400B9B8392F}"/>
              </a:ext>
            </a:extLst>
          </p:cNvPr>
          <p:cNvSpPr>
            <a:spLocks noGrp="1"/>
          </p:cNvSpPr>
          <p:nvPr>
            <p:ph type="title" hasCustomPrompt="1"/>
          </p:nvPr>
        </p:nvSpPr>
        <p:spPr bwMode="ltGray">
          <a:xfrm>
            <a:off x="6522720" y="0"/>
            <a:ext cx="5669280" cy="6858000"/>
          </a:xfrm>
          <a:gradFill flip="none" rotWithShape="1">
            <a:gsLst>
              <a:gs pos="50000">
                <a:srgbClr val="000000">
                  <a:alpha val="70000"/>
                </a:srgbClr>
              </a:gs>
              <a:gs pos="100000">
                <a:srgbClr val="000000">
                  <a:alpha val="0"/>
                </a:srgbClr>
              </a:gs>
            </a:gsLst>
            <a:lin ang="10800000" scaled="1"/>
            <a:tileRect/>
          </a:gradFill>
          <a:ln>
            <a:noFill/>
          </a:ln>
        </p:spPr>
        <p:txBody>
          <a:bodyPr lIns="585216" tIns="585216" rIns="585216" bIns="585216" anchor="ctr">
            <a:noAutofit/>
          </a:bodyPr>
          <a:lstStyle>
            <a:lvl1pPr algn="r">
              <a:defRPr sz="3600" spc="0">
                <a:solidFill>
                  <a:srgbClr val="FFFFFF"/>
                </a:solidFill>
              </a:defRPr>
            </a:lvl1pPr>
          </a:lstStyle>
          <a:p>
            <a:r>
              <a:rPr lang="en-US"/>
              <a:t>Click to edit </a:t>
            </a:r>
            <a:br>
              <a:rPr lang="en-US"/>
            </a:br>
            <a:r>
              <a:rPr lang="en-US"/>
              <a:t>Master title style</a:t>
            </a:r>
          </a:p>
        </p:txBody>
      </p:sp>
      <p:sp>
        <p:nvSpPr>
          <p:cNvPr id="6" name="TextBox 5">
            <a:extLst>
              <a:ext uri="{FF2B5EF4-FFF2-40B4-BE49-F238E27FC236}">
                <a16:creationId xmlns:a16="http://schemas.microsoft.com/office/drawing/2014/main" id="{A629011D-E3B4-416F-9D7F-7A99AE49F65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90435193"/>
      </p:ext>
    </p:extLst>
  </p:cSld>
  <p:clrMapOvr>
    <a:masterClrMapping/>
  </p:clrMapOvr>
  <p:transition>
    <p:fade/>
  </p:transition>
  <p:extLst>
    <p:ext uri="{DCECCB84-F9BA-43D5-87BE-67443E8EF086}">
      <p15:sldGuideLst xmlns:p15="http://schemas.microsoft.com/office/powerpoint/2012/main">
        <p15:guide id="7" pos="4105">
          <p15:clr>
            <a:srgbClr val="5ACBF0"/>
          </p15:clr>
        </p15:guide>
        <p15:guide id="8" orient="horz" pos="2160">
          <p15:clr>
            <a:srgbClr val="5ACBF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op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01E45-D858-46CB-8C37-2ADA7A8B4F38}"/>
              </a:ext>
            </a:extLst>
          </p:cNvPr>
          <p:cNvSpPr>
            <a:spLocks noGrp="1"/>
          </p:cNvSpPr>
          <p:nvPr>
            <p:ph type="title"/>
          </p:nvPr>
        </p:nvSpPr>
        <p:spPr>
          <a:xfrm>
            <a:off x="588263" y="5157216"/>
            <a:ext cx="11018520" cy="1111822"/>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0" y="0"/>
            <a:ext cx="12192000" cy="4572000"/>
          </a:xfrm>
          <a:blipFill>
            <a:blip r:embed="rId2"/>
            <a:stretch>
              <a:fillRect/>
            </a:stretch>
          </a:blipFill>
        </p:spPr>
        <p:txBody>
          <a:bodyPr vert="horz" wrap="square" lIns="0" tIns="128016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A996C37-D0C9-4349-A860-B639C4EB9D5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17857952"/>
      </p:ext>
    </p:extLst>
  </p:cSld>
  <p:clrMapOvr>
    <a:masterClrMapping/>
  </p:clrMapOvr>
  <p:transition>
    <p:fade/>
  </p:transition>
  <p:extLst>
    <p:ext uri="{DCECCB84-F9BA-43D5-87BE-67443E8EF086}">
      <p15:sldGuideLst xmlns:p15="http://schemas.microsoft.com/office/powerpoint/2012/main">
        <p15:guide id="5" orient="horz" pos="2880">
          <p15:clr>
            <a:srgbClr val="5ACBF0"/>
          </p15:clr>
        </p15:guide>
        <p15:guide id="6" orient="horz" pos="3600">
          <p15:clr>
            <a:srgbClr val="5ACBF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585788"/>
            <a:ext cx="11018520" cy="1114996"/>
          </a:xfrm>
        </p:spPr>
        <p:txBody>
          <a:bodyPr anchor="ctr"/>
          <a:lstStyle>
            <a:lvl1pPr algn="ctr">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3037888404"/>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ottom horizontal photo and titl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563AC-3A0B-4839-A9DC-F00E8E5411A6}"/>
              </a:ext>
            </a:extLst>
          </p:cNvPr>
          <p:cNvSpPr>
            <a:spLocks noGrp="1"/>
          </p:cNvSpPr>
          <p:nvPr>
            <p:ph type="title"/>
          </p:nvPr>
        </p:nvSpPr>
        <p:spPr>
          <a:xfrm>
            <a:off x="588263" y="866287"/>
            <a:ext cx="11018520" cy="553998"/>
          </a:xfrm>
        </p:spPr>
        <p:txBody>
          <a:bodyPr anchor="ctr"/>
          <a:lstStyle>
            <a:lvl1pPr algn="l">
              <a:defRPr/>
            </a:lvl1pPr>
          </a:lstStyle>
          <a:p>
            <a:r>
              <a:rPr lang="en-US"/>
              <a:t>Click to edit Master title style</a:t>
            </a:r>
          </a:p>
        </p:txBody>
      </p:sp>
      <p:sp>
        <p:nvSpPr>
          <p:cNvPr id="4" name="Picture Placeholder" descr="This photo is a 'placeholder' only. Drag or drop your photo here, or click and tap the center to insert a photo.">
            <a:extLst>
              <a:ext uri="{FF2B5EF4-FFF2-40B4-BE49-F238E27FC236}">
                <a16:creationId xmlns:a16="http://schemas.microsoft.com/office/drawing/2014/main" id="{FEB5B31F-7AD9-4BC6-8D61-62AD8011666E}"/>
              </a:ext>
            </a:extLst>
          </p:cNvPr>
          <p:cNvSpPr>
            <a:spLocks noGrp="1"/>
          </p:cNvSpPr>
          <p:nvPr>
            <p:ph type="pic" sz="quarter" idx="11" hasCustomPrompt="1"/>
          </p:nvPr>
        </p:nvSpPr>
        <p:spPr bwMode="ltGray">
          <a:xfrm>
            <a:off x="-2381" y="2286000"/>
            <a:ext cx="12192000" cy="4572000"/>
          </a:xfrm>
          <a:blipFill>
            <a:blip r:embed="rId2"/>
            <a:stretch>
              <a:fillRect/>
            </a:stretch>
          </a:blipFill>
        </p:spPr>
        <p:txBody>
          <a:bodyPr vert="horz" wrap="square" lIns="0" tIns="1371600" rIns="0" bIns="0" rtlCol="0" anchor="t" anchorCtr="0">
            <a:noAutofit/>
          </a:bodyPr>
          <a:lstStyle>
            <a:lvl1pPr marL="0" indent="0" algn="ctr">
              <a:buNone/>
              <a:defRPr lang="en-US" sz="14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5" name="TextBox 4">
            <a:extLst>
              <a:ext uri="{FF2B5EF4-FFF2-40B4-BE49-F238E27FC236}">
                <a16:creationId xmlns:a16="http://schemas.microsoft.com/office/drawing/2014/main" id="{3D6FDE6F-0F4B-446A-A51F-494FB0996655}"/>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463952575"/>
      </p:ext>
    </p:extLst>
  </p:cSld>
  <p:clrMapOvr>
    <a:masterClrMapping/>
  </p:clrMapOvr>
  <p:transition>
    <p:fade/>
  </p:transition>
  <p:extLst>
    <p:ext uri="{DCECCB84-F9BA-43D5-87BE-67443E8EF086}">
      <p15:sldGuideLst xmlns:p15="http://schemas.microsoft.com/office/powerpoint/2012/main">
        <p15:guide id="5" orient="horz" pos="1440">
          <p15:clr>
            <a:srgbClr val="5ACBF0"/>
          </p15:clr>
        </p15:guide>
        <p15:guide id="6" orient="horz" pos="720">
          <p15:clr>
            <a:srgbClr val="5ACBF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wo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7DCA08-1117-4B11-AEFD-AAB2B33543F9}"/>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4199"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5367528" cy="3474720"/>
          </a:xfrm>
          <a:blipFill>
            <a:blip r:embed="rId2"/>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1860" y="5689600"/>
            <a:ext cx="5367528"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39255" y="2025650"/>
            <a:ext cx="5367528" cy="3474720"/>
          </a:xfrm>
          <a:blipFill>
            <a:blip r:embed="rId3"/>
            <a:stretch>
              <a:fillRect/>
            </a:stretch>
          </a:blipFill>
        </p:spPr>
        <p:txBody>
          <a:bodyPr vert="horz" wrap="square" lIns="0" tIns="0" rIns="0" bIns="1005840" rtlCol="0" anchor="ctr" anchorCtr="0">
            <a:noAutofit/>
          </a:bodyPr>
          <a:lstStyle>
            <a:lvl1pPr marL="0" indent="0" algn="ctr">
              <a:buNone/>
              <a:defRPr lang="en-US" sz="1000" b="1" dirty="0">
                <a:solidFill>
                  <a:srgbClr val="000000"/>
                </a:solidFill>
              </a:defRPr>
            </a:lvl1pPr>
          </a:lstStyle>
          <a:p>
            <a:pPr marL="228600" lvl="0" indent="-228600" algn="ctr"/>
            <a:r>
              <a:rPr lang="en-US"/>
              <a:t>Drag &amp; drop your photo here </a:t>
            </a:r>
            <a:br>
              <a:rPr lang="en-US"/>
            </a:br>
            <a:r>
              <a:rPr lang="en-US"/>
              <a:t>or click or tap icon below </a:t>
            </a:r>
            <a:br>
              <a:rPr lang="en-US"/>
            </a:br>
            <a:r>
              <a:rPr lang="en-US"/>
              <a:t>to insert</a:t>
            </a:r>
          </a:p>
        </p:txBody>
      </p:sp>
      <p:sp>
        <p:nvSpPr>
          <p:cNvPr id="10" name="TextBox 9">
            <a:extLst>
              <a:ext uri="{FF2B5EF4-FFF2-40B4-BE49-F238E27FC236}">
                <a16:creationId xmlns:a16="http://schemas.microsoft.com/office/drawing/2014/main" id="{CAF59E09-7602-42B9-AB0C-9D1365A9EBB2}"/>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9809313"/>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3749">
          <p15:clr>
            <a:srgbClr val="5ACBF0"/>
          </p15:clr>
        </p15:guide>
        <p15:guide id="7" pos="3931">
          <p15:clr>
            <a:srgbClr val="5ACBF0"/>
          </p15:clr>
        </p15:guide>
        <p15:guide id="8" orient="horz" pos="3464">
          <p15:clr>
            <a:srgbClr val="5ACBF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ree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60F77E-464D-46F7-A8F8-6F281DAB0C7A}"/>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3474720" cy="3474720"/>
          </a:xfrm>
          <a:blipFill>
            <a:blip r:embed="rId2"/>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4358640"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4358640" y="2025650"/>
            <a:ext cx="3474720" cy="3474720"/>
          </a:xfrm>
          <a:blipFill>
            <a:blip r:embed="rId3"/>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8134351" y="5689600"/>
            <a:ext cx="3475037" cy="579438"/>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8132063" y="2025650"/>
            <a:ext cx="3474720" cy="3474720"/>
          </a:xfrm>
          <a:blipFill>
            <a:blip r:embed="rId4"/>
            <a:stretch>
              <a:fillRect/>
            </a:stretch>
          </a:blipFill>
        </p:spPr>
        <p:txBody>
          <a:bodyPr lIns="0" tIns="0" rIns="0" bIns="100584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65771898"/>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2557">
          <p15:clr>
            <a:srgbClr val="5ACBF0"/>
          </p15:clr>
        </p15:guide>
        <p15:guide id="7" pos="2744">
          <p15:clr>
            <a:srgbClr val="5ACBF0"/>
          </p15:clr>
        </p15:guide>
        <p15:guide id="8" pos="4936">
          <p15:clr>
            <a:srgbClr val="5ACBF0"/>
          </p15:clr>
        </p15:guide>
        <p15:guide id="9" pos="5123">
          <p15:clr>
            <a:srgbClr val="5ACBF0"/>
          </p15:clr>
        </p15:guide>
        <p15:guide id="10" orient="horz" pos="3465">
          <p15:clr>
            <a:srgbClr val="5ACBF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Four picture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7A434B7-D4B9-4D45-A31C-F0CC4D227945}"/>
              </a:ext>
            </a:extLst>
          </p:cNvPr>
          <p:cNvSpPr>
            <a:spLocks noGrp="1"/>
          </p:cNvSpPr>
          <p:nvPr>
            <p:ph type="title"/>
          </p:nvPr>
        </p:nvSpPr>
        <p:spPr>
          <a:xfrm>
            <a:off x="588263" y="457200"/>
            <a:ext cx="11018520" cy="983234"/>
          </a:xfrm>
        </p:spPr>
        <p:txBody>
          <a:bodyPr/>
          <a:lstStyle/>
          <a:p>
            <a:r>
              <a:rPr lang="en-US"/>
              <a:t>Click to edit Master title style</a:t>
            </a:r>
          </a:p>
        </p:txBody>
      </p:sp>
      <p:sp>
        <p:nvSpPr>
          <p:cNvPr id="4" name="Text Placeholder 3">
            <a:extLst>
              <a:ext uri="{FF2B5EF4-FFF2-40B4-BE49-F238E27FC236}">
                <a16:creationId xmlns:a16="http://schemas.microsoft.com/office/drawing/2014/main" id="{AE833B58-0629-4A46-8711-902C16A99314}"/>
              </a:ext>
            </a:extLst>
          </p:cNvPr>
          <p:cNvSpPr>
            <a:spLocks noGrp="1"/>
          </p:cNvSpPr>
          <p:nvPr>
            <p:ph type="body" sz="quarter" idx="16"/>
          </p:nvPr>
        </p:nvSpPr>
        <p:spPr>
          <a:xfrm>
            <a:off x="582613"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9" name="Picture Placeholder" descr="This photo is a 'placeholder' only. Drag or drop your photo here, or click and tap the center to insert a photo.">
            <a:extLst>
              <a:ext uri="{FF2B5EF4-FFF2-40B4-BE49-F238E27FC236}">
                <a16:creationId xmlns:a16="http://schemas.microsoft.com/office/drawing/2014/main" id="{1231301F-62BD-4CF6-8990-CDF00AFC8CCF}"/>
              </a:ext>
            </a:extLst>
          </p:cNvPr>
          <p:cNvSpPr>
            <a:spLocks noGrp="1"/>
          </p:cNvSpPr>
          <p:nvPr>
            <p:ph type="pic" sz="quarter" idx="13" hasCustomPrompt="1"/>
          </p:nvPr>
        </p:nvSpPr>
        <p:spPr bwMode="ltGray">
          <a:xfrm>
            <a:off x="582612" y="2025650"/>
            <a:ext cx="2532888" cy="2532888"/>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2" name="Text Placeholder 3">
            <a:extLst>
              <a:ext uri="{FF2B5EF4-FFF2-40B4-BE49-F238E27FC236}">
                <a16:creationId xmlns:a16="http://schemas.microsoft.com/office/drawing/2014/main" id="{7E8A9C08-F392-459F-B90B-EDBF4A830C55}"/>
              </a:ext>
            </a:extLst>
          </p:cNvPr>
          <p:cNvSpPr>
            <a:spLocks noGrp="1"/>
          </p:cNvSpPr>
          <p:nvPr>
            <p:ph type="body" sz="quarter" idx="17"/>
          </p:nvPr>
        </p:nvSpPr>
        <p:spPr>
          <a:xfrm>
            <a:off x="3413908"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0" name="Picture Placeholder" descr="This photo is a 'placeholder' only. Drag or drop your photo here, or click and tap the center to insert a photo.">
            <a:extLst>
              <a:ext uri="{FF2B5EF4-FFF2-40B4-BE49-F238E27FC236}">
                <a16:creationId xmlns:a16="http://schemas.microsoft.com/office/drawing/2014/main" id="{7E401A97-B3D4-43E4-9B09-8AD4B6B26068}"/>
              </a:ext>
            </a:extLst>
          </p:cNvPr>
          <p:cNvSpPr>
            <a:spLocks noGrp="1"/>
          </p:cNvSpPr>
          <p:nvPr>
            <p:ph type="pic" sz="quarter" idx="14" hasCustomPrompt="1"/>
          </p:nvPr>
        </p:nvSpPr>
        <p:spPr bwMode="ltGray">
          <a:xfrm>
            <a:off x="3413908" y="2025650"/>
            <a:ext cx="2532888" cy="2532888"/>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p:nvPr>
        </p:nvSpPr>
        <p:spPr>
          <a:xfrm>
            <a:off x="6245204"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7223C820-5673-4288-A9D6-185A95066B1E}"/>
              </a:ext>
            </a:extLst>
          </p:cNvPr>
          <p:cNvSpPr>
            <a:spLocks noGrp="1"/>
          </p:cNvSpPr>
          <p:nvPr>
            <p:ph type="pic" sz="quarter" idx="15" hasCustomPrompt="1"/>
          </p:nvPr>
        </p:nvSpPr>
        <p:spPr bwMode="ltGray">
          <a:xfrm>
            <a:off x="6245204" y="2025650"/>
            <a:ext cx="2532888" cy="2532888"/>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5" name="Text Placeholder 3">
            <a:extLst>
              <a:ext uri="{FF2B5EF4-FFF2-40B4-BE49-F238E27FC236}">
                <a16:creationId xmlns:a16="http://schemas.microsoft.com/office/drawing/2014/main" id="{38E883C1-8203-4549-AF30-B96AEC45AC68}"/>
              </a:ext>
            </a:extLst>
          </p:cNvPr>
          <p:cNvSpPr>
            <a:spLocks noGrp="1"/>
          </p:cNvSpPr>
          <p:nvPr>
            <p:ph type="body" sz="quarter" idx="20"/>
          </p:nvPr>
        </p:nvSpPr>
        <p:spPr>
          <a:xfrm>
            <a:off x="9076500" y="4753938"/>
            <a:ext cx="2532888" cy="1515100"/>
          </a:xfrm>
        </p:spPr>
        <p:txBody>
          <a:bodyPr/>
          <a:lstStyle>
            <a:lvl1pPr marL="0" indent="0" algn="l">
              <a:spcBef>
                <a:spcPts val="0"/>
              </a:spcBef>
              <a:buNone/>
              <a:defRPr sz="1800">
                <a:latin typeface="+mj-lt"/>
              </a:defRPr>
            </a:lvl1pPr>
          </a:lstStyle>
          <a:p>
            <a:pPr lvl="0"/>
            <a:r>
              <a:rPr lang="en-US"/>
              <a:t>Click to edit Master text styles</a:t>
            </a:r>
          </a:p>
        </p:txBody>
      </p:sp>
      <p:sp>
        <p:nvSpPr>
          <p:cNvPr id="14" name="Picture Placeholder" descr="This photo is a 'placeholder' only. Drag or drop your photo here, or click and tap the center to insert a photo.">
            <a:extLst>
              <a:ext uri="{FF2B5EF4-FFF2-40B4-BE49-F238E27FC236}">
                <a16:creationId xmlns:a16="http://schemas.microsoft.com/office/drawing/2014/main" id="{BBD58C33-921C-42F1-9803-1C798DB548C2}"/>
              </a:ext>
            </a:extLst>
          </p:cNvPr>
          <p:cNvSpPr>
            <a:spLocks noGrp="1"/>
          </p:cNvSpPr>
          <p:nvPr>
            <p:ph type="pic" sz="quarter" idx="19" hasCustomPrompt="1"/>
          </p:nvPr>
        </p:nvSpPr>
        <p:spPr bwMode="ltGray">
          <a:xfrm>
            <a:off x="9073895" y="2025650"/>
            <a:ext cx="2532888" cy="2532888"/>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16" name="TextBox 15">
            <a:extLst>
              <a:ext uri="{FF2B5EF4-FFF2-40B4-BE49-F238E27FC236}">
                <a16:creationId xmlns:a16="http://schemas.microsoft.com/office/drawing/2014/main" id="{5CF56B00-AAD4-4F4F-8228-B6CF8367DE0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370407008"/>
      </p:ext>
    </p:extLst>
  </p:cSld>
  <p:clrMapOvr>
    <a:masterClrMapping/>
  </p:clrMapOvr>
  <p:transition>
    <p:fade/>
  </p:transition>
  <p:extLst>
    <p:ext uri="{DCECCB84-F9BA-43D5-87BE-67443E8EF086}">
      <p15:sldGuideLst xmlns:p15="http://schemas.microsoft.com/office/powerpoint/2012/main">
        <p15:guide id="3" orient="horz" pos="2993">
          <p15:clr>
            <a:srgbClr val="5ACBF0"/>
          </p15:clr>
        </p15:guide>
        <p15:guide id="4" orient="horz" pos="1276">
          <p15:clr>
            <a:srgbClr val="5ACBF0"/>
          </p15:clr>
        </p15:guide>
        <p15:guide id="5" orient="horz" pos="288">
          <p15:clr>
            <a:srgbClr val="5ACBF0"/>
          </p15:clr>
        </p15:guide>
        <p15:guide id="6" pos="1963">
          <p15:clr>
            <a:srgbClr val="5ACBF0"/>
          </p15:clr>
        </p15:guide>
        <p15:guide id="7" pos="2150">
          <p15:clr>
            <a:srgbClr val="5ACBF0"/>
          </p15:clr>
        </p15:guide>
        <p15:guide id="8" pos="3746">
          <p15:clr>
            <a:srgbClr val="5ACBF0"/>
          </p15:clr>
        </p15:guide>
        <p15:guide id="9" pos="3934">
          <p15:clr>
            <a:srgbClr val="5ACBF0"/>
          </p15:clr>
        </p15:guide>
        <p15:guide id="10" pos="5530">
          <p15:clr>
            <a:srgbClr val="5ACBF0"/>
          </p15:clr>
        </p15:guide>
        <p15:guide id="11" pos="5716">
          <p15:clr>
            <a:srgbClr val="5ACBF0"/>
          </p15:clr>
        </p15:guide>
        <p15:guide id="12" orient="horz" pos="2870">
          <p15:clr>
            <a:srgbClr val="5ACBF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5334000"/>
            <a:ext cx="4892040" cy="9350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6062472" cy="2807208"/>
          </a:xfrm>
          <a:blipFill>
            <a:blip r:embed="rId2"/>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6714744" y="5334000"/>
            <a:ext cx="4892040" cy="938212"/>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6129528" y="2286000"/>
            <a:ext cx="6062472" cy="2807208"/>
          </a:xfrm>
          <a:blipFill>
            <a:blip r:embed="rId3"/>
            <a:stretch>
              <a:fillRect/>
            </a:stretch>
          </a:blipFill>
        </p:spPr>
        <p:txBody>
          <a:bodyPr lIns="0" tIns="0" rIns="0" bIns="731520" anchor="ctr" anchorCtr="0">
            <a:noAutofit/>
          </a:bodyPr>
          <a:lstStyle>
            <a:lvl1pPr marL="0" indent="0" algn="ctr">
              <a:lnSpc>
                <a:spcPct val="100000"/>
              </a:lnSpc>
              <a:buNone/>
              <a:defRPr sz="8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8CE10F07-B8D9-4B69-A567-8BEDE6973D96}"/>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91859976"/>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4" orient="horz" pos="3209">
          <p15:clr>
            <a:srgbClr val="5ACBF0"/>
          </p15:clr>
        </p15:guide>
        <p15:guide id="5" pos="3826">
          <p15:clr>
            <a:srgbClr val="5ACBF0"/>
          </p15:clr>
        </p15:guide>
        <p15:guide id="6" pos="3859">
          <p15:clr>
            <a:srgbClr val="5ACBF0"/>
          </p15:clr>
        </p15:guide>
        <p15:guide id="11" pos="1910">
          <p15:clr>
            <a:srgbClr val="5ACBF0"/>
          </p15:clr>
        </p15:guide>
        <p15:guide id="12" pos="5770">
          <p15:clr>
            <a:srgbClr val="5ACBF0"/>
          </p15:clr>
        </p15:guide>
        <p15:guide id="13" orient="horz" pos="3360">
          <p15:clr>
            <a:srgbClr val="5ACBF0"/>
          </p15:clr>
        </p15:guide>
        <p15:guide id="14" orient="horz">
          <p15:clr>
            <a:srgbClr val="5ACBF0"/>
          </p15:clr>
        </p15:guide>
        <p15:guide id="15" pos="3451">
          <p15:clr>
            <a:srgbClr val="5ACBF0"/>
          </p15:clr>
        </p15:guide>
        <p15:guide id="16" pos="4229">
          <p15:clr>
            <a:srgbClr val="5ACBF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7"/>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285292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4023360"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4669536" y="4799409"/>
            <a:ext cx="285292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4084320" y="2286000"/>
            <a:ext cx="4023360"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8753856" y="4799410"/>
            <a:ext cx="285292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8168640" y="2286000"/>
            <a:ext cx="4023360"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42B999C7-F5A8-46A6-92C5-AA3BE4E2693D}"/>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3906906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2534">
          <p15:clr>
            <a:srgbClr val="5ACBF0"/>
          </p15:clr>
        </p15:guide>
        <p15:guide id="6" pos="2573">
          <p15:clr>
            <a:srgbClr val="5ACBF0"/>
          </p15:clr>
        </p15:guide>
        <p15:guide id="8" pos="5109">
          <p15:clr>
            <a:srgbClr val="5ACBF0"/>
          </p15:clr>
        </p15:guide>
        <p15:guide id="9" pos="5145">
          <p15:clr>
            <a:srgbClr val="5ACBF0"/>
          </p15:clr>
        </p15:guide>
        <p15:guide id="11" pos="1266">
          <p15:clr>
            <a:srgbClr val="5ACBF0"/>
          </p15:clr>
        </p15:guide>
        <p15:guide id="12" pos="3840">
          <p15:clr>
            <a:srgbClr val="5ACBF0"/>
          </p15:clr>
        </p15:guide>
        <p15:guide id="13" pos="6414">
          <p15:clr>
            <a:srgbClr val="5ACBF0"/>
          </p15:clr>
        </p15:guide>
        <p15:guide id="14" orient="horz" pos="1074">
          <p15:clr>
            <a:srgbClr val="5ACBF0"/>
          </p15:clr>
        </p15:guide>
        <p15:guide id="15" pos="2168">
          <p15:clr>
            <a:srgbClr val="5ACBF0"/>
          </p15:clr>
        </p15:guide>
        <p15:guide id="16" pos="2944">
          <p15:clr>
            <a:srgbClr val="5ACBF0"/>
          </p15:clr>
        </p15:guide>
        <p15:guide id="17" pos="4738">
          <p15:clr>
            <a:srgbClr val="5ACBF0"/>
          </p15:clr>
        </p15:guide>
        <p15:guide id="18" pos="5514">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2">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41617651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585216" y="4800600"/>
            <a:ext cx="1828800"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999232"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3649472" y="4799409"/>
            <a:ext cx="1828800"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3064256" y="2286000"/>
            <a:ext cx="2999232"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6713728" y="4799410"/>
            <a:ext cx="1828800"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6128512" y="2286000"/>
            <a:ext cx="2999232"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9777984" y="4799409"/>
            <a:ext cx="1828800"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9192768" y="2286000"/>
            <a:ext cx="2999232"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4254737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5" pos="1890">
          <p15:clr>
            <a:srgbClr val="5ACBF0"/>
          </p15:clr>
        </p15:guide>
        <p15:guide id="6" pos="1930">
          <p15:clr>
            <a:srgbClr val="5ACBF0"/>
          </p15:clr>
        </p15:guide>
        <p15:guide id="7" pos="5749">
          <p15:clr>
            <a:srgbClr val="5ACBF0"/>
          </p15:clr>
        </p15:guide>
        <p15:guide id="8" pos="3820">
          <p15:clr>
            <a:srgbClr val="5ACBF0"/>
          </p15:clr>
        </p15:guide>
        <p15:guide id="9" pos="3860">
          <p15:clr>
            <a:srgbClr val="5ACBF0"/>
          </p15:clr>
        </p15:guide>
        <p15:guide id="10" pos="5789">
          <p15:clr>
            <a:srgbClr val="5ACBF0"/>
          </p15:clr>
        </p15:guide>
        <p15:guide id="11" pos="944">
          <p15:clr>
            <a:srgbClr val="5ACBF0"/>
          </p15:clr>
        </p15:guide>
        <p15:guide id="12" pos="2876">
          <p15:clr>
            <a:srgbClr val="5ACBF0"/>
          </p15:clr>
        </p15:guide>
        <p15:guide id="13" pos="4807">
          <p15:clr>
            <a:srgbClr val="5ACBF0"/>
          </p15:clr>
        </p15:guide>
        <p15:guide id="14" pos="6736">
          <p15:clr>
            <a:srgbClr val="5ACBF0"/>
          </p15:clr>
        </p15:guide>
        <p15:guide id="15" orient="horz">
          <p15:clr>
            <a:srgbClr val="5ACBF0"/>
          </p15:clr>
        </p15:guide>
        <p15:guide id="16" pos="1524">
          <p15:clr>
            <a:srgbClr val="5ACBF0"/>
          </p15:clr>
        </p15:guide>
        <p15:guide id="17" pos="2298">
          <p15:clr>
            <a:srgbClr val="5ACBF0"/>
          </p15:clr>
        </p15:guide>
        <p15:guide id="18" pos="3450">
          <p15:clr>
            <a:srgbClr val="5ACBF0"/>
          </p15:clr>
        </p15:guide>
        <p15:guide id="19" pos="4230">
          <p15:clr>
            <a:srgbClr val="5ACBF0"/>
          </p15:clr>
        </p15:guide>
        <p15:guide id="20" pos="5380">
          <p15:clr>
            <a:srgbClr val="5ACBF0"/>
          </p15:clr>
        </p15:guide>
        <p15:guide id="21" pos="6156">
          <p15:clr>
            <a:srgbClr val="5ACBF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ive filmstrip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46CB2-4FDC-43D5-B122-6F27B3C827ED}"/>
              </a:ext>
            </a:extLst>
          </p:cNvPr>
          <p:cNvSpPr>
            <a:spLocks noGrp="1"/>
          </p:cNvSpPr>
          <p:nvPr>
            <p:ph type="title"/>
          </p:nvPr>
        </p:nvSpPr>
        <p:spPr>
          <a:xfrm>
            <a:off x="588263" y="585788"/>
            <a:ext cx="11018520" cy="1115568"/>
          </a:xfrm>
        </p:spPr>
        <p:txBody>
          <a:bodyPr anchor="ctr"/>
          <a:lstStyle>
            <a:lvl1pPr algn="ctr">
              <a:defRPr/>
            </a:lvl1pPr>
          </a:lstStyle>
          <a:p>
            <a:r>
              <a:rPr lang="en-US"/>
              <a:t>Click to edit Master title style</a:t>
            </a:r>
          </a:p>
        </p:txBody>
      </p:sp>
      <p:sp>
        <p:nvSpPr>
          <p:cNvPr id="12" name="Text Placeholder 3">
            <a:extLst>
              <a:ext uri="{FF2B5EF4-FFF2-40B4-BE49-F238E27FC236}">
                <a16:creationId xmlns:a16="http://schemas.microsoft.com/office/drawing/2014/main" id="{9244E618-D996-41A6-8C9D-0C3519EA7A6F}"/>
              </a:ext>
            </a:extLst>
          </p:cNvPr>
          <p:cNvSpPr>
            <a:spLocks noGrp="1"/>
          </p:cNvSpPr>
          <p:nvPr>
            <p:ph type="body" sz="quarter" idx="16"/>
          </p:nvPr>
        </p:nvSpPr>
        <p:spPr>
          <a:xfrm>
            <a:off x="292608" y="4800600"/>
            <a:ext cx="1801368" cy="1468437"/>
          </a:xfrm>
        </p:spPr>
        <p:txBody>
          <a:bodyPr/>
          <a:lstStyle>
            <a:lvl1pPr marL="0" indent="0" algn="ctr">
              <a:spcBef>
                <a:spcPts val="0"/>
              </a:spcBef>
              <a:buNone/>
              <a:defRPr sz="1800">
                <a:latin typeface="+mj-lt"/>
              </a:defRPr>
            </a:lvl1pPr>
          </a:lstStyle>
          <a:p>
            <a:pPr lvl="0"/>
            <a:r>
              <a:rPr lang="en-US"/>
              <a:t>Click to edit Master text styles</a:t>
            </a:r>
          </a:p>
        </p:txBody>
      </p:sp>
      <p:sp>
        <p:nvSpPr>
          <p:cNvPr id="13" name="Picture Placeholder" descr="This photo is a 'placeholder' only. Drag or drop your photo here, or click and tap the center to insert a photo.">
            <a:extLst>
              <a:ext uri="{FF2B5EF4-FFF2-40B4-BE49-F238E27FC236}">
                <a16:creationId xmlns:a16="http://schemas.microsoft.com/office/drawing/2014/main" id="{8B32544F-F93C-4713-86AD-641424F4A7B9}"/>
              </a:ext>
            </a:extLst>
          </p:cNvPr>
          <p:cNvSpPr>
            <a:spLocks noGrp="1"/>
          </p:cNvSpPr>
          <p:nvPr>
            <p:ph type="pic" sz="quarter" idx="13" hasCustomPrompt="1"/>
          </p:nvPr>
        </p:nvSpPr>
        <p:spPr bwMode="ltGray">
          <a:xfrm>
            <a:off x="0" y="2286000"/>
            <a:ext cx="2386584" cy="2286000"/>
          </a:xfrm>
          <a:blipFill>
            <a:blip r:embed="rId2"/>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4" name="Text Placeholder 3">
            <a:extLst>
              <a:ext uri="{FF2B5EF4-FFF2-40B4-BE49-F238E27FC236}">
                <a16:creationId xmlns:a16="http://schemas.microsoft.com/office/drawing/2014/main" id="{9E4C32BD-CEF7-42AC-94D8-052EF30E2361}"/>
              </a:ext>
            </a:extLst>
          </p:cNvPr>
          <p:cNvSpPr>
            <a:spLocks noGrp="1"/>
          </p:cNvSpPr>
          <p:nvPr>
            <p:ph type="body" sz="quarter" idx="17"/>
          </p:nvPr>
        </p:nvSpPr>
        <p:spPr>
          <a:xfrm>
            <a:off x="2743962" y="4799409"/>
            <a:ext cx="1801368" cy="1472803"/>
          </a:xfrm>
        </p:spPr>
        <p:txBody>
          <a:bodyPr/>
          <a:lstStyle>
            <a:lvl1pPr marL="0" indent="0" algn="ctr">
              <a:spcBef>
                <a:spcPts val="0"/>
              </a:spcBef>
              <a:buNone/>
              <a:defRPr sz="1800">
                <a:latin typeface="+mj-lt"/>
              </a:defRPr>
            </a:lvl1pPr>
          </a:lstStyle>
          <a:p>
            <a:pPr lvl="0"/>
            <a:r>
              <a:rPr lang="en-US"/>
              <a:t>Click to edit Master text styles</a:t>
            </a:r>
          </a:p>
        </p:txBody>
      </p:sp>
      <p:sp>
        <p:nvSpPr>
          <p:cNvPr id="15" name="Picture Placeholder" descr="This photo is a 'placeholder' only. Drag or drop your photo here, or click and tap the center to insert a photo.">
            <a:extLst>
              <a:ext uri="{FF2B5EF4-FFF2-40B4-BE49-F238E27FC236}">
                <a16:creationId xmlns:a16="http://schemas.microsoft.com/office/drawing/2014/main" id="{E25EC377-3BC6-40D8-AECB-4FEB302014CD}"/>
              </a:ext>
            </a:extLst>
          </p:cNvPr>
          <p:cNvSpPr>
            <a:spLocks noGrp="1"/>
          </p:cNvSpPr>
          <p:nvPr>
            <p:ph type="pic" sz="quarter" idx="14" hasCustomPrompt="1"/>
          </p:nvPr>
        </p:nvSpPr>
        <p:spPr bwMode="ltGray">
          <a:xfrm>
            <a:off x="2451354" y="2286000"/>
            <a:ext cx="2386584" cy="2286000"/>
          </a:xfrm>
          <a:blipFill>
            <a:blip r:embed="rId3"/>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6" name="Text Placeholder 3">
            <a:extLst>
              <a:ext uri="{FF2B5EF4-FFF2-40B4-BE49-F238E27FC236}">
                <a16:creationId xmlns:a16="http://schemas.microsoft.com/office/drawing/2014/main" id="{D682B8EC-8F33-4730-BBE6-E8B7234C9C62}"/>
              </a:ext>
            </a:extLst>
          </p:cNvPr>
          <p:cNvSpPr>
            <a:spLocks noGrp="1"/>
          </p:cNvSpPr>
          <p:nvPr>
            <p:ph type="body" sz="quarter" idx="18"/>
          </p:nvPr>
        </p:nvSpPr>
        <p:spPr>
          <a:xfrm>
            <a:off x="5195316" y="4799410"/>
            <a:ext cx="1801368" cy="146962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7DB5F15A-5980-40FF-9D54-3FDE41D604AE}"/>
              </a:ext>
            </a:extLst>
          </p:cNvPr>
          <p:cNvSpPr>
            <a:spLocks noGrp="1"/>
          </p:cNvSpPr>
          <p:nvPr>
            <p:ph type="pic" sz="quarter" idx="15" hasCustomPrompt="1"/>
          </p:nvPr>
        </p:nvSpPr>
        <p:spPr bwMode="ltGray">
          <a:xfrm>
            <a:off x="4902708" y="2286000"/>
            <a:ext cx="2386584" cy="2286000"/>
          </a:xfrm>
          <a:blipFill>
            <a:blip r:embed="rId4"/>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here </a:t>
            </a:r>
            <a:br>
              <a:rPr lang="en-US"/>
            </a:br>
            <a:r>
              <a:rPr lang="en-US"/>
              <a:t>or click or tap icon below </a:t>
            </a:r>
            <a:br>
              <a:rPr lang="en-US"/>
            </a:br>
            <a:r>
              <a:rPr lang="en-US"/>
              <a:t>to insert</a:t>
            </a:r>
          </a:p>
        </p:txBody>
      </p:sp>
      <p:sp>
        <p:nvSpPr>
          <p:cNvPr id="18" name="Text Placeholder 3">
            <a:extLst>
              <a:ext uri="{FF2B5EF4-FFF2-40B4-BE49-F238E27FC236}">
                <a16:creationId xmlns:a16="http://schemas.microsoft.com/office/drawing/2014/main" id="{83564109-638C-44E2-AE84-46B44C29FD6C}"/>
              </a:ext>
            </a:extLst>
          </p:cNvPr>
          <p:cNvSpPr>
            <a:spLocks noGrp="1"/>
          </p:cNvSpPr>
          <p:nvPr>
            <p:ph type="body" sz="quarter" idx="20"/>
          </p:nvPr>
        </p:nvSpPr>
        <p:spPr>
          <a:xfrm>
            <a:off x="7646670"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713AAE36-2045-4D14-87DC-59D4EFCC1500}"/>
              </a:ext>
            </a:extLst>
          </p:cNvPr>
          <p:cNvSpPr>
            <a:spLocks noGrp="1"/>
          </p:cNvSpPr>
          <p:nvPr>
            <p:ph type="pic" sz="quarter" idx="19" hasCustomPrompt="1"/>
          </p:nvPr>
        </p:nvSpPr>
        <p:spPr bwMode="ltGray">
          <a:xfrm>
            <a:off x="7354062" y="2286000"/>
            <a:ext cx="2386584" cy="2286000"/>
          </a:xfrm>
          <a:blipFill>
            <a:blip r:embed="rId5"/>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21" name="Text Placeholder 3">
            <a:extLst>
              <a:ext uri="{FF2B5EF4-FFF2-40B4-BE49-F238E27FC236}">
                <a16:creationId xmlns:a16="http://schemas.microsoft.com/office/drawing/2014/main" id="{5B1B6F72-F14C-40F1-8B29-8620AA34DC63}"/>
              </a:ext>
            </a:extLst>
          </p:cNvPr>
          <p:cNvSpPr>
            <a:spLocks noGrp="1"/>
          </p:cNvSpPr>
          <p:nvPr>
            <p:ph type="body" sz="quarter" idx="22"/>
          </p:nvPr>
        </p:nvSpPr>
        <p:spPr>
          <a:xfrm>
            <a:off x="10098024" y="4799409"/>
            <a:ext cx="1801368" cy="1469629"/>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Picture Placeholder" descr="This photo is a 'placeholder' only. Drag or drop your photo here, or click and tap the center to insert a photo.">
            <a:extLst>
              <a:ext uri="{FF2B5EF4-FFF2-40B4-BE49-F238E27FC236}">
                <a16:creationId xmlns:a16="http://schemas.microsoft.com/office/drawing/2014/main" id="{2AD682C7-20D7-4ED0-99A7-C8530DAC8612}"/>
              </a:ext>
            </a:extLst>
          </p:cNvPr>
          <p:cNvSpPr>
            <a:spLocks noGrp="1"/>
          </p:cNvSpPr>
          <p:nvPr>
            <p:ph type="pic" sz="quarter" idx="21" hasCustomPrompt="1"/>
          </p:nvPr>
        </p:nvSpPr>
        <p:spPr bwMode="ltGray">
          <a:xfrm>
            <a:off x="9805416" y="2286000"/>
            <a:ext cx="2386584" cy="2286000"/>
          </a:xfrm>
          <a:blipFill>
            <a:blip r:embed="rId6"/>
            <a:stretch>
              <a:fillRect/>
            </a:stretch>
          </a:blipFill>
        </p:spPr>
        <p:txBody>
          <a:bodyPr lIns="0" tIns="0" rIns="0" bIns="73152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Dag &amp; drop your photo here </a:t>
            </a:r>
            <a:br>
              <a:rPr lang="en-US"/>
            </a:br>
            <a:r>
              <a:rPr lang="en-US"/>
              <a:t>or click or tap icon below </a:t>
            </a:r>
            <a:br>
              <a:rPr lang="en-US"/>
            </a:br>
            <a:r>
              <a:rPr lang="en-US"/>
              <a:t>to insert</a:t>
            </a:r>
          </a:p>
        </p:txBody>
      </p:sp>
      <p:sp>
        <p:nvSpPr>
          <p:cNvPr id="3" name="TextBox 2">
            <a:extLst>
              <a:ext uri="{FF2B5EF4-FFF2-40B4-BE49-F238E27FC236}">
                <a16:creationId xmlns:a16="http://schemas.microsoft.com/office/drawing/2014/main" id="{B2FE569B-F817-467C-8BAC-558CE9824DBA}"/>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54622730"/>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1440">
          <p15:clr>
            <a:srgbClr val="5ACBF0"/>
          </p15:clr>
        </p15:guide>
        <p15:guide id="3" orient="horz" pos="2880">
          <p15:clr>
            <a:srgbClr val="5ACBF0"/>
          </p15:clr>
        </p15:guide>
        <p15:guide id="4" orient="horz" pos="3024">
          <p15:clr>
            <a:srgbClr val="5ACBF0"/>
          </p15:clr>
        </p15:guide>
        <p15:guide id="8" pos="4631">
          <p15:clr>
            <a:srgbClr val="5ACBF0"/>
          </p15:clr>
        </p15:guide>
        <p15:guide id="9" pos="4593">
          <p15:clr>
            <a:srgbClr val="5ACBF0"/>
          </p15:clr>
        </p15:guide>
        <p15:guide id="10" pos="6134">
          <p15:clr>
            <a:srgbClr val="5ACBF0"/>
          </p15:clr>
        </p15:guide>
        <p15:guide id="11" pos="1323">
          <p15:clr>
            <a:srgbClr val="5ACBF0"/>
          </p15:clr>
        </p15:guide>
        <p15:guide id="12" pos="2865">
          <p15:clr>
            <a:srgbClr val="5ACBF0"/>
          </p15:clr>
        </p15:guide>
        <p15:guide id="13" pos="4815">
          <p15:clr>
            <a:srgbClr val="5ACBF0"/>
          </p15:clr>
        </p15:guide>
        <p15:guide id="14" pos="6361">
          <p15:clr>
            <a:srgbClr val="5ACBF0"/>
          </p15:clr>
        </p15:guide>
        <p15:guide id="15" orient="horz">
          <p15:clr>
            <a:srgbClr val="5ACBF0"/>
          </p15:clr>
        </p15:guide>
        <p15:guide id="16" pos="1727">
          <p15:clr>
            <a:srgbClr val="5ACBF0"/>
          </p15:clr>
        </p15:guide>
        <p15:guide id="17" pos="2294">
          <p15:clr>
            <a:srgbClr val="5ACBF0"/>
          </p15:clr>
        </p15:guide>
        <p15:guide id="18" pos="3273">
          <p15:clr>
            <a:srgbClr val="5ACBF0"/>
          </p15:clr>
        </p15:guide>
        <p15:guide id="19" pos="4411">
          <p15:clr>
            <a:srgbClr val="5ACBF0"/>
          </p15:clr>
        </p15:guide>
        <p15:guide id="21" pos="6179">
          <p15:clr>
            <a:srgbClr val="5ACBF0"/>
          </p15:clr>
        </p15:guide>
        <p15:guide id="22" pos="1501">
          <p15:clr>
            <a:srgbClr val="5ACBF0"/>
          </p15:clr>
        </p15:guide>
        <p15:guide id="23" pos="1543">
          <p15:clr>
            <a:srgbClr val="5ACBF0"/>
          </p15:clr>
        </p15:guide>
        <p15:guide id="24" pos="3049">
          <p15:clr>
            <a:srgbClr val="5ACBF0"/>
          </p15:clr>
        </p15:guide>
        <p15:guide id="25" pos="3088">
          <p15:clr>
            <a:srgbClr val="5ACBF0"/>
          </p15:clr>
        </p15:guide>
        <p15:guide id="26" pos="5954">
          <p15:clr>
            <a:srgbClr val="5ACBF0"/>
          </p15:clr>
        </p15:guide>
        <p15:guide id="27" pos="3840">
          <p15:clr>
            <a:srgbClr val="5ACBF0"/>
          </p15:clr>
        </p15:guide>
        <p15:guide id="28" pos="5386">
          <p15:clr>
            <a:srgbClr val="5ACBF0"/>
          </p15:clr>
        </p15:guide>
        <p15:guide id="29" pos="753">
          <p15:clr>
            <a:srgbClr val="5ACBF0"/>
          </p15:clr>
        </p15:guide>
        <p15:guide id="30" pos="6927">
          <p15:clr>
            <a:srgbClr val="5ACBF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hre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8962"/>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2037906"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2037906"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4939284"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4939284"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7840663"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7840663"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20" name="TextBox 19">
            <a:extLst>
              <a:ext uri="{FF2B5EF4-FFF2-40B4-BE49-F238E27FC236}">
                <a16:creationId xmlns:a16="http://schemas.microsoft.com/office/drawing/2014/main" id="{0D6AFB7A-35B4-4881-AB50-D112482166B1}"/>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0315840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3840">
          <p15:clr>
            <a:srgbClr val="5ACBF0"/>
          </p15:clr>
        </p15:guide>
        <p15:guide id="4" pos="1283">
          <p15:clr>
            <a:srgbClr val="5ACBF0"/>
          </p15:clr>
        </p15:guide>
        <p15:guide id="5" pos="5666">
          <p15:clr>
            <a:srgbClr val="5ACBF0"/>
          </p15:clr>
        </p15:guide>
        <p15:guide id="6" pos="2741">
          <p15:clr>
            <a:srgbClr val="5ACBF0"/>
          </p15:clr>
        </p15:guide>
        <p15:guide id="7" pos="2012">
          <p15:clr>
            <a:srgbClr val="5ACBF0"/>
          </p15:clr>
        </p15:guide>
        <p15:guide id="8" pos="3109">
          <p15:clr>
            <a:srgbClr val="5ACBF0"/>
          </p15:clr>
        </p15:guide>
        <p15:guide id="9" pos="4570">
          <p15:clr>
            <a:srgbClr val="5ACBF0"/>
          </p15:clr>
        </p15:guide>
        <p15:guide id="11" pos="6397">
          <p15:clr>
            <a:srgbClr val="5ACBF0"/>
          </p15:clr>
        </p15:guide>
        <p15:guide id="12" orient="horz" pos="1440">
          <p15:clr>
            <a:srgbClr val="5ACBF0"/>
          </p15:clr>
        </p15:guide>
        <p15:guide id="13" pos="4938">
          <p15:clr>
            <a:srgbClr val="5ACBF0"/>
          </p15:clr>
        </p15:guide>
        <p15:guide id="14" orient="horz" pos="2894">
          <p15:clr>
            <a:srgbClr val="5ACBF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Four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2313432" cy="2313432"/>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3487250" y="2286000"/>
            <a:ext cx="2313432" cy="2313432"/>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348725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6390300" y="2286000"/>
            <a:ext cx="2313432" cy="2313432"/>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6390300"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9293351" y="2286000"/>
            <a:ext cx="2313432" cy="2313432"/>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6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9293351" y="4800600"/>
            <a:ext cx="2313432" cy="146843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32044854"/>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3024">
          <p15:clr>
            <a:srgbClr val="5ACBF0"/>
          </p15:clr>
        </p15:guide>
        <p15:guide id="3" pos="4025">
          <p15:clr>
            <a:srgbClr val="5ACBF0"/>
          </p15:clr>
        </p15:guide>
        <p15:guide id="5" pos="5854">
          <p15:clr>
            <a:srgbClr val="5ACBF0"/>
          </p15:clr>
        </p15:guide>
        <p15:guide id="7" pos="3654">
          <p15:clr>
            <a:srgbClr val="5ACBF0"/>
          </p15:clr>
        </p15:guide>
        <p15:guide id="8" pos="2195">
          <p15:clr>
            <a:srgbClr val="5ACBF0"/>
          </p15:clr>
        </p15:guide>
        <p15:guide id="10" pos="2926">
          <p15:clr>
            <a:srgbClr val="5ACBF0"/>
          </p15:clr>
        </p15:guide>
        <p15:guide id="11" pos="4756">
          <p15:clr>
            <a:srgbClr val="5ACBF0"/>
          </p15:clr>
        </p15:guide>
        <p15:guide id="12" pos="6581">
          <p15:clr>
            <a:srgbClr val="5ACBF0"/>
          </p15:clr>
        </p15:guide>
        <p15:guide id="13" pos="1097">
          <p15:clr>
            <a:srgbClr val="5ACBF0"/>
          </p15:clr>
        </p15:guide>
        <p15:guide id="14" orient="horz" pos="1440">
          <p15:clr>
            <a:srgbClr val="5ACBF0"/>
          </p15:clr>
        </p15:guide>
        <p15:guide id="15" pos="1826">
          <p15:clr>
            <a:srgbClr val="5ACBF0"/>
          </p15:clr>
        </p15:guide>
        <p15:guide id="18" pos="5483">
          <p15:clr>
            <a:srgbClr val="5ACBF0"/>
          </p15:clr>
        </p15:guide>
        <p15:guide id="19" orient="horz" pos="2898">
          <p15:clr>
            <a:srgbClr val="5ACBF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ive round photo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D211-079C-4884-AB74-BFA812A63FE8}"/>
              </a:ext>
            </a:extLst>
          </p:cNvPr>
          <p:cNvSpPr>
            <a:spLocks noGrp="1"/>
          </p:cNvSpPr>
          <p:nvPr>
            <p:ph type="title"/>
          </p:nvPr>
        </p:nvSpPr>
        <p:spPr>
          <a:xfrm>
            <a:off x="588263" y="583007"/>
            <a:ext cx="11018520" cy="1115568"/>
          </a:xfrm>
        </p:spPr>
        <p:txBody>
          <a:bodyPr anchor="ctr"/>
          <a:lstStyle>
            <a:lvl1pPr algn="ctr">
              <a:defRPr/>
            </a:lvl1pPr>
          </a:lstStyle>
          <a:p>
            <a:r>
              <a:rPr lang="en-US"/>
              <a:t>Click to edit Master title style</a:t>
            </a:r>
          </a:p>
        </p:txBody>
      </p:sp>
      <p:sp>
        <p:nvSpPr>
          <p:cNvPr id="16" name="Picture Placeholder" descr="This photo is a 'placeholder' only. Drag or drop your photo here, or click and tap the center to insert a photo.">
            <a:extLst>
              <a:ext uri="{FF2B5EF4-FFF2-40B4-BE49-F238E27FC236}">
                <a16:creationId xmlns:a16="http://schemas.microsoft.com/office/drawing/2014/main" id="{5757E314-6417-4051-A2CD-D3614CAA6A78}"/>
              </a:ext>
            </a:extLst>
          </p:cNvPr>
          <p:cNvSpPr>
            <a:spLocks noGrp="1" noChangeAspect="1"/>
          </p:cNvSpPr>
          <p:nvPr>
            <p:ph type="pic" sz="quarter" idx="13" hasCustomPrompt="1"/>
          </p:nvPr>
        </p:nvSpPr>
        <p:spPr bwMode="ltGray">
          <a:xfrm>
            <a:off x="584200" y="2286000"/>
            <a:ext cx="1737360" cy="1737360"/>
          </a:xfrm>
          <a:prstGeom prst="ellipse">
            <a:avLst/>
          </a:prstGeom>
          <a:blipFill>
            <a:blip r:embed="rId2"/>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3" name="Text Placeholder 3">
            <a:extLst>
              <a:ext uri="{FF2B5EF4-FFF2-40B4-BE49-F238E27FC236}">
                <a16:creationId xmlns:a16="http://schemas.microsoft.com/office/drawing/2014/main" id="{5BBECFAF-80A0-4620-8865-87562DFB497B}"/>
              </a:ext>
            </a:extLst>
          </p:cNvPr>
          <p:cNvSpPr>
            <a:spLocks noGrp="1"/>
          </p:cNvSpPr>
          <p:nvPr>
            <p:ph type="body" sz="quarter" idx="16"/>
          </p:nvPr>
        </p:nvSpPr>
        <p:spPr>
          <a:xfrm>
            <a:off x="584200"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7" name="Picture Placeholder" descr="This photo is a 'placeholder' only. Drag or drop your photo here, or click and tap the center to insert a photo.">
            <a:extLst>
              <a:ext uri="{FF2B5EF4-FFF2-40B4-BE49-F238E27FC236}">
                <a16:creationId xmlns:a16="http://schemas.microsoft.com/office/drawing/2014/main" id="{E5577FC3-49F5-4B04-AFD3-AA0A57BA8355}"/>
              </a:ext>
            </a:extLst>
          </p:cNvPr>
          <p:cNvSpPr>
            <a:spLocks noGrp="1" noChangeAspect="1"/>
          </p:cNvSpPr>
          <p:nvPr>
            <p:ph type="pic" sz="quarter" idx="19" hasCustomPrompt="1"/>
          </p:nvPr>
        </p:nvSpPr>
        <p:spPr bwMode="ltGray">
          <a:xfrm>
            <a:off x="2905506" y="2286000"/>
            <a:ext cx="1737360" cy="1737360"/>
          </a:xfrm>
          <a:prstGeom prst="ellipse">
            <a:avLst/>
          </a:prstGeom>
          <a:blipFill>
            <a:blip r:embed="rId3"/>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4" name="Text Placeholder 3">
            <a:extLst>
              <a:ext uri="{FF2B5EF4-FFF2-40B4-BE49-F238E27FC236}">
                <a16:creationId xmlns:a16="http://schemas.microsoft.com/office/drawing/2014/main" id="{8AD287B4-D736-4707-854D-BEA62EF2BBCF}"/>
              </a:ext>
            </a:extLst>
          </p:cNvPr>
          <p:cNvSpPr>
            <a:spLocks noGrp="1"/>
          </p:cNvSpPr>
          <p:nvPr>
            <p:ph type="body" sz="quarter" idx="17"/>
          </p:nvPr>
        </p:nvSpPr>
        <p:spPr>
          <a:xfrm>
            <a:off x="2905506"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8" name="Picture Placeholder" descr="This photo is a 'placeholder' only. Drag or drop your photo here, or click and tap the center to insert a photo.">
            <a:extLst>
              <a:ext uri="{FF2B5EF4-FFF2-40B4-BE49-F238E27FC236}">
                <a16:creationId xmlns:a16="http://schemas.microsoft.com/office/drawing/2014/main" id="{9B56ECFD-6AA2-4EC5-A445-D1E0952199EC}"/>
              </a:ext>
            </a:extLst>
          </p:cNvPr>
          <p:cNvSpPr>
            <a:spLocks noGrp="1" noChangeAspect="1"/>
          </p:cNvSpPr>
          <p:nvPr>
            <p:ph type="pic" sz="quarter" idx="20" hasCustomPrompt="1"/>
          </p:nvPr>
        </p:nvSpPr>
        <p:spPr bwMode="ltGray">
          <a:xfrm>
            <a:off x="5227320" y="2286000"/>
            <a:ext cx="1737360" cy="1737360"/>
          </a:xfrm>
          <a:prstGeom prst="ellipse">
            <a:avLst/>
          </a:prstGeom>
          <a:blipFill>
            <a:blip r:embed="rId4"/>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15" name="Text Placeholder 3">
            <a:extLst>
              <a:ext uri="{FF2B5EF4-FFF2-40B4-BE49-F238E27FC236}">
                <a16:creationId xmlns:a16="http://schemas.microsoft.com/office/drawing/2014/main" id="{9ED5A27F-D9D2-4DCB-8422-4694477ECA88}"/>
              </a:ext>
            </a:extLst>
          </p:cNvPr>
          <p:cNvSpPr>
            <a:spLocks noGrp="1"/>
          </p:cNvSpPr>
          <p:nvPr>
            <p:ph type="body" sz="quarter" idx="18"/>
          </p:nvPr>
        </p:nvSpPr>
        <p:spPr>
          <a:xfrm>
            <a:off x="5227320" y="4235451"/>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1" name="Picture Placeholder" descr="This photo is a 'placeholder' only. Drag or drop your photo here, or click and tap the center to insert a photo.">
            <a:extLst>
              <a:ext uri="{FF2B5EF4-FFF2-40B4-BE49-F238E27FC236}">
                <a16:creationId xmlns:a16="http://schemas.microsoft.com/office/drawing/2014/main" id="{F78E1D3B-7D6F-4EFD-9EB2-E1A27309D6AF}"/>
              </a:ext>
            </a:extLst>
          </p:cNvPr>
          <p:cNvSpPr>
            <a:spLocks noGrp="1" noChangeAspect="1"/>
          </p:cNvSpPr>
          <p:nvPr>
            <p:ph type="pic" sz="quarter" idx="21" hasCustomPrompt="1"/>
          </p:nvPr>
        </p:nvSpPr>
        <p:spPr bwMode="ltGray">
          <a:xfrm>
            <a:off x="7548118" y="2286000"/>
            <a:ext cx="1737360" cy="1737360"/>
          </a:xfrm>
          <a:prstGeom prst="ellipse">
            <a:avLst/>
          </a:prstGeom>
          <a:blipFill>
            <a:blip r:embed="rId5"/>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insert44</a:t>
            </a:r>
          </a:p>
        </p:txBody>
      </p:sp>
      <p:sp>
        <p:nvSpPr>
          <p:cNvPr id="12" name="Text Placeholder 3">
            <a:extLst>
              <a:ext uri="{FF2B5EF4-FFF2-40B4-BE49-F238E27FC236}">
                <a16:creationId xmlns:a16="http://schemas.microsoft.com/office/drawing/2014/main" id="{3BB2FF62-05DC-462E-808C-4DDE1C65392C}"/>
              </a:ext>
            </a:extLst>
          </p:cNvPr>
          <p:cNvSpPr>
            <a:spLocks noGrp="1"/>
          </p:cNvSpPr>
          <p:nvPr>
            <p:ph type="body" sz="quarter" idx="22"/>
          </p:nvPr>
        </p:nvSpPr>
        <p:spPr>
          <a:xfrm>
            <a:off x="7548118"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19" name="Picture Placeholder" descr="This photo is a 'placeholder' only. Drag or drop your photo here, or click and tap the center to insert a photo.">
            <a:extLst>
              <a:ext uri="{FF2B5EF4-FFF2-40B4-BE49-F238E27FC236}">
                <a16:creationId xmlns:a16="http://schemas.microsoft.com/office/drawing/2014/main" id="{E4DC3400-0B11-4EA0-9B8D-6FADE6964F37}"/>
              </a:ext>
            </a:extLst>
          </p:cNvPr>
          <p:cNvSpPr>
            <a:spLocks noGrp="1" noChangeAspect="1"/>
          </p:cNvSpPr>
          <p:nvPr>
            <p:ph type="pic" sz="quarter" idx="23" hasCustomPrompt="1"/>
          </p:nvPr>
        </p:nvSpPr>
        <p:spPr bwMode="ltGray">
          <a:xfrm>
            <a:off x="9869423" y="2286000"/>
            <a:ext cx="1737360" cy="1737360"/>
          </a:xfrm>
          <a:prstGeom prst="ellipse">
            <a:avLst/>
          </a:prstGeom>
          <a:blipFill>
            <a:blip r:embed="rId6"/>
            <a:stretch>
              <a:fillRect/>
            </a:stretch>
          </a:blipFill>
        </p:spPr>
        <p:txBody>
          <a:bodyPr lIns="0" tIns="0" rIns="0" bIns="594360" anchor="ctr" anchorCtr="0">
            <a:noAutofit/>
          </a:bodyPr>
          <a:lstStyle>
            <a:lvl1pPr marL="0" indent="0" algn="ctr">
              <a:lnSpc>
                <a:spcPct val="100000"/>
              </a:lnSpc>
              <a:buNone/>
              <a:defRPr sz="500" b="1">
                <a:solidFill>
                  <a:srgbClr val="000000"/>
                </a:solidFill>
                <a:latin typeface="+mn-lt"/>
                <a:cs typeface="Segoe UI" panose="020B0502040204020203" pitchFamily="34" charset="0"/>
              </a:defRPr>
            </a:lvl1pPr>
          </a:lstStyle>
          <a:p>
            <a:r>
              <a:rPr lang="en-US"/>
              <a:t>Drag &amp; drop your photo </a:t>
            </a:r>
            <a:br>
              <a:rPr lang="en-US"/>
            </a:br>
            <a:r>
              <a:rPr lang="en-US"/>
              <a:t>here or click or tap icon </a:t>
            </a:r>
            <a:br>
              <a:rPr lang="en-US"/>
            </a:br>
            <a:r>
              <a:rPr lang="en-US"/>
              <a:t>below to insert</a:t>
            </a:r>
          </a:p>
        </p:txBody>
      </p:sp>
      <p:sp>
        <p:nvSpPr>
          <p:cNvPr id="20" name="Text Placeholder 3">
            <a:extLst>
              <a:ext uri="{FF2B5EF4-FFF2-40B4-BE49-F238E27FC236}">
                <a16:creationId xmlns:a16="http://schemas.microsoft.com/office/drawing/2014/main" id="{133C357E-ECC0-485F-9033-5D4DEC8774BB}"/>
              </a:ext>
            </a:extLst>
          </p:cNvPr>
          <p:cNvSpPr>
            <a:spLocks noGrp="1"/>
          </p:cNvSpPr>
          <p:nvPr>
            <p:ph type="body" sz="quarter" idx="24"/>
          </p:nvPr>
        </p:nvSpPr>
        <p:spPr>
          <a:xfrm>
            <a:off x="9869423" y="4235450"/>
            <a:ext cx="1737360" cy="2033588"/>
          </a:xfrm>
        </p:spPr>
        <p:txBody>
          <a:bodyPr/>
          <a:lstStyle>
            <a:lvl1pPr marL="0" indent="0" algn="ctr">
              <a:spcBef>
                <a:spcPts val="0"/>
              </a:spcBef>
              <a:buNone/>
              <a:defRPr sz="1800">
                <a:latin typeface="+mj-lt"/>
              </a:defRPr>
            </a:lvl1pPr>
          </a:lstStyle>
          <a:p>
            <a:pPr lvl="0"/>
            <a:r>
              <a:rPr lang="en-US"/>
              <a:t>Click to edit Master text styles</a:t>
            </a:r>
          </a:p>
        </p:txBody>
      </p:sp>
      <p:sp>
        <p:nvSpPr>
          <p:cNvPr id="3" name="TextBox 2">
            <a:extLst>
              <a:ext uri="{FF2B5EF4-FFF2-40B4-BE49-F238E27FC236}">
                <a16:creationId xmlns:a16="http://schemas.microsoft.com/office/drawing/2014/main" id="{67A72D6D-004C-4F57-AD34-F1019A756073}"/>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545439115"/>
      </p:ext>
    </p:extLst>
  </p:cSld>
  <p:clrMapOvr>
    <a:masterClrMapping/>
  </p:clrMapOvr>
  <p:transition>
    <p:fade/>
  </p:transition>
  <p:extLst>
    <p:ext uri="{DCECCB84-F9BA-43D5-87BE-67443E8EF086}">
      <p15:sldGuideLst xmlns:p15="http://schemas.microsoft.com/office/powerpoint/2012/main">
        <p15:guide id="1" orient="horz" pos="720">
          <p15:clr>
            <a:srgbClr val="5ACBF0"/>
          </p15:clr>
        </p15:guide>
        <p15:guide id="2" orient="horz" pos="2664">
          <p15:clr>
            <a:srgbClr val="5ACBF0"/>
          </p15:clr>
        </p15:guide>
        <p15:guide id="3" pos="6216">
          <p15:clr>
            <a:srgbClr val="5ACBF0"/>
          </p15:clr>
        </p15:guide>
        <p15:guide id="5" pos="5850">
          <p15:clr>
            <a:srgbClr val="5ACBF0"/>
          </p15:clr>
        </p15:guide>
        <p15:guide id="7" pos="4392">
          <p15:clr>
            <a:srgbClr val="5ACBF0"/>
          </p15:clr>
        </p15:guide>
        <p15:guide id="8" pos="3292">
          <p15:clr>
            <a:srgbClr val="5ACBF0"/>
          </p15:clr>
        </p15:guide>
        <p15:guide id="10" pos="2926">
          <p15:clr>
            <a:srgbClr val="5ACBF0"/>
          </p15:clr>
        </p15:guide>
        <p15:guide id="11" pos="4754">
          <p15:clr>
            <a:srgbClr val="5ACBF0"/>
          </p15:clr>
        </p15:guide>
        <p15:guide id="13" pos="1464">
          <p15:clr>
            <a:srgbClr val="5ACBF0"/>
          </p15:clr>
        </p15:guide>
        <p15:guide id="14" orient="horz" pos="1440">
          <p15:clr>
            <a:srgbClr val="5ACBF0"/>
          </p15:clr>
        </p15:guide>
        <p15:guide id="15" pos="1830">
          <p15:clr>
            <a:srgbClr val="5ACBF0"/>
          </p15:clr>
        </p15:guide>
        <p15:guide id="16" orient="horz" pos="2533">
          <p15:clr>
            <a:srgbClr val="5ACBF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Quote slide 1b">
    <p:bg>
      <p:bgRef idx="1001">
        <a:schemeClr val="bg2"/>
      </p:bgRef>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DD89A49A-58E0-6646-8574-0B0729961CFB}"/>
              </a:ext>
            </a:extLst>
          </p:cNvPr>
          <p:cNvSpPr>
            <a:spLocks noGrp="1"/>
          </p:cNvSpPr>
          <p:nvPr>
            <p:ph type="body" sz="quarter" idx="18" hasCustomPrompt="1"/>
          </p:nvPr>
        </p:nvSpPr>
        <p:spPr>
          <a:xfrm>
            <a:off x="1739900" y="3779493"/>
            <a:ext cx="5795963" cy="276999"/>
          </a:xfrm>
        </p:spPr>
        <p:txBody>
          <a:bodyPr/>
          <a:lstStyle>
            <a:lvl1pPr marL="0" indent="0" algn="l">
              <a:spcBef>
                <a:spcPts val="0"/>
              </a:spcBef>
              <a:buNone/>
              <a:defRPr sz="1800">
                <a:solidFill>
                  <a:schemeClr val="tx1"/>
                </a:solidFill>
                <a:latin typeface="+mj-lt"/>
              </a:defRPr>
            </a:lvl1pPr>
          </a:lstStyle>
          <a:p>
            <a:pPr lvl="0"/>
            <a:r>
              <a:rPr lang="en-US"/>
              <a:t>Name attribute</a:t>
            </a:r>
          </a:p>
        </p:txBody>
      </p:sp>
      <p:sp>
        <p:nvSpPr>
          <p:cNvPr id="9" name="Text Placeholder 3">
            <a:extLst>
              <a:ext uri="{FF2B5EF4-FFF2-40B4-BE49-F238E27FC236}">
                <a16:creationId xmlns:a16="http://schemas.microsoft.com/office/drawing/2014/main" id="{53C890AF-C449-E34D-86FC-4BE82A41ED0D}"/>
              </a:ext>
            </a:extLst>
          </p:cNvPr>
          <p:cNvSpPr>
            <a:spLocks noGrp="1"/>
          </p:cNvSpPr>
          <p:nvPr>
            <p:ph type="body" sz="quarter" idx="20" hasCustomPrompt="1"/>
          </p:nvPr>
        </p:nvSpPr>
        <p:spPr>
          <a:xfrm>
            <a:off x="1739900" y="4077072"/>
            <a:ext cx="5795963" cy="215444"/>
          </a:xfrm>
        </p:spPr>
        <p:txBody>
          <a:bodyPr/>
          <a:lstStyle>
            <a:lvl1pPr marL="0" indent="0" algn="l">
              <a:spcBef>
                <a:spcPts val="0"/>
              </a:spcBef>
              <a:buNone/>
              <a:defRPr sz="1400">
                <a:solidFill>
                  <a:schemeClr val="tx1"/>
                </a:solidFill>
                <a:latin typeface="+mn-lt"/>
              </a:defRPr>
            </a:lvl1pPr>
          </a:lstStyle>
          <a:p>
            <a:pPr lvl="0"/>
            <a:r>
              <a:rPr lang="en-US"/>
              <a:t>Job title or another attribute</a:t>
            </a:r>
          </a:p>
        </p:txBody>
      </p:sp>
      <p:sp>
        <p:nvSpPr>
          <p:cNvPr id="10" name="Title 1">
            <a:extLst>
              <a:ext uri="{FF2B5EF4-FFF2-40B4-BE49-F238E27FC236}">
                <a16:creationId xmlns:a16="http://schemas.microsoft.com/office/drawing/2014/main" id="{4B9A47D2-7C06-3E47-802E-BD98760204B1}"/>
              </a:ext>
            </a:extLst>
          </p:cNvPr>
          <p:cNvSpPr>
            <a:spLocks noGrp="1"/>
          </p:cNvSpPr>
          <p:nvPr>
            <p:ph type="title" hasCustomPrompt="1"/>
          </p:nvPr>
        </p:nvSpPr>
        <p:spPr>
          <a:xfrm>
            <a:off x="1739899" y="2025650"/>
            <a:ext cx="9866313" cy="1661993"/>
          </a:xfrm>
        </p:spPr>
        <p:txBody>
          <a:bodyPr anchor="b"/>
          <a:lstStyle>
            <a:lvl1pPr>
              <a:defRPr>
                <a:solidFill>
                  <a:schemeClr val="accent3"/>
                </a:solidFill>
              </a:defRPr>
            </a:lvl1pPr>
          </a:lstStyle>
          <a:p>
            <a:r>
              <a:rPr lang="en-US"/>
              <a:t>Add quote text here Add quote text here Add quote text here Add quote text here Add quote text here</a:t>
            </a:r>
          </a:p>
        </p:txBody>
      </p:sp>
    </p:spTree>
    <p:extLst>
      <p:ext uri="{BB962C8B-B14F-4D97-AF65-F5344CB8AC3E}">
        <p14:creationId xmlns:p14="http://schemas.microsoft.com/office/powerpoint/2010/main" val="2144205381"/>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Quote slide 2b">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39D5D9-B234-7B4F-90F8-2A7ABA2E4ABF}"/>
              </a:ext>
            </a:extLst>
          </p:cNvPr>
          <p:cNvSpPr/>
          <p:nvPr userDrawn="1"/>
        </p:nvSpPr>
        <p:spPr bwMode="auto">
          <a:xfrm>
            <a:off x="0" y="0"/>
            <a:ext cx="81280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ext Placeholder 3">
            <a:extLst>
              <a:ext uri="{FF2B5EF4-FFF2-40B4-BE49-F238E27FC236}">
                <a16:creationId xmlns:a16="http://schemas.microsoft.com/office/drawing/2014/main" id="{549D697E-24D0-AB42-8E18-256C047E4063}"/>
              </a:ext>
            </a:extLst>
          </p:cNvPr>
          <p:cNvSpPr>
            <a:spLocks noGrp="1"/>
          </p:cNvSpPr>
          <p:nvPr>
            <p:ph type="body" sz="quarter" idx="18" hasCustomPrompt="1"/>
          </p:nvPr>
        </p:nvSpPr>
        <p:spPr>
          <a:xfrm>
            <a:off x="8420100" y="2044961"/>
            <a:ext cx="3478213" cy="276999"/>
          </a:xfrm>
        </p:spPr>
        <p:txBody>
          <a:bodyPr/>
          <a:lstStyle>
            <a:lvl1pPr marL="0" indent="0" algn="l">
              <a:spcBef>
                <a:spcPts val="0"/>
              </a:spcBef>
              <a:buNone/>
              <a:defRPr sz="1800">
                <a:latin typeface="+mj-lt"/>
              </a:defRPr>
            </a:lvl1pPr>
          </a:lstStyle>
          <a:p>
            <a:pPr lvl="0"/>
            <a:r>
              <a:rPr lang="en-US"/>
              <a:t>Name attribute</a:t>
            </a:r>
          </a:p>
        </p:txBody>
      </p:sp>
      <p:sp>
        <p:nvSpPr>
          <p:cNvPr id="6" name="Text Placeholder 3">
            <a:extLst>
              <a:ext uri="{FF2B5EF4-FFF2-40B4-BE49-F238E27FC236}">
                <a16:creationId xmlns:a16="http://schemas.microsoft.com/office/drawing/2014/main" id="{BA94D27E-F2D3-4E43-B280-E6CF5DAAF0EF}"/>
              </a:ext>
            </a:extLst>
          </p:cNvPr>
          <p:cNvSpPr>
            <a:spLocks noGrp="1"/>
          </p:cNvSpPr>
          <p:nvPr>
            <p:ph type="body" sz="quarter" idx="20" hasCustomPrompt="1"/>
          </p:nvPr>
        </p:nvSpPr>
        <p:spPr>
          <a:xfrm>
            <a:off x="8420100" y="2342540"/>
            <a:ext cx="3478213"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7" name="Title 1">
            <a:extLst>
              <a:ext uri="{FF2B5EF4-FFF2-40B4-BE49-F238E27FC236}">
                <a16:creationId xmlns:a16="http://schemas.microsoft.com/office/drawing/2014/main" id="{89F65E91-FAFD-244C-A86D-629BF5974C9C}"/>
              </a:ext>
            </a:extLst>
          </p:cNvPr>
          <p:cNvSpPr>
            <a:spLocks noGrp="1"/>
          </p:cNvSpPr>
          <p:nvPr>
            <p:ph type="title" hasCustomPrompt="1"/>
          </p:nvPr>
        </p:nvSpPr>
        <p:spPr>
          <a:xfrm>
            <a:off x="1163638" y="2025650"/>
            <a:ext cx="6372225" cy="553998"/>
          </a:xfrm>
        </p:spPr>
        <p:txBody>
          <a:bodyPr anchor="t"/>
          <a:lstStyle>
            <a:lvl1pPr>
              <a:defRPr>
                <a:solidFill>
                  <a:schemeClr val="accent3"/>
                </a:solidFill>
              </a:defRPr>
            </a:lvl1pPr>
          </a:lstStyle>
          <a:p>
            <a:r>
              <a:rPr lang="en-US"/>
              <a:t>Add quote text here</a:t>
            </a:r>
          </a:p>
        </p:txBody>
      </p:sp>
    </p:spTree>
    <p:extLst>
      <p:ext uri="{BB962C8B-B14F-4D97-AF65-F5344CB8AC3E}">
        <p14:creationId xmlns:p14="http://schemas.microsoft.com/office/powerpoint/2010/main" val="321890481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733">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Quote slide with picture - alt">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05B401B2-8D93-427E-90A4-52337B3965E8}"/>
              </a:ext>
            </a:extLst>
          </p:cNvPr>
          <p:cNvSpPr>
            <a:spLocks noGrp="1"/>
          </p:cNvSpPr>
          <p:nvPr>
            <p:ph type="body" sz="quarter" idx="18" hasCustomPrompt="1"/>
          </p:nvPr>
        </p:nvSpPr>
        <p:spPr>
          <a:xfrm>
            <a:off x="1163638" y="3779493"/>
            <a:ext cx="6372225" cy="276999"/>
          </a:xfrm>
        </p:spPr>
        <p:txBody>
          <a:bodyPr/>
          <a:lstStyle>
            <a:lvl1pPr marL="0" indent="0" algn="l">
              <a:spcBef>
                <a:spcPts val="0"/>
              </a:spcBef>
              <a:buNone/>
              <a:defRPr sz="1800">
                <a:solidFill>
                  <a:schemeClr val="accent6"/>
                </a:solidFill>
                <a:latin typeface="+mj-lt"/>
              </a:defRPr>
            </a:lvl1pPr>
          </a:lstStyle>
          <a:p>
            <a:pPr lvl="0"/>
            <a:r>
              <a:rPr lang="en-US"/>
              <a:t>Name attribute</a:t>
            </a:r>
          </a:p>
        </p:txBody>
      </p:sp>
      <p:sp>
        <p:nvSpPr>
          <p:cNvPr id="14" name="TextBox 13">
            <a:extLst>
              <a:ext uri="{FF2B5EF4-FFF2-40B4-BE49-F238E27FC236}">
                <a16:creationId xmlns:a16="http://schemas.microsoft.com/office/drawing/2014/main" id="{52B36921-D927-4BA6-8891-8AEE9784923C}"/>
              </a:ext>
              <a:ext uri="{C183D7F6-B498-43B3-948B-1728B52AA6E4}">
                <adec:decorative xmlns:adec="http://schemas.microsoft.com/office/drawing/2017/decorative" val="1"/>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5" name="Picture Placeholder 24">
            <a:extLst>
              <a:ext uri="{FF2B5EF4-FFF2-40B4-BE49-F238E27FC236}">
                <a16:creationId xmlns:a16="http://schemas.microsoft.com/office/drawing/2014/main" id="{DB4C8BDC-6825-414F-89F2-3D7A2187253C}"/>
              </a:ext>
            </a:extLst>
          </p:cNvPr>
          <p:cNvSpPr>
            <a:spLocks noGrp="1"/>
          </p:cNvSpPr>
          <p:nvPr>
            <p:ph type="pic" sz="quarter" idx="19"/>
          </p:nvPr>
        </p:nvSpPr>
        <p:spPr>
          <a:xfrm>
            <a:off x="7835900" y="0"/>
            <a:ext cx="4356100" cy="6858000"/>
          </a:xfrm>
        </p:spPr>
        <p:txBody>
          <a:bodyPr/>
          <a:lstStyle/>
          <a:p>
            <a:r>
              <a:rPr lang="en-US"/>
              <a:t>Click icon to add picture</a:t>
            </a:r>
          </a:p>
        </p:txBody>
      </p:sp>
      <p:sp>
        <p:nvSpPr>
          <p:cNvPr id="26" name="Text Placeholder 3">
            <a:extLst>
              <a:ext uri="{FF2B5EF4-FFF2-40B4-BE49-F238E27FC236}">
                <a16:creationId xmlns:a16="http://schemas.microsoft.com/office/drawing/2014/main" id="{90DE3A0D-12BA-BE4F-85C2-FCD13F863574}"/>
              </a:ext>
            </a:extLst>
          </p:cNvPr>
          <p:cNvSpPr>
            <a:spLocks noGrp="1"/>
          </p:cNvSpPr>
          <p:nvPr>
            <p:ph type="body" sz="quarter" idx="20" hasCustomPrompt="1"/>
          </p:nvPr>
        </p:nvSpPr>
        <p:spPr>
          <a:xfrm>
            <a:off x="1163638" y="4077072"/>
            <a:ext cx="6372225" cy="215444"/>
          </a:xfrm>
        </p:spPr>
        <p:txBody>
          <a:bodyPr/>
          <a:lstStyle>
            <a:lvl1pPr marL="0" indent="0" algn="l">
              <a:spcBef>
                <a:spcPts val="0"/>
              </a:spcBef>
              <a:buNone/>
              <a:defRPr sz="1400">
                <a:solidFill>
                  <a:schemeClr val="accent6"/>
                </a:solidFill>
                <a:latin typeface="+mn-lt"/>
              </a:defRPr>
            </a:lvl1pPr>
          </a:lstStyle>
          <a:p>
            <a:pPr lvl="0"/>
            <a:r>
              <a:rPr lang="en-US"/>
              <a:t>Job title or another attribute</a:t>
            </a:r>
          </a:p>
        </p:txBody>
      </p:sp>
      <p:sp>
        <p:nvSpPr>
          <p:cNvPr id="27" name="Title 1">
            <a:extLst>
              <a:ext uri="{FF2B5EF4-FFF2-40B4-BE49-F238E27FC236}">
                <a16:creationId xmlns:a16="http://schemas.microsoft.com/office/drawing/2014/main" id="{4AA6D598-4BC5-AF4E-B609-A7442E6DEBD3}"/>
              </a:ext>
            </a:extLst>
          </p:cNvPr>
          <p:cNvSpPr>
            <a:spLocks noGrp="1"/>
          </p:cNvSpPr>
          <p:nvPr>
            <p:ph type="title" hasCustomPrompt="1"/>
          </p:nvPr>
        </p:nvSpPr>
        <p:spPr>
          <a:xfrm>
            <a:off x="1163638" y="2025650"/>
            <a:ext cx="6372225" cy="553998"/>
          </a:xfrm>
        </p:spPr>
        <p:txBody>
          <a:bodyPr anchor="t"/>
          <a:lstStyle>
            <a:lvl1pPr>
              <a:defRPr>
                <a:solidFill>
                  <a:schemeClr val="tx1"/>
                </a:solidFill>
              </a:defRPr>
            </a:lvl1pPr>
          </a:lstStyle>
          <a:p>
            <a:r>
              <a:rPr lang="en-US"/>
              <a:t>Add quote text here</a:t>
            </a:r>
          </a:p>
        </p:txBody>
      </p:sp>
    </p:spTree>
    <p:extLst>
      <p:ext uri="{BB962C8B-B14F-4D97-AF65-F5344CB8AC3E}">
        <p14:creationId xmlns:p14="http://schemas.microsoft.com/office/powerpoint/2010/main" val="838140444"/>
      </p:ext>
    </p:extLst>
  </p:cSld>
  <p:clrMapOvr>
    <a:masterClrMapping/>
  </p:clrMapOvr>
  <p:transition>
    <p:fade/>
  </p:transition>
  <p:extLst>
    <p:ext uri="{DCECCB84-F9BA-43D5-87BE-67443E8EF086}">
      <p15:sldGuideLst xmlns:p15="http://schemas.microsoft.com/office/powerpoint/2012/main">
        <p15:guide id="3" orient="horz" pos="3584">
          <p15:clr>
            <a:srgbClr val="5ACBF0"/>
          </p15:clr>
        </p15:guide>
        <p15:guide id="4" orient="horz" pos="1276">
          <p15:clr>
            <a:srgbClr val="5ACBF0"/>
          </p15:clr>
        </p15:guide>
        <p15:guide id="5" orient="horz" pos="288">
          <p15:clr>
            <a:srgbClr val="5ACBF0"/>
          </p15:clr>
        </p15:guide>
        <p15:guide id="6" pos="733">
          <p15:clr>
            <a:srgbClr val="5ACBF0"/>
          </p15:clr>
        </p15:guide>
        <p15:guide id="7" pos="4747">
          <p15:clr>
            <a:srgbClr val="5ACBF0"/>
          </p15:clr>
        </p15:guide>
        <p15:guide id="8" pos="4936">
          <p15:clr>
            <a:srgbClr val="5ACBF0"/>
          </p15:clr>
        </p15:guide>
        <p15:guide id="9" pos="5123">
          <p15:clr>
            <a:srgbClr val="5ACBF0"/>
          </p15:clr>
        </p15:guide>
        <p15:guide id="10" orient="horz" pos="3465">
          <p15:clr>
            <a:srgbClr val="5ACBF0"/>
          </p15:clr>
        </p15:guide>
        <p15:guide id="11" orient="horz" pos="1956">
          <p15:clr>
            <a:srgbClr val="FBAE40"/>
          </p15:clr>
        </p15:guide>
        <p15:guide id="12" pos="1096">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text side by s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5216" y="2309812"/>
            <a:ext cx="3182027" cy="3959225"/>
          </a:xfrm>
        </p:spPr>
        <p:txBody>
          <a:bodyPr anchor="t"/>
          <a:lstStyle>
            <a:lvl1pPr>
              <a:defRPr>
                <a:solidFill>
                  <a:schemeClr val="tx1"/>
                </a:solidFill>
              </a:defRPr>
            </a:lvl1pPr>
          </a:lstStyle>
          <a:p>
            <a:r>
              <a:rPr lang="en-US"/>
              <a:t>Title</a:t>
            </a:r>
          </a:p>
        </p:txBody>
      </p:sp>
      <p:sp>
        <p:nvSpPr>
          <p:cNvPr id="7" name="Text Placeholder 2">
            <a:extLst>
              <a:ext uri="{FF2B5EF4-FFF2-40B4-BE49-F238E27FC236}">
                <a16:creationId xmlns:a16="http://schemas.microsoft.com/office/drawing/2014/main" id="{7E9DBFD9-3E1E-4F19-AF15-56780F9C7927}"/>
              </a:ext>
            </a:extLst>
          </p:cNvPr>
          <p:cNvSpPr>
            <a:spLocks noGrp="1"/>
          </p:cNvSpPr>
          <p:nvPr>
            <p:ph type="body" sz="quarter" idx="11"/>
          </p:nvPr>
        </p:nvSpPr>
        <p:spPr>
          <a:xfrm>
            <a:off x="4356100" y="2309812"/>
            <a:ext cx="7253288" cy="3959223"/>
          </a:xfrm>
        </p:spPr>
        <p:txBody>
          <a:bodyPr anchor="t"/>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a:cxnSpLocks/>
          </p:cNvCxnSpPr>
          <p:nvPr userDrawn="1"/>
        </p:nvCxnSpPr>
        <p:spPr>
          <a:xfrm>
            <a:off x="585216" y="2019300"/>
            <a:ext cx="3182112" cy="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9D8AF80-CAD5-4055-80AD-0B31EBCB52A9}"/>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cxnSp>
        <p:nvCxnSpPr>
          <p:cNvPr id="8" name="Straight Connector 7">
            <a:extLst>
              <a:ext uri="{FF2B5EF4-FFF2-40B4-BE49-F238E27FC236}">
                <a16:creationId xmlns:a16="http://schemas.microsoft.com/office/drawing/2014/main" id="{DF1A9F7D-F14E-4BCE-9EB4-D9EF47B67809}"/>
              </a:ext>
              <a:ext uri="{C183D7F6-B498-43B3-948B-1728B52AA6E4}">
                <adec:decorative xmlns:adec="http://schemas.microsoft.com/office/drawing/2017/decorative" val="1"/>
              </a:ext>
            </a:extLst>
          </p:cNvPr>
          <p:cNvCxnSpPr>
            <a:cxnSpLocks/>
          </p:cNvCxnSpPr>
          <p:nvPr userDrawn="1"/>
        </p:nvCxnSpPr>
        <p:spPr>
          <a:xfrm>
            <a:off x="4354523" y="2019300"/>
            <a:ext cx="7254865" cy="0"/>
          </a:xfrm>
          <a:prstGeom prst="line">
            <a:avLst/>
          </a:prstGeom>
          <a:ln w="19050">
            <a:solidFill>
              <a:schemeClr val="tx1">
                <a:alpha val="3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394938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1272">
          <p15:clr>
            <a:srgbClr val="5ACBF0"/>
          </p15:clr>
        </p15:guide>
        <p15:guide id="30" pos="2376">
          <p15:clr>
            <a:srgbClr val="5ACBF0"/>
          </p15:clr>
        </p15:guide>
        <p15:guide id="32" orient="horz" pos="1455">
          <p15:clr>
            <a:srgbClr val="5ACBF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text side by sid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lstStyle>
            <a:lvl1pPr>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lstStyle>
            <a:lvl1pPr marL="231775" indent="-231775">
              <a:spcAft>
                <a:spcPts val="600"/>
              </a:spcAft>
              <a:buFont typeface="Wingdings" panose="05000000000000000000" pitchFamily="2" charset="2"/>
              <a:buChar char=""/>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773127523"/>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Square Border Photo">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425780"/>
            <a:ext cx="4756150" cy="1107996"/>
          </a:xfrm>
          <a:noFill/>
        </p:spPr>
        <p:txBody>
          <a:bodyPr wrap="square"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475615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6" name="MS logo gray - EMF" descr="Microsoft logo, gray text version">
            <a:extLst>
              <a:ext uri="{FF2B5EF4-FFF2-40B4-BE49-F238E27FC236}">
                <a16:creationId xmlns:a16="http://schemas.microsoft.com/office/drawing/2014/main" id="{D3453B0B-33DE-4ED0-A610-D76D0E610F6F}"/>
              </a:ext>
            </a:extLst>
          </p:cNvPr>
          <p:cNvPicPr>
            <a:picLocks noChangeAspect="1"/>
          </p:cNvPicPr>
          <p:nvPr userDrawn="1"/>
        </p:nvPicPr>
        <p:blipFill>
          <a:blip r:embed="rId2"/>
          <a:stretch>
            <a:fillRect/>
          </a:stretch>
        </p:blipFill>
        <p:spPr bwMode="black">
          <a:xfrm>
            <a:off x="584200" y="585788"/>
            <a:ext cx="1366440" cy="292608"/>
          </a:xfrm>
          <a:prstGeom prst="rect">
            <a:avLst/>
          </a:prstGeom>
        </p:spPr>
      </p:pic>
      <p:sp>
        <p:nvSpPr>
          <p:cNvPr id="4" name="Picture Placeholder 3">
            <a:extLst>
              <a:ext uri="{FF2B5EF4-FFF2-40B4-BE49-F238E27FC236}">
                <a16:creationId xmlns:a16="http://schemas.microsoft.com/office/drawing/2014/main" id="{F20930C2-FF47-3F44-BA93-EEDCB40578EB}"/>
              </a:ext>
            </a:extLst>
          </p:cNvPr>
          <p:cNvSpPr>
            <a:spLocks noGrp="1"/>
          </p:cNvSpPr>
          <p:nvPr>
            <p:ph type="pic" sz="quarter" idx="13"/>
          </p:nvPr>
        </p:nvSpPr>
        <p:spPr>
          <a:xfrm>
            <a:off x="5627688" y="292100"/>
            <a:ext cx="6270625" cy="6272213"/>
          </a:xfrm>
        </p:spPr>
        <p:txBody>
          <a:bodyPr/>
          <a:lstStyle/>
          <a:p>
            <a:r>
              <a:rPr lang="en-US"/>
              <a:t>Click icon to add picture</a:t>
            </a:r>
          </a:p>
        </p:txBody>
      </p:sp>
    </p:spTree>
    <p:extLst>
      <p:ext uri="{BB962C8B-B14F-4D97-AF65-F5344CB8AC3E}">
        <p14:creationId xmlns:p14="http://schemas.microsoft.com/office/powerpoint/2010/main" val="2979005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guide id="5" pos="3545">
          <p15:clr>
            <a:srgbClr val="FBAE40"/>
          </p15:clr>
        </p15:guide>
        <p15:guide id="6" pos="3364">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3_Title and text side by sid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48745"/>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9"/>
            <a:ext cx="1873779"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12642869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585789"/>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585789"/>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429000"/>
            <a:ext cx="158908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429000"/>
            <a:ext cx="1584325"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585789"/>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429000"/>
            <a:ext cx="1595438" cy="2843212"/>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Tree>
    <p:extLst>
      <p:ext uri="{BB962C8B-B14F-4D97-AF65-F5344CB8AC3E}">
        <p14:creationId xmlns:p14="http://schemas.microsoft.com/office/powerpoint/2010/main" val="12399750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Left Title 3 Column Righ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68E03-1EA0-214F-BDD2-BA223F1D4550}"/>
              </a:ext>
            </a:extLst>
          </p:cNvPr>
          <p:cNvSpPr>
            <a:spLocks noGrp="1"/>
          </p:cNvSpPr>
          <p:nvPr>
            <p:ph type="title" hasCustomPrompt="1"/>
          </p:nvPr>
        </p:nvSpPr>
        <p:spPr>
          <a:xfrm>
            <a:off x="588264" y="585788"/>
            <a:ext cx="2534350" cy="548745"/>
          </a:xfrm>
        </p:spPr>
        <p:txBody>
          <a:bodyPr anchor="t">
            <a:noAutofit/>
          </a:bodyPr>
          <a:lstStyle>
            <a:lvl1pPr>
              <a:defRPr sz="2800">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D826C194-5DF2-7441-B8B3-5C47E35F2F7D}"/>
              </a:ext>
            </a:extLst>
          </p:cNvPr>
          <p:cNvSpPr>
            <a:spLocks noGrp="1"/>
          </p:cNvSpPr>
          <p:nvPr>
            <p:ph type="body" sz="quarter" idx="11"/>
          </p:nvPr>
        </p:nvSpPr>
        <p:spPr>
          <a:xfrm>
            <a:off x="4370387" y="961465"/>
            <a:ext cx="158908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4" name="Text Placeholder 2">
            <a:extLst>
              <a:ext uri="{FF2B5EF4-FFF2-40B4-BE49-F238E27FC236}">
                <a16:creationId xmlns:a16="http://schemas.microsoft.com/office/drawing/2014/main" id="{2A8C8003-FE11-344B-91A7-BA3F99AD5E4D}"/>
              </a:ext>
            </a:extLst>
          </p:cNvPr>
          <p:cNvSpPr>
            <a:spLocks noGrp="1"/>
          </p:cNvSpPr>
          <p:nvPr>
            <p:ph type="body" sz="quarter" idx="12"/>
          </p:nvPr>
        </p:nvSpPr>
        <p:spPr>
          <a:xfrm>
            <a:off x="7192963" y="961465"/>
            <a:ext cx="1584325"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5" name="Text Placeholder 2">
            <a:extLst>
              <a:ext uri="{FF2B5EF4-FFF2-40B4-BE49-F238E27FC236}">
                <a16:creationId xmlns:a16="http://schemas.microsoft.com/office/drawing/2014/main" id="{BBB0E468-375A-A74A-AD5E-EDC93E485E78}"/>
              </a:ext>
            </a:extLst>
          </p:cNvPr>
          <p:cNvSpPr>
            <a:spLocks noGrp="1"/>
          </p:cNvSpPr>
          <p:nvPr>
            <p:ph type="body" sz="quarter" idx="13"/>
          </p:nvPr>
        </p:nvSpPr>
        <p:spPr>
          <a:xfrm>
            <a:off x="4370387" y="3818966"/>
            <a:ext cx="1589088" cy="2453246"/>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6" name="Text Placeholder 2">
            <a:extLst>
              <a:ext uri="{FF2B5EF4-FFF2-40B4-BE49-F238E27FC236}">
                <a16:creationId xmlns:a16="http://schemas.microsoft.com/office/drawing/2014/main" id="{23306775-7E51-4F44-B99E-7E1D443B99E3}"/>
              </a:ext>
            </a:extLst>
          </p:cNvPr>
          <p:cNvSpPr>
            <a:spLocks noGrp="1"/>
          </p:cNvSpPr>
          <p:nvPr>
            <p:ph type="body" sz="quarter" idx="14"/>
          </p:nvPr>
        </p:nvSpPr>
        <p:spPr>
          <a:xfrm>
            <a:off x="7192963" y="3818965"/>
            <a:ext cx="1584325" cy="24532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7" name="Text Placeholder 2">
            <a:extLst>
              <a:ext uri="{FF2B5EF4-FFF2-40B4-BE49-F238E27FC236}">
                <a16:creationId xmlns:a16="http://schemas.microsoft.com/office/drawing/2014/main" id="{F1E6FE8E-4450-8545-9451-92092591B45E}"/>
              </a:ext>
            </a:extLst>
          </p:cNvPr>
          <p:cNvSpPr>
            <a:spLocks noGrp="1"/>
          </p:cNvSpPr>
          <p:nvPr>
            <p:ph type="body" sz="quarter" idx="15"/>
          </p:nvPr>
        </p:nvSpPr>
        <p:spPr>
          <a:xfrm>
            <a:off x="10013950" y="968188"/>
            <a:ext cx="1595438" cy="2413747"/>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8" name="Text Placeholder 2">
            <a:extLst>
              <a:ext uri="{FF2B5EF4-FFF2-40B4-BE49-F238E27FC236}">
                <a16:creationId xmlns:a16="http://schemas.microsoft.com/office/drawing/2014/main" id="{B006F60D-85D6-E049-BDFC-888F7E8E95E3}"/>
              </a:ext>
            </a:extLst>
          </p:cNvPr>
          <p:cNvSpPr>
            <a:spLocks noGrp="1"/>
          </p:cNvSpPr>
          <p:nvPr>
            <p:ph type="body" sz="quarter" idx="16"/>
          </p:nvPr>
        </p:nvSpPr>
        <p:spPr>
          <a:xfrm>
            <a:off x="10013950" y="3832412"/>
            <a:ext cx="1595438" cy="2439800"/>
          </a:xfrm>
        </p:spPr>
        <p:txBody>
          <a:bodyPr anchor="t">
            <a:noAutofit/>
          </a:bodyPr>
          <a:lstStyle>
            <a:lvl1pPr marL="0" indent="0">
              <a:spcAft>
                <a:spcPts val="600"/>
              </a:spcAft>
              <a:buFont typeface="Wingdings" panose="05000000000000000000" pitchFamily="2" charset="2"/>
              <a:buNone/>
              <a:defRPr sz="1400"/>
            </a:lvl1pPr>
          </a:lstStyle>
          <a:p>
            <a:pPr lvl="0"/>
            <a:r>
              <a:rPr lang="en-US"/>
              <a:t>Click to edit Master text styles</a:t>
            </a:r>
          </a:p>
        </p:txBody>
      </p:sp>
      <p:sp>
        <p:nvSpPr>
          <p:cNvPr id="9" name="Text Placeholder 2">
            <a:extLst>
              <a:ext uri="{FF2B5EF4-FFF2-40B4-BE49-F238E27FC236}">
                <a16:creationId xmlns:a16="http://schemas.microsoft.com/office/drawing/2014/main" id="{CC8AF00F-83DA-104D-A2BF-D2C439FE9BB3}"/>
              </a:ext>
            </a:extLst>
          </p:cNvPr>
          <p:cNvSpPr>
            <a:spLocks noGrp="1"/>
          </p:cNvSpPr>
          <p:nvPr>
            <p:ph type="body" sz="quarter" idx="17" hasCustomPrompt="1"/>
          </p:nvPr>
        </p:nvSpPr>
        <p:spPr>
          <a:xfrm>
            <a:off x="4370387" y="585789"/>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1</a:t>
            </a:r>
          </a:p>
        </p:txBody>
      </p:sp>
      <p:sp>
        <p:nvSpPr>
          <p:cNvPr id="10" name="Text Placeholder 2">
            <a:extLst>
              <a:ext uri="{FF2B5EF4-FFF2-40B4-BE49-F238E27FC236}">
                <a16:creationId xmlns:a16="http://schemas.microsoft.com/office/drawing/2014/main" id="{24A44678-F325-7746-8C84-E6F44D505769}"/>
              </a:ext>
            </a:extLst>
          </p:cNvPr>
          <p:cNvSpPr>
            <a:spLocks noGrp="1"/>
          </p:cNvSpPr>
          <p:nvPr>
            <p:ph type="body" sz="quarter" idx="18" hasCustomPrompt="1"/>
          </p:nvPr>
        </p:nvSpPr>
        <p:spPr>
          <a:xfrm>
            <a:off x="7192962" y="585789"/>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2</a:t>
            </a:r>
          </a:p>
        </p:txBody>
      </p:sp>
      <p:sp>
        <p:nvSpPr>
          <p:cNvPr id="12" name="Text Placeholder 2">
            <a:extLst>
              <a:ext uri="{FF2B5EF4-FFF2-40B4-BE49-F238E27FC236}">
                <a16:creationId xmlns:a16="http://schemas.microsoft.com/office/drawing/2014/main" id="{0EF3CCAA-003D-324C-9FAA-5B5DC19336A2}"/>
              </a:ext>
            </a:extLst>
          </p:cNvPr>
          <p:cNvSpPr>
            <a:spLocks noGrp="1"/>
          </p:cNvSpPr>
          <p:nvPr>
            <p:ph type="body" sz="quarter" idx="19" hasCustomPrompt="1"/>
          </p:nvPr>
        </p:nvSpPr>
        <p:spPr>
          <a:xfrm>
            <a:off x="10013950" y="585789"/>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3</a:t>
            </a:r>
          </a:p>
        </p:txBody>
      </p:sp>
      <p:sp>
        <p:nvSpPr>
          <p:cNvPr id="13" name="Text Placeholder 2">
            <a:extLst>
              <a:ext uri="{FF2B5EF4-FFF2-40B4-BE49-F238E27FC236}">
                <a16:creationId xmlns:a16="http://schemas.microsoft.com/office/drawing/2014/main" id="{C2BCACD0-0017-9A49-9325-DCBC40CB2C2D}"/>
              </a:ext>
            </a:extLst>
          </p:cNvPr>
          <p:cNvSpPr>
            <a:spLocks noGrp="1"/>
          </p:cNvSpPr>
          <p:nvPr>
            <p:ph type="body" sz="quarter" idx="20" hasCustomPrompt="1"/>
          </p:nvPr>
        </p:nvSpPr>
        <p:spPr>
          <a:xfrm>
            <a:off x="4371875" y="3442448"/>
            <a:ext cx="1587600"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4</a:t>
            </a:r>
          </a:p>
        </p:txBody>
      </p:sp>
      <p:sp>
        <p:nvSpPr>
          <p:cNvPr id="14" name="Text Placeholder 2">
            <a:extLst>
              <a:ext uri="{FF2B5EF4-FFF2-40B4-BE49-F238E27FC236}">
                <a16:creationId xmlns:a16="http://schemas.microsoft.com/office/drawing/2014/main" id="{E251C719-BC21-8C4B-9DBC-6E80CFA162A9}"/>
              </a:ext>
            </a:extLst>
          </p:cNvPr>
          <p:cNvSpPr>
            <a:spLocks noGrp="1"/>
          </p:cNvSpPr>
          <p:nvPr>
            <p:ph type="body" sz="quarter" idx="21" hasCustomPrompt="1"/>
          </p:nvPr>
        </p:nvSpPr>
        <p:spPr>
          <a:xfrm>
            <a:off x="7198939" y="3442447"/>
            <a:ext cx="1584326"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5</a:t>
            </a:r>
          </a:p>
        </p:txBody>
      </p:sp>
      <p:sp>
        <p:nvSpPr>
          <p:cNvPr id="15" name="Text Placeholder 2">
            <a:extLst>
              <a:ext uri="{FF2B5EF4-FFF2-40B4-BE49-F238E27FC236}">
                <a16:creationId xmlns:a16="http://schemas.microsoft.com/office/drawing/2014/main" id="{F4273179-F1BC-0844-A024-D6A32BBE630E}"/>
              </a:ext>
            </a:extLst>
          </p:cNvPr>
          <p:cNvSpPr>
            <a:spLocks noGrp="1"/>
          </p:cNvSpPr>
          <p:nvPr>
            <p:ph type="body" sz="quarter" idx="22" hasCustomPrompt="1"/>
          </p:nvPr>
        </p:nvSpPr>
        <p:spPr>
          <a:xfrm>
            <a:off x="10013950" y="3453944"/>
            <a:ext cx="1595438" cy="360000"/>
          </a:xfrm>
        </p:spPr>
        <p:txBody>
          <a:bodyPr anchor="b">
            <a:noAutofit/>
          </a:bodyPr>
          <a:lstStyle>
            <a:lvl1pPr marL="0" indent="0">
              <a:spcAft>
                <a:spcPts val="600"/>
              </a:spcAft>
              <a:buFont typeface="Wingdings" panose="05000000000000000000" pitchFamily="2" charset="2"/>
              <a:buNone/>
              <a:defRPr sz="2000">
                <a:solidFill>
                  <a:schemeClr val="accent3"/>
                </a:solidFill>
                <a:latin typeface="+mj-lt"/>
              </a:defRPr>
            </a:lvl1pPr>
          </a:lstStyle>
          <a:p>
            <a:pPr lvl="0"/>
            <a:r>
              <a:rPr lang="en-US"/>
              <a:t>6</a:t>
            </a:r>
          </a:p>
        </p:txBody>
      </p:sp>
      <p:sp>
        <p:nvSpPr>
          <p:cNvPr id="17" name="Text Placeholder 16">
            <a:extLst>
              <a:ext uri="{FF2B5EF4-FFF2-40B4-BE49-F238E27FC236}">
                <a16:creationId xmlns:a16="http://schemas.microsoft.com/office/drawing/2014/main" id="{A6C6A35A-94DF-F144-AECD-CDD578CC4A7D}"/>
              </a:ext>
            </a:extLst>
          </p:cNvPr>
          <p:cNvSpPr>
            <a:spLocks noGrp="1"/>
          </p:cNvSpPr>
          <p:nvPr>
            <p:ph type="body" sz="quarter" idx="23"/>
          </p:nvPr>
        </p:nvSpPr>
        <p:spPr>
          <a:xfrm>
            <a:off x="584200" y="1436688"/>
            <a:ext cx="2538413" cy="1249573"/>
          </a:xfrm>
        </p:spPr>
        <p:txBody>
          <a:bodyPr/>
          <a:lstStyle>
            <a:lvl1pPr marL="0" indent="0">
              <a:buNone/>
              <a:defRPr sz="1400">
                <a:solidFill>
                  <a:schemeClr val="tx1"/>
                </a:solidFill>
              </a:defRPr>
            </a:lvl1pPr>
            <a:lvl2pPr marL="228600" indent="0">
              <a:buNone/>
              <a:defRPr sz="1400">
                <a:solidFill>
                  <a:schemeClr val="tx1"/>
                </a:solidFill>
              </a:defRPr>
            </a:lvl2pPr>
            <a:lvl3pPr marL="457200" indent="0">
              <a:buNone/>
              <a:defRPr sz="1400">
                <a:solidFill>
                  <a:schemeClr val="tx1"/>
                </a:solidFill>
              </a:defRPr>
            </a:lvl3pPr>
            <a:lvl4pPr marL="661988" indent="0">
              <a:buNone/>
              <a:defRPr sz="1400">
                <a:solidFill>
                  <a:schemeClr val="tx1"/>
                </a:solidFill>
              </a:defRPr>
            </a:lvl4pPr>
            <a:lvl5pPr marL="855663" indent="0">
              <a:buNone/>
              <a:defRPr sz="14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422372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0" pos="1967">
          <p15:clr>
            <a:srgbClr val="A4A3A4"/>
          </p15:clr>
        </p15:guide>
        <p15:guide id="11" pos="2150">
          <p15:clr>
            <a:srgbClr val="A4A3A4"/>
          </p15:clr>
        </p15:guide>
        <p15:guide id="12" pos="2561">
          <p15:clr>
            <a:srgbClr val="A4A3A4"/>
          </p15:clr>
        </p15:guide>
        <p15:guide id="13" pos="2744">
          <p15:clr>
            <a:srgbClr val="A4A3A4"/>
          </p15:clr>
        </p15:guide>
        <p15:guide id="16" pos="3754">
          <p15:clr>
            <a:srgbClr val="A4A3A4"/>
          </p15:clr>
        </p15:guide>
        <p15:guide id="17" pos="3931">
          <p15:clr>
            <a:srgbClr val="A4A3A4"/>
          </p15:clr>
        </p15:guide>
        <p15:guide id="18" pos="4342">
          <p15:clr>
            <a:srgbClr val="A4A3A4"/>
          </p15:clr>
        </p15:guide>
        <p15:guide id="19" pos="4531">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8" orient="horz" pos="905">
          <p15:clr>
            <a:srgbClr val="5ACBF0"/>
          </p15:clr>
        </p15:guide>
        <p15:guide id="30" orient="horz" pos="288">
          <p15:clr>
            <a:srgbClr val="5ACBF0"/>
          </p15:clr>
        </p15:guide>
      </p15:sldGuideLst>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t">
            <a:noAutofit/>
          </a:bodyPr>
          <a:lstStyle>
            <a:lvl1pPr marL="231775" indent="-231775">
              <a:spcAft>
                <a:spcPts val="600"/>
              </a:spcAft>
              <a:buFont typeface="Wingdings" panose="05000000000000000000" pitchFamily="2" charset="2"/>
              <a:buChar char=""/>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272983926"/>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13" name="Text Placeholder 12">
            <a:extLst>
              <a:ext uri="{FF2B5EF4-FFF2-40B4-BE49-F238E27FC236}">
                <a16:creationId xmlns:a16="http://schemas.microsoft.com/office/drawing/2014/main" id="{5A7F7DDB-BF21-0B40-8DBB-D5BC0B4C25FC}"/>
              </a:ext>
            </a:extLst>
          </p:cNvPr>
          <p:cNvSpPr>
            <a:spLocks noGrp="1"/>
          </p:cNvSpPr>
          <p:nvPr>
            <p:ph type="body" sz="quarter" idx="12" hasCustomPrompt="1"/>
          </p:nvPr>
        </p:nvSpPr>
        <p:spPr>
          <a:xfrm>
            <a:off x="49418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4" name="Text Placeholder 12">
            <a:extLst>
              <a:ext uri="{FF2B5EF4-FFF2-40B4-BE49-F238E27FC236}">
                <a16:creationId xmlns:a16="http://schemas.microsoft.com/office/drawing/2014/main" id="{4BDDDD90-9BFD-D94C-A026-A013126F234B}"/>
              </a:ext>
            </a:extLst>
          </p:cNvPr>
          <p:cNvSpPr>
            <a:spLocks noGrp="1"/>
          </p:cNvSpPr>
          <p:nvPr>
            <p:ph type="body" sz="quarter" idx="13" hasCustomPrompt="1"/>
          </p:nvPr>
        </p:nvSpPr>
        <p:spPr>
          <a:xfrm>
            <a:off x="8688288" y="125801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5" name="Text Placeholder 12">
            <a:extLst>
              <a:ext uri="{FF2B5EF4-FFF2-40B4-BE49-F238E27FC236}">
                <a16:creationId xmlns:a16="http://schemas.microsoft.com/office/drawing/2014/main" id="{232B6EB5-03C8-914E-9180-000AE9B40A6D}"/>
              </a:ext>
            </a:extLst>
          </p:cNvPr>
          <p:cNvSpPr>
            <a:spLocks noGrp="1"/>
          </p:cNvSpPr>
          <p:nvPr>
            <p:ph type="body" sz="quarter" idx="14" hasCustomPrompt="1"/>
          </p:nvPr>
        </p:nvSpPr>
        <p:spPr>
          <a:xfrm>
            <a:off x="49419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6" name="Text Placeholder 12">
            <a:extLst>
              <a:ext uri="{FF2B5EF4-FFF2-40B4-BE49-F238E27FC236}">
                <a16:creationId xmlns:a16="http://schemas.microsoft.com/office/drawing/2014/main" id="{E05CAB66-4649-1E49-8948-4B95A4DA20C6}"/>
              </a:ext>
            </a:extLst>
          </p:cNvPr>
          <p:cNvSpPr>
            <a:spLocks noGrp="1"/>
          </p:cNvSpPr>
          <p:nvPr>
            <p:ph type="body" sz="quarter" idx="15" hasCustomPrompt="1"/>
          </p:nvPr>
        </p:nvSpPr>
        <p:spPr>
          <a:xfrm>
            <a:off x="8688388" y="2960688"/>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7" name="Text Placeholder 12">
            <a:extLst>
              <a:ext uri="{FF2B5EF4-FFF2-40B4-BE49-F238E27FC236}">
                <a16:creationId xmlns:a16="http://schemas.microsoft.com/office/drawing/2014/main" id="{42F89A67-E82E-F843-9DEB-23D191BCA6DA}"/>
              </a:ext>
            </a:extLst>
          </p:cNvPr>
          <p:cNvSpPr>
            <a:spLocks noGrp="1"/>
          </p:cNvSpPr>
          <p:nvPr>
            <p:ph type="body" sz="quarter" idx="16" hasCustomPrompt="1"/>
          </p:nvPr>
        </p:nvSpPr>
        <p:spPr>
          <a:xfrm>
            <a:off x="49419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
        <p:nvSpPr>
          <p:cNvPr id="18" name="Text Placeholder 12">
            <a:extLst>
              <a:ext uri="{FF2B5EF4-FFF2-40B4-BE49-F238E27FC236}">
                <a16:creationId xmlns:a16="http://schemas.microsoft.com/office/drawing/2014/main" id="{0B8598BC-5AC5-AD4D-A8E2-20CD9CD176BF}"/>
              </a:ext>
            </a:extLst>
          </p:cNvPr>
          <p:cNvSpPr>
            <a:spLocks noGrp="1"/>
          </p:cNvSpPr>
          <p:nvPr>
            <p:ph type="body" sz="quarter" idx="17" hasCustomPrompt="1"/>
          </p:nvPr>
        </p:nvSpPr>
        <p:spPr>
          <a:xfrm>
            <a:off x="8688388" y="4545013"/>
            <a:ext cx="2605087" cy="1323439"/>
          </a:xfrm>
        </p:spPr>
        <p:txBody>
          <a:bodyPr/>
          <a:lstStyle>
            <a:lvl1pPr marL="0" indent="0">
              <a:buNone/>
              <a:defRPr sz="1400">
                <a:latin typeface="+mj-lt"/>
              </a:defRPr>
            </a:lvl1pPr>
            <a:lvl2pPr marL="9525" indent="0">
              <a:buNone/>
              <a:tabLst/>
              <a:defRPr sz="1200">
                <a:solidFill>
                  <a:schemeClr val="accent6"/>
                </a:solidFill>
                <a:latin typeface="+mn-lt"/>
              </a:defRPr>
            </a:lvl2pPr>
            <a:lvl3pPr marL="457200" indent="0">
              <a:buNone/>
              <a:defRPr sz="1200">
                <a:latin typeface="+mn-lt"/>
              </a:defRPr>
            </a:lvl3pPr>
            <a:lvl4pPr marL="661988" indent="0">
              <a:buNone/>
              <a:defRPr sz="1200">
                <a:latin typeface="+mn-lt"/>
              </a:defRPr>
            </a:lvl4pPr>
            <a:lvl5pPr marL="855663" indent="0">
              <a:buNone/>
              <a:defRPr sz="1200">
                <a:latin typeface="+mn-lt"/>
              </a:defRPr>
            </a:lvl5pPr>
          </a:lstStyle>
          <a:p>
            <a:pPr lvl="0"/>
            <a:r>
              <a:rPr lang="en-US" err="1"/>
              <a:t>Firstname</a:t>
            </a:r>
            <a:r>
              <a:rPr lang="en-US"/>
              <a:t> </a:t>
            </a:r>
            <a:r>
              <a:rPr lang="en-US" err="1"/>
              <a:t>Lastname</a:t>
            </a:r>
            <a:endParaRPr lang="en-US"/>
          </a:p>
          <a:p>
            <a:pPr lvl="1"/>
            <a:r>
              <a:rPr lang="en-US"/>
              <a:t>Title</a:t>
            </a:r>
          </a:p>
          <a:p>
            <a:pPr lvl="1"/>
            <a:endParaRPr lang="en-US"/>
          </a:p>
          <a:p>
            <a:pPr lvl="1"/>
            <a:r>
              <a:rPr lang="en-US"/>
              <a:t>m: xxx-xxx-</a:t>
            </a:r>
            <a:r>
              <a:rPr lang="en-US" err="1"/>
              <a:t>xxxx</a:t>
            </a:r>
            <a:endParaRPr lang="en-US"/>
          </a:p>
          <a:p>
            <a:pPr lvl="1"/>
            <a:r>
              <a:rPr lang="en-US"/>
              <a:t>t: xxx-xxx-</a:t>
            </a:r>
            <a:r>
              <a:rPr lang="en-US" err="1"/>
              <a:t>xxxx</a:t>
            </a:r>
            <a:endParaRPr lang="en-US"/>
          </a:p>
          <a:p>
            <a:pPr lvl="1"/>
            <a:r>
              <a:rPr lang="en-US"/>
              <a:t>e: </a:t>
            </a:r>
            <a:r>
              <a:rPr lang="en-US" err="1"/>
              <a:t>xxxxxxxxxxxxxxxxx@microsoft.com</a:t>
            </a:r>
            <a:endParaRPr lang="en-US"/>
          </a:p>
        </p:txBody>
      </p:sp>
    </p:spTree>
    <p:extLst>
      <p:ext uri="{BB962C8B-B14F-4D97-AF65-F5344CB8AC3E}">
        <p14:creationId xmlns:p14="http://schemas.microsoft.com/office/powerpoint/2010/main" val="644358185"/>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side by side multi column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3118624"/>
          </a:xfrm>
        </p:spPr>
        <p:txBody>
          <a:bodyPr anchor="t">
            <a:noAutofit/>
          </a:bodyPr>
          <a:lstStyle>
            <a:lvl1pPr>
              <a:defRPr>
                <a:solidFill>
                  <a:schemeClr val="accent3"/>
                </a:solidFill>
              </a:defRPr>
            </a:lvl1pPr>
          </a:lstStyle>
          <a:p>
            <a:r>
              <a:rPr lang="en-US"/>
              <a:t>Resources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29" name="Text Placeholder 4">
            <a:extLst>
              <a:ext uri="{FF2B5EF4-FFF2-40B4-BE49-F238E27FC236}">
                <a16:creationId xmlns:a16="http://schemas.microsoft.com/office/drawing/2014/main" id="{8F144F22-0BD6-9648-A319-DDB697CF396B}"/>
              </a:ext>
            </a:extLst>
          </p:cNvPr>
          <p:cNvSpPr>
            <a:spLocks noGrp="1"/>
          </p:cNvSpPr>
          <p:nvPr>
            <p:ph type="body" sz="quarter" idx="12" hasCustomPrompt="1"/>
          </p:nvPr>
        </p:nvSpPr>
        <p:spPr>
          <a:xfrm>
            <a:off x="8688289"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0" name="Text Placeholder 7">
            <a:extLst>
              <a:ext uri="{FF2B5EF4-FFF2-40B4-BE49-F238E27FC236}">
                <a16:creationId xmlns:a16="http://schemas.microsoft.com/office/drawing/2014/main" id="{5CF58F7B-2211-6646-985A-CAD949B1B5E7}"/>
              </a:ext>
            </a:extLst>
          </p:cNvPr>
          <p:cNvSpPr>
            <a:spLocks noGrp="1"/>
          </p:cNvSpPr>
          <p:nvPr>
            <p:ph type="body" sz="quarter" idx="13" hasCustomPrompt="1"/>
          </p:nvPr>
        </p:nvSpPr>
        <p:spPr>
          <a:xfrm>
            <a:off x="8688288"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1" name="Text Placeholder 4">
            <a:extLst>
              <a:ext uri="{FF2B5EF4-FFF2-40B4-BE49-F238E27FC236}">
                <a16:creationId xmlns:a16="http://schemas.microsoft.com/office/drawing/2014/main" id="{405EE505-078A-9D4D-AB44-E74DDB284FDF}"/>
              </a:ext>
            </a:extLst>
          </p:cNvPr>
          <p:cNvSpPr>
            <a:spLocks noGrp="1"/>
          </p:cNvSpPr>
          <p:nvPr>
            <p:ph type="body" sz="quarter" idx="14" hasCustomPrompt="1"/>
          </p:nvPr>
        </p:nvSpPr>
        <p:spPr>
          <a:xfrm>
            <a:off x="4943872" y="718472"/>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2" name="Text Placeholder 7">
            <a:extLst>
              <a:ext uri="{FF2B5EF4-FFF2-40B4-BE49-F238E27FC236}">
                <a16:creationId xmlns:a16="http://schemas.microsoft.com/office/drawing/2014/main" id="{C8C6E084-6AAE-1F47-A359-962769636923}"/>
              </a:ext>
            </a:extLst>
          </p:cNvPr>
          <p:cNvSpPr>
            <a:spLocks noGrp="1"/>
          </p:cNvSpPr>
          <p:nvPr>
            <p:ph type="body" sz="quarter" idx="15" hasCustomPrompt="1"/>
          </p:nvPr>
        </p:nvSpPr>
        <p:spPr>
          <a:xfrm>
            <a:off x="4943871" y="1346405"/>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3" name="Text Placeholder 4">
            <a:extLst>
              <a:ext uri="{FF2B5EF4-FFF2-40B4-BE49-F238E27FC236}">
                <a16:creationId xmlns:a16="http://schemas.microsoft.com/office/drawing/2014/main" id="{1028C337-4BBC-0847-9E7B-072AA5006B67}"/>
              </a:ext>
            </a:extLst>
          </p:cNvPr>
          <p:cNvSpPr>
            <a:spLocks noGrp="1"/>
          </p:cNvSpPr>
          <p:nvPr>
            <p:ph type="body" sz="quarter" idx="16" hasCustomPrompt="1"/>
          </p:nvPr>
        </p:nvSpPr>
        <p:spPr>
          <a:xfrm>
            <a:off x="8688388"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4" name="Text Placeholder 7">
            <a:extLst>
              <a:ext uri="{FF2B5EF4-FFF2-40B4-BE49-F238E27FC236}">
                <a16:creationId xmlns:a16="http://schemas.microsoft.com/office/drawing/2014/main" id="{3CA908C0-CC26-994C-BCBB-16677F403D53}"/>
              </a:ext>
            </a:extLst>
          </p:cNvPr>
          <p:cNvSpPr>
            <a:spLocks noGrp="1"/>
          </p:cNvSpPr>
          <p:nvPr>
            <p:ph type="body" sz="quarter" idx="17" hasCustomPrompt="1"/>
          </p:nvPr>
        </p:nvSpPr>
        <p:spPr>
          <a:xfrm>
            <a:off x="8688387"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5" name="Text Placeholder 4">
            <a:extLst>
              <a:ext uri="{FF2B5EF4-FFF2-40B4-BE49-F238E27FC236}">
                <a16:creationId xmlns:a16="http://schemas.microsoft.com/office/drawing/2014/main" id="{2DF3FE50-082A-0948-BD94-1E474F8B6650}"/>
              </a:ext>
            </a:extLst>
          </p:cNvPr>
          <p:cNvSpPr>
            <a:spLocks noGrp="1"/>
          </p:cNvSpPr>
          <p:nvPr>
            <p:ph type="body" sz="quarter" idx="18" hasCustomPrompt="1"/>
          </p:nvPr>
        </p:nvSpPr>
        <p:spPr>
          <a:xfrm>
            <a:off x="4943971" y="2528888"/>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6" name="Text Placeholder 7">
            <a:extLst>
              <a:ext uri="{FF2B5EF4-FFF2-40B4-BE49-F238E27FC236}">
                <a16:creationId xmlns:a16="http://schemas.microsoft.com/office/drawing/2014/main" id="{51B46850-7DCD-C045-8688-B3173EA7128A}"/>
              </a:ext>
            </a:extLst>
          </p:cNvPr>
          <p:cNvSpPr>
            <a:spLocks noGrp="1"/>
          </p:cNvSpPr>
          <p:nvPr>
            <p:ph type="body" sz="quarter" idx="19" hasCustomPrompt="1"/>
          </p:nvPr>
        </p:nvSpPr>
        <p:spPr>
          <a:xfrm>
            <a:off x="4943970" y="3156821"/>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7" name="Text Placeholder 4">
            <a:extLst>
              <a:ext uri="{FF2B5EF4-FFF2-40B4-BE49-F238E27FC236}">
                <a16:creationId xmlns:a16="http://schemas.microsoft.com/office/drawing/2014/main" id="{2281B86D-86C4-EF4D-8E51-FA06DC5C129C}"/>
              </a:ext>
            </a:extLst>
          </p:cNvPr>
          <p:cNvSpPr>
            <a:spLocks noGrp="1"/>
          </p:cNvSpPr>
          <p:nvPr>
            <p:ph type="body" sz="quarter" idx="20" hasCustomPrompt="1"/>
          </p:nvPr>
        </p:nvSpPr>
        <p:spPr>
          <a:xfrm>
            <a:off x="8688388"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38" name="Text Placeholder 7">
            <a:extLst>
              <a:ext uri="{FF2B5EF4-FFF2-40B4-BE49-F238E27FC236}">
                <a16:creationId xmlns:a16="http://schemas.microsoft.com/office/drawing/2014/main" id="{CD7C6A60-8B27-F941-BE59-3393319E04A8}"/>
              </a:ext>
            </a:extLst>
          </p:cNvPr>
          <p:cNvSpPr>
            <a:spLocks noGrp="1"/>
          </p:cNvSpPr>
          <p:nvPr>
            <p:ph type="body" sz="quarter" idx="21" hasCustomPrompt="1"/>
          </p:nvPr>
        </p:nvSpPr>
        <p:spPr>
          <a:xfrm>
            <a:off x="8688387"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
        <p:nvSpPr>
          <p:cNvPr id="39" name="Text Placeholder 4">
            <a:extLst>
              <a:ext uri="{FF2B5EF4-FFF2-40B4-BE49-F238E27FC236}">
                <a16:creationId xmlns:a16="http://schemas.microsoft.com/office/drawing/2014/main" id="{65525191-F6B4-544C-B681-5D4D7614A715}"/>
              </a:ext>
            </a:extLst>
          </p:cNvPr>
          <p:cNvSpPr>
            <a:spLocks noGrp="1"/>
          </p:cNvSpPr>
          <p:nvPr>
            <p:ph type="body" sz="quarter" idx="22" hasCustomPrompt="1"/>
          </p:nvPr>
        </p:nvSpPr>
        <p:spPr>
          <a:xfrm>
            <a:off x="4943971" y="4508500"/>
            <a:ext cx="2921100" cy="549890"/>
          </a:xfrm>
        </p:spPr>
        <p:txBody>
          <a:bodyPr/>
          <a:lstStyle>
            <a:lvl1pPr marL="0" indent="0">
              <a:buNone/>
              <a:defRPr sz="2400">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a:t>Resource type</a:t>
            </a:r>
          </a:p>
        </p:txBody>
      </p:sp>
      <p:sp>
        <p:nvSpPr>
          <p:cNvPr id="40" name="Text Placeholder 7">
            <a:extLst>
              <a:ext uri="{FF2B5EF4-FFF2-40B4-BE49-F238E27FC236}">
                <a16:creationId xmlns:a16="http://schemas.microsoft.com/office/drawing/2014/main" id="{382BF458-E658-2448-A63F-544B4E757619}"/>
              </a:ext>
            </a:extLst>
          </p:cNvPr>
          <p:cNvSpPr>
            <a:spLocks noGrp="1"/>
          </p:cNvSpPr>
          <p:nvPr>
            <p:ph type="body" sz="quarter" idx="23" hasCustomPrompt="1"/>
          </p:nvPr>
        </p:nvSpPr>
        <p:spPr>
          <a:xfrm>
            <a:off x="4943970" y="5136433"/>
            <a:ext cx="2921101" cy="473976"/>
          </a:xfrm>
        </p:spPr>
        <p:txBody>
          <a:bodyPr/>
          <a:lstStyle>
            <a:lvl1pPr>
              <a:defRPr sz="1400">
                <a:solidFill>
                  <a:schemeClr val="accent6"/>
                </a:solidFill>
              </a:defRPr>
            </a:lvl1pPr>
            <a:lvl2pPr marL="228600" indent="0">
              <a:buNone/>
              <a:defRPr sz="1400">
                <a:solidFill>
                  <a:schemeClr val="accent6"/>
                </a:solidFill>
              </a:defRPr>
            </a:lvl2pPr>
            <a:lvl3pPr>
              <a:defRPr sz="1400">
                <a:solidFill>
                  <a:schemeClr val="accent6"/>
                </a:solidFill>
              </a:defRPr>
            </a:lvl3pPr>
            <a:lvl4pPr>
              <a:defRPr sz="1400">
                <a:solidFill>
                  <a:schemeClr val="accent6"/>
                </a:solidFill>
              </a:defRPr>
            </a:lvl4pPr>
            <a:lvl5pPr>
              <a:defRPr sz="1400">
                <a:solidFill>
                  <a:schemeClr val="accent6"/>
                </a:solidFill>
              </a:defRPr>
            </a:lvl5pPr>
          </a:lstStyle>
          <a:p>
            <a:pPr lvl="0"/>
            <a:r>
              <a:rPr lang="en-US"/>
              <a:t>Resource name</a:t>
            </a:r>
          </a:p>
          <a:p>
            <a:pPr lvl="0"/>
            <a:r>
              <a:rPr lang="en-US"/>
              <a:t>Resource name</a:t>
            </a:r>
          </a:p>
        </p:txBody>
      </p:sp>
    </p:spTree>
    <p:extLst>
      <p:ext uri="{BB962C8B-B14F-4D97-AF65-F5344CB8AC3E}">
        <p14:creationId xmlns:p14="http://schemas.microsoft.com/office/powerpoint/2010/main" val="2234360649"/>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30" pos="2376">
          <p15:clr>
            <a:srgbClr val="5ACBF0"/>
          </p15:clr>
        </p15:guide>
        <p15:guide id="31" pos="3113">
          <p15:clr>
            <a:srgbClr val="5ACBF0"/>
          </p15:clr>
        </p15:guide>
        <p15:guide id="32" pos="5473">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accent3"/>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83033"/>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801373662"/>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7835900" y="0"/>
            <a:ext cx="4356100"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4200" y="585788"/>
            <a:ext cx="6088063" cy="608698"/>
          </a:xfrm>
        </p:spPr>
        <p:txBody>
          <a:bodyPr anchor="t">
            <a:noAutofit/>
          </a:bodyPr>
          <a:lstStyle>
            <a:lvl1pPr>
              <a:defRPr>
                <a:solidFill>
                  <a:schemeClr val="tx2"/>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8361404" y="585788"/>
            <a:ext cx="3247983" cy="5683249"/>
          </a:xfrm>
        </p:spPr>
        <p:txBody>
          <a:bodyPr anchor="t">
            <a:noAutofit/>
          </a:bodyPr>
          <a:lstStyle>
            <a:lvl1pPr marL="0" indent="0">
              <a:spcAft>
                <a:spcPts val="600"/>
              </a:spcAft>
              <a:buFont typeface="Wingdings" panose="05000000000000000000" pitchFamily="2" charset="2"/>
              <a:buNone/>
              <a:defRPr sz="2000">
                <a:solidFill>
                  <a:schemeClr val="bg1"/>
                </a:solidFill>
              </a:defRPr>
            </a:lvl1pPr>
          </a:lstStyle>
          <a:p>
            <a:pPr lvl="0"/>
            <a:r>
              <a:rPr lang="en-US"/>
              <a:t>Click to edit Master text styles</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731C9FF9-0EE9-A946-8C26-107C9EB0E78C}"/>
              </a:ext>
            </a:extLst>
          </p:cNvPr>
          <p:cNvSpPr>
            <a:spLocks noGrp="1"/>
          </p:cNvSpPr>
          <p:nvPr>
            <p:ph type="body" sz="quarter" idx="12"/>
          </p:nvPr>
        </p:nvSpPr>
        <p:spPr>
          <a:xfrm>
            <a:off x="584200" y="1196752"/>
            <a:ext cx="6088063" cy="2232247"/>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972674733"/>
      </p:ext>
    </p:extLst>
  </p:cSld>
  <p:clrMapOvr>
    <a:masterClrMapping/>
  </p:clrMapOvr>
  <p:transition>
    <p:fade/>
  </p:transition>
  <p:extLst>
    <p:ext uri="{DCECCB84-F9BA-43D5-87BE-67443E8EF086}">
      <p15:sldGuideLst xmlns:p15="http://schemas.microsoft.com/office/powerpoint/2012/main">
        <p15:guide id="13" pos="4929">
          <p15:clr>
            <a:srgbClr val="5ACBF0"/>
          </p15:clr>
        </p15:guide>
        <p15:guide id="29" orient="horz" pos="2160">
          <p15:clr>
            <a:srgbClr val="5ACBF0"/>
          </p15:clr>
        </p15:guide>
        <p15:guide id="30" pos="4566">
          <p15:clr>
            <a:srgbClr val="5ACBF0"/>
          </p15:clr>
        </p15:guide>
        <p15:guide id="31" pos="4203">
          <p15:clr>
            <a:srgbClr val="5ACBF0"/>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text side by side 4">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683250"/>
          </a:xfrm>
        </p:spPr>
        <p:txBody>
          <a:bodyPr anchor="ctr">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p:nvPr>
        </p:nvSpPr>
        <p:spPr>
          <a:xfrm>
            <a:off x="4941888" y="585788"/>
            <a:ext cx="6667500"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cxnSp>
        <p:nvCxnSpPr>
          <p:cNvPr id="5" name="Straight Connector 4">
            <a:extLst>
              <a:ext uri="{FF2B5EF4-FFF2-40B4-BE49-F238E27FC236}">
                <a16:creationId xmlns:a16="http://schemas.microsoft.com/office/drawing/2014/main" id="{C35867F2-3994-4092-B53B-5792FEE69887}"/>
              </a:ext>
              <a:ext uri="{C183D7F6-B498-43B3-948B-1728B52AA6E4}">
                <adec:decorative xmlns:adec="http://schemas.microsoft.com/office/drawing/2017/decorative" val="1"/>
              </a:ext>
            </a:extLst>
          </p:cNvPr>
          <p:cNvCxnSpPr/>
          <p:nvPr userDrawn="1"/>
        </p:nvCxnSpPr>
        <p:spPr>
          <a:xfrm>
            <a:off x="4356100" y="2578100"/>
            <a:ext cx="0" cy="1701800"/>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153486456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and text side by side 5">
    <p:bg>
      <p:bgRef idx="1001">
        <a:schemeClr val="bg2"/>
      </p:bgRef>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28DDDE60-CF92-3E47-B933-9AD563CFC823}"/>
              </a:ext>
              <a:ext uri="{C183D7F6-B498-43B3-948B-1728B52AA6E4}">
                <adec:decorative xmlns:adec="http://schemas.microsoft.com/office/drawing/2017/decorative" val="1"/>
              </a:ext>
            </a:extLst>
          </p:cNvPr>
          <p:cNvCxnSpPr>
            <a:cxnSpLocks/>
          </p:cNvCxnSpPr>
          <p:nvPr userDrawn="1"/>
        </p:nvCxnSpPr>
        <p:spPr>
          <a:xfrm>
            <a:off x="6096000" y="1989442"/>
            <a:ext cx="0" cy="2879117"/>
          </a:xfrm>
          <a:prstGeom prst="line">
            <a:avLst/>
          </a:prstGeom>
          <a:ln w="28575">
            <a:solidFill>
              <a:schemeClr val="tx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A9E8FB02-E25B-E14D-8924-32CC3949ADD1}"/>
              </a:ext>
            </a:extLst>
          </p:cNvPr>
          <p:cNvSpPr>
            <a:spLocks noGrp="1"/>
          </p:cNvSpPr>
          <p:nvPr>
            <p:ph type="title" hasCustomPrompt="1"/>
          </p:nvPr>
        </p:nvSpPr>
        <p:spPr>
          <a:xfrm>
            <a:off x="588263" y="585788"/>
            <a:ext cx="4894962" cy="5683250"/>
          </a:xfrm>
        </p:spPr>
        <p:txBody>
          <a:bodyPr anchor="ctr">
            <a:noAutofit/>
          </a:bodyPr>
          <a:lstStyle>
            <a:lvl1pPr>
              <a:defRPr>
                <a:solidFill>
                  <a:schemeClr val="accent3"/>
                </a:solidFill>
              </a:defRPr>
            </a:lvl1pPr>
          </a:lstStyle>
          <a:p>
            <a:r>
              <a:rPr lang="en-US"/>
              <a:t>Title</a:t>
            </a:r>
          </a:p>
        </p:txBody>
      </p:sp>
      <p:sp>
        <p:nvSpPr>
          <p:cNvPr id="6" name="Text Placeholder 2">
            <a:extLst>
              <a:ext uri="{FF2B5EF4-FFF2-40B4-BE49-F238E27FC236}">
                <a16:creationId xmlns:a16="http://schemas.microsoft.com/office/drawing/2014/main" id="{C74FD3CD-1AFC-E14A-A565-37F4D59C5377}"/>
              </a:ext>
            </a:extLst>
          </p:cNvPr>
          <p:cNvSpPr>
            <a:spLocks noGrp="1"/>
          </p:cNvSpPr>
          <p:nvPr>
            <p:ph type="body" sz="quarter" idx="11"/>
          </p:nvPr>
        </p:nvSpPr>
        <p:spPr>
          <a:xfrm>
            <a:off x="6672262" y="585788"/>
            <a:ext cx="4937125" cy="5683249"/>
          </a:xfrm>
        </p:spPr>
        <p:txBody>
          <a:bodyPr anchor="ctr">
            <a:noAutofit/>
          </a:bodyPr>
          <a:lstStyle>
            <a:lvl1pPr marL="0" indent="0">
              <a:spcAft>
                <a:spcPts val="600"/>
              </a:spcAft>
              <a:buFont typeface="Wingdings" panose="05000000000000000000" pitchFamily="2" charset="2"/>
              <a:buNone/>
              <a:defRPr>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8992383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6" pos="3749">
          <p15:clr>
            <a:srgbClr val="A4A3A4"/>
          </p15:clr>
        </p15:guide>
        <p15:guide id="17" pos="3931">
          <p15:clr>
            <a:srgbClr val="A4A3A4"/>
          </p15:clr>
        </p15:guide>
        <p15:guide id="28" pos="3840">
          <p15:clr>
            <a:srgbClr val="F26B43"/>
          </p15:clr>
        </p15:guide>
        <p15:guide id="29" pos="3454">
          <p15:clr>
            <a:srgbClr val="FBAE40"/>
          </p15:clr>
        </p15:guide>
        <p15:guide id="30" pos="4203">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 Slide Color Bkg">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accent3"/>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16366727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roject Profi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5959475"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3" y="585788"/>
            <a:ext cx="4726687" cy="850900"/>
          </a:xfrm>
        </p:spPr>
        <p:txBody>
          <a:bodyPr anchor="t">
            <a:noAutofit/>
          </a:bodyPr>
          <a:lstStyle>
            <a:lvl1pPr>
              <a:defRPr>
                <a:solidFill>
                  <a:schemeClr val="accent3"/>
                </a:solidFill>
              </a:defRPr>
            </a:lvl1pPr>
          </a:lstStyle>
          <a:p>
            <a:r>
              <a:rPr lang="en-US"/>
              <a:t>Project Name</a:t>
            </a:r>
          </a:p>
        </p:txBody>
      </p:sp>
      <p:cxnSp>
        <p:nvCxnSpPr>
          <p:cNvPr id="11" name="Straight Connector 10">
            <a:extLst>
              <a:ext uri="{FF2B5EF4-FFF2-40B4-BE49-F238E27FC236}">
                <a16:creationId xmlns:a16="http://schemas.microsoft.com/office/drawing/2014/main" id="{B2304FDD-17CA-A147-9CB2-F7A4E83816B0}"/>
              </a:ext>
            </a:extLst>
          </p:cNvPr>
          <p:cNvCxnSpPr/>
          <p:nvPr userDrawn="1"/>
        </p:nvCxnSpPr>
        <p:spPr>
          <a:xfrm>
            <a:off x="6240463" y="2028346"/>
            <a:ext cx="5368925" cy="0"/>
          </a:xfrm>
          <a:prstGeom prst="line">
            <a:avLst/>
          </a:prstGeom>
          <a:ln w="254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3" name="Text Placeholder 22">
            <a:extLst>
              <a:ext uri="{FF2B5EF4-FFF2-40B4-BE49-F238E27FC236}">
                <a16:creationId xmlns:a16="http://schemas.microsoft.com/office/drawing/2014/main" id="{7E88AE75-9022-0C40-AABE-5A0B8F88A37D}"/>
              </a:ext>
            </a:extLst>
          </p:cNvPr>
          <p:cNvSpPr>
            <a:spLocks noGrp="1"/>
          </p:cNvSpPr>
          <p:nvPr>
            <p:ph type="body" sz="quarter" idx="10" hasCustomPrompt="1"/>
          </p:nvPr>
        </p:nvSpPr>
        <p:spPr>
          <a:xfrm>
            <a:off x="584201" y="2017713"/>
            <a:ext cx="3481387" cy="2326791"/>
          </a:xfrm>
        </p:spPr>
        <p:txBody>
          <a:bodyPr/>
          <a:lstStyle>
            <a:lvl1pPr marL="0" indent="0">
              <a:lnSpc>
                <a:spcPct val="100000"/>
              </a:lnSpc>
              <a:buNone/>
              <a:defRPr sz="1800">
                <a:solidFill>
                  <a:schemeClr val="bg1"/>
                </a:solidFill>
              </a:defRPr>
            </a:lvl1pPr>
            <a:lvl2pPr marL="228600" indent="0">
              <a:buNone/>
              <a:defRPr sz="1800">
                <a:solidFill>
                  <a:schemeClr val="bg1"/>
                </a:solidFill>
              </a:defRPr>
            </a:lvl2pPr>
            <a:lvl3pPr marL="457200" indent="0">
              <a:buNone/>
              <a:defRPr sz="1800">
                <a:solidFill>
                  <a:schemeClr val="bg1"/>
                </a:solidFill>
              </a:defRPr>
            </a:lvl3pPr>
            <a:lvl4pPr marL="661988" indent="0">
              <a:buNone/>
              <a:defRPr sz="1800">
                <a:solidFill>
                  <a:schemeClr val="bg1"/>
                </a:solidFill>
              </a:defRPr>
            </a:lvl4pPr>
            <a:lvl5pPr marL="855663" indent="0">
              <a:buNone/>
              <a:defRPr sz="1800">
                <a:solidFill>
                  <a:schemeClr val="bg1"/>
                </a:solidFill>
              </a:defRPr>
            </a:lvl5pPr>
          </a:lstStyle>
          <a:p>
            <a:pPr>
              <a:lnSpc>
                <a:spcPct val="100000"/>
              </a:lnSpc>
            </a:pPr>
            <a:r>
              <a:rPr lang="en-US" sz="1800" b="0">
                <a:solidFill>
                  <a:schemeClr val="bg1"/>
                </a:solidFill>
                <a:latin typeface="Segoe UI" panose="020B0502040204020203" pitchFamily="34" charset="0"/>
                <a:cs typeface="Segoe UI" panose="020B0502040204020203" pitchFamily="34" charset="0"/>
              </a:rPr>
              <a:t>Provide more context and a detailed overview of what the project goals are, what you have or hope to accomplish.</a:t>
            </a:r>
          </a:p>
          <a:p>
            <a:pPr>
              <a:lnSpc>
                <a:spcPct val="100000"/>
              </a:lnSpc>
            </a:pPr>
            <a:endParaRPr lang="en-US" sz="1800" b="0">
              <a:solidFill>
                <a:schemeClr val="bg1"/>
              </a:solidFill>
              <a:latin typeface="Segoe UI" panose="020B0502040204020203" pitchFamily="34" charset="0"/>
              <a:cs typeface="Segoe UI" panose="020B0502040204020203" pitchFamily="34" charset="0"/>
            </a:endParaRPr>
          </a:p>
          <a:p>
            <a:pPr>
              <a:lnSpc>
                <a:spcPct val="100000"/>
              </a:lnSpc>
            </a:pPr>
            <a:r>
              <a:rPr lang="en-US" sz="1800" b="0">
                <a:solidFill>
                  <a:schemeClr val="bg1"/>
                </a:solidFill>
                <a:latin typeface="Segoe UI" panose="020B0502040204020203" pitchFamily="34" charset="0"/>
                <a:cs typeface="Segoe UI" panose="020B0502040204020203" pitchFamily="34" charset="0"/>
              </a:rPr>
              <a:t>This space accommodates multiple lines of text so there is enough room to give details.</a:t>
            </a:r>
          </a:p>
        </p:txBody>
      </p:sp>
      <p:sp>
        <p:nvSpPr>
          <p:cNvPr id="32" name="Text Placeholder 31">
            <a:extLst>
              <a:ext uri="{FF2B5EF4-FFF2-40B4-BE49-F238E27FC236}">
                <a16:creationId xmlns:a16="http://schemas.microsoft.com/office/drawing/2014/main" id="{A0CD7186-AF1B-F240-9FA1-9EE24D7F044C}"/>
              </a:ext>
            </a:extLst>
          </p:cNvPr>
          <p:cNvSpPr>
            <a:spLocks noGrp="1"/>
          </p:cNvSpPr>
          <p:nvPr>
            <p:ph type="body" sz="quarter" idx="11" hasCustomPrompt="1"/>
          </p:nvPr>
        </p:nvSpPr>
        <p:spPr>
          <a:xfrm>
            <a:off x="6240463" y="585788"/>
            <a:ext cx="1597025"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$2M</a:t>
            </a:r>
          </a:p>
        </p:txBody>
      </p:sp>
      <p:sp>
        <p:nvSpPr>
          <p:cNvPr id="33" name="Text Placeholder 31">
            <a:extLst>
              <a:ext uri="{FF2B5EF4-FFF2-40B4-BE49-F238E27FC236}">
                <a16:creationId xmlns:a16="http://schemas.microsoft.com/office/drawing/2014/main" id="{7587C738-B53A-F743-AF70-728C3FB00C7E}"/>
              </a:ext>
            </a:extLst>
          </p:cNvPr>
          <p:cNvSpPr>
            <a:spLocks noGrp="1"/>
          </p:cNvSpPr>
          <p:nvPr>
            <p:ph type="body" sz="quarter" idx="12" hasCustomPrompt="1"/>
          </p:nvPr>
        </p:nvSpPr>
        <p:spPr>
          <a:xfrm>
            <a:off x="8148638" y="585788"/>
            <a:ext cx="1560611"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70%</a:t>
            </a:r>
          </a:p>
        </p:txBody>
      </p:sp>
      <p:sp>
        <p:nvSpPr>
          <p:cNvPr id="34" name="Text Placeholder 31">
            <a:extLst>
              <a:ext uri="{FF2B5EF4-FFF2-40B4-BE49-F238E27FC236}">
                <a16:creationId xmlns:a16="http://schemas.microsoft.com/office/drawing/2014/main" id="{51CBA738-F416-D541-8E97-0F3A7416055D}"/>
              </a:ext>
            </a:extLst>
          </p:cNvPr>
          <p:cNvSpPr>
            <a:spLocks noGrp="1"/>
          </p:cNvSpPr>
          <p:nvPr>
            <p:ph type="body" sz="quarter" idx="13" hasCustomPrompt="1"/>
          </p:nvPr>
        </p:nvSpPr>
        <p:spPr>
          <a:xfrm>
            <a:off x="10013951" y="585788"/>
            <a:ext cx="1595438" cy="647700"/>
          </a:xfrm>
        </p:spPr>
        <p:txBody>
          <a:bodyPr anchor="ctr">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a:r>
              <a:rPr lang="en-US"/>
              <a:t>300</a:t>
            </a:r>
          </a:p>
        </p:txBody>
      </p:sp>
      <p:sp>
        <p:nvSpPr>
          <p:cNvPr id="36" name="Text Placeholder 35">
            <a:extLst>
              <a:ext uri="{FF2B5EF4-FFF2-40B4-BE49-F238E27FC236}">
                <a16:creationId xmlns:a16="http://schemas.microsoft.com/office/drawing/2014/main" id="{28B23554-69BF-764F-A44D-94C8151E6484}"/>
              </a:ext>
            </a:extLst>
          </p:cNvPr>
          <p:cNvSpPr>
            <a:spLocks noGrp="1"/>
          </p:cNvSpPr>
          <p:nvPr>
            <p:ph type="body" sz="quarter" idx="14" hasCustomPrompt="1"/>
          </p:nvPr>
        </p:nvSpPr>
        <p:spPr>
          <a:xfrm>
            <a:off x="6240463"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Financial</a:t>
            </a:r>
          </a:p>
          <a:p>
            <a:pPr lvl="0"/>
            <a:r>
              <a:rPr lang="en-US"/>
              <a:t>Value</a:t>
            </a:r>
          </a:p>
        </p:txBody>
      </p:sp>
      <p:sp>
        <p:nvSpPr>
          <p:cNvPr id="37" name="Text Placeholder 35">
            <a:extLst>
              <a:ext uri="{FF2B5EF4-FFF2-40B4-BE49-F238E27FC236}">
                <a16:creationId xmlns:a16="http://schemas.microsoft.com/office/drawing/2014/main" id="{F959484E-ADD1-F94C-8470-0C113E2E167A}"/>
              </a:ext>
            </a:extLst>
          </p:cNvPr>
          <p:cNvSpPr>
            <a:spLocks noGrp="1"/>
          </p:cNvSpPr>
          <p:nvPr>
            <p:ph type="body" sz="quarter" idx="15" hasCustomPrompt="1"/>
          </p:nvPr>
        </p:nvSpPr>
        <p:spPr>
          <a:xfrm>
            <a:off x="8148638" y="1233489"/>
            <a:ext cx="1571625"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Percentage</a:t>
            </a:r>
          </a:p>
          <a:p>
            <a:pPr lvl="0"/>
            <a:r>
              <a:rPr lang="en-US"/>
              <a:t>Value</a:t>
            </a:r>
          </a:p>
        </p:txBody>
      </p:sp>
      <p:sp>
        <p:nvSpPr>
          <p:cNvPr id="38" name="Text Placeholder 35">
            <a:extLst>
              <a:ext uri="{FF2B5EF4-FFF2-40B4-BE49-F238E27FC236}">
                <a16:creationId xmlns:a16="http://schemas.microsoft.com/office/drawing/2014/main" id="{3B6DEB9F-381E-D641-A8C9-29A7CC18D3E2}"/>
              </a:ext>
            </a:extLst>
          </p:cNvPr>
          <p:cNvSpPr>
            <a:spLocks noGrp="1"/>
          </p:cNvSpPr>
          <p:nvPr>
            <p:ph type="body" sz="quarter" idx="16" hasCustomPrompt="1"/>
          </p:nvPr>
        </p:nvSpPr>
        <p:spPr>
          <a:xfrm>
            <a:off x="10013950" y="1233489"/>
            <a:ext cx="1595438" cy="611186"/>
          </a:xfrm>
        </p:spPr>
        <p:txBody>
          <a:bodyPr anchor="ctr">
            <a:noAutofit/>
          </a:bodyPr>
          <a:lstStyle>
            <a:lvl1pPr marL="0" indent="0" algn="ctr">
              <a:buNone/>
              <a:defRPr sz="1400">
                <a:solidFill>
                  <a:schemeClr val="accent6"/>
                </a:solidFill>
              </a:defRPr>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Additional</a:t>
            </a:r>
          </a:p>
          <a:p>
            <a:pPr lvl="0"/>
            <a:r>
              <a:rPr lang="en-US"/>
              <a:t>Value</a:t>
            </a:r>
          </a:p>
        </p:txBody>
      </p:sp>
      <p:sp>
        <p:nvSpPr>
          <p:cNvPr id="40" name="Text Placeholder 39">
            <a:extLst>
              <a:ext uri="{FF2B5EF4-FFF2-40B4-BE49-F238E27FC236}">
                <a16:creationId xmlns:a16="http://schemas.microsoft.com/office/drawing/2014/main" id="{F5A202A1-4A1F-5843-BD54-EC098D909269}"/>
              </a:ext>
            </a:extLst>
          </p:cNvPr>
          <p:cNvSpPr>
            <a:spLocks noGrp="1"/>
          </p:cNvSpPr>
          <p:nvPr>
            <p:ph type="body" sz="quarter" idx="17" hasCustomPrompt="1"/>
          </p:nvPr>
        </p:nvSpPr>
        <p:spPr>
          <a:xfrm>
            <a:off x="6240463" y="2017713"/>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2" name="Text Placeholder 41">
            <a:extLst>
              <a:ext uri="{FF2B5EF4-FFF2-40B4-BE49-F238E27FC236}">
                <a16:creationId xmlns:a16="http://schemas.microsoft.com/office/drawing/2014/main" id="{9E4D6518-F39B-D540-BBC8-F615FE1B6AF1}"/>
              </a:ext>
            </a:extLst>
          </p:cNvPr>
          <p:cNvSpPr>
            <a:spLocks noGrp="1"/>
          </p:cNvSpPr>
          <p:nvPr>
            <p:ph type="body" sz="quarter" idx="18" hasCustomPrompt="1"/>
          </p:nvPr>
        </p:nvSpPr>
        <p:spPr>
          <a:xfrm>
            <a:off x="6240463" y="2977115"/>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
        <p:nvSpPr>
          <p:cNvPr id="43" name="Text Placeholder 39">
            <a:extLst>
              <a:ext uri="{FF2B5EF4-FFF2-40B4-BE49-F238E27FC236}">
                <a16:creationId xmlns:a16="http://schemas.microsoft.com/office/drawing/2014/main" id="{BFD70A96-999C-1A46-83A7-D06801F55DB7}"/>
              </a:ext>
            </a:extLst>
          </p:cNvPr>
          <p:cNvSpPr>
            <a:spLocks noGrp="1"/>
          </p:cNvSpPr>
          <p:nvPr>
            <p:ph type="body" sz="quarter" idx="19" hasCustomPrompt="1"/>
          </p:nvPr>
        </p:nvSpPr>
        <p:spPr>
          <a:xfrm>
            <a:off x="6240463" y="4161319"/>
            <a:ext cx="4422775" cy="704222"/>
          </a:xfrm>
        </p:spPr>
        <p:txBody>
          <a:bodyPr lIns="90000" tIns="46800" rIns="90000" bIns="46800" anchor="b">
            <a:noAutofit/>
          </a:bodyPr>
          <a:lstStyle>
            <a:lvl1pPr marL="0" indent="0">
              <a:buNone/>
              <a:defRPr sz="2400">
                <a:latin typeface="+mj-lt"/>
              </a:defRPr>
            </a:lvl1pPr>
            <a:lvl2pPr marL="228600" indent="0">
              <a:buNone/>
              <a:defRPr>
                <a:latin typeface="+mj-lt"/>
              </a:defRPr>
            </a:lvl2pPr>
            <a:lvl3pPr marL="457200" indent="0">
              <a:buNone/>
              <a:defRPr>
                <a:latin typeface="+mj-lt"/>
              </a:defRPr>
            </a:lvl3pPr>
            <a:lvl4pPr marL="661988" indent="0">
              <a:buNone/>
              <a:defRPr>
                <a:latin typeface="+mj-lt"/>
              </a:defRPr>
            </a:lvl4pPr>
            <a:lvl5pPr marL="855663" indent="0">
              <a:buNone/>
              <a:defRPr>
                <a:latin typeface="+mj-lt"/>
              </a:defRPr>
            </a:lvl5pPr>
          </a:lstStyle>
          <a:p>
            <a:pPr lvl="0"/>
            <a:r>
              <a:rPr lang="en-US"/>
              <a:t>Project goals</a:t>
            </a:r>
          </a:p>
        </p:txBody>
      </p:sp>
      <p:sp>
        <p:nvSpPr>
          <p:cNvPr id="44" name="Text Placeholder 41">
            <a:extLst>
              <a:ext uri="{FF2B5EF4-FFF2-40B4-BE49-F238E27FC236}">
                <a16:creationId xmlns:a16="http://schemas.microsoft.com/office/drawing/2014/main" id="{F57534EE-A31A-3942-81EF-7420176EDD7B}"/>
              </a:ext>
            </a:extLst>
          </p:cNvPr>
          <p:cNvSpPr>
            <a:spLocks noGrp="1"/>
          </p:cNvSpPr>
          <p:nvPr>
            <p:ph type="body" sz="quarter" idx="20" hasCustomPrompt="1"/>
          </p:nvPr>
        </p:nvSpPr>
        <p:spPr>
          <a:xfrm>
            <a:off x="6240463" y="5120721"/>
            <a:ext cx="5368925" cy="1148317"/>
          </a:xfrm>
        </p:spPr>
        <p:txBody>
          <a:bodyPr lIns="90000" tIns="46800" rIns="90000" bIns="46800">
            <a:noAutofit/>
          </a:bodyPr>
          <a:lstStyle>
            <a:lvl1pPr marL="0" indent="0">
              <a:buNone/>
              <a:defRPr sz="1400">
                <a:solidFill>
                  <a:schemeClr val="accent6"/>
                </a:solidFill>
              </a:defRPr>
            </a:lvl1pPr>
            <a:lvl2pPr marL="228600" indent="0">
              <a:buNone/>
              <a:defRPr>
                <a:solidFill>
                  <a:schemeClr val="accent6"/>
                </a:solidFill>
              </a:defRPr>
            </a:lvl2pPr>
            <a:lvl3pPr marL="457200" indent="0">
              <a:buNone/>
              <a:defRPr>
                <a:solidFill>
                  <a:schemeClr val="accent6"/>
                </a:solidFill>
              </a:defRPr>
            </a:lvl3pPr>
            <a:lvl4pPr marL="661988" indent="0">
              <a:buNone/>
              <a:defRPr>
                <a:solidFill>
                  <a:schemeClr val="accent6"/>
                </a:solidFill>
              </a:defRPr>
            </a:lvl4pPr>
            <a:lvl5pPr marL="855663" indent="0">
              <a:buNone/>
              <a:defRPr>
                <a:solidFill>
                  <a:schemeClr val="accent6"/>
                </a:solidFill>
              </a:defRPr>
            </a:lvl5pPr>
          </a:lstStyle>
          <a:p>
            <a:pPr lvl="0"/>
            <a:r>
              <a:rPr lang="en-US"/>
              <a:t>Descriptive text</a:t>
            </a:r>
          </a:p>
        </p:txBody>
      </p:sp>
    </p:spTree>
    <p:extLst>
      <p:ext uri="{BB962C8B-B14F-4D97-AF65-F5344CB8AC3E}">
        <p14:creationId xmlns:p14="http://schemas.microsoft.com/office/powerpoint/2010/main" val="4157170827"/>
      </p:ext>
    </p:extLst>
  </p:cSld>
  <p:clrMapOvr>
    <a:masterClrMapping/>
  </p:clrMapOvr>
  <p:transition>
    <p:fade/>
  </p:transition>
  <p:extLst>
    <p:ext uri="{DCECCB84-F9BA-43D5-87BE-67443E8EF086}">
      <p15:sldGuideLst xmlns:p15="http://schemas.microsoft.com/office/powerpoint/2012/main">
        <p15:guide id="16" pos="3754">
          <p15:clr>
            <a:srgbClr val="A4A3A4"/>
          </p15:clr>
        </p15:guide>
        <p15:guide id="17" pos="3931">
          <p15:clr>
            <a:srgbClr val="A4A3A4"/>
          </p15:clr>
        </p15:guide>
        <p15:guide id="20" pos="4937">
          <p15:clr>
            <a:srgbClr val="A4A3A4"/>
          </p15:clr>
        </p15:guide>
        <p15:guide id="21" pos="5133">
          <p15:clr>
            <a:srgbClr val="A4A3A4"/>
          </p15:clr>
        </p15:guide>
        <p15:guide id="24" pos="6123">
          <p15:clr>
            <a:srgbClr val="A4A3A4"/>
          </p15:clr>
        </p15:guide>
        <p15:guide id="25" pos="6308">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orient="horz" pos="777">
          <p15:clr>
            <a:srgbClr val="FBAE40"/>
          </p15:clr>
        </p15:guide>
        <p15:guide id="32" orient="horz" pos="1162">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eam Slide 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753517-0CF4-2145-AABB-8F14C26A09AD}"/>
              </a:ext>
            </a:extLst>
          </p:cNvPr>
          <p:cNvSpPr/>
          <p:nvPr userDrawn="1"/>
        </p:nvSpPr>
        <p:spPr bwMode="auto">
          <a:xfrm>
            <a:off x="-1" y="0"/>
            <a:ext cx="4065589" cy="6858000"/>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62DDA6FD-CC5D-0345-82C4-633849427A60}"/>
              </a:ext>
            </a:extLst>
          </p:cNvPr>
          <p:cNvSpPr>
            <a:spLocks noGrp="1"/>
          </p:cNvSpPr>
          <p:nvPr>
            <p:ph type="title" hasCustomPrompt="1"/>
          </p:nvPr>
        </p:nvSpPr>
        <p:spPr>
          <a:xfrm>
            <a:off x="588264" y="585788"/>
            <a:ext cx="2824862" cy="850900"/>
          </a:xfrm>
        </p:spPr>
        <p:txBody>
          <a:bodyPr anchor="t">
            <a:noAutofit/>
          </a:bodyPr>
          <a:lstStyle>
            <a:lvl1pPr>
              <a:defRPr>
                <a:solidFill>
                  <a:schemeClr val="accent3"/>
                </a:solidFill>
              </a:defRPr>
            </a:lvl1pPr>
          </a:lstStyle>
          <a:p>
            <a:r>
              <a:rPr lang="en-US"/>
              <a:t>Hello</a:t>
            </a:r>
          </a:p>
        </p:txBody>
      </p:sp>
      <p:sp>
        <p:nvSpPr>
          <p:cNvPr id="25" name="Text Placeholder 24">
            <a:extLst>
              <a:ext uri="{FF2B5EF4-FFF2-40B4-BE49-F238E27FC236}">
                <a16:creationId xmlns:a16="http://schemas.microsoft.com/office/drawing/2014/main" id="{687B7084-FB17-304C-A2D7-1145E7FE9D5A}"/>
              </a:ext>
            </a:extLst>
          </p:cNvPr>
          <p:cNvSpPr>
            <a:spLocks noGrp="1"/>
          </p:cNvSpPr>
          <p:nvPr>
            <p:ph type="body" sz="quarter" idx="11" hasCustomPrompt="1"/>
          </p:nvPr>
        </p:nvSpPr>
        <p:spPr>
          <a:xfrm>
            <a:off x="7192963" y="1437685"/>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27" name="Text Placeholder 26">
            <a:extLst>
              <a:ext uri="{FF2B5EF4-FFF2-40B4-BE49-F238E27FC236}">
                <a16:creationId xmlns:a16="http://schemas.microsoft.com/office/drawing/2014/main" id="{0B58D5F9-9ECC-AE4D-AEE6-08C911DE2503}"/>
              </a:ext>
            </a:extLst>
          </p:cNvPr>
          <p:cNvSpPr>
            <a:spLocks noGrp="1"/>
          </p:cNvSpPr>
          <p:nvPr>
            <p:ph type="body" sz="quarter" idx="12" hasCustomPrompt="1"/>
          </p:nvPr>
        </p:nvSpPr>
        <p:spPr>
          <a:xfrm>
            <a:off x="7192963" y="1802269"/>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29" name="Text Placeholder 28">
            <a:extLst>
              <a:ext uri="{FF2B5EF4-FFF2-40B4-BE49-F238E27FC236}">
                <a16:creationId xmlns:a16="http://schemas.microsoft.com/office/drawing/2014/main" id="{688E32A6-35BF-E143-8E34-3EF1E3F217EA}"/>
              </a:ext>
            </a:extLst>
          </p:cNvPr>
          <p:cNvSpPr>
            <a:spLocks noGrp="1"/>
          </p:cNvSpPr>
          <p:nvPr>
            <p:ph type="body" sz="quarter" idx="13" hasCustomPrompt="1"/>
          </p:nvPr>
        </p:nvSpPr>
        <p:spPr>
          <a:xfrm>
            <a:off x="7192963" y="2200939"/>
            <a:ext cx="3835399" cy="1150185"/>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30" name="Text Placeholder 24">
            <a:extLst>
              <a:ext uri="{FF2B5EF4-FFF2-40B4-BE49-F238E27FC236}">
                <a16:creationId xmlns:a16="http://schemas.microsoft.com/office/drawing/2014/main" id="{0B57611E-E7C7-324D-8BF8-320980FF4F27}"/>
              </a:ext>
            </a:extLst>
          </p:cNvPr>
          <p:cNvSpPr>
            <a:spLocks noGrp="1"/>
          </p:cNvSpPr>
          <p:nvPr>
            <p:ph type="body" sz="quarter" idx="14" hasCustomPrompt="1"/>
          </p:nvPr>
        </p:nvSpPr>
        <p:spPr>
          <a:xfrm>
            <a:off x="7192963" y="4292600"/>
            <a:ext cx="383540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31" name="Text Placeholder 26">
            <a:extLst>
              <a:ext uri="{FF2B5EF4-FFF2-40B4-BE49-F238E27FC236}">
                <a16:creationId xmlns:a16="http://schemas.microsoft.com/office/drawing/2014/main" id="{3340D410-0B5B-4B4B-AEA6-2655A1EB04FD}"/>
              </a:ext>
            </a:extLst>
          </p:cNvPr>
          <p:cNvSpPr>
            <a:spLocks noGrp="1"/>
          </p:cNvSpPr>
          <p:nvPr>
            <p:ph type="body" sz="quarter" idx="15" hasCustomPrompt="1"/>
          </p:nvPr>
        </p:nvSpPr>
        <p:spPr>
          <a:xfrm>
            <a:off x="7192963" y="4657184"/>
            <a:ext cx="383540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32" name="Text Placeholder 28">
            <a:extLst>
              <a:ext uri="{FF2B5EF4-FFF2-40B4-BE49-F238E27FC236}">
                <a16:creationId xmlns:a16="http://schemas.microsoft.com/office/drawing/2014/main" id="{BD35ACAE-2494-4842-AAF6-13BCA3369290}"/>
              </a:ext>
            </a:extLst>
          </p:cNvPr>
          <p:cNvSpPr>
            <a:spLocks noGrp="1"/>
          </p:cNvSpPr>
          <p:nvPr>
            <p:ph type="body" sz="quarter" idx="16" hasCustomPrompt="1"/>
          </p:nvPr>
        </p:nvSpPr>
        <p:spPr>
          <a:xfrm>
            <a:off x="7192963" y="5055854"/>
            <a:ext cx="3835400" cy="1213183"/>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quis</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nostrud</a:t>
            </a:r>
            <a:r>
              <a:rPr lang="en-US" sz="1200" b="0">
                <a:solidFill>
                  <a:srgbClr val="505050"/>
                </a:solidFill>
                <a:latin typeface="Segoe UI" panose="020B0502040204020203" pitchFamily="34" charset="0"/>
                <a:cs typeface="Segoe UI" panose="020B0502040204020203" pitchFamily="34" charset="0"/>
              </a:rPr>
              <a:t> exercitation </a:t>
            </a:r>
            <a:r>
              <a:rPr lang="en-US" sz="1200" b="0" err="1">
                <a:solidFill>
                  <a:srgbClr val="505050"/>
                </a:solidFill>
                <a:latin typeface="Segoe UI" panose="020B0502040204020203" pitchFamily="34" charset="0"/>
                <a:cs typeface="Segoe UI" panose="020B0502040204020203" pitchFamily="34" charset="0"/>
              </a:rPr>
              <a:t>ullamco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laboris</a:t>
            </a:r>
            <a:r>
              <a:rPr lang="en-US" sz="1200" b="0">
                <a:solidFill>
                  <a:srgbClr val="505050"/>
                </a:solidFill>
                <a:latin typeface="Segoe UI" panose="020B0502040204020203" pitchFamily="34" charset="0"/>
                <a:cs typeface="Segoe UI" panose="020B0502040204020203" pitchFamily="34" charset="0"/>
              </a:rPr>
              <a:t> nisi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aliquip</a:t>
            </a:r>
            <a:r>
              <a:rPr lang="en-US" sz="1200" b="0">
                <a:solidFill>
                  <a:srgbClr val="505050"/>
                </a:solidFill>
                <a:latin typeface="Segoe UI" panose="020B0502040204020203" pitchFamily="34" charset="0"/>
                <a:cs typeface="Segoe UI" panose="020B0502040204020203" pitchFamily="34" charset="0"/>
              </a:rPr>
              <a:t> ex </a:t>
            </a:r>
            <a:r>
              <a:rPr lang="en-US" sz="1200" b="0" err="1">
                <a:solidFill>
                  <a:srgbClr val="505050"/>
                </a:solidFill>
                <a:latin typeface="Segoe UI" panose="020B0502040204020203" pitchFamily="34" charset="0"/>
                <a:cs typeface="Segoe UI" panose="020B0502040204020203" pitchFamily="34" charset="0"/>
              </a:rPr>
              <a:t>ea</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commodo</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consequat</a:t>
            </a:r>
            <a:r>
              <a:rPr lang="en-US" sz="1200" b="0">
                <a:solidFill>
                  <a:srgbClr val="505050"/>
                </a:solidFill>
                <a:latin typeface="Segoe UI" panose="020B0502040204020203" pitchFamily="34" charset="0"/>
                <a:cs typeface="Segoe UI" panose="020B0502040204020203" pitchFamily="34" charset="0"/>
              </a:rPr>
              <a:t>. </a:t>
            </a:r>
          </a:p>
        </p:txBody>
      </p:sp>
      <p:sp>
        <p:nvSpPr>
          <p:cNvPr id="40" name="Picture Placeholder 39">
            <a:extLst>
              <a:ext uri="{FF2B5EF4-FFF2-40B4-BE49-F238E27FC236}">
                <a16:creationId xmlns:a16="http://schemas.microsoft.com/office/drawing/2014/main" id="{BA73218E-471B-984D-AF23-10EDB19E9A7F}"/>
              </a:ext>
            </a:extLst>
          </p:cNvPr>
          <p:cNvSpPr>
            <a:spLocks noGrp="1"/>
          </p:cNvSpPr>
          <p:nvPr>
            <p:ph type="pic" sz="quarter" idx="17"/>
          </p:nvPr>
        </p:nvSpPr>
        <p:spPr>
          <a:xfrm>
            <a:off x="5314950" y="1436687"/>
            <a:ext cx="1576800" cy="1576800"/>
          </a:xfrm>
          <a:prstGeom prst="ellipse">
            <a:avLst/>
          </a:prstGeom>
        </p:spPr>
        <p:txBody>
          <a:bodyPr/>
          <a:lstStyle>
            <a:lvl1pPr>
              <a:defRPr sz="1000"/>
            </a:lvl1pPr>
          </a:lstStyle>
          <a:p>
            <a:r>
              <a:rPr lang="en-US"/>
              <a:t>Click icon to add picture</a:t>
            </a:r>
          </a:p>
        </p:txBody>
      </p:sp>
      <p:sp>
        <p:nvSpPr>
          <p:cNvPr id="41" name="Picture Placeholder 39">
            <a:extLst>
              <a:ext uri="{FF2B5EF4-FFF2-40B4-BE49-F238E27FC236}">
                <a16:creationId xmlns:a16="http://schemas.microsoft.com/office/drawing/2014/main" id="{0DF309B0-7379-4C44-A541-B4343B549DC2}"/>
              </a:ext>
            </a:extLst>
          </p:cNvPr>
          <p:cNvSpPr>
            <a:spLocks noGrp="1"/>
          </p:cNvSpPr>
          <p:nvPr>
            <p:ph type="pic" sz="quarter" idx="18"/>
          </p:nvPr>
        </p:nvSpPr>
        <p:spPr>
          <a:xfrm>
            <a:off x="5314950" y="4293096"/>
            <a:ext cx="1576800" cy="1576800"/>
          </a:xfrm>
          <a:prstGeom prst="ellipse">
            <a:avLst/>
          </a:prstGeom>
        </p:spPr>
        <p:txBody>
          <a:bodyPr/>
          <a:lstStyle>
            <a:lvl1pPr>
              <a:defRPr sz="1000"/>
            </a:lvl1pPr>
          </a:lstStyle>
          <a:p>
            <a:r>
              <a:rPr lang="en-US"/>
              <a:t>Click icon to add picture</a:t>
            </a:r>
          </a:p>
        </p:txBody>
      </p:sp>
    </p:spTree>
    <p:extLst>
      <p:ext uri="{BB962C8B-B14F-4D97-AF65-F5344CB8AC3E}">
        <p14:creationId xmlns:p14="http://schemas.microsoft.com/office/powerpoint/2010/main" val="2433620770"/>
      </p:ext>
    </p:extLst>
  </p:cSld>
  <p:clrMapOvr>
    <a:masterClrMapping/>
  </p:clrMapOvr>
  <p:transition>
    <p:fade/>
  </p:transition>
  <p:extLst>
    <p:ext uri="{DCECCB84-F9BA-43D5-87BE-67443E8EF086}">
      <p15:sldGuideLst xmlns:p15="http://schemas.microsoft.com/office/powerpoint/2012/main">
        <p15:guide id="11" pos="2150">
          <p15:clr>
            <a:srgbClr val="A4A3A4"/>
          </p15:clr>
        </p15:guide>
        <p15:guide id="12" pos="2561">
          <p15:clr>
            <a:srgbClr val="A4A3A4"/>
          </p15:clr>
        </p15:guide>
        <p15:guide id="13" pos="2744">
          <p15:clr>
            <a:srgbClr val="A4A3A4"/>
          </p15:clr>
        </p15:guide>
        <p15:guide id="14" pos="3161">
          <p15:clr>
            <a:srgbClr val="A4A3A4"/>
          </p15:clr>
        </p15:guide>
        <p15:guide id="15" pos="3348">
          <p15:clr>
            <a:srgbClr val="A4A3A4"/>
          </p15:clr>
        </p15:guide>
        <p15:guide id="18" pos="4342">
          <p15:clr>
            <a:srgbClr val="A4A3A4"/>
          </p15:clr>
        </p15:guide>
        <p15:guide id="19" pos="4531">
          <p15:clr>
            <a:srgbClr val="A4A3A4"/>
          </p15:clr>
        </p15:guide>
        <p15:guide id="28" orient="horz" pos="905">
          <p15:clr>
            <a:srgbClr val="5ACBF0"/>
          </p15:clr>
        </p15:guide>
        <p15:guide id="30" orient="horz" pos="288">
          <p15:clr>
            <a:srgbClr val="5ACBF0"/>
          </p15:clr>
        </p15:guide>
        <p15:guide id="31" orient="horz" pos="2704">
          <p15:clr>
            <a:srgbClr val="5ACBF0"/>
          </p15:clr>
        </p15:guide>
        <p15:guide id="32" pos="6947">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4-colum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EC7F020-426C-5E40-B5A3-0630A950B075}"/>
              </a:ext>
            </a:extLst>
          </p:cNvPr>
          <p:cNvSpPr/>
          <p:nvPr userDrawn="1"/>
        </p:nvSpPr>
        <p:spPr bwMode="auto">
          <a:xfrm>
            <a:off x="1" y="0"/>
            <a:ext cx="12192000" cy="1439693"/>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 name="Title 1">
            <a:extLst>
              <a:ext uri="{FF2B5EF4-FFF2-40B4-BE49-F238E27FC236}">
                <a16:creationId xmlns:a16="http://schemas.microsoft.com/office/drawing/2014/main" id="{EFA85E99-F542-B24A-B446-DFECA22023E3}"/>
              </a:ext>
            </a:extLst>
          </p:cNvPr>
          <p:cNvSpPr>
            <a:spLocks noGrp="1"/>
          </p:cNvSpPr>
          <p:nvPr>
            <p:ph type="title" hasCustomPrompt="1"/>
          </p:nvPr>
        </p:nvSpPr>
        <p:spPr>
          <a:xfrm>
            <a:off x="588263" y="457200"/>
            <a:ext cx="11018520" cy="553998"/>
          </a:xfrm>
        </p:spPr>
        <p:txBody>
          <a:bodyPr>
            <a:spAutoFit/>
          </a:bodyPr>
          <a:lstStyle>
            <a:lvl1pPr>
              <a:defRPr>
                <a:solidFill>
                  <a:schemeClr val="accent3"/>
                </a:solidFill>
              </a:defRPr>
            </a:lvl1pPr>
          </a:lstStyle>
          <a:p>
            <a:r>
              <a:rPr lang="en-US"/>
              <a:t>The Team</a:t>
            </a:r>
          </a:p>
        </p:txBody>
      </p:sp>
      <p:sp>
        <p:nvSpPr>
          <p:cNvPr id="4" name="Text Placeholder 24">
            <a:extLst>
              <a:ext uri="{FF2B5EF4-FFF2-40B4-BE49-F238E27FC236}">
                <a16:creationId xmlns:a16="http://schemas.microsoft.com/office/drawing/2014/main" id="{DAB7DD0E-9CE8-8B49-86A4-00493B0A2C63}"/>
              </a:ext>
            </a:extLst>
          </p:cNvPr>
          <p:cNvSpPr>
            <a:spLocks noGrp="1"/>
          </p:cNvSpPr>
          <p:nvPr>
            <p:ph type="body" sz="quarter" idx="11" hasCustomPrompt="1"/>
          </p:nvPr>
        </p:nvSpPr>
        <p:spPr>
          <a:xfrm>
            <a:off x="601664" y="4408341"/>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5" name="Text Placeholder 26">
            <a:extLst>
              <a:ext uri="{FF2B5EF4-FFF2-40B4-BE49-F238E27FC236}">
                <a16:creationId xmlns:a16="http://schemas.microsoft.com/office/drawing/2014/main" id="{5B9FC220-0063-D14C-BAC7-29C374D5E3B9}"/>
              </a:ext>
            </a:extLst>
          </p:cNvPr>
          <p:cNvSpPr>
            <a:spLocks noGrp="1"/>
          </p:cNvSpPr>
          <p:nvPr>
            <p:ph type="body" sz="quarter" idx="12" hasCustomPrompt="1"/>
          </p:nvPr>
        </p:nvSpPr>
        <p:spPr>
          <a:xfrm>
            <a:off x="601664" y="4772925"/>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6" name="Text Placeholder 28">
            <a:extLst>
              <a:ext uri="{FF2B5EF4-FFF2-40B4-BE49-F238E27FC236}">
                <a16:creationId xmlns:a16="http://schemas.microsoft.com/office/drawing/2014/main" id="{F06C21F1-452A-864F-9F3D-BF7065232F59}"/>
              </a:ext>
            </a:extLst>
          </p:cNvPr>
          <p:cNvSpPr>
            <a:spLocks noGrp="1"/>
          </p:cNvSpPr>
          <p:nvPr>
            <p:ph type="body" sz="quarter" idx="13" hasCustomPrompt="1"/>
          </p:nvPr>
        </p:nvSpPr>
        <p:spPr>
          <a:xfrm>
            <a:off x="601664" y="5171595"/>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7" name="Text Placeholder 24">
            <a:extLst>
              <a:ext uri="{FF2B5EF4-FFF2-40B4-BE49-F238E27FC236}">
                <a16:creationId xmlns:a16="http://schemas.microsoft.com/office/drawing/2014/main" id="{CBF991A4-66F2-0E4F-8612-F380FB5985B0}"/>
              </a:ext>
            </a:extLst>
          </p:cNvPr>
          <p:cNvSpPr>
            <a:spLocks noGrp="1"/>
          </p:cNvSpPr>
          <p:nvPr>
            <p:ph type="body" sz="quarter" idx="14" hasCustomPrompt="1"/>
          </p:nvPr>
        </p:nvSpPr>
        <p:spPr>
          <a:xfrm>
            <a:off x="341312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8" name="Text Placeholder 26">
            <a:extLst>
              <a:ext uri="{FF2B5EF4-FFF2-40B4-BE49-F238E27FC236}">
                <a16:creationId xmlns:a16="http://schemas.microsoft.com/office/drawing/2014/main" id="{B204FDE1-FBCB-1E43-8DBA-A33A86502D94}"/>
              </a:ext>
            </a:extLst>
          </p:cNvPr>
          <p:cNvSpPr>
            <a:spLocks noGrp="1"/>
          </p:cNvSpPr>
          <p:nvPr>
            <p:ph type="body" sz="quarter" idx="15" hasCustomPrompt="1"/>
          </p:nvPr>
        </p:nvSpPr>
        <p:spPr>
          <a:xfrm>
            <a:off x="341312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9" name="Text Placeholder 28">
            <a:extLst>
              <a:ext uri="{FF2B5EF4-FFF2-40B4-BE49-F238E27FC236}">
                <a16:creationId xmlns:a16="http://schemas.microsoft.com/office/drawing/2014/main" id="{48D95D5C-AD2C-964E-B8BB-ECD883345B16}"/>
              </a:ext>
            </a:extLst>
          </p:cNvPr>
          <p:cNvSpPr>
            <a:spLocks noGrp="1"/>
          </p:cNvSpPr>
          <p:nvPr>
            <p:ph type="body" sz="quarter" idx="16" hasCustomPrompt="1"/>
          </p:nvPr>
        </p:nvSpPr>
        <p:spPr>
          <a:xfrm>
            <a:off x="341312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0" name="Text Placeholder 24">
            <a:extLst>
              <a:ext uri="{FF2B5EF4-FFF2-40B4-BE49-F238E27FC236}">
                <a16:creationId xmlns:a16="http://schemas.microsoft.com/office/drawing/2014/main" id="{B7C50AAD-D67F-C045-84A8-3B74373D32E9}"/>
              </a:ext>
            </a:extLst>
          </p:cNvPr>
          <p:cNvSpPr>
            <a:spLocks noGrp="1"/>
          </p:cNvSpPr>
          <p:nvPr>
            <p:ph type="body" sz="quarter" idx="17" hasCustomPrompt="1"/>
          </p:nvPr>
        </p:nvSpPr>
        <p:spPr>
          <a:xfrm>
            <a:off x="6256338"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1" name="Text Placeholder 26">
            <a:extLst>
              <a:ext uri="{FF2B5EF4-FFF2-40B4-BE49-F238E27FC236}">
                <a16:creationId xmlns:a16="http://schemas.microsoft.com/office/drawing/2014/main" id="{7B3F54B5-7211-D041-822C-DDBBC93FDE34}"/>
              </a:ext>
            </a:extLst>
          </p:cNvPr>
          <p:cNvSpPr>
            <a:spLocks noGrp="1"/>
          </p:cNvSpPr>
          <p:nvPr>
            <p:ph type="body" sz="quarter" idx="18" hasCustomPrompt="1"/>
          </p:nvPr>
        </p:nvSpPr>
        <p:spPr>
          <a:xfrm>
            <a:off x="6256338"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2" name="Text Placeholder 28">
            <a:extLst>
              <a:ext uri="{FF2B5EF4-FFF2-40B4-BE49-F238E27FC236}">
                <a16:creationId xmlns:a16="http://schemas.microsoft.com/office/drawing/2014/main" id="{A80F42EC-DE4B-5144-99F7-4F92622AAE27}"/>
              </a:ext>
            </a:extLst>
          </p:cNvPr>
          <p:cNvSpPr>
            <a:spLocks noGrp="1"/>
          </p:cNvSpPr>
          <p:nvPr>
            <p:ph type="body" sz="quarter" idx="19" hasCustomPrompt="1"/>
          </p:nvPr>
        </p:nvSpPr>
        <p:spPr>
          <a:xfrm>
            <a:off x="6256338"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13" name="Text Placeholder 24">
            <a:extLst>
              <a:ext uri="{FF2B5EF4-FFF2-40B4-BE49-F238E27FC236}">
                <a16:creationId xmlns:a16="http://schemas.microsoft.com/office/drawing/2014/main" id="{96B9F418-E7FC-8B4D-B6DF-D05F59C88194}"/>
              </a:ext>
            </a:extLst>
          </p:cNvPr>
          <p:cNvSpPr>
            <a:spLocks noGrp="1"/>
          </p:cNvSpPr>
          <p:nvPr>
            <p:ph type="body" sz="quarter" idx="20" hasCustomPrompt="1"/>
          </p:nvPr>
        </p:nvSpPr>
        <p:spPr>
          <a:xfrm>
            <a:off x="9070975" y="4400550"/>
            <a:ext cx="2520950" cy="276999"/>
          </a:xfrm>
        </p:spPr>
        <p:txBody>
          <a:bodyPr/>
          <a:lstStyle>
            <a:lvl1pPr marL="0" indent="0">
              <a:buNone/>
              <a:defRPr sz="1800">
                <a:latin typeface="+mj-lt"/>
              </a:defRPr>
            </a:lvl1pPr>
            <a:lvl2pPr marL="228600" indent="0">
              <a:buNone/>
              <a:defRPr sz="1800">
                <a:latin typeface="+mj-lt"/>
              </a:defRPr>
            </a:lvl2pPr>
            <a:lvl3pPr marL="457200" indent="0">
              <a:buNone/>
              <a:defRPr sz="1800">
                <a:latin typeface="+mj-lt"/>
              </a:defRPr>
            </a:lvl3pPr>
            <a:lvl4pPr marL="661988" indent="0">
              <a:buNone/>
              <a:defRPr sz="1800">
                <a:latin typeface="+mj-lt"/>
              </a:defRPr>
            </a:lvl4pPr>
            <a:lvl5pPr marL="855663" indent="0">
              <a:buNone/>
              <a:defRPr sz="1800">
                <a:latin typeface="+mj-lt"/>
              </a:defRPr>
            </a:lvl5pPr>
          </a:lstStyle>
          <a:p>
            <a:pPr lvl="0"/>
            <a:r>
              <a:rPr lang="en-US" err="1"/>
              <a:t>Firstname</a:t>
            </a:r>
            <a:r>
              <a:rPr lang="en-US"/>
              <a:t> </a:t>
            </a:r>
            <a:r>
              <a:rPr lang="en-US" err="1"/>
              <a:t>Lastname</a:t>
            </a:r>
            <a:endParaRPr lang="en-US"/>
          </a:p>
        </p:txBody>
      </p:sp>
      <p:sp>
        <p:nvSpPr>
          <p:cNvPr id="14" name="Text Placeholder 26">
            <a:extLst>
              <a:ext uri="{FF2B5EF4-FFF2-40B4-BE49-F238E27FC236}">
                <a16:creationId xmlns:a16="http://schemas.microsoft.com/office/drawing/2014/main" id="{3C77D641-147C-1940-8BCB-2C5F61CDAA9A}"/>
              </a:ext>
            </a:extLst>
          </p:cNvPr>
          <p:cNvSpPr>
            <a:spLocks noGrp="1"/>
          </p:cNvSpPr>
          <p:nvPr>
            <p:ph type="body" sz="quarter" idx="21" hasCustomPrompt="1"/>
          </p:nvPr>
        </p:nvSpPr>
        <p:spPr>
          <a:xfrm>
            <a:off x="9070975" y="4765134"/>
            <a:ext cx="2520950" cy="215444"/>
          </a:xfrm>
        </p:spPr>
        <p:txBody>
          <a:bodyPr/>
          <a:lstStyle>
            <a:lvl1pPr marL="0" indent="0">
              <a:buNone/>
              <a:defRPr sz="1400"/>
            </a:lvl1pPr>
            <a:lvl2pPr marL="228600" indent="0">
              <a:buNone/>
              <a:defRPr sz="1400"/>
            </a:lvl2pPr>
            <a:lvl3pPr marL="457200" indent="0">
              <a:buNone/>
              <a:defRPr sz="1400"/>
            </a:lvl3pPr>
            <a:lvl4pPr marL="661988" indent="0">
              <a:buNone/>
              <a:defRPr sz="1400"/>
            </a:lvl4pPr>
            <a:lvl5pPr marL="855663" indent="0">
              <a:buNone/>
              <a:defRPr sz="1400"/>
            </a:lvl5pPr>
          </a:lstStyle>
          <a:p>
            <a:pPr lvl="0"/>
            <a:r>
              <a:rPr lang="en-US"/>
              <a:t>Title</a:t>
            </a:r>
          </a:p>
        </p:txBody>
      </p:sp>
      <p:sp>
        <p:nvSpPr>
          <p:cNvPr id="15" name="Text Placeholder 28">
            <a:extLst>
              <a:ext uri="{FF2B5EF4-FFF2-40B4-BE49-F238E27FC236}">
                <a16:creationId xmlns:a16="http://schemas.microsoft.com/office/drawing/2014/main" id="{68B31C8F-F786-E643-88DC-4AE14C437072}"/>
              </a:ext>
            </a:extLst>
          </p:cNvPr>
          <p:cNvSpPr>
            <a:spLocks noGrp="1"/>
          </p:cNvSpPr>
          <p:nvPr>
            <p:ph type="body" sz="quarter" idx="22" hasCustomPrompt="1"/>
          </p:nvPr>
        </p:nvSpPr>
        <p:spPr>
          <a:xfrm>
            <a:off x="9070975" y="5163804"/>
            <a:ext cx="2520950" cy="923330"/>
          </a:xfrm>
        </p:spPr>
        <p:txBody>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a:solidFill>
                  <a:schemeClr val="accent6"/>
                </a:solidFill>
              </a:defRPr>
            </a:lvl1pPr>
            <a:lvl2pPr marL="228600" indent="0">
              <a:buNone/>
              <a:defRPr/>
            </a:lvl2pPr>
            <a:lvl3pPr marL="457200" indent="0">
              <a:buNone/>
              <a:defRPr/>
            </a:lvl3pPr>
            <a:lvl4pPr marL="661988" indent="0">
              <a:buNone/>
              <a:defRPr/>
            </a:lvl4pPr>
            <a:lvl5pPr marL="855663" indent="0">
              <a:buNone/>
              <a:defRPr/>
            </a:lvl5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lang="en-US" sz="1200" b="0">
                <a:solidFill>
                  <a:srgbClr val="505050"/>
                </a:solidFill>
                <a:latin typeface="Segoe UI" panose="020B0502040204020203" pitchFamily="34" charset="0"/>
                <a:cs typeface="Segoe UI" panose="020B0502040204020203" pitchFamily="34" charset="0"/>
              </a:rPr>
              <a:t>About: Lorem ipsum dolor sit </a:t>
            </a:r>
            <a:r>
              <a:rPr lang="en-US" sz="1200" b="0" err="1">
                <a:solidFill>
                  <a:srgbClr val="505050"/>
                </a:solidFill>
                <a:latin typeface="Segoe UI" panose="020B0502040204020203" pitchFamily="34" charset="0"/>
                <a:cs typeface="Segoe UI" panose="020B0502040204020203" pitchFamily="34" charset="0"/>
              </a:rPr>
              <a:t>amet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consectetur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adipiscing</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elit</a:t>
            </a:r>
            <a:r>
              <a:rPr lang="en-US" sz="1200" b="0">
                <a:solidFill>
                  <a:srgbClr val="505050"/>
                </a:solidFill>
                <a:latin typeface="Segoe UI" panose="020B0502040204020203" pitchFamily="34" charset="0"/>
                <a:cs typeface="Segoe UI" panose="020B0502040204020203" pitchFamily="34" charset="0"/>
              </a:rPr>
              <a:t>, sed do </a:t>
            </a:r>
            <a:r>
              <a:rPr lang="en-US" sz="1200" b="0" err="1">
                <a:solidFill>
                  <a:srgbClr val="505050"/>
                </a:solidFill>
                <a:latin typeface="Segoe UI" panose="020B0502040204020203" pitchFamily="34" charset="0"/>
                <a:cs typeface="Segoe UI" panose="020B0502040204020203" pitchFamily="34" charset="0"/>
              </a:rPr>
              <a:t>eiusmod</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tempor</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incididunt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ut</a:t>
            </a:r>
            <a:r>
              <a:rPr lang="en-US" sz="1200" b="0">
                <a:solidFill>
                  <a:srgbClr val="505050"/>
                </a:solidFill>
                <a:latin typeface="Segoe UI" panose="020B0502040204020203" pitchFamily="34" charset="0"/>
                <a:cs typeface="Segoe UI" panose="020B0502040204020203" pitchFamily="34" charset="0"/>
              </a:rPr>
              <a:t> </a:t>
            </a:r>
            <a:r>
              <a:rPr lang="en-US" sz="1200" b="0" err="1">
                <a:solidFill>
                  <a:srgbClr val="505050"/>
                </a:solidFill>
                <a:latin typeface="Segoe UI" panose="020B0502040204020203" pitchFamily="34" charset="0"/>
                <a:cs typeface="Segoe UI" panose="020B0502040204020203" pitchFamily="34" charset="0"/>
              </a:rPr>
              <a:t>labore</a:t>
            </a:r>
            <a:r>
              <a:rPr lang="en-US" sz="1200" b="0">
                <a:solidFill>
                  <a:srgbClr val="505050"/>
                </a:solidFill>
                <a:latin typeface="Segoe UI" panose="020B0502040204020203" pitchFamily="34" charset="0"/>
                <a:cs typeface="Segoe UI" panose="020B0502040204020203" pitchFamily="34" charset="0"/>
              </a:rPr>
              <a:t> et dolore magna </a:t>
            </a:r>
            <a:r>
              <a:rPr lang="en-US" sz="1200" b="0" err="1">
                <a:solidFill>
                  <a:srgbClr val="505050"/>
                </a:solidFill>
                <a:latin typeface="Segoe UI" panose="020B0502040204020203" pitchFamily="34" charset="0"/>
                <a:cs typeface="Segoe UI" panose="020B0502040204020203" pitchFamily="34" charset="0"/>
              </a:rPr>
              <a:t>aliqua</a:t>
            </a:r>
            <a:r>
              <a:rPr lang="en-US" sz="1200" b="0">
                <a:solidFill>
                  <a:srgbClr val="505050"/>
                </a:solidFill>
                <a:latin typeface="Segoe UI" panose="020B0502040204020203" pitchFamily="34" charset="0"/>
                <a:cs typeface="Segoe UI" panose="020B0502040204020203" pitchFamily="34" charset="0"/>
              </a:rPr>
              <a:t>. Ut </a:t>
            </a:r>
            <a:r>
              <a:rPr lang="en-US" sz="1200" b="0" err="1">
                <a:solidFill>
                  <a:srgbClr val="505050"/>
                </a:solidFill>
                <a:latin typeface="Segoe UI" panose="020B0502040204020203" pitchFamily="34" charset="0"/>
                <a:cs typeface="Segoe UI" panose="020B0502040204020203" pitchFamily="34" charset="0"/>
              </a:rPr>
              <a:t>enim</a:t>
            </a:r>
            <a:r>
              <a:rPr lang="en-US" sz="1200" b="0">
                <a:solidFill>
                  <a:srgbClr val="505050"/>
                </a:solidFill>
                <a:latin typeface="Segoe UI" panose="020B0502040204020203" pitchFamily="34" charset="0"/>
                <a:cs typeface="Segoe UI" panose="020B0502040204020203" pitchFamily="34" charset="0"/>
              </a:rPr>
              <a:t> ad minim </a:t>
            </a:r>
            <a:r>
              <a:rPr lang="en-US" sz="1200" b="0" err="1">
                <a:solidFill>
                  <a:srgbClr val="505050"/>
                </a:solidFill>
                <a:latin typeface="Segoe UI" panose="020B0502040204020203" pitchFamily="34" charset="0"/>
                <a:cs typeface="Segoe UI" panose="020B0502040204020203" pitchFamily="34" charset="0"/>
              </a:rPr>
              <a:t>veniam</a:t>
            </a:r>
            <a:r>
              <a:rPr lang="en-US" sz="1200" b="0">
                <a:solidFill>
                  <a:srgbClr val="505050"/>
                </a:solidFill>
                <a:latin typeface="Segoe UI" panose="020B0502040204020203" pitchFamily="34" charset="0"/>
                <a:cs typeface="Segoe UI" panose="020B0502040204020203" pitchFamily="34" charset="0"/>
              </a:rPr>
              <a:t>.</a:t>
            </a:r>
          </a:p>
        </p:txBody>
      </p:sp>
      <p:sp>
        <p:nvSpPr>
          <p:cNvPr id="24" name="Picture Placeholder 16">
            <a:extLst>
              <a:ext uri="{FF2B5EF4-FFF2-40B4-BE49-F238E27FC236}">
                <a16:creationId xmlns:a16="http://schemas.microsoft.com/office/drawing/2014/main" id="{8644B5A4-4C62-164B-9FCA-E1A62ECDC6A0}"/>
              </a:ext>
            </a:extLst>
          </p:cNvPr>
          <p:cNvSpPr>
            <a:spLocks noGrp="1"/>
          </p:cNvSpPr>
          <p:nvPr>
            <p:ph type="pic" sz="quarter" idx="23"/>
          </p:nvPr>
        </p:nvSpPr>
        <p:spPr>
          <a:xfrm>
            <a:off x="774200" y="1785409"/>
            <a:ext cx="2160000" cy="2160000"/>
          </a:xfrm>
          <a:prstGeom prst="ellipse">
            <a:avLst/>
          </a:prstGeom>
          <a:ln>
            <a:noFill/>
          </a:ln>
        </p:spPr>
        <p:txBody>
          <a:bodyPr/>
          <a:lstStyle/>
          <a:p>
            <a:r>
              <a:rPr lang="en-US"/>
              <a:t>Click icon to add picture</a:t>
            </a:r>
          </a:p>
        </p:txBody>
      </p:sp>
      <p:sp>
        <p:nvSpPr>
          <p:cNvPr id="26" name="Picture Placeholder 16">
            <a:extLst>
              <a:ext uri="{FF2B5EF4-FFF2-40B4-BE49-F238E27FC236}">
                <a16:creationId xmlns:a16="http://schemas.microsoft.com/office/drawing/2014/main" id="{7216C99D-59E0-D148-8FD5-A06B5D098A96}"/>
              </a:ext>
            </a:extLst>
          </p:cNvPr>
          <p:cNvSpPr>
            <a:spLocks noGrp="1"/>
          </p:cNvSpPr>
          <p:nvPr>
            <p:ph type="pic" sz="quarter" idx="24"/>
          </p:nvPr>
        </p:nvSpPr>
        <p:spPr>
          <a:xfrm>
            <a:off x="3603125" y="1785409"/>
            <a:ext cx="2160000" cy="2160000"/>
          </a:xfrm>
          <a:prstGeom prst="ellipse">
            <a:avLst/>
          </a:prstGeom>
          <a:ln>
            <a:noFill/>
          </a:ln>
        </p:spPr>
        <p:txBody>
          <a:bodyPr/>
          <a:lstStyle/>
          <a:p>
            <a:r>
              <a:rPr lang="en-US"/>
              <a:t>Click icon to add picture</a:t>
            </a:r>
          </a:p>
        </p:txBody>
      </p:sp>
      <p:sp>
        <p:nvSpPr>
          <p:cNvPr id="28" name="Picture Placeholder 16">
            <a:extLst>
              <a:ext uri="{FF2B5EF4-FFF2-40B4-BE49-F238E27FC236}">
                <a16:creationId xmlns:a16="http://schemas.microsoft.com/office/drawing/2014/main" id="{D4B99A33-76D9-4843-8919-AD5FEF9A31F2}"/>
              </a:ext>
            </a:extLst>
          </p:cNvPr>
          <p:cNvSpPr>
            <a:spLocks noGrp="1"/>
          </p:cNvSpPr>
          <p:nvPr>
            <p:ph type="pic" sz="quarter" idx="25"/>
          </p:nvPr>
        </p:nvSpPr>
        <p:spPr>
          <a:xfrm>
            <a:off x="6428875" y="1785409"/>
            <a:ext cx="2160000" cy="2160000"/>
          </a:xfrm>
          <a:prstGeom prst="ellipse">
            <a:avLst/>
          </a:prstGeom>
          <a:ln>
            <a:noFill/>
          </a:ln>
        </p:spPr>
        <p:txBody>
          <a:bodyPr/>
          <a:lstStyle/>
          <a:p>
            <a:r>
              <a:rPr lang="en-US"/>
              <a:t>Click icon to add picture</a:t>
            </a:r>
          </a:p>
        </p:txBody>
      </p:sp>
      <p:sp>
        <p:nvSpPr>
          <p:cNvPr id="30" name="Picture Placeholder 16">
            <a:extLst>
              <a:ext uri="{FF2B5EF4-FFF2-40B4-BE49-F238E27FC236}">
                <a16:creationId xmlns:a16="http://schemas.microsoft.com/office/drawing/2014/main" id="{961589AC-2E68-5C4F-BF84-D883C8663119}"/>
              </a:ext>
            </a:extLst>
          </p:cNvPr>
          <p:cNvSpPr>
            <a:spLocks noGrp="1"/>
          </p:cNvSpPr>
          <p:nvPr>
            <p:ph type="pic" sz="quarter" idx="26"/>
          </p:nvPr>
        </p:nvSpPr>
        <p:spPr>
          <a:xfrm>
            <a:off x="9260975" y="1785409"/>
            <a:ext cx="2160000" cy="2160000"/>
          </a:xfrm>
          <a:prstGeom prst="ellipse">
            <a:avLst/>
          </a:prstGeom>
          <a:ln>
            <a:noFill/>
          </a:ln>
        </p:spPr>
        <p:txBody>
          <a:bodyPr/>
          <a:lstStyle/>
          <a:p>
            <a:r>
              <a:rPr lang="en-US"/>
              <a:t>Click icon to add picture</a:t>
            </a:r>
          </a:p>
        </p:txBody>
      </p:sp>
    </p:spTree>
    <p:extLst>
      <p:ext uri="{BB962C8B-B14F-4D97-AF65-F5344CB8AC3E}">
        <p14:creationId xmlns:p14="http://schemas.microsoft.com/office/powerpoint/2010/main" val="3843172961"/>
      </p:ext>
    </p:extLst>
  </p:cSld>
  <p:clrMapOvr>
    <a:masterClrMapping/>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0" pos="1967">
          <p15:clr>
            <a:srgbClr val="A4A3A4"/>
          </p15:clr>
        </p15:guide>
        <p15:guide id="11" pos="2150">
          <p15:clr>
            <a:srgbClr val="A4A3A4"/>
          </p15:clr>
        </p15:guide>
        <p15:guide id="16" pos="3749">
          <p15:clr>
            <a:srgbClr val="A4A3A4"/>
          </p15:clr>
        </p15:guide>
        <p15:guide id="17" pos="3932">
          <p15:clr>
            <a:srgbClr val="A4A3A4"/>
          </p15:clr>
        </p15:guide>
        <p15:guide id="22" pos="5529">
          <p15:clr>
            <a:srgbClr val="A4A3A4"/>
          </p15:clr>
        </p15:guide>
        <p15:guide id="23" pos="5714">
          <p15:clr>
            <a:srgbClr val="A4A3A4"/>
          </p15:clr>
        </p15:guide>
        <p15:guide id="28" pos="3840">
          <p15:clr>
            <a:srgbClr val="F26B43"/>
          </p15:clr>
        </p15:guide>
        <p15:guide id="29" pos="5576">
          <p15:clr>
            <a:srgbClr val="F26B43"/>
          </p15:clr>
        </p15:guide>
        <p15:guide id="30" pos="2105">
          <p15:clr>
            <a:srgbClr val="F26B43"/>
          </p15:clr>
        </p15:guide>
        <p15:guide id="31" orient="horz" pos="2772">
          <p15:clr>
            <a:srgbClr val="FBAE40"/>
          </p15:clr>
        </p15:guide>
      </p15:sldGuideLst>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rofile Slide">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accent3"/>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tx1"/>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tx1"/>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tx1"/>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tx1"/>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tx1"/>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tx1"/>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tx1"/>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103531041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rofile Slide 2">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1B46280-63FA-B14C-B387-DA6973CC6798}"/>
              </a:ext>
            </a:extLst>
          </p:cNvPr>
          <p:cNvSpPr>
            <a:spLocks noGrp="1"/>
          </p:cNvSpPr>
          <p:nvPr>
            <p:ph type="pic" sz="quarter" idx="10"/>
          </p:nvPr>
        </p:nvSpPr>
        <p:spPr>
          <a:xfrm>
            <a:off x="0" y="0"/>
            <a:ext cx="4065588" cy="6858000"/>
          </a:xfrm>
        </p:spPr>
        <p:txBody>
          <a:bodyPr/>
          <a:lstStyle/>
          <a:p>
            <a:r>
              <a:rPr lang="en-US"/>
              <a:t>Click icon to add picture</a:t>
            </a:r>
          </a:p>
        </p:txBody>
      </p:sp>
      <p:sp>
        <p:nvSpPr>
          <p:cNvPr id="11" name="Text Placeholder 10">
            <a:extLst>
              <a:ext uri="{FF2B5EF4-FFF2-40B4-BE49-F238E27FC236}">
                <a16:creationId xmlns:a16="http://schemas.microsoft.com/office/drawing/2014/main" id="{DF839B9F-7DF1-054D-850B-194BE124935E}"/>
              </a:ext>
            </a:extLst>
          </p:cNvPr>
          <p:cNvSpPr>
            <a:spLocks noGrp="1"/>
          </p:cNvSpPr>
          <p:nvPr>
            <p:ph type="body" sz="quarter" idx="11" hasCustomPrompt="1"/>
          </p:nvPr>
        </p:nvSpPr>
        <p:spPr>
          <a:xfrm>
            <a:off x="5016500" y="1125538"/>
            <a:ext cx="5832475" cy="371513"/>
          </a:xfrm>
        </p:spPr>
        <p:txBody>
          <a:bodyPr lIns="90000" tIns="46800" rIns="90000" bIns="46800"/>
          <a:lstStyle>
            <a:lvl1pPr marL="0" indent="0">
              <a:buNone/>
              <a:defRPr sz="1800">
                <a:solidFill>
                  <a:schemeClr val="tx1"/>
                </a:solidFill>
                <a:latin typeface="+mj-lt"/>
              </a:defRPr>
            </a:lvl1pPr>
            <a:lvl2pPr marL="228600" indent="0">
              <a:buNone/>
              <a:defRPr/>
            </a:lvl2pPr>
            <a:lvl3pPr marL="457200" indent="0">
              <a:buNone/>
              <a:defRPr/>
            </a:lvl3pPr>
            <a:lvl4pPr marL="661988" indent="0">
              <a:buNone/>
              <a:defRPr/>
            </a:lvl4pPr>
            <a:lvl5pPr marL="855663" indent="0">
              <a:buNone/>
              <a:defRPr/>
            </a:lvl5pPr>
          </a:lstStyle>
          <a:p>
            <a:pPr lvl="0"/>
            <a:r>
              <a:rPr lang="en-US" err="1"/>
              <a:t>Firstname</a:t>
            </a:r>
            <a:r>
              <a:rPr lang="en-US"/>
              <a:t> </a:t>
            </a:r>
            <a:r>
              <a:rPr lang="en-US" err="1"/>
              <a:t>Lastname</a:t>
            </a:r>
            <a:endParaRPr lang="en-US"/>
          </a:p>
        </p:txBody>
      </p:sp>
      <p:sp>
        <p:nvSpPr>
          <p:cNvPr id="13" name="Text Placeholder 12">
            <a:extLst>
              <a:ext uri="{FF2B5EF4-FFF2-40B4-BE49-F238E27FC236}">
                <a16:creationId xmlns:a16="http://schemas.microsoft.com/office/drawing/2014/main" id="{FEA3FFE7-512C-2E4D-8815-991035A0DA83}"/>
              </a:ext>
            </a:extLst>
          </p:cNvPr>
          <p:cNvSpPr>
            <a:spLocks noGrp="1"/>
          </p:cNvSpPr>
          <p:nvPr>
            <p:ph type="body" sz="quarter" idx="12" hasCustomPrompt="1"/>
          </p:nvPr>
        </p:nvSpPr>
        <p:spPr>
          <a:xfrm>
            <a:off x="5016500" y="1518666"/>
            <a:ext cx="5832475" cy="309958"/>
          </a:xfrm>
        </p:spPr>
        <p:txBody>
          <a:bodyPr lIns="90000" tIns="46800" rIns="90000" bIns="46800"/>
          <a:lstStyle>
            <a:lvl1pPr marL="0" indent="0">
              <a:buNone/>
              <a:defRPr sz="1400">
                <a:solidFill>
                  <a:schemeClr val="accent6"/>
                </a:solidFill>
              </a:defRPr>
            </a:lvl1pPr>
          </a:lstStyle>
          <a:p>
            <a:pPr lvl="0"/>
            <a:r>
              <a:rPr lang="en-US"/>
              <a:t>Title</a:t>
            </a:r>
          </a:p>
        </p:txBody>
      </p:sp>
      <p:sp>
        <p:nvSpPr>
          <p:cNvPr id="17" name="Text Placeholder 16">
            <a:extLst>
              <a:ext uri="{FF2B5EF4-FFF2-40B4-BE49-F238E27FC236}">
                <a16:creationId xmlns:a16="http://schemas.microsoft.com/office/drawing/2014/main" id="{CD00EE18-3969-7542-AF14-B6EF530C496B}"/>
              </a:ext>
            </a:extLst>
          </p:cNvPr>
          <p:cNvSpPr>
            <a:spLocks noGrp="1"/>
          </p:cNvSpPr>
          <p:nvPr>
            <p:ph type="body" sz="quarter" idx="13" hasCustomPrompt="1"/>
          </p:nvPr>
        </p:nvSpPr>
        <p:spPr>
          <a:xfrm>
            <a:off x="5016500" y="2614613"/>
            <a:ext cx="5832475" cy="956288"/>
          </a:xfrm>
        </p:spPr>
        <p:txBody>
          <a:bodyPr lIns="90000" tIns="46800" rIns="90000" bIns="46800"/>
          <a:lstStyle>
            <a:lvl1pPr marL="0" indent="0">
              <a:buNone/>
              <a:defRPr sz="1400">
                <a:solidFill>
                  <a:schemeClr val="accent6"/>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a:t>
            </a:r>
          </a:p>
        </p:txBody>
      </p:sp>
      <p:sp>
        <p:nvSpPr>
          <p:cNvPr id="19" name="Text Placeholder 18">
            <a:extLst>
              <a:ext uri="{FF2B5EF4-FFF2-40B4-BE49-F238E27FC236}">
                <a16:creationId xmlns:a16="http://schemas.microsoft.com/office/drawing/2014/main" id="{D28C378F-3F66-354E-B8F9-1B9FC26E68A9}"/>
              </a:ext>
            </a:extLst>
          </p:cNvPr>
          <p:cNvSpPr>
            <a:spLocks noGrp="1"/>
          </p:cNvSpPr>
          <p:nvPr>
            <p:ph type="body" sz="quarter" idx="14" hasCustomPrompt="1"/>
          </p:nvPr>
        </p:nvSpPr>
        <p:spPr>
          <a:xfrm>
            <a:off x="5018087" y="2093722"/>
            <a:ext cx="5832475" cy="371513"/>
          </a:xfrm>
        </p:spPr>
        <p:txBody>
          <a:bodyPr lIns="90000" tIns="46800" rIns="90000" bIns="46800"/>
          <a:lstStyle>
            <a:lvl1pPr marL="0" indent="0">
              <a:buNone/>
              <a:defRPr sz="1800">
                <a:solidFill>
                  <a:schemeClr val="accent6"/>
                </a:solidFill>
                <a:latin typeface="+mj-lt"/>
              </a:defRPr>
            </a:lvl1pPr>
          </a:lstStyle>
          <a:p>
            <a:pPr lvl="0"/>
            <a:r>
              <a:rPr lang="en-US"/>
              <a:t>Experience</a:t>
            </a:r>
          </a:p>
        </p:txBody>
      </p:sp>
      <p:sp>
        <p:nvSpPr>
          <p:cNvPr id="20" name="Text Placeholder 18">
            <a:extLst>
              <a:ext uri="{FF2B5EF4-FFF2-40B4-BE49-F238E27FC236}">
                <a16:creationId xmlns:a16="http://schemas.microsoft.com/office/drawing/2014/main" id="{47E7A509-84C5-4843-8CD9-B01570BA7BA0}"/>
              </a:ext>
            </a:extLst>
          </p:cNvPr>
          <p:cNvSpPr>
            <a:spLocks noGrp="1"/>
          </p:cNvSpPr>
          <p:nvPr>
            <p:ph type="body" sz="quarter" idx="15" hasCustomPrompt="1"/>
          </p:nvPr>
        </p:nvSpPr>
        <p:spPr>
          <a:xfrm>
            <a:off x="5018087" y="4426832"/>
            <a:ext cx="5832475" cy="371513"/>
          </a:xfrm>
        </p:spPr>
        <p:txBody>
          <a:bodyPr lIns="90000" tIns="46800" rIns="90000" bIns="46800"/>
          <a:lstStyle>
            <a:lvl1pPr marL="0" indent="0">
              <a:buNone/>
              <a:defRPr sz="1800">
                <a:solidFill>
                  <a:schemeClr val="accent6"/>
                </a:solidFill>
                <a:latin typeface="+mj-lt"/>
              </a:defRPr>
            </a:lvl1pPr>
          </a:lstStyle>
          <a:p>
            <a:pPr lvl="0"/>
            <a:r>
              <a:rPr lang="en-US"/>
              <a:t>Expertise</a:t>
            </a:r>
          </a:p>
        </p:txBody>
      </p:sp>
      <p:sp>
        <p:nvSpPr>
          <p:cNvPr id="22" name="Text Placeholder 21">
            <a:extLst>
              <a:ext uri="{FF2B5EF4-FFF2-40B4-BE49-F238E27FC236}">
                <a16:creationId xmlns:a16="http://schemas.microsoft.com/office/drawing/2014/main" id="{39F526AE-17B2-DD4A-BE59-23D0E4A3D04F}"/>
              </a:ext>
            </a:extLst>
          </p:cNvPr>
          <p:cNvSpPr>
            <a:spLocks noGrp="1"/>
          </p:cNvSpPr>
          <p:nvPr>
            <p:ph type="body" sz="quarter" idx="16" hasCustomPrompt="1"/>
          </p:nvPr>
        </p:nvSpPr>
        <p:spPr>
          <a:xfrm>
            <a:off x="5016500" y="4864164"/>
            <a:ext cx="1649476" cy="827022"/>
          </a:xfrm>
        </p:spPr>
        <p:txBody>
          <a:bodyPr lIns="90000" tIns="46800" rIns="90000" bIns="46800"/>
          <a:lstStyle>
            <a:lvl1pPr>
              <a:buSzPct val="100000"/>
              <a:defRPr sz="1400">
                <a:solidFill>
                  <a:schemeClr val="accent6"/>
                </a:solidFill>
              </a:defRPr>
            </a:lvl1pPr>
          </a:lstStyle>
          <a:p>
            <a:pPr lvl="0"/>
            <a:r>
              <a:rPr lang="en-US"/>
              <a:t>One</a:t>
            </a:r>
          </a:p>
          <a:p>
            <a:pPr lvl="0"/>
            <a:r>
              <a:rPr lang="en-US"/>
              <a:t>Two</a:t>
            </a:r>
          </a:p>
          <a:p>
            <a:pPr lvl="0"/>
            <a:r>
              <a:rPr lang="en-US"/>
              <a:t>Three</a:t>
            </a:r>
          </a:p>
        </p:txBody>
      </p:sp>
      <p:sp>
        <p:nvSpPr>
          <p:cNvPr id="23" name="Text Placeholder 21">
            <a:extLst>
              <a:ext uri="{FF2B5EF4-FFF2-40B4-BE49-F238E27FC236}">
                <a16:creationId xmlns:a16="http://schemas.microsoft.com/office/drawing/2014/main" id="{D4BF07C4-9406-4146-BE9F-4987294757D1}"/>
              </a:ext>
            </a:extLst>
          </p:cNvPr>
          <p:cNvSpPr>
            <a:spLocks noGrp="1"/>
          </p:cNvSpPr>
          <p:nvPr>
            <p:ph type="body" sz="quarter" idx="17" hasCustomPrompt="1"/>
          </p:nvPr>
        </p:nvSpPr>
        <p:spPr>
          <a:xfrm>
            <a:off x="7104994" y="4864164"/>
            <a:ext cx="1649476" cy="827022"/>
          </a:xfrm>
        </p:spPr>
        <p:txBody>
          <a:bodyPr lIns="90000" tIns="46800" rIns="90000" bIns="46800"/>
          <a:lstStyle>
            <a:lvl1pPr>
              <a:buSzPct val="100000"/>
              <a:defRPr sz="1400">
                <a:solidFill>
                  <a:schemeClr val="accent6"/>
                </a:solidFill>
              </a:defRPr>
            </a:lvl1pPr>
          </a:lstStyle>
          <a:p>
            <a:pPr lvl="0"/>
            <a:r>
              <a:rPr lang="en-US"/>
              <a:t>Four</a:t>
            </a:r>
          </a:p>
          <a:p>
            <a:pPr lvl="0"/>
            <a:r>
              <a:rPr lang="en-US"/>
              <a:t>Five</a:t>
            </a:r>
          </a:p>
          <a:p>
            <a:pPr lvl="0"/>
            <a:r>
              <a:rPr lang="en-US"/>
              <a:t>Six</a:t>
            </a:r>
          </a:p>
        </p:txBody>
      </p:sp>
      <p:sp>
        <p:nvSpPr>
          <p:cNvPr id="24" name="Text Placeholder 21">
            <a:extLst>
              <a:ext uri="{FF2B5EF4-FFF2-40B4-BE49-F238E27FC236}">
                <a16:creationId xmlns:a16="http://schemas.microsoft.com/office/drawing/2014/main" id="{AD8CD734-0F6D-C94D-8A16-9F36D2D3D601}"/>
              </a:ext>
            </a:extLst>
          </p:cNvPr>
          <p:cNvSpPr>
            <a:spLocks noGrp="1"/>
          </p:cNvSpPr>
          <p:nvPr>
            <p:ph type="body" sz="quarter" idx="18" hasCustomPrompt="1"/>
          </p:nvPr>
        </p:nvSpPr>
        <p:spPr>
          <a:xfrm>
            <a:off x="9193488" y="4864164"/>
            <a:ext cx="1649476" cy="827022"/>
          </a:xfrm>
        </p:spPr>
        <p:txBody>
          <a:bodyPr lIns="90000" tIns="46800" rIns="90000" bIns="46800"/>
          <a:lstStyle>
            <a:lvl1pPr>
              <a:buSzPct val="100000"/>
              <a:defRPr sz="1400">
                <a:solidFill>
                  <a:schemeClr val="accent6"/>
                </a:solidFill>
              </a:defRPr>
            </a:lvl1pPr>
          </a:lstStyle>
          <a:p>
            <a:pPr lvl="0"/>
            <a:r>
              <a:rPr lang="en-US"/>
              <a:t>Seven</a:t>
            </a:r>
          </a:p>
          <a:p>
            <a:pPr lvl="0"/>
            <a:r>
              <a:rPr lang="en-US"/>
              <a:t>Eight</a:t>
            </a:r>
          </a:p>
          <a:p>
            <a:pPr lvl="0"/>
            <a:r>
              <a:rPr lang="en-US"/>
              <a:t>Nine</a:t>
            </a:r>
          </a:p>
        </p:txBody>
      </p:sp>
    </p:spTree>
    <p:extLst>
      <p:ext uri="{BB962C8B-B14F-4D97-AF65-F5344CB8AC3E}">
        <p14:creationId xmlns:p14="http://schemas.microsoft.com/office/powerpoint/2010/main" val="59685823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pos="369">
          <p15:clr>
            <a:srgbClr val="F26B43"/>
          </p15:clr>
        </p15:guide>
        <p15:guide id="3" orient="horz" pos="366">
          <p15:clr>
            <a:srgbClr val="F26B43"/>
          </p15:clr>
        </p15:guide>
        <p15:guide id="4" pos="7311">
          <p15:clr>
            <a:srgbClr val="F26B43"/>
          </p15:clr>
        </p15:guide>
        <p15:guide id="5" orient="horz" pos="3951">
          <p15:clr>
            <a:srgbClr val="F26B43"/>
          </p15:clr>
        </p15:guide>
        <p15:guide id="12" pos="2561">
          <p15:clr>
            <a:srgbClr val="A4A3A4"/>
          </p15:clr>
        </p15:guide>
        <p15:guide id="13" pos="2744">
          <p15:clr>
            <a:srgbClr val="A4A3A4"/>
          </p15:clr>
        </p15:guide>
        <p15:guide id="20" pos="4937">
          <p15:clr>
            <a:srgbClr val="A4A3A4"/>
          </p15:clr>
        </p15:guide>
        <p15:guide id="21" pos="5120">
          <p15:clr>
            <a:srgbClr val="A4A3A4"/>
          </p15:clr>
        </p15:guide>
        <p15:guide id="22" pos="2682">
          <p15:clr>
            <a:srgbClr val="F26B43"/>
          </p15:clr>
        </p15:guide>
        <p15:guide id="23" pos="4998">
          <p15:clr>
            <a:srgbClr val="F26B43"/>
          </p15:clr>
        </p15:guide>
        <p15:guide id="24" pos="3160">
          <p15:clr>
            <a:srgbClr val="FBAE40"/>
          </p15:clr>
        </p15:guide>
        <p15:guide id="25" orient="horz" pos="709">
          <p15:clr>
            <a:srgbClr val="FBAE40"/>
          </p15:clr>
        </p15:guide>
        <p15:guide id="26" pos="6834">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arge Number Divider 1">
    <p:bg>
      <p:bgRef idx="1001">
        <a:schemeClr val="bg2"/>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4941888" y="585788"/>
            <a:ext cx="6667500" cy="690119"/>
          </a:xfrm>
        </p:spPr>
        <p:txBody>
          <a:bodyPr anchor="t">
            <a:noAutofit/>
          </a:bodyPr>
          <a:lstStyle>
            <a:lvl1pPr marL="0" indent="0">
              <a:spcAft>
                <a:spcPts val="600"/>
              </a:spcAft>
              <a:buFont typeface="Wingdings" panose="05000000000000000000" pitchFamily="2" charset="2"/>
              <a:buNone/>
              <a:defRPr sz="3600">
                <a:solidFill>
                  <a:schemeClr val="tx1"/>
                </a:solidFill>
                <a:latin typeface="+mj-lt"/>
              </a:defRPr>
            </a:lvl1pPr>
          </a:lstStyle>
          <a:p>
            <a:pPr lvl="0"/>
            <a:r>
              <a:rPr lang="en-US"/>
              <a:t>Section 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Tree>
    <p:extLst>
      <p:ext uri="{BB962C8B-B14F-4D97-AF65-F5344CB8AC3E}">
        <p14:creationId xmlns:p14="http://schemas.microsoft.com/office/powerpoint/2010/main" val="357799549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E8663993-2CF4-0843-9834-2078442DBA7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572122689"/>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25F75097-07A2-DA4F-AFC5-71B04739FCB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2739171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3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96CEF9B0-0F7A-414C-9382-56532822A960}"/>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603074444"/>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0B03ADF2-CBA0-AB48-AC2A-77EAF2C81AA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78459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nd Slide Black Bkg">
    <p:bg>
      <p:bgRef idx="1001">
        <a:schemeClr val="bg1"/>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pic>
        <p:nvPicPr>
          <p:cNvPr id="7" name="MS logo white - EMF" descr="Microsoft logo white text version">
            <a:extLst>
              <a:ext uri="{FF2B5EF4-FFF2-40B4-BE49-F238E27FC236}">
                <a16:creationId xmlns:a16="http://schemas.microsoft.com/office/drawing/2014/main" id="{0FD32619-3819-428A-8565-629596C91418}"/>
              </a:ext>
            </a:extLst>
          </p:cNvPr>
          <p:cNvPicPr>
            <a:picLocks noChangeAspect="1"/>
          </p:cNvPicPr>
          <p:nvPr userDrawn="1"/>
        </p:nvPicPr>
        <p:blipFill>
          <a:blip r:embed="rId2"/>
          <a:stretch>
            <a:fillRect/>
          </a:stretch>
        </p:blipFill>
        <p:spPr bwMode="black">
          <a:xfrm>
            <a:off x="584200" y="585788"/>
            <a:ext cx="1366245" cy="292608"/>
          </a:xfrm>
          <a:prstGeom prst="rect">
            <a:avLst/>
          </a:prstGeom>
        </p:spPr>
      </p:pic>
    </p:spTree>
    <p:extLst>
      <p:ext uri="{BB962C8B-B14F-4D97-AF65-F5344CB8AC3E}">
        <p14:creationId xmlns:p14="http://schemas.microsoft.com/office/powerpoint/2010/main" val="746728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5_Large Number Divider 1">
    <p:bg>
      <p:bgRef idx="1001">
        <a:schemeClr val="bg2"/>
      </p:bgRef>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287FF5-DA2B-6549-A430-2AB0462370E7}"/>
              </a:ext>
            </a:extLst>
          </p:cNvPr>
          <p:cNvSpPr txBox="1"/>
          <p:nvPr userDrawn="1"/>
        </p:nvSpPr>
        <p:spPr>
          <a:xfrm>
            <a:off x="0" y="680485"/>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1</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9" name="Title 1">
            <a:extLst>
              <a:ext uri="{FF2B5EF4-FFF2-40B4-BE49-F238E27FC236}">
                <a16:creationId xmlns:a16="http://schemas.microsoft.com/office/drawing/2014/main" id="{939C9626-6AB7-9442-8C32-698E08BC85A7}"/>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299651864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6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3"/>
            <a:ext cx="4356100" cy="6177517"/>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2</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649666AF-1BFD-C547-B312-5E30EBC9B839}"/>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716386155"/>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7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3</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443D24FC-F71D-C245-A2DA-55D32F6AA872}"/>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437409320"/>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8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4</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DA3A573E-5425-E24C-AC5B-D2C67E89FC53}"/>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1595912458"/>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9_Large Number Divider 1">
    <p:bg>
      <p:bgRef idx="1001">
        <a:schemeClr val="bg2"/>
      </p:bgRef>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
        <p:nvSpPr>
          <p:cNvPr id="4" name="TextBox 3">
            <a:extLst>
              <a:ext uri="{FF2B5EF4-FFF2-40B4-BE49-F238E27FC236}">
                <a16:creationId xmlns:a16="http://schemas.microsoft.com/office/drawing/2014/main" id="{3D287FF5-DA2B-6549-A430-2AB0462370E7}"/>
              </a:ext>
            </a:extLst>
          </p:cNvPr>
          <p:cNvSpPr txBox="1"/>
          <p:nvPr userDrawn="1"/>
        </p:nvSpPr>
        <p:spPr>
          <a:xfrm>
            <a:off x="0" y="680484"/>
            <a:ext cx="4356100" cy="6177516"/>
          </a:xfrm>
          <a:prstGeom prst="rect">
            <a:avLst/>
          </a:prstGeom>
          <a:noFill/>
          <a:effectLst>
            <a:outerShdw blurRad="76200" dist="76200" dir="2700000" algn="tl" rotWithShape="0">
              <a:prstClr val="black">
                <a:alpha val="20000"/>
              </a:prstClr>
            </a:outerShdw>
          </a:effectLst>
        </p:spPr>
        <p:txBody>
          <a:bodyPr wrap="square" lIns="0" tIns="0" rIns="0" bIns="0" rtlCol="0" anchor="t">
            <a:noAutofit/>
          </a:bodyPr>
          <a:lstStyle/>
          <a:p>
            <a:pPr algn="l"/>
            <a:r>
              <a:rPr lang="en-US" sz="50000" b="1" i="0">
                <a:solidFill>
                  <a:schemeClr val="accent1"/>
                </a:solidFill>
                <a:latin typeface="Segoe UI" panose="020B0502040204020203" pitchFamily="34" charset="0"/>
                <a:cs typeface="Segoe UI" panose="020B0502040204020203" pitchFamily="34" charset="0"/>
              </a:rPr>
              <a:t>5</a:t>
            </a:r>
          </a:p>
        </p:txBody>
      </p:sp>
      <p:sp>
        <p:nvSpPr>
          <p:cNvPr id="7" name="Text Placeholder 2">
            <a:extLst>
              <a:ext uri="{FF2B5EF4-FFF2-40B4-BE49-F238E27FC236}">
                <a16:creationId xmlns:a16="http://schemas.microsoft.com/office/drawing/2014/main" id="{160E18D5-0E84-C64E-9599-465CAF60302E}"/>
              </a:ext>
            </a:extLst>
          </p:cNvPr>
          <p:cNvSpPr>
            <a:spLocks noGrp="1"/>
          </p:cNvSpPr>
          <p:nvPr>
            <p:ph type="body" sz="quarter" idx="12" hasCustomPrompt="1"/>
          </p:nvPr>
        </p:nvSpPr>
        <p:spPr>
          <a:xfrm>
            <a:off x="4941888" y="1307806"/>
            <a:ext cx="6667500" cy="2121194"/>
          </a:xfrm>
        </p:spPr>
        <p:txBody>
          <a:bodyPr anchor="t">
            <a:noAutofit/>
          </a:bodyPr>
          <a:lstStyle>
            <a:lvl1pPr marL="0" indent="0">
              <a:spcAft>
                <a:spcPts val="600"/>
              </a:spcAft>
              <a:buFont typeface="Wingdings" panose="05000000000000000000" pitchFamily="2" charset="2"/>
              <a:buNone/>
              <a:defRPr sz="2400">
                <a:solidFill>
                  <a:schemeClr val="tx1"/>
                </a:solidFill>
              </a:defRPr>
            </a:lvl1pPr>
          </a:lstStyle>
          <a:p>
            <a:pPr lvl="0"/>
            <a:r>
              <a:rPr lang="en-US"/>
              <a:t>Section Details</a:t>
            </a:r>
          </a:p>
        </p:txBody>
      </p:sp>
      <p:sp>
        <p:nvSpPr>
          <p:cNvPr id="8" name="Title 1">
            <a:extLst>
              <a:ext uri="{FF2B5EF4-FFF2-40B4-BE49-F238E27FC236}">
                <a16:creationId xmlns:a16="http://schemas.microsoft.com/office/drawing/2014/main" id="{AD9EEC05-DC95-844E-868F-EEEB231AD961}"/>
              </a:ext>
            </a:extLst>
          </p:cNvPr>
          <p:cNvSpPr>
            <a:spLocks noGrp="1"/>
          </p:cNvSpPr>
          <p:nvPr>
            <p:ph type="title" hasCustomPrompt="1"/>
          </p:nvPr>
        </p:nvSpPr>
        <p:spPr>
          <a:xfrm>
            <a:off x="4941888" y="585788"/>
            <a:ext cx="6667230" cy="714094"/>
          </a:xfrm>
          <a:noFill/>
        </p:spPr>
        <p:txBody>
          <a:bodyPr wrap="square" lIns="0" tIns="0" rIns="0" bIns="0" anchor="t" anchorCtr="0">
            <a:noAutofit/>
          </a:bodyPr>
          <a:lstStyle>
            <a:lvl1pPr algn="l" defTabSz="932742" rtl="0" eaLnBrk="1" latinLnBrk="0" hangingPunct="1">
              <a:lnSpc>
                <a:spcPct val="90000"/>
              </a:lnSpc>
              <a:spcBef>
                <a:spcPct val="0"/>
              </a:spcBef>
              <a:buNone/>
              <a:defRPr lang="en-US" sz="3600" b="0" kern="1200" cap="none" spc="-50" baseline="0" dirty="0">
                <a:ln w="3175">
                  <a:noFill/>
                </a:ln>
                <a:solidFill>
                  <a:schemeClr val="tx1"/>
                </a:solidFill>
                <a:effectLst/>
                <a:latin typeface="+mj-lt"/>
                <a:ea typeface="+mn-ea"/>
                <a:cs typeface="Segoe UI" pitchFamily="34" charset="0"/>
              </a:defRPr>
            </a:lvl1pPr>
          </a:lstStyle>
          <a:p>
            <a:r>
              <a:rPr lang="en-US"/>
              <a:t>Section title</a:t>
            </a:r>
          </a:p>
        </p:txBody>
      </p:sp>
    </p:spTree>
    <p:extLst>
      <p:ext uri="{BB962C8B-B14F-4D97-AF65-F5344CB8AC3E}">
        <p14:creationId xmlns:p14="http://schemas.microsoft.com/office/powerpoint/2010/main" val="3733064347"/>
      </p:ext>
    </p:extLst>
  </p:cSld>
  <p:clrMapOvr>
    <a:overrideClrMapping bg1="dk1" tx1="lt1" bg2="dk2" tx2="lt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Developer Code Layout full page">
    <p:bg>
      <p:bgRef idx="1001">
        <a:schemeClr val="bg2"/>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0"/>
            <a:ext cx="12192000"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0"/>
            <a:ext cx="3788358" cy="493776"/>
          </a:xfrm>
          <a:gradFill flip="none" rotWithShape="1">
            <a:gsLst>
              <a:gs pos="0">
                <a:srgbClr val="000000"/>
              </a:gs>
              <a:gs pos="99000">
                <a:srgbClr val="000000"/>
              </a:gs>
              <a:gs pos="99000">
                <a:schemeClr val="accent1"/>
              </a:gs>
            </a:gsLst>
            <a:lin ang="10800000" scaled="1"/>
            <a:tileRect/>
          </a:gradFill>
        </p:spPr>
        <p:txBody>
          <a:bodyPr vert="horz" wrap="square" lIns="585216" tIns="91440" rIns="0" bIns="91440" rtlCol="0">
            <a:spAutoFit/>
          </a:bodyPr>
          <a:lstStyle>
            <a:lvl1pPr marL="0" indent="0">
              <a:buNone/>
              <a:defRPr lang="en-US" sz="1999" dirty="0">
                <a:solidFill>
                  <a:srgbClr val="FFFFFF"/>
                </a:solidFill>
                <a:latin typeface="+mj-lt"/>
              </a:defRPr>
            </a:lvl1pPr>
          </a:lstStyle>
          <a:p>
            <a:pPr marL="0" lvl="0" indent="0">
              <a:buNone/>
            </a:pPr>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91438" y="710247"/>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95245022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2" orient="horz" pos="438">
          <p15:clr>
            <a:srgbClr val="5ACBF0"/>
          </p15:clr>
        </p15:guide>
        <p15:guide id="3" orient="horz" pos="288">
          <p15:clr>
            <a:srgbClr val="5ACBF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veloper Code Layout">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636FE-845C-418D-82A1-1DA6DB73D781}"/>
              </a:ext>
            </a:extLst>
          </p:cNvPr>
          <p:cNvSpPr>
            <a:spLocks noGrp="1"/>
          </p:cNvSpPr>
          <p:nvPr>
            <p:ph type="title"/>
          </p:nvPr>
        </p:nvSpPr>
        <p:spPr/>
        <p:txBody>
          <a:bodyPr anchor="ctr"/>
          <a:lstStyle/>
          <a:p>
            <a:r>
              <a:rPr lang="en-US"/>
              <a:t>Click to edit Master title style</a:t>
            </a:r>
          </a:p>
        </p:txBody>
      </p:sp>
      <p:sp>
        <p:nvSpPr>
          <p:cNvPr id="6" name="Rectangle 5">
            <a:extLst>
              <a:ext uri="{FF2B5EF4-FFF2-40B4-BE49-F238E27FC236}">
                <a16:creationId xmlns:a16="http://schemas.microsoft.com/office/drawing/2014/main" id="{182D46E0-16CE-40B0-8623-F82D5D410958}"/>
              </a:ext>
              <a:ext uri="{C183D7F6-B498-43B3-948B-1728B52AA6E4}">
                <adec:decorative xmlns:adec="http://schemas.microsoft.com/office/drawing/2017/decorative" val="1"/>
              </a:ext>
            </a:extLst>
          </p:cNvPr>
          <p:cNvSpPr/>
          <p:nvPr userDrawn="1"/>
        </p:nvSpPr>
        <p:spPr bwMode="auto">
          <a:xfrm>
            <a:off x="0" y="1436688"/>
            <a:ext cx="12192000" cy="542131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8" name="Text Placeholder 14">
            <a:extLst>
              <a:ext uri="{FF2B5EF4-FFF2-40B4-BE49-F238E27FC236}">
                <a16:creationId xmlns:a16="http://schemas.microsoft.com/office/drawing/2014/main" id="{44977AB6-1D7E-4858-A2EA-BF86577C3990}"/>
              </a:ext>
            </a:extLst>
          </p:cNvPr>
          <p:cNvSpPr>
            <a:spLocks noGrp="1"/>
          </p:cNvSpPr>
          <p:nvPr>
            <p:ph type="body" sz="quarter" idx="13" hasCustomPrompt="1"/>
          </p:nvPr>
        </p:nvSpPr>
        <p:spPr>
          <a:xfrm>
            <a:off x="0" y="143668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5" name="Text Placeholder 4" descr="This layout should only be used for developer code. The font used is a monospace font which is ideal for showing code.">
            <a:extLst>
              <a:ext uri="{FF2B5EF4-FFF2-40B4-BE49-F238E27FC236}">
                <a16:creationId xmlns:a16="http://schemas.microsoft.com/office/drawing/2014/main" id="{BA9F61CF-FF79-485A-A6C8-A1952EFD58AE}"/>
              </a:ext>
            </a:extLst>
          </p:cNvPr>
          <p:cNvSpPr>
            <a:spLocks noGrp="1"/>
          </p:cNvSpPr>
          <p:nvPr>
            <p:ph type="body" sz="quarter" idx="10"/>
          </p:nvPr>
        </p:nvSpPr>
        <p:spPr>
          <a:xfrm>
            <a:off x="588263" y="2099310"/>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553" indent="0">
              <a:buNone/>
              <a:tabLst>
                <a:tab pos="344488" algn="l"/>
              </a:tabLst>
              <a:defRPr sz="2400">
                <a:solidFill>
                  <a:schemeClr val="tx1"/>
                </a:solidFill>
                <a:latin typeface="Consolas" panose="020B0609020204030204" pitchFamily="49" charset="0"/>
                <a:cs typeface="Consolas" panose="020B0609020204030204" pitchFamily="49" charset="0"/>
              </a:defRPr>
            </a:lvl2pPr>
            <a:lvl3pPr marL="584607" indent="0">
              <a:buNone/>
              <a:tabLst>
                <a:tab pos="569913" algn="l"/>
              </a:tabLst>
              <a:defRPr sz="2400">
                <a:solidFill>
                  <a:schemeClr val="tx1"/>
                </a:solidFill>
                <a:latin typeface="Consolas" panose="020B0609020204030204" pitchFamily="49" charset="0"/>
                <a:cs typeface="Consolas" panose="020B0609020204030204" pitchFamily="49" charset="0"/>
              </a:defRPr>
            </a:lvl3pPr>
            <a:lvl4pPr marL="814563" indent="0">
              <a:buNone/>
              <a:tabLst>
                <a:tab pos="800100" algn="l"/>
              </a:tabLst>
              <a:defRPr sz="2400">
                <a:solidFill>
                  <a:schemeClr val="tx1"/>
                </a:solidFill>
                <a:latin typeface="Consolas" panose="020B0609020204030204" pitchFamily="49" charset="0"/>
                <a:cs typeface="Consolas" panose="020B0609020204030204" pitchFamily="49" charset="0"/>
              </a:defRPr>
            </a:lvl4pPr>
            <a:lvl5pPr marL="1050997" indent="0">
              <a:buNone/>
              <a:tabLst>
                <a:tab pos="1028700" algn="l"/>
              </a:tabLst>
              <a:defRPr sz="2400">
                <a:solidFill>
                  <a:schemeClr val="tx1"/>
                </a:solidFill>
                <a:latin typeface="Consolas" panose="020B0609020204030204" pitchFamily="49" charset="0"/>
                <a:cs typeface="Consolas" panose="020B0609020204030204" pitchFamily="49" charset="0"/>
              </a:defRPr>
            </a:lvl5pPr>
          </a:lstStyle>
          <a:p>
            <a:pPr lvl="0"/>
            <a:r>
              <a:rPr lang="en-US"/>
              <a:t>Click to edit Master text styles</a:t>
            </a:r>
          </a:p>
        </p:txBody>
      </p:sp>
    </p:spTree>
    <p:extLst>
      <p:ext uri="{BB962C8B-B14F-4D97-AF65-F5344CB8AC3E}">
        <p14:creationId xmlns:p14="http://schemas.microsoft.com/office/powerpoint/2010/main" val="350374189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1322">
          <p15:clr>
            <a:srgbClr val="5ACBF0"/>
          </p15:clr>
        </p15:guide>
        <p15:guide id="2" orient="horz" pos="905">
          <p15:clr>
            <a:srgbClr val="5ACBF0"/>
          </p15:clr>
        </p15:guide>
        <p15:guide id="3" orient="horz" pos="288">
          <p15:clr>
            <a:srgbClr val="5ACBF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de Bottom">
    <p:bg>
      <p:bgRef idx="1001">
        <a:schemeClr val="bg2"/>
      </p:bgRef>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86390" y="1230681"/>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2827138"/>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2827138"/>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3491219"/>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2596187075"/>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1776">
          <p15:clr>
            <a:srgbClr val="5ACBF0"/>
          </p15:clr>
        </p15:guide>
        <p15:guide id="5" orient="horz" pos="2197">
          <p15:clr>
            <a:srgbClr val="5ACBF0"/>
          </p15:clr>
        </p15:guide>
        <p15:guide id="6" orient="horz" pos="773">
          <p15:clr>
            <a:srgbClr val="5ACBF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de Top">
    <p:bg>
      <p:bgRef idx="1001">
        <a:schemeClr val="bg2"/>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1EBE70E-6A93-4EB4-A189-6F9DE42CEE12}"/>
              </a:ext>
              <a:ext uri="{C183D7F6-B498-43B3-948B-1728B52AA6E4}">
                <adec:decorative xmlns:adec="http://schemas.microsoft.com/office/drawing/2017/decorative" val="1"/>
              </a:ext>
            </a:extLst>
          </p:cNvPr>
          <p:cNvSpPr/>
          <p:nvPr userDrawn="1"/>
        </p:nvSpPr>
        <p:spPr bwMode="auto">
          <a:xfrm>
            <a:off x="0" y="0"/>
            <a:ext cx="12192000" cy="4030862"/>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3" name="Title 2">
            <a:extLst>
              <a:ext uri="{FF2B5EF4-FFF2-40B4-BE49-F238E27FC236}">
                <a16:creationId xmlns:a16="http://schemas.microsoft.com/office/drawing/2014/main" id="{71845FFD-6B9A-4013-932A-5E4D7E849D10}"/>
              </a:ext>
            </a:extLst>
          </p:cNvPr>
          <p:cNvSpPr>
            <a:spLocks noGrp="1"/>
          </p:cNvSpPr>
          <p:nvPr>
            <p:ph type="title"/>
          </p:nvPr>
        </p:nvSpPr>
        <p:spPr>
          <a:xfrm>
            <a:off x="588263" y="4224580"/>
            <a:ext cx="11018520" cy="492443"/>
          </a:xfrm>
        </p:spPr>
        <p:txBody>
          <a:bodyPr/>
          <a:lstStyle>
            <a:lvl1pPr>
              <a:defRPr sz="3200">
                <a:solidFill>
                  <a:schemeClr val="tx1"/>
                </a:solidFill>
              </a:defRPr>
            </a:lvl1pPr>
          </a:lstStyle>
          <a:p>
            <a:r>
              <a:rPr lang="en-US"/>
              <a:t>Click to edit Master title style</a:t>
            </a:r>
          </a:p>
        </p:txBody>
      </p:sp>
      <p:sp>
        <p:nvSpPr>
          <p:cNvPr id="17" name="Text Placeholder 14">
            <a:extLst>
              <a:ext uri="{FF2B5EF4-FFF2-40B4-BE49-F238E27FC236}">
                <a16:creationId xmlns:a16="http://schemas.microsoft.com/office/drawing/2014/main" id="{0E9A2E28-037B-FA4D-ADDC-1AFA11D65CB2}"/>
              </a:ext>
            </a:extLst>
          </p:cNvPr>
          <p:cNvSpPr>
            <a:spLocks noGrp="1"/>
          </p:cNvSpPr>
          <p:nvPr>
            <p:ph type="body" sz="quarter" idx="13" hasCustomPrompt="1"/>
          </p:nvPr>
        </p:nvSpPr>
        <p:spPr>
          <a:xfrm>
            <a:off x="0" y="0"/>
            <a:ext cx="3788358" cy="446148"/>
          </a:xfrm>
          <a:gradFill flip="none" rotWithShape="1">
            <a:gsLst>
              <a:gs pos="0">
                <a:srgbClr val="000000"/>
              </a:gs>
              <a:gs pos="92000">
                <a:srgbClr val="000000"/>
              </a:gs>
              <a:gs pos="92000">
                <a:schemeClr val="accent1"/>
              </a:gs>
            </a:gsLst>
            <a:lin ang="16200000" scaled="1"/>
            <a:tileRect/>
          </a:gradFill>
        </p:spPr>
        <p:txBody>
          <a:bodyPr lIns="585216" tIns="91440" bIns="4572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6389" y="660508"/>
            <a:ext cx="11018520" cy="369332"/>
          </a:xfrm>
        </p:spPr>
        <p:txBody>
          <a:bodyPr/>
          <a:lstStyle>
            <a:lvl1pPr marL="0" indent="0">
              <a:buNone/>
              <a:tabLst/>
              <a:defRPr sz="2400">
                <a:solidFill>
                  <a:srgbClr val="000000"/>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
        <p:nvSpPr>
          <p:cNvPr id="19" name="Text Placeholder 3">
            <a:extLst>
              <a:ext uri="{FF2B5EF4-FFF2-40B4-BE49-F238E27FC236}">
                <a16:creationId xmlns:a16="http://schemas.microsoft.com/office/drawing/2014/main" id="{7B17F8BB-3610-1A4F-9E76-B12E706A5517}"/>
              </a:ext>
            </a:extLst>
          </p:cNvPr>
          <p:cNvSpPr>
            <a:spLocks noGrp="1"/>
          </p:cNvSpPr>
          <p:nvPr>
            <p:ph type="body" sz="quarter" idx="10" hasCustomPrompt="1"/>
          </p:nvPr>
        </p:nvSpPr>
        <p:spPr>
          <a:xfrm>
            <a:off x="591152" y="4996505"/>
            <a:ext cx="11018520" cy="369332"/>
          </a:xfrm>
        </p:spPr>
        <p:txBody>
          <a:bodyPr wrap="square">
            <a:spAutoFit/>
          </a:bodyPr>
          <a:lstStyle>
            <a:lvl1pPr marL="0" indent="0">
              <a:spcBef>
                <a:spcPts val="600"/>
              </a:spcBef>
              <a:spcAft>
                <a:spcPts val="0"/>
              </a:spcAft>
              <a:buNone/>
              <a:defRPr sz="2400">
                <a:solidFill>
                  <a:schemeClr val="tx1"/>
                </a:solidFill>
                <a:latin typeface="+mn-lt"/>
                <a:cs typeface="Segoe UI" panose="020B0502040204020203" pitchFamily="34" charset="0"/>
              </a:defRPr>
            </a:lvl1pPr>
            <a:lvl2pPr marL="228531" indent="0">
              <a:buNone/>
              <a:defRPr sz="240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Tree>
    <p:extLst>
      <p:ext uri="{BB962C8B-B14F-4D97-AF65-F5344CB8AC3E}">
        <p14:creationId xmlns:p14="http://schemas.microsoft.com/office/powerpoint/2010/main" val="1389211260"/>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4" orient="horz" pos="2661">
          <p15:clr>
            <a:srgbClr val="5ACBF0"/>
          </p15:clr>
        </p15:guide>
        <p15:guide id="5" orient="horz" pos="3147">
          <p15:clr>
            <a:srgbClr val="5ACBF0"/>
          </p15:clr>
        </p15:guide>
        <p15:guide id="6" orient="horz" pos="419">
          <p15:clr>
            <a:srgbClr val="5ACBF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ode Right side">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2BB27-7DA5-4478-8C18-C1FFEE20AAC1}"/>
              </a:ext>
            </a:extLst>
          </p:cNvPr>
          <p:cNvSpPr>
            <a:spLocks noGrp="1"/>
          </p:cNvSpPr>
          <p:nvPr>
            <p:ph type="title" hasCustomPrompt="1"/>
          </p:nvPr>
        </p:nvSpPr>
        <p:spPr>
          <a:xfrm>
            <a:off x="588263" y="457200"/>
            <a:ext cx="4040887" cy="492443"/>
          </a:xfrm>
        </p:spPr>
        <p:txBody>
          <a:bodyPr/>
          <a:lstStyle>
            <a:lvl1pPr>
              <a:defRPr sz="3200">
                <a:solidFill>
                  <a:schemeClr val="tx1"/>
                </a:solidFill>
              </a:defRPr>
            </a:lvl1pPr>
          </a:lstStyle>
          <a:p>
            <a:r>
              <a:rPr lang="en-US"/>
              <a:t>Click to edit title</a:t>
            </a:r>
          </a:p>
        </p:txBody>
      </p:sp>
      <p:sp>
        <p:nvSpPr>
          <p:cNvPr id="12" name="Text Placeholder 3">
            <a:extLst>
              <a:ext uri="{FF2B5EF4-FFF2-40B4-BE49-F238E27FC236}">
                <a16:creationId xmlns:a16="http://schemas.microsoft.com/office/drawing/2014/main" id="{2BB818A5-4223-0847-B6E2-655C7DC7B6B4}"/>
              </a:ext>
            </a:extLst>
          </p:cNvPr>
          <p:cNvSpPr>
            <a:spLocks noGrp="1"/>
          </p:cNvSpPr>
          <p:nvPr>
            <p:ph type="body" sz="quarter" idx="10" hasCustomPrompt="1"/>
          </p:nvPr>
        </p:nvSpPr>
        <p:spPr>
          <a:xfrm>
            <a:off x="588965" y="1338139"/>
            <a:ext cx="4040185" cy="369332"/>
          </a:xfrm>
        </p:spPr>
        <p:txBody>
          <a:bodyPr wrap="square">
            <a:spAutoFit/>
          </a:bodyPr>
          <a:lstStyle>
            <a:lvl1pPr marL="0" indent="0">
              <a:lnSpc>
                <a:spcPct val="100000"/>
              </a:lnSpc>
              <a:spcBef>
                <a:spcPts val="600"/>
              </a:spcBef>
              <a:spcAft>
                <a:spcPts val="0"/>
              </a:spcAft>
              <a:buNone/>
              <a:defRPr sz="2400" b="0" i="0" baseline="0">
                <a:solidFill>
                  <a:schemeClr val="tx1"/>
                </a:solidFill>
                <a:latin typeface="Segoe UI" panose="020B0502040204020203" pitchFamily="34" charset="0"/>
                <a:cs typeface="Segoe UI" panose="020B0502040204020203" pitchFamily="34" charset="0"/>
              </a:defRPr>
            </a:lvl1pPr>
            <a:lvl2pPr marL="0" indent="0">
              <a:lnSpc>
                <a:spcPct val="100000"/>
              </a:lnSpc>
              <a:spcBef>
                <a:spcPts val="60"/>
              </a:spcBef>
              <a:spcAft>
                <a:spcPts val="60"/>
              </a:spcAft>
              <a:buNone/>
              <a:defRPr sz="2400" b="0" i="0">
                <a:solidFill>
                  <a:srgbClr val="2F2F2F"/>
                </a:solidFill>
                <a:latin typeface="Segoe UI" panose="020B0502040204020203" pitchFamily="34" charset="0"/>
                <a:cs typeface="Segoe UI" panose="020B0502040204020203" pitchFamily="34" charset="0"/>
              </a:defRPr>
            </a:lvl2pPr>
            <a:lvl3pPr marL="457063" indent="0">
              <a:buNone/>
              <a:defRPr/>
            </a:lvl3pPr>
            <a:lvl4pPr marL="685594" indent="0">
              <a:buNone/>
              <a:defRPr/>
            </a:lvl4pPr>
            <a:lvl5pPr marL="914126" indent="0">
              <a:buNone/>
              <a:defRPr/>
            </a:lvl5pPr>
          </a:lstStyle>
          <a:p>
            <a:pPr lvl="0"/>
            <a:r>
              <a:rPr lang="en-US"/>
              <a:t>Click to edit text</a:t>
            </a:r>
          </a:p>
        </p:txBody>
      </p:sp>
      <p:sp>
        <p:nvSpPr>
          <p:cNvPr id="3" name="Rectangle 2">
            <a:extLst>
              <a:ext uri="{FF2B5EF4-FFF2-40B4-BE49-F238E27FC236}">
                <a16:creationId xmlns:a16="http://schemas.microsoft.com/office/drawing/2014/main" id="{2316165A-5926-4F59-B348-996936FBB574}"/>
              </a:ext>
              <a:ext uri="{C183D7F6-B498-43B3-948B-1728B52AA6E4}">
                <adec:decorative xmlns:adec="http://schemas.microsoft.com/office/drawing/2017/decorative" val="1"/>
              </a:ext>
            </a:extLst>
          </p:cNvPr>
          <p:cNvSpPr/>
          <p:nvPr userDrawn="1"/>
        </p:nvSpPr>
        <p:spPr bwMode="auto">
          <a:xfrm>
            <a:off x="5205984" y="0"/>
            <a:ext cx="6986016" cy="6858000"/>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9" name="Text Placeholder 14">
            <a:extLst>
              <a:ext uri="{FF2B5EF4-FFF2-40B4-BE49-F238E27FC236}">
                <a16:creationId xmlns:a16="http://schemas.microsoft.com/office/drawing/2014/main" id="{0D599919-A8E3-4D2B-86CF-50C6704F17D5}"/>
              </a:ext>
            </a:extLst>
          </p:cNvPr>
          <p:cNvSpPr>
            <a:spLocks noGrp="1"/>
          </p:cNvSpPr>
          <p:nvPr>
            <p:ph type="body" sz="quarter" idx="13" hasCustomPrompt="1"/>
          </p:nvPr>
        </p:nvSpPr>
        <p:spPr>
          <a:xfrm>
            <a:off x="5211763" y="0"/>
            <a:ext cx="3788358" cy="492314"/>
          </a:xfrm>
          <a:gradFill flip="none" rotWithShape="1">
            <a:gsLst>
              <a:gs pos="0">
                <a:srgbClr val="000000"/>
              </a:gs>
              <a:gs pos="99000">
                <a:srgbClr val="000000"/>
              </a:gs>
              <a:gs pos="99000">
                <a:schemeClr val="accent1"/>
              </a:gs>
            </a:gsLst>
            <a:lin ang="10800000" scaled="1"/>
            <a:tileRect/>
          </a:gradFill>
        </p:spPr>
        <p:txBody>
          <a:bodyPr lIns="585216" tIns="91440" bIns="91440"/>
          <a:lstStyle>
            <a:lvl1pPr marL="0" indent="0">
              <a:buNone/>
              <a:defRPr sz="1999">
                <a:solidFill>
                  <a:srgbClr val="FFFFFF"/>
                </a:solidFill>
                <a:latin typeface="+mj-lt"/>
              </a:defRPr>
            </a:lvl1pPr>
          </a:lstStyle>
          <a:p>
            <a:pPr lvl="0"/>
            <a:r>
              <a:rPr lang="en-US"/>
              <a:t>Click to enter title</a:t>
            </a:r>
          </a:p>
        </p:txBody>
      </p:sp>
      <p:sp>
        <p:nvSpPr>
          <p:cNvPr id="13" name="Text Placeholder 4" descr="This layout should only be used for developer code. The font used is a monospace font which is ideal for showing code.">
            <a:extLst>
              <a:ext uri="{FF2B5EF4-FFF2-40B4-BE49-F238E27FC236}">
                <a16:creationId xmlns:a16="http://schemas.microsoft.com/office/drawing/2014/main" id="{47501FD0-A948-CC48-8B11-3BD4F2AE4E8F}"/>
              </a:ext>
            </a:extLst>
          </p:cNvPr>
          <p:cNvSpPr>
            <a:spLocks noGrp="1"/>
          </p:cNvSpPr>
          <p:nvPr>
            <p:ph type="body" sz="quarter" idx="11" hasCustomPrompt="1"/>
          </p:nvPr>
        </p:nvSpPr>
        <p:spPr>
          <a:xfrm>
            <a:off x="5800725" y="709187"/>
            <a:ext cx="5801961" cy="369332"/>
          </a:xfrm>
        </p:spPr>
        <p:txBody>
          <a:bodyPr/>
          <a:lstStyle>
            <a:lvl1pPr marL="0" indent="0">
              <a:buNone/>
              <a:tabLst/>
              <a:defRPr sz="2400">
                <a:solidFill>
                  <a:srgbClr val="2F2F2F"/>
                </a:solidFill>
                <a:latin typeface="Consolas" panose="020B0609020204030204" pitchFamily="49" charset="0"/>
                <a:cs typeface="Consolas" panose="020B0609020204030204" pitchFamily="49" charset="0"/>
              </a:defRPr>
            </a:lvl1pPr>
            <a:lvl2pPr marL="346449" indent="0">
              <a:buNone/>
              <a:defRPr sz="23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2pPr>
            <a:lvl3pPr marL="584432" indent="0">
              <a:buNone/>
              <a:defRPr sz="19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3pPr>
            <a:lvl4pPr marL="814319"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4pPr>
            <a:lvl5pPr marL="1050682" indent="0">
              <a:buNone/>
              <a:defRPr sz="1799">
                <a:gradFill>
                  <a:gsLst>
                    <a:gs pos="61049">
                      <a:schemeClr val="tx1"/>
                    </a:gs>
                    <a:gs pos="43000">
                      <a:schemeClr val="tx1"/>
                    </a:gs>
                  </a:gsLst>
                  <a:lin ang="5400000" scaled="0"/>
                </a:gradFill>
                <a:latin typeface="Consolas" panose="020B0609020204030204" pitchFamily="49" charset="0"/>
                <a:cs typeface="Consolas" panose="020B0609020204030204" pitchFamily="49" charset="0"/>
              </a:defRPr>
            </a:lvl5pPr>
          </a:lstStyle>
          <a:p>
            <a:pPr lvl="0"/>
            <a:r>
              <a:rPr lang="en-US"/>
              <a:t>Click to edit or paste code</a:t>
            </a:r>
          </a:p>
        </p:txBody>
      </p:sp>
    </p:spTree>
    <p:extLst>
      <p:ext uri="{BB962C8B-B14F-4D97-AF65-F5344CB8AC3E}">
        <p14:creationId xmlns:p14="http://schemas.microsoft.com/office/powerpoint/2010/main" val="578955009"/>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288">
          <p15:clr>
            <a:srgbClr val="5ACBF0"/>
          </p15:clr>
        </p15:guide>
        <p15:guide id="2" orient="horz" pos="445">
          <p15:clr>
            <a:srgbClr val="5ACBF0"/>
          </p15:clr>
        </p15:guide>
        <p15:guide id="4" orient="horz" pos="843">
          <p15:clr>
            <a:srgbClr val="5ACBF0"/>
          </p15:clr>
        </p15:guide>
        <p15:guide id="7" pos="3283">
          <p15:clr>
            <a:srgbClr val="5ACBF0"/>
          </p15:clr>
        </p15:guide>
        <p15:guide id="8" pos="3654">
          <p15:clr>
            <a:srgbClr val="5ACBF0"/>
          </p15:clr>
        </p15:guide>
        <p15:guide id="9" pos="2916">
          <p15:clr>
            <a:srgbClr val="5ACBF0"/>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117" Type="http://schemas.openxmlformats.org/officeDocument/2006/relationships/slideLayout" Target="../slideLayouts/slideLayout117.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84" Type="http://schemas.openxmlformats.org/officeDocument/2006/relationships/slideLayout" Target="../slideLayouts/slideLayout84.xml"/><Relationship Id="rId89" Type="http://schemas.openxmlformats.org/officeDocument/2006/relationships/slideLayout" Target="../slideLayouts/slideLayout89.xml"/><Relationship Id="rId112" Type="http://schemas.openxmlformats.org/officeDocument/2006/relationships/slideLayout" Target="../slideLayouts/slideLayout112.xml"/><Relationship Id="rId16" Type="http://schemas.openxmlformats.org/officeDocument/2006/relationships/slideLayout" Target="../slideLayouts/slideLayout16.xml"/><Relationship Id="rId107" Type="http://schemas.openxmlformats.org/officeDocument/2006/relationships/slideLayout" Target="../slideLayouts/slideLayout107.xml"/><Relationship Id="rId11" Type="http://schemas.openxmlformats.org/officeDocument/2006/relationships/slideLayout" Target="../slideLayouts/slideLayout11.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74" Type="http://schemas.openxmlformats.org/officeDocument/2006/relationships/slideLayout" Target="../slideLayouts/slideLayout74.xml"/><Relationship Id="rId79" Type="http://schemas.openxmlformats.org/officeDocument/2006/relationships/slideLayout" Target="../slideLayouts/slideLayout79.xml"/><Relationship Id="rId102" Type="http://schemas.openxmlformats.org/officeDocument/2006/relationships/slideLayout" Target="../slideLayouts/slideLayout102.xml"/><Relationship Id="rId5" Type="http://schemas.openxmlformats.org/officeDocument/2006/relationships/slideLayout" Target="../slideLayouts/slideLayout5.xml"/><Relationship Id="rId90" Type="http://schemas.openxmlformats.org/officeDocument/2006/relationships/slideLayout" Target="../slideLayouts/slideLayout90.xml"/><Relationship Id="rId95" Type="http://schemas.openxmlformats.org/officeDocument/2006/relationships/slideLayout" Target="../slideLayouts/slideLayout95.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113" Type="http://schemas.openxmlformats.org/officeDocument/2006/relationships/slideLayout" Target="../slideLayouts/slideLayout113.xml"/><Relationship Id="rId118" Type="http://schemas.openxmlformats.org/officeDocument/2006/relationships/theme" Target="../theme/theme1.xml"/><Relationship Id="rId80" Type="http://schemas.openxmlformats.org/officeDocument/2006/relationships/slideLayout" Target="../slideLayouts/slideLayout80.xml"/><Relationship Id="rId85" Type="http://schemas.openxmlformats.org/officeDocument/2006/relationships/slideLayout" Target="../slideLayouts/slideLayout85.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59" Type="http://schemas.openxmlformats.org/officeDocument/2006/relationships/slideLayout" Target="../slideLayouts/slideLayout59.xml"/><Relationship Id="rId103" Type="http://schemas.openxmlformats.org/officeDocument/2006/relationships/slideLayout" Target="../slideLayouts/slideLayout103.xml"/><Relationship Id="rId108" Type="http://schemas.openxmlformats.org/officeDocument/2006/relationships/slideLayout" Target="../slideLayouts/slideLayout108.xml"/><Relationship Id="rId54" Type="http://schemas.openxmlformats.org/officeDocument/2006/relationships/slideLayout" Target="../slideLayouts/slideLayout54.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91" Type="http://schemas.openxmlformats.org/officeDocument/2006/relationships/slideLayout" Target="../slideLayouts/slideLayout91.xml"/><Relationship Id="rId96" Type="http://schemas.openxmlformats.org/officeDocument/2006/relationships/slideLayout" Target="../slideLayouts/slideLayout96.xml"/><Relationship Id="rId1" Type="http://schemas.openxmlformats.org/officeDocument/2006/relationships/slideLayout" Target="../slideLayouts/slideLayout1.xml"/><Relationship Id="rId6" Type="http://schemas.openxmlformats.org/officeDocument/2006/relationships/slideLayout" Target="../slideLayouts/slideLayout6.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49" Type="http://schemas.openxmlformats.org/officeDocument/2006/relationships/slideLayout" Target="../slideLayouts/slideLayout49.xml"/><Relationship Id="rId114" Type="http://schemas.openxmlformats.org/officeDocument/2006/relationships/slideLayout" Target="../slideLayouts/slideLayout114.xml"/><Relationship Id="rId119" Type="http://schemas.openxmlformats.org/officeDocument/2006/relationships/image" Target="../media/image1.emf"/><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81" Type="http://schemas.openxmlformats.org/officeDocument/2006/relationships/slideLayout" Target="../slideLayouts/slideLayout81.xml"/><Relationship Id="rId86" Type="http://schemas.openxmlformats.org/officeDocument/2006/relationships/slideLayout" Target="../slideLayouts/slideLayout86.xml"/><Relationship Id="rId94" Type="http://schemas.openxmlformats.org/officeDocument/2006/relationships/slideLayout" Target="../slideLayouts/slideLayout94.xml"/><Relationship Id="rId99" Type="http://schemas.openxmlformats.org/officeDocument/2006/relationships/slideLayout" Target="../slideLayouts/slideLayout99.xml"/><Relationship Id="rId101" Type="http://schemas.openxmlformats.org/officeDocument/2006/relationships/slideLayout" Target="../slideLayouts/slideLayout10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109" Type="http://schemas.openxmlformats.org/officeDocument/2006/relationships/slideLayout" Target="../slideLayouts/slideLayout10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97" Type="http://schemas.openxmlformats.org/officeDocument/2006/relationships/slideLayout" Target="../slideLayouts/slideLayout97.xml"/><Relationship Id="rId104" Type="http://schemas.openxmlformats.org/officeDocument/2006/relationships/slideLayout" Target="../slideLayouts/slideLayout104.xml"/><Relationship Id="rId7" Type="http://schemas.openxmlformats.org/officeDocument/2006/relationships/slideLayout" Target="../slideLayouts/slideLayout7.xml"/><Relationship Id="rId71" Type="http://schemas.openxmlformats.org/officeDocument/2006/relationships/slideLayout" Target="../slideLayouts/slideLayout71.xml"/><Relationship Id="rId92" Type="http://schemas.openxmlformats.org/officeDocument/2006/relationships/slideLayout" Target="../slideLayouts/slideLayout92.xml"/><Relationship Id="rId2" Type="http://schemas.openxmlformats.org/officeDocument/2006/relationships/slideLayout" Target="../slideLayouts/slideLayout2.xml"/><Relationship Id="rId29" Type="http://schemas.openxmlformats.org/officeDocument/2006/relationships/slideLayout" Target="../slideLayouts/slideLayout29.xml"/><Relationship Id="rId24" Type="http://schemas.openxmlformats.org/officeDocument/2006/relationships/slideLayout" Target="../slideLayouts/slideLayout24.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66" Type="http://schemas.openxmlformats.org/officeDocument/2006/relationships/slideLayout" Target="../slideLayouts/slideLayout66.xml"/><Relationship Id="rId87" Type="http://schemas.openxmlformats.org/officeDocument/2006/relationships/slideLayout" Target="../slideLayouts/slideLayout87.xml"/><Relationship Id="rId110" Type="http://schemas.openxmlformats.org/officeDocument/2006/relationships/slideLayout" Target="../slideLayouts/slideLayout110.xml"/><Relationship Id="rId115" Type="http://schemas.openxmlformats.org/officeDocument/2006/relationships/slideLayout" Target="../slideLayouts/slideLayout115.xml"/><Relationship Id="rId61" Type="http://schemas.openxmlformats.org/officeDocument/2006/relationships/slideLayout" Target="../slideLayouts/slideLayout61.xml"/><Relationship Id="rId82" Type="http://schemas.openxmlformats.org/officeDocument/2006/relationships/slideLayout" Target="../slideLayouts/slideLayout82.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56" Type="http://schemas.openxmlformats.org/officeDocument/2006/relationships/slideLayout" Target="../slideLayouts/slideLayout56.xml"/><Relationship Id="rId77" Type="http://schemas.openxmlformats.org/officeDocument/2006/relationships/slideLayout" Target="../slideLayouts/slideLayout77.xml"/><Relationship Id="rId100" Type="http://schemas.openxmlformats.org/officeDocument/2006/relationships/slideLayout" Target="../slideLayouts/slideLayout100.xml"/><Relationship Id="rId105" Type="http://schemas.openxmlformats.org/officeDocument/2006/relationships/slideLayout" Target="../slideLayouts/slideLayout105.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93" Type="http://schemas.openxmlformats.org/officeDocument/2006/relationships/slideLayout" Target="../slideLayouts/slideLayout93.xml"/><Relationship Id="rId98" Type="http://schemas.openxmlformats.org/officeDocument/2006/relationships/slideLayout" Target="../slideLayouts/slideLayout98.xml"/><Relationship Id="rId3" Type="http://schemas.openxmlformats.org/officeDocument/2006/relationships/slideLayout" Target="../slideLayouts/slideLayout3.xml"/><Relationship Id="rId25" Type="http://schemas.openxmlformats.org/officeDocument/2006/relationships/slideLayout" Target="../slideLayouts/slideLayout25.xml"/><Relationship Id="rId46" Type="http://schemas.openxmlformats.org/officeDocument/2006/relationships/slideLayout" Target="../slideLayouts/slideLayout46.xml"/><Relationship Id="rId67" Type="http://schemas.openxmlformats.org/officeDocument/2006/relationships/slideLayout" Target="../slideLayouts/slideLayout67.xml"/><Relationship Id="rId116" Type="http://schemas.openxmlformats.org/officeDocument/2006/relationships/slideLayout" Target="../slideLayouts/slideLayout11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62" Type="http://schemas.openxmlformats.org/officeDocument/2006/relationships/slideLayout" Target="../slideLayouts/slideLayout62.xml"/><Relationship Id="rId83" Type="http://schemas.openxmlformats.org/officeDocument/2006/relationships/slideLayout" Target="../slideLayouts/slideLayout83.xml"/><Relationship Id="rId88" Type="http://schemas.openxmlformats.org/officeDocument/2006/relationships/slideLayout" Target="../slideLayouts/slideLayout88.xml"/><Relationship Id="rId111" Type="http://schemas.openxmlformats.org/officeDocument/2006/relationships/slideLayout" Target="../slideLayouts/slideLayout111.xml"/><Relationship Id="rId15" Type="http://schemas.openxmlformats.org/officeDocument/2006/relationships/slideLayout" Target="../slideLayouts/slideLayout15.xml"/><Relationship Id="rId36" Type="http://schemas.openxmlformats.org/officeDocument/2006/relationships/slideLayout" Target="../slideLayouts/slideLayout36.xml"/><Relationship Id="rId57" Type="http://schemas.openxmlformats.org/officeDocument/2006/relationships/slideLayout" Target="../slideLayouts/slideLayout57.xml"/><Relationship Id="rId106"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Ref idx="1001">
        <a:schemeClr val="bg1"/>
      </p:bgRef>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userDrawn="1">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48"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4D47851-93E6-4066-B42D-42968BFB647D}"/>
              </a:ext>
              <a:ext uri="{C183D7F6-B498-43B3-948B-1728B52AA6E4}">
                <adec:decorative xmlns:adec="http://schemas.microsoft.com/office/drawing/2017/decorative" val="0"/>
              </a:ext>
            </a:extLst>
          </p:cNvPr>
          <p:cNvPicPr>
            <a:picLocks noChangeAspect="1"/>
          </p:cNvPicPr>
          <p:nvPr userDrawn="1"/>
        </p:nvPicPr>
        <p:blipFill rotWithShape="1">
          <a:blip r:embed="rId119" cstate="hqprint">
            <a:extLst>
              <a:ext uri="{28A0092B-C50C-407E-A947-70E740481C1C}">
                <a14:useLocalDpi xmlns:a14="http://schemas.microsoft.com/office/drawing/2010/main"/>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22220526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 id="2147483726" r:id="rId66"/>
    <p:sldLayoutId id="2147483727" r:id="rId67"/>
    <p:sldLayoutId id="2147483728" r:id="rId68"/>
    <p:sldLayoutId id="2147483729" r:id="rId69"/>
    <p:sldLayoutId id="2147483730" r:id="rId70"/>
    <p:sldLayoutId id="2147483731" r:id="rId71"/>
    <p:sldLayoutId id="2147483732" r:id="rId72"/>
    <p:sldLayoutId id="2147483733" r:id="rId73"/>
    <p:sldLayoutId id="2147483734" r:id="rId74"/>
    <p:sldLayoutId id="2147483735" r:id="rId75"/>
    <p:sldLayoutId id="2147483736" r:id="rId76"/>
    <p:sldLayoutId id="2147483737" r:id="rId77"/>
    <p:sldLayoutId id="2147483738" r:id="rId78"/>
    <p:sldLayoutId id="2147483739" r:id="rId79"/>
    <p:sldLayoutId id="2147483740" r:id="rId80"/>
    <p:sldLayoutId id="2147483741" r:id="rId81"/>
    <p:sldLayoutId id="2147483742" r:id="rId82"/>
    <p:sldLayoutId id="2147483743" r:id="rId83"/>
    <p:sldLayoutId id="2147483744" r:id="rId84"/>
    <p:sldLayoutId id="2147483745" r:id="rId85"/>
    <p:sldLayoutId id="2147483746" r:id="rId86"/>
    <p:sldLayoutId id="2147483747" r:id="rId87"/>
    <p:sldLayoutId id="2147483748" r:id="rId88"/>
    <p:sldLayoutId id="2147483749" r:id="rId89"/>
    <p:sldLayoutId id="2147483750" r:id="rId90"/>
    <p:sldLayoutId id="2147483751" r:id="rId91"/>
    <p:sldLayoutId id="2147483752" r:id="rId92"/>
    <p:sldLayoutId id="2147483753" r:id="rId93"/>
    <p:sldLayoutId id="2147483754" r:id="rId94"/>
    <p:sldLayoutId id="2147483755" r:id="rId95"/>
    <p:sldLayoutId id="2147483756" r:id="rId96"/>
    <p:sldLayoutId id="2147483757" r:id="rId97"/>
    <p:sldLayoutId id="2147483758" r:id="rId98"/>
    <p:sldLayoutId id="2147483759" r:id="rId99"/>
    <p:sldLayoutId id="2147483760" r:id="rId100"/>
    <p:sldLayoutId id="2147483761" r:id="rId101"/>
    <p:sldLayoutId id="2147483762" r:id="rId102"/>
    <p:sldLayoutId id="2147483763" r:id="rId103"/>
    <p:sldLayoutId id="2147483764" r:id="rId104"/>
    <p:sldLayoutId id="2147483765" r:id="rId105"/>
    <p:sldLayoutId id="2147483766" r:id="rId106"/>
    <p:sldLayoutId id="2147483767" r:id="rId107"/>
    <p:sldLayoutId id="2147483768" r:id="rId108"/>
    <p:sldLayoutId id="2147483769" r:id="rId109"/>
    <p:sldLayoutId id="2147483770" r:id="rId110"/>
    <p:sldLayoutId id="2147483771" r:id="rId111"/>
    <p:sldLayoutId id="2147483772" r:id="rId112"/>
    <p:sldLayoutId id="2147483773" r:id="rId113"/>
    <p:sldLayoutId id="2147483774" r:id="rId114"/>
    <p:sldLayoutId id="2147483775" r:id="rId115"/>
    <p:sldLayoutId id="2147483776" r:id="rId116"/>
    <p:sldLayoutId id="2147483777" r:id="rId117"/>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8">
          <p15:clr>
            <a:srgbClr val="C35EA4"/>
          </p15:clr>
        </p15:guide>
        <p15:guide id="17" pos="7313">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85">
          <p15:clr>
            <a:srgbClr val="A4A3A4"/>
          </p15:clr>
        </p15:guide>
        <p15:guide id="29" orient="horz" pos="4135">
          <p15:clr>
            <a:srgbClr val="A4A3A4"/>
          </p15:clr>
        </p15:guide>
        <p15:guide id="30" pos="7495">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3.xml"/><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hyperlink" Target="https://docs.microsoft.com/en-us/azure/purview/concept-self-service-data-access-policy" TargetMode="External"/><Relationship Id="rId2" Type="http://schemas.openxmlformats.org/officeDocument/2006/relationships/hyperlink" Target="https://docs.microsoft.com/en-us/azure/purview/microsoft-purview-connector-overview" TargetMode="External"/><Relationship Id="rId1" Type="http://schemas.openxmlformats.org/officeDocument/2006/relationships/slideLayout" Target="../slideLayouts/slideLayout22.xml"/><Relationship Id="rId4" Type="http://schemas.openxmlformats.org/officeDocument/2006/relationships/hyperlink" Target="https://docs.microsoft.com/en-us/azure/synapse-analytics/catalog-and-governance/quickstart-connect-azure-purview"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hyperlink" Target="https://aka.ms/dga" TargetMode="External"/><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s://aka.ms/maa-feedback" TargetMode="External"/><Relationship Id="rId5" Type="http://schemas.openxmlformats.org/officeDocument/2006/relationships/hyperlink" Target="https://aka.ms/EnableUS" TargetMode="External"/><Relationship Id="rId10" Type="http://schemas.openxmlformats.org/officeDocument/2006/relationships/image" Target="../media/image35.png"/><Relationship Id="rId4" Type="http://schemas.openxmlformats.org/officeDocument/2006/relationships/hyperlink" Target="https://aka.ms/maa" TargetMode="Externa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23644" y="371195"/>
            <a:ext cx="9080838" cy="1297325"/>
          </a:xfrm>
        </p:spPr>
        <p:txBody>
          <a:bodyPr/>
          <a:lstStyle/>
          <a:p>
            <a:r>
              <a:rPr lang="en-US" sz="3200" dirty="0"/>
              <a:t>Empowering data consumers leveraging Microsoft Purview as a data marketplace</a:t>
            </a:r>
          </a:p>
        </p:txBody>
      </p:sp>
      <p:sp>
        <p:nvSpPr>
          <p:cNvPr id="7" name="Text Placeholder 3">
            <a:extLst>
              <a:ext uri="{FF2B5EF4-FFF2-40B4-BE49-F238E27FC236}">
                <a16:creationId xmlns:a16="http://schemas.microsoft.com/office/drawing/2014/main" id="{1434498C-2ABB-0287-6C5D-F61E5F4D0E09}"/>
              </a:ext>
            </a:extLst>
          </p:cNvPr>
          <p:cNvSpPr txBox="1">
            <a:spLocks/>
          </p:cNvSpPr>
          <p:nvPr/>
        </p:nvSpPr>
        <p:spPr>
          <a:xfrm>
            <a:off x="708853" y="5995504"/>
            <a:ext cx="1950535" cy="184666"/>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Cloud Solution Architect</a:t>
            </a:r>
          </a:p>
        </p:txBody>
      </p:sp>
      <p:sp>
        <p:nvSpPr>
          <p:cNvPr id="9" name="Text Placeholder 2">
            <a:extLst>
              <a:ext uri="{FF2B5EF4-FFF2-40B4-BE49-F238E27FC236}">
                <a16:creationId xmlns:a16="http://schemas.microsoft.com/office/drawing/2014/main" id="{305CF7A1-328C-F629-0548-87E1FC9E4A1C}"/>
              </a:ext>
            </a:extLst>
          </p:cNvPr>
          <p:cNvSpPr txBox="1">
            <a:spLocks/>
          </p:cNvSpPr>
          <p:nvPr/>
        </p:nvSpPr>
        <p:spPr>
          <a:xfrm>
            <a:off x="708853" y="5644757"/>
            <a:ext cx="2160000" cy="276999"/>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800" b="0" i="0" u="none" strike="noStrike" kern="1200" cap="none" spc="0" normalizeH="0" baseline="0" noProof="0" dirty="0">
                <a:ln>
                  <a:noFill/>
                </a:ln>
                <a:solidFill>
                  <a:srgbClr val="FFFFFF"/>
                </a:solidFill>
                <a:effectLst/>
                <a:uLnTx/>
                <a:uFillTx/>
                <a:latin typeface="Segoe UI Semibold"/>
                <a:ea typeface="+mn-ea"/>
                <a:cs typeface="Segoe UI" panose="020B0502040204020203" pitchFamily="34" charset="0"/>
              </a:rPr>
              <a:t>Prashant Atri</a:t>
            </a:r>
          </a:p>
        </p:txBody>
      </p:sp>
      <p:pic>
        <p:nvPicPr>
          <p:cNvPr id="11" name="Picture 10" descr="A person in a suit and tie&#10;&#10;Description automatically generated with medium confidence">
            <a:extLst>
              <a:ext uri="{FF2B5EF4-FFF2-40B4-BE49-F238E27FC236}">
                <a16:creationId xmlns:a16="http://schemas.microsoft.com/office/drawing/2014/main" id="{4BAF51B3-1522-9F14-2C1E-0F7D734F5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220" y="4723135"/>
            <a:ext cx="952633" cy="880051"/>
          </a:xfrm>
          <a:prstGeom prst="rect">
            <a:avLst/>
          </a:prstGeom>
        </p:spPr>
      </p:pic>
      <p:sp>
        <p:nvSpPr>
          <p:cNvPr id="13" name="Text Placeholder 2">
            <a:extLst>
              <a:ext uri="{FF2B5EF4-FFF2-40B4-BE49-F238E27FC236}">
                <a16:creationId xmlns:a16="http://schemas.microsoft.com/office/drawing/2014/main" id="{E3042003-1BC8-4347-0EDF-DE673A43F5AB}"/>
              </a:ext>
            </a:extLst>
          </p:cNvPr>
          <p:cNvSpPr txBox="1">
            <a:spLocks/>
          </p:cNvSpPr>
          <p:nvPr/>
        </p:nvSpPr>
        <p:spPr>
          <a:xfrm>
            <a:off x="2772946" y="5644757"/>
            <a:ext cx="1423958" cy="246221"/>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800" kern="1200" spc="0" baseline="0">
                <a:solidFill>
                  <a:schemeClr val="tx1"/>
                </a:solidFill>
                <a:latin typeface="+mj-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600" b="0" i="0" u="none" strike="noStrike" kern="1200" cap="none" spc="0" normalizeH="0" baseline="0" noProof="0" dirty="0">
                <a:ln>
                  <a:noFill/>
                </a:ln>
                <a:solidFill>
                  <a:srgbClr val="FFFFFF"/>
                </a:solidFill>
                <a:effectLst/>
                <a:uLnTx/>
                <a:uFillTx/>
                <a:latin typeface="Segoe UI Semibold"/>
                <a:ea typeface="+mn-ea"/>
                <a:cs typeface="Segoe UI" panose="020B0502040204020203" pitchFamily="34" charset="0"/>
              </a:rPr>
              <a:t>Jorge Gonzalez</a:t>
            </a:r>
          </a:p>
        </p:txBody>
      </p:sp>
      <p:sp>
        <p:nvSpPr>
          <p:cNvPr id="15" name="Text Placeholder 3">
            <a:extLst>
              <a:ext uri="{FF2B5EF4-FFF2-40B4-BE49-F238E27FC236}">
                <a16:creationId xmlns:a16="http://schemas.microsoft.com/office/drawing/2014/main" id="{E163CD17-97E0-7174-8E4C-0E774724D111}"/>
              </a:ext>
            </a:extLst>
          </p:cNvPr>
          <p:cNvSpPr txBox="1">
            <a:spLocks/>
          </p:cNvSpPr>
          <p:nvPr/>
        </p:nvSpPr>
        <p:spPr>
          <a:xfrm>
            <a:off x="2769448" y="5995504"/>
            <a:ext cx="1950535" cy="184666"/>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Segoe UI" panose="020B0502040204020203" pitchFamily="34" charset="0"/>
              </a:defRPr>
            </a:lvl1pPr>
            <a:lvl2pPr marL="2286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2pPr>
            <a:lvl3pPr marL="45720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3pPr>
            <a:lvl4pPr marL="661988"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4pPr>
            <a:lvl5pPr marL="855663"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a:pPr>
            <a:r>
              <a:rPr kumimoji="0" lang="en-US" sz="1200" b="0" i="0" u="none" strike="noStrike" kern="1200" cap="none" spc="0" normalizeH="0" baseline="0" noProof="0" dirty="0">
                <a:ln>
                  <a:noFill/>
                </a:ln>
                <a:solidFill>
                  <a:srgbClr val="FFFFFF"/>
                </a:solidFill>
                <a:effectLst/>
                <a:uLnTx/>
                <a:uFillTx/>
                <a:latin typeface="Segoe UI"/>
                <a:ea typeface="+mn-ea"/>
                <a:cs typeface="Segoe UI" panose="020B0502040204020203" pitchFamily="34" charset="0"/>
              </a:rPr>
              <a:t>Cloud Solution Architect</a:t>
            </a:r>
          </a:p>
        </p:txBody>
      </p:sp>
      <p:pic>
        <p:nvPicPr>
          <p:cNvPr id="17" name="Picture 16">
            <a:extLst>
              <a:ext uri="{FF2B5EF4-FFF2-40B4-BE49-F238E27FC236}">
                <a16:creationId xmlns:a16="http://schemas.microsoft.com/office/drawing/2014/main" id="{004B927D-46AC-B671-558E-72851D438EFA}"/>
              </a:ext>
            </a:extLst>
          </p:cNvPr>
          <p:cNvPicPr>
            <a:picLocks noChangeAspect="1"/>
          </p:cNvPicPr>
          <p:nvPr/>
        </p:nvPicPr>
        <p:blipFill>
          <a:blip r:embed="rId4"/>
          <a:stretch>
            <a:fillRect/>
          </a:stretch>
        </p:blipFill>
        <p:spPr>
          <a:xfrm>
            <a:off x="2937266" y="4723135"/>
            <a:ext cx="952633" cy="924054"/>
          </a:xfrm>
          <a:prstGeom prst="rect">
            <a:avLst/>
          </a:prstGeom>
        </p:spPr>
      </p:pic>
      <p:pic>
        <p:nvPicPr>
          <p:cNvPr id="19" name="Picture 18">
            <a:extLst>
              <a:ext uri="{FF2B5EF4-FFF2-40B4-BE49-F238E27FC236}">
                <a16:creationId xmlns:a16="http://schemas.microsoft.com/office/drawing/2014/main" id="{D2F9C486-6975-7402-E296-B20B6255BD8D}"/>
              </a:ext>
            </a:extLst>
          </p:cNvPr>
          <p:cNvPicPr>
            <a:picLocks noChangeAspect="1"/>
          </p:cNvPicPr>
          <p:nvPr/>
        </p:nvPicPr>
        <p:blipFill>
          <a:blip r:embed="rId5"/>
          <a:stretch>
            <a:fillRect/>
          </a:stretch>
        </p:blipFill>
        <p:spPr>
          <a:xfrm>
            <a:off x="5038313" y="2589292"/>
            <a:ext cx="6692314" cy="3636942"/>
          </a:xfrm>
          <a:prstGeom prst="rect">
            <a:avLst/>
          </a:prstGeom>
        </p:spPr>
      </p:pic>
      <p:sp>
        <p:nvSpPr>
          <p:cNvPr id="3" name="Rectangle: Rounded Corners 2">
            <a:extLst>
              <a:ext uri="{FF2B5EF4-FFF2-40B4-BE49-F238E27FC236}">
                <a16:creationId xmlns:a16="http://schemas.microsoft.com/office/drawing/2014/main" id="{95D7A5E0-D722-DC6F-316E-1B72D942EFA2}"/>
              </a:ext>
            </a:extLst>
          </p:cNvPr>
          <p:cNvSpPr/>
          <p:nvPr/>
        </p:nvSpPr>
        <p:spPr bwMode="auto">
          <a:xfrm>
            <a:off x="9080256" y="4440027"/>
            <a:ext cx="1242095" cy="567904"/>
          </a:xfrm>
          <a:prstGeom prst="roundRect">
            <a:avLst/>
          </a:prstGeom>
          <a:noFill/>
          <a:ln w="76200">
            <a:solidFill>
              <a:srgbClr val="107C1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5" name="Arrow: Down 4">
            <a:extLst>
              <a:ext uri="{FF2B5EF4-FFF2-40B4-BE49-F238E27FC236}">
                <a16:creationId xmlns:a16="http://schemas.microsoft.com/office/drawing/2014/main" id="{9C96173A-32A4-98F0-410F-14030A3773AB}"/>
              </a:ext>
            </a:extLst>
          </p:cNvPr>
          <p:cNvSpPr/>
          <p:nvPr/>
        </p:nvSpPr>
        <p:spPr bwMode="auto">
          <a:xfrm>
            <a:off x="9473938" y="3299381"/>
            <a:ext cx="471340" cy="1093511"/>
          </a:xfrm>
          <a:prstGeom prst="downArrow">
            <a:avLst/>
          </a:prstGeom>
          <a:solidFill>
            <a:srgbClr val="107C1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321451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a:xfrm>
            <a:off x="389553" y="225586"/>
            <a:ext cx="3182027" cy="592563"/>
          </a:xfrm>
        </p:spPr>
        <p:txBody>
          <a:bodyPr/>
          <a:lstStyle/>
          <a:p>
            <a:r>
              <a:rPr lang="en-US" dirty="0"/>
              <a:t>Jorge</a:t>
            </a:r>
            <a:br>
              <a:rPr lang="en-US" dirty="0"/>
            </a:br>
            <a:endParaRPr lang="en-US" dirty="0"/>
          </a:p>
        </p:txBody>
      </p:sp>
      <p:sp>
        <p:nvSpPr>
          <p:cNvPr id="6" name="Text Placeholder 4">
            <a:extLst>
              <a:ext uri="{FF2B5EF4-FFF2-40B4-BE49-F238E27FC236}">
                <a16:creationId xmlns:a16="http://schemas.microsoft.com/office/drawing/2014/main" id="{A685BEC8-891F-647E-FBA2-DA97A35AC328}"/>
              </a:ext>
            </a:extLst>
          </p:cNvPr>
          <p:cNvSpPr txBox="1">
            <a:spLocks/>
          </p:cNvSpPr>
          <p:nvPr/>
        </p:nvSpPr>
        <p:spPr>
          <a:xfrm>
            <a:off x="389553" y="739676"/>
            <a:ext cx="3629170" cy="307777"/>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000" dirty="0">
                <a:solidFill>
                  <a:srgbClr val="FFFFFF"/>
                </a:solidFill>
                <a:latin typeface="Segoe UI"/>
              </a:rPr>
              <a:t>Data Consumer</a:t>
            </a:r>
          </a:p>
        </p:txBody>
      </p:sp>
      <p:pic>
        <p:nvPicPr>
          <p:cNvPr id="8" name="Picture 7">
            <a:extLst>
              <a:ext uri="{FF2B5EF4-FFF2-40B4-BE49-F238E27FC236}">
                <a16:creationId xmlns:a16="http://schemas.microsoft.com/office/drawing/2014/main" id="{142312DF-1D6A-C5BD-4F1A-553D2AA9A224}"/>
              </a:ext>
            </a:extLst>
          </p:cNvPr>
          <p:cNvPicPr>
            <a:picLocks noChangeAspect="1"/>
          </p:cNvPicPr>
          <p:nvPr/>
        </p:nvPicPr>
        <p:blipFill>
          <a:blip r:embed="rId3"/>
          <a:stretch>
            <a:fillRect/>
          </a:stretch>
        </p:blipFill>
        <p:spPr>
          <a:xfrm>
            <a:off x="1311151" y="1014960"/>
            <a:ext cx="2771446" cy="1334400"/>
          </a:xfrm>
          <a:prstGeom prst="rect">
            <a:avLst/>
          </a:prstGeom>
        </p:spPr>
      </p:pic>
      <p:cxnSp>
        <p:nvCxnSpPr>
          <p:cNvPr id="12" name="Straight Connector 11">
            <a:extLst>
              <a:ext uri="{FF2B5EF4-FFF2-40B4-BE49-F238E27FC236}">
                <a16:creationId xmlns:a16="http://schemas.microsoft.com/office/drawing/2014/main" id="{C56DA677-7FA8-34C4-EEDA-44BB22EAB40B}"/>
              </a:ext>
            </a:extLst>
          </p:cNvPr>
          <p:cNvCxnSpPr>
            <a:cxnSpLocks/>
          </p:cNvCxnSpPr>
          <p:nvPr/>
        </p:nvCxnSpPr>
        <p:spPr>
          <a:xfrm flipV="1">
            <a:off x="5231876" y="473542"/>
            <a:ext cx="1" cy="2090046"/>
          </a:xfrm>
          <a:prstGeom prst="line">
            <a:avLst/>
          </a:prstGeom>
          <a:ln w="76200">
            <a:headEnd type="none" w="lg" len="med"/>
            <a:tailEnd type="none" w="lg" len="med"/>
          </a:ln>
        </p:spPr>
        <p:style>
          <a:lnRef idx="3">
            <a:schemeClr val="accent1"/>
          </a:lnRef>
          <a:fillRef idx="0">
            <a:schemeClr val="accent1"/>
          </a:fillRef>
          <a:effectRef idx="2">
            <a:schemeClr val="accent1"/>
          </a:effectRef>
          <a:fontRef idx="minor">
            <a:schemeClr val="tx1"/>
          </a:fontRef>
        </p:style>
      </p:cxnSp>
      <p:sp>
        <p:nvSpPr>
          <p:cNvPr id="15" name="Flowchart: Connector 14">
            <a:extLst>
              <a:ext uri="{FF2B5EF4-FFF2-40B4-BE49-F238E27FC236}">
                <a16:creationId xmlns:a16="http://schemas.microsoft.com/office/drawing/2014/main" id="{221CF31F-5B72-9B0A-520A-54661F8B4D43}"/>
              </a:ext>
            </a:extLst>
          </p:cNvPr>
          <p:cNvSpPr/>
          <p:nvPr/>
        </p:nvSpPr>
        <p:spPr bwMode="auto">
          <a:xfrm>
            <a:off x="5103080" y="203178"/>
            <a:ext cx="257593" cy="301658"/>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7" name="Flowchart: Connector 16">
            <a:extLst>
              <a:ext uri="{FF2B5EF4-FFF2-40B4-BE49-F238E27FC236}">
                <a16:creationId xmlns:a16="http://schemas.microsoft.com/office/drawing/2014/main" id="{3E92E6D7-F392-D9E7-FE28-5F373614E050}"/>
              </a:ext>
            </a:extLst>
          </p:cNvPr>
          <p:cNvSpPr/>
          <p:nvPr/>
        </p:nvSpPr>
        <p:spPr bwMode="auto">
          <a:xfrm>
            <a:off x="5095222" y="704373"/>
            <a:ext cx="257593" cy="301658"/>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19" name="Flowchart: Connector 18">
            <a:extLst>
              <a:ext uri="{FF2B5EF4-FFF2-40B4-BE49-F238E27FC236}">
                <a16:creationId xmlns:a16="http://schemas.microsoft.com/office/drawing/2014/main" id="{73211CE6-2C67-E12A-AEAB-9153DD613CE3}"/>
              </a:ext>
            </a:extLst>
          </p:cNvPr>
          <p:cNvSpPr/>
          <p:nvPr/>
        </p:nvSpPr>
        <p:spPr bwMode="auto">
          <a:xfrm>
            <a:off x="5095221" y="1232271"/>
            <a:ext cx="257593" cy="301658"/>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1" name="Flowchart: Connector 20">
            <a:extLst>
              <a:ext uri="{FF2B5EF4-FFF2-40B4-BE49-F238E27FC236}">
                <a16:creationId xmlns:a16="http://schemas.microsoft.com/office/drawing/2014/main" id="{B2359F35-985C-D501-0531-1C70B7251A90}"/>
              </a:ext>
            </a:extLst>
          </p:cNvPr>
          <p:cNvSpPr/>
          <p:nvPr/>
        </p:nvSpPr>
        <p:spPr bwMode="auto">
          <a:xfrm>
            <a:off x="5103080" y="1741886"/>
            <a:ext cx="257593" cy="301658"/>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22" name="Rectangle 21">
            <a:extLst>
              <a:ext uri="{FF2B5EF4-FFF2-40B4-BE49-F238E27FC236}">
                <a16:creationId xmlns:a16="http://schemas.microsoft.com/office/drawing/2014/main" id="{64BB3AA6-33B1-52AD-E962-72849831B25F}"/>
              </a:ext>
            </a:extLst>
          </p:cNvPr>
          <p:cNvSpPr/>
          <p:nvPr/>
        </p:nvSpPr>
        <p:spPr>
          <a:xfrm>
            <a:off x="5295752" y="123174"/>
            <a:ext cx="2371932"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Browses catalog</a:t>
            </a:r>
          </a:p>
        </p:txBody>
      </p:sp>
      <p:sp>
        <p:nvSpPr>
          <p:cNvPr id="24" name="Rectangle 23">
            <a:extLst>
              <a:ext uri="{FF2B5EF4-FFF2-40B4-BE49-F238E27FC236}">
                <a16:creationId xmlns:a16="http://schemas.microsoft.com/office/drawing/2014/main" id="{5CC63EA8-172C-670E-0B4D-950521DE3799}"/>
              </a:ext>
            </a:extLst>
          </p:cNvPr>
          <p:cNvSpPr/>
          <p:nvPr/>
        </p:nvSpPr>
        <p:spPr>
          <a:xfrm>
            <a:off x="5299292" y="624587"/>
            <a:ext cx="2063194"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Discover Data</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26" name="Rectangle 25">
            <a:extLst>
              <a:ext uri="{FF2B5EF4-FFF2-40B4-BE49-F238E27FC236}">
                <a16:creationId xmlns:a16="http://schemas.microsoft.com/office/drawing/2014/main" id="{6A45DC1D-A237-F4A9-FCE7-081F1D8C02FC}"/>
              </a:ext>
            </a:extLst>
          </p:cNvPr>
          <p:cNvSpPr/>
          <p:nvPr/>
        </p:nvSpPr>
        <p:spPr>
          <a:xfrm>
            <a:off x="5296385" y="1123819"/>
            <a:ext cx="2259978"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Request Access</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28" name="Rectangle 27">
            <a:extLst>
              <a:ext uri="{FF2B5EF4-FFF2-40B4-BE49-F238E27FC236}">
                <a16:creationId xmlns:a16="http://schemas.microsoft.com/office/drawing/2014/main" id="{B3597697-1626-42FE-29D3-6E182432898D}"/>
              </a:ext>
            </a:extLst>
          </p:cNvPr>
          <p:cNvSpPr/>
          <p:nvPr/>
        </p:nvSpPr>
        <p:spPr>
          <a:xfrm>
            <a:off x="5304384" y="1642381"/>
            <a:ext cx="1980030"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Gets Notified</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30" name="Flowchart: Connector 29">
            <a:extLst>
              <a:ext uri="{FF2B5EF4-FFF2-40B4-BE49-F238E27FC236}">
                <a16:creationId xmlns:a16="http://schemas.microsoft.com/office/drawing/2014/main" id="{703A2D57-4664-FE50-80AA-0A108FD6C263}"/>
              </a:ext>
            </a:extLst>
          </p:cNvPr>
          <p:cNvSpPr/>
          <p:nvPr/>
        </p:nvSpPr>
        <p:spPr bwMode="auto">
          <a:xfrm>
            <a:off x="5095221" y="2261930"/>
            <a:ext cx="257593" cy="301658"/>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32" name="Rectangle 31">
            <a:extLst>
              <a:ext uri="{FF2B5EF4-FFF2-40B4-BE49-F238E27FC236}">
                <a16:creationId xmlns:a16="http://schemas.microsoft.com/office/drawing/2014/main" id="{2F3F15C0-CA27-2C1E-8D05-1D4E06230F31}"/>
              </a:ext>
            </a:extLst>
          </p:cNvPr>
          <p:cNvSpPr/>
          <p:nvPr/>
        </p:nvSpPr>
        <p:spPr>
          <a:xfrm>
            <a:off x="5295752" y="2160943"/>
            <a:ext cx="4627357"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Analyze data using his own tools</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37" name="Title 1">
            <a:extLst>
              <a:ext uri="{FF2B5EF4-FFF2-40B4-BE49-F238E27FC236}">
                <a16:creationId xmlns:a16="http://schemas.microsoft.com/office/drawing/2014/main" id="{A74FBF4F-D209-BA23-AADA-FE2478D1CA22}"/>
              </a:ext>
            </a:extLst>
          </p:cNvPr>
          <p:cNvSpPr txBox="1">
            <a:spLocks/>
          </p:cNvSpPr>
          <p:nvPr/>
        </p:nvSpPr>
        <p:spPr>
          <a:xfrm>
            <a:off x="389553" y="4063868"/>
            <a:ext cx="3182027" cy="592563"/>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a:ln w="3175">
                  <a:noFill/>
                </a:ln>
                <a:solidFill>
                  <a:schemeClr val="accent3"/>
                </a:solidFill>
                <a:effectLst/>
                <a:latin typeface="+mj-lt"/>
                <a:ea typeface="+mn-ea"/>
                <a:cs typeface="Segoe UI" pitchFamily="34" charset="0"/>
              </a:defRPr>
            </a:lvl1pPr>
          </a:lstStyle>
          <a:p>
            <a:r>
              <a:rPr lang="en-US" dirty="0"/>
              <a:t>Prashant</a:t>
            </a:r>
          </a:p>
        </p:txBody>
      </p:sp>
      <p:sp>
        <p:nvSpPr>
          <p:cNvPr id="39" name="Text Placeholder 4">
            <a:extLst>
              <a:ext uri="{FF2B5EF4-FFF2-40B4-BE49-F238E27FC236}">
                <a16:creationId xmlns:a16="http://schemas.microsoft.com/office/drawing/2014/main" id="{D9618D92-935D-77E8-461A-C867FE9771E9}"/>
              </a:ext>
            </a:extLst>
          </p:cNvPr>
          <p:cNvSpPr txBox="1">
            <a:spLocks/>
          </p:cNvSpPr>
          <p:nvPr/>
        </p:nvSpPr>
        <p:spPr>
          <a:xfrm>
            <a:off x="389553" y="4502542"/>
            <a:ext cx="3629170" cy="307777"/>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000" dirty="0">
                <a:solidFill>
                  <a:srgbClr val="FFFFFF"/>
                </a:solidFill>
                <a:latin typeface="Segoe UI"/>
              </a:rPr>
              <a:t>Data Owner</a:t>
            </a:r>
          </a:p>
        </p:txBody>
      </p:sp>
      <p:cxnSp>
        <p:nvCxnSpPr>
          <p:cNvPr id="41" name="Straight Connector 40">
            <a:extLst>
              <a:ext uri="{FF2B5EF4-FFF2-40B4-BE49-F238E27FC236}">
                <a16:creationId xmlns:a16="http://schemas.microsoft.com/office/drawing/2014/main" id="{30FDD62E-FDA2-FD17-A9D0-FD830C8590E2}"/>
              </a:ext>
            </a:extLst>
          </p:cNvPr>
          <p:cNvCxnSpPr>
            <a:cxnSpLocks/>
            <a:stCxn id="47" idx="4"/>
          </p:cNvCxnSpPr>
          <p:nvPr/>
        </p:nvCxnSpPr>
        <p:spPr>
          <a:xfrm flipV="1">
            <a:off x="5235014" y="4311826"/>
            <a:ext cx="7859" cy="1060387"/>
          </a:xfrm>
          <a:prstGeom prst="line">
            <a:avLst/>
          </a:prstGeom>
          <a:ln w="76200">
            <a:headEnd type="none" w="lg" len="med"/>
            <a:tailEnd type="none" w="lg" len="med"/>
          </a:ln>
        </p:spPr>
        <p:style>
          <a:lnRef idx="3">
            <a:schemeClr val="accent1"/>
          </a:lnRef>
          <a:fillRef idx="0">
            <a:schemeClr val="accent1"/>
          </a:fillRef>
          <a:effectRef idx="2">
            <a:schemeClr val="accent1"/>
          </a:effectRef>
          <a:fontRef idx="minor">
            <a:schemeClr val="tx1"/>
          </a:fontRef>
        </p:style>
      </p:cxnSp>
      <p:sp>
        <p:nvSpPr>
          <p:cNvPr id="43" name="Flowchart: Connector 42">
            <a:extLst>
              <a:ext uri="{FF2B5EF4-FFF2-40B4-BE49-F238E27FC236}">
                <a16:creationId xmlns:a16="http://schemas.microsoft.com/office/drawing/2014/main" id="{20CA0878-0487-B9E0-D67B-729A469FB865}"/>
              </a:ext>
            </a:extLst>
          </p:cNvPr>
          <p:cNvSpPr/>
          <p:nvPr/>
        </p:nvSpPr>
        <p:spPr bwMode="auto">
          <a:xfrm>
            <a:off x="5114076" y="4041462"/>
            <a:ext cx="257593" cy="301658"/>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5" name="Flowchart: Connector 44">
            <a:extLst>
              <a:ext uri="{FF2B5EF4-FFF2-40B4-BE49-F238E27FC236}">
                <a16:creationId xmlns:a16="http://schemas.microsoft.com/office/drawing/2014/main" id="{BF380594-E5A4-023C-0FD6-D32685A67649}"/>
              </a:ext>
            </a:extLst>
          </p:cNvPr>
          <p:cNvSpPr/>
          <p:nvPr/>
        </p:nvSpPr>
        <p:spPr bwMode="auto">
          <a:xfrm>
            <a:off x="5106218" y="4542657"/>
            <a:ext cx="257593" cy="301658"/>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47" name="Flowchart: Connector 46">
            <a:extLst>
              <a:ext uri="{FF2B5EF4-FFF2-40B4-BE49-F238E27FC236}">
                <a16:creationId xmlns:a16="http://schemas.microsoft.com/office/drawing/2014/main" id="{B7C25FD7-5547-D654-CEA2-94BC24C2E74A}"/>
              </a:ext>
            </a:extLst>
          </p:cNvPr>
          <p:cNvSpPr/>
          <p:nvPr/>
        </p:nvSpPr>
        <p:spPr bwMode="auto">
          <a:xfrm>
            <a:off x="5106217" y="5070555"/>
            <a:ext cx="257593" cy="301658"/>
          </a:xfrm>
          <a:prstGeom prst="flowChartConnector">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51" name="Rectangle 50">
            <a:extLst>
              <a:ext uri="{FF2B5EF4-FFF2-40B4-BE49-F238E27FC236}">
                <a16:creationId xmlns:a16="http://schemas.microsoft.com/office/drawing/2014/main" id="{BBF4E503-A33A-6F76-51AE-9A8A66CBC46F}"/>
              </a:ext>
            </a:extLst>
          </p:cNvPr>
          <p:cNvSpPr/>
          <p:nvPr/>
        </p:nvSpPr>
        <p:spPr>
          <a:xfrm>
            <a:off x="5370100" y="3961458"/>
            <a:ext cx="1923925" cy="461665"/>
          </a:xfrm>
          <a:prstGeom prst="rect">
            <a:avLst/>
          </a:prstGeom>
          <a:noFill/>
        </p:spPr>
        <p:txBody>
          <a:bodyPr wrap="none" lIns="91440" tIns="45720" rIns="91440" bIns="45720">
            <a:spAutoFit/>
          </a:bodyPr>
          <a:lstStyle/>
          <a:p>
            <a:pPr algn="ctr"/>
            <a:r>
              <a:rPr lang="en-US" sz="2400" b="0" cap="none" spc="0" dirty="0">
                <a:ln w="0"/>
                <a:solidFill>
                  <a:schemeClr val="tx1"/>
                </a:solidFill>
                <a:effectLst>
                  <a:outerShdw blurRad="38100" dist="19050" dir="2700000" algn="tl" rotWithShape="0">
                    <a:schemeClr val="dk1">
                      <a:alpha val="40000"/>
                    </a:schemeClr>
                  </a:outerShdw>
                </a:effectLst>
              </a:rPr>
              <a:t>Gets notified</a:t>
            </a:r>
          </a:p>
        </p:txBody>
      </p:sp>
      <p:sp>
        <p:nvSpPr>
          <p:cNvPr id="53" name="Rectangle 52">
            <a:extLst>
              <a:ext uri="{FF2B5EF4-FFF2-40B4-BE49-F238E27FC236}">
                <a16:creationId xmlns:a16="http://schemas.microsoft.com/office/drawing/2014/main" id="{41F84AD7-F889-B5DA-EC92-D9726BD541F7}"/>
              </a:ext>
            </a:extLst>
          </p:cNvPr>
          <p:cNvSpPr/>
          <p:nvPr/>
        </p:nvSpPr>
        <p:spPr>
          <a:xfrm>
            <a:off x="5352814" y="4462653"/>
            <a:ext cx="2564869"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Approves request</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55" name="Rectangle 54">
            <a:extLst>
              <a:ext uri="{FF2B5EF4-FFF2-40B4-BE49-F238E27FC236}">
                <a16:creationId xmlns:a16="http://schemas.microsoft.com/office/drawing/2014/main" id="{366F58A5-2A9D-62F7-E3DF-250D56B3AF7C}"/>
              </a:ext>
            </a:extLst>
          </p:cNvPr>
          <p:cNvSpPr/>
          <p:nvPr/>
        </p:nvSpPr>
        <p:spPr>
          <a:xfrm>
            <a:off x="5231876" y="4998972"/>
            <a:ext cx="5475666" cy="461665"/>
          </a:xfrm>
          <a:prstGeom prst="rect">
            <a:avLst/>
          </a:prstGeom>
          <a:noFill/>
        </p:spPr>
        <p:txBody>
          <a:bodyPr wrap="none" lIns="91440" tIns="45720" rIns="91440" bIns="45720">
            <a:spAutoFit/>
          </a:bodyPr>
          <a:lstStyle/>
          <a:p>
            <a:pPr algn="ctr"/>
            <a:r>
              <a:rPr lang="en-US" sz="2400" dirty="0">
                <a:ln w="0"/>
                <a:effectLst>
                  <a:outerShdw blurRad="38100" dist="19050" dir="2700000" algn="tl" rotWithShape="0">
                    <a:schemeClr val="dk1">
                      <a:alpha val="40000"/>
                    </a:schemeClr>
                  </a:outerShdw>
                </a:effectLst>
              </a:rPr>
              <a:t>Self service data policy – Grant access</a:t>
            </a:r>
            <a:endParaRPr lang="en-US" sz="2400" b="0" cap="none" spc="0" dirty="0">
              <a:ln w="0"/>
              <a:solidFill>
                <a:schemeClr val="tx1"/>
              </a:solidFill>
              <a:effectLst>
                <a:outerShdw blurRad="38100" dist="19050" dir="2700000" algn="tl" rotWithShape="0">
                  <a:schemeClr val="dk1">
                    <a:alpha val="40000"/>
                  </a:schemeClr>
                </a:outerShdw>
              </a:effectLst>
            </a:endParaRPr>
          </a:p>
        </p:txBody>
      </p:sp>
      <p:sp>
        <p:nvSpPr>
          <p:cNvPr id="58" name="Arrow: Right 57">
            <a:extLst>
              <a:ext uri="{FF2B5EF4-FFF2-40B4-BE49-F238E27FC236}">
                <a16:creationId xmlns:a16="http://schemas.microsoft.com/office/drawing/2014/main" id="{43619CF7-A4D4-070B-0571-45303B6F7F70}"/>
              </a:ext>
            </a:extLst>
          </p:cNvPr>
          <p:cNvSpPr/>
          <p:nvPr/>
        </p:nvSpPr>
        <p:spPr bwMode="auto">
          <a:xfrm>
            <a:off x="3849044" y="1149547"/>
            <a:ext cx="989814" cy="492834"/>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60" name="Arrow: Right 59">
            <a:extLst>
              <a:ext uri="{FF2B5EF4-FFF2-40B4-BE49-F238E27FC236}">
                <a16:creationId xmlns:a16="http://schemas.microsoft.com/office/drawing/2014/main" id="{6A5502E5-458C-0316-5083-71E0075B2414}"/>
              </a:ext>
            </a:extLst>
          </p:cNvPr>
          <p:cNvSpPr/>
          <p:nvPr/>
        </p:nvSpPr>
        <p:spPr bwMode="auto">
          <a:xfrm>
            <a:off x="3908390" y="4481048"/>
            <a:ext cx="989814" cy="492834"/>
          </a:xfrm>
          <a:prstGeom prst="rightArrow">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pic>
        <p:nvPicPr>
          <p:cNvPr id="62" name="Picture 61">
            <a:extLst>
              <a:ext uri="{FF2B5EF4-FFF2-40B4-BE49-F238E27FC236}">
                <a16:creationId xmlns:a16="http://schemas.microsoft.com/office/drawing/2014/main" id="{8230AA60-334C-F3F4-DFBC-0C62298E90FE}"/>
              </a:ext>
            </a:extLst>
          </p:cNvPr>
          <p:cNvPicPr>
            <a:picLocks noChangeAspect="1"/>
          </p:cNvPicPr>
          <p:nvPr/>
        </p:nvPicPr>
        <p:blipFill>
          <a:blip r:embed="rId4"/>
          <a:stretch>
            <a:fillRect/>
          </a:stretch>
        </p:blipFill>
        <p:spPr>
          <a:xfrm>
            <a:off x="1879135" y="4656430"/>
            <a:ext cx="1661009" cy="1138314"/>
          </a:xfrm>
          <a:prstGeom prst="rect">
            <a:avLst/>
          </a:prstGeom>
        </p:spPr>
      </p:pic>
    </p:spTree>
    <p:extLst>
      <p:ext uri="{BB962C8B-B14F-4D97-AF65-F5344CB8AC3E}">
        <p14:creationId xmlns:p14="http://schemas.microsoft.com/office/powerpoint/2010/main" val="75772376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64EC-5D59-EE94-19AC-4881F8A39970}"/>
              </a:ext>
            </a:extLst>
          </p:cNvPr>
          <p:cNvSpPr>
            <a:spLocks noGrp="1"/>
          </p:cNvSpPr>
          <p:nvPr>
            <p:ph type="title"/>
          </p:nvPr>
        </p:nvSpPr>
        <p:spPr>
          <a:xfrm>
            <a:off x="588263" y="487978"/>
            <a:ext cx="11018520" cy="492443"/>
          </a:xfrm>
        </p:spPr>
        <p:txBody>
          <a:bodyPr/>
          <a:lstStyle/>
          <a:p>
            <a:r>
              <a:rPr lang="en-US" sz="3200" dirty="0"/>
              <a:t>Data Consumption</a:t>
            </a:r>
          </a:p>
        </p:txBody>
      </p:sp>
      <p:sp>
        <p:nvSpPr>
          <p:cNvPr id="3" name="Content Placeholder 2">
            <a:extLst>
              <a:ext uri="{FF2B5EF4-FFF2-40B4-BE49-F238E27FC236}">
                <a16:creationId xmlns:a16="http://schemas.microsoft.com/office/drawing/2014/main" id="{36B42921-0190-A09B-A634-F2216703FB58}"/>
              </a:ext>
            </a:extLst>
          </p:cNvPr>
          <p:cNvSpPr>
            <a:spLocks noGrp="1"/>
          </p:cNvSpPr>
          <p:nvPr>
            <p:ph sz="quarter" idx="10"/>
          </p:nvPr>
        </p:nvSpPr>
        <p:spPr>
          <a:xfrm>
            <a:off x="584200" y="1580720"/>
            <a:ext cx="8060179" cy="2055947"/>
          </a:xfrm>
        </p:spPr>
        <p:txBody>
          <a:bodyPr/>
          <a:lstStyle/>
          <a:p>
            <a:r>
              <a:rPr lang="en-US" dirty="0"/>
              <a:t>Pre-requisites and Steps</a:t>
            </a:r>
          </a:p>
          <a:p>
            <a:pPr lvl="1"/>
            <a:r>
              <a:rPr lang="en-US" dirty="0"/>
              <a:t>Data Readers role at purview collection level</a:t>
            </a:r>
          </a:p>
          <a:p>
            <a:pPr lvl="1"/>
            <a:endParaRPr lang="en-US" dirty="0"/>
          </a:p>
          <a:p>
            <a:pPr lvl="1"/>
            <a:endParaRPr lang="en-US" dirty="0"/>
          </a:p>
          <a:p>
            <a:endParaRPr lang="en-US" dirty="0"/>
          </a:p>
        </p:txBody>
      </p:sp>
      <p:sp>
        <p:nvSpPr>
          <p:cNvPr id="4" name="Content Placeholder 2">
            <a:extLst>
              <a:ext uri="{FF2B5EF4-FFF2-40B4-BE49-F238E27FC236}">
                <a16:creationId xmlns:a16="http://schemas.microsoft.com/office/drawing/2014/main" id="{EE0AA258-202B-7D3B-E773-DAB14FBE62B9}"/>
              </a:ext>
            </a:extLst>
          </p:cNvPr>
          <p:cNvSpPr txBox="1">
            <a:spLocks/>
          </p:cNvSpPr>
          <p:nvPr/>
        </p:nvSpPr>
        <p:spPr>
          <a:xfrm>
            <a:off x="584199" y="3335676"/>
            <a:ext cx="8060179" cy="205594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t>Demo Example…</a:t>
            </a:r>
          </a:p>
          <a:p>
            <a:pPr lvl="1"/>
            <a:r>
              <a:rPr lang="en-US" dirty="0"/>
              <a:t>Consumption for ADLS file, folder using PowerBI and Synapse</a:t>
            </a:r>
          </a:p>
          <a:p>
            <a:pPr lvl="1"/>
            <a:endParaRPr lang="en-US" dirty="0"/>
          </a:p>
          <a:p>
            <a:pPr lvl="1"/>
            <a:endParaRPr lang="en-US" dirty="0"/>
          </a:p>
          <a:p>
            <a:endParaRPr lang="en-US" dirty="0"/>
          </a:p>
        </p:txBody>
      </p:sp>
    </p:spTree>
    <p:extLst>
      <p:ext uri="{BB962C8B-B14F-4D97-AF65-F5344CB8AC3E}">
        <p14:creationId xmlns:p14="http://schemas.microsoft.com/office/powerpoint/2010/main" val="84618070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DD8A0-F584-3DE6-60AB-0B0B36EC382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476E8CC-B943-3AA4-F75F-7F678ED168D1}"/>
              </a:ext>
            </a:extLst>
          </p:cNvPr>
          <p:cNvSpPr>
            <a:spLocks noGrp="1"/>
          </p:cNvSpPr>
          <p:nvPr>
            <p:ph sz="quarter" idx="10"/>
          </p:nvPr>
        </p:nvSpPr>
        <p:spPr>
          <a:xfrm>
            <a:off x="584200" y="1844675"/>
            <a:ext cx="7824509" cy="1454244"/>
          </a:xfrm>
        </p:spPr>
        <p:txBody>
          <a:bodyPr/>
          <a:lstStyle/>
          <a:p>
            <a:r>
              <a:rPr lang="en-US" sz="1050" dirty="0">
                <a:hlinkClick r:id="rId2"/>
              </a:rPr>
              <a:t>Microsoft Purview Data Map supported data sources and file types - Microsoft Purview | Microsoft Docs</a:t>
            </a:r>
            <a:endParaRPr lang="en-US" sz="1050" dirty="0"/>
          </a:p>
          <a:p>
            <a:endParaRPr lang="en-US" sz="1050" dirty="0"/>
          </a:p>
          <a:p>
            <a:r>
              <a:rPr lang="en-US" sz="1050" dirty="0">
                <a:hlinkClick r:id="rId3"/>
              </a:rPr>
              <a:t>https://docs.microsoft.com/en-us/azure/purview/concept-self-service-data-access-policy</a:t>
            </a:r>
            <a:endParaRPr lang="en-US" sz="1050" dirty="0"/>
          </a:p>
          <a:p>
            <a:endParaRPr lang="en-US" sz="1050" dirty="0"/>
          </a:p>
          <a:p>
            <a:r>
              <a:rPr lang="en-US" sz="1050" dirty="0">
                <a:hlinkClick r:id="rId4">
                  <a:extLst>
                    <a:ext uri="{A12FA001-AC4F-418D-AE19-62706E023703}">
                      <ahyp:hlinkClr xmlns:ahyp="http://schemas.microsoft.com/office/drawing/2018/hyperlinkcolor" val="tx"/>
                    </a:ext>
                  </a:extLst>
                </a:hlinkClick>
              </a:rPr>
              <a:t>Connect Synapse workspace to Microsoft Purview - Azure Synapse Analytics | Microsoft Docs</a:t>
            </a:r>
            <a:endParaRPr lang="en-US" sz="1050" dirty="0"/>
          </a:p>
          <a:p>
            <a:endParaRPr lang="en-US" dirty="0"/>
          </a:p>
        </p:txBody>
      </p:sp>
    </p:spTree>
    <p:extLst>
      <p:ext uri="{BB962C8B-B14F-4D97-AF65-F5344CB8AC3E}">
        <p14:creationId xmlns:p14="http://schemas.microsoft.com/office/powerpoint/2010/main" val="32927388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05655" y="1847389"/>
            <a:ext cx="9144000" cy="553998"/>
          </a:xfrm>
        </p:spPr>
        <p:txBody>
          <a:bodyPr/>
          <a:lstStyle/>
          <a:p>
            <a:r>
              <a:rPr lang="en-US" dirty="0"/>
              <a:t>Want to learn more?</a:t>
            </a:r>
          </a:p>
        </p:txBody>
      </p:sp>
      <p:sp>
        <p:nvSpPr>
          <p:cNvPr id="5" name="Text Placeholder 4"/>
          <p:cNvSpPr>
            <a:spLocks noGrp="1"/>
          </p:cNvSpPr>
          <p:nvPr>
            <p:ph type="body" sz="quarter" idx="12"/>
          </p:nvPr>
        </p:nvSpPr>
        <p:spPr>
          <a:xfrm>
            <a:off x="1905654" y="2456795"/>
            <a:ext cx="5588450" cy="3724096"/>
          </a:xfrm>
        </p:spPr>
        <p:txBody>
          <a:bodyPr/>
          <a:lstStyle/>
          <a:p>
            <a:r>
              <a:rPr lang="en-US" dirty="0">
                <a:hlinkClick r:id="rId3">
                  <a:extLst>
                    <a:ext uri="{A12FA001-AC4F-418D-AE19-62706E023703}">
                      <ahyp:hlinkClr xmlns:ahyp="http://schemas.microsoft.com/office/drawing/2018/hyperlinkcolor" val="tx"/>
                    </a:ext>
                  </a:extLst>
                </a:hlinkClick>
              </a:rPr>
              <a:t>https://aka.ms/dga</a:t>
            </a:r>
            <a:r>
              <a:rPr lang="en-US" dirty="0"/>
              <a:t> </a:t>
            </a:r>
          </a:p>
          <a:p>
            <a:r>
              <a:rPr lang="en-US" dirty="0"/>
              <a:t>Sessions on governance</a:t>
            </a:r>
          </a:p>
          <a:p>
            <a:endParaRPr lang="en-US" dirty="0">
              <a:hlinkClick r:id="rId4">
                <a:extLst>
                  <a:ext uri="{A12FA001-AC4F-418D-AE19-62706E023703}">
                    <ahyp:hlinkClr xmlns:ahyp="http://schemas.microsoft.com/office/drawing/2018/hyperlinkcolor" val="tx"/>
                  </a:ext>
                </a:extLst>
              </a:hlinkClick>
            </a:endParaRPr>
          </a:p>
          <a:p>
            <a:r>
              <a:rPr lang="en-US" dirty="0">
                <a:hlinkClick r:id="rId4">
                  <a:extLst>
                    <a:ext uri="{A12FA001-AC4F-418D-AE19-62706E023703}">
                      <ahyp:hlinkClr xmlns:ahyp="http://schemas.microsoft.com/office/drawing/2018/hyperlinkcolor" val="tx"/>
                    </a:ext>
                  </a:extLst>
                </a:hlinkClick>
              </a:rPr>
              <a:t>https://aka.ms/maa</a:t>
            </a:r>
            <a:r>
              <a:rPr lang="en-US" dirty="0"/>
              <a:t> </a:t>
            </a:r>
          </a:p>
          <a:p>
            <a:r>
              <a:rPr lang="en-US" dirty="0"/>
              <a:t>Sessions on analytics</a:t>
            </a:r>
          </a:p>
          <a:p>
            <a:endParaRPr lang="en-US" dirty="0"/>
          </a:p>
          <a:p>
            <a:r>
              <a:rPr lang="en-US" u="sng" dirty="0">
                <a:hlinkClick r:id="rId5">
                  <a:extLst>
                    <a:ext uri="{A12FA001-AC4F-418D-AE19-62706E023703}">
                      <ahyp:hlinkClr xmlns:ahyp="http://schemas.microsoft.com/office/drawing/2018/hyperlinkcolor" val="tx"/>
                    </a:ext>
                  </a:extLst>
                </a:hlinkClick>
              </a:rPr>
              <a:t>https://aka.ms/</a:t>
            </a:r>
            <a:r>
              <a:rPr lang="en-US" u="sng" dirty="0"/>
              <a:t>EnablePurview</a:t>
            </a:r>
          </a:p>
          <a:p>
            <a:r>
              <a:rPr lang="en-US" dirty="0"/>
              <a:t>Event calendar </a:t>
            </a:r>
          </a:p>
          <a:p>
            <a:endParaRPr lang="en-US" dirty="0"/>
          </a:p>
          <a:p>
            <a:r>
              <a:rPr lang="en-US" dirty="0">
                <a:hlinkClick r:id="rId6">
                  <a:extLst>
                    <a:ext uri="{A12FA001-AC4F-418D-AE19-62706E023703}">
                      <ahyp:hlinkClr xmlns:ahyp="http://schemas.microsoft.com/office/drawing/2018/hyperlinkcolor" val="tx"/>
                    </a:ext>
                  </a:extLst>
                </a:hlinkClick>
              </a:rPr>
              <a:t>https://aka.ms/maa-feedback</a:t>
            </a:r>
            <a:endParaRPr lang="en-US" dirty="0"/>
          </a:p>
          <a:p>
            <a:r>
              <a:rPr lang="en-US" dirty="0"/>
              <a:t>Suggestions for topics, workshops</a:t>
            </a:r>
          </a:p>
        </p:txBody>
      </p:sp>
      <p:pic>
        <p:nvPicPr>
          <p:cNvPr id="7" name="Graphic 6" descr="Purview logo">
            <a:extLst>
              <a:ext uri="{FF2B5EF4-FFF2-40B4-BE49-F238E27FC236}">
                <a16:creationId xmlns:a16="http://schemas.microsoft.com/office/drawing/2014/main" id="{22AE0C4E-3460-564E-2D64-3702E7684AC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90530" y="1566242"/>
            <a:ext cx="1157079" cy="1157079"/>
          </a:xfrm>
          <a:prstGeom prst="rect">
            <a:avLst/>
          </a:prstGeom>
        </p:spPr>
      </p:pic>
      <p:pic>
        <p:nvPicPr>
          <p:cNvPr id="11" name="Picture 10">
            <a:extLst>
              <a:ext uri="{FF2B5EF4-FFF2-40B4-BE49-F238E27FC236}">
                <a16:creationId xmlns:a16="http://schemas.microsoft.com/office/drawing/2014/main" id="{D18C5BA1-AE7A-33FF-3758-8F69807F1861}"/>
              </a:ext>
            </a:extLst>
          </p:cNvPr>
          <p:cNvPicPr>
            <a:picLocks noChangeAspect="1"/>
          </p:cNvPicPr>
          <p:nvPr/>
        </p:nvPicPr>
        <p:blipFill>
          <a:blip r:embed="rId9"/>
          <a:stretch>
            <a:fillRect/>
          </a:stretch>
        </p:blipFill>
        <p:spPr>
          <a:xfrm>
            <a:off x="7529258" y="1604658"/>
            <a:ext cx="3639646" cy="2587180"/>
          </a:xfrm>
          <a:prstGeom prst="rect">
            <a:avLst/>
          </a:prstGeom>
        </p:spPr>
      </p:pic>
      <p:pic>
        <p:nvPicPr>
          <p:cNvPr id="6" name="Picture 5">
            <a:extLst>
              <a:ext uri="{FF2B5EF4-FFF2-40B4-BE49-F238E27FC236}">
                <a16:creationId xmlns:a16="http://schemas.microsoft.com/office/drawing/2014/main" id="{AC7308EE-D3A1-6151-185E-C27A2E4D3B47}"/>
              </a:ext>
            </a:extLst>
          </p:cNvPr>
          <p:cNvPicPr>
            <a:picLocks noChangeAspect="1"/>
          </p:cNvPicPr>
          <p:nvPr/>
        </p:nvPicPr>
        <p:blipFill>
          <a:blip r:embed="rId10"/>
          <a:stretch>
            <a:fillRect/>
          </a:stretch>
        </p:blipFill>
        <p:spPr>
          <a:xfrm>
            <a:off x="6439951" y="4338589"/>
            <a:ext cx="4760844" cy="1873367"/>
          </a:xfrm>
          <a:prstGeom prst="rect">
            <a:avLst/>
          </a:prstGeom>
        </p:spPr>
      </p:pic>
    </p:spTree>
    <p:extLst>
      <p:ext uri="{BB962C8B-B14F-4D97-AF65-F5344CB8AC3E}">
        <p14:creationId xmlns:p14="http://schemas.microsoft.com/office/powerpoint/2010/main" val="40907329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b="1" dirty="0"/>
              <a:t>Data Access challenges</a:t>
            </a:r>
          </a:p>
          <a:p>
            <a:pPr>
              <a:spcAft>
                <a:spcPts val="2400"/>
              </a:spcAft>
            </a:pPr>
            <a:r>
              <a:rPr lang="en-GB" sz="2400" dirty="0"/>
              <a:t>Self-service data access – Demo</a:t>
            </a:r>
          </a:p>
          <a:p>
            <a:pPr>
              <a:spcAft>
                <a:spcPts val="2400"/>
              </a:spcAft>
            </a:pPr>
            <a:r>
              <a:rPr lang="en-GB" sz="2400" dirty="0"/>
              <a:t>Data Consumption Journey</a:t>
            </a:r>
          </a:p>
        </p:txBody>
      </p:sp>
      <p:sp>
        <p:nvSpPr>
          <p:cNvPr id="6" name="Text Placeholder 4">
            <a:extLst>
              <a:ext uri="{FF2B5EF4-FFF2-40B4-BE49-F238E27FC236}">
                <a16:creationId xmlns:a16="http://schemas.microsoft.com/office/drawing/2014/main" id="{A685BEC8-891F-647E-FBA2-DA97A35AC328}"/>
              </a:ext>
            </a:extLst>
          </p:cNvPr>
          <p:cNvSpPr txBox="1">
            <a:spLocks/>
          </p:cNvSpPr>
          <p:nvPr/>
        </p:nvSpPr>
        <p:spPr>
          <a:xfrm>
            <a:off x="582612" y="1261631"/>
            <a:ext cx="3629170" cy="923330"/>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bg1"/>
                </a:solidFill>
              </a:rPr>
              <a:t>Empowering data consumers leveraging Microsoft Purview as a Data Marketplace</a:t>
            </a:r>
          </a:p>
        </p:txBody>
      </p:sp>
      <p:sp>
        <p:nvSpPr>
          <p:cNvPr id="5" name="Rectangle: Rounded Corners 4">
            <a:extLst>
              <a:ext uri="{FF2B5EF4-FFF2-40B4-BE49-F238E27FC236}">
                <a16:creationId xmlns:a16="http://schemas.microsoft.com/office/drawing/2014/main" id="{DD51AB54-F098-0CF6-56A4-A14ED4F17B0A}"/>
              </a:ext>
            </a:extLst>
          </p:cNvPr>
          <p:cNvSpPr/>
          <p:nvPr/>
        </p:nvSpPr>
        <p:spPr bwMode="auto">
          <a:xfrm>
            <a:off x="4828768" y="463701"/>
            <a:ext cx="6126277" cy="676941"/>
          </a:xfrm>
          <a:prstGeom prst="roundRect">
            <a:avLst/>
          </a:prstGeom>
          <a:noFill/>
          <a:ln w="76200">
            <a:solidFill>
              <a:srgbClr val="107C1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 name="Arrow: Left 7">
            <a:extLst>
              <a:ext uri="{FF2B5EF4-FFF2-40B4-BE49-F238E27FC236}">
                <a16:creationId xmlns:a16="http://schemas.microsoft.com/office/drawing/2014/main" id="{6EB12FDC-BBB1-D254-481D-0B9F12753210}"/>
              </a:ext>
            </a:extLst>
          </p:cNvPr>
          <p:cNvSpPr/>
          <p:nvPr/>
        </p:nvSpPr>
        <p:spPr bwMode="auto">
          <a:xfrm>
            <a:off x="10993940" y="576361"/>
            <a:ext cx="817844" cy="406875"/>
          </a:xfrm>
          <a:prstGeom prst="leftArrow">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70922704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F336F-6455-C0D0-767D-80402B9889AE}"/>
              </a:ext>
            </a:extLst>
          </p:cNvPr>
          <p:cNvSpPr>
            <a:spLocks noGrp="1"/>
          </p:cNvSpPr>
          <p:nvPr>
            <p:ph type="title"/>
          </p:nvPr>
        </p:nvSpPr>
        <p:spPr>
          <a:xfrm>
            <a:off x="588263" y="457200"/>
            <a:ext cx="11018520" cy="553998"/>
          </a:xfrm>
        </p:spPr>
        <p:txBody>
          <a:bodyPr/>
          <a:lstStyle/>
          <a:p>
            <a:r>
              <a:rPr lang="en-GB" sz="3600" dirty="0">
                <a:cs typeface="Segoe UI"/>
              </a:rPr>
              <a:t>User Journey When Data Projects Are Initiated</a:t>
            </a:r>
            <a:endParaRPr lang="en-US" dirty="0"/>
          </a:p>
        </p:txBody>
      </p:sp>
      <p:pic>
        <p:nvPicPr>
          <p:cNvPr id="9" name="Picture 8">
            <a:extLst>
              <a:ext uri="{FF2B5EF4-FFF2-40B4-BE49-F238E27FC236}">
                <a16:creationId xmlns:a16="http://schemas.microsoft.com/office/drawing/2014/main" id="{C4ADADB8-6FD0-665E-184A-D51ECA012F30}"/>
              </a:ext>
            </a:extLst>
          </p:cNvPr>
          <p:cNvPicPr>
            <a:picLocks noChangeAspect="1"/>
          </p:cNvPicPr>
          <p:nvPr/>
        </p:nvPicPr>
        <p:blipFill>
          <a:blip r:embed="rId2"/>
          <a:stretch>
            <a:fillRect/>
          </a:stretch>
        </p:blipFill>
        <p:spPr>
          <a:xfrm>
            <a:off x="639221" y="1501880"/>
            <a:ext cx="10654093" cy="5287113"/>
          </a:xfrm>
          <a:prstGeom prst="rect">
            <a:avLst/>
          </a:prstGeom>
        </p:spPr>
      </p:pic>
    </p:spTree>
    <p:extLst>
      <p:ext uri="{BB962C8B-B14F-4D97-AF65-F5344CB8AC3E}">
        <p14:creationId xmlns:p14="http://schemas.microsoft.com/office/powerpoint/2010/main" val="69552850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41029-D4A0-0084-B800-3E747C11F6ED}"/>
              </a:ext>
            </a:extLst>
          </p:cNvPr>
          <p:cNvSpPr>
            <a:spLocks noGrp="1"/>
          </p:cNvSpPr>
          <p:nvPr>
            <p:ph type="title"/>
          </p:nvPr>
        </p:nvSpPr>
        <p:spPr/>
        <p:txBody>
          <a:bodyPr/>
          <a:lstStyle/>
          <a:p>
            <a:r>
              <a:rPr lang="en-US" dirty="0"/>
              <a:t>Revised User Journey</a:t>
            </a:r>
          </a:p>
        </p:txBody>
      </p:sp>
      <p:pic>
        <p:nvPicPr>
          <p:cNvPr id="5" name="Picture 4">
            <a:extLst>
              <a:ext uri="{FF2B5EF4-FFF2-40B4-BE49-F238E27FC236}">
                <a16:creationId xmlns:a16="http://schemas.microsoft.com/office/drawing/2014/main" id="{2A30E276-96A8-18F3-2392-9C649A2BF83D}"/>
              </a:ext>
            </a:extLst>
          </p:cNvPr>
          <p:cNvPicPr>
            <a:picLocks noChangeAspect="1"/>
          </p:cNvPicPr>
          <p:nvPr/>
        </p:nvPicPr>
        <p:blipFill>
          <a:blip r:embed="rId2"/>
          <a:stretch>
            <a:fillRect/>
          </a:stretch>
        </p:blipFill>
        <p:spPr>
          <a:xfrm>
            <a:off x="1090367" y="1480009"/>
            <a:ext cx="10011265" cy="5203596"/>
          </a:xfrm>
          <a:prstGeom prst="rect">
            <a:avLst/>
          </a:prstGeom>
        </p:spPr>
      </p:pic>
    </p:spTree>
    <p:extLst>
      <p:ext uri="{BB962C8B-B14F-4D97-AF65-F5344CB8AC3E}">
        <p14:creationId xmlns:p14="http://schemas.microsoft.com/office/powerpoint/2010/main" val="3298606156"/>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Data Access challenges</a:t>
            </a:r>
          </a:p>
          <a:p>
            <a:pPr>
              <a:spcAft>
                <a:spcPts val="2400"/>
              </a:spcAft>
            </a:pPr>
            <a:r>
              <a:rPr lang="en-GB" sz="2400" b="1" dirty="0"/>
              <a:t>Self-service data access – Demo</a:t>
            </a:r>
          </a:p>
          <a:p>
            <a:pPr>
              <a:spcAft>
                <a:spcPts val="2400"/>
              </a:spcAft>
            </a:pPr>
            <a:r>
              <a:rPr lang="en-GB" sz="2400" dirty="0"/>
              <a:t>Data Consumption Journey</a:t>
            </a:r>
          </a:p>
        </p:txBody>
      </p:sp>
      <p:sp>
        <p:nvSpPr>
          <p:cNvPr id="6" name="Text Placeholder 4">
            <a:extLst>
              <a:ext uri="{FF2B5EF4-FFF2-40B4-BE49-F238E27FC236}">
                <a16:creationId xmlns:a16="http://schemas.microsoft.com/office/drawing/2014/main" id="{A685BEC8-891F-647E-FBA2-DA97A35AC328}"/>
              </a:ext>
            </a:extLst>
          </p:cNvPr>
          <p:cNvSpPr txBox="1">
            <a:spLocks/>
          </p:cNvSpPr>
          <p:nvPr/>
        </p:nvSpPr>
        <p:spPr>
          <a:xfrm>
            <a:off x="582612" y="1261631"/>
            <a:ext cx="3629170" cy="923330"/>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bg1"/>
                </a:solidFill>
              </a:rPr>
              <a:t>Empowering data consumers leveraging Microsoft Purview as a Data Marketplace</a:t>
            </a:r>
          </a:p>
        </p:txBody>
      </p:sp>
      <p:sp>
        <p:nvSpPr>
          <p:cNvPr id="5" name="Rectangle: Rounded Corners 4">
            <a:extLst>
              <a:ext uri="{FF2B5EF4-FFF2-40B4-BE49-F238E27FC236}">
                <a16:creationId xmlns:a16="http://schemas.microsoft.com/office/drawing/2014/main" id="{DD51AB54-F098-0CF6-56A4-A14ED4F17B0A}"/>
              </a:ext>
            </a:extLst>
          </p:cNvPr>
          <p:cNvSpPr/>
          <p:nvPr/>
        </p:nvSpPr>
        <p:spPr bwMode="auto">
          <a:xfrm>
            <a:off x="4828768" y="1227269"/>
            <a:ext cx="5314473" cy="676941"/>
          </a:xfrm>
          <a:prstGeom prst="roundRect">
            <a:avLst/>
          </a:prstGeom>
          <a:noFill/>
          <a:ln w="76200">
            <a:solidFill>
              <a:srgbClr val="107C1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 name="Arrow: Left 7">
            <a:extLst>
              <a:ext uri="{FF2B5EF4-FFF2-40B4-BE49-F238E27FC236}">
                <a16:creationId xmlns:a16="http://schemas.microsoft.com/office/drawing/2014/main" id="{6EB12FDC-BBB1-D254-481D-0B9F12753210}"/>
              </a:ext>
            </a:extLst>
          </p:cNvPr>
          <p:cNvSpPr/>
          <p:nvPr/>
        </p:nvSpPr>
        <p:spPr bwMode="auto">
          <a:xfrm>
            <a:off x="10162095" y="1344702"/>
            <a:ext cx="817844" cy="406875"/>
          </a:xfrm>
          <a:prstGeom prst="leftArrow">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72578938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32B1B-F7C1-9EB6-10B4-D85A74F4428E}"/>
              </a:ext>
            </a:extLst>
          </p:cNvPr>
          <p:cNvSpPr>
            <a:spLocks noGrp="1"/>
          </p:cNvSpPr>
          <p:nvPr>
            <p:ph type="title"/>
          </p:nvPr>
        </p:nvSpPr>
        <p:spPr>
          <a:xfrm>
            <a:off x="588263" y="303310"/>
            <a:ext cx="11018520" cy="861774"/>
          </a:xfrm>
        </p:spPr>
        <p:txBody>
          <a:bodyPr/>
          <a:lstStyle/>
          <a:p>
            <a:r>
              <a:rPr kumimoji="0" lang="en-US" sz="3600" b="0" i="0" u="none" strike="noStrike" kern="1200" cap="none" spc="-50" normalizeH="0" baseline="0" noProof="0" dirty="0">
                <a:ln w="3175">
                  <a:noFill/>
                </a:ln>
                <a:effectLst/>
                <a:uLnTx/>
                <a:uFillTx/>
                <a:latin typeface="Segoe UI Semibold"/>
                <a:ea typeface="+mn-ea"/>
                <a:cs typeface="Segoe UI" pitchFamily="34" charset="0"/>
              </a:rPr>
              <a:t>Self-service data access </a:t>
            </a:r>
            <a:br>
              <a:rPr kumimoji="0" lang="en-US" sz="3600" b="0" i="0" u="none" strike="noStrike" kern="1200" cap="none" spc="-50" normalizeH="0" baseline="0" noProof="0" dirty="0">
                <a:ln w="3175">
                  <a:noFill/>
                </a:ln>
                <a:effectLst/>
                <a:uLnTx/>
                <a:uFillTx/>
                <a:latin typeface="Segoe UI Semibold"/>
                <a:ea typeface="+mn-ea"/>
                <a:cs typeface="Segoe UI" pitchFamily="34" charset="0"/>
              </a:rPr>
            </a:br>
            <a:r>
              <a:rPr lang="en-US" sz="1800" dirty="0">
                <a:latin typeface="Segoe UI Semibold"/>
              </a:rPr>
              <a:t>Automated enforcement for Microsoft Data stores</a:t>
            </a:r>
            <a:endParaRPr lang="en-US" dirty="0">
              <a:latin typeface="Segoe UI Semibold"/>
            </a:endParaRPr>
          </a:p>
        </p:txBody>
      </p:sp>
      <p:pic>
        <p:nvPicPr>
          <p:cNvPr id="5" name="Picture 4">
            <a:extLst>
              <a:ext uri="{FF2B5EF4-FFF2-40B4-BE49-F238E27FC236}">
                <a16:creationId xmlns:a16="http://schemas.microsoft.com/office/drawing/2014/main" id="{2540CDC8-EF90-9571-076D-5F7A19A87D39}"/>
              </a:ext>
            </a:extLst>
          </p:cNvPr>
          <p:cNvPicPr>
            <a:picLocks noChangeAspect="1"/>
          </p:cNvPicPr>
          <p:nvPr/>
        </p:nvPicPr>
        <p:blipFill>
          <a:blip r:embed="rId2"/>
          <a:stretch>
            <a:fillRect/>
          </a:stretch>
        </p:blipFill>
        <p:spPr>
          <a:xfrm>
            <a:off x="463791" y="1554603"/>
            <a:ext cx="9550891" cy="3410125"/>
          </a:xfrm>
          <a:prstGeom prst="rect">
            <a:avLst/>
          </a:prstGeom>
        </p:spPr>
      </p:pic>
      <p:pic>
        <p:nvPicPr>
          <p:cNvPr id="7" name="Picture 6">
            <a:extLst>
              <a:ext uri="{FF2B5EF4-FFF2-40B4-BE49-F238E27FC236}">
                <a16:creationId xmlns:a16="http://schemas.microsoft.com/office/drawing/2014/main" id="{FCFAE8CB-1F8C-930D-F1DF-43F4484F69CF}"/>
              </a:ext>
            </a:extLst>
          </p:cNvPr>
          <p:cNvPicPr>
            <a:picLocks noChangeAspect="1"/>
          </p:cNvPicPr>
          <p:nvPr/>
        </p:nvPicPr>
        <p:blipFill>
          <a:blip r:embed="rId3"/>
          <a:stretch>
            <a:fillRect/>
          </a:stretch>
        </p:blipFill>
        <p:spPr>
          <a:xfrm>
            <a:off x="4185920" y="2706219"/>
            <a:ext cx="7741920" cy="3737896"/>
          </a:xfrm>
          <a:prstGeom prst="rect">
            <a:avLst/>
          </a:prstGeom>
        </p:spPr>
      </p:pic>
      <p:sp>
        <p:nvSpPr>
          <p:cNvPr id="9" name="Diagonal Stripe 8">
            <a:extLst>
              <a:ext uri="{FF2B5EF4-FFF2-40B4-BE49-F238E27FC236}">
                <a16:creationId xmlns:a16="http://schemas.microsoft.com/office/drawing/2014/main" id="{A2947084-7EA6-A5B0-6D04-0CB323F34337}"/>
              </a:ext>
            </a:extLst>
          </p:cNvPr>
          <p:cNvSpPr/>
          <p:nvPr/>
        </p:nvSpPr>
        <p:spPr bwMode="auto">
          <a:xfrm rot="5400000">
            <a:off x="10847767" y="-59003"/>
            <a:ext cx="1285229" cy="1403238"/>
          </a:xfrm>
          <a:prstGeom prst="diagStripe">
            <a:avLst>
              <a:gd name="adj" fmla="val 66752"/>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gradFill>
                <a:gsLst>
                  <a:gs pos="0">
                    <a:srgbClr val="FFFFFF"/>
                  </a:gs>
                  <a:gs pos="100000">
                    <a:srgbClr val="FFFFFF"/>
                  </a:gs>
                </a:gsLst>
                <a:lin ang="5400000" scaled="0"/>
              </a:gradFill>
              <a:ea typeface="Segoe UI" pitchFamily="34" charset="0"/>
              <a:cs typeface="Segoe UI" pitchFamily="34" charset="0"/>
            </a:endParaRPr>
          </a:p>
        </p:txBody>
      </p:sp>
      <p:sp>
        <p:nvSpPr>
          <p:cNvPr id="11" name="TextBox 10">
            <a:extLst>
              <a:ext uri="{FF2B5EF4-FFF2-40B4-BE49-F238E27FC236}">
                <a16:creationId xmlns:a16="http://schemas.microsoft.com/office/drawing/2014/main" id="{8446C8F8-108F-F434-CE2D-7923C6D3A2CD}"/>
              </a:ext>
            </a:extLst>
          </p:cNvPr>
          <p:cNvSpPr txBox="1"/>
          <p:nvPr/>
        </p:nvSpPr>
        <p:spPr>
          <a:xfrm rot="2499904">
            <a:off x="11100404" y="419730"/>
            <a:ext cx="1157176" cy="307777"/>
          </a:xfrm>
          <a:prstGeom prst="rect">
            <a:avLst/>
          </a:prstGeom>
          <a:noFill/>
        </p:spPr>
        <p:txBody>
          <a:bodyPr wrap="none" lIns="0" tIns="0" rIns="0" bIns="0" rtlCol="0">
            <a:spAutoFit/>
          </a:bodyPr>
          <a:lstStyle/>
          <a:p>
            <a:pPr algn="l"/>
            <a:r>
              <a:rPr lang="en-US" sz="2000">
                <a:gradFill>
                  <a:gsLst>
                    <a:gs pos="2917">
                      <a:schemeClr val="tx1"/>
                    </a:gs>
                    <a:gs pos="30000">
                      <a:schemeClr val="tx1"/>
                    </a:gs>
                  </a:gsLst>
                  <a:lin ang="5400000" scaled="0"/>
                </a:gradFill>
              </a:rPr>
              <a:t>In Preview</a:t>
            </a:r>
          </a:p>
        </p:txBody>
      </p:sp>
      <p:sp>
        <p:nvSpPr>
          <p:cNvPr id="13" name="Rectangle: Rounded Corners 12">
            <a:extLst>
              <a:ext uri="{FF2B5EF4-FFF2-40B4-BE49-F238E27FC236}">
                <a16:creationId xmlns:a16="http://schemas.microsoft.com/office/drawing/2014/main" id="{5AB19153-D0F7-28FB-017B-06B88B06F021}"/>
              </a:ext>
            </a:extLst>
          </p:cNvPr>
          <p:cNvSpPr/>
          <p:nvPr/>
        </p:nvSpPr>
        <p:spPr bwMode="auto">
          <a:xfrm>
            <a:off x="273686" y="2384982"/>
            <a:ext cx="2403526" cy="414780"/>
          </a:xfrm>
          <a:prstGeom prst="roundRect">
            <a:avLst/>
          </a:prstGeom>
          <a:noFill/>
          <a:ln w="76200">
            <a:solidFill>
              <a:srgbClr val="107C1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70862224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464EC-5D59-EE94-19AC-4881F8A39970}"/>
              </a:ext>
            </a:extLst>
          </p:cNvPr>
          <p:cNvSpPr>
            <a:spLocks noGrp="1"/>
          </p:cNvSpPr>
          <p:nvPr>
            <p:ph type="title"/>
          </p:nvPr>
        </p:nvSpPr>
        <p:spPr>
          <a:xfrm>
            <a:off x="588263" y="241757"/>
            <a:ext cx="11018520" cy="984885"/>
          </a:xfrm>
        </p:spPr>
        <p:txBody>
          <a:bodyPr/>
          <a:lstStyle/>
          <a:p>
            <a:r>
              <a:rPr lang="en-US" sz="3200" dirty="0"/>
              <a:t>Microsoft Purview - How to setup Self-service data access workflow </a:t>
            </a:r>
          </a:p>
        </p:txBody>
      </p:sp>
      <p:sp>
        <p:nvSpPr>
          <p:cNvPr id="3" name="Content Placeholder 2">
            <a:extLst>
              <a:ext uri="{FF2B5EF4-FFF2-40B4-BE49-F238E27FC236}">
                <a16:creationId xmlns:a16="http://schemas.microsoft.com/office/drawing/2014/main" id="{36B42921-0190-A09B-A634-F2216703FB58}"/>
              </a:ext>
            </a:extLst>
          </p:cNvPr>
          <p:cNvSpPr>
            <a:spLocks noGrp="1"/>
          </p:cNvSpPr>
          <p:nvPr>
            <p:ph sz="quarter" idx="10"/>
          </p:nvPr>
        </p:nvSpPr>
        <p:spPr>
          <a:xfrm>
            <a:off x="584200" y="1580719"/>
            <a:ext cx="11018838" cy="3301999"/>
          </a:xfrm>
        </p:spPr>
        <p:txBody>
          <a:bodyPr/>
          <a:lstStyle/>
          <a:p>
            <a:r>
              <a:rPr lang="en-US" dirty="0"/>
              <a:t>Pre-requisites and Steps</a:t>
            </a:r>
          </a:p>
          <a:p>
            <a:pPr lvl="1"/>
            <a:r>
              <a:rPr lang="en-US" dirty="0"/>
              <a:t>Check supported data sources for data access policy</a:t>
            </a:r>
          </a:p>
          <a:p>
            <a:pPr lvl="1"/>
            <a:r>
              <a:rPr lang="en-US" dirty="0"/>
              <a:t>Data sources (For example - Azure Data Lake Storage Gen2, Azure SQL Database) registered in purview data map and setup scanning</a:t>
            </a:r>
          </a:p>
          <a:p>
            <a:pPr lvl="1"/>
            <a:r>
              <a:rPr lang="en-US" dirty="0"/>
              <a:t>Setup appropriate permissions and enable Data Use Management (DUM)</a:t>
            </a:r>
          </a:p>
          <a:p>
            <a:pPr lvl="1"/>
            <a:r>
              <a:rPr lang="en-US" dirty="0"/>
              <a:t>Setup self-service data access workflow</a:t>
            </a:r>
          </a:p>
          <a:p>
            <a:pPr lvl="1"/>
            <a:r>
              <a:rPr lang="en-US" dirty="0"/>
              <a:t>Apply workflow at collection level</a:t>
            </a:r>
          </a:p>
          <a:p>
            <a:pPr lvl="1"/>
            <a:r>
              <a:rPr lang="en-US" dirty="0"/>
              <a:t>Enable consumers do the self-service data discovery and request access to the datasets</a:t>
            </a:r>
          </a:p>
          <a:p>
            <a:pPr lvl="1"/>
            <a:endParaRPr lang="en-US" dirty="0"/>
          </a:p>
          <a:p>
            <a:pPr lvl="1"/>
            <a:endParaRPr lang="en-US" dirty="0"/>
          </a:p>
          <a:p>
            <a:endParaRPr lang="en-US" dirty="0"/>
          </a:p>
        </p:txBody>
      </p:sp>
    </p:spTree>
    <p:extLst>
      <p:ext uri="{BB962C8B-B14F-4D97-AF65-F5344CB8AC3E}">
        <p14:creationId xmlns:p14="http://schemas.microsoft.com/office/powerpoint/2010/main" val="333326937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73492-D151-5548-BF9A-9A1584C2D477}"/>
              </a:ext>
            </a:extLst>
          </p:cNvPr>
          <p:cNvSpPr>
            <a:spLocks noGrp="1"/>
          </p:cNvSpPr>
          <p:nvPr>
            <p:ph type="title"/>
          </p:nvPr>
        </p:nvSpPr>
        <p:spPr/>
        <p:txBody>
          <a:bodyPr/>
          <a:lstStyle/>
          <a:p>
            <a:r>
              <a:rPr lang="en-US" dirty="0"/>
              <a:t>Agenda</a:t>
            </a:r>
            <a:br>
              <a:rPr lang="en-US" dirty="0"/>
            </a:br>
            <a:endParaRPr lang="en-US" dirty="0"/>
          </a:p>
        </p:txBody>
      </p:sp>
      <p:sp>
        <p:nvSpPr>
          <p:cNvPr id="3" name="Text Placeholder 2">
            <a:extLst>
              <a:ext uri="{FF2B5EF4-FFF2-40B4-BE49-F238E27FC236}">
                <a16:creationId xmlns:a16="http://schemas.microsoft.com/office/drawing/2014/main" id="{5D7880FC-163A-6D46-B79B-C3E6C519777F}"/>
              </a:ext>
            </a:extLst>
          </p:cNvPr>
          <p:cNvSpPr>
            <a:spLocks noGrp="1"/>
          </p:cNvSpPr>
          <p:nvPr>
            <p:ph type="body" sz="quarter" idx="11"/>
          </p:nvPr>
        </p:nvSpPr>
        <p:spPr/>
        <p:txBody>
          <a:bodyPr/>
          <a:lstStyle/>
          <a:p>
            <a:pPr>
              <a:spcAft>
                <a:spcPts val="2400"/>
              </a:spcAft>
            </a:pPr>
            <a:r>
              <a:rPr lang="en-GB" sz="2400" dirty="0"/>
              <a:t>Data Access challenges</a:t>
            </a:r>
          </a:p>
          <a:p>
            <a:pPr>
              <a:spcAft>
                <a:spcPts val="2400"/>
              </a:spcAft>
            </a:pPr>
            <a:r>
              <a:rPr lang="en-GB" sz="2400" dirty="0"/>
              <a:t>Self-service data access policy – Demo</a:t>
            </a:r>
          </a:p>
          <a:p>
            <a:pPr>
              <a:spcAft>
                <a:spcPts val="2400"/>
              </a:spcAft>
            </a:pPr>
            <a:r>
              <a:rPr lang="en-GB" sz="2400" b="1" dirty="0"/>
              <a:t>Data Consumption Journey</a:t>
            </a:r>
          </a:p>
        </p:txBody>
      </p:sp>
      <p:sp>
        <p:nvSpPr>
          <p:cNvPr id="6" name="Text Placeholder 4">
            <a:extLst>
              <a:ext uri="{FF2B5EF4-FFF2-40B4-BE49-F238E27FC236}">
                <a16:creationId xmlns:a16="http://schemas.microsoft.com/office/drawing/2014/main" id="{A685BEC8-891F-647E-FBA2-DA97A35AC328}"/>
              </a:ext>
            </a:extLst>
          </p:cNvPr>
          <p:cNvSpPr txBox="1">
            <a:spLocks/>
          </p:cNvSpPr>
          <p:nvPr/>
        </p:nvSpPr>
        <p:spPr>
          <a:xfrm>
            <a:off x="582612" y="1261631"/>
            <a:ext cx="3629170" cy="923330"/>
          </a:xfrm>
          <a:prstGeom prst="rect">
            <a:avLst/>
          </a:prstGeom>
          <a:noFill/>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solidFill>
                  <a:schemeClr val="bg1"/>
                </a:solidFill>
              </a:rPr>
              <a:t>Empowering data consumers leveraging Microsoft Purview as a Data Marketplace</a:t>
            </a:r>
          </a:p>
        </p:txBody>
      </p:sp>
      <p:sp>
        <p:nvSpPr>
          <p:cNvPr id="5" name="Rectangle: Rounded Corners 4">
            <a:extLst>
              <a:ext uri="{FF2B5EF4-FFF2-40B4-BE49-F238E27FC236}">
                <a16:creationId xmlns:a16="http://schemas.microsoft.com/office/drawing/2014/main" id="{DD51AB54-F098-0CF6-56A4-A14ED4F17B0A}"/>
              </a:ext>
            </a:extLst>
          </p:cNvPr>
          <p:cNvSpPr/>
          <p:nvPr/>
        </p:nvSpPr>
        <p:spPr bwMode="auto">
          <a:xfrm>
            <a:off x="4828768" y="1962561"/>
            <a:ext cx="4682877" cy="676941"/>
          </a:xfrm>
          <a:prstGeom prst="roundRect">
            <a:avLst/>
          </a:prstGeom>
          <a:noFill/>
          <a:ln w="76200">
            <a:solidFill>
              <a:srgbClr val="107C1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
        <p:nvSpPr>
          <p:cNvPr id="8" name="Arrow: Left 7">
            <a:extLst>
              <a:ext uri="{FF2B5EF4-FFF2-40B4-BE49-F238E27FC236}">
                <a16:creationId xmlns:a16="http://schemas.microsoft.com/office/drawing/2014/main" id="{6EB12FDC-BBB1-D254-481D-0B9F12753210}"/>
              </a:ext>
            </a:extLst>
          </p:cNvPr>
          <p:cNvSpPr/>
          <p:nvPr/>
        </p:nvSpPr>
        <p:spPr bwMode="auto">
          <a:xfrm>
            <a:off x="9539926" y="2097593"/>
            <a:ext cx="817844" cy="406875"/>
          </a:xfrm>
          <a:prstGeom prst="leftArrow">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dirty="0" err="1">
              <a:solidFill>
                <a:srgbClr val="FFFFFF"/>
              </a:solidFill>
              <a:ea typeface="Segoe UI" pitchFamily="34" charset="0"/>
              <a:cs typeface="Segoe UI" pitchFamily="34" charset="0"/>
            </a:endParaRPr>
          </a:p>
        </p:txBody>
      </p:sp>
    </p:spTree>
    <p:extLst>
      <p:ext uri="{BB962C8B-B14F-4D97-AF65-F5344CB8AC3E}">
        <p14:creationId xmlns:p14="http://schemas.microsoft.com/office/powerpoint/2010/main" val="283714393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F9632-7772-EBB1-B051-0A6ABF1E9D4E}"/>
              </a:ext>
            </a:extLst>
          </p:cNvPr>
          <p:cNvSpPr>
            <a:spLocks noGrp="1"/>
          </p:cNvSpPr>
          <p:nvPr>
            <p:ph type="title"/>
          </p:nvPr>
        </p:nvSpPr>
        <p:spPr>
          <a:xfrm>
            <a:off x="588263" y="272534"/>
            <a:ext cx="11018520" cy="923330"/>
          </a:xfrm>
        </p:spPr>
        <p:txBody>
          <a:bodyPr/>
          <a:lstStyle/>
          <a:p>
            <a:r>
              <a:rPr lang="en-US" dirty="0"/>
              <a:t>Data Consumption</a:t>
            </a:r>
            <a:br>
              <a:rPr lang="en-US" dirty="0"/>
            </a:br>
            <a:r>
              <a:rPr lang="en-US" sz="2400" dirty="0"/>
              <a:t>Automated data set access provisioning</a:t>
            </a:r>
            <a:endParaRPr lang="en-US" dirty="0"/>
          </a:p>
        </p:txBody>
      </p:sp>
      <p:sp>
        <p:nvSpPr>
          <p:cNvPr id="3" name="Content Placeholder 2">
            <a:extLst>
              <a:ext uri="{FF2B5EF4-FFF2-40B4-BE49-F238E27FC236}">
                <a16:creationId xmlns:a16="http://schemas.microsoft.com/office/drawing/2014/main" id="{7DA5717A-6009-71CA-5730-01A054788BEA}"/>
              </a:ext>
            </a:extLst>
          </p:cNvPr>
          <p:cNvSpPr>
            <a:spLocks noGrp="1"/>
          </p:cNvSpPr>
          <p:nvPr>
            <p:ph sz="quarter" idx="10"/>
          </p:nvPr>
        </p:nvSpPr>
        <p:spPr>
          <a:xfrm>
            <a:off x="584200" y="1844675"/>
            <a:ext cx="4005555" cy="4579715"/>
          </a:xfrm>
        </p:spPr>
        <p:txBody>
          <a:bodyPr/>
          <a:lstStyle/>
          <a:p>
            <a:r>
              <a:rPr lang="en-US" sz="2800" b="1" dirty="0">
                <a:solidFill>
                  <a:srgbClr val="0078D4"/>
                </a:solidFill>
                <a:latin typeface="Segoe UI Semibold"/>
                <a:ea typeface="+mj-ea"/>
                <a:cs typeface="Segoe UI Semibold"/>
              </a:rPr>
              <a:t>Self-service data access </a:t>
            </a:r>
            <a:endParaRPr lang="en-US" sz="2800" dirty="0"/>
          </a:p>
          <a:p>
            <a:pPr marL="285750" indent="-285750">
              <a:spcBef>
                <a:spcPts val="200"/>
              </a:spcBef>
              <a:buFont typeface="Arial" panose="020B0604020202020204" pitchFamily="34" charset="0"/>
              <a:buChar char="•"/>
            </a:pPr>
            <a:r>
              <a:rPr lang="en-US" sz="1800" dirty="0">
                <a:latin typeface="Segoe UI"/>
                <a:cs typeface="Segoe UI"/>
              </a:rPr>
              <a:t>Users can do self-service search &amp; discovery of data assets</a:t>
            </a:r>
          </a:p>
          <a:p>
            <a:pPr marL="285750" indent="-285750">
              <a:spcBef>
                <a:spcPts val="200"/>
              </a:spcBef>
              <a:buFont typeface="Arial" panose="020B0604020202020204" pitchFamily="34" charset="0"/>
              <a:buChar char="•"/>
            </a:pPr>
            <a:endParaRPr lang="en-US" sz="1800" dirty="0">
              <a:latin typeface="Segoe UI"/>
              <a:cs typeface="Segoe UI"/>
            </a:endParaRPr>
          </a:p>
          <a:p>
            <a:pPr marL="285750" indent="-285750">
              <a:spcBef>
                <a:spcPts val="200"/>
              </a:spcBef>
              <a:buFont typeface="Arial" panose="020B0604020202020204" pitchFamily="34" charset="0"/>
              <a:buChar char="•"/>
            </a:pPr>
            <a:r>
              <a:rPr lang="en-US" sz="1800" dirty="0">
                <a:latin typeface="Segoe UI"/>
                <a:cs typeface="Segoe UI"/>
              </a:rPr>
              <a:t>Users can request access to data set and get approved from within the catalog</a:t>
            </a:r>
          </a:p>
          <a:p>
            <a:pPr marL="285750" indent="-285750">
              <a:spcBef>
                <a:spcPts val="200"/>
              </a:spcBef>
              <a:buFont typeface="Arial" panose="020B0604020202020204" pitchFamily="34" charset="0"/>
              <a:buChar char="•"/>
            </a:pPr>
            <a:endParaRPr lang="en-US" sz="1800" dirty="0">
              <a:latin typeface="Segoe UI"/>
              <a:cs typeface="Segoe UI"/>
            </a:endParaRPr>
          </a:p>
          <a:p>
            <a:pPr marL="285750" indent="-285750">
              <a:spcBef>
                <a:spcPts val="200"/>
              </a:spcBef>
              <a:buFont typeface="Arial" panose="020B0604020202020204" pitchFamily="34" charset="0"/>
              <a:buChar char="•"/>
            </a:pPr>
            <a:r>
              <a:rPr lang="en-US" sz="1800" dirty="0">
                <a:latin typeface="Segoe UI"/>
                <a:cs typeface="Segoe UI"/>
              </a:rPr>
              <a:t>Users can use Microsoft purview catalog or Azure Synapse Analytics workspace for discovering and requesting data set access</a:t>
            </a:r>
          </a:p>
          <a:p>
            <a:pPr>
              <a:spcBef>
                <a:spcPts val="200"/>
              </a:spcBef>
            </a:pPr>
            <a:endParaRPr lang="en-US" sz="2800" dirty="0"/>
          </a:p>
          <a:p>
            <a:endParaRPr lang="en-US" dirty="0"/>
          </a:p>
        </p:txBody>
      </p:sp>
      <p:pic>
        <p:nvPicPr>
          <p:cNvPr id="5" name="Picture 4">
            <a:extLst>
              <a:ext uri="{FF2B5EF4-FFF2-40B4-BE49-F238E27FC236}">
                <a16:creationId xmlns:a16="http://schemas.microsoft.com/office/drawing/2014/main" id="{69E774C1-3D14-31DC-FB7C-5F402E58EA56}"/>
              </a:ext>
            </a:extLst>
          </p:cNvPr>
          <p:cNvPicPr>
            <a:picLocks noChangeAspect="1"/>
          </p:cNvPicPr>
          <p:nvPr/>
        </p:nvPicPr>
        <p:blipFill>
          <a:blip r:embed="rId2"/>
          <a:stretch>
            <a:fillRect/>
          </a:stretch>
        </p:blipFill>
        <p:spPr>
          <a:xfrm>
            <a:off x="4758432" y="1589100"/>
            <a:ext cx="7253056" cy="4412206"/>
          </a:xfrm>
          <a:prstGeom prst="rect">
            <a:avLst/>
          </a:prstGeom>
        </p:spPr>
      </p:pic>
    </p:spTree>
    <p:extLst>
      <p:ext uri="{BB962C8B-B14F-4D97-AF65-F5344CB8AC3E}">
        <p14:creationId xmlns:p14="http://schemas.microsoft.com/office/powerpoint/2010/main" val="3296605318"/>
      </p:ext>
    </p:extLst>
  </p:cSld>
  <p:clrMapOvr>
    <a:masterClrMapping/>
  </p:clrMapOvr>
  <p:transition>
    <p:fade/>
  </p:transition>
</p:sld>
</file>

<file path=ppt/theme/theme1.xml><?xml version="1.0" encoding="utf-8"?>
<a:theme xmlns:a="http://schemas.openxmlformats.org/drawingml/2006/main" name="White Template">
  <a:themeElements>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Orange">
      <a:srgbClr val="FF9349"/>
    </a:custClr>
    <a:custClr name="Light Yellow">
      <a:srgbClr val="FEF000"/>
    </a:custClr>
    <a:custClr name="Light Green">
      <a:srgbClr val="9BF00B"/>
    </a:custClr>
    <a:custClr name="Light Teal">
      <a:srgbClr val="30E5D0"/>
    </a:custClr>
    <a:custClr name="Light Blue">
      <a:srgbClr val="50E6FF"/>
    </a:custClr>
    <a:custClr name="Light Purple">
      <a:srgbClr val="D59DFF"/>
    </a:custClr>
    <a:custClr name="White">
      <a:srgbClr val="FFFFFF"/>
    </a:custClr>
    <a:custClr name="Extra Light Gray">
      <a:srgbClr val="F2F2F2"/>
    </a:custClr>
    <a:custClr name="Light Gray">
      <a:srgbClr val="E6E6E6"/>
    </a:custClr>
    <a:custClr name="Gray">
      <a:srgbClr val="D2D2D2"/>
    </a:custClr>
    <a:custClr name="Orange">
      <a:srgbClr val="D83B01"/>
    </a:custClr>
    <a:custClr name="Yellow">
      <a:srgbClr val="FFB900"/>
    </a:custClr>
    <a:custClr name="Green">
      <a:srgbClr val="107C10"/>
    </a:custClr>
    <a:custClr name="Teal">
      <a:srgbClr val="008575"/>
    </a:custClr>
    <a:custClr name="Blue">
      <a:srgbClr val="0078D4"/>
    </a:custClr>
    <a:custClr name="Purple">
      <a:srgbClr val="8661C5"/>
    </a:custClr>
    <a:custClr name="Mid Gray">
      <a:srgbClr val="737373"/>
    </a:custClr>
    <a:custClr name="Dark Gray">
      <a:srgbClr val="505050"/>
    </a:custClr>
    <a:custClr name="Extra Dark Gray">
      <a:srgbClr val="2F2F2F"/>
    </a:custClr>
    <a:custClr name="Rick Black">
      <a:srgbClr val="000000"/>
    </a:custClr>
    <a:custClr name="Dark Orange">
      <a:srgbClr val="6B2929"/>
    </a:custClr>
    <a:custClr name="Dark Yellow">
      <a:srgbClr val="6A4B16"/>
    </a:custClr>
    <a:custClr name="Dark Green">
      <a:srgbClr val="054B16"/>
    </a:custClr>
    <a:custClr name="Dark Teal">
      <a:srgbClr val="274B47"/>
    </a:custClr>
    <a:custClr name="Dark Blue">
      <a:srgbClr val="243A5E"/>
    </a:custClr>
    <a:custClr name="Dark Purple">
      <a:srgbClr val="3B2E58"/>
    </a:custClr>
  </a:custClrLst>
  <a:extLst>
    <a:ext uri="{05A4C25C-085E-4340-85A3-A5531E510DB2}">
      <thm15:themeFamily xmlns:thm15="http://schemas.microsoft.com/office/thememl/2012/main" name="Microsoft_brand_template_blue.potx" id="{480B23C3-38C8-4962-83A2-3297C539F5A5}" vid="{4711DFBC-8085-446F-AC17-C262437718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EB565740B2ED428FFF6C5AE1AA1844" ma:contentTypeVersion="13" ma:contentTypeDescription="Create a new document." ma:contentTypeScope="" ma:versionID="555f05f41d98435ecba7d6841c87d138">
  <xsd:schema xmlns:xsd="http://www.w3.org/2001/XMLSchema" xmlns:xs="http://www.w3.org/2001/XMLSchema" xmlns:p="http://schemas.microsoft.com/office/2006/metadata/properties" xmlns:ns2="1d919138-484a-4c40-bd4e-8b99465e27f2" xmlns:ns3="eab09bc5-e5a2-4ccc-9508-9a53f1b23964" xmlns:ns4="230e9df3-be65-4c73-a93b-d1236ebd677e" targetNamespace="http://schemas.microsoft.com/office/2006/metadata/properties" ma:root="true" ma:fieldsID="138c4c06b5723bcca7c78e9aa286a2c1" ns2:_="" ns3:_="" ns4:_="">
    <xsd:import namespace="1d919138-484a-4c40-bd4e-8b99465e27f2"/>
    <xsd:import namespace="eab09bc5-e5a2-4ccc-9508-9a53f1b23964"/>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4: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919138-484a-4c40-bd4e-8b99465e2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ab09bc5-e5a2-4ccc-9508-9a53f1b23964"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386356ba-da2d-4162-a5a0-504e0c7cfa68}" ma:internalName="TaxCatchAll" ma:showField="CatchAllData" ma:web="eab09bc5-e5a2-4ccc-9508-9a53f1b2396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d919138-484a-4c40-bd4e-8b99465e27f2">
      <Terms xmlns="http://schemas.microsoft.com/office/infopath/2007/PartnerControls"/>
    </lcf76f155ced4ddcb4097134ff3c332f>
    <TaxCatchAll xmlns="230e9df3-be65-4c73-a93b-d1236ebd677e" xsi:nil="true"/>
  </documentManagement>
</p:properties>
</file>

<file path=customXml/itemProps1.xml><?xml version="1.0" encoding="utf-8"?>
<ds:datastoreItem xmlns:ds="http://schemas.openxmlformats.org/officeDocument/2006/customXml" ds:itemID="{27DF6B88-57D7-44CC-ACC7-7F45B235D204}"/>
</file>

<file path=customXml/itemProps2.xml><?xml version="1.0" encoding="utf-8"?>
<ds:datastoreItem xmlns:ds="http://schemas.openxmlformats.org/officeDocument/2006/customXml" ds:itemID="{F38D312E-D1D3-426F-83C9-2398A749ADB7}"/>
</file>

<file path=customXml/itemProps3.xml><?xml version="1.0" encoding="utf-8"?>
<ds:datastoreItem xmlns:ds="http://schemas.openxmlformats.org/officeDocument/2006/customXml" ds:itemID="{B350FC0C-831D-42FB-99A2-347447F14D1B}"/>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11231</TotalTime>
  <Words>566</Words>
  <Application>Microsoft Office PowerPoint</Application>
  <PresentationFormat>Widescreen</PresentationFormat>
  <Paragraphs>95</Paragraphs>
  <Slides>13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Consolas</vt:lpstr>
      <vt:lpstr>Segoe UI</vt:lpstr>
      <vt:lpstr>Segoe UI Semibold</vt:lpstr>
      <vt:lpstr>Wingdings</vt:lpstr>
      <vt:lpstr>White Template</vt:lpstr>
      <vt:lpstr>Empowering data consumers leveraging Microsoft Purview as a data marketplace</vt:lpstr>
      <vt:lpstr>Agenda </vt:lpstr>
      <vt:lpstr>User Journey When Data Projects Are Initiated</vt:lpstr>
      <vt:lpstr>Revised User Journey</vt:lpstr>
      <vt:lpstr>Agenda </vt:lpstr>
      <vt:lpstr>Self-service data access  Automated enforcement for Microsoft Data stores</vt:lpstr>
      <vt:lpstr>Microsoft Purview - How to setup Self-service data access workflow </vt:lpstr>
      <vt:lpstr>Agenda </vt:lpstr>
      <vt:lpstr>Data Consumption Automated data set access provisioning</vt:lpstr>
      <vt:lpstr>Jorge </vt:lpstr>
      <vt:lpstr>Data Consumption</vt:lpstr>
      <vt:lpstr>References</vt:lpstr>
      <vt:lpstr>Want to learn more?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Modern Analytics Academy “Vignettes”</dc:title>
  <dc:creator>Cameron Kahrs</dc:creator>
  <cp:lastModifiedBy>Prashant Atri</cp:lastModifiedBy>
  <cp:revision>3</cp:revision>
  <dcterms:created xsi:type="dcterms:W3CDTF">2022-05-09T13:38:19Z</dcterms:created>
  <dcterms:modified xsi:type="dcterms:W3CDTF">2022-08-26T17:21:04Z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0x01010098EB565740B2ED428FFF6C5AE1AA1844</vt:lpwstr>
  </property>
</Properties>
</file>