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3.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theme/theme4.xml" ContentType="application/vnd.openxmlformats-officedocument.theme+xml"/>
  <Override PartName="/ppt/slideLayouts/slideLayout195.xml" ContentType="application/vnd.openxmlformats-officedocument.presentationml.slideLayout+xml"/>
  <Override PartName="/ppt/theme/theme5.xml" ContentType="application/vnd.openxmlformats-officedocument.theme+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theme/theme6.xml" ContentType="application/vnd.openxmlformats-officedocument.theme+xml"/>
  <Override PartName="/ppt/slideLayouts/slideLayout20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4" r:id="rId5"/>
    <p:sldMasterId id="2147483794" r:id="rId6"/>
    <p:sldMasterId id="2147483808" r:id="rId7"/>
    <p:sldMasterId id="2147483858" r:id="rId8"/>
    <p:sldMasterId id="2147483860" r:id="rId9"/>
    <p:sldMasterId id="2147483872" r:id="rId10"/>
  </p:sldMasterIdLst>
  <p:notesMasterIdLst>
    <p:notesMasterId r:id="rId42"/>
  </p:notesMasterIdLst>
  <p:sldIdLst>
    <p:sldId id="2147481589" r:id="rId11"/>
    <p:sldId id="2147482284" r:id="rId12"/>
    <p:sldId id="2147482285" r:id="rId13"/>
    <p:sldId id="307" r:id="rId14"/>
    <p:sldId id="2147482272" r:id="rId15"/>
    <p:sldId id="2147483569" r:id="rId16"/>
    <p:sldId id="2147483570" r:id="rId17"/>
    <p:sldId id="2147483557" r:id="rId18"/>
    <p:sldId id="276" r:id="rId19"/>
    <p:sldId id="2147483571" r:id="rId20"/>
    <p:sldId id="2147483573" r:id="rId21"/>
    <p:sldId id="2147483572" r:id="rId22"/>
    <p:sldId id="2147483574" r:id="rId23"/>
    <p:sldId id="2147483576" r:id="rId24"/>
    <p:sldId id="2147482286" r:id="rId25"/>
    <p:sldId id="2349" r:id="rId26"/>
    <p:sldId id="257" r:id="rId27"/>
    <p:sldId id="2147483578" r:id="rId28"/>
    <p:sldId id="259" r:id="rId29"/>
    <p:sldId id="2147483579" r:id="rId30"/>
    <p:sldId id="2147483580" r:id="rId31"/>
    <p:sldId id="2147483581" r:id="rId32"/>
    <p:sldId id="2147483582" r:id="rId33"/>
    <p:sldId id="2147483583" r:id="rId34"/>
    <p:sldId id="2147482287" r:id="rId35"/>
    <p:sldId id="2147482271" r:id="rId36"/>
    <p:sldId id="2147481831" r:id="rId37"/>
    <p:sldId id="2147483577" r:id="rId38"/>
    <p:sldId id="2147482273" r:id="rId39"/>
    <p:sldId id="2147481865" r:id="rId40"/>
    <p:sldId id="2147482278"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63E264D-A755-F30A-C939-0BACE01A5391}" name="Tamer Farag" initials="" userId="S::tfarag@microsoft.com::b89adaf9-1f5e-4fb5-b342-6ff9f0588865" providerId="AD"/>
  <p188:author id="{B9DBE8FC-6E51-8108-D59E-F47A43FB1BC5}" name="Prashant Gutala" initials="PG" userId="S::pgutala@microsoft.com::8996e9ec-1c98-4418-a1c7-1100efbb044d"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978" y="3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slide" Target="slides/slide3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ashant Gutala" userId="8996e9ec-1c98-4418-a1c7-1100efbb044d" providerId="ADAL" clId="{6ACCBAD6-4D2A-49CD-B3EA-03A6D3111FD3}"/>
    <pc:docChg chg="custSel delSld modSld">
      <pc:chgData name="Prashant Gutala" userId="8996e9ec-1c98-4418-a1c7-1100efbb044d" providerId="ADAL" clId="{6ACCBAD6-4D2A-49CD-B3EA-03A6D3111FD3}" dt="2025-01-29T01:27:21.738" v="3" actId="20577"/>
      <pc:docMkLst>
        <pc:docMk/>
      </pc:docMkLst>
      <pc:sldChg chg="del">
        <pc:chgData name="Prashant Gutala" userId="8996e9ec-1c98-4418-a1c7-1100efbb044d" providerId="ADAL" clId="{6ACCBAD6-4D2A-49CD-B3EA-03A6D3111FD3}" dt="2025-01-29T01:27:10.539" v="0" actId="47"/>
        <pc:sldMkLst>
          <pc:docMk/>
          <pc:sldMk cId="1692302736" sldId="2147479694"/>
        </pc:sldMkLst>
      </pc:sldChg>
      <pc:sldChg chg="delSp modSp mod">
        <pc:chgData name="Prashant Gutala" userId="8996e9ec-1c98-4418-a1c7-1100efbb044d" providerId="ADAL" clId="{6ACCBAD6-4D2A-49CD-B3EA-03A6D3111FD3}" dt="2025-01-29T01:27:21.738" v="3" actId="20577"/>
        <pc:sldMkLst>
          <pc:docMk/>
          <pc:sldMk cId="4146449851" sldId="2147481589"/>
        </pc:sldMkLst>
        <pc:spChg chg="mod">
          <ac:chgData name="Prashant Gutala" userId="8996e9ec-1c98-4418-a1c7-1100efbb044d" providerId="ADAL" clId="{6ACCBAD6-4D2A-49CD-B3EA-03A6D3111FD3}" dt="2025-01-29T01:27:21.738" v="3" actId="20577"/>
          <ac:spMkLst>
            <pc:docMk/>
            <pc:sldMk cId="4146449851" sldId="2147481589"/>
            <ac:spMk id="2" creationId="{548DA245-A9F3-DB1D-78A6-66C02B4B9F75}"/>
          </ac:spMkLst>
        </pc:spChg>
        <pc:spChg chg="del">
          <ac:chgData name="Prashant Gutala" userId="8996e9ec-1c98-4418-a1c7-1100efbb044d" providerId="ADAL" clId="{6ACCBAD6-4D2A-49CD-B3EA-03A6D3111FD3}" dt="2025-01-29T01:27:14.554" v="1" actId="478"/>
          <ac:spMkLst>
            <pc:docMk/>
            <pc:sldMk cId="4146449851" sldId="2147481589"/>
            <ac:spMk id="3" creationId="{AB59D299-FB74-2B4E-C097-66F7998733D0}"/>
          </ac:spMkLst>
        </pc:spChg>
      </pc:sldChg>
      <pc:sldMasterChg chg="delSldLayout">
        <pc:chgData name="Prashant Gutala" userId="8996e9ec-1c98-4418-a1c7-1100efbb044d" providerId="ADAL" clId="{6ACCBAD6-4D2A-49CD-B3EA-03A6D3111FD3}" dt="2025-01-29T01:27:10.539" v="0" actId="47"/>
        <pc:sldMasterMkLst>
          <pc:docMk/>
          <pc:sldMasterMk cId="830113265" sldId="2147483660"/>
        </pc:sldMasterMkLst>
        <pc:sldLayoutChg chg="del">
          <pc:chgData name="Prashant Gutala" userId="8996e9ec-1c98-4418-a1c7-1100efbb044d" providerId="ADAL" clId="{6ACCBAD6-4D2A-49CD-B3EA-03A6D3111FD3}" dt="2025-01-29T01:27:10.539" v="0" actId="47"/>
          <pc:sldLayoutMkLst>
            <pc:docMk/>
            <pc:sldMasterMk cId="830113265" sldId="2147483660"/>
            <pc:sldLayoutMk cId="1679621916" sldId="2147483874"/>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svg"/><Relationship Id="rId1" Type="http://schemas.openxmlformats.org/officeDocument/2006/relationships/image" Target="../media/image126.png"/><Relationship Id="rId6" Type="http://schemas.openxmlformats.org/officeDocument/2006/relationships/image" Target="../media/image131.svg"/><Relationship Id="rId5" Type="http://schemas.openxmlformats.org/officeDocument/2006/relationships/image" Target="../media/image130.png"/><Relationship Id="rId4" Type="http://schemas.openxmlformats.org/officeDocument/2006/relationships/image" Target="../media/image12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svg"/><Relationship Id="rId1" Type="http://schemas.openxmlformats.org/officeDocument/2006/relationships/image" Target="../media/image126.png"/><Relationship Id="rId6" Type="http://schemas.openxmlformats.org/officeDocument/2006/relationships/image" Target="../media/image131.svg"/><Relationship Id="rId5" Type="http://schemas.openxmlformats.org/officeDocument/2006/relationships/image" Target="../media/image130.png"/><Relationship Id="rId4" Type="http://schemas.openxmlformats.org/officeDocument/2006/relationships/image" Target="../media/image129.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442BE4-B467-4258-901D-1E877DCD0A5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A6E3C547-5C3E-4696-970C-943D76143E17}">
      <dgm:prSet/>
      <dgm:spPr/>
      <dgm:t>
        <a:bodyPr/>
        <a:lstStyle/>
        <a:p>
          <a:r>
            <a:rPr lang="en-US" b="1"/>
            <a:t>Scenario:</a:t>
          </a:r>
          <a:br>
            <a:rPr lang="en-US"/>
          </a:br>
          <a:r>
            <a:rPr lang="en-US"/>
            <a:t>A growing e-commerce business struggles with delivering </a:t>
          </a:r>
          <a:r>
            <a:rPr lang="en-US" b="1"/>
            <a:t>personalized product recommendations </a:t>
          </a:r>
          <a:r>
            <a:rPr lang="en-US"/>
            <a:t>due to </a:t>
          </a:r>
          <a:r>
            <a:rPr lang="en-US" b="1"/>
            <a:t>data silos </a:t>
          </a:r>
          <a:r>
            <a:rPr lang="en-US"/>
            <a:t>across transactional systems and analytics platforms. </a:t>
          </a:r>
          <a:r>
            <a:rPr lang="en-US" b="1"/>
            <a:t>Inventory updates </a:t>
          </a:r>
          <a:r>
            <a:rPr lang="en-US"/>
            <a:t>are delayed, leading to stockouts and dissatisfied customers.</a:t>
          </a:r>
        </a:p>
      </dgm:t>
    </dgm:pt>
    <dgm:pt modelId="{CE0BD431-D082-418F-A922-DBA6CCA78C5D}" type="parTrans" cxnId="{B03186FD-2703-433A-9001-2DC968BFA8D3}">
      <dgm:prSet/>
      <dgm:spPr/>
      <dgm:t>
        <a:bodyPr/>
        <a:lstStyle/>
        <a:p>
          <a:endParaRPr lang="en-US"/>
        </a:p>
      </dgm:t>
    </dgm:pt>
    <dgm:pt modelId="{D28255B7-1BC0-4FEA-A2CD-5B325291701B}" type="sibTrans" cxnId="{B03186FD-2703-433A-9001-2DC968BFA8D3}">
      <dgm:prSet/>
      <dgm:spPr/>
      <dgm:t>
        <a:bodyPr/>
        <a:lstStyle/>
        <a:p>
          <a:endParaRPr lang="en-US"/>
        </a:p>
      </dgm:t>
    </dgm:pt>
    <dgm:pt modelId="{579EBE35-17EB-4A9B-939E-F4010092888F}">
      <dgm:prSet/>
      <dgm:spPr/>
      <dgm:t>
        <a:bodyPr/>
        <a:lstStyle/>
        <a:p>
          <a:r>
            <a:rPr lang="en-US" b="1"/>
            <a:t>How SQL Database in Fabric Solves It:</a:t>
          </a:r>
          <a:br>
            <a:rPr lang="en-US"/>
          </a:br>
          <a:r>
            <a:rPr lang="en-US"/>
            <a:t>With SQL Database in Microsoft Fabric, the business can integrate transactional and operational data into a single platform. Real-time queries enable personalized recommendations during user interactions, while up-to-date inventory tracking ensures accurate product availability.</a:t>
          </a:r>
        </a:p>
      </dgm:t>
    </dgm:pt>
    <dgm:pt modelId="{D643EAF0-9BD1-4429-9E0D-9DD38B3A90F0}" type="parTrans" cxnId="{6F0871CD-4142-4BA9-8BC8-176DEED5D26F}">
      <dgm:prSet/>
      <dgm:spPr/>
      <dgm:t>
        <a:bodyPr/>
        <a:lstStyle/>
        <a:p>
          <a:endParaRPr lang="en-US"/>
        </a:p>
      </dgm:t>
    </dgm:pt>
    <dgm:pt modelId="{706597C6-A653-4BB4-B342-8427844B22D7}" type="sibTrans" cxnId="{6F0871CD-4142-4BA9-8BC8-176DEED5D26F}">
      <dgm:prSet/>
      <dgm:spPr/>
      <dgm:t>
        <a:bodyPr/>
        <a:lstStyle/>
        <a:p>
          <a:endParaRPr lang="en-US"/>
        </a:p>
      </dgm:t>
    </dgm:pt>
    <dgm:pt modelId="{2471C3F2-C52C-49FD-B7FD-A84237C7773D}">
      <dgm:prSet/>
      <dgm:spPr/>
      <dgm:t>
        <a:bodyPr/>
        <a:lstStyle/>
        <a:p>
          <a:r>
            <a:rPr lang="en-US" b="1"/>
            <a:t>Outcome:</a:t>
          </a:r>
          <a:endParaRPr lang="en-US"/>
        </a:p>
      </dgm:t>
    </dgm:pt>
    <dgm:pt modelId="{3BEDF9B9-95F3-475E-82B9-47C5330B2E89}" type="parTrans" cxnId="{B0AEAD0B-84B5-4BB5-9A68-2E1717627FAB}">
      <dgm:prSet/>
      <dgm:spPr/>
      <dgm:t>
        <a:bodyPr/>
        <a:lstStyle/>
        <a:p>
          <a:endParaRPr lang="en-US"/>
        </a:p>
      </dgm:t>
    </dgm:pt>
    <dgm:pt modelId="{3616CB22-7134-46D6-A72F-52B2F2FEB12D}" type="sibTrans" cxnId="{B0AEAD0B-84B5-4BB5-9A68-2E1717627FAB}">
      <dgm:prSet/>
      <dgm:spPr/>
      <dgm:t>
        <a:bodyPr/>
        <a:lstStyle/>
        <a:p>
          <a:endParaRPr lang="en-US"/>
        </a:p>
      </dgm:t>
    </dgm:pt>
    <dgm:pt modelId="{C19580C3-72FB-44D2-97C4-55153B2D273B}">
      <dgm:prSet/>
      <dgm:spPr/>
      <dgm:t>
        <a:bodyPr/>
        <a:lstStyle/>
        <a:p>
          <a:r>
            <a:rPr lang="en-US"/>
            <a:t>Increased customer satisfaction through real-time personalization.</a:t>
          </a:r>
        </a:p>
      </dgm:t>
    </dgm:pt>
    <dgm:pt modelId="{919CAA5D-CF1E-4F3B-A16C-5A2018AD1B01}" type="parTrans" cxnId="{B9D8B869-FCE2-49BC-B0F7-47235C7D7EAF}">
      <dgm:prSet/>
      <dgm:spPr/>
      <dgm:t>
        <a:bodyPr/>
        <a:lstStyle/>
        <a:p>
          <a:endParaRPr lang="en-US"/>
        </a:p>
      </dgm:t>
    </dgm:pt>
    <dgm:pt modelId="{F9C7A111-9F12-4031-A626-F865DFF3B00A}" type="sibTrans" cxnId="{B9D8B869-FCE2-49BC-B0F7-47235C7D7EAF}">
      <dgm:prSet/>
      <dgm:spPr/>
      <dgm:t>
        <a:bodyPr/>
        <a:lstStyle/>
        <a:p>
          <a:endParaRPr lang="en-US"/>
        </a:p>
      </dgm:t>
    </dgm:pt>
    <dgm:pt modelId="{9C203ABA-297C-4A03-92C5-5E2C8DB75B27}">
      <dgm:prSet/>
      <dgm:spPr/>
      <dgm:t>
        <a:bodyPr/>
        <a:lstStyle/>
        <a:p>
          <a:r>
            <a:rPr lang="en-US"/>
            <a:t>Reduced stockouts and improved inventory turnover.</a:t>
          </a:r>
        </a:p>
      </dgm:t>
    </dgm:pt>
    <dgm:pt modelId="{84CC4DA3-A612-4DDB-9AC5-6013D368B1B4}" type="parTrans" cxnId="{AF39CE13-6C36-49A4-BF5D-AD4C57767372}">
      <dgm:prSet/>
      <dgm:spPr/>
      <dgm:t>
        <a:bodyPr/>
        <a:lstStyle/>
        <a:p>
          <a:endParaRPr lang="en-US"/>
        </a:p>
      </dgm:t>
    </dgm:pt>
    <dgm:pt modelId="{7679D5D8-079A-442E-8217-BADA68D7ADB5}" type="sibTrans" cxnId="{AF39CE13-6C36-49A4-BF5D-AD4C57767372}">
      <dgm:prSet/>
      <dgm:spPr/>
      <dgm:t>
        <a:bodyPr/>
        <a:lstStyle/>
        <a:p>
          <a:endParaRPr lang="en-US"/>
        </a:p>
      </dgm:t>
    </dgm:pt>
    <dgm:pt modelId="{25BE3CBC-E120-46AE-AB05-FCCFAD829C54}">
      <dgm:prSet/>
      <dgm:spPr/>
      <dgm:t>
        <a:bodyPr/>
        <a:lstStyle/>
        <a:p>
          <a:r>
            <a:rPr lang="en-US"/>
            <a:t>Unified platform reduces operational complexity.</a:t>
          </a:r>
        </a:p>
      </dgm:t>
    </dgm:pt>
    <dgm:pt modelId="{DDADCF86-0C4F-46F0-B444-31CE44C2F32B}" type="parTrans" cxnId="{1957C4FC-342A-4995-9EA8-3385DE81DDA6}">
      <dgm:prSet/>
      <dgm:spPr/>
      <dgm:t>
        <a:bodyPr/>
        <a:lstStyle/>
        <a:p>
          <a:endParaRPr lang="en-US"/>
        </a:p>
      </dgm:t>
    </dgm:pt>
    <dgm:pt modelId="{4BA1E628-3D79-41F4-A977-0C2E1A347046}" type="sibTrans" cxnId="{1957C4FC-342A-4995-9EA8-3385DE81DDA6}">
      <dgm:prSet/>
      <dgm:spPr/>
      <dgm:t>
        <a:bodyPr/>
        <a:lstStyle/>
        <a:p>
          <a:endParaRPr lang="en-US"/>
        </a:p>
      </dgm:t>
    </dgm:pt>
    <dgm:pt modelId="{70965A2D-96AC-40A0-86BC-7187C8F277D9}" type="pres">
      <dgm:prSet presAssocID="{2F442BE4-B467-4258-901D-1E877DCD0A50}" presName="root" presStyleCnt="0">
        <dgm:presLayoutVars>
          <dgm:dir/>
          <dgm:resizeHandles val="exact"/>
        </dgm:presLayoutVars>
      </dgm:prSet>
      <dgm:spPr/>
    </dgm:pt>
    <dgm:pt modelId="{B44E0287-17B6-48A1-9377-6E318EA7351C}" type="pres">
      <dgm:prSet presAssocID="{A6E3C547-5C3E-4696-970C-943D76143E17}" presName="compNode" presStyleCnt="0"/>
      <dgm:spPr/>
    </dgm:pt>
    <dgm:pt modelId="{0A1383EA-1926-4230-AFE5-8E27716565CC}" type="pres">
      <dgm:prSet presAssocID="{A6E3C547-5C3E-4696-970C-943D76143E17}" presName="bgRect" presStyleLbl="bgShp" presStyleIdx="0" presStyleCnt="3"/>
      <dgm:spPr/>
    </dgm:pt>
    <dgm:pt modelId="{F86355FC-4EF6-433D-ADC3-2CDD174F5057}" type="pres">
      <dgm:prSet presAssocID="{A6E3C547-5C3E-4696-970C-943D76143E1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atistics"/>
        </a:ext>
      </dgm:extLst>
    </dgm:pt>
    <dgm:pt modelId="{73C105EB-FFA5-4BC7-B4BD-23E68B367D3D}" type="pres">
      <dgm:prSet presAssocID="{A6E3C547-5C3E-4696-970C-943D76143E17}" presName="spaceRect" presStyleCnt="0"/>
      <dgm:spPr/>
    </dgm:pt>
    <dgm:pt modelId="{631B76CE-25AA-44C3-A298-02C0A68DC780}" type="pres">
      <dgm:prSet presAssocID="{A6E3C547-5C3E-4696-970C-943D76143E17}" presName="parTx" presStyleLbl="revTx" presStyleIdx="0" presStyleCnt="4">
        <dgm:presLayoutVars>
          <dgm:chMax val="0"/>
          <dgm:chPref val="0"/>
        </dgm:presLayoutVars>
      </dgm:prSet>
      <dgm:spPr/>
    </dgm:pt>
    <dgm:pt modelId="{B713C7C1-CAFB-421C-9E1B-793D845B1C4C}" type="pres">
      <dgm:prSet presAssocID="{D28255B7-1BC0-4FEA-A2CD-5B325291701B}" presName="sibTrans" presStyleCnt="0"/>
      <dgm:spPr/>
    </dgm:pt>
    <dgm:pt modelId="{F161CD26-8E71-4546-8099-999C9A9931E6}" type="pres">
      <dgm:prSet presAssocID="{579EBE35-17EB-4A9B-939E-F4010092888F}" presName="compNode" presStyleCnt="0"/>
      <dgm:spPr/>
    </dgm:pt>
    <dgm:pt modelId="{AA41FDB6-7918-49ED-A328-1C1DDC346CE7}" type="pres">
      <dgm:prSet presAssocID="{579EBE35-17EB-4A9B-939E-F4010092888F}" presName="bgRect" presStyleLbl="bgShp" presStyleIdx="1" presStyleCnt="3"/>
      <dgm:spPr/>
    </dgm:pt>
    <dgm:pt modelId="{F3030D71-565A-425E-8932-616633133B81}" type="pres">
      <dgm:prSet presAssocID="{579EBE35-17EB-4A9B-939E-F4010092888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atabase"/>
        </a:ext>
      </dgm:extLst>
    </dgm:pt>
    <dgm:pt modelId="{5B3EDD17-07BC-4704-85D3-DEA4208698BB}" type="pres">
      <dgm:prSet presAssocID="{579EBE35-17EB-4A9B-939E-F4010092888F}" presName="spaceRect" presStyleCnt="0"/>
      <dgm:spPr/>
    </dgm:pt>
    <dgm:pt modelId="{A9483BEB-FF98-4D6C-8E91-1071826AE9D6}" type="pres">
      <dgm:prSet presAssocID="{579EBE35-17EB-4A9B-939E-F4010092888F}" presName="parTx" presStyleLbl="revTx" presStyleIdx="1" presStyleCnt="4">
        <dgm:presLayoutVars>
          <dgm:chMax val="0"/>
          <dgm:chPref val="0"/>
        </dgm:presLayoutVars>
      </dgm:prSet>
      <dgm:spPr/>
    </dgm:pt>
    <dgm:pt modelId="{BCEB1172-A41A-4C25-B1C6-9F5C9A0A1C2B}" type="pres">
      <dgm:prSet presAssocID="{706597C6-A653-4BB4-B342-8427844B22D7}" presName="sibTrans" presStyleCnt="0"/>
      <dgm:spPr/>
    </dgm:pt>
    <dgm:pt modelId="{708ED9ED-F24F-4A2C-9A8A-35C11EE40EC9}" type="pres">
      <dgm:prSet presAssocID="{2471C3F2-C52C-49FD-B7FD-A84237C7773D}" presName="compNode" presStyleCnt="0"/>
      <dgm:spPr/>
    </dgm:pt>
    <dgm:pt modelId="{2DCF4648-B60B-437D-BA9C-81488B0FD89B}" type="pres">
      <dgm:prSet presAssocID="{2471C3F2-C52C-49FD-B7FD-A84237C7773D}" presName="bgRect" presStyleLbl="bgShp" presStyleIdx="2" presStyleCnt="3"/>
      <dgm:spPr/>
    </dgm:pt>
    <dgm:pt modelId="{381FF1FF-13EF-403D-BDF2-F4795ECFEE94}" type="pres">
      <dgm:prSet presAssocID="{2471C3F2-C52C-49FD-B7FD-A84237C7773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inimize"/>
        </a:ext>
      </dgm:extLst>
    </dgm:pt>
    <dgm:pt modelId="{14A96E7A-209D-494B-B25B-E3F2689B8016}" type="pres">
      <dgm:prSet presAssocID="{2471C3F2-C52C-49FD-B7FD-A84237C7773D}" presName="spaceRect" presStyleCnt="0"/>
      <dgm:spPr/>
    </dgm:pt>
    <dgm:pt modelId="{BC03470F-DBE0-4E40-93CB-D7C59F909059}" type="pres">
      <dgm:prSet presAssocID="{2471C3F2-C52C-49FD-B7FD-A84237C7773D}" presName="parTx" presStyleLbl="revTx" presStyleIdx="2" presStyleCnt="4">
        <dgm:presLayoutVars>
          <dgm:chMax val="0"/>
          <dgm:chPref val="0"/>
        </dgm:presLayoutVars>
      </dgm:prSet>
      <dgm:spPr/>
    </dgm:pt>
    <dgm:pt modelId="{BA01D1D2-3C86-4038-96F1-CD3B62FB6017}" type="pres">
      <dgm:prSet presAssocID="{2471C3F2-C52C-49FD-B7FD-A84237C7773D}" presName="desTx" presStyleLbl="revTx" presStyleIdx="3" presStyleCnt="4">
        <dgm:presLayoutVars/>
      </dgm:prSet>
      <dgm:spPr/>
    </dgm:pt>
  </dgm:ptLst>
  <dgm:cxnLst>
    <dgm:cxn modelId="{B0AEAD0B-84B5-4BB5-9A68-2E1717627FAB}" srcId="{2F442BE4-B467-4258-901D-1E877DCD0A50}" destId="{2471C3F2-C52C-49FD-B7FD-A84237C7773D}" srcOrd="2" destOrd="0" parTransId="{3BEDF9B9-95F3-475E-82B9-47C5330B2E89}" sibTransId="{3616CB22-7134-46D6-A72F-52B2F2FEB12D}"/>
    <dgm:cxn modelId="{E340B110-A823-4DDA-BDCF-D6C73449E7AC}" type="presOf" srcId="{9C203ABA-297C-4A03-92C5-5E2C8DB75B27}" destId="{BA01D1D2-3C86-4038-96F1-CD3B62FB6017}" srcOrd="0" destOrd="1" presId="urn:microsoft.com/office/officeart/2018/2/layout/IconVerticalSolidList"/>
    <dgm:cxn modelId="{AF39CE13-6C36-49A4-BF5D-AD4C57767372}" srcId="{2471C3F2-C52C-49FD-B7FD-A84237C7773D}" destId="{9C203ABA-297C-4A03-92C5-5E2C8DB75B27}" srcOrd="1" destOrd="0" parTransId="{84CC4DA3-A612-4DDB-9AC5-6013D368B1B4}" sibTransId="{7679D5D8-079A-442E-8217-BADA68D7ADB5}"/>
    <dgm:cxn modelId="{25F06D1C-B6F9-4D51-B3AB-ED6C088B122D}" type="presOf" srcId="{2F442BE4-B467-4258-901D-1E877DCD0A50}" destId="{70965A2D-96AC-40A0-86BC-7187C8F277D9}" srcOrd="0" destOrd="0" presId="urn:microsoft.com/office/officeart/2018/2/layout/IconVerticalSolidList"/>
    <dgm:cxn modelId="{F2426434-E09D-41E1-9A02-0953526ACF6A}" type="presOf" srcId="{C19580C3-72FB-44D2-97C4-55153B2D273B}" destId="{BA01D1D2-3C86-4038-96F1-CD3B62FB6017}" srcOrd="0" destOrd="0" presId="urn:microsoft.com/office/officeart/2018/2/layout/IconVerticalSolidList"/>
    <dgm:cxn modelId="{3B10B134-3B3E-4F5C-A9D0-5B0609308B61}" type="presOf" srcId="{579EBE35-17EB-4A9B-939E-F4010092888F}" destId="{A9483BEB-FF98-4D6C-8E91-1071826AE9D6}" srcOrd="0" destOrd="0" presId="urn:microsoft.com/office/officeart/2018/2/layout/IconVerticalSolidList"/>
    <dgm:cxn modelId="{624C6C67-A414-4ECC-9487-C7B610E553C7}" type="presOf" srcId="{A6E3C547-5C3E-4696-970C-943D76143E17}" destId="{631B76CE-25AA-44C3-A298-02C0A68DC780}" srcOrd="0" destOrd="0" presId="urn:microsoft.com/office/officeart/2018/2/layout/IconVerticalSolidList"/>
    <dgm:cxn modelId="{B9D8B869-FCE2-49BC-B0F7-47235C7D7EAF}" srcId="{2471C3F2-C52C-49FD-B7FD-A84237C7773D}" destId="{C19580C3-72FB-44D2-97C4-55153B2D273B}" srcOrd="0" destOrd="0" parTransId="{919CAA5D-CF1E-4F3B-A16C-5A2018AD1B01}" sibTransId="{F9C7A111-9F12-4031-A626-F865DFF3B00A}"/>
    <dgm:cxn modelId="{22430D75-F068-4F7F-9A14-73DF3B99EA2D}" type="presOf" srcId="{25BE3CBC-E120-46AE-AB05-FCCFAD829C54}" destId="{BA01D1D2-3C86-4038-96F1-CD3B62FB6017}" srcOrd="0" destOrd="2" presId="urn:microsoft.com/office/officeart/2018/2/layout/IconVerticalSolidList"/>
    <dgm:cxn modelId="{77D25F9B-BF8A-43C5-94BA-2EF43604C6EE}" type="presOf" srcId="{2471C3F2-C52C-49FD-B7FD-A84237C7773D}" destId="{BC03470F-DBE0-4E40-93CB-D7C59F909059}" srcOrd="0" destOrd="0" presId="urn:microsoft.com/office/officeart/2018/2/layout/IconVerticalSolidList"/>
    <dgm:cxn modelId="{6F0871CD-4142-4BA9-8BC8-176DEED5D26F}" srcId="{2F442BE4-B467-4258-901D-1E877DCD0A50}" destId="{579EBE35-17EB-4A9B-939E-F4010092888F}" srcOrd="1" destOrd="0" parTransId="{D643EAF0-9BD1-4429-9E0D-9DD38B3A90F0}" sibTransId="{706597C6-A653-4BB4-B342-8427844B22D7}"/>
    <dgm:cxn modelId="{1957C4FC-342A-4995-9EA8-3385DE81DDA6}" srcId="{2471C3F2-C52C-49FD-B7FD-A84237C7773D}" destId="{25BE3CBC-E120-46AE-AB05-FCCFAD829C54}" srcOrd="2" destOrd="0" parTransId="{DDADCF86-0C4F-46F0-B444-31CE44C2F32B}" sibTransId="{4BA1E628-3D79-41F4-A977-0C2E1A347046}"/>
    <dgm:cxn modelId="{B03186FD-2703-433A-9001-2DC968BFA8D3}" srcId="{2F442BE4-B467-4258-901D-1E877DCD0A50}" destId="{A6E3C547-5C3E-4696-970C-943D76143E17}" srcOrd="0" destOrd="0" parTransId="{CE0BD431-D082-418F-A922-DBA6CCA78C5D}" sibTransId="{D28255B7-1BC0-4FEA-A2CD-5B325291701B}"/>
    <dgm:cxn modelId="{D20E18F7-9180-443C-9B07-ED17B64DECE5}" type="presParOf" srcId="{70965A2D-96AC-40A0-86BC-7187C8F277D9}" destId="{B44E0287-17B6-48A1-9377-6E318EA7351C}" srcOrd="0" destOrd="0" presId="urn:microsoft.com/office/officeart/2018/2/layout/IconVerticalSolidList"/>
    <dgm:cxn modelId="{4862CD9E-E249-45C7-BE3E-7753B6AC3CA3}" type="presParOf" srcId="{B44E0287-17B6-48A1-9377-6E318EA7351C}" destId="{0A1383EA-1926-4230-AFE5-8E27716565CC}" srcOrd="0" destOrd="0" presId="urn:microsoft.com/office/officeart/2018/2/layout/IconVerticalSolidList"/>
    <dgm:cxn modelId="{EDF72704-1B8B-43DF-9CAB-B6A6290BA1ED}" type="presParOf" srcId="{B44E0287-17B6-48A1-9377-6E318EA7351C}" destId="{F86355FC-4EF6-433D-ADC3-2CDD174F5057}" srcOrd="1" destOrd="0" presId="urn:microsoft.com/office/officeart/2018/2/layout/IconVerticalSolidList"/>
    <dgm:cxn modelId="{9718D6D1-8177-429C-96A6-200D5EFA85AD}" type="presParOf" srcId="{B44E0287-17B6-48A1-9377-6E318EA7351C}" destId="{73C105EB-FFA5-4BC7-B4BD-23E68B367D3D}" srcOrd="2" destOrd="0" presId="urn:microsoft.com/office/officeart/2018/2/layout/IconVerticalSolidList"/>
    <dgm:cxn modelId="{C73CAA26-42D2-46A7-A4A7-BACB87BDA1D9}" type="presParOf" srcId="{B44E0287-17B6-48A1-9377-6E318EA7351C}" destId="{631B76CE-25AA-44C3-A298-02C0A68DC780}" srcOrd="3" destOrd="0" presId="urn:microsoft.com/office/officeart/2018/2/layout/IconVerticalSolidList"/>
    <dgm:cxn modelId="{AB34D6A5-3556-4129-B820-3FB7137051CE}" type="presParOf" srcId="{70965A2D-96AC-40A0-86BC-7187C8F277D9}" destId="{B713C7C1-CAFB-421C-9E1B-793D845B1C4C}" srcOrd="1" destOrd="0" presId="urn:microsoft.com/office/officeart/2018/2/layout/IconVerticalSolidList"/>
    <dgm:cxn modelId="{1F35DE39-4C14-48E1-957B-CCA50E55C047}" type="presParOf" srcId="{70965A2D-96AC-40A0-86BC-7187C8F277D9}" destId="{F161CD26-8E71-4546-8099-999C9A9931E6}" srcOrd="2" destOrd="0" presId="urn:microsoft.com/office/officeart/2018/2/layout/IconVerticalSolidList"/>
    <dgm:cxn modelId="{378F4DC0-A1D2-47F6-9AD7-F63A44918B20}" type="presParOf" srcId="{F161CD26-8E71-4546-8099-999C9A9931E6}" destId="{AA41FDB6-7918-49ED-A328-1C1DDC346CE7}" srcOrd="0" destOrd="0" presId="urn:microsoft.com/office/officeart/2018/2/layout/IconVerticalSolidList"/>
    <dgm:cxn modelId="{5573B949-4E22-4270-8407-EAA996577251}" type="presParOf" srcId="{F161CD26-8E71-4546-8099-999C9A9931E6}" destId="{F3030D71-565A-425E-8932-616633133B81}" srcOrd="1" destOrd="0" presId="urn:microsoft.com/office/officeart/2018/2/layout/IconVerticalSolidList"/>
    <dgm:cxn modelId="{21B4F04A-3B3A-40CC-9808-540771348841}" type="presParOf" srcId="{F161CD26-8E71-4546-8099-999C9A9931E6}" destId="{5B3EDD17-07BC-4704-85D3-DEA4208698BB}" srcOrd="2" destOrd="0" presId="urn:microsoft.com/office/officeart/2018/2/layout/IconVerticalSolidList"/>
    <dgm:cxn modelId="{9B781361-6CD0-4EF3-8B82-8DBD80A165B6}" type="presParOf" srcId="{F161CD26-8E71-4546-8099-999C9A9931E6}" destId="{A9483BEB-FF98-4D6C-8E91-1071826AE9D6}" srcOrd="3" destOrd="0" presId="urn:microsoft.com/office/officeart/2018/2/layout/IconVerticalSolidList"/>
    <dgm:cxn modelId="{5E320731-0139-4EC6-B83B-4823D5C68828}" type="presParOf" srcId="{70965A2D-96AC-40A0-86BC-7187C8F277D9}" destId="{BCEB1172-A41A-4C25-B1C6-9F5C9A0A1C2B}" srcOrd="3" destOrd="0" presId="urn:microsoft.com/office/officeart/2018/2/layout/IconVerticalSolidList"/>
    <dgm:cxn modelId="{68767998-ACE5-4D9C-8D95-E62C0ACA5603}" type="presParOf" srcId="{70965A2D-96AC-40A0-86BC-7187C8F277D9}" destId="{708ED9ED-F24F-4A2C-9A8A-35C11EE40EC9}" srcOrd="4" destOrd="0" presId="urn:microsoft.com/office/officeart/2018/2/layout/IconVerticalSolidList"/>
    <dgm:cxn modelId="{3033F245-7CA9-4974-9B97-8E3BA68941A0}" type="presParOf" srcId="{708ED9ED-F24F-4A2C-9A8A-35C11EE40EC9}" destId="{2DCF4648-B60B-437D-BA9C-81488B0FD89B}" srcOrd="0" destOrd="0" presId="urn:microsoft.com/office/officeart/2018/2/layout/IconVerticalSolidList"/>
    <dgm:cxn modelId="{E1039C97-3C56-47F2-A34E-F7AB36189E4C}" type="presParOf" srcId="{708ED9ED-F24F-4A2C-9A8A-35C11EE40EC9}" destId="{381FF1FF-13EF-403D-BDF2-F4795ECFEE94}" srcOrd="1" destOrd="0" presId="urn:microsoft.com/office/officeart/2018/2/layout/IconVerticalSolidList"/>
    <dgm:cxn modelId="{029D9F6F-CB78-49EA-ACFC-B9DE8B9E8E4A}" type="presParOf" srcId="{708ED9ED-F24F-4A2C-9A8A-35C11EE40EC9}" destId="{14A96E7A-209D-494B-B25B-E3F2689B8016}" srcOrd="2" destOrd="0" presId="urn:microsoft.com/office/officeart/2018/2/layout/IconVerticalSolidList"/>
    <dgm:cxn modelId="{298D78AB-79ED-4D42-8368-AD747F90863F}" type="presParOf" srcId="{708ED9ED-F24F-4A2C-9A8A-35C11EE40EC9}" destId="{BC03470F-DBE0-4E40-93CB-D7C59F909059}" srcOrd="3" destOrd="0" presId="urn:microsoft.com/office/officeart/2018/2/layout/IconVerticalSolidList"/>
    <dgm:cxn modelId="{62DF9AEA-83FA-4186-BB34-F2D4866E0203}" type="presParOf" srcId="{708ED9ED-F24F-4A2C-9A8A-35C11EE40EC9}" destId="{BA01D1D2-3C86-4038-96F1-CD3B62FB6017}"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9D7F59-28BC-4D46-A6CB-2B37171DADC5}" type="doc">
      <dgm:prSet loTypeId="urn:microsoft.com/office/officeart/2005/8/layout/process4" loCatId="process" qsTypeId="urn:microsoft.com/office/officeart/2005/8/quickstyle/simple4" qsCatId="simple" csTypeId="urn:microsoft.com/office/officeart/2005/8/colors/colorful2" csCatId="colorful"/>
      <dgm:spPr/>
      <dgm:t>
        <a:bodyPr/>
        <a:lstStyle/>
        <a:p>
          <a:endParaRPr lang="en-US"/>
        </a:p>
      </dgm:t>
    </dgm:pt>
    <dgm:pt modelId="{77883E86-57EA-4529-951E-7CD7F9486197}">
      <dgm:prSet/>
      <dgm:spPr/>
      <dgm:t>
        <a:bodyPr/>
        <a:lstStyle/>
        <a:p>
          <a:r>
            <a:rPr lang="en-US" b="1"/>
            <a:t>Scenario:</a:t>
          </a:r>
          <a:br>
            <a:rPr lang="en-US"/>
          </a:br>
          <a:r>
            <a:rPr lang="en-US"/>
            <a:t>A healthcare provider needs to analyze structured patient data to identify high-risk individuals and allocate resources efficiently. Current systems </a:t>
          </a:r>
          <a:r>
            <a:rPr lang="en-US" b="1"/>
            <a:t>are siloed</a:t>
          </a:r>
          <a:r>
            <a:rPr lang="en-US"/>
            <a:t>, delaying insights.</a:t>
          </a:r>
        </a:p>
      </dgm:t>
    </dgm:pt>
    <dgm:pt modelId="{5469ED1F-0489-40B9-9042-F96FAE159147}" type="parTrans" cxnId="{A3E7DBF3-B59D-4044-92B2-592DAB62CFD4}">
      <dgm:prSet/>
      <dgm:spPr/>
      <dgm:t>
        <a:bodyPr/>
        <a:lstStyle/>
        <a:p>
          <a:endParaRPr lang="en-US"/>
        </a:p>
      </dgm:t>
    </dgm:pt>
    <dgm:pt modelId="{B8BC7617-6D54-495A-AB61-0D11E76514A1}" type="sibTrans" cxnId="{A3E7DBF3-B59D-4044-92B2-592DAB62CFD4}">
      <dgm:prSet/>
      <dgm:spPr/>
      <dgm:t>
        <a:bodyPr/>
        <a:lstStyle/>
        <a:p>
          <a:endParaRPr lang="en-US"/>
        </a:p>
      </dgm:t>
    </dgm:pt>
    <dgm:pt modelId="{CF5F415C-D18B-4CF4-8B11-67B9476628FC}">
      <dgm:prSet/>
      <dgm:spPr/>
      <dgm:t>
        <a:bodyPr/>
        <a:lstStyle/>
        <a:p>
          <a:r>
            <a:rPr lang="en-US" b="1"/>
            <a:t>How SQL Database in Fabric Solves It:</a:t>
          </a:r>
          <a:br>
            <a:rPr lang="en-US"/>
          </a:br>
          <a:r>
            <a:rPr lang="en-US"/>
            <a:t>SQL Database integrates patient records with operational data in a compliant and secure environment. Data scientists can use familiar SQL to run ad hoc queries and identify at-risk patients while respecting HIPAA and GDPR regulations.</a:t>
          </a:r>
        </a:p>
      </dgm:t>
    </dgm:pt>
    <dgm:pt modelId="{A303DA3C-628B-4DD6-B70A-E4FBDFBB9533}" type="parTrans" cxnId="{8E1F7A4A-D3F0-4DB5-A4DE-68A5C01B4DDE}">
      <dgm:prSet/>
      <dgm:spPr/>
      <dgm:t>
        <a:bodyPr/>
        <a:lstStyle/>
        <a:p>
          <a:endParaRPr lang="en-US"/>
        </a:p>
      </dgm:t>
    </dgm:pt>
    <dgm:pt modelId="{BE55AB07-6417-4BB4-8716-08B26D01E1DD}" type="sibTrans" cxnId="{8E1F7A4A-D3F0-4DB5-A4DE-68A5C01B4DDE}">
      <dgm:prSet/>
      <dgm:spPr/>
      <dgm:t>
        <a:bodyPr/>
        <a:lstStyle/>
        <a:p>
          <a:endParaRPr lang="en-US"/>
        </a:p>
      </dgm:t>
    </dgm:pt>
    <dgm:pt modelId="{073D61AC-6021-460E-A2A5-A0A32EAD6357}">
      <dgm:prSet/>
      <dgm:spPr/>
      <dgm:t>
        <a:bodyPr/>
        <a:lstStyle/>
        <a:p>
          <a:r>
            <a:rPr lang="en-US" b="1"/>
            <a:t>Outcome:</a:t>
          </a:r>
          <a:endParaRPr lang="en-US"/>
        </a:p>
      </dgm:t>
    </dgm:pt>
    <dgm:pt modelId="{A0A65462-3DE9-40F2-9442-978CD25FF561}" type="parTrans" cxnId="{E4308C5F-4BDE-47A2-880F-91A079B092DF}">
      <dgm:prSet/>
      <dgm:spPr/>
      <dgm:t>
        <a:bodyPr/>
        <a:lstStyle/>
        <a:p>
          <a:endParaRPr lang="en-US"/>
        </a:p>
      </dgm:t>
    </dgm:pt>
    <dgm:pt modelId="{C49A7B42-4D17-4E75-85E7-233E69C045FE}" type="sibTrans" cxnId="{E4308C5F-4BDE-47A2-880F-91A079B092DF}">
      <dgm:prSet/>
      <dgm:spPr/>
      <dgm:t>
        <a:bodyPr/>
        <a:lstStyle/>
        <a:p>
          <a:endParaRPr lang="en-US"/>
        </a:p>
      </dgm:t>
    </dgm:pt>
    <dgm:pt modelId="{3199EAD5-15C7-40B5-B04E-3C566A8614BE}">
      <dgm:prSet/>
      <dgm:spPr/>
      <dgm:t>
        <a:bodyPr/>
        <a:lstStyle/>
        <a:p>
          <a:r>
            <a:rPr lang="en-US"/>
            <a:t>Proactive identification of high-risk patients.</a:t>
          </a:r>
        </a:p>
      </dgm:t>
    </dgm:pt>
    <dgm:pt modelId="{568FCD00-C409-4E39-8119-64C517DC74F4}" type="parTrans" cxnId="{9BE4D9AD-B22D-425E-A1E0-9C1123112A47}">
      <dgm:prSet/>
      <dgm:spPr/>
      <dgm:t>
        <a:bodyPr/>
        <a:lstStyle/>
        <a:p>
          <a:endParaRPr lang="en-US"/>
        </a:p>
      </dgm:t>
    </dgm:pt>
    <dgm:pt modelId="{AC2A4FD7-115A-42F1-8E6A-1CB1BFADE375}" type="sibTrans" cxnId="{9BE4D9AD-B22D-425E-A1E0-9C1123112A47}">
      <dgm:prSet/>
      <dgm:spPr/>
      <dgm:t>
        <a:bodyPr/>
        <a:lstStyle/>
        <a:p>
          <a:endParaRPr lang="en-US"/>
        </a:p>
      </dgm:t>
    </dgm:pt>
    <dgm:pt modelId="{45C8A929-D851-4FC1-B9CC-4DA18A207621}">
      <dgm:prSet/>
      <dgm:spPr/>
      <dgm:t>
        <a:bodyPr/>
        <a:lstStyle/>
        <a:p>
          <a:r>
            <a:rPr lang="en-US"/>
            <a:t>Efficient allocation of healthcare resources.</a:t>
          </a:r>
        </a:p>
      </dgm:t>
    </dgm:pt>
    <dgm:pt modelId="{DF8D97A6-39DE-4C05-97F0-1824D8D0329E}" type="parTrans" cxnId="{B7C46CE7-9E95-4564-8CB6-8542BD6BB921}">
      <dgm:prSet/>
      <dgm:spPr/>
      <dgm:t>
        <a:bodyPr/>
        <a:lstStyle/>
        <a:p>
          <a:endParaRPr lang="en-US"/>
        </a:p>
      </dgm:t>
    </dgm:pt>
    <dgm:pt modelId="{CF279486-6E96-401D-BE35-0F3ADF52D555}" type="sibTrans" cxnId="{B7C46CE7-9E95-4564-8CB6-8542BD6BB921}">
      <dgm:prSet/>
      <dgm:spPr/>
      <dgm:t>
        <a:bodyPr/>
        <a:lstStyle/>
        <a:p>
          <a:endParaRPr lang="en-US"/>
        </a:p>
      </dgm:t>
    </dgm:pt>
    <dgm:pt modelId="{A9ADBE56-963A-4B33-B9F4-99424E29104B}">
      <dgm:prSet/>
      <dgm:spPr/>
      <dgm:t>
        <a:bodyPr/>
        <a:lstStyle/>
        <a:p>
          <a:r>
            <a:rPr lang="en-US"/>
            <a:t>Improved patient care and reduced costs.</a:t>
          </a:r>
        </a:p>
      </dgm:t>
    </dgm:pt>
    <dgm:pt modelId="{ABAEDD4C-93B6-4B50-8709-D4F5BDC610B9}" type="parTrans" cxnId="{3E2DB7DF-69D4-4766-93B6-3F6A1EB1B78F}">
      <dgm:prSet/>
      <dgm:spPr/>
      <dgm:t>
        <a:bodyPr/>
        <a:lstStyle/>
        <a:p>
          <a:endParaRPr lang="en-US"/>
        </a:p>
      </dgm:t>
    </dgm:pt>
    <dgm:pt modelId="{6ADE7DA5-4B8B-4796-9204-3166EA109550}" type="sibTrans" cxnId="{3E2DB7DF-69D4-4766-93B6-3F6A1EB1B78F}">
      <dgm:prSet/>
      <dgm:spPr/>
      <dgm:t>
        <a:bodyPr/>
        <a:lstStyle/>
        <a:p>
          <a:endParaRPr lang="en-US"/>
        </a:p>
      </dgm:t>
    </dgm:pt>
    <dgm:pt modelId="{7DDF55E9-6766-154F-B4B1-ACD17902F6FA}" type="pres">
      <dgm:prSet presAssocID="{BF9D7F59-28BC-4D46-A6CB-2B37171DADC5}" presName="Name0" presStyleCnt="0">
        <dgm:presLayoutVars>
          <dgm:dir/>
          <dgm:animLvl val="lvl"/>
          <dgm:resizeHandles val="exact"/>
        </dgm:presLayoutVars>
      </dgm:prSet>
      <dgm:spPr/>
    </dgm:pt>
    <dgm:pt modelId="{24217682-5362-CD4C-AC22-BC714E926CDC}" type="pres">
      <dgm:prSet presAssocID="{073D61AC-6021-460E-A2A5-A0A32EAD6357}" presName="boxAndChildren" presStyleCnt="0"/>
      <dgm:spPr/>
    </dgm:pt>
    <dgm:pt modelId="{B2A56445-CF20-384F-A15A-72E30239773F}" type="pres">
      <dgm:prSet presAssocID="{073D61AC-6021-460E-A2A5-A0A32EAD6357}" presName="parentTextBox" presStyleLbl="node1" presStyleIdx="0" presStyleCnt="3"/>
      <dgm:spPr/>
    </dgm:pt>
    <dgm:pt modelId="{9E2E1B47-62B0-E545-AC9F-4A9F936B6608}" type="pres">
      <dgm:prSet presAssocID="{073D61AC-6021-460E-A2A5-A0A32EAD6357}" presName="entireBox" presStyleLbl="node1" presStyleIdx="0" presStyleCnt="3"/>
      <dgm:spPr/>
    </dgm:pt>
    <dgm:pt modelId="{86934261-555B-C646-A077-C5A8158D1440}" type="pres">
      <dgm:prSet presAssocID="{073D61AC-6021-460E-A2A5-A0A32EAD6357}" presName="descendantBox" presStyleCnt="0"/>
      <dgm:spPr/>
    </dgm:pt>
    <dgm:pt modelId="{C76F4CE9-71A5-CC4E-8188-DA1556ECF431}" type="pres">
      <dgm:prSet presAssocID="{3199EAD5-15C7-40B5-B04E-3C566A8614BE}" presName="childTextBox" presStyleLbl="fgAccFollowNode1" presStyleIdx="0" presStyleCnt="3">
        <dgm:presLayoutVars>
          <dgm:bulletEnabled val="1"/>
        </dgm:presLayoutVars>
      </dgm:prSet>
      <dgm:spPr/>
    </dgm:pt>
    <dgm:pt modelId="{0C222BAF-2668-754A-8DF7-BF8196FD13E3}" type="pres">
      <dgm:prSet presAssocID="{45C8A929-D851-4FC1-B9CC-4DA18A207621}" presName="childTextBox" presStyleLbl="fgAccFollowNode1" presStyleIdx="1" presStyleCnt="3">
        <dgm:presLayoutVars>
          <dgm:bulletEnabled val="1"/>
        </dgm:presLayoutVars>
      </dgm:prSet>
      <dgm:spPr/>
    </dgm:pt>
    <dgm:pt modelId="{23D31016-F189-A14D-BA99-5C49569C74C3}" type="pres">
      <dgm:prSet presAssocID="{A9ADBE56-963A-4B33-B9F4-99424E29104B}" presName="childTextBox" presStyleLbl="fgAccFollowNode1" presStyleIdx="2" presStyleCnt="3">
        <dgm:presLayoutVars>
          <dgm:bulletEnabled val="1"/>
        </dgm:presLayoutVars>
      </dgm:prSet>
      <dgm:spPr/>
    </dgm:pt>
    <dgm:pt modelId="{C3C4FB88-C293-C447-894C-976E7C7F9D72}" type="pres">
      <dgm:prSet presAssocID="{BE55AB07-6417-4BB4-8716-08B26D01E1DD}" presName="sp" presStyleCnt="0"/>
      <dgm:spPr/>
    </dgm:pt>
    <dgm:pt modelId="{D4518524-B45A-BC4E-8C7F-B80CDD6F9214}" type="pres">
      <dgm:prSet presAssocID="{CF5F415C-D18B-4CF4-8B11-67B9476628FC}" presName="arrowAndChildren" presStyleCnt="0"/>
      <dgm:spPr/>
    </dgm:pt>
    <dgm:pt modelId="{F55D5FF5-99E3-EF48-A645-B57D31089D0F}" type="pres">
      <dgm:prSet presAssocID="{CF5F415C-D18B-4CF4-8B11-67B9476628FC}" presName="parentTextArrow" presStyleLbl="node1" presStyleIdx="1" presStyleCnt="3"/>
      <dgm:spPr/>
    </dgm:pt>
    <dgm:pt modelId="{8C698CCD-56DC-AD44-AA14-B9B43C637777}" type="pres">
      <dgm:prSet presAssocID="{B8BC7617-6D54-495A-AB61-0D11E76514A1}" presName="sp" presStyleCnt="0"/>
      <dgm:spPr/>
    </dgm:pt>
    <dgm:pt modelId="{E31360A7-A09E-4045-81D5-D21B904FA279}" type="pres">
      <dgm:prSet presAssocID="{77883E86-57EA-4529-951E-7CD7F9486197}" presName="arrowAndChildren" presStyleCnt="0"/>
      <dgm:spPr/>
    </dgm:pt>
    <dgm:pt modelId="{09F0DD20-685C-604F-9A1A-2250CC717BEB}" type="pres">
      <dgm:prSet presAssocID="{77883E86-57EA-4529-951E-7CD7F9486197}" presName="parentTextArrow" presStyleLbl="node1" presStyleIdx="2" presStyleCnt="3"/>
      <dgm:spPr/>
    </dgm:pt>
  </dgm:ptLst>
  <dgm:cxnLst>
    <dgm:cxn modelId="{9529650C-B953-5949-B5DA-B16B1A1E7111}" type="presOf" srcId="{CF5F415C-D18B-4CF4-8B11-67B9476628FC}" destId="{F55D5FF5-99E3-EF48-A645-B57D31089D0F}" srcOrd="0" destOrd="0" presId="urn:microsoft.com/office/officeart/2005/8/layout/process4"/>
    <dgm:cxn modelId="{10D9F510-DC21-9544-B7C9-BCB19501444E}" type="presOf" srcId="{BF9D7F59-28BC-4D46-A6CB-2B37171DADC5}" destId="{7DDF55E9-6766-154F-B4B1-ACD17902F6FA}" srcOrd="0" destOrd="0" presId="urn:microsoft.com/office/officeart/2005/8/layout/process4"/>
    <dgm:cxn modelId="{7F0EB817-CFC7-E544-912C-32375A88F6DB}" type="presOf" srcId="{3199EAD5-15C7-40B5-B04E-3C566A8614BE}" destId="{C76F4CE9-71A5-CC4E-8188-DA1556ECF431}" srcOrd="0" destOrd="0" presId="urn:microsoft.com/office/officeart/2005/8/layout/process4"/>
    <dgm:cxn modelId="{4310CA40-BDB1-B745-8F4F-275BF054E618}" type="presOf" srcId="{45C8A929-D851-4FC1-B9CC-4DA18A207621}" destId="{0C222BAF-2668-754A-8DF7-BF8196FD13E3}" srcOrd="0" destOrd="0" presId="urn:microsoft.com/office/officeart/2005/8/layout/process4"/>
    <dgm:cxn modelId="{E4308C5F-4BDE-47A2-880F-91A079B092DF}" srcId="{BF9D7F59-28BC-4D46-A6CB-2B37171DADC5}" destId="{073D61AC-6021-460E-A2A5-A0A32EAD6357}" srcOrd="2" destOrd="0" parTransId="{A0A65462-3DE9-40F2-9442-978CD25FF561}" sibTransId="{C49A7B42-4D17-4E75-85E7-233E69C045FE}"/>
    <dgm:cxn modelId="{8E1F7A4A-D3F0-4DB5-A4DE-68A5C01B4DDE}" srcId="{BF9D7F59-28BC-4D46-A6CB-2B37171DADC5}" destId="{CF5F415C-D18B-4CF4-8B11-67B9476628FC}" srcOrd="1" destOrd="0" parTransId="{A303DA3C-628B-4DD6-B70A-E4FBDFBB9533}" sibTransId="{BE55AB07-6417-4BB4-8716-08B26D01E1DD}"/>
    <dgm:cxn modelId="{8E4DBE6C-A868-E446-B241-A9F117A42240}" type="presOf" srcId="{073D61AC-6021-460E-A2A5-A0A32EAD6357}" destId="{B2A56445-CF20-384F-A15A-72E30239773F}" srcOrd="0" destOrd="0" presId="urn:microsoft.com/office/officeart/2005/8/layout/process4"/>
    <dgm:cxn modelId="{2476344E-E9C8-D94B-B2D9-89D5B3295FE1}" type="presOf" srcId="{77883E86-57EA-4529-951E-7CD7F9486197}" destId="{09F0DD20-685C-604F-9A1A-2250CC717BEB}" srcOrd="0" destOrd="0" presId="urn:microsoft.com/office/officeart/2005/8/layout/process4"/>
    <dgm:cxn modelId="{48D2A7A3-CB15-D84C-881E-D180312D9F07}" type="presOf" srcId="{073D61AC-6021-460E-A2A5-A0A32EAD6357}" destId="{9E2E1B47-62B0-E545-AC9F-4A9F936B6608}" srcOrd="1" destOrd="0" presId="urn:microsoft.com/office/officeart/2005/8/layout/process4"/>
    <dgm:cxn modelId="{9BE4D9AD-B22D-425E-A1E0-9C1123112A47}" srcId="{073D61AC-6021-460E-A2A5-A0A32EAD6357}" destId="{3199EAD5-15C7-40B5-B04E-3C566A8614BE}" srcOrd="0" destOrd="0" parTransId="{568FCD00-C409-4E39-8119-64C517DC74F4}" sibTransId="{AC2A4FD7-115A-42F1-8E6A-1CB1BFADE375}"/>
    <dgm:cxn modelId="{D88724CE-8C66-874A-B41D-E8C61F675398}" type="presOf" srcId="{A9ADBE56-963A-4B33-B9F4-99424E29104B}" destId="{23D31016-F189-A14D-BA99-5C49569C74C3}" srcOrd="0" destOrd="0" presId="urn:microsoft.com/office/officeart/2005/8/layout/process4"/>
    <dgm:cxn modelId="{3E2DB7DF-69D4-4766-93B6-3F6A1EB1B78F}" srcId="{073D61AC-6021-460E-A2A5-A0A32EAD6357}" destId="{A9ADBE56-963A-4B33-B9F4-99424E29104B}" srcOrd="2" destOrd="0" parTransId="{ABAEDD4C-93B6-4B50-8709-D4F5BDC610B9}" sibTransId="{6ADE7DA5-4B8B-4796-9204-3166EA109550}"/>
    <dgm:cxn modelId="{B7C46CE7-9E95-4564-8CB6-8542BD6BB921}" srcId="{073D61AC-6021-460E-A2A5-A0A32EAD6357}" destId="{45C8A929-D851-4FC1-B9CC-4DA18A207621}" srcOrd="1" destOrd="0" parTransId="{DF8D97A6-39DE-4C05-97F0-1824D8D0329E}" sibTransId="{CF279486-6E96-401D-BE35-0F3ADF52D555}"/>
    <dgm:cxn modelId="{A3E7DBF3-B59D-4044-92B2-592DAB62CFD4}" srcId="{BF9D7F59-28BC-4D46-A6CB-2B37171DADC5}" destId="{77883E86-57EA-4529-951E-7CD7F9486197}" srcOrd="0" destOrd="0" parTransId="{5469ED1F-0489-40B9-9042-F96FAE159147}" sibTransId="{B8BC7617-6D54-495A-AB61-0D11E76514A1}"/>
    <dgm:cxn modelId="{59A50BB0-AD2C-0849-A928-6061866101F9}" type="presParOf" srcId="{7DDF55E9-6766-154F-B4B1-ACD17902F6FA}" destId="{24217682-5362-CD4C-AC22-BC714E926CDC}" srcOrd="0" destOrd="0" presId="urn:microsoft.com/office/officeart/2005/8/layout/process4"/>
    <dgm:cxn modelId="{4C5D83F6-3FAB-B94B-BFE8-5D3D7322D98E}" type="presParOf" srcId="{24217682-5362-CD4C-AC22-BC714E926CDC}" destId="{B2A56445-CF20-384F-A15A-72E30239773F}" srcOrd="0" destOrd="0" presId="urn:microsoft.com/office/officeart/2005/8/layout/process4"/>
    <dgm:cxn modelId="{3B18CB8D-EEFC-084A-8B0A-85F6FE3AD2B2}" type="presParOf" srcId="{24217682-5362-CD4C-AC22-BC714E926CDC}" destId="{9E2E1B47-62B0-E545-AC9F-4A9F936B6608}" srcOrd="1" destOrd="0" presId="urn:microsoft.com/office/officeart/2005/8/layout/process4"/>
    <dgm:cxn modelId="{A1409F5A-1E16-4748-8B2E-1CBC61DFFFA2}" type="presParOf" srcId="{24217682-5362-CD4C-AC22-BC714E926CDC}" destId="{86934261-555B-C646-A077-C5A8158D1440}" srcOrd="2" destOrd="0" presId="urn:microsoft.com/office/officeart/2005/8/layout/process4"/>
    <dgm:cxn modelId="{E3395879-477B-8D40-8D1F-9A9A3BEC05DC}" type="presParOf" srcId="{86934261-555B-C646-A077-C5A8158D1440}" destId="{C76F4CE9-71A5-CC4E-8188-DA1556ECF431}" srcOrd="0" destOrd="0" presId="urn:microsoft.com/office/officeart/2005/8/layout/process4"/>
    <dgm:cxn modelId="{E05F93FF-DABD-FC4E-88B4-75E4C6C30B5D}" type="presParOf" srcId="{86934261-555B-C646-A077-C5A8158D1440}" destId="{0C222BAF-2668-754A-8DF7-BF8196FD13E3}" srcOrd="1" destOrd="0" presId="urn:microsoft.com/office/officeart/2005/8/layout/process4"/>
    <dgm:cxn modelId="{23B8E733-B233-5D43-ADD8-ED113152436C}" type="presParOf" srcId="{86934261-555B-C646-A077-C5A8158D1440}" destId="{23D31016-F189-A14D-BA99-5C49569C74C3}" srcOrd="2" destOrd="0" presId="urn:microsoft.com/office/officeart/2005/8/layout/process4"/>
    <dgm:cxn modelId="{285798AF-A97D-0C42-AE9A-DEF1A30E77E5}" type="presParOf" srcId="{7DDF55E9-6766-154F-B4B1-ACD17902F6FA}" destId="{C3C4FB88-C293-C447-894C-976E7C7F9D72}" srcOrd="1" destOrd="0" presId="urn:microsoft.com/office/officeart/2005/8/layout/process4"/>
    <dgm:cxn modelId="{15212FF1-8629-B943-932F-04F2B0643980}" type="presParOf" srcId="{7DDF55E9-6766-154F-B4B1-ACD17902F6FA}" destId="{D4518524-B45A-BC4E-8C7F-B80CDD6F9214}" srcOrd="2" destOrd="0" presId="urn:microsoft.com/office/officeart/2005/8/layout/process4"/>
    <dgm:cxn modelId="{BD48A9A0-6046-8246-A963-C082D6C03DE8}" type="presParOf" srcId="{D4518524-B45A-BC4E-8C7F-B80CDD6F9214}" destId="{F55D5FF5-99E3-EF48-A645-B57D31089D0F}" srcOrd="0" destOrd="0" presId="urn:microsoft.com/office/officeart/2005/8/layout/process4"/>
    <dgm:cxn modelId="{13C44E03-DEA9-124A-9618-0C50E3954046}" type="presParOf" srcId="{7DDF55E9-6766-154F-B4B1-ACD17902F6FA}" destId="{8C698CCD-56DC-AD44-AA14-B9B43C637777}" srcOrd="3" destOrd="0" presId="urn:microsoft.com/office/officeart/2005/8/layout/process4"/>
    <dgm:cxn modelId="{8D9880F7-843A-AD43-9AE2-E4159B66ECC8}" type="presParOf" srcId="{7DDF55E9-6766-154F-B4B1-ACD17902F6FA}" destId="{E31360A7-A09E-4045-81D5-D21B904FA279}" srcOrd="4" destOrd="0" presId="urn:microsoft.com/office/officeart/2005/8/layout/process4"/>
    <dgm:cxn modelId="{9191481E-6CE7-DE42-BF94-AB235E21F9ED}" type="presParOf" srcId="{E31360A7-A09E-4045-81D5-D21B904FA279}" destId="{09F0DD20-685C-604F-9A1A-2250CC717BEB}"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1383EA-1926-4230-AFE5-8E27716565CC}">
      <dsp:nvSpPr>
        <dsp:cNvPr id="0" name=""/>
        <dsp:cNvSpPr/>
      </dsp:nvSpPr>
      <dsp:spPr>
        <a:xfrm>
          <a:off x="0" y="531"/>
          <a:ext cx="10515600" cy="1244702"/>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6355FC-4EF6-433D-ADC3-2CDD174F5057}">
      <dsp:nvSpPr>
        <dsp:cNvPr id="0" name=""/>
        <dsp:cNvSpPr/>
      </dsp:nvSpPr>
      <dsp:spPr>
        <a:xfrm>
          <a:off x="376522" y="280590"/>
          <a:ext cx="684586" cy="68458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31B76CE-25AA-44C3-A298-02C0A68DC780}">
      <dsp:nvSpPr>
        <dsp:cNvPr id="0" name=""/>
        <dsp:cNvSpPr/>
      </dsp:nvSpPr>
      <dsp:spPr>
        <a:xfrm>
          <a:off x="1437631" y="531"/>
          <a:ext cx="9077968" cy="12447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731" tIns="131731" rIns="131731" bIns="131731" numCol="1" spcCol="1270" anchor="ctr" anchorCtr="0">
          <a:noAutofit/>
        </a:bodyPr>
        <a:lstStyle/>
        <a:p>
          <a:pPr marL="0" lvl="0" indent="0" algn="l" defTabSz="711200">
            <a:lnSpc>
              <a:spcPct val="90000"/>
            </a:lnSpc>
            <a:spcBef>
              <a:spcPct val="0"/>
            </a:spcBef>
            <a:spcAft>
              <a:spcPct val="35000"/>
            </a:spcAft>
            <a:buNone/>
          </a:pPr>
          <a:r>
            <a:rPr lang="en-US" sz="1600" b="1" kern="1200"/>
            <a:t>Scenario:</a:t>
          </a:r>
          <a:br>
            <a:rPr lang="en-US" sz="1600" kern="1200"/>
          </a:br>
          <a:r>
            <a:rPr lang="en-US" sz="1600" kern="1200"/>
            <a:t>A growing e-commerce business struggles with delivering </a:t>
          </a:r>
          <a:r>
            <a:rPr lang="en-US" sz="1600" b="1" kern="1200"/>
            <a:t>personalized product recommendations </a:t>
          </a:r>
          <a:r>
            <a:rPr lang="en-US" sz="1600" kern="1200"/>
            <a:t>due to </a:t>
          </a:r>
          <a:r>
            <a:rPr lang="en-US" sz="1600" b="1" kern="1200"/>
            <a:t>data silos </a:t>
          </a:r>
          <a:r>
            <a:rPr lang="en-US" sz="1600" kern="1200"/>
            <a:t>across transactional systems and analytics platforms. </a:t>
          </a:r>
          <a:r>
            <a:rPr lang="en-US" sz="1600" b="1" kern="1200"/>
            <a:t>Inventory updates </a:t>
          </a:r>
          <a:r>
            <a:rPr lang="en-US" sz="1600" kern="1200"/>
            <a:t>are delayed, leading to stockouts and dissatisfied customers.</a:t>
          </a:r>
        </a:p>
      </dsp:txBody>
      <dsp:txXfrm>
        <a:off x="1437631" y="531"/>
        <a:ext cx="9077968" cy="1244702"/>
      </dsp:txXfrm>
    </dsp:sp>
    <dsp:sp modelId="{AA41FDB6-7918-49ED-A328-1C1DDC346CE7}">
      <dsp:nvSpPr>
        <dsp:cNvPr id="0" name=""/>
        <dsp:cNvSpPr/>
      </dsp:nvSpPr>
      <dsp:spPr>
        <a:xfrm>
          <a:off x="0" y="1556410"/>
          <a:ext cx="10515600" cy="1244702"/>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030D71-565A-425E-8932-616633133B81}">
      <dsp:nvSpPr>
        <dsp:cNvPr id="0" name=""/>
        <dsp:cNvSpPr/>
      </dsp:nvSpPr>
      <dsp:spPr>
        <a:xfrm>
          <a:off x="376522" y="1836468"/>
          <a:ext cx="684586" cy="68458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9483BEB-FF98-4D6C-8E91-1071826AE9D6}">
      <dsp:nvSpPr>
        <dsp:cNvPr id="0" name=""/>
        <dsp:cNvSpPr/>
      </dsp:nvSpPr>
      <dsp:spPr>
        <a:xfrm>
          <a:off x="1437631" y="1556410"/>
          <a:ext cx="9077968" cy="12447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731" tIns="131731" rIns="131731" bIns="131731" numCol="1" spcCol="1270" anchor="ctr" anchorCtr="0">
          <a:noAutofit/>
        </a:bodyPr>
        <a:lstStyle/>
        <a:p>
          <a:pPr marL="0" lvl="0" indent="0" algn="l" defTabSz="711200">
            <a:lnSpc>
              <a:spcPct val="90000"/>
            </a:lnSpc>
            <a:spcBef>
              <a:spcPct val="0"/>
            </a:spcBef>
            <a:spcAft>
              <a:spcPct val="35000"/>
            </a:spcAft>
            <a:buNone/>
          </a:pPr>
          <a:r>
            <a:rPr lang="en-US" sz="1600" b="1" kern="1200"/>
            <a:t>How SQL Database in Fabric Solves It:</a:t>
          </a:r>
          <a:br>
            <a:rPr lang="en-US" sz="1600" kern="1200"/>
          </a:br>
          <a:r>
            <a:rPr lang="en-US" sz="1600" kern="1200"/>
            <a:t>With SQL Database in Microsoft Fabric, the business can integrate transactional and operational data into a single platform. Real-time queries enable personalized recommendations during user interactions, while up-to-date inventory tracking ensures accurate product availability.</a:t>
          </a:r>
        </a:p>
      </dsp:txBody>
      <dsp:txXfrm>
        <a:off x="1437631" y="1556410"/>
        <a:ext cx="9077968" cy="1244702"/>
      </dsp:txXfrm>
    </dsp:sp>
    <dsp:sp modelId="{2DCF4648-B60B-437D-BA9C-81488B0FD89B}">
      <dsp:nvSpPr>
        <dsp:cNvPr id="0" name=""/>
        <dsp:cNvSpPr/>
      </dsp:nvSpPr>
      <dsp:spPr>
        <a:xfrm>
          <a:off x="0" y="3112289"/>
          <a:ext cx="10515600" cy="1244702"/>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1FF1FF-13EF-403D-BDF2-F4795ECFEE94}">
      <dsp:nvSpPr>
        <dsp:cNvPr id="0" name=""/>
        <dsp:cNvSpPr/>
      </dsp:nvSpPr>
      <dsp:spPr>
        <a:xfrm>
          <a:off x="376522" y="3392347"/>
          <a:ext cx="684586" cy="68458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C03470F-DBE0-4E40-93CB-D7C59F909059}">
      <dsp:nvSpPr>
        <dsp:cNvPr id="0" name=""/>
        <dsp:cNvSpPr/>
      </dsp:nvSpPr>
      <dsp:spPr>
        <a:xfrm>
          <a:off x="1437631" y="3112289"/>
          <a:ext cx="4732020" cy="12447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731" tIns="131731" rIns="131731" bIns="131731" numCol="1" spcCol="1270" anchor="ctr" anchorCtr="0">
          <a:noAutofit/>
        </a:bodyPr>
        <a:lstStyle/>
        <a:p>
          <a:pPr marL="0" lvl="0" indent="0" algn="l" defTabSz="711200">
            <a:lnSpc>
              <a:spcPct val="90000"/>
            </a:lnSpc>
            <a:spcBef>
              <a:spcPct val="0"/>
            </a:spcBef>
            <a:spcAft>
              <a:spcPct val="35000"/>
            </a:spcAft>
            <a:buNone/>
          </a:pPr>
          <a:r>
            <a:rPr lang="en-US" sz="1600" b="1" kern="1200"/>
            <a:t>Outcome:</a:t>
          </a:r>
          <a:endParaRPr lang="en-US" sz="1600" kern="1200"/>
        </a:p>
      </dsp:txBody>
      <dsp:txXfrm>
        <a:off x="1437631" y="3112289"/>
        <a:ext cx="4732020" cy="1244702"/>
      </dsp:txXfrm>
    </dsp:sp>
    <dsp:sp modelId="{BA01D1D2-3C86-4038-96F1-CD3B62FB6017}">
      <dsp:nvSpPr>
        <dsp:cNvPr id="0" name=""/>
        <dsp:cNvSpPr/>
      </dsp:nvSpPr>
      <dsp:spPr>
        <a:xfrm>
          <a:off x="6169651" y="3112289"/>
          <a:ext cx="4345948" cy="12447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731" tIns="131731" rIns="131731" bIns="131731" numCol="1" spcCol="1270" anchor="ctr" anchorCtr="0">
          <a:noAutofit/>
        </a:bodyPr>
        <a:lstStyle/>
        <a:p>
          <a:pPr marL="0" lvl="0" indent="0" algn="l" defTabSz="533400">
            <a:lnSpc>
              <a:spcPct val="90000"/>
            </a:lnSpc>
            <a:spcBef>
              <a:spcPct val="0"/>
            </a:spcBef>
            <a:spcAft>
              <a:spcPct val="35000"/>
            </a:spcAft>
            <a:buNone/>
          </a:pPr>
          <a:r>
            <a:rPr lang="en-US" sz="1200" kern="1200"/>
            <a:t>Increased customer satisfaction through real-time personalization.</a:t>
          </a:r>
        </a:p>
        <a:p>
          <a:pPr marL="0" lvl="0" indent="0" algn="l" defTabSz="533400">
            <a:lnSpc>
              <a:spcPct val="90000"/>
            </a:lnSpc>
            <a:spcBef>
              <a:spcPct val="0"/>
            </a:spcBef>
            <a:spcAft>
              <a:spcPct val="35000"/>
            </a:spcAft>
            <a:buNone/>
          </a:pPr>
          <a:r>
            <a:rPr lang="en-US" sz="1200" kern="1200"/>
            <a:t>Reduced stockouts and improved inventory turnover.</a:t>
          </a:r>
        </a:p>
        <a:p>
          <a:pPr marL="0" lvl="0" indent="0" algn="l" defTabSz="533400">
            <a:lnSpc>
              <a:spcPct val="90000"/>
            </a:lnSpc>
            <a:spcBef>
              <a:spcPct val="0"/>
            </a:spcBef>
            <a:spcAft>
              <a:spcPct val="35000"/>
            </a:spcAft>
            <a:buNone/>
          </a:pPr>
          <a:r>
            <a:rPr lang="en-US" sz="1200" kern="1200"/>
            <a:t>Unified platform reduces operational complexity.</a:t>
          </a:r>
        </a:p>
      </dsp:txBody>
      <dsp:txXfrm>
        <a:off x="6169651" y="3112289"/>
        <a:ext cx="4345948" cy="12447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2E1B47-62B0-E545-AC9F-4A9F936B6608}">
      <dsp:nvSpPr>
        <dsp:cNvPr id="0" name=""/>
        <dsp:cNvSpPr/>
      </dsp:nvSpPr>
      <dsp:spPr>
        <a:xfrm>
          <a:off x="0" y="4105454"/>
          <a:ext cx="6666833" cy="134750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a:t>Outcome:</a:t>
          </a:r>
          <a:endParaRPr lang="en-US" sz="1600" kern="1200"/>
        </a:p>
      </dsp:txBody>
      <dsp:txXfrm>
        <a:off x="0" y="4105454"/>
        <a:ext cx="6666833" cy="727650"/>
      </dsp:txXfrm>
    </dsp:sp>
    <dsp:sp modelId="{C76F4CE9-71A5-CC4E-8188-DA1556ECF431}">
      <dsp:nvSpPr>
        <dsp:cNvPr id="0" name=""/>
        <dsp:cNvSpPr/>
      </dsp:nvSpPr>
      <dsp:spPr>
        <a:xfrm>
          <a:off x="3255" y="4806155"/>
          <a:ext cx="2220107" cy="61985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a:t>Proactive identification of high-risk patients.</a:t>
          </a:r>
        </a:p>
      </dsp:txBody>
      <dsp:txXfrm>
        <a:off x="3255" y="4806155"/>
        <a:ext cx="2220107" cy="619850"/>
      </dsp:txXfrm>
    </dsp:sp>
    <dsp:sp modelId="{0C222BAF-2668-754A-8DF7-BF8196FD13E3}">
      <dsp:nvSpPr>
        <dsp:cNvPr id="0" name=""/>
        <dsp:cNvSpPr/>
      </dsp:nvSpPr>
      <dsp:spPr>
        <a:xfrm>
          <a:off x="2223362" y="4806155"/>
          <a:ext cx="2220107" cy="619850"/>
        </a:xfrm>
        <a:prstGeom prst="rect">
          <a:avLst/>
        </a:prstGeom>
        <a:solidFill>
          <a:schemeClr val="accent2">
            <a:tint val="40000"/>
            <a:alpha val="90000"/>
            <a:hueOff val="3367359"/>
            <a:satOff val="-31116"/>
            <a:lumOff val="-3508"/>
            <a:alphaOff val="0"/>
          </a:schemeClr>
        </a:solidFill>
        <a:ln w="12700" cap="flat" cmpd="sng" algn="ctr">
          <a:solidFill>
            <a:schemeClr val="accent2">
              <a:tint val="40000"/>
              <a:alpha val="90000"/>
              <a:hueOff val="3367359"/>
              <a:satOff val="-31116"/>
              <a:lumOff val="-350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a:t>Efficient allocation of healthcare resources.</a:t>
          </a:r>
        </a:p>
      </dsp:txBody>
      <dsp:txXfrm>
        <a:off x="2223362" y="4806155"/>
        <a:ext cx="2220107" cy="619850"/>
      </dsp:txXfrm>
    </dsp:sp>
    <dsp:sp modelId="{23D31016-F189-A14D-BA99-5C49569C74C3}">
      <dsp:nvSpPr>
        <dsp:cNvPr id="0" name=""/>
        <dsp:cNvSpPr/>
      </dsp:nvSpPr>
      <dsp:spPr>
        <a:xfrm>
          <a:off x="4443470" y="4806155"/>
          <a:ext cx="2220107" cy="619850"/>
        </a:xfrm>
        <a:prstGeom prst="rect">
          <a:avLst/>
        </a:prstGeom>
        <a:solidFill>
          <a:schemeClr val="accent2">
            <a:tint val="40000"/>
            <a:alpha val="90000"/>
            <a:hueOff val="6734718"/>
            <a:satOff val="-62232"/>
            <a:lumOff val="-7015"/>
            <a:alphaOff val="0"/>
          </a:schemeClr>
        </a:solidFill>
        <a:ln w="12700" cap="flat" cmpd="sng" algn="ctr">
          <a:solidFill>
            <a:schemeClr val="accent2">
              <a:tint val="40000"/>
              <a:alpha val="90000"/>
              <a:hueOff val="6734718"/>
              <a:satOff val="-62232"/>
              <a:lumOff val="-7015"/>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a:t>Improved patient care and reduced costs.</a:t>
          </a:r>
        </a:p>
      </dsp:txBody>
      <dsp:txXfrm>
        <a:off x="4443470" y="4806155"/>
        <a:ext cx="2220107" cy="619850"/>
      </dsp:txXfrm>
    </dsp:sp>
    <dsp:sp modelId="{F55D5FF5-99E3-EF48-A645-B57D31089D0F}">
      <dsp:nvSpPr>
        <dsp:cNvPr id="0" name=""/>
        <dsp:cNvSpPr/>
      </dsp:nvSpPr>
      <dsp:spPr>
        <a:xfrm rot="10800000">
          <a:off x="0" y="2053209"/>
          <a:ext cx="6666833" cy="2072457"/>
        </a:xfrm>
        <a:prstGeom prst="upArrowCallout">
          <a:avLst/>
        </a:prstGeom>
        <a:gradFill rotWithShape="0">
          <a:gsLst>
            <a:gs pos="0">
              <a:schemeClr val="accent2">
                <a:hueOff val="3221807"/>
                <a:satOff val="-9246"/>
                <a:lumOff val="-14805"/>
                <a:alphaOff val="0"/>
                <a:satMod val="103000"/>
                <a:lumMod val="102000"/>
                <a:tint val="94000"/>
              </a:schemeClr>
            </a:gs>
            <a:gs pos="50000">
              <a:schemeClr val="accent2">
                <a:hueOff val="3221807"/>
                <a:satOff val="-9246"/>
                <a:lumOff val="-14805"/>
                <a:alphaOff val="0"/>
                <a:satMod val="110000"/>
                <a:lumMod val="100000"/>
                <a:shade val="100000"/>
              </a:schemeClr>
            </a:gs>
            <a:gs pos="100000">
              <a:schemeClr val="accent2">
                <a:hueOff val="3221807"/>
                <a:satOff val="-9246"/>
                <a:lumOff val="-1480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a:t>How SQL Database in Fabric Solves It:</a:t>
          </a:r>
          <a:br>
            <a:rPr lang="en-US" sz="1600" kern="1200"/>
          </a:br>
          <a:r>
            <a:rPr lang="en-US" sz="1600" kern="1200"/>
            <a:t>SQL Database integrates patient records with operational data in a compliant and secure environment. Data scientists can use familiar SQL to run ad hoc queries and identify at-risk patients while respecting HIPAA and GDPR regulations.</a:t>
          </a:r>
        </a:p>
      </dsp:txBody>
      <dsp:txXfrm rot="10800000">
        <a:off x="0" y="2053209"/>
        <a:ext cx="6666833" cy="1346620"/>
      </dsp:txXfrm>
    </dsp:sp>
    <dsp:sp modelId="{09F0DD20-685C-604F-9A1A-2250CC717BEB}">
      <dsp:nvSpPr>
        <dsp:cNvPr id="0" name=""/>
        <dsp:cNvSpPr/>
      </dsp:nvSpPr>
      <dsp:spPr>
        <a:xfrm rot="10800000">
          <a:off x="0" y="964"/>
          <a:ext cx="6666833" cy="2072457"/>
        </a:xfrm>
        <a:prstGeom prst="upArrowCallou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a:t>Scenario:</a:t>
          </a:r>
          <a:br>
            <a:rPr lang="en-US" sz="1600" kern="1200"/>
          </a:br>
          <a:r>
            <a:rPr lang="en-US" sz="1600" kern="1200"/>
            <a:t>A healthcare provider needs to analyze structured patient data to identify high-risk individuals and allocate resources efficiently. Current systems </a:t>
          </a:r>
          <a:r>
            <a:rPr lang="en-US" sz="1600" b="1" kern="1200"/>
            <a:t>are siloed</a:t>
          </a:r>
          <a:r>
            <a:rPr lang="en-US" sz="1600" kern="1200"/>
            <a:t>, delaying insights.</a:t>
          </a:r>
        </a:p>
      </dsp:txBody>
      <dsp:txXfrm rot="10800000">
        <a:off x="0" y="964"/>
        <a:ext cx="6666833" cy="134662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F19744-4ABD-41D8-B025-2169914A0148}" type="datetimeFigureOut">
              <a:rPr lang="en-US" smtClean="0"/>
              <a:t>1/28/2025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47E76A-3843-48C2-A953-D3295375F2C4}" type="slidenum">
              <a:rPr lang="en-US" smtClean="0"/>
              <a:t>‹#›</a:t>
            </a:fld>
            <a:endParaRPr lang="en-US"/>
          </a:p>
        </p:txBody>
      </p:sp>
    </p:spTree>
    <p:extLst>
      <p:ext uri="{BB962C8B-B14F-4D97-AF65-F5344CB8AC3E}">
        <p14:creationId xmlns:p14="http://schemas.microsoft.com/office/powerpoint/2010/main" val="98851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0BA86C-941B-4A27-92D4-A26DB788B9AA}"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59607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747E76A-3843-48C2-A953-D3295375F2C4}" type="slidenum">
              <a:rPr lang="en-US" smtClean="0"/>
              <a:t>14</a:t>
            </a:fld>
            <a:endParaRPr lang="en-US"/>
          </a:p>
        </p:txBody>
      </p:sp>
    </p:spTree>
    <p:extLst>
      <p:ext uri="{BB962C8B-B14F-4D97-AF65-F5344CB8AC3E}">
        <p14:creationId xmlns:p14="http://schemas.microsoft.com/office/powerpoint/2010/main" val="3350441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500"/>
              </a:lnSpc>
            </a:pPr>
            <a:r>
              <a:rPr lang="en-US" b="0" i="0">
                <a:effectLst/>
                <a:latin typeface="Segoe UI" panose="020B0502040204020203" pitchFamily="34" charset="0"/>
              </a:rPr>
              <a:t>Imagine a scenario where a retail company wants to enhance its analytics capabilities to better understand customer behavior and optimize inventory management. Here's how the new SQL database in Fabric can be used as part of a complete analytics solution:</a:t>
            </a:r>
          </a:p>
          <a:p>
            <a:pPr>
              <a:lnSpc>
                <a:spcPts val="1500"/>
              </a:lnSpc>
            </a:pPr>
            <a:r>
              <a:rPr lang="en-US" b="1" i="0">
                <a:effectLst/>
                <a:latin typeface="Segoe UI" panose="020B0502040204020203" pitchFamily="34" charset="0"/>
              </a:rPr>
              <a:t>Data Ingestion and Integration</a:t>
            </a:r>
          </a:p>
          <a:p>
            <a:pPr>
              <a:lnSpc>
                <a:spcPts val="1500"/>
              </a:lnSpc>
              <a:buFont typeface="+mj-lt"/>
              <a:buAutoNum type="arabicPeriod"/>
            </a:pPr>
            <a:r>
              <a:rPr lang="en-US" b="1" i="0">
                <a:effectLst/>
                <a:latin typeface="Segoe UI" panose="020B0502040204020203" pitchFamily="34" charset="0"/>
              </a:rPr>
              <a:t>Microsoft Fabric Pipelines</a:t>
            </a:r>
            <a:r>
              <a:rPr lang="en-US" b="0" i="0">
                <a:effectLst/>
                <a:latin typeface="Segoe UI" panose="020B0502040204020203" pitchFamily="34" charset="0"/>
              </a:rPr>
              <a:t>: The process begins with data ingestion using Microsoft Fabric Pipelines. These pipelines can extract data from various sources such as transactional databases, CRM systems, and IoT devices. The data is then transformed and loaded into the SQL database in Fabric.</a:t>
            </a:r>
          </a:p>
          <a:p>
            <a:pPr>
              <a:lnSpc>
                <a:spcPts val="1500"/>
              </a:lnSpc>
            </a:pPr>
            <a:r>
              <a:rPr lang="en-US" b="1" i="0">
                <a:effectLst/>
                <a:latin typeface="Segoe UI" panose="020B0502040204020203" pitchFamily="34" charset="0"/>
              </a:rPr>
              <a:t>Data Storage and Management</a:t>
            </a:r>
          </a:p>
          <a:p>
            <a:pPr>
              <a:lnSpc>
                <a:spcPts val="1500"/>
              </a:lnSpc>
              <a:buFont typeface="+mj-lt"/>
              <a:buAutoNum type="arabicPeriod" startAt="2"/>
            </a:pPr>
            <a:r>
              <a:rPr lang="en-US" b="1" i="0">
                <a:effectLst/>
                <a:latin typeface="Segoe UI" panose="020B0502040204020203" pitchFamily="34" charset="0"/>
              </a:rPr>
              <a:t>SQL Endpoint Replicated Data</a:t>
            </a:r>
            <a:r>
              <a:rPr lang="en-US" b="0" i="0">
                <a:effectLst/>
                <a:latin typeface="Segoe UI" panose="020B0502040204020203" pitchFamily="34" charset="0"/>
              </a:rPr>
              <a:t>: The ingested data is stored in the SQL database in Fabric. This database provides a SQL endpoint that allows developers to query the data using familiar SQL syntax. The data is replicated across multiple nodes to ensure high availability and fault tolerance.</a:t>
            </a:r>
          </a:p>
          <a:p>
            <a:pPr>
              <a:lnSpc>
                <a:spcPts val="1500"/>
              </a:lnSpc>
              <a:buFont typeface="+mj-lt"/>
              <a:buAutoNum type="arabicPeriod" startAt="2"/>
            </a:pPr>
            <a:r>
              <a:rPr lang="en-US" b="1" i="0">
                <a:effectLst/>
                <a:latin typeface="Segoe UI" panose="020B0502040204020203" pitchFamily="34" charset="0"/>
              </a:rPr>
              <a:t>OneLake</a:t>
            </a:r>
            <a:r>
              <a:rPr lang="en-US" b="0" i="0">
                <a:effectLst/>
                <a:latin typeface="Segoe UI" panose="020B0502040204020203" pitchFamily="34" charset="0"/>
              </a:rPr>
              <a:t>: The data is also stored in OneLake, which acts as a unified data lake for the organization. OneLake provides a single source of truth for all data, making it easier to manage and access large volumes of data.</a:t>
            </a:r>
          </a:p>
          <a:p>
            <a:pPr>
              <a:lnSpc>
                <a:spcPts val="1500"/>
              </a:lnSpc>
            </a:pPr>
            <a:r>
              <a:rPr lang="en-US" b="1" i="0">
                <a:effectLst/>
                <a:latin typeface="Segoe UI" panose="020B0502040204020203" pitchFamily="34" charset="0"/>
              </a:rPr>
              <a:t>Data Processing and Analysis</a:t>
            </a:r>
          </a:p>
          <a:p>
            <a:pPr>
              <a:lnSpc>
                <a:spcPts val="1500"/>
              </a:lnSpc>
              <a:buFont typeface="+mj-lt"/>
              <a:buAutoNum type="arabicPeriod" startAt="4"/>
            </a:pPr>
            <a:r>
              <a:rPr lang="en-US" b="1" i="0">
                <a:effectLst/>
                <a:latin typeface="Segoe UI" panose="020B0502040204020203" pitchFamily="34" charset="0"/>
              </a:rPr>
              <a:t>Fabric Notebooks</a:t>
            </a:r>
            <a:r>
              <a:rPr lang="en-US" b="0" i="0">
                <a:effectLst/>
                <a:latin typeface="Segoe UI" panose="020B0502040204020203" pitchFamily="34" charset="0"/>
              </a:rPr>
              <a:t>: Developers can use Fabric Notebooks to perform data processing and analysis. These notebooks support multiple languages such as Python, R, and SQL, allowing developers to choose the best tool for their analysis. The notebooks can be used to clean, transform, and analyze the data, and the results can be visualized within the notebook itself.</a:t>
            </a:r>
          </a:p>
          <a:p>
            <a:pPr>
              <a:lnSpc>
                <a:spcPts val="1500"/>
              </a:lnSpc>
              <a:buFont typeface="+mj-lt"/>
              <a:buAutoNum type="arabicPeriod" startAt="4"/>
            </a:pPr>
            <a:r>
              <a:rPr lang="en-US" b="1" i="0" err="1">
                <a:effectLst/>
                <a:latin typeface="Segoe UI" panose="020B0502040204020203" pitchFamily="34" charset="0"/>
              </a:rPr>
              <a:t>GraphQL</a:t>
            </a:r>
            <a:r>
              <a:rPr lang="en-US" b="0" i="0">
                <a:effectLst/>
                <a:latin typeface="Segoe UI" panose="020B0502040204020203" pitchFamily="34" charset="0"/>
              </a:rPr>
              <a:t>: To simplify the developer experience, the SQL database in Fabric supports </a:t>
            </a:r>
            <a:r>
              <a:rPr lang="en-US" b="0" i="0" err="1">
                <a:effectLst/>
                <a:latin typeface="Segoe UI" panose="020B0502040204020203" pitchFamily="34" charset="0"/>
              </a:rPr>
              <a:t>GraphQL</a:t>
            </a:r>
            <a:r>
              <a:rPr lang="en-US" b="0" i="0">
                <a:effectLst/>
                <a:latin typeface="Segoe UI" panose="020B0502040204020203" pitchFamily="34" charset="0"/>
              </a:rPr>
              <a:t>. Developers can use </a:t>
            </a:r>
            <a:r>
              <a:rPr lang="en-US" b="0" i="0" err="1">
                <a:effectLst/>
                <a:latin typeface="Segoe UI" panose="020B0502040204020203" pitchFamily="34" charset="0"/>
              </a:rPr>
              <a:t>GraphQL</a:t>
            </a:r>
            <a:r>
              <a:rPr lang="en-US" b="0" i="0">
                <a:effectLst/>
                <a:latin typeface="Segoe UI" panose="020B0502040204020203" pitchFamily="34" charset="0"/>
              </a:rPr>
              <a:t> to query the data in a more flexible and efficient manner. </a:t>
            </a:r>
            <a:r>
              <a:rPr lang="en-US" b="0" i="0" err="1">
                <a:effectLst/>
                <a:latin typeface="Segoe UI" panose="020B0502040204020203" pitchFamily="34" charset="0"/>
              </a:rPr>
              <a:t>GraphQL</a:t>
            </a:r>
            <a:r>
              <a:rPr lang="en-US" b="0" i="0">
                <a:effectLst/>
                <a:latin typeface="Segoe UI" panose="020B0502040204020203" pitchFamily="34" charset="0"/>
              </a:rPr>
              <a:t> allows developers to specify exactly what data they need, reducing the amount of data transferred over the network and improving performance.</a:t>
            </a:r>
          </a:p>
          <a:p>
            <a:pPr>
              <a:lnSpc>
                <a:spcPts val="1500"/>
              </a:lnSpc>
            </a:pPr>
            <a:r>
              <a:rPr lang="en-US" b="1" i="0">
                <a:effectLst/>
                <a:latin typeface="Segoe UI" panose="020B0502040204020203" pitchFamily="34" charset="0"/>
              </a:rPr>
              <a:t>Data Visualization and Reporting</a:t>
            </a:r>
          </a:p>
          <a:p>
            <a:pPr>
              <a:lnSpc>
                <a:spcPts val="1500"/>
              </a:lnSpc>
              <a:buFont typeface="+mj-lt"/>
              <a:buAutoNum type="arabicPeriod" startAt="6"/>
            </a:pPr>
            <a:r>
              <a:rPr lang="en-US" b="1" i="0">
                <a:effectLst/>
                <a:latin typeface="Segoe UI" panose="020B0502040204020203" pitchFamily="34" charset="0"/>
              </a:rPr>
              <a:t>Power BI</a:t>
            </a:r>
            <a:r>
              <a:rPr lang="en-US" b="0" i="0">
                <a:effectLst/>
                <a:latin typeface="Segoe UI" panose="020B0502040204020203" pitchFamily="34" charset="0"/>
              </a:rPr>
              <a:t>: The processed data can be visualized using Power BI. Power BI can connect to the SQL database in Fabric and OneLake to create interactive dashboards and reports. These visualizations provide insights into customer behavior, sales trends, and inventory levels, helping the company make </a:t>
            </a:r>
            <a:r>
              <a:rPr lang="en-US" b="0" i="0" err="1">
                <a:effectLst/>
                <a:latin typeface="Segoe UI" panose="020B0502040204020203" pitchFamily="34" charset="0"/>
              </a:rPr>
              <a:t>data-driven</a:t>
            </a:r>
            <a:r>
              <a:rPr lang="en-US" b="0" i="0">
                <a:effectLst/>
                <a:latin typeface="Segoe UI" panose="020B0502040204020203" pitchFamily="34" charset="0"/>
              </a:rPr>
              <a:t> decisions.</a:t>
            </a:r>
          </a:p>
          <a:p>
            <a:pPr>
              <a:lnSpc>
                <a:spcPts val="1500"/>
              </a:lnSpc>
              <a:buFont typeface="+mj-lt"/>
              <a:buAutoNum type="arabicPeriod" startAt="6"/>
            </a:pPr>
            <a:endParaRPr lang="en-US" b="0" i="0">
              <a:effectLst/>
              <a:latin typeface="Segoe UI" panose="020B0502040204020203" pitchFamily="34" charset="0"/>
            </a:endParaRPr>
          </a:p>
          <a:p>
            <a:pPr>
              <a:lnSpc>
                <a:spcPts val="1500"/>
              </a:lnSpc>
            </a:pPr>
            <a:r>
              <a:rPr lang="en-US" b="1" i="0">
                <a:effectLst/>
                <a:latin typeface="Segoe UI" panose="020B0502040204020203" pitchFamily="34" charset="0"/>
              </a:rPr>
              <a:t>Complete Solution Workflow</a:t>
            </a:r>
          </a:p>
          <a:p>
            <a:pPr>
              <a:lnSpc>
                <a:spcPts val="1500"/>
              </a:lnSpc>
              <a:buFont typeface="Arial" panose="020B0604020202020204" pitchFamily="34" charset="0"/>
              <a:buChar char="•"/>
            </a:pPr>
            <a:r>
              <a:rPr lang="en-US" b="1" i="0">
                <a:effectLst/>
                <a:latin typeface="Segoe UI" panose="020B0502040204020203" pitchFamily="34" charset="0"/>
              </a:rPr>
              <a:t>Data Ingestion</a:t>
            </a:r>
            <a:r>
              <a:rPr lang="en-US" b="0" i="0">
                <a:effectLst/>
                <a:latin typeface="Segoe UI" panose="020B0502040204020203" pitchFamily="34" charset="0"/>
              </a:rPr>
              <a:t>: Microsoft Fabric Pipelines extract, transform, and load data into the SQL database in Fabric.</a:t>
            </a:r>
          </a:p>
          <a:p>
            <a:pPr>
              <a:lnSpc>
                <a:spcPts val="1500"/>
              </a:lnSpc>
              <a:buFont typeface="Arial" panose="020B0604020202020204" pitchFamily="34" charset="0"/>
              <a:buChar char="•"/>
            </a:pPr>
            <a:r>
              <a:rPr lang="en-US" b="1" i="0">
                <a:effectLst/>
                <a:latin typeface="Segoe UI" panose="020B0502040204020203" pitchFamily="34" charset="0"/>
              </a:rPr>
              <a:t>Data Storage</a:t>
            </a:r>
            <a:r>
              <a:rPr lang="en-US" b="0" i="0">
                <a:effectLst/>
                <a:latin typeface="Segoe UI" panose="020B0502040204020203" pitchFamily="34" charset="0"/>
              </a:rPr>
              <a:t>: The data is stored in the SQL database and OneLake, providing a unified data lake.</a:t>
            </a:r>
          </a:p>
          <a:p>
            <a:pPr>
              <a:lnSpc>
                <a:spcPts val="1500"/>
              </a:lnSpc>
              <a:buFont typeface="Arial" panose="020B0604020202020204" pitchFamily="34" charset="0"/>
              <a:buChar char="•"/>
            </a:pPr>
            <a:r>
              <a:rPr lang="en-US" b="1" i="0">
                <a:effectLst/>
                <a:latin typeface="Segoe UI" panose="020B0502040204020203" pitchFamily="34" charset="0"/>
              </a:rPr>
              <a:t>Data Processing</a:t>
            </a:r>
            <a:r>
              <a:rPr lang="en-US" b="0" i="0">
                <a:effectLst/>
                <a:latin typeface="Segoe UI" panose="020B0502040204020203" pitchFamily="34" charset="0"/>
              </a:rPr>
              <a:t>: Fabric Notebooks are used for data processing and analysis.</a:t>
            </a:r>
          </a:p>
          <a:p>
            <a:pPr>
              <a:lnSpc>
                <a:spcPts val="1500"/>
              </a:lnSpc>
              <a:buFont typeface="Arial" panose="020B0604020202020204" pitchFamily="34" charset="0"/>
              <a:buChar char="•"/>
            </a:pPr>
            <a:r>
              <a:rPr lang="en-US" b="1" i="0">
                <a:effectLst/>
                <a:latin typeface="Segoe UI" panose="020B0502040204020203" pitchFamily="34" charset="0"/>
              </a:rPr>
              <a:t>Data Querying</a:t>
            </a:r>
            <a:r>
              <a:rPr lang="en-US" b="0" i="0">
                <a:effectLst/>
                <a:latin typeface="Segoe UI" panose="020B0502040204020203" pitchFamily="34" charset="0"/>
              </a:rPr>
              <a:t>: Developers use </a:t>
            </a:r>
            <a:r>
              <a:rPr lang="en-US" b="0" i="0" err="1">
                <a:effectLst/>
                <a:latin typeface="Segoe UI" panose="020B0502040204020203" pitchFamily="34" charset="0"/>
              </a:rPr>
              <a:t>GraphQL</a:t>
            </a:r>
            <a:r>
              <a:rPr lang="en-US" b="0" i="0">
                <a:effectLst/>
                <a:latin typeface="Segoe UI" panose="020B0502040204020203" pitchFamily="34" charset="0"/>
              </a:rPr>
              <a:t> to query the data efficiently.</a:t>
            </a:r>
          </a:p>
          <a:p>
            <a:pPr>
              <a:lnSpc>
                <a:spcPts val="1500"/>
              </a:lnSpc>
              <a:buFont typeface="Arial" panose="020B0604020202020204" pitchFamily="34" charset="0"/>
              <a:buChar char="•"/>
            </a:pPr>
            <a:r>
              <a:rPr lang="en-US" b="1" i="0">
                <a:effectLst/>
                <a:latin typeface="Segoe UI" panose="020B0502040204020203" pitchFamily="34" charset="0"/>
              </a:rPr>
              <a:t>Data Visualization</a:t>
            </a:r>
            <a:r>
              <a:rPr lang="en-US" b="0" i="0">
                <a:effectLst/>
                <a:latin typeface="Segoe UI" panose="020B0502040204020203" pitchFamily="34" charset="0"/>
              </a:rPr>
              <a:t>: Power BI creates interactive dashboards and reports for data visualization.</a:t>
            </a:r>
          </a:p>
          <a:p>
            <a:pPr>
              <a:lnSpc>
                <a:spcPts val="1500"/>
              </a:lnSpc>
            </a:pPr>
            <a:endParaRPr lang="en-US" b="0" i="0">
              <a:effectLst/>
              <a:latin typeface="Segoe UI" panose="020B0502040204020203" pitchFamily="34" charset="0"/>
            </a:endParaRPr>
          </a:p>
          <a:p>
            <a:pPr>
              <a:lnSpc>
                <a:spcPts val="1500"/>
              </a:lnSpc>
            </a:pPr>
            <a:r>
              <a:rPr lang="en-US" b="0" i="0">
                <a:effectLst/>
                <a:latin typeface="Segoe UI" panose="020B0502040204020203" pitchFamily="34" charset="0"/>
              </a:rPr>
              <a:t>This complete analytics solution leverages the new SQL database in Fabric, providing a simplified and integrated experience for developers. The use of </a:t>
            </a:r>
            <a:r>
              <a:rPr lang="en-US" b="0" i="0" err="1">
                <a:effectLst/>
                <a:latin typeface="Segoe UI" panose="020B0502040204020203" pitchFamily="34" charset="0"/>
              </a:rPr>
              <a:t>GraphQL</a:t>
            </a:r>
            <a:r>
              <a:rPr lang="en-US" b="0" i="0">
                <a:effectLst/>
                <a:latin typeface="Segoe UI" panose="020B0502040204020203" pitchFamily="34" charset="0"/>
              </a:rPr>
              <a:t>, Fabric Notebooks, and Power BI ensures that developers can easily ingest, process, analyze, and visualize data, enabling the company to gain valuable insights and make informed decisions.</a:t>
            </a:r>
          </a:p>
          <a:p>
            <a:pPr>
              <a:lnSpc>
                <a:spcPts val="1500"/>
              </a:lnSpc>
            </a:pPr>
            <a:endParaRPr lang="en-US" b="0" i="0">
              <a:effectLst/>
              <a:latin typeface="Segoe UI" panose="020B0502040204020203" pitchFamily="34" charset="0"/>
            </a:endParaRPr>
          </a:p>
          <a:p>
            <a:pPr>
              <a:lnSpc>
                <a:spcPts val="1500"/>
              </a:lnSpc>
            </a:pPr>
            <a:br>
              <a:rPr lang="en-US" b="1" i="0">
                <a:effectLst/>
                <a:latin typeface="Segoe UI semibold" panose="020B0702040204020203" pitchFamily="34" charset="0"/>
              </a:rPr>
            </a:b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Sans Text" pitchFamily="2" charset="0"/>
                <a:ea typeface="Segoe UI" pitchFamily="34" charset="0"/>
                <a:cs typeface="Segoe Sans Text" pitchFamily="2"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D7DB6565-EEE0-442A-8DC8-09FA435478BA}" type="datetime8">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1/28/2025 8:25 PM</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Tree>
    <p:extLst>
      <p:ext uri="{BB962C8B-B14F-4D97-AF65-F5344CB8AC3E}">
        <p14:creationId xmlns:p14="http://schemas.microsoft.com/office/powerpoint/2010/main" val="3174941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BEEB11B-2B28-C344-9C5C-FEC8FC9D21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5137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a:t>https://aka.ms/HowToBecomeFDFP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9F78E7F-0DE6-4BA2-94EF-0B6FF79133E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70516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747E76A-3843-48C2-A953-D3295375F2C4}" type="slidenum">
              <a:rPr lang="en-US" smtClean="0"/>
              <a:t>29</a:t>
            </a:fld>
            <a:endParaRPr lang="en-US"/>
          </a:p>
        </p:txBody>
      </p:sp>
    </p:spTree>
    <p:extLst>
      <p:ext uri="{BB962C8B-B14F-4D97-AF65-F5344CB8AC3E}">
        <p14:creationId xmlns:p14="http://schemas.microsoft.com/office/powerpoint/2010/main" val="1255653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A3302-3290-22CA-3E3F-73FD2D092A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A379A-6928-DAD1-5733-BDCB07B218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F16902-0BFA-B512-EA97-B33838263915}"/>
              </a:ext>
            </a:extLst>
          </p:cNvPr>
          <p:cNvSpPr>
            <a:spLocks noGrp="1"/>
          </p:cNvSpPr>
          <p:nvPr>
            <p:ph type="body" idx="1"/>
          </p:nvPr>
        </p:nvSpPr>
        <p:spPr/>
        <p:txBody>
          <a:bodyPr/>
          <a:lstStyle/>
          <a:p>
            <a:r>
              <a:rPr lang="en-US"/>
              <a:t>Promocode shouldn’t be shared on socials – just direct to partners or in exclusive partner channels</a:t>
            </a:r>
          </a:p>
          <a:p>
            <a:endParaRPr lang="en-US"/>
          </a:p>
        </p:txBody>
      </p:sp>
      <p:sp>
        <p:nvSpPr>
          <p:cNvPr id="4" name="Slide Number Placeholder 3">
            <a:extLst>
              <a:ext uri="{FF2B5EF4-FFF2-40B4-BE49-F238E27FC236}">
                <a16:creationId xmlns:a16="http://schemas.microsoft.com/office/drawing/2014/main" id="{881A9762-C0D5-501A-3DFF-F9F66A54FFC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BD8AD5-6007-4550-B60D-A858562285E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30376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At Microsoft Ignite event last month, The biggest announcement in the world of Data was “Fabric Databases”</a:t>
            </a:r>
          </a:p>
          <a:p>
            <a:r>
              <a:rPr lang="en-US"/>
              <a:t>It is in the first time ever an Operational Databases is brought into Analytics domain as a first class citizen to drive simplification, make the service completely autonomous and optimized for AI apps.</a:t>
            </a:r>
          </a:p>
        </p:txBody>
      </p:sp>
      <p:sp>
        <p:nvSpPr>
          <p:cNvPr id="4" name="Slide Number Placeholder 3"/>
          <p:cNvSpPr>
            <a:spLocks noGrp="1"/>
          </p:cNvSpPr>
          <p:nvPr>
            <p:ph type="sldNum" sz="quarter" idx="5"/>
          </p:nvPr>
        </p:nvSpPr>
        <p:spPr/>
        <p:txBody>
          <a:bodyPr/>
          <a:lstStyle/>
          <a:p>
            <a:fld id="{F747E76A-3843-48C2-A953-D3295375F2C4}" type="slidenum">
              <a:rPr lang="en-US" smtClean="0"/>
              <a:t>3</a:t>
            </a:fld>
            <a:endParaRPr lang="en-US"/>
          </a:p>
        </p:txBody>
      </p:sp>
    </p:spTree>
    <p:extLst>
      <p:ext uri="{BB962C8B-B14F-4D97-AF65-F5344CB8AC3E}">
        <p14:creationId xmlns:p14="http://schemas.microsoft.com/office/powerpoint/2010/main" val="306454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37854-C5FB-C2E9-6E16-17A12DA991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AE015F-0E19-D031-B0F2-CEB47DA06D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827AB4-CF4B-C746-2E3D-585D516C5A65}"/>
              </a:ext>
            </a:extLst>
          </p:cNvPr>
          <p:cNvSpPr>
            <a:spLocks noGrp="1"/>
          </p:cNvSpPr>
          <p:nvPr>
            <p:ph type="body" idx="1"/>
          </p:nvPr>
        </p:nvSpPr>
        <p:spPr/>
        <p:txBody>
          <a:bodyPr/>
          <a:lstStyle/>
          <a:p>
            <a:pPr>
              <a:spcAft>
                <a:spcPts val="927"/>
              </a:spcAft>
              <a:defRPr/>
            </a:pPr>
            <a:r>
              <a:rPr lang="en-US" sz="800">
                <a:solidFill>
                  <a:srgbClr val="000000"/>
                </a:solidFill>
                <a:latin typeface="Segoe UI"/>
              </a:rPr>
              <a:t>Fabric as we know is an end to end SaaS bases analytics platform. With the introduction of databases, we now preset Fabric as “The Data Platform” harboring both for analytical and operational data accelerating AI apps build out story</a:t>
            </a:r>
          </a:p>
          <a:p>
            <a:pPr>
              <a:spcAft>
                <a:spcPts val="927"/>
              </a:spcAft>
              <a:defRPr/>
            </a:pPr>
            <a:r>
              <a:rPr lang="en-US" sz="800">
                <a:solidFill>
                  <a:srgbClr val="000000"/>
                </a:solidFill>
                <a:latin typeface="Segoe UI"/>
              </a:rPr>
              <a:t>Azure SQL Databases that are built for AI applications (vector capabilities, RAG patterns, Graph QL)</a:t>
            </a:r>
          </a:p>
          <a:p>
            <a:pPr>
              <a:spcAft>
                <a:spcPts val="927"/>
              </a:spcAft>
              <a:defRPr/>
            </a:pPr>
            <a:r>
              <a:rPr lang="en-US" sz="800">
                <a:solidFill>
                  <a:srgbClr val="000000"/>
                </a:solidFill>
                <a:latin typeface="Segoe UI"/>
              </a:rPr>
              <a:t>Simple to create</a:t>
            </a:r>
          </a:p>
          <a:p>
            <a:pPr>
              <a:spcAft>
                <a:spcPts val="927"/>
              </a:spcAft>
              <a:defRPr/>
            </a:pPr>
            <a:r>
              <a:rPr lang="en-US" sz="800">
                <a:solidFill>
                  <a:srgbClr val="000000"/>
                </a:solidFill>
                <a:latin typeface="Segoe UI"/>
              </a:rPr>
              <a:t>Autonomous (HA, best in class performance)</a:t>
            </a:r>
          </a:p>
          <a:p>
            <a:pPr>
              <a:spcAft>
                <a:spcPts val="927"/>
              </a:spcAft>
              <a:defRPr/>
            </a:pPr>
            <a:r>
              <a:rPr lang="en-US" sz="800">
                <a:solidFill>
                  <a:srgbClr val="000000"/>
                </a:solidFill>
                <a:latin typeface="Segoe UI"/>
              </a:rPr>
              <a:t>Secure by design</a:t>
            </a:r>
            <a:br>
              <a:rPr lang="en-US" sz="800">
                <a:solidFill>
                  <a:srgbClr val="000000"/>
                </a:solidFill>
                <a:latin typeface="Segoe UI"/>
              </a:rPr>
            </a:br>
            <a:br>
              <a:rPr lang="en-US" sz="800">
                <a:solidFill>
                  <a:srgbClr val="000000"/>
                </a:solidFill>
                <a:latin typeface="Segoe UI"/>
              </a:rPr>
            </a:br>
            <a:r>
              <a:rPr lang="en-US" sz="800">
                <a:solidFill>
                  <a:srgbClr val="000000"/>
                </a:solidFill>
                <a:latin typeface="Segoe UI"/>
              </a:rPr>
              <a:t>Driving up time to value!</a:t>
            </a:r>
          </a:p>
        </p:txBody>
      </p:sp>
      <p:sp>
        <p:nvSpPr>
          <p:cNvPr id="4" name="Header Placeholder 3">
            <a:extLst>
              <a:ext uri="{FF2B5EF4-FFF2-40B4-BE49-F238E27FC236}">
                <a16:creationId xmlns:a16="http://schemas.microsoft.com/office/drawing/2014/main" id="{8D778B19-B884-F36D-3B39-84C64AC8E3A5}"/>
              </a:ext>
            </a:extLst>
          </p:cNvPr>
          <p:cNvSpPr>
            <a:spLocks noGrp="1"/>
          </p:cNvSpPr>
          <p:nvPr>
            <p:ph type="hdr" sz="quarter"/>
          </p:nvPr>
        </p:nvSpPr>
        <p:spPr/>
        <p:txBody>
          <a:bodyPr/>
          <a:lstStyle/>
          <a:p>
            <a:pPr marL="0" marR="0" lvl="0" indent="0" algn="l" defTabSz="94225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14F1FC13-BC14-D4AD-0754-78C9820AA152}"/>
              </a:ext>
            </a:extLst>
          </p:cNvPr>
          <p:cNvSpPr>
            <a:spLocks noGrp="1"/>
          </p:cNvSpPr>
          <p:nvPr>
            <p:ph type="ftr" sz="quarter" idx="4"/>
          </p:nvPr>
        </p:nvSpPr>
        <p:spPr/>
        <p:txBody>
          <a:bodyPr/>
          <a:lstStyle/>
          <a:p>
            <a:pPr marL="588931" marR="0" lvl="0" indent="0" algn="l" defTabSz="94197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D77772D9-E88D-6D79-D931-3609B5EFA8DA}"/>
              </a:ext>
            </a:extLst>
          </p:cNvPr>
          <p:cNvSpPr>
            <a:spLocks noGrp="1"/>
          </p:cNvSpPr>
          <p:nvPr>
            <p:ph type="dt" idx="1"/>
          </p:nvPr>
        </p:nvSpPr>
        <p:spPr/>
        <p:txBody>
          <a:bodyPr/>
          <a:lstStyle/>
          <a:p>
            <a:pPr marL="0" marR="0" lvl="0" indent="0" algn="r" defTabSz="942255" rtl="0" eaLnBrk="1" fontAlgn="auto" latinLnBrk="0" hangingPunct="1">
              <a:lnSpc>
                <a:spcPct val="100000"/>
              </a:lnSpc>
              <a:spcBef>
                <a:spcPts val="0"/>
              </a:spcBef>
              <a:spcAft>
                <a:spcPts val="0"/>
              </a:spcAft>
              <a:buClrTx/>
              <a:buSzTx/>
              <a:buFontTx/>
              <a:buNone/>
              <a:tabLst/>
              <a:defRPr/>
            </a:pPr>
            <a:fld id="{8EF7FEB2-C603-8B40-9FCD-FDDC87FF0CA4}" type="datetime8">
              <a:rPr kumimoji="0" lang="en-CA"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42255" rtl="0" eaLnBrk="1" fontAlgn="auto" latinLnBrk="0" hangingPunct="1">
                <a:lnSpc>
                  <a:spcPct val="100000"/>
                </a:lnSpc>
                <a:spcBef>
                  <a:spcPts val="0"/>
                </a:spcBef>
                <a:spcAft>
                  <a:spcPts val="0"/>
                </a:spcAft>
                <a:buClrTx/>
                <a:buSzTx/>
                <a:buFontTx/>
                <a:buNone/>
                <a:tabLst/>
                <a:defRPr/>
              </a:pPr>
              <a:t>2025-01-28 8:25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DF50F3F1-79A0-E3A7-593E-1AC3AC259D28}"/>
              </a:ext>
            </a:extLst>
          </p:cNvPr>
          <p:cNvSpPr>
            <a:spLocks noGrp="1"/>
          </p:cNvSpPr>
          <p:nvPr>
            <p:ph type="sldNum" sz="quarter" idx="5"/>
          </p:nvPr>
        </p:nvSpPr>
        <p:spPr/>
        <p:txBody>
          <a:bodyPr/>
          <a:lstStyle/>
          <a:p>
            <a:pPr marL="0" marR="0" lvl="0" indent="0" algn="r" defTabSz="942255"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42255"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253740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7BA6C7-379C-4893-8709-F12219D2446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41876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115D32E9-684E-4390-8F5F-EA016EFE68C1}"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841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Demonstrations:</a:t>
            </a:r>
          </a:p>
          <a:p>
            <a:pPr marL="228600" indent="-228600">
              <a:buFont typeface="+mj-lt"/>
              <a:buAutoNum type="arabicPeriod"/>
            </a:pPr>
            <a:r>
              <a:rPr lang="en-US"/>
              <a:t>Create a Database</a:t>
            </a:r>
          </a:p>
          <a:p>
            <a:pPr marL="228600" indent="-228600">
              <a:buFont typeface="+mj-lt"/>
              <a:buAutoNum type="arabicPeriod"/>
            </a:pPr>
            <a:r>
              <a:rPr lang="en-US"/>
              <a:t>Navigate the canvas</a:t>
            </a:r>
          </a:p>
          <a:p>
            <a:pPr marL="228600" indent="-228600">
              <a:buFont typeface="+mj-lt"/>
              <a:buAutoNum type="arabicPeriod"/>
            </a:pPr>
            <a:r>
              <a:rPr lang="en-US"/>
              <a:t>Use AI and copilot in the Editor</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Sans Text" pitchFamily="2" charset="0"/>
                <a:ea typeface="Segoe UI" pitchFamily="34" charset="0"/>
                <a:cs typeface="Segoe Sans Text" pitchFamily="2"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D7DB6565-EEE0-442A-8DC8-09FA435478BA}" type="datetime8">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1/28/2025 8:25 PM</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Tree>
    <p:extLst>
      <p:ext uri="{BB962C8B-B14F-4D97-AF65-F5344CB8AC3E}">
        <p14:creationId xmlns:p14="http://schemas.microsoft.com/office/powerpoint/2010/main" val="2659502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a:t>Demonstrations:</a:t>
            </a:r>
          </a:p>
          <a:p>
            <a:pPr marL="228600" indent="-228600">
              <a:buFont typeface="+mj-lt"/>
              <a:buAutoNum type="arabicPeriod"/>
            </a:pPr>
            <a:r>
              <a:rPr lang="en-US"/>
              <a:t>Performance</a:t>
            </a:r>
          </a:p>
          <a:p>
            <a:pPr marL="228600" indent="-228600">
              <a:buFont typeface="+mj-lt"/>
              <a:buAutoNum type="arabicPeriod"/>
            </a:pPr>
            <a:r>
              <a:rPr lang="en-US"/>
              <a:t>Backups</a:t>
            </a:r>
          </a:p>
          <a:p>
            <a:pPr marL="228600" indent="-228600">
              <a:buFont typeface="+mj-lt"/>
              <a:buAutoNum type="arabicPeriod"/>
            </a:pPr>
            <a:r>
              <a:rPr lang="en-US"/>
              <a:t>GraphQL (but don’t go any further than showing it off, this will come later)</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Sans Text" pitchFamily="2" charset="0"/>
                <a:ea typeface="Segoe UI" pitchFamily="34" charset="0"/>
                <a:cs typeface="Segoe Sans Text" pitchFamily="2"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D7DB6565-EEE0-442A-8DC8-09FA435478BA}" type="datetime8">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1/28/2025 8:25 PM</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Tree>
    <p:extLst>
      <p:ext uri="{BB962C8B-B14F-4D97-AF65-F5344CB8AC3E}">
        <p14:creationId xmlns:p14="http://schemas.microsoft.com/office/powerpoint/2010/main" val="2000109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a:t>Demonstrations:</a:t>
            </a:r>
          </a:p>
          <a:p>
            <a:pPr marL="228600" indent="-228600">
              <a:buFont typeface="+mj-lt"/>
              <a:buAutoNum type="arabicPeriod"/>
            </a:pPr>
            <a:r>
              <a:rPr lang="en-US" err="1"/>
              <a:t>Taskflows</a:t>
            </a:r>
            <a:endParaRPr lang="en-US"/>
          </a:p>
          <a:p>
            <a:pPr marL="228600" indent="-228600">
              <a:buFont typeface="+mj-lt"/>
              <a:buAutoNum type="arabicPeriod"/>
            </a:pPr>
            <a:r>
              <a:rPr lang="en-US"/>
              <a:t>Mirrored Data – show </a:t>
            </a:r>
            <a:r>
              <a:rPr lang="en-US" err="1"/>
              <a:t>Onelake</a:t>
            </a:r>
            <a:r>
              <a:rPr lang="en-US"/>
              <a:t> - SQL Endpoint</a:t>
            </a:r>
          </a:p>
          <a:p>
            <a:pPr marL="228600" indent="-228600">
              <a:buFont typeface="+mj-lt"/>
              <a:buAutoNum type="arabicPeriod"/>
            </a:pPr>
            <a:r>
              <a:rPr lang="en-US"/>
              <a:t>Pipelines</a:t>
            </a:r>
          </a:p>
          <a:p>
            <a:pPr marL="228600" indent="-228600">
              <a:buFont typeface="+mj-lt"/>
              <a:buAutoNum type="arabicPeriod"/>
            </a:pPr>
            <a:r>
              <a:rPr lang="en-US"/>
              <a:t>TSQL-Notebooks</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Sans Text" pitchFamily="2" charset="0"/>
                <a:ea typeface="Segoe UI" pitchFamily="34" charset="0"/>
                <a:cs typeface="Segoe Sans Text" pitchFamily="2"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D7DB6565-EEE0-442A-8DC8-09FA435478BA}" type="datetime8">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1/28/2025 8:25 PM</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Tree>
    <p:extLst>
      <p:ext uri="{BB962C8B-B14F-4D97-AF65-F5344CB8AC3E}">
        <p14:creationId xmlns:p14="http://schemas.microsoft.com/office/powerpoint/2010/main" val="664195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a:t>Demonstrations:</a:t>
            </a:r>
          </a:p>
          <a:p>
            <a:pPr marL="228600" indent="-228600">
              <a:buFont typeface="+mj-lt"/>
              <a:buAutoNum type="arabicPeriod"/>
            </a:pPr>
            <a:r>
              <a:rPr lang="en-US"/>
              <a:t>Explain Same feature set, particularly Vector support</a:t>
            </a:r>
          </a:p>
          <a:p>
            <a:pPr marL="228600" indent="-228600">
              <a:buFont typeface="+mj-lt"/>
              <a:buAutoNum type="arabicPeriod"/>
            </a:pPr>
            <a:r>
              <a:rPr lang="en-US"/>
              <a:t>SQL Endpoints for DB and DW</a:t>
            </a:r>
          </a:p>
          <a:p>
            <a:pPr marL="228600" indent="-228600">
              <a:buFont typeface="+mj-lt"/>
              <a:buAutoNum type="arabicPeriod"/>
            </a:pPr>
            <a:r>
              <a:rPr lang="en-US"/>
              <a:t>GraphQL</a:t>
            </a:r>
          </a:p>
          <a:p>
            <a:pPr marL="228600" indent="-228600">
              <a:buFont typeface="+mj-lt"/>
              <a:buAutoNum type="arabicPeriod"/>
            </a:pPr>
            <a:r>
              <a:rPr lang="en-US"/>
              <a:t>Source Control</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Sans Text" pitchFamily="2" charset="0"/>
                <a:ea typeface="Segoe UI" pitchFamily="34" charset="0"/>
                <a:cs typeface="Segoe Sans Text" pitchFamily="2"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D7DB6565-EEE0-442A-8DC8-09FA435478BA}" type="datetime8">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1/28/2025 8:25 PM</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Sans Text" pitchFamily="2"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Sans Text" pitchFamily="2" charset="0"/>
              <a:ea typeface="+mn-ea"/>
              <a:cs typeface="+mn-cs"/>
            </a:endParaRPr>
          </a:p>
        </p:txBody>
      </p:sp>
    </p:spTree>
    <p:extLst>
      <p:ext uri="{BB962C8B-B14F-4D97-AF65-F5344CB8AC3E}">
        <p14:creationId xmlns:p14="http://schemas.microsoft.com/office/powerpoint/2010/main" val="41964728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40.jpe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40.jpe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4.xml"/><Relationship Id="rId4" Type="http://schemas.openxmlformats.org/officeDocument/2006/relationships/image" Target="../media/image24.jpe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4.xml"/><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4.xml"/><Relationship Id="rId4" Type="http://schemas.openxmlformats.org/officeDocument/2006/relationships/image" Target="../media/image30.jpeg"/></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4.xml"/><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4.xml"/><Relationship Id="rId6" Type="http://schemas.openxmlformats.org/officeDocument/2006/relationships/image" Target="../media/image35.jpeg"/><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4.xml"/><Relationship Id="rId4" Type="http://schemas.openxmlformats.org/officeDocument/2006/relationships/image" Target="../media/image24.jpeg"/></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4.xml"/><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Master" Target="../slideMasters/slideMaster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Master" Target="../slideMasters/slideMaster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24.jpe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2.xml"/><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2.xml"/><Relationship Id="rId4" Type="http://schemas.openxmlformats.org/officeDocument/2006/relationships/image" Target="../media/image30.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2.xml"/><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24.jpe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2.xml"/><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illustration 2">
    <p:bg>
      <p:bgPr>
        <a:solidFill>
          <a:srgbClr val="FFFDF9"/>
        </a:solidFill>
        <a:effectLst/>
      </p:bgPr>
    </p:bg>
    <p:spTree>
      <p:nvGrpSpPr>
        <p:cNvPr id="1" name=""/>
        <p:cNvGrpSpPr/>
        <p:nvPr/>
      </p:nvGrpSpPr>
      <p:grpSpPr>
        <a:xfrm>
          <a:off x="0" y="0"/>
          <a:ext cx="0" cy="0"/>
          <a:chOff x="0" y="0"/>
          <a:chExt cx="0" cy="0"/>
        </a:xfrm>
      </p:grpSpPr>
      <p:pic>
        <p:nvPicPr>
          <p:cNvPr id="11" name="Picture 10" descr="A group of colorful objects&#10;&#10;Description automatically generated with medium confidence">
            <a:extLst>
              <a:ext uri="{FF2B5EF4-FFF2-40B4-BE49-F238E27FC236}">
                <a16:creationId xmlns:a16="http://schemas.microsoft.com/office/drawing/2014/main" id="{2832B7B5-6C73-D765-B05E-3768BA5BEB6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itle 1">
            <a:extLst>
              <a:ext uri="{FF2B5EF4-FFF2-40B4-BE49-F238E27FC236}">
                <a16:creationId xmlns:a16="http://schemas.microsoft.com/office/drawing/2014/main" id="{0A99BAC5-322B-F634-A286-9E84A049E64C}"/>
              </a:ext>
            </a:extLst>
          </p:cNvPr>
          <p:cNvSpPr>
            <a:spLocks noGrp="1"/>
          </p:cNvSpPr>
          <p:nvPr>
            <p:ph type="title" hasCustomPrompt="1"/>
          </p:nvPr>
        </p:nvSpPr>
        <p:spPr>
          <a:xfrm>
            <a:off x="7376991" y="3332646"/>
            <a:ext cx="4205405" cy="1354217"/>
          </a:xfrm>
        </p:spPr>
        <p:txBody>
          <a:bodyPr wrap="square" lIns="0" tIns="0" rIns="0" bIns="0" anchor="b" anchorCtr="0">
            <a:spAutoFit/>
          </a:bodyPr>
          <a:lstStyle>
            <a:lvl1pPr marL="0" algn="l" defTabSz="932742" rtl="0" eaLnBrk="1" latinLnBrk="0" hangingPunct="1">
              <a:lnSpc>
                <a:spcPct val="100000"/>
              </a:lnSpc>
              <a:spcBef>
                <a:spcPct val="0"/>
              </a:spcBef>
              <a:buNone/>
              <a:defRPr lang="en-US" sz="4400" b="0" i="0" kern="1200" cap="none" spc="-50" baseline="0" dirty="0">
                <a:ln w="3175">
                  <a:noFill/>
                </a:ln>
                <a:solidFill>
                  <a:schemeClr val="accent2"/>
                </a:solidFill>
                <a:effectLst/>
                <a:latin typeface="Segoe Sans Display" pitchFamily="2" charset="0"/>
                <a:ea typeface="+mn-ea"/>
                <a:cs typeface="Segoe Sans Display" pitchFamily="2" charset="0"/>
              </a:defRPr>
            </a:lvl1pPr>
          </a:lstStyle>
          <a:p>
            <a:r>
              <a:rPr lang="en-US"/>
              <a:t>Event name or presentation title </a:t>
            </a:r>
          </a:p>
        </p:txBody>
      </p:sp>
      <p:sp>
        <p:nvSpPr>
          <p:cNvPr id="13" name="Subtitle 2">
            <a:extLst>
              <a:ext uri="{FF2B5EF4-FFF2-40B4-BE49-F238E27FC236}">
                <a16:creationId xmlns:a16="http://schemas.microsoft.com/office/drawing/2014/main" id="{E738C850-C527-4C78-8D95-980AC70AC8C6}"/>
              </a:ext>
            </a:extLst>
          </p:cNvPr>
          <p:cNvSpPr>
            <a:spLocks noGrp="1"/>
          </p:cNvSpPr>
          <p:nvPr>
            <p:ph type="subTitle" idx="1" hasCustomPrompt="1"/>
          </p:nvPr>
        </p:nvSpPr>
        <p:spPr>
          <a:xfrm>
            <a:off x="7372928" y="5070621"/>
            <a:ext cx="4205405" cy="817719"/>
          </a:xfrm>
          <a:prstGeom prst="rect">
            <a:avLst/>
          </a:prstGeom>
        </p:spPr>
        <p:txBody>
          <a:bodyPr lIns="0" tIns="0" rIns="0" bIns="0">
            <a:noAutofit/>
          </a:bodyPr>
          <a:lstStyle>
            <a:lvl1pPr marL="0" indent="0" algn="l">
              <a:buNone/>
              <a:defRPr sz="1600" b="0" i="0">
                <a:solidFill>
                  <a:srgbClr val="000000"/>
                </a:solidFill>
                <a:latin typeface="Segoe Sans Display" pitchFamily="2" charset="0"/>
                <a:cs typeface="Segoe Sans Display"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A1645BB9-3C92-C83A-D89B-FC51146B04EE}"/>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r="-3390"/>
          <a:stretch/>
        </p:blipFill>
        <p:spPr>
          <a:xfrm>
            <a:off x="10102219" y="253334"/>
            <a:ext cx="1566909" cy="544002"/>
          </a:xfrm>
          <a:prstGeom prst="rect">
            <a:avLst/>
          </a:prstGeom>
        </p:spPr>
      </p:pic>
    </p:spTree>
    <p:extLst>
      <p:ext uri="{BB962C8B-B14F-4D97-AF65-F5344CB8AC3E}">
        <p14:creationId xmlns:p14="http://schemas.microsoft.com/office/powerpoint/2010/main" val="3999703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4_Large Number Divider 1">
    <p:bg>
      <p:bgPr>
        <a:solidFill>
          <a:srgbClr val="FFFFFF"/>
        </a:solidFill>
        <a:effectLst/>
      </p:bgPr>
    </p:bg>
    <p:spTree>
      <p:nvGrpSpPr>
        <p:cNvPr id="1" name=""/>
        <p:cNvGrpSpPr/>
        <p:nvPr/>
      </p:nvGrpSpPr>
      <p:grpSpPr>
        <a:xfrm>
          <a:off x="0" y="0"/>
          <a:ext cx="0" cy="0"/>
          <a:chOff x="0" y="0"/>
          <a:chExt cx="0" cy="0"/>
        </a:xfrm>
      </p:grpSpPr>
      <p:pic>
        <p:nvPicPr>
          <p:cNvPr id="2" name="Picture 1" descr="A purple circle in the dark&#10;&#10;Description automatically generated">
            <a:extLst>
              <a:ext uri="{FF2B5EF4-FFF2-40B4-BE49-F238E27FC236}">
                <a16:creationId xmlns:a16="http://schemas.microsoft.com/office/drawing/2014/main" id="{3CBEDED0-2F8D-60CB-73EC-D8A926F1B190}"/>
              </a:ext>
            </a:extLst>
          </p:cNvPr>
          <p:cNvPicPr>
            <a:picLocks noChangeAspect="1"/>
          </p:cNvPicPr>
          <p:nvPr userDrawn="1"/>
        </p:nvPicPr>
        <p:blipFill rotWithShape="1">
          <a:blip r:embed="rId2" cstate="print">
            <a:alphaModFix amt="62000"/>
            <a:extLst>
              <a:ext uri="{28A0092B-C50C-407E-A947-70E740481C1C}">
                <a14:useLocalDpi xmlns:a14="http://schemas.microsoft.com/office/drawing/2010/main"/>
              </a:ext>
            </a:extLst>
          </a:blip>
          <a:srcRect/>
          <a:stretch/>
        </p:blipFill>
        <p:spPr>
          <a:xfrm>
            <a:off x="-539045" y="807238"/>
            <a:ext cx="7730955" cy="6050762"/>
          </a:xfrm>
          <a:prstGeom prst="rect">
            <a:avLst/>
          </a:prstGeom>
        </p:spPr>
      </p:pic>
      <p:sp>
        <p:nvSpPr>
          <p:cNvPr id="3" name="Slide Number Placeholder 5">
            <a:extLst>
              <a:ext uri="{FF2B5EF4-FFF2-40B4-BE49-F238E27FC236}">
                <a16:creationId xmlns:a16="http://schemas.microsoft.com/office/drawing/2014/main" id="{D451A2C5-1E75-8EE3-22E6-59C938C37DB8}"/>
              </a:ext>
            </a:extLst>
          </p:cNvPr>
          <p:cNvSpPr>
            <a:spLocks noGrp="1"/>
          </p:cNvSpPr>
          <p:nvPr>
            <p:ph type="sldNum" sz="quarter" idx="4"/>
          </p:nvPr>
        </p:nvSpPr>
        <p:spPr>
          <a:xfrm>
            <a:off x="607809" y="6311900"/>
            <a:ext cx="399288" cy="365125"/>
          </a:xfrm>
          <a:prstGeom prst="rect">
            <a:avLst/>
          </a:prstGeom>
        </p:spPr>
        <p:txBody>
          <a:bodyPr vert="horz" lIns="91440" tIns="45720" rIns="91440" bIns="45720" rtlCol="0" anchor="ctr"/>
          <a:lstStyle>
            <a:lvl1pPr algn="l">
              <a:defRPr sz="800" b="0" i="0">
                <a:solidFill>
                  <a:schemeClr val="tx1">
                    <a:tint val="75000"/>
                  </a:schemeClr>
                </a:solidFill>
                <a:latin typeface="Segoe Sans Small Semilight" pitchFamily="2" charset="0"/>
                <a:cs typeface="Segoe Sans Small Semilight" pitchFamily="2" charset="0"/>
              </a:defRPr>
            </a:lvl1pPr>
          </a:lstStyle>
          <a:p>
            <a:fld id="{B1356FBF-028C-F74E-A7B4-9B8ED246DD1B}" type="slidenum">
              <a:rPr lang="en-US" smtClean="0"/>
              <a:pPr/>
              <a:t>‹#›</a:t>
            </a:fld>
            <a:endParaRPr lang="en-US"/>
          </a:p>
        </p:txBody>
      </p:sp>
      <p:sp>
        <p:nvSpPr>
          <p:cNvPr id="4" name="Footer Placeholder 9">
            <a:extLst>
              <a:ext uri="{FF2B5EF4-FFF2-40B4-BE49-F238E27FC236}">
                <a16:creationId xmlns:a16="http://schemas.microsoft.com/office/drawing/2014/main" id="{7C14C3DD-159F-0E37-FA23-5C89134B7DDF}"/>
              </a:ext>
            </a:extLst>
          </p:cNvPr>
          <p:cNvSpPr>
            <a:spLocks noGrp="1"/>
          </p:cNvSpPr>
          <p:nvPr>
            <p:ph type="ftr" sz="quarter" idx="3"/>
          </p:nvPr>
        </p:nvSpPr>
        <p:spPr>
          <a:xfrm>
            <a:off x="1007097" y="6311900"/>
            <a:ext cx="2078736" cy="365125"/>
          </a:xfrm>
          <a:prstGeom prst="rect">
            <a:avLst/>
          </a:prstGeom>
        </p:spPr>
        <p:txBody>
          <a:bodyPr vert="horz" lIns="91440" tIns="45720" rIns="91440" bIns="45720" rtlCol="0" anchor="ctr"/>
          <a:lstStyle>
            <a:lvl1pPr algn="l">
              <a:defRPr sz="800" b="0" i="0">
                <a:solidFill>
                  <a:schemeClr val="tx1">
                    <a:tint val="75000"/>
                  </a:schemeClr>
                </a:solidFill>
                <a:latin typeface="Segoe Sans Small Semilight" pitchFamily="2" charset="0"/>
                <a:cs typeface="Segoe Sans Small Semilight" pitchFamily="2" charset="0"/>
              </a:defRPr>
            </a:lvl1pPr>
          </a:lstStyle>
          <a:p>
            <a:r>
              <a:rPr lang="en-US"/>
              <a:t>Microsoft Confidential</a:t>
            </a:r>
          </a:p>
        </p:txBody>
      </p:sp>
    </p:spTree>
    <p:extLst>
      <p:ext uri="{BB962C8B-B14F-4D97-AF65-F5344CB8AC3E}">
        <p14:creationId xmlns:p14="http://schemas.microsoft.com/office/powerpoint/2010/main" val="14301044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Large Number Divider 1">
    <p:bg>
      <p:bgRef idx="1001">
        <a:schemeClr val="bg2"/>
      </p:bgRef>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3"/>
            <a:ext cx="4356100" cy="6177517"/>
          </a:xfrm>
          <a:prstGeom prst="rect">
            <a:avLst/>
          </a:prstGeom>
          <a:noFill/>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2</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8" name="Title 1">
            <a:extLst>
              <a:ext uri="{FF2B5EF4-FFF2-40B4-BE49-F238E27FC236}">
                <a16:creationId xmlns:a16="http://schemas.microsoft.com/office/drawing/2014/main" id="{E8663993-2CF4-0843-9834-2078442DBA71}"/>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3092408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Large Number Divider 1">
    <p:bg>
      <p:bgRef idx="1001">
        <a:schemeClr val="bg2"/>
      </p:bgRef>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3</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8" name="Title 1">
            <a:extLst>
              <a:ext uri="{FF2B5EF4-FFF2-40B4-BE49-F238E27FC236}">
                <a16:creationId xmlns:a16="http://schemas.microsoft.com/office/drawing/2014/main" id="{25F75097-07A2-DA4F-AFC5-71B04739FCB0}"/>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21553044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Large Number Divider 1">
    <p:bg>
      <p:bgRef idx="1001">
        <a:schemeClr val="bg2"/>
      </p:bgRef>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4</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8" name="Title 1">
            <a:extLst>
              <a:ext uri="{FF2B5EF4-FFF2-40B4-BE49-F238E27FC236}">
                <a16:creationId xmlns:a16="http://schemas.microsoft.com/office/drawing/2014/main" id="{96CEF9B0-0F7A-414C-9382-56532822A960}"/>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93242622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Large Number Divider 1">
    <p:bg>
      <p:bgRef idx="1001">
        <a:schemeClr val="bg2"/>
      </p:bgRef>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5</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8" name="Title 1">
            <a:extLst>
              <a:ext uri="{FF2B5EF4-FFF2-40B4-BE49-F238E27FC236}">
                <a16:creationId xmlns:a16="http://schemas.microsoft.com/office/drawing/2014/main" id="{0B03ADF2-CBA0-AB48-AC2A-77EAF2C81AA2}"/>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66485353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5_Large Number Divider 1">
    <p:bg>
      <p:bgRef idx="1001">
        <a:schemeClr val="bg2"/>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D287FF5-DA2B-6549-A430-2AB0462370E7}"/>
              </a:ext>
            </a:extLst>
          </p:cNvPr>
          <p:cNvSpPr txBox="1"/>
          <p:nvPr userDrawn="1"/>
        </p:nvSpPr>
        <p:spPr>
          <a:xfrm>
            <a:off x="0" y="680485"/>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1</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9" name="Title 1">
            <a:extLst>
              <a:ext uri="{FF2B5EF4-FFF2-40B4-BE49-F238E27FC236}">
                <a16:creationId xmlns:a16="http://schemas.microsoft.com/office/drawing/2014/main" id="{939C9626-6AB7-9442-8C32-698E08BC85A7}"/>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72125665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6_Large Number Divider 1">
    <p:bg>
      <p:bgRef idx="1001">
        <a:schemeClr val="bg2"/>
      </p:bgRef>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3"/>
            <a:ext cx="4356100" cy="6177517"/>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2</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8" name="Title 1">
            <a:extLst>
              <a:ext uri="{FF2B5EF4-FFF2-40B4-BE49-F238E27FC236}">
                <a16:creationId xmlns:a16="http://schemas.microsoft.com/office/drawing/2014/main" id="{649666AF-1BFD-C547-B312-5E30EBC9B839}"/>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65687436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7_Large Number Divider 1">
    <p:bg>
      <p:bgRef idx="1001">
        <a:schemeClr val="bg2"/>
      </p:bgRef>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3</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8" name="Title 1">
            <a:extLst>
              <a:ext uri="{FF2B5EF4-FFF2-40B4-BE49-F238E27FC236}">
                <a16:creationId xmlns:a16="http://schemas.microsoft.com/office/drawing/2014/main" id="{443D24FC-F71D-C245-A2DA-55D32F6AA872}"/>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66213244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8_Large Number Divider 1">
    <p:bg>
      <p:bgRef idx="1001">
        <a:schemeClr val="bg2"/>
      </p:bgRef>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4</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8" name="Title 1">
            <a:extLst>
              <a:ext uri="{FF2B5EF4-FFF2-40B4-BE49-F238E27FC236}">
                <a16:creationId xmlns:a16="http://schemas.microsoft.com/office/drawing/2014/main" id="{DA3A573E-5425-E24C-AC5B-D2C67E89FC53}"/>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83643733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9_Large Number Divider 1">
    <p:bg>
      <p:bgRef idx="1001">
        <a:schemeClr val="bg2"/>
      </p:bgRef>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4"/>
            <a:ext cx="4356100" cy="6177516"/>
          </a:xfrm>
          <a:prstGeom prst="rect">
            <a:avLst/>
          </a:prstGeom>
          <a:noFill/>
          <a:effectLst>
            <a:outerShdw blurRad="76200" dist="76200" dir="2700000" algn="tl" rotWithShape="0">
              <a:prstClr val="black">
                <a:alpha val="20000"/>
              </a:prstClr>
            </a:outerShdw>
          </a:effectLst>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5</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
        <p:nvSpPr>
          <p:cNvPr id="8" name="Title 1">
            <a:extLst>
              <a:ext uri="{FF2B5EF4-FFF2-40B4-BE49-F238E27FC236}">
                <a16:creationId xmlns:a16="http://schemas.microsoft.com/office/drawing/2014/main" id="{AD9EEC05-DC95-844E-868F-EEEB231AD961}"/>
              </a:ext>
            </a:extLst>
          </p:cNvPr>
          <p:cNvSpPr>
            <a:spLocks noGrp="1"/>
          </p:cNvSpPr>
          <p:nvPr>
            <p:ph type="title" hasCustomPrompt="1"/>
          </p:nvPr>
        </p:nvSpPr>
        <p:spPr>
          <a:xfrm>
            <a:off x="4941888" y="585788"/>
            <a:ext cx="6667230" cy="714094"/>
          </a:xfrm>
          <a:noFill/>
        </p:spPr>
        <p:txBody>
          <a:bodyPr wrap="square" lIns="0" tIns="0" rIns="0" bIns="0" anchor="t"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20396050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Ref idx="1001">
        <a:schemeClr val="bg2"/>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424822181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9E7EB12-65FC-643E-0176-52947BFA932E}"/>
              </a:ext>
            </a:extLst>
          </p:cNvPr>
          <p:cNvSpPr>
            <a:spLocks noGrp="1"/>
          </p:cNvSpPr>
          <p:nvPr>
            <p:ph type="sldNum" sz="quarter" idx="10"/>
          </p:nvPr>
        </p:nvSpPr>
        <p:spPr/>
        <p:txBody>
          <a:bodyPr/>
          <a:lstStyle/>
          <a:p>
            <a:fld id="{B1356FBF-028C-F74E-A7B4-9B8ED246DD1B}" type="slidenum">
              <a:rPr lang="en-US" smtClean="0"/>
              <a:pPr/>
              <a:t>‹#›</a:t>
            </a:fld>
            <a:endParaRPr lang="en-US"/>
          </a:p>
        </p:txBody>
      </p:sp>
      <p:sp>
        <p:nvSpPr>
          <p:cNvPr id="4" name="Footer Placeholder 3">
            <a:extLst>
              <a:ext uri="{FF2B5EF4-FFF2-40B4-BE49-F238E27FC236}">
                <a16:creationId xmlns:a16="http://schemas.microsoft.com/office/drawing/2014/main" id="{21F17F31-F4C0-C97A-C10B-6C9854C006B5}"/>
              </a:ext>
            </a:extLst>
          </p:cNvPr>
          <p:cNvSpPr>
            <a:spLocks noGrp="1"/>
          </p:cNvSpPr>
          <p:nvPr>
            <p:ph type="ftr" sz="quarter" idx="11"/>
          </p:nvPr>
        </p:nvSpPr>
        <p:spPr>
          <a:xfrm>
            <a:off x="1011859" y="6309519"/>
            <a:ext cx="2078736" cy="365125"/>
          </a:xfrm>
          <a:prstGeom prst="rect">
            <a:avLst/>
          </a:prstGeom>
        </p:spPr>
        <p:txBody>
          <a:bodyPr/>
          <a:lstStyle/>
          <a:p>
            <a:r>
              <a:rPr lang="en-US"/>
              <a:t>Microsoft Confidential</a:t>
            </a:r>
          </a:p>
        </p:txBody>
      </p:sp>
    </p:spTree>
    <p:extLst>
      <p:ext uri="{BB962C8B-B14F-4D97-AF65-F5344CB8AC3E}">
        <p14:creationId xmlns:p14="http://schemas.microsoft.com/office/powerpoint/2010/main" val="205548309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360188255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83695136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412537766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de Right s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01211776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de Left sde">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87311159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7810401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2266079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accent3"/>
                </a:solidFill>
                <a:effectLst/>
                <a:latin typeface="+mj-lt"/>
                <a:ea typeface="+mn-ea"/>
                <a:cs typeface="Segoe UI" pitchFamily="34" charset="0"/>
              </a:defRPr>
            </a:lvl1pPr>
          </a:lstStyle>
          <a:p>
            <a:r>
              <a:rPr lang="en-US"/>
              <a:t>Section Divider</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Subtitle</a:t>
            </a:r>
          </a:p>
        </p:txBody>
      </p:sp>
    </p:spTree>
    <p:extLst>
      <p:ext uri="{BB962C8B-B14F-4D97-AF65-F5344CB8AC3E}">
        <p14:creationId xmlns:p14="http://schemas.microsoft.com/office/powerpoint/2010/main" val="18417289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ection Divider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Divider</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Subtitle</a:t>
            </a:r>
          </a:p>
        </p:txBody>
      </p:sp>
    </p:spTree>
    <p:extLst>
      <p:ext uri="{BB962C8B-B14F-4D97-AF65-F5344CB8AC3E}">
        <p14:creationId xmlns:p14="http://schemas.microsoft.com/office/powerpoint/2010/main" val="36953031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ection Divider 3">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Divider</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Subtitle</a:t>
            </a:r>
          </a:p>
        </p:txBody>
      </p:sp>
    </p:spTree>
    <p:extLst>
      <p:ext uri="{BB962C8B-B14F-4D97-AF65-F5344CB8AC3E}">
        <p14:creationId xmlns:p14="http://schemas.microsoft.com/office/powerpoint/2010/main" val="19464836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Section title slide">
    <p:bg>
      <p:bgPr>
        <a:solidFill>
          <a:srgbClr val="FFFFFF"/>
        </a:solidFill>
        <a:effectLst/>
      </p:bgPr>
    </p:bg>
    <p:spTree>
      <p:nvGrpSpPr>
        <p:cNvPr id="1" name=""/>
        <p:cNvGrpSpPr/>
        <p:nvPr/>
      </p:nvGrpSpPr>
      <p:grpSpPr>
        <a:xfrm>
          <a:off x="0" y="0"/>
          <a:ext cx="0" cy="0"/>
          <a:chOff x="0" y="0"/>
          <a:chExt cx="0" cy="0"/>
        </a:xfrm>
      </p:grpSpPr>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611715" y="3161605"/>
            <a:ext cx="3231416" cy="1398587"/>
          </a:xfrm>
          <a:prstGeom prst="rect">
            <a:avLst/>
          </a:prstGeom>
        </p:spPr>
        <p:txBody>
          <a:bodyPr>
            <a:normAutofit/>
          </a:bodyPr>
          <a:lstStyle>
            <a:lvl1pPr marL="0" indent="0">
              <a:buNone/>
              <a:defRPr sz="3200" b="0" i="0">
                <a:solidFill>
                  <a:srgbClr val="B238BA"/>
                </a:solidFill>
                <a:latin typeface="Segoe Sans Display" pitchFamily="2" charset="0"/>
                <a:cs typeface="Segoe Sans Display" pitchFamily="2" charset="0"/>
              </a:defRPr>
            </a:lvl1pPr>
          </a:lstStyle>
          <a:p>
            <a:pPr lvl="0"/>
            <a:r>
              <a:rPr lang="en-US"/>
              <a:t>Section title one</a:t>
            </a:r>
          </a:p>
        </p:txBody>
      </p:sp>
      <p:pic>
        <p:nvPicPr>
          <p:cNvPr id="4" name="Picture 3" descr="A close-up of a colorful background&#10;&#10;Description automatically generated">
            <a:extLst>
              <a:ext uri="{FF2B5EF4-FFF2-40B4-BE49-F238E27FC236}">
                <a16:creationId xmlns:a16="http://schemas.microsoft.com/office/drawing/2014/main" id="{276256F7-F70B-FF3B-42BF-71968B4E0BAE}"/>
              </a:ext>
            </a:extLst>
          </p:cNvPr>
          <p:cNvPicPr>
            <a:picLocks noChangeAspect="1"/>
          </p:cNvPicPr>
          <p:nvPr userDrawn="1"/>
        </p:nvPicPr>
        <p:blipFill>
          <a:blip r:embed="rId2"/>
          <a:stretch>
            <a:fillRect/>
          </a:stretch>
        </p:blipFill>
        <p:spPr>
          <a:xfrm>
            <a:off x="4168316" y="447261"/>
            <a:ext cx="7694099" cy="5963478"/>
          </a:xfrm>
          <a:prstGeom prst="rect">
            <a:avLst/>
          </a:prstGeom>
        </p:spPr>
      </p:pic>
    </p:spTree>
    <p:extLst>
      <p:ext uri="{BB962C8B-B14F-4D97-AF65-F5344CB8AC3E}">
        <p14:creationId xmlns:p14="http://schemas.microsoft.com/office/powerpoint/2010/main" val="183204901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on Divider 4">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93204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description</a:t>
            </a:r>
          </a:p>
        </p:txBody>
      </p:sp>
      <p:sp>
        <p:nvSpPr>
          <p:cNvPr id="5" name="Text Placeholder 4"/>
          <p:cNvSpPr>
            <a:spLocks noGrp="1"/>
          </p:cNvSpPr>
          <p:nvPr>
            <p:ph type="body" sz="quarter" idx="12" hasCustomPrompt="1"/>
          </p:nvPr>
        </p:nvSpPr>
        <p:spPr>
          <a:xfrm>
            <a:off x="585216" y="585788"/>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accent3"/>
                </a:solidFill>
                <a:latin typeface="+mn-lt"/>
              </a:defRPr>
            </a:lvl1pPr>
          </a:lstStyle>
          <a:p>
            <a:pPr lvl="0"/>
            <a:r>
              <a:rPr lang="en-US"/>
              <a:t>Section Name</a:t>
            </a:r>
          </a:p>
        </p:txBody>
      </p:sp>
    </p:spTree>
    <p:extLst>
      <p:ext uri="{BB962C8B-B14F-4D97-AF65-F5344CB8AC3E}">
        <p14:creationId xmlns:p14="http://schemas.microsoft.com/office/powerpoint/2010/main" val="2426725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10987948"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accent3"/>
                </a:solidFill>
                <a:effectLst/>
                <a:latin typeface="+mj-lt"/>
                <a:ea typeface="+mn-ea"/>
                <a:cs typeface="Segoe UI" pitchFamily="34" charset="0"/>
              </a:defRPr>
            </a:lvl1pPr>
          </a:lstStyle>
          <a:p>
            <a:r>
              <a:rPr lang="en-US"/>
              <a:t>Section title with no subtitle</a:t>
            </a:r>
          </a:p>
        </p:txBody>
      </p:sp>
      <p:sp>
        <p:nvSpPr>
          <p:cNvPr id="3" name="Subtitle 2">
            <a:extLst>
              <a:ext uri="{FF2B5EF4-FFF2-40B4-BE49-F238E27FC236}">
                <a16:creationId xmlns:a16="http://schemas.microsoft.com/office/drawing/2014/main" id="{9C36B50D-7C3B-4070-B730-F55DBC7E74D4}"/>
              </a:ext>
            </a:extLst>
          </p:cNvPr>
          <p:cNvSpPr txBox="1">
            <a:spLocks/>
          </p:cNvSpPr>
          <p:nvPr userDrawn="1"/>
        </p:nvSpPr>
        <p:spPr bwMode="auto">
          <a:xfrm>
            <a:off x="1264069" y="6565288"/>
            <a:ext cx="9663862" cy="12311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1087313" rtl="0" eaLnBrk="1" fontAlgn="base" hangingPunct="1">
              <a:spcBef>
                <a:spcPct val="0"/>
              </a:spcBef>
              <a:spcAft>
                <a:spcPct val="0"/>
              </a:spcAft>
              <a:buClr>
                <a:schemeClr val="tx2"/>
              </a:buClr>
              <a:defRPr sz="1800" baseline="0">
                <a:solidFill>
                  <a:schemeClr val="tx1"/>
                </a:solidFill>
                <a:latin typeface="+mj-lt"/>
                <a:ea typeface="Arial Unicode MS" pitchFamily="34" charset="-128"/>
                <a:cs typeface="Arial Unicode MS" pitchFamily="34" charset="-128"/>
              </a:defRPr>
            </a:lvl1pPr>
            <a:lvl2pPr marL="235199" indent="-233272" algn="l" defTabSz="1087313" rtl="0" eaLnBrk="1" fontAlgn="base" hangingPunct="1">
              <a:spcBef>
                <a:spcPct val="0"/>
              </a:spcBef>
              <a:spcAft>
                <a:spcPct val="0"/>
              </a:spcAft>
              <a:buClr>
                <a:schemeClr val="tx2"/>
              </a:buClr>
              <a:buSzPct val="125000"/>
              <a:buFont typeface="Arial" charset="0"/>
              <a:buChar char="▪"/>
              <a:defRPr sz="1800" baseline="0">
                <a:solidFill>
                  <a:schemeClr val="tx1"/>
                </a:solidFill>
                <a:latin typeface="+mn-lt"/>
                <a:ea typeface="Arial Unicode MS" pitchFamily="34" charset="-128"/>
                <a:cs typeface="Arial Unicode MS" pitchFamily="34" charset="-128"/>
              </a:defRPr>
            </a:lvl2pPr>
            <a:lvl3pPr marL="555224" indent="-318098" algn="l" defTabSz="1087313" rtl="0" eaLnBrk="1" fontAlgn="base" hangingPunct="1">
              <a:spcBef>
                <a:spcPct val="0"/>
              </a:spcBef>
              <a:spcAft>
                <a:spcPct val="0"/>
              </a:spcAft>
              <a:buClr>
                <a:schemeClr val="tx2"/>
              </a:buClr>
              <a:buSzPct val="120000"/>
              <a:buFont typeface="Arial" charset="0"/>
              <a:buChar char="–"/>
              <a:defRPr sz="1800" baseline="0">
                <a:solidFill>
                  <a:schemeClr val="tx1"/>
                </a:solidFill>
                <a:latin typeface="+mn-lt"/>
                <a:ea typeface="Arial Unicode MS" pitchFamily="34" charset="-128"/>
                <a:cs typeface="Arial Unicode MS" pitchFamily="34" charset="-128"/>
              </a:defRPr>
            </a:lvl3pPr>
            <a:lvl4pPr marL="746082" indent="-188930" algn="l" defTabSz="1087313" rtl="0" eaLnBrk="1" fontAlgn="base" hangingPunct="1">
              <a:spcBef>
                <a:spcPct val="0"/>
              </a:spcBef>
              <a:spcAft>
                <a:spcPct val="0"/>
              </a:spcAft>
              <a:buClr>
                <a:schemeClr val="tx2"/>
              </a:buClr>
              <a:buSzPct val="120000"/>
              <a:buFont typeface="Arial" charset="0"/>
              <a:buChar char="▫"/>
              <a:defRPr sz="1800" baseline="0">
                <a:solidFill>
                  <a:schemeClr val="tx1"/>
                </a:solidFill>
                <a:latin typeface="+mn-lt"/>
                <a:ea typeface="Arial Unicode MS" pitchFamily="34" charset="-128"/>
                <a:cs typeface="Arial Unicode MS" pitchFamily="34" charset="-128"/>
              </a:defRPr>
            </a:lvl4pPr>
            <a:lvl5pPr marL="910567" indent="-158085" algn="l" defTabSz="1087313" rtl="0" eaLnBrk="1" fontAlgn="base" hangingPunct="1">
              <a:spcBef>
                <a:spcPct val="0"/>
              </a:spcBef>
              <a:spcAft>
                <a:spcPct val="0"/>
              </a:spcAft>
              <a:buClr>
                <a:schemeClr val="tx2"/>
              </a:buClr>
              <a:buSzPct val="89000"/>
              <a:buFont typeface="Arial" charset="0"/>
              <a:buChar char="-"/>
              <a:defRPr sz="1800" baseline="0">
                <a:solidFill>
                  <a:schemeClr val="tx1"/>
                </a:solidFill>
                <a:latin typeface="+mn-lt"/>
                <a:ea typeface="Arial Unicode MS" pitchFamily="34" charset="-128"/>
                <a:cs typeface="Arial Unicode MS" pitchFamily="34" charset="-128"/>
              </a:defRPr>
            </a:lvl5pPr>
            <a:lvl6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6pPr>
            <a:lvl7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7pPr>
            <a:lvl8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8pPr>
            <a:lvl9pPr marL="910567" indent="-158085" algn="l" defTabSz="1087313" rtl="0" eaLnBrk="1" fontAlgn="base" hangingPunct="1">
              <a:spcBef>
                <a:spcPct val="0"/>
              </a:spcBef>
              <a:spcAft>
                <a:spcPct val="0"/>
              </a:spcAft>
              <a:buClr>
                <a:schemeClr val="tx2"/>
              </a:buClr>
              <a:buSzPct val="89000"/>
              <a:buFont typeface="Arial" charset="0"/>
              <a:buChar char="-"/>
              <a:defRPr sz="1900" baseline="0">
                <a:solidFill>
                  <a:schemeClr val="tx1"/>
                </a:solidFill>
                <a:latin typeface="+mn-lt"/>
              </a:defRPr>
            </a:lvl9pPr>
          </a:lstStyle>
          <a:p>
            <a:pPr marL="0" marR="0" lvl="0" indent="0" algn="ctr" defTabSz="1087313" rtl="0" eaLnBrk="1" fontAlgn="base" latinLnBrk="0" hangingPunct="1">
              <a:lnSpc>
                <a:spcPct val="100000"/>
              </a:lnSpc>
              <a:spcBef>
                <a:spcPct val="0"/>
              </a:spcBef>
              <a:spcAft>
                <a:spcPct val="0"/>
              </a:spcAft>
              <a:buClr>
                <a:srgbClr val="0072C6"/>
              </a:buClr>
              <a:buSzTx/>
              <a:buFontTx/>
              <a:buNone/>
              <a:tabLst/>
              <a:defRPr/>
            </a:pPr>
            <a:r>
              <a:rPr kumimoji="0" lang="en-US" sz="800" b="0" i="0" u="none" strike="noStrike" kern="0" cap="none" spc="0" normalizeH="0" baseline="0" noProof="0">
                <a:ln>
                  <a:noFill/>
                </a:ln>
                <a:solidFill>
                  <a:schemeClr val="tx1"/>
                </a:solidFill>
                <a:effectLst/>
                <a:uLnTx/>
                <a:uFillTx/>
                <a:latin typeface="+mj-lt"/>
                <a:ea typeface="Arial Unicode MS" pitchFamily="34" charset="-128"/>
                <a:cs typeface="Arial Unicode MS" pitchFamily="34" charset="-128"/>
              </a:rPr>
              <a:t>CONFIDENTIAL — FOR PLANNING PURPOSES ONLY</a:t>
            </a:r>
          </a:p>
        </p:txBody>
      </p:sp>
    </p:spTree>
    <p:extLst>
      <p:ext uri="{BB962C8B-B14F-4D97-AF65-F5344CB8AC3E}">
        <p14:creationId xmlns:p14="http://schemas.microsoft.com/office/powerpoint/2010/main" val="32024657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pic>
        <p:nvPicPr>
          <p:cNvPr id="3" name="Picture 2" descr="A white background with wavy lines&#10;&#10;Description automatically generated">
            <a:extLst>
              <a:ext uri="{FF2B5EF4-FFF2-40B4-BE49-F238E27FC236}">
                <a16:creationId xmlns:a16="http://schemas.microsoft.com/office/drawing/2014/main" id="{970D48B0-2798-C8AC-6E34-A47827E72FC8}"/>
              </a:ext>
            </a:extLst>
          </p:cNvPr>
          <p:cNvPicPr>
            <a:picLocks noChangeAspect="1"/>
          </p:cNvPicPr>
          <p:nvPr userDrawn="1"/>
        </p:nvPicPr>
        <p:blipFill rotWithShape="1">
          <a:blip r:embed="rId2">
            <a:alphaModFix amt="15000"/>
            <a:extLst>
              <a:ext uri="{28A0092B-C50C-407E-A947-70E740481C1C}">
                <a14:useLocalDpi xmlns:a14="http://schemas.microsoft.com/office/drawing/2010/main" val="0"/>
              </a:ext>
            </a:extLst>
          </a:blip>
          <a:srcRect l="4253" t="21250" r="8858" b="5437"/>
          <a:stretch/>
        </p:blipFill>
        <p:spPr>
          <a:xfrm flipH="1" flipV="1">
            <a:off x="0" y="0"/>
            <a:ext cx="12192000" cy="6858000"/>
          </a:xfrm>
          <a:prstGeom prst="rect">
            <a:avLst/>
          </a:prstGeom>
        </p:spPr>
      </p:pic>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 with no subtitle</a:t>
            </a:r>
          </a:p>
        </p:txBody>
      </p:sp>
    </p:spTree>
    <p:extLst>
      <p:ext uri="{BB962C8B-B14F-4D97-AF65-F5344CB8AC3E}">
        <p14:creationId xmlns:p14="http://schemas.microsoft.com/office/powerpoint/2010/main" val="31687977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lank 12 Column">
    <p:spTree>
      <p:nvGrpSpPr>
        <p:cNvPr id="1" name=""/>
        <p:cNvGrpSpPr/>
        <p:nvPr/>
      </p:nvGrpSpPr>
      <p:grpSpPr>
        <a:xfrm>
          <a:off x="0" y="0"/>
          <a:ext cx="0" cy="0"/>
          <a:chOff x="0" y="0"/>
          <a:chExt cx="0" cy="0"/>
        </a:xfrm>
      </p:grpSpPr>
      <p:pic>
        <p:nvPicPr>
          <p:cNvPr id="2" name="Picture 1" descr="A white background with wavy lines&#10;&#10;Description automatically generated">
            <a:extLst>
              <a:ext uri="{FF2B5EF4-FFF2-40B4-BE49-F238E27FC236}">
                <a16:creationId xmlns:a16="http://schemas.microsoft.com/office/drawing/2014/main" id="{221EEC29-ABBA-5DCF-56E1-CB1FEA4E616B}"/>
              </a:ext>
            </a:extLst>
          </p:cNvPr>
          <p:cNvPicPr>
            <a:picLocks noChangeAspect="1"/>
          </p:cNvPicPr>
          <p:nvPr userDrawn="1"/>
        </p:nvPicPr>
        <p:blipFill rotWithShape="1">
          <a:blip r:embed="rId2">
            <a:alphaModFix amt="15000"/>
            <a:extLst>
              <a:ext uri="{28A0092B-C50C-407E-A947-70E740481C1C}">
                <a14:useLocalDpi xmlns:a14="http://schemas.microsoft.com/office/drawing/2010/main" val="0"/>
              </a:ext>
            </a:extLst>
          </a:blip>
          <a:srcRect l="4253" t="21250" r="8858" b="5437"/>
          <a:stretch/>
        </p:blipFill>
        <p:spPr>
          <a:xfrm flipH="1" flipV="1">
            <a:off x="0" y="0"/>
            <a:ext cx="12192000" cy="6858000"/>
          </a:xfrm>
          <a:prstGeom prst="rect">
            <a:avLst/>
          </a:prstGeom>
        </p:spPr>
      </p:pic>
    </p:spTree>
    <p:extLst>
      <p:ext uri="{BB962C8B-B14F-4D97-AF65-F5344CB8AC3E}">
        <p14:creationId xmlns:p14="http://schemas.microsoft.com/office/powerpoint/2010/main" val="22964296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Blank 12 Column Dark Bkg">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664096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Apendix Blue Bkg">
    <p:bg>
      <p:bgRef idx="1001">
        <a:schemeClr val="bg2"/>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377B63-6619-6B40-8D85-1D972ED609B9}"/>
              </a:ext>
            </a:extLst>
          </p:cNvPr>
          <p:cNvSpPr>
            <a:spLocks noGrp="1"/>
          </p:cNvSpPr>
          <p:nvPr>
            <p:ph type="body" sz="quarter" idx="10" hasCustomPrompt="1"/>
          </p:nvPr>
        </p:nvSpPr>
        <p:spPr>
          <a:xfrm>
            <a:off x="584200" y="5715040"/>
            <a:ext cx="5367338" cy="553998"/>
          </a:xfrm>
        </p:spPr>
        <p:txBody>
          <a:bodyPr anchor="b"/>
          <a:lstStyle>
            <a:lvl1pPr marL="0" indent="0">
              <a:buNone/>
              <a:defRPr sz="3600">
                <a:latin typeface="+mj-lt"/>
              </a:defRPr>
            </a:lvl1pPr>
          </a:lstStyle>
          <a:p>
            <a:pPr lvl="0"/>
            <a:r>
              <a:rPr lang="en-US"/>
              <a:t>Appendix</a:t>
            </a:r>
          </a:p>
        </p:txBody>
      </p:sp>
    </p:spTree>
    <p:extLst>
      <p:ext uri="{BB962C8B-B14F-4D97-AF65-F5344CB8AC3E}">
        <p14:creationId xmlns:p14="http://schemas.microsoft.com/office/powerpoint/2010/main" val="53675183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6" pos="3749">
          <p15:clr>
            <a:srgbClr val="A4A3A4"/>
          </p15:clr>
        </p15:guide>
        <p15:guide id="17" pos="3932">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spTree>
    <p:extLst>
      <p:ext uri="{BB962C8B-B14F-4D97-AF65-F5344CB8AC3E}">
        <p14:creationId xmlns:p14="http://schemas.microsoft.com/office/powerpoint/2010/main" val="7853038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56157418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214602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0565090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Section title slide">
    <p:bg>
      <p:bgPr>
        <a:solidFill>
          <a:srgbClr val="F5F1E9"/>
        </a:solidFill>
        <a:effectLst/>
      </p:bgPr>
    </p:bg>
    <p:spTree>
      <p:nvGrpSpPr>
        <p:cNvPr id="1" name=""/>
        <p:cNvGrpSpPr/>
        <p:nvPr/>
      </p:nvGrpSpPr>
      <p:grpSpPr>
        <a:xfrm>
          <a:off x="0" y="0"/>
          <a:ext cx="0" cy="0"/>
          <a:chOff x="0" y="0"/>
          <a:chExt cx="0" cy="0"/>
        </a:xfrm>
      </p:grpSpPr>
      <p:pic>
        <p:nvPicPr>
          <p:cNvPr id="4" name="Picture 3" descr="A circular object with a pink circle&#10;&#10;Description automatically generated">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1" y="4038049"/>
            <a:ext cx="3231416" cy="1398587"/>
          </a:xfrm>
          <a:prstGeom prst="rect">
            <a:avLst/>
          </a:prstGeom>
        </p:spPr>
        <p:txBody>
          <a:bodyPr>
            <a:normAutofit/>
          </a:bodyPr>
          <a:lstStyle>
            <a:lvl1pPr marL="0" indent="0">
              <a:buNone/>
              <a:defRPr sz="3200" b="0" i="0">
                <a:solidFill>
                  <a:srgbClr val="B238BA"/>
                </a:solidFill>
                <a:latin typeface="Segoe Sans Display" pitchFamily="2" charset="0"/>
                <a:cs typeface="Segoe Sans Display" pitchFamily="2" charset="0"/>
              </a:defRPr>
            </a:lvl1pPr>
          </a:lstStyle>
          <a:p>
            <a:pPr lvl="0"/>
            <a:r>
              <a:rPr lang="en-US"/>
              <a:t>Section title</a:t>
            </a:r>
          </a:p>
        </p:txBody>
      </p:sp>
    </p:spTree>
    <p:extLst>
      <p:ext uri="{BB962C8B-B14F-4D97-AF65-F5344CB8AC3E}">
        <p14:creationId xmlns:p14="http://schemas.microsoft.com/office/powerpoint/2010/main" val="145573241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473D8-2A33-3F7F-C824-5A328BBBE0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A372CB1-F4F8-2455-2C82-B36156583F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2AFC0D-04E9-6424-FEF8-ABAF54D5FF90}"/>
              </a:ext>
            </a:extLst>
          </p:cNvPr>
          <p:cNvSpPr>
            <a:spLocks noGrp="1"/>
          </p:cNvSpPr>
          <p:nvPr>
            <p:ph type="dt" sz="half" idx="10"/>
          </p:nvPr>
        </p:nvSpPr>
        <p:spPr/>
        <p:txBody>
          <a:bodyPr/>
          <a:lstStyle/>
          <a:p>
            <a:fld id="{9BA6FBD7-FDD7-4CBD-A468-9B24CAC4AC43}" type="datetimeFigureOut">
              <a:rPr lang="en-US" smtClean="0"/>
              <a:t>1/28/2025</a:t>
            </a:fld>
            <a:endParaRPr lang="en-US"/>
          </a:p>
        </p:txBody>
      </p:sp>
      <p:sp>
        <p:nvSpPr>
          <p:cNvPr id="5" name="Footer Placeholder 4">
            <a:extLst>
              <a:ext uri="{FF2B5EF4-FFF2-40B4-BE49-F238E27FC236}">
                <a16:creationId xmlns:a16="http://schemas.microsoft.com/office/drawing/2014/main" id="{C8B58F69-65D4-184C-0DD3-4E44365F06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1DD1C3-68B0-CE95-DC73-D5E8C72A543D}"/>
              </a:ext>
            </a:extLst>
          </p:cNvPr>
          <p:cNvSpPr>
            <a:spLocks noGrp="1"/>
          </p:cNvSpPr>
          <p:nvPr>
            <p:ph type="sldNum" sz="quarter" idx="12"/>
          </p:nvPr>
        </p:nvSpPr>
        <p:spPr/>
        <p:txBody>
          <a:bodyPr/>
          <a:lstStyle/>
          <a:p>
            <a:fld id="{D5D0DBCF-CCAD-4836-A553-7A77613F04F7}" type="slidenum">
              <a:rPr lang="en-US" smtClean="0"/>
              <a:t>‹#›</a:t>
            </a:fld>
            <a:endParaRPr lang="en-US"/>
          </a:p>
        </p:txBody>
      </p:sp>
    </p:spTree>
    <p:extLst>
      <p:ext uri="{BB962C8B-B14F-4D97-AF65-F5344CB8AC3E}">
        <p14:creationId xmlns:p14="http://schemas.microsoft.com/office/powerpoint/2010/main" val="277840953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userDrawn="1">
  <p:cSld name="8_Section Divider">
    <p:bg>
      <p:bgPr>
        <a:solidFill>
          <a:srgbClr val="22093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0E8823C-6ABB-E8D6-748A-935C7BD5CE26}"/>
              </a:ext>
            </a:extLst>
          </p:cNvPr>
          <p:cNvSpPr/>
          <p:nvPr userDrawn="1"/>
        </p:nvSpPr>
        <p:spPr bwMode="auto">
          <a:xfrm>
            <a:off x="1" y="3429001"/>
            <a:ext cx="12191999" cy="3429001"/>
          </a:xfrm>
          <a:prstGeom prst="rect">
            <a:avLst/>
          </a:prstGeom>
          <a:solidFill>
            <a:schemeClr val="tx1">
              <a:alpha val="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428" tIns="145942" rIns="182428" bIns="145942" numCol="1" spcCol="0" rtlCol="0" fromWordArt="0" anchor="t" anchorCtr="0" forceAA="0" compatLnSpc="1">
            <a:prstTxWarp prst="textNoShape">
              <a:avLst/>
            </a:prstTxWarp>
            <a:noAutofit/>
          </a:bodyPr>
          <a:lstStyle/>
          <a:p>
            <a:pPr algn="l" defTabSz="930188" fontAlgn="base">
              <a:spcBef>
                <a:spcPct val="0"/>
              </a:spcBef>
              <a:spcAft>
                <a:spcPct val="0"/>
              </a:spcAft>
            </a:pPr>
            <a:endParaRPr lang="en-IN" sz="1995" err="1">
              <a:solidFill>
                <a:srgbClr val="FFFFFF"/>
              </a:solidFill>
              <a:ea typeface="Segoe UI" pitchFamily="34" charset="0"/>
              <a:cs typeface="Segoe UI" pitchFamily="34" charset="0"/>
            </a:endParaRPr>
          </a:p>
        </p:txBody>
      </p:sp>
      <p:pic>
        <p:nvPicPr>
          <p:cNvPr id="57" name="Picture 56">
            <a:extLst>
              <a:ext uri="{FF2B5EF4-FFF2-40B4-BE49-F238E27FC236}">
                <a16:creationId xmlns:a16="http://schemas.microsoft.com/office/drawing/2014/main" id="{0919893F-68A3-55FC-02A9-EE2BDF5011A2}"/>
              </a:ext>
            </a:extLst>
          </p:cNvPr>
          <p:cNvPicPr>
            <a:picLocks noChangeAspect="1"/>
          </p:cNvPicPr>
          <p:nvPr userDrawn="1"/>
        </p:nvPicPr>
        <p:blipFill rotWithShape="1">
          <a:blip r:embed="rId2"/>
          <a:srcRect t="58641" r="52532" b="8407"/>
          <a:stretch/>
        </p:blipFill>
        <p:spPr>
          <a:xfrm>
            <a:off x="6907411" y="3410858"/>
            <a:ext cx="5284590" cy="3465286"/>
          </a:xfrm>
          <a:prstGeom prst="rect">
            <a:avLst/>
          </a:prstGeom>
        </p:spPr>
      </p:pic>
      <p:grpSp>
        <p:nvGrpSpPr>
          <p:cNvPr id="3" name="Group 2">
            <a:extLst>
              <a:ext uri="{FF2B5EF4-FFF2-40B4-BE49-F238E27FC236}">
                <a16:creationId xmlns:a16="http://schemas.microsoft.com/office/drawing/2014/main" id="{8CFE0F57-950E-43B0-8ED6-B4DA22A35C60}"/>
              </a:ext>
            </a:extLst>
          </p:cNvPr>
          <p:cNvGrpSpPr/>
          <p:nvPr/>
        </p:nvGrpSpPr>
        <p:grpSpPr>
          <a:xfrm>
            <a:off x="12315826" y="2"/>
            <a:ext cx="912018" cy="6857998"/>
            <a:chOff x="12315826" y="2"/>
            <a:chExt cx="912018" cy="6857998"/>
          </a:xfrm>
        </p:grpSpPr>
        <p:sp>
          <p:nvSpPr>
            <p:cNvPr id="13" name="Rectangle 12">
              <a:extLst>
                <a:ext uri="{FF2B5EF4-FFF2-40B4-BE49-F238E27FC236}">
                  <a16:creationId xmlns:a16="http://schemas.microsoft.com/office/drawing/2014/main" id="{7D0926CF-E48A-44CA-9C6A-E47FAA6813F2}"/>
                </a:ext>
              </a:extLst>
            </p:cNvPr>
            <p:cNvSpPr/>
            <p:nvPr/>
          </p:nvSpPr>
          <p:spPr bwMode="auto">
            <a:xfrm rot="5400000">
              <a:off x="12538930" y="413474"/>
              <a:ext cx="1102385" cy="275442"/>
            </a:xfrm>
            <a:prstGeom prst="rect">
              <a:avLst/>
            </a:prstGeom>
            <a:solidFill>
              <a:srgbClr val="1A2B46">
                <a:lumMod val="75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R27 G44 B70</a:t>
              </a:r>
            </a:p>
          </p:txBody>
        </p:sp>
        <p:sp>
          <p:nvSpPr>
            <p:cNvPr id="14" name="Rectangle 13">
              <a:extLst>
                <a:ext uri="{FF2B5EF4-FFF2-40B4-BE49-F238E27FC236}">
                  <a16:creationId xmlns:a16="http://schemas.microsoft.com/office/drawing/2014/main" id="{CC8E51C2-8603-4DDA-9ECF-D3F7C90C754E}"/>
                </a:ext>
              </a:extLst>
            </p:cNvPr>
            <p:cNvSpPr/>
            <p:nvPr/>
          </p:nvSpPr>
          <p:spPr bwMode="auto">
            <a:xfrm rot="5400000">
              <a:off x="12220642" y="413474"/>
              <a:ext cx="1102385" cy="275442"/>
            </a:xfrm>
            <a:prstGeom prst="rect">
              <a:avLst/>
            </a:prstGeom>
            <a:solidFill>
              <a:srgbClr val="1A2B46"/>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FFFFFF"/>
                  </a:solidFill>
                  <a:effectLst/>
                  <a:uLnTx/>
                  <a:uFillTx/>
                  <a:latin typeface="Segoe UI Semibold"/>
                  <a:ea typeface="+mn-ea"/>
                  <a:cs typeface="Segoe UI" pitchFamily="34" charset="0"/>
                </a:rPr>
                <a:t>R36 G58 B94</a:t>
              </a:r>
            </a:p>
          </p:txBody>
        </p:sp>
        <p:sp>
          <p:nvSpPr>
            <p:cNvPr id="15" name="Rectangle 14">
              <a:extLst>
                <a:ext uri="{FF2B5EF4-FFF2-40B4-BE49-F238E27FC236}">
                  <a16:creationId xmlns:a16="http://schemas.microsoft.com/office/drawing/2014/main" id="{C9D91132-D0A1-441A-AF54-40DC3F6F60FF}"/>
                </a:ext>
              </a:extLst>
            </p:cNvPr>
            <p:cNvSpPr/>
            <p:nvPr/>
          </p:nvSpPr>
          <p:spPr bwMode="auto">
            <a:xfrm rot="5400000">
              <a:off x="11902354" y="413474"/>
              <a:ext cx="1102385" cy="275442"/>
            </a:xfrm>
            <a:prstGeom prst="rect">
              <a:avLst/>
            </a:prstGeom>
            <a:solidFill>
              <a:srgbClr val="1A2B46">
                <a:lumMod val="40000"/>
                <a:lumOff val="60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R145 G171 B213</a:t>
              </a:r>
            </a:p>
          </p:txBody>
        </p:sp>
        <p:sp>
          <p:nvSpPr>
            <p:cNvPr id="16" name="Rectangle 15">
              <a:extLst>
                <a:ext uri="{FF2B5EF4-FFF2-40B4-BE49-F238E27FC236}">
                  <a16:creationId xmlns:a16="http://schemas.microsoft.com/office/drawing/2014/main" id="{86F9002A-A229-4604-A6AA-3E137F565187}"/>
                </a:ext>
              </a:extLst>
            </p:cNvPr>
            <p:cNvSpPr/>
            <p:nvPr/>
          </p:nvSpPr>
          <p:spPr bwMode="auto">
            <a:xfrm rot="5400000">
              <a:off x="12538930" y="1564597"/>
              <a:ext cx="1102385" cy="275442"/>
            </a:xfrm>
            <a:prstGeom prst="rect">
              <a:avLst/>
            </a:prstGeom>
            <a:solidFill>
              <a:srgbClr val="50E6FF"/>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R80 G230 B255</a:t>
              </a:r>
            </a:p>
          </p:txBody>
        </p:sp>
        <p:sp>
          <p:nvSpPr>
            <p:cNvPr id="17" name="Rectangle 16">
              <a:extLst>
                <a:ext uri="{FF2B5EF4-FFF2-40B4-BE49-F238E27FC236}">
                  <a16:creationId xmlns:a16="http://schemas.microsoft.com/office/drawing/2014/main" id="{EC8CEAE4-0A8B-47A5-8277-68937B066153}"/>
                </a:ext>
              </a:extLst>
            </p:cNvPr>
            <p:cNvSpPr/>
            <p:nvPr/>
          </p:nvSpPr>
          <p:spPr bwMode="auto">
            <a:xfrm rot="5400000">
              <a:off x="12220642" y="1564597"/>
              <a:ext cx="1102385" cy="275442"/>
            </a:xfrm>
            <a:prstGeom prst="rect">
              <a:avLst/>
            </a:prstGeom>
            <a:solidFill>
              <a:srgbClr val="50E6FF">
                <a:lumMod val="75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R0 G215 B251</a:t>
              </a:r>
            </a:p>
          </p:txBody>
        </p:sp>
        <p:sp>
          <p:nvSpPr>
            <p:cNvPr id="18" name="Rectangle 17">
              <a:extLst>
                <a:ext uri="{FF2B5EF4-FFF2-40B4-BE49-F238E27FC236}">
                  <a16:creationId xmlns:a16="http://schemas.microsoft.com/office/drawing/2014/main" id="{03A3BE12-3AA5-467D-AD52-31E889352C8B}"/>
                </a:ext>
              </a:extLst>
            </p:cNvPr>
            <p:cNvSpPr/>
            <p:nvPr/>
          </p:nvSpPr>
          <p:spPr bwMode="auto">
            <a:xfrm rot="5400000">
              <a:off x="11902354" y="1564597"/>
              <a:ext cx="1102385" cy="275442"/>
            </a:xfrm>
            <a:prstGeom prst="rect">
              <a:avLst/>
            </a:prstGeom>
            <a:solidFill>
              <a:srgbClr val="50E6FF">
                <a:lumMod val="40000"/>
                <a:lumOff val="60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R185 G245 B255</a:t>
              </a:r>
            </a:p>
          </p:txBody>
        </p:sp>
        <p:sp>
          <p:nvSpPr>
            <p:cNvPr id="19" name="Rectangle 18">
              <a:extLst>
                <a:ext uri="{FF2B5EF4-FFF2-40B4-BE49-F238E27FC236}">
                  <a16:creationId xmlns:a16="http://schemas.microsoft.com/office/drawing/2014/main" id="{45B3C31B-E08B-4F43-9361-71FFA19DF8B1}"/>
                </a:ext>
              </a:extLst>
            </p:cNvPr>
            <p:cNvSpPr/>
            <p:nvPr/>
          </p:nvSpPr>
          <p:spPr bwMode="auto">
            <a:xfrm rot="5400000">
              <a:off x="12538930" y="2715719"/>
              <a:ext cx="1102385" cy="275442"/>
            </a:xfrm>
            <a:prstGeom prst="rect">
              <a:avLst/>
            </a:prstGeom>
            <a:solidFill>
              <a:srgbClr val="0078D4"/>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FFFFFF"/>
                  </a:solidFill>
                  <a:effectLst/>
                  <a:uLnTx/>
                  <a:uFillTx/>
                  <a:latin typeface="Segoe UI Semibold"/>
                  <a:ea typeface="+mn-ea"/>
                  <a:cs typeface="Segoe UI" pitchFamily="34" charset="0"/>
                </a:rPr>
                <a:t>R0 G120 B212</a:t>
              </a:r>
            </a:p>
          </p:txBody>
        </p:sp>
        <p:sp>
          <p:nvSpPr>
            <p:cNvPr id="20" name="Rectangle 19">
              <a:extLst>
                <a:ext uri="{FF2B5EF4-FFF2-40B4-BE49-F238E27FC236}">
                  <a16:creationId xmlns:a16="http://schemas.microsoft.com/office/drawing/2014/main" id="{F0333D7C-0136-4536-9AA4-2436112D2D07}"/>
                </a:ext>
              </a:extLst>
            </p:cNvPr>
            <p:cNvSpPr/>
            <p:nvPr/>
          </p:nvSpPr>
          <p:spPr bwMode="auto">
            <a:xfrm rot="5400000">
              <a:off x="12220642" y="2715719"/>
              <a:ext cx="1102385" cy="275442"/>
            </a:xfrm>
            <a:prstGeom prst="rect">
              <a:avLst/>
            </a:prstGeom>
            <a:solidFill>
              <a:srgbClr val="0078D4">
                <a:lumMod val="75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FFFFFF"/>
                  </a:solidFill>
                  <a:effectLst/>
                  <a:uLnTx/>
                  <a:uFillTx/>
                  <a:latin typeface="Segoe UI Semibold"/>
                  <a:ea typeface="+mn-ea"/>
                  <a:cs typeface="Segoe UI" pitchFamily="34" charset="0"/>
                </a:rPr>
                <a:t>R0 G90 B159</a:t>
              </a:r>
            </a:p>
          </p:txBody>
        </p:sp>
        <p:sp>
          <p:nvSpPr>
            <p:cNvPr id="21" name="Rectangle 20">
              <a:extLst>
                <a:ext uri="{FF2B5EF4-FFF2-40B4-BE49-F238E27FC236}">
                  <a16:creationId xmlns:a16="http://schemas.microsoft.com/office/drawing/2014/main" id="{C91A3D3E-82CF-45E2-98B7-341931887065}"/>
                </a:ext>
              </a:extLst>
            </p:cNvPr>
            <p:cNvSpPr/>
            <p:nvPr/>
          </p:nvSpPr>
          <p:spPr bwMode="auto">
            <a:xfrm rot="5400000">
              <a:off x="11902354" y="2715719"/>
              <a:ext cx="1102385" cy="275442"/>
            </a:xfrm>
            <a:prstGeom prst="rect">
              <a:avLst/>
            </a:prstGeom>
            <a:solidFill>
              <a:srgbClr val="0078D4">
                <a:lumMod val="40000"/>
                <a:lumOff val="60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R136 G203 B255</a:t>
              </a:r>
            </a:p>
          </p:txBody>
        </p:sp>
        <p:sp>
          <p:nvSpPr>
            <p:cNvPr id="22" name="Rectangle 21">
              <a:extLst>
                <a:ext uri="{FF2B5EF4-FFF2-40B4-BE49-F238E27FC236}">
                  <a16:creationId xmlns:a16="http://schemas.microsoft.com/office/drawing/2014/main" id="{2894D3E1-5C95-4D45-BBEE-13B246BD1B56}"/>
                </a:ext>
              </a:extLst>
            </p:cNvPr>
            <p:cNvSpPr/>
            <p:nvPr/>
          </p:nvSpPr>
          <p:spPr bwMode="auto">
            <a:xfrm rot="5400000">
              <a:off x="12538930" y="3866842"/>
              <a:ext cx="1102385" cy="275442"/>
            </a:xfrm>
            <a:prstGeom prst="rect">
              <a:avLst/>
            </a:prstGeom>
            <a:solidFill>
              <a:srgbClr val="482C79"/>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FFFFFF"/>
                  </a:solidFill>
                  <a:effectLst/>
                  <a:uLnTx/>
                  <a:uFillTx/>
                  <a:latin typeface="Segoe UI Semibold"/>
                  <a:ea typeface="+mn-ea"/>
                  <a:cs typeface="Segoe UI" pitchFamily="34" charset="0"/>
                </a:rPr>
                <a:t>R72 G44 B121</a:t>
              </a:r>
            </a:p>
          </p:txBody>
        </p:sp>
        <p:sp>
          <p:nvSpPr>
            <p:cNvPr id="23" name="Rectangle 22">
              <a:extLst>
                <a:ext uri="{FF2B5EF4-FFF2-40B4-BE49-F238E27FC236}">
                  <a16:creationId xmlns:a16="http://schemas.microsoft.com/office/drawing/2014/main" id="{D327269B-6CF5-402B-BF03-D290FBD5E4EA}"/>
                </a:ext>
              </a:extLst>
            </p:cNvPr>
            <p:cNvSpPr/>
            <p:nvPr/>
          </p:nvSpPr>
          <p:spPr bwMode="auto">
            <a:xfrm rot="5400000">
              <a:off x="12220642" y="3866842"/>
              <a:ext cx="1102385" cy="275442"/>
            </a:xfrm>
            <a:prstGeom prst="rect">
              <a:avLst/>
            </a:prstGeom>
            <a:solidFill>
              <a:srgbClr val="603BA1">
                <a:lumMod val="50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FFFFFF"/>
                  </a:solidFill>
                  <a:effectLst/>
                  <a:uLnTx/>
                  <a:uFillTx/>
                  <a:latin typeface="Segoe UI Semibold"/>
                  <a:ea typeface="+mn-ea"/>
                  <a:cs typeface="Segoe UI" pitchFamily="34" charset="0"/>
                </a:rPr>
                <a:t>R48 G29 B81</a:t>
              </a:r>
            </a:p>
          </p:txBody>
        </p:sp>
        <p:sp>
          <p:nvSpPr>
            <p:cNvPr id="24" name="Rectangle 23">
              <a:extLst>
                <a:ext uri="{FF2B5EF4-FFF2-40B4-BE49-F238E27FC236}">
                  <a16:creationId xmlns:a16="http://schemas.microsoft.com/office/drawing/2014/main" id="{11FB971D-31BE-435C-8E26-B676C8ABDD26}"/>
                </a:ext>
              </a:extLst>
            </p:cNvPr>
            <p:cNvSpPr/>
            <p:nvPr/>
          </p:nvSpPr>
          <p:spPr bwMode="auto">
            <a:xfrm rot="5400000">
              <a:off x="11902354" y="3866842"/>
              <a:ext cx="1102385" cy="275442"/>
            </a:xfrm>
            <a:prstGeom prst="rect">
              <a:avLst/>
            </a:prstGeom>
            <a:solidFill>
              <a:srgbClr val="603BA1">
                <a:lumMod val="40000"/>
                <a:lumOff val="60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R190 G170 B224</a:t>
              </a:r>
            </a:p>
          </p:txBody>
        </p:sp>
        <p:sp>
          <p:nvSpPr>
            <p:cNvPr id="25" name="Rectangle 24">
              <a:extLst>
                <a:ext uri="{FF2B5EF4-FFF2-40B4-BE49-F238E27FC236}">
                  <a16:creationId xmlns:a16="http://schemas.microsoft.com/office/drawing/2014/main" id="{F02E8EA3-D40D-4ED3-A3B1-FF5656183AD1}"/>
                </a:ext>
              </a:extLst>
            </p:cNvPr>
            <p:cNvSpPr/>
            <p:nvPr/>
          </p:nvSpPr>
          <p:spPr bwMode="auto">
            <a:xfrm rot="5400000">
              <a:off x="12538930" y="5017965"/>
              <a:ext cx="1102385" cy="275442"/>
            </a:xfrm>
            <a:prstGeom prst="rect">
              <a:avLst/>
            </a:prstGeom>
            <a:solidFill>
              <a:srgbClr val="9BF00B"/>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R155 G240 B11</a:t>
              </a:r>
            </a:p>
          </p:txBody>
        </p:sp>
        <p:sp>
          <p:nvSpPr>
            <p:cNvPr id="26" name="Rectangle 25">
              <a:extLst>
                <a:ext uri="{FF2B5EF4-FFF2-40B4-BE49-F238E27FC236}">
                  <a16:creationId xmlns:a16="http://schemas.microsoft.com/office/drawing/2014/main" id="{00FA3922-EFEF-4EE5-A00B-F625157C14D3}"/>
                </a:ext>
              </a:extLst>
            </p:cNvPr>
            <p:cNvSpPr/>
            <p:nvPr/>
          </p:nvSpPr>
          <p:spPr bwMode="auto">
            <a:xfrm rot="5400000">
              <a:off x="12220642" y="5017965"/>
              <a:ext cx="1102385" cy="275442"/>
            </a:xfrm>
            <a:prstGeom prst="rect">
              <a:avLst/>
            </a:prstGeom>
            <a:solidFill>
              <a:srgbClr val="92D050">
                <a:lumMod val="75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R110 G170 B46</a:t>
              </a:r>
            </a:p>
          </p:txBody>
        </p:sp>
        <p:sp>
          <p:nvSpPr>
            <p:cNvPr id="27" name="Rectangle 26">
              <a:extLst>
                <a:ext uri="{FF2B5EF4-FFF2-40B4-BE49-F238E27FC236}">
                  <a16:creationId xmlns:a16="http://schemas.microsoft.com/office/drawing/2014/main" id="{49816D99-1164-4413-AA1E-AC0504EEC9C6}"/>
                </a:ext>
              </a:extLst>
            </p:cNvPr>
            <p:cNvSpPr/>
            <p:nvPr/>
          </p:nvSpPr>
          <p:spPr bwMode="auto">
            <a:xfrm rot="5400000">
              <a:off x="11902354" y="5017965"/>
              <a:ext cx="1102385" cy="275442"/>
            </a:xfrm>
            <a:prstGeom prst="rect">
              <a:avLst/>
            </a:prstGeom>
            <a:solidFill>
              <a:srgbClr val="92D050">
                <a:lumMod val="40000"/>
                <a:lumOff val="60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R211 G236 B185</a:t>
              </a:r>
            </a:p>
          </p:txBody>
        </p:sp>
        <p:sp>
          <p:nvSpPr>
            <p:cNvPr id="28" name="Rectangle 27">
              <a:extLst>
                <a:ext uri="{FF2B5EF4-FFF2-40B4-BE49-F238E27FC236}">
                  <a16:creationId xmlns:a16="http://schemas.microsoft.com/office/drawing/2014/main" id="{FBCD3254-0773-4F13-A9B8-55181494A300}"/>
                </a:ext>
              </a:extLst>
            </p:cNvPr>
            <p:cNvSpPr/>
            <p:nvPr/>
          </p:nvSpPr>
          <p:spPr bwMode="auto">
            <a:xfrm rot="5400000">
              <a:off x="12538930" y="6169087"/>
              <a:ext cx="1102385" cy="275442"/>
            </a:xfrm>
            <a:prstGeom prst="rect">
              <a:avLst/>
            </a:prstGeom>
            <a:solidFill>
              <a:srgbClr val="737373"/>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FFFFFF"/>
                  </a:solidFill>
                  <a:effectLst/>
                  <a:uLnTx/>
                  <a:uFillTx/>
                  <a:latin typeface="Segoe UI Semibold"/>
                  <a:ea typeface="+mn-ea"/>
                  <a:cs typeface="Segoe UI" pitchFamily="34" charset="0"/>
                </a:rPr>
                <a:t>R115 G115 B115</a:t>
              </a:r>
            </a:p>
          </p:txBody>
        </p:sp>
        <p:sp>
          <p:nvSpPr>
            <p:cNvPr id="29" name="Rectangle 28">
              <a:extLst>
                <a:ext uri="{FF2B5EF4-FFF2-40B4-BE49-F238E27FC236}">
                  <a16:creationId xmlns:a16="http://schemas.microsoft.com/office/drawing/2014/main" id="{7B660BA6-B7F0-40EB-B2B5-4A6935C5F1C3}"/>
                </a:ext>
              </a:extLst>
            </p:cNvPr>
            <p:cNvSpPr/>
            <p:nvPr/>
          </p:nvSpPr>
          <p:spPr bwMode="auto">
            <a:xfrm rot="5400000">
              <a:off x="12220642" y="6169087"/>
              <a:ext cx="1102385" cy="275442"/>
            </a:xfrm>
            <a:prstGeom prst="rect">
              <a:avLst/>
            </a:prstGeom>
            <a:solidFill>
              <a:srgbClr val="737373">
                <a:lumMod val="50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FFFFFF"/>
                  </a:solidFill>
                  <a:effectLst/>
                  <a:uLnTx/>
                  <a:uFillTx/>
                  <a:latin typeface="Segoe UI Semibold"/>
                  <a:ea typeface="+mn-ea"/>
                  <a:cs typeface="Segoe UI" pitchFamily="34" charset="0"/>
                </a:rPr>
                <a:t>R58 G58 B58</a:t>
              </a:r>
            </a:p>
          </p:txBody>
        </p:sp>
        <p:sp>
          <p:nvSpPr>
            <p:cNvPr id="30" name="Rectangle 29">
              <a:extLst>
                <a:ext uri="{FF2B5EF4-FFF2-40B4-BE49-F238E27FC236}">
                  <a16:creationId xmlns:a16="http://schemas.microsoft.com/office/drawing/2014/main" id="{0B87597A-9052-4702-94C5-7FE56B99A19A}"/>
                </a:ext>
              </a:extLst>
            </p:cNvPr>
            <p:cNvSpPr/>
            <p:nvPr/>
          </p:nvSpPr>
          <p:spPr bwMode="auto">
            <a:xfrm rot="5400000">
              <a:off x="11902354" y="6169087"/>
              <a:ext cx="1102385" cy="275442"/>
            </a:xfrm>
            <a:prstGeom prst="rect">
              <a:avLst/>
            </a:prstGeom>
            <a:solidFill>
              <a:srgbClr val="737373">
                <a:lumMod val="20000"/>
                <a:lumOff val="80000"/>
              </a:srgbClr>
            </a:solidFill>
            <a:ln w="317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30188" eaLnBrk="1" fontAlgn="base" latinLnBrk="0" hangingPunct="1">
                <a:lnSpc>
                  <a:spcPct val="100000"/>
                </a:lnSpc>
                <a:spcBef>
                  <a:spcPct val="0"/>
                </a:spcBef>
                <a:spcAft>
                  <a:spcPct val="0"/>
                </a:spcAft>
                <a:buClrTx/>
                <a:buSzTx/>
                <a:buFontTx/>
                <a:buNone/>
                <a:tabLst/>
                <a:defRPr/>
              </a:pPr>
              <a:r>
                <a:rPr kumimoji="0" lang="en-IN" sz="798" b="0" i="0" u="none" strike="noStrike" kern="0" cap="none" spc="0" normalizeH="0" baseline="0" noProof="0">
                  <a:ln>
                    <a:noFill/>
                  </a:ln>
                  <a:solidFill>
                    <a:srgbClr val="000000"/>
                  </a:solidFill>
                  <a:effectLst/>
                  <a:uLnTx/>
                  <a:uFillTx/>
                  <a:latin typeface="Segoe UI Semibold"/>
                  <a:ea typeface="+mn-ea"/>
                  <a:cs typeface="Segoe UI" pitchFamily="34" charset="0"/>
                </a:rPr>
                <a:t>R227 G227 B227</a:t>
              </a:r>
            </a:p>
          </p:txBody>
        </p:sp>
      </p:grpSp>
      <p:grpSp>
        <p:nvGrpSpPr>
          <p:cNvPr id="59" name="Group 58">
            <a:extLst>
              <a:ext uri="{FF2B5EF4-FFF2-40B4-BE49-F238E27FC236}">
                <a16:creationId xmlns:a16="http://schemas.microsoft.com/office/drawing/2014/main" id="{4DD5ECED-1A26-4443-B26F-65E92BBFB4D9}"/>
              </a:ext>
            </a:extLst>
          </p:cNvPr>
          <p:cNvGrpSpPr/>
          <p:nvPr/>
        </p:nvGrpSpPr>
        <p:grpSpPr>
          <a:xfrm>
            <a:off x="-1" y="3367339"/>
            <a:ext cx="3727752" cy="113064"/>
            <a:chOff x="7038758" y="1661160"/>
            <a:chExt cx="4712173" cy="113064"/>
          </a:xfrm>
        </p:grpSpPr>
        <p:cxnSp>
          <p:nvCxnSpPr>
            <p:cNvPr id="60" name="Straight Connector 59">
              <a:extLst>
                <a:ext uri="{FF2B5EF4-FFF2-40B4-BE49-F238E27FC236}">
                  <a16:creationId xmlns:a16="http://schemas.microsoft.com/office/drawing/2014/main" id="{E56F0712-47D7-44E3-A3C9-A61023BA2368}"/>
                </a:ext>
              </a:extLst>
            </p:cNvPr>
            <p:cNvCxnSpPr>
              <a:cxnSpLocks/>
            </p:cNvCxnSpPr>
            <p:nvPr/>
          </p:nvCxnSpPr>
          <p:spPr>
            <a:xfrm>
              <a:off x="7038758" y="1717692"/>
              <a:ext cx="4570630" cy="0"/>
            </a:xfrm>
            <a:prstGeom prst="line">
              <a:avLst/>
            </a:prstGeom>
            <a:noFill/>
            <a:ln w="28575" cap="flat" cmpd="sng" algn="ctr">
              <a:solidFill>
                <a:srgbClr val="50E6FF"/>
              </a:solidFill>
              <a:prstDash val="solid"/>
              <a:headEnd type="none" w="lg" len="med"/>
              <a:tailEnd type="none" w="lg" len="med"/>
            </a:ln>
            <a:effectLst/>
          </p:spPr>
        </p:cxnSp>
        <p:sp>
          <p:nvSpPr>
            <p:cNvPr id="61" name="Oval 60">
              <a:extLst>
                <a:ext uri="{FF2B5EF4-FFF2-40B4-BE49-F238E27FC236}">
                  <a16:creationId xmlns:a16="http://schemas.microsoft.com/office/drawing/2014/main" id="{74E0BF09-B263-4F84-92A0-FDEB2A260DF1}"/>
                </a:ext>
              </a:extLst>
            </p:cNvPr>
            <p:cNvSpPr/>
            <p:nvPr/>
          </p:nvSpPr>
          <p:spPr bwMode="auto">
            <a:xfrm>
              <a:off x="11612226" y="1661160"/>
              <a:ext cx="138705" cy="113064"/>
            </a:xfrm>
            <a:prstGeom prst="ellipse">
              <a:avLst/>
            </a:prstGeom>
            <a:noFill/>
            <a:ln w="28575" cap="flat" cmpd="sng" algn="ctr">
              <a:solidFill>
                <a:srgbClr val="50E6FF"/>
              </a:solidFill>
              <a:prstDash val="solid"/>
              <a:headEnd type="none" w="lg" len="med"/>
              <a:tailEnd type="none" w="lg"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0188" rtl="0" eaLnBrk="1" fontAlgn="base" latinLnBrk="0" hangingPunct="1">
                <a:lnSpc>
                  <a:spcPct val="100000"/>
                </a:lnSpc>
                <a:spcBef>
                  <a:spcPct val="0"/>
                </a:spcBef>
                <a:spcAft>
                  <a:spcPct val="0"/>
                </a:spcAft>
                <a:buClrTx/>
                <a:buSzTx/>
                <a:buFontTx/>
                <a:buNone/>
                <a:tabLst/>
                <a:defRPr/>
              </a:pPr>
              <a:endParaRPr kumimoji="0" lang="en-US" sz="1995"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 name="Group 3">
            <a:extLst>
              <a:ext uri="{FF2B5EF4-FFF2-40B4-BE49-F238E27FC236}">
                <a16:creationId xmlns:a16="http://schemas.microsoft.com/office/drawing/2014/main" id="{AC6A1911-F9DA-3544-63D4-48DF049BD113}"/>
              </a:ext>
            </a:extLst>
          </p:cNvPr>
          <p:cNvGrpSpPr/>
          <p:nvPr userDrawn="1"/>
        </p:nvGrpSpPr>
        <p:grpSpPr>
          <a:xfrm>
            <a:off x="-1" y="3367339"/>
            <a:ext cx="3727752" cy="113064"/>
            <a:chOff x="7038758" y="1661160"/>
            <a:chExt cx="4712173" cy="113064"/>
          </a:xfrm>
        </p:grpSpPr>
        <p:cxnSp>
          <p:nvCxnSpPr>
            <p:cNvPr id="5" name="Straight Connector 4">
              <a:extLst>
                <a:ext uri="{FF2B5EF4-FFF2-40B4-BE49-F238E27FC236}">
                  <a16:creationId xmlns:a16="http://schemas.microsoft.com/office/drawing/2014/main" id="{C3AEA858-394F-2522-FE72-106CEEB04FB0}"/>
                </a:ext>
              </a:extLst>
            </p:cNvPr>
            <p:cNvCxnSpPr>
              <a:cxnSpLocks/>
            </p:cNvCxnSpPr>
            <p:nvPr/>
          </p:nvCxnSpPr>
          <p:spPr>
            <a:xfrm>
              <a:off x="7038758" y="1717692"/>
              <a:ext cx="4570630" cy="0"/>
            </a:xfrm>
            <a:prstGeom prst="line">
              <a:avLst/>
            </a:prstGeom>
            <a:noFill/>
            <a:ln w="28575" cap="flat" cmpd="sng" algn="ctr">
              <a:solidFill>
                <a:srgbClr val="50E6FF"/>
              </a:solidFill>
              <a:prstDash val="solid"/>
              <a:headEnd type="none" w="lg" len="med"/>
              <a:tailEnd type="none" w="lg" len="med"/>
            </a:ln>
            <a:effectLst/>
          </p:spPr>
        </p:cxnSp>
        <p:sp>
          <p:nvSpPr>
            <p:cNvPr id="6" name="Oval 5">
              <a:extLst>
                <a:ext uri="{FF2B5EF4-FFF2-40B4-BE49-F238E27FC236}">
                  <a16:creationId xmlns:a16="http://schemas.microsoft.com/office/drawing/2014/main" id="{70241EB9-66D6-D3FD-19EB-67615DE5141C}"/>
                </a:ext>
              </a:extLst>
            </p:cNvPr>
            <p:cNvSpPr/>
            <p:nvPr/>
          </p:nvSpPr>
          <p:spPr bwMode="auto">
            <a:xfrm>
              <a:off x="11612226" y="1661160"/>
              <a:ext cx="138705" cy="113064"/>
            </a:xfrm>
            <a:prstGeom prst="ellipse">
              <a:avLst/>
            </a:prstGeom>
            <a:noFill/>
            <a:ln w="28575" cap="flat" cmpd="sng" algn="ctr">
              <a:solidFill>
                <a:srgbClr val="50E6FF"/>
              </a:solidFill>
              <a:prstDash val="solid"/>
              <a:headEnd type="none" w="lg" len="med"/>
              <a:tailEnd type="none" w="lg"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0188" rtl="0" eaLnBrk="1" fontAlgn="base" latinLnBrk="0" hangingPunct="1">
                <a:lnSpc>
                  <a:spcPct val="100000"/>
                </a:lnSpc>
                <a:spcBef>
                  <a:spcPct val="0"/>
                </a:spcBef>
                <a:spcAft>
                  <a:spcPct val="0"/>
                </a:spcAft>
                <a:buClrTx/>
                <a:buSzTx/>
                <a:buFontTx/>
                <a:buNone/>
                <a:tabLst/>
                <a:defRPr/>
              </a:pPr>
              <a:endParaRPr kumimoji="0" lang="en-US" sz="1995"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7" name="Oval 6">
            <a:extLst>
              <a:ext uri="{FF2B5EF4-FFF2-40B4-BE49-F238E27FC236}">
                <a16:creationId xmlns:a16="http://schemas.microsoft.com/office/drawing/2014/main" id="{406ADF58-8AED-1315-6A62-B39DAD0864EC}"/>
              </a:ext>
            </a:extLst>
          </p:cNvPr>
          <p:cNvSpPr/>
          <p:nvPr/>
        </p:nvSpPr>
        <p:spPr bwMode="auto">
          <a:xfrm>
            <a:off x="8449422" y="2252284"/>
            <a:ext cx="2291669" cy="2291668"/>
          </a:xfrm>
          <a:prstGeom prst="ellipse">
            <a:avLst/>
          </a:prstGeom>
          <a:solidFill>
            <a:srgbClr val="00B050"/>
          </a:solidFill>
          <a:ln w="177800">
            <a:solidFill>
              <a:srgbClr val="8A67C8"/>
            </a:solidFill>
            <a:prstDash val="solid"/>
            <a:headEnd type="none" w="med" len="med"/>
            <a:tailEnd type="none" w="med" len="med"/>
          </a:ln>
          <a:effectLst>
            <a:outerShdw blurRad="190500" dist="50800" dir="5400000" algn="ctr" rotWithShape="0">
              <a:schemeClr val="accent5">
                <a:lumMod val="60000"/>
                <a:lumOff val="40000"/>
                <a:alpha val="8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73152" rIns="91440" bIns="73152" numCol="1" spcCol="0" rtlCol="0" fromWordArt="0" anchor="t" anchorCtr="0" forceAA="0" compatLnSpc="1">
            <a:prstTxWarp prst="textNoShape">
              <a:avLst/>
            </a:prstTxWarp>
            <a:noAutofit/>
          </a:bodyPr>
          <a:lstStyle/>
          <a:p>
            <a:pPr marL="0" marR="0" lvl="0" indent="0" algn="l" defTabSz="930188" rtl="0" eaLnBrk="1" fontAlgn="base" latinLnBrk="0" hangingPunct="1">
              <a:lnSpc>
                <a:spcPct val="100000"/>
              </a:lnSpc>
              <a:spcBef>
                <a:spcPct val="0"/>
              </a:spcBef>
              <a:spcAft>
                <a:spcPct val="0"/>
              </a:spcAft>
              <a:buClrTx/>
              <a:buSzTx/>
              <a:buFontTx/>
              <a:buNone/>
              <a:tabLst/>
              <a:defRPr/>
            </a:pPr>
            <a:endParaRPr kumimoji="0" lang="en-US" sz="1995"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0" name="Picture 2" descr="Image result for microsoft white logo">
            <a:extLst>
              <a:ext uri="{FF2B5EF4-FFF2-40B4-BE49-F238E27FC236}">
                <a16:creationId xmlns:a16="http://schemas.microsoft.com/office/drawing/2014/main" id="{D9ECA8E0-A08F-A4D8-C392-A7D5137CA1DC}"/>
              </a:ext>
            </a:extLst>
          </p:cNvPr>
          <p:cNvPicPr>
            <a:picLocks noChangeArrowheads="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564177" y="6135903"/>
            <a:ext cx="1414643" cy="34181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9B6DC61-C6C7-B9FE-6006-EF5E7E5F4636}"/>
              </a:ext>
            </a:extLst>
          </p:cNvPr>
          <p:cNvSpPr txBox="1"/>
          <p:nvPr userDrawn="1"/>
        </p:nvSpPr>
        <p:spPr>
          <a:xfrm rot="10800000" flipH="1" flipV="1">
            <a:off x="717450" y="2059235"/>
            <a:ext cx="6020602" cy="1277273"/>
          </a:xfrm>
          <a:prstGeom prst="rect">
            <a:avLst/>
          </a:prstGeom>
          <a:noFill/>
        </p:spPr>
        <p:txBody>
          <a:bodyPr wrap="square" lIns="0" tIns="0" rIns="0" bIns="0" rtlCol="0">
            <a:spAutoFit/>
          </a:bodyPr>
          <a:lstStyle/>
          <a:p>
            <a:pPr algn="l"/>
            <a:r>
              <a:rPr lang="en-US" sz="8300" b="1">
                <a:solidFill>
                  <a:srgbClr val="5ACBF0"/>
                </a:solidFill>
                <a:latin typeface="+mj-lt"/>
              </a:rPr>
              <a:t>Thank You!</a:t>
            </a:r>
          </a:p>
        </p:txBody>
      </p:sp>
    </p:spTree>
    <p:extLst>
      <p:ext uri="{BB962C8B-B14F-4D97-AF65-F5344CB8AC3E}">
        <p14:creationId xmlns:p14="http://schemas.microsoft.com/office/powerpoint/2010/main" val="29107926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Section Divider, White backgroun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EB18D79-CFD0-97D7-C024-7165DB9FAD82}"/>
              </a:ext>
              <a:ext uri="{C183D7F6-B498-43B3-948B-1728B52AA6E4}">
                <adec:decorative xmlns:adec="http://schemas.microsoft.com/office/drawing/2017/decorative" val="1"/>
              </a:ext>
            </a:extLst>
          </p:cNvPr>
          <p:cNvGrpSpPr/>
          <p:nvPr userDrawn="1"/>
        </p:nvGrpSpPr>
        <p:grpSpPr>
          <a:xfrm>
            <a:off x="1" y="0"/>
            <a:ext cx="12192001" cy="6858000"/>
            <a:chOff x="0" y="0"/>
            <a:chExt cx="12192001" cy="6858000"/>
          </a:xfrm>
        </p:grpSpPr>
        <p:sp>
          <p:nvSpPr>
            <p:cNvPr id="5" name="Rectangle 4">
              <a:extLst>
                <a:ext uri="{FF2B5EF4-FFF2-40B4-BE49-F238E27FC236}">
                  <a16:creationId xmlns:a16="http://schemas.microsoft.com/office/drawing/2014/main" id="{DB5ED656-6CB2-7B61-AA3B-FA44489A993E}"/>
                </a:ext>
              </a:extLst>
            </p:cNvPr>
            <p:cNvSpPr/>
            <p:nvPr userDrawn="1"/>
          </p:nvSpPr>
          <p:spPr bwMode="auto">
            <a:xfrm>
              <a:off x="0" y="0"/>
              <a:ext cx="12192000" cy="6858000"/>
            </a:xfrm>
            <a:prstGeom prst="rect">
              <a:avLst/>
            </a:prstGeom>
            <a:gradFill>
              <a:gsLst>
                <a:gs pos="0">
                  <a:schemeClr val="bg1">
                    <a:lumMod val="85000"/>
                    <a:alpha val="38000"/>
                  </a:schemeClr>
                </a:gs>
                <a:gs pos="84000">
                  <a:schemeClr val="bg1"/>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0188" rtl="0" eaLnBrk="1" fontAlgn="base" latinLnBrk="0" hangingPunct="1">
                <a:lnSpc>
                  <a:spcPct val="100000"/>
                </a:lnSpc>
                <a:spcBef>
                  <a:spcPct val="0"/>
                </a:spcBef>
                <a:spcAft>
                  <a:spcPct val="0"/>
                </a:spcAft>
                <a:buClrTx/>
                <a:buSzTx/>
                <a:buFontTx/>
                <a:buNone/>
                <a:tabLst/>
                <a:defRPr/>
              </a:pPr>
              <a:endParaRPr kumimoji="0" lang="en-US" sz="2394"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Freeform: Shape 44">
              <a:extLst>
                <a:ext uri="{FF2B5EF4-FFF2-40B4-BE49-F238E27FC236}">
                  <a16:creationId xmlns:a16="http://schemas.microsoft.com/office/drawing/2014/main" id="{F1E13F12-E3D0-1B9E-41E3-7AF99E0EACDE}"/>
                </a:ext>
              </a:extLst>
            </p:cNvPr>
            <p:cNvSpPr/>
            <p:nvPr userDrawn="1"/>
          </p:nvSpPr>
          <p:spPr>
            <a:xfrm>
              <a:off x="8075466" y="1"/>
              <a:ext cx="4116535" cy="3819543"/>
            </a:xfrm>
            <a:custGeom>
              <a:avLst/>
              <a:gdLst>
                <a:gd name="connsiteX0" fmla="*/ 0 w 4116535"/>
                <a:gd name="connsiteY0" fmla="*/ 0 h 3819543"/>
                <a:gd name="connsiteX1" fmla="*/ 4116535 w 4116535"/>
                <a:gd name="connsiteY1" fmla="*/ 0 h 3819543"/>
                <a:gd name="connsiteX2" fmla="*/ 4116535 w 4116535"/>
                <a:gd name="connsiteY2" fmla="*/ 3808399 h 3819543"/>
                <a:gd name="connsiteX3" fmla="*/ 4035669 w 4116535"/>
                <a:gd name="connsiteY3" fmla="*/ 3814548 h 3819543"/>
                <a:gd name="connsiteX4" fmla="*/ 3838133 w 4116535"/>
                <a:gd name="connsiteY4" fmla="*/ 3819543 h 3819543"/>
                <a:gd name="connsiteX5" fmla="*/ 4514 w 4116535"/>
                <a:gd name="connsiteY5" fmla="*/ 178495 h 3819543"/>
                <a:gd name="connsiteX0" fmla="*/ 4116535 w 4207975"/>
                <a:gd name="connsiteY0" fmla="*/ 0 h 3819543"/>
                <a:gd name="connsiteX1" fmla="*/ 4116535 w 4207975"/>
                <a:gd name="connsiteY1" fmla="*/ 3808399 h 3819543"/>
                <a:gd name="connsiteX2" fmla="*/ 4035669 w 4207975"/>
                <a:gd name="connsiteY2" fmla="*/ 3814548 h 3819543"/>
                <a:gd name="connsiteX3" fmla="*/ 3838133 w 4207975"/>
                <a:gd name="connsiteY3" fmla="*/ 3819543 h 3819543"/>
                <a:gd name="connsiteX4" fmla="*/ 4514 w 4207975"/>
                <a:gd name="connsiteY4" fmla="*/ 178495 h 3819543"/>
                <a:gd name="connsiteX5" fmla="*/ 0 w 4207975"/>
                <a:gd name="connsiteY5" fmla="*/ 0 h 3819543"/>
                <a:gd name="connsiteX6" fmla="*/ 4207975 w 4207975"/>
                <a:gd name="connsiteY6" fmla="*/ 91440 h 3819543"/>
                <a:gd name="connsiteX0" fmla="*/ 4116535 w 4116535"/>
                <a:gd name="connsiteY0" fmla="*/ 0 h 3819543"/>
                <a:gd name="connsiteX1" fmla="*/ 4116535 w 4116535"/>
                <a:gd name="connsiteY1" fmla="*/ 3808399 h 3819543"/>
                <a:gd name="connsiteX2" fmla="*/ 4035669 w 4116535"/>
                <a:gd name="connsiteY2" fmla="*/ 3814548 h 3819543"/>
                <a:gd name="connsiteX3" fmla="*/ 3838133 w 4116535"/>
                <a:gd name="connsiteY3" fmla="*/ 3819543 h 3819543"/>
                <a:gd name="connsiteX4" fmla="*/ 4514 w 4116535"/>
                <a:gd name="connsiteY4" fmla="*/ 178495 h 3819543"/>
                <a:gd name="connsiteX5" fmla="*/ 0 w 4116535"/>
                <a:gd name="connsiteY5" fmla="*/ 0 h 3819543"/>
                <a:gd name="connsiteX0" fmla="*/ 4116535 w 4116535"/>
                <a:gd name="connsiteY0" fmla="*/ 3808399 h 3819543"/>
                <a:gd name="connsiteX1" fmla="*/ 4035669 w 4116535"/>
                <a:gd name="connsiteY1" fmla="*/ 3814548 h 3819543"/>
                <a:gd name="connsiteX2" fmla="*/ 3838133 w 4116535"/>
                <a:gd name="connsiteY2" fmla="*/ 3819543 h 3819543"/>
                <a:gd name="connsiteX3" fmla="*/ 4514 w 4116535"/>
                <a:gd name="connsiteY3" fmla="*/ 178495 h 3819543"/>
                <a:gd name="connsiteX4" fmla="*/ 0 w 4116535"/>
                <a:gd name="connsiteY4" fmla="*/ 0 h 3819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6535" h="3819543">
                  <a:moveTo>
                    <a:pt x="4116535" y="3808399"/>
                  </a:moveTo>
                  <a:lnTo>
                    <a:pt x="4035669" y="3814548"/>
                  </a:lnTo>
                  <a:cubicBezTo>
                    <a:pt x="3970243" y="3817865"/>
                    <a:pt x="3904384" y="3819543"/>
                    <a:pt x="3838133" y="3819543"/>
                  </a:cubicBezTo>
                  <a:cubicBezTo>
                    <a:pt x="1784358" y="3819543"/>
                    <a:pt x="107323" y="2206688"/>
                    <a:pt x="4514" y="178495"/>
                  </a:cubicBezTo>
                  <a:lnTo>
                    <a:pt x="0" y="0"/>
                  </a:lnTo>
                </a:path>
              </a:pathLst>
            </a:custGeom>
            <a:noFill/>
            <a:ln w="31750" cap="flat">
              <a:solidFill>
                <a:schemeClr val="bg1">
                  <a:lumMod val="85000"/>
                </a:schemeClr>
              </a:solidFill>
              <a:prstDash val="solid"/>
              <a:round/>
            </a:ln>
          </p:spPr>
          <p:txBody>
            <a:bodyPr rtlCol="0" anchor="ctr"/>
            <a:lstStyle/>
            <a:p>
              <a:pPr marL="0" marR="0" lvl="0" indent="0" algn="l" defTabSz="912160" rtl="0" eaLnBrk="1" fontAlgn="auto" latinLnBrk="0" hangingPunct="1">
                <a:lnSpc>
                  <a:spcPct val="100000"/>
                </a:lnSpc>
                <a:spcBef>
                  <a:spcPts val="0"/>
                </a:spcBef>
                <a:spcAft>
                  <a:spcPts val="0"/>
                </a:spcAft>
                <a:buClrTx/>
                <a:buSzTx/>
                <a:buFontTx/>
                <a:buNone/>
                <a:tabLst/>
                <a:defRPr/>
              </a:pPr>
              <a:endParaRPr kumimoji="0" lang="en-US" sz="1795" b="0" i="0" u="none" strike="noStrike" kern="1200" cap="none" spc="0" normalizeH="0" baseline="0" noProof="0">
                <a:ln>
                  <a:noFill/>
                </a:ln>
                <a:solidFill>
                  <a:srgbClr val="000000"/>
                </a:solidFill>
                <a:effectLst/>
                <a:uLnTx/>
                <a:uFillTx/>
                <a:latin typeface="Segoe UI"/>
                <a:ea typeface="+mn-ea"/>
                <a:cs typeface="+mn-cs"/>
              </a:endParaRPr>
            </a:p>
          </p:txBody>
        </p:sp>
        <p:sp>
          <p:nvSpPr>
            <p:cNvPr id="46" name="Freeform: Shape 45">
              <a:extLst>
                <a:ext uri="{FF2B5EF4-FFF2-40B4-BE49-F238E27FC236}">
                  <a16:creationId xmlns:a16="http://schemas.microsoft.com/office/drawing/2014/main" id="{3BBDE5AC-278D-8218-47FB-7A95FC352C1D}"/>
                </a:ext>
              </a:extLst>
            </p:cNvPr>
            <p:cNvSpPr/>
            <p:nvPr userDrawn="1"/>
          </p:nvSpPr>
          <p:spPr>
            <a:xfrm>
              <a:off x="9125474" y="0"/>
              <a:ext cx="3066527" cy="3284446"/>
            </a:xfrm>
            <a:custGeom>
              <a:avLst/>
              <a:gdLst>
                <a:gd name="connsiteX0" fmla="*/ 0 w 3066527"/>
                <a:gd name="connsiteY0" fmla="*/ 0 h 3284446"/>
                <a:gd name="connsiteX1" fmla="*/ 3066527 w 3066527"/>
                <a:gd name="connsiteY1" fmla="*/ 0 h 3284446"/>
                <a:gd name="connsiteX2" fmla="*/ 3066527 w 3066527"/>
                <a:gd name="connsiteY2" fmla="*/ 3284446 h 3284446"/>
                <a:gd name="connsiteX3" fmla="*/ 2974332 w 3066527"/>
                <a:gd name="connsiteY3" fmla="*/ 3277435 h 3284446"/>
                <a:gd name="connsiteX4" fmla="*/ 3830 w 3066527"/>
                <a:gd name="connsiteY4" fmla="*/ 151479 h 3284446"/>
                <a:gd name="connsiteX0" fmla="*/ 3066527 w 3157967"/>
                <a:gd name="connsiteY0" fmla="*/ 0 h 3284446"/>
                <a:gd name="connsiteX1" fmla="*/ 3066527 w 3157967"/>
                <a:gd name="connsiteY1" fmla="*/ 3284446 h 3284446"/>
                <a:gd name="connsiteX2" fmla="*/ 2974332 w 3157967"/>
                <a:gd name="connsiteY2" fmla="*/ 3277435 h 3284446"/>
                <a:gd name="connsiteX3" fmla="*/ 3830 w 3157967"/>
                <a:gd name="connsiteY3" fmla="*/ 151479 h 3284446"/>
                <a:gd name="connsiteX4" fmla="*/ 0 w 3157967"/>
                <a:gd name="connsiteY4" fmla="*/ 0 h 3284446"/>
                <a:gd name="connsiteX5" fmla="*/ 3157967 w 3157967"/>
                <a:gd name="connsiteY5" fmla="*/ 91440 h 3284446"/>
                <a:gd name="connsiteX0" fmla="*/ 3066527 w 3066527"/>
                <a:gd name="connsiteY0" fmla="*/ 0 h 3284446"/>
                <a:gd name="connsiteX1" fmla="*/ 3066527 w 3066527"/>
                <a:gd name="connsiteY1" fmla="*/ 3284446 h 3284446"/>
                <a:gd name="connsiteX2" fmla="*/ 2974332 w 3066527"/>
                <a:gd name="connsiteY2" fmla="*/ 3277435 h 3284446"/>
                <a:gd name="connsiteX3" fmla="*/ 3830 w 3066527"/>
                <a:gd name="connsiteY3" fmla="*/ 151479 h 3284446"/>
                <a:gd name="connsiteX4" fmla="*/ 0 w 3066527"/>
                <a:gd name="connsiteY4" fmla="*/ 0 h 3284446"/>
                <a:gd name="connsiteX0" fmla="*/ 3066527 w 3066527"/>
                <a:gd name="connsiteY0" fmla="*/ 3284446 h 3284446"/>
                <a:gd name="connsiteX1" fmla="*/ 2974332 w 3066527"/>
                <a:gd name="connsiteY1" fmla="*/ 3277435 h 3284446"/>
                <a:gd name="connsiteX2" fmla="*/ 3830 w 3066527"/>
                <a:gd name="connsiteY2" fmla="*/ 151479 h 3284446"/>
                <a:gd name="connsiteX3" fmla="*/ 0 w 3066527"/>
                <a:gd name="connsiteY3" fmla="*/ 0 h 3284446"/>
              </a:gdLst>
              <a:ahLst/>
              <a:cxnLst>
                <a:cxn ang="0">
                  <a:pos x="connsiteX0" y="connsiteY0"/>
                </a:cxn>
                <a:cxn ang="0">
                  <a:pos x="connsiteX1" y="connsiteY1"/>
                </a:cxn>
                <a:cxn ang="0">
                  <a:pos x="connsiteX2" y="connsiteY2"/>
                </a:cxn>
                <a:cxn ang="0">
                  <a:pos x="connsiteX3" y="connsiteY3"/>
                </a:cxn>
              </a:cxnLst>
              <a:rect l="l" t="t" r="r" b="b"/>
              <a:pathLst>
                <a:path w="3066527" h="3284446">
                  <a:moveTo>
                    <a:pt x="3066527" y="3284446"/>
                  </a:moveTo>
                  <a:lnTo>
                    <a:pt x="2974332" y="3277435"/>
                  </a:lnTo>
                  <a:cubicBezTo>
                    <a:pt x="1359120" y="3113403"/>
                    <a:pt x="86853" y="1789321"/>
                    <a:pt x="3830" y="151479"/>
                  </a:cubicBezTo>
                  <a:cubicBezTo>
                    <a:pt x="2553" y="100986"/>
                    <a:pt x="1277" y="50493"/>
                    <a:pt x="0" y="0"/>
                  </a:cubicBezTo>
                </a:path>
              </a:pathLst>
            </a:custGeom>
            <a:noFill/>
            <a:ln w="31750" cap="flat">
              <a:solidFill>
                <a:schemeClr val="bg1">
                  <a:lumMod val="85000"/>
                </a:schemeClr>
              </a:solidFill>
              <a:prstDash val="solid"/>
              <a:round/>
            </a:ln>
          </p:spPr>
          <p:txBody>
            <a:bodyPr rtlCol="0" anchor="ctr"/>
            <a:lstStyle/>
            <a:p>
              <a:pPr marL="0" marR="0" lvl="0" indent="0" algn="l" defTabSz="912160" rtl="0" eaLnBrk="1" fontAlgn="auto" latinLnBrk="0" hangingPunct="1">
                <a:lnSpc>
                  <a:spcPct val="100000"/>
                </a:lnSpc>
                <a:spcBef>
                  <a:spcPts val="0"/>
                </a:spcBef>
                <a:spcAft>
                  <a:spcPts val="0"/>
                </a:spcAft>
                <a:buClrTx/>
                <a:buSzTx/>
                <a:buFontTx/>
                <a:buNone/>
                <a:tabLst/>
                <a:defRPr/>
              </a:pPr>
              <a:endParaRPr kumimoji="0" lang="en-US" sz="1795" b="0" i="0" u="none" strike="noStrike" kern="1200" cap="none" spc="0" normalizeH="0" baseline="0" noProof="0">
                <a:ln>
                  <a:noFill/>
                </a:ln>
                <a:solidFill>
                  <a:srgbClr val="000000"/>
                </a:solidFill>
                <a:effectLst/>
                <a:uLnTx/>
                <a:uFillTx/>
                <a:latin typeface="Segoe UI"/>
                <a:ea typeface="+mn-ea"/>
                <a:cs typeface="+mn-cs"/>
              </a:endParaRPr>
            </a:p>
          </p:txBody>
        </p:sp>
        <p:sp>
          <p:nvSpPr>
            <p:cNvPr id="47" name="Freeform: Shape 46">
              <a:extLst>
                <a:ext uri="{FF2B5EF4-FFF2-40B4-BE49-F238E27FC236}">
                  <a16:creationId xmlns:a16="http://schemas.microsoft.com/office/drawing/2014/main" id="{F0FF0A27-4550-EF74-CE34-7ACDA7E9D4BD}"/>
                </a:ext>
              </a:extLst>
            </p:cNvPr>
            <p:cNvSpPr/>
            <p:nvPr userDrawn="1"/>
          </p:nvSpPr>
          <p:spPr>
            <a:xfrm>
              <a:off x="10191177" y="0"/>
              <a:ext cx="2000823" cy="2649192"/>
            </a:xfrm>
            <a:custGeom>
              <a:avLst/>
              <a:gdLst>
                <a:gd name="connsiteX0" fmla="*/ 0 w 2000823"/>
                <a:gd name="connsiteY0" fmla="*/ 0 h 2649192"/>
                <a:gd name="connsiteX1" fmla="*/ 2000823 w 2000823"/>
                <a:gd name="connsiteY1" fmla="*/ 0 h 2649192"/>
                <a:gd name="connsiteX2" fmla="*/ 2000823 w 2000823"/>
                <a:gd name="connsiteY2" fmla="*/ 2649192 h 2649192"/>
                <a:gd name="connsiteX3" fmla="*/ 1953054 w 2000823"/>
                <a:gd name="connsiteY3" fmla="*/ 2636909 h 2649192"/>
                <a:gd name="connsiteX4" fmla="*/ 13397 w 2000823"/>
                <a:gd name="connsiteY4" fmla="*/ 265300 h 2649192"/>
                <a:gd name="connsiteX0" fmla="*/ 2000823 w 2092263"/>
                <a:gd name="connsiteY0" fmla="*/ 0 h 2649192"/>
                <a:gd name="connsiteX1" fmla="*/ 2000823 w 2092263"/>
                <a:gd name="connsiteY1" fmla="*/ 2649192 h 2649192"/>
                <a:gd name="connsiteX2" fmla="*/ 1953054 w 2092263"/>
                <a:gd name="connsiteY2" fmla="*/ 2636909 h 2649192"/>
                <a:gd name="connsiteX3" fmla="*/ 13397 w 2092263"/>
                <a:gd name="connsiteY3" fmla="*/ 265300 h 2649192"/>
                <a:gd name="connsiteX4" fmla="*/ 0 w 2092263"/>
                <a:gd name="connsiteY4" fmla="*/ 0 h 2649192"/>
                <a:gd name="connsiteX5" fmla="*/ 2092263 w 2092263"/>
                <a:gd name="connsiteY5" fmla="*/ 91440 h 2649192"/>
                <a:gd name="connsiteX0" fmla="*/ 2000823 w 2000823"/>
                <a:gd name="connsiteY0" fmla="*/ 0 h 2649192"/>
                <a:gd name="connsiteX1" fmla="*/ 2000823 w 2000823"/>
                <a:gd name="connsiteY1" fmla="*/ 2649192 h 2649192"/>
                <a:gd name="connsiteX2" fmla="*/ 1953054 w 2000823"/>
                <a:gd name="connsiteY2" fmla="*/ 2636909 h 2649192"/>
                <a:gd name="connsiteX3" fmla="*/ 13397 w 2000823"/>
                <a:gd name="connsiteY3" fmla="*/ 265300 h 2649192"/>
                <a:gd name="connsiteX4" fmla="*/ 0 w 2000823"/>
                <a:gd name="connsiteY4" fmla="*/ 0 h 2649192"/>
                <a:gd name="connsiteX0" fmla="*/ 2000823 w 2000823"/>
                <a:gd name="connsiteY0" fmla="*/ 2649192 h 2649192"/>
                <a:gd name="connsiteX1" fmla="*/ 1953054 w 2000823"/>
                <a:gd name="connsiteY1" fmla="*/ 2636909 h 2649192"/>
                <a:gd name="connsiteX2" fmla="*/ 13397 w 2000823"/>
                <a:gd name="connsiteY2" fmla="*/ 265300 h 2649192"/>
                <a:gd name="connsiteX3" fmla="*/ 0 w 2000823"/>
                <a:gd name="connsiteY3" fmla="*/ 0 h 2649192"/>
              </a:gdLst>
              <a:ahLst/>
              <a:cxnLst>
                <a:cxn ang="0">
                  <a:pos x="connsiteX0" y="connsiteY0"/>
                </a:cxn>
                <a:cxn ang="0">
                  <a:pos x="connsiteX1" y="connsiteY1"/>
                </a:cxn>
                <a:cxn ang="0">
                  <a:pos x="connsiteX2" y="connsiteY2"/>
                </a:cxn>
                <a:cxn ang="0">
                  <a:pos x="connsiteX3" y="connsiteY3"/>
                </a:cxn>
              </a:cxnLst>
              <a:rect l="l" t="t" r="r" b="b"/>
              <a:pathLst>
                <a:path w="2000823" h="2649192">
                  <a:moveTo>
                    <a:pt x="2000823" y="2649192"/>
                  </a:moveTo>
                  <a:lnTo>
                    <a:pt x="1953054" y="2636909"/>
                  </a:lnTo>
                  <a:cubicBezTo>
                    <a:pt x="908078" y="2311891"/>
                    <a:pt x="127329" y="1387159"/>
                    <a:pt x="13397" y="265300"/>
                  </a:cubicBezTo>
                  <a:lnTo>
                    <a:pt x="0" y="0"/>
                  </a:lnTo>
                </a:path>
              </a:pathLst>
            </a:custGeom>
            <a:noFill/>
            <a:ln w="31750" cap="flat">
              <a:solidFill>
                <a:schemeClr val="bg1">
                  <a:lumMod val="85000"/>
                </a:schemeClr>
              </a:solidFill>
              <a:prstDash val="solid"/>
              <a:round/>
            </a:ln>
          </p:spPr>
          <p:txBody>
            <a:bodyPr rtlCol="0" anchor="ctr"/>
            <a:lstStyle/>
            <a:p>
              <a:pPr marL="0" marR="0" lvl="0" indent="0" algn="l" defTabSz="912160" rtl="0" eaLnBrk="1" fontAlgn="auto" latinLnBrk="0" hangingPunct="1">
                <a:lnSpc>
                  <a:spcPct val="100000"/>
                </a:lnSpc>
                <a:spcBef>
                  <a:spcPts val="0"/>
                </a:spcBef>
                <a:spcAft>
                  <a:spcPts val="0"/>
                </a:spcAft>
                <a:buClrTx/>
                <a:buSzTx/>
                <a:buFontTx/>
                <a:buNone/>
                <a:tabLst/>
                <a:defRPr/>
              </a:pPr>
              <a:endParaRPr kumimoji="0" lang="en-US" sz="1795" b="0" i="0" u="none" strike="noStrike" kern="1200" cap="none" spc="0" normalizeH="0" baseline="0" noProof="0">
                <a:ln>
                  <a:noFill/>
                </a:ln>
                <a:solidFill>
                  <a:srgbClr val="000000"/>
                </a:solidFill>
                <a:effectLst/>
                <a:uLnTx/>
                <a:uFillTx/>
                <a:latin typeface="Segoe UI"/>
                <a:ea typeface="+mn-ea"/>
                <a:cs typeface="+mn-cs"/>
              </a:endParaRPr>
            </a:p>
          </p:txBody>
        </p:sp>
        <p:sp>
          <p:nvSpPr>
            <p:cNvPr id="48" name="Freeform: Shape 47">
              <a:extLst>
                <a:ext uri="{FF2B5EF4-FFF2-40B4-BE49-F238E27FC236}">
                  <a16:creationId xmlns:a16="http://schemas.microsoft.com/office/drawing/2014/main" id="{48F4218B-64F6-6248-5A19-FADDF0886FDB}"/>
                </a:ext>
              </a:extLst>
            </p:cNvPr>
            <p:cNvSpPr/>
            <p:nvPr userDrawn="1"/>
          </p:nvSpPr>
          <p:spPr>
            <a:xfrm>
              <a:off x="11332490" y="0"/>
              <a:ext cx="859510" cy="1728518"/>
            </a:xfrm>
            <a:custGeom>
              <a:avLst/>
              <a:gdLst>
                <a:gd name="connsiteX0" fmla="*/ 0 w 859510"/>
                <a:gd name="connsiteY0" fmla="*/ 0 h 1728518"/>
                <a:gd name="connsiteX1" fmla="*/ 859510 w 859510"/>
                <a:gd name="connsiteY1" fmla="*/ 0 h 1728518"/>
                <a:gd name="connsiteX2" fmla="*/ 859510 w 859510"/>
                <a:gd name="connsiteY2" fmla="*/ 1728518 h 1728518"/>
                <a:gd name="connsiteX3" fmla="*/ 803394 w 859510"/>
                <a:gd name="connsiteY3" fmla="*/ 1686556 h 1728518"/>
                <a:gd name="connsiteX4" fmla="*/ 10451 w 859510"/>
                <a:gd name="connsiteY4" fmla="*/ 206955 h 1728518"/>
                <a:gd name="connsiteX0" fmla="*/ 859510 w 950950"/>
                <a:gd name="connsiteY0" fmla="*/ 0 h 1728518"/>
                <a:gd name="connsiteX1" fmla="*/ 859510 w 950950"/>
                <a:gd name="connsiteY1" fmla="*/ 1728518 h 1728518"/>
                <a:gd name="connsiteX2" fmla="*/ 803394 w 950950"/>
                <a:gd name="connsiteY2" fmla="*/ 1686556 h 1728518"/>
                <a:gd name="connsiteX3" fmla="*/ 10451 w 950950"/>
                <a:gd name="connsiteY3" fmla="*/ 206955 h 1728518"/>
                <a:gd name="connsiteX4" fmla="*/ 0 w 950950"/>
                <a:gd name="connsiteY4" fmla="*/ 0 h 1728518"/>
                <a:gd name="connsiteX5" fmla="*/ 950950 w 950950"/>
                <a:gd name="connsiteY5" fmla="*/ 91440 h 1728518"/>
                <a:gd name="connsiteX0" fmla="*/ 859510 w 859510"/>
                <a:gd name="connsiteY0" fmla="*/ 0 h 1728518"/>
                <a:gd name="connsiteX1" fmla="*/ 859510 w 859510"/>
                <a:gd name="connsiteY1" fmla="*/ 1728518 h 1728518"/>
                <a:gd name="connsiteX2" fmla="*/ 803394 w 859510"/>
                <a:gd name="connsiteY2" fmla="*/ 1686556 h 1728518"/>
                <a:gd name="connsiteX3" fmla="*/ 10451 w 859510"/>
                <a:gd name="connsiteY3" fmla="*/ 206955 h 1728518"/>
                <a:gd name="connsiteX4" fmla="*/ 0 w 859510"/>
                <a:gd name="connsiteY4" fmla="*/ 0 h 1728518"/>
                <a:gd name="connsiteX0" fmla="*/ 859510 w 859510"/>
                <a:gd name="connsiteY0" fmla="*/ 1728518 h 1728518"/>
                <a:gd name="connsiteX1" fmla="*/ 803394 w 859510"/>
                <a:gd name="connsiteY1" fmla="*/ 1686556 h 1728518"/>
                <a:gd name="connsiteX2" fmla="*/ 10451 w 859510"/>
                <a:gd name="connsiteY2" fmla="*/ 206955 h 1728518"/>
                <a:gd name="connsiteX3" fmla="*/ 0 w 859510"/>
                <a:gd name="connsiteY3" fmla="*/ 0 h 1728518"/>
              </a:gdLst>
              <a:ahLst/>
              <a:cxnLst>
                <a:cxn ang="0">
                  <a:pos x="connsiteX0" y="connsiteY0"/>
                </a:cxn>
                <a:cxn ang="0">
                  <a:pos x="connsiteX1" y="connsiteY1"/>
                </a:cxn>
                <a:cxn ang="0">
                  <a:pos x="connsiteX2" y="connsiteY2"/>
                </a:cxn>
                <a:cxn ang="0">
                  <a:pos x="connsiteX3" y="connsiteY3"/>
                </a:cxn>
              </a:cxnLst>
              <a:rect l="l" t="t" r="r" b="b"/>
              <a:pathLst>
                <a:path w="859510" h="1728518">
                  <a:moveTo>
                    <a:pt x="859510" y="1728518"/>
                  </a:moveTo>
                  <a:lnTo>
                    <a:pt x="803394" y="1686556"/>
                  </a:lnTo>
                  <a:cubicBezTo>
                    <a:pt x="366735" y="1326195"/>
                    <a:pt x="70819" y="801393"/>
                    <a:pt x="10451" y="206955"/>
                  </a:cubicBezTo>
                  <a:lnTo>
                    <a:pt x="0" y="0"/>
                  </a:lnTo>
                </a:path>
              </a:pathLst>
            </a:custGeom>
            <a:noFill/>
            <a:ln w="31750" cap="flat">
              <a:solidFill>
                <a:schemeClr val="bg1">
                  <a:lumMod val="85000"/>
                </a:schemeClr>
              </a:solidFill>
              <a:prstDash val="solid"/>
              <a:round/>
            </a:ln>
          </p:spPr>
          <p:txBody>
            <a:bodyPr rtlCol="0" anchor="ctr"/>
            <a:lstStyle/>
            <a:p>
              <a:pPr marL="0" marR="0" lvl="0" indent="0" algn="l" defTabSz="912160" rtl="0" eaLnBrk="1" fontAlgn="auto" latinLnBrk="0" hangingPunct="1">
                <a:lnSpc>
                  <a:spcPct val="100000"/>
                </a:lnSpc>
                <a:spcBef>
                  <a:spcPts val="0"/>
                </a:spcBef>
                <a:spcAft>
                  <a:spcPts val="0"/>
                </a:spcAft>
                <a:buClrTx/>
                <a:buSzTx/>
                <a:buFontTx/>
                <a:buNone/>
                <a:tabLst/>
                <a:defRPr/>
              </a:pPr>
              <a:endParaRPr kumimoji="0" lang="en-US" sz="1795" b="0" i="0" u="none" strike="noStrike" kern="1200" cap="none" spc="0" normalizeH="0" baseline="0" noProof="0">
                <a:ln>
                  <a:noFill/>
                </a:ln>
                <a:solidFill>
                  <a:srgbClr val="000000"/>
                </a:solidFill>
                <a:effectLst/>
                <a:uLnTx/>
                <a:uFillTx/>
                <a:latin typeface="Segoe UI"/>
                <a:ea typeface="+mn-ea"/>
                <a:cs typeface="+mn-cs"/>
              </a:endParaRPr>
            </a:p>
          </p:txBody>
        </p:sp>
        <p:sp>
          <p:nvSpPr>
            <p:cNvPr id="50" name="Freeform: Shape 49">
              <a:extLst>
                <a:ext uri="{FF2B5EF4-FFF2-40B4-BE49-F238E27FC236}">
                  <a16:creationId xmlns:a16="http://schemas.microsoft.com/office/drawing/2014/main" id="{7A22FBAF-6FAD-F785-65A0-EC77B6065B1C}"/>
                </a:ext>
              </a:extLst>
            </p:cNvPr>
            <p:cNvSpPr/>
            <p:nvPr userDrawn="1"/>
          </p:nvSpPr>
          <p:spPr>
            <a:xfrm>
              <a:off x="11591900" y="3675380"/>
              <a:ext cx="280292" cy="280290"/>
            </a:xfrm>
            <a:custGeom>
              <a:avLst/>
              <a:gdLst>
                <a:gd name="connsiteX0" fmla="*/ 71225 w 144566"/>
                <a:gd name="connsiteY0" fmla="*/ 144777 h 144564"/>
                <a:gd name="connsiteX1" fmla="*/ -1058 w 144566"/>
                <a:gd name="connsiteY1" fmla="*/ 72494 h 144564"/>
                <a:gd name="connsiteX2" fmla="*/ 71225 w 144566"/>
                <a:gd name="connsiteY2" fmla="*/ 212 h 144564"/>
                <a:gd name="connsiteX3" fmla="*/ 143508 w 144566"/>
                <a:gd name="connsiteY3" fmla="*/ 72494 h 144564"/>
                <a:gd name="connsiteX4" fmla="*/ 71225 w 144566"/>
                <a:gd name="connsiteY4" fmla="*/ 144777 h 144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66" h="144564">
                  <a:moveTo>
                    <a:pt x="71225" y="144777"/>
                  </a:moveTo>
                  <a:cubicBezTo>
                    <a:pt x="31279" y="144777"/>
                    <a:pt x="-1058" y="112417"/>
                    <a:pt x="-1058" y="72494"/>
                  </a:cubicBezTo>
                  <a:cubicBezTo>
                    <a:pt x="-1058" y="32572"/>
                    <a:pt x="31279" y="212"/>
                    <a:pt x="71225" y="212"/>
                  </a:cubicBezTo>
                  <a:cubicBezTo>
                    <a:pt x="111171" y="212"/>
                    <a:pt x="143508" y="32572"/>
                    <a:pt x="143508" y="72494"/>
                  </a:cubicBezTo>
                  <a:cubicBezTo>
                    <a:pt x="143508" y="112417"/>
                    <a:pt x="111171" y="144777"/>
                    <a:pt x="71225" y="144777"/>
                  </a:cubicBezTo>
                  <a:close/>
                </a:path>
              </a:pathLst>
            </a:custGeom>
            <a:solidFill>
              <a:schemeClr val="accent1">
                <a:lumMod val="75000"/>
              </a:schemeClr>
            </a:solidFill>
            <a:ln w="15875">
              <a:solidFill>
                <a:schemeClr val="bg1"/>
              </a:solidFill>
              <a:headEnd type="none" w="med" len="med"/>
              <a:tailEnd type="none" w="med" len="med"/>
            </a:ln>
            <a:effectLst>
              <a:outerShdw blurRad="304800" dist="63500" dir="5400000" sx="96000" sy="96000" algn="ctr"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0188" rtl="0" eaLnBrk="1" fontAlgn="base" latinLnBrk="0" hangingPunct="1">
                <a:lnSpc>
                  <a:spcPct val="100000"/>
                </a:lnSpc>
                <a:spcBef>
                  <a:spcPct val="0"/>
                </a:spcBef>
                <a:spcAft>
                  <a:spcPct val="0"/>
                </a:spcAft>
                <a:buClrTx/>
                <a:buSzTx/>
                <a:buFontTx/>
                <a:buNone/>
                <a:tabLst/>
                <a:defRPr/>
              </a:pPr>
              <a:endParaRPr kumimoji="0" lang="en-US" sz="2394"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1" name="Freeform: Shape 50">
              <a:extLst>
                <a:ext uri="{FF2B5EF4-FFF2-40B4-BE49-F238E27FC236}">
                  <a16:creationId xmlns:a16="http://schemas.microsoft.com/office/drawing/2014/main" id="{BE9E8B0B-2928-47CD-A0A5-618FACCE191F}"/>
                </a:ext>
              </a:extLst>
            </p:cNvPr>
            <p:cNvSpPr/>
            <p:nvPr userDrawn="1"/>
          </p:nvSpPr>
          <p:spPr>
            <a:xfrm>
              <a:off x="9606" y="6473430"/>
              <a:ext cx="3130985" cy="384570"/>
            </a:xfrm>
            <a:custGeom>
              <a:avLst/>
              <a:gdLst>
                <a:gd name="connsiteX0" fmla="*/ 1565494 w 3130985"/>
                <a:gd name="connsiteY0" fmla="*/ 0 h 384570"/>
                <a:gd name="connsiteX1" fmla="*/ 2886088 w 3130985"/>
                <a:gd name="connsiteY1" fmla="*/ 266603 h 384570"/>
                <a:gd name="connsiteX2" fmla="*/ 3130985 w 3130985"/>
                <a:gd name="connsiteY2" fmla="*/ 384570 h 384570"/>
                <a:gd name="connsiteX3" fmla="*/ 0 w 3130985"/>
                <a:gd name="connsiteY3" fmla="*/ 384570 h 384570"/>
                <a:gd name="connsiteX4" fmla="*/ 244898 w 3130985"/>
                <a:gd name="connsiteY4" fmla="*/ 266603 h 384570"/>
                <a:gd name="connsiteX5" fmla="*/ 1565494 w 3130985"/>
                <a:gd name="connsiteY5" fmla="*/ 0 h 384570"/>
                <a:gd name="connsiteX0" fmla="*/ 1565494 w 3130985"/>
                <a:gd name="connsiteY0" fmla="*/ 0 h 384570"/>
                <a:gd name="connsiteX1" fmla="*/ 2886088 w 3130985"/>
                <a:gd name="connsiteY1" fmla="*/ 266603 h 384570"/>
                <a:gd name="connsiteX2" fmla="*/ 3130985 w 3130985"/>
                <a:gd name="connsiteY2" fmla="*/ 384570 h 384570"/>
                <a:gd name="connsiteX3" fmla="*/ 1577259 w 3130985"/>
                <a:gd name="connsiteY3" fmla="*/ 382665 h 384570"/>
                <a:gd name="connsiteX4" fmla="*/ 0 w 3130985"/>
                <a:gd name="connsiteY4" fmla="*/ 384570 h 384570"/>
                <a:gd name="connsiteX5" fmla="*/ 244898 w 3130985"/>
                <a:gd name="connsiteY5" fmla="*/ 266603 h 384570"/>
                <a:gd name="connsiteX6" fmla="*/ 1565494 w 3130985"/>
                <a:gd name="connsiteY6" fmla="*/ 0 h 384570"/>
                <a:gd name="connsiteX0" fmla="*/ 1577259 w 3130985"/>
                <a:gd name="connsiteY0" fmla="*/ 382665 h 474105"/>
                <a:gd name="connsiteX1" fmla="*/ 0 w 3130985"/>
                <a:gd name="connsiteY1" fmla="*/ 384570 h 474105"/>
                <a:gd name="connsiteX2" fmla="*/ 244898 w 3130985"/>
                <a:gd name="connsiteY2" fmla="*/ 266603 h 474105"/>
                <a:gd name="connsiteX3" fmla="*/ 1565494 w 3130985"/>
                <a:gd name="connsiteY3" fmla="*/ 0 h 474105"/>
                <a:gd name="connsiteX4" fmla="*/ 2886088 w 3130985"/>
                <a:gd name="connsiteY4" fmla="*/ 266603 h 474105"/>
                <a:gd name="connsiteX5" fmla="*/ 3130985 w 3130985"/>
                <a:gd name="connsiteY5" fmla="*/ 384570 h 474105"/>
                <a:gd name="connsiteX6" fmla="*/ 1668699 w 3130985"/>
                <a:gd name="connsiteY6" fmla="*/ 474105 h 474105"/>
                <a:gd name="connsiteX0" fmla="*/ 0 w 3130985"/>
                <a:gd name="connsiteY0" fmla="*/ 384570 h 474105"/>
                <a:gd name="connsiteX1" fmla="*/ 244898 w 3130985"/>
                <a:gd name="connsiteY1" fmla="*/ 266603 h 474105"/>
                <a:gd name="connsiteX2" fmla="*/ 1565494 w 3130985"/>
                <a:gd name="connsiteY2" fmla="*/ 0 h 474105"/>
                <a:gd name="connsiteX3" fmla="*/ 2886088 w 3130985"/>
                <a:gd name="connsiteY3" fmla="*/ 266603 h 474105"/>
                <a:gd name="connsiteX4" fmla="*/ 3130985 w 3130985"/>
                <a:gd name="connsiteY4" fmla="*/ 384570 h 474105"/>
                <a:gd name="connsiteX5" fmla="*/ 1668699 w 3130985"/>
                <a:gd name="connsiteY5" fmla="*/ 474105 h 474105"/>
                <a:gd name="connsiteX0" fmla="*/ 0 w 3130985"/>
                <a:gd name="connsiteY0" fmla="*/ 384570 h 384570"/>
                <a:gd name="connsiteX1" fmla="*/ 244898 w 3130985"/>
                <a:gd name="connsiteY1" fmla="*/ 266603 h 384570"/>
                <a:gd name="connsiteX2" fmla="*/ 1565494 w 3130985"/>
                <a:gd name="connsiteY2" fmla="*/ 0 h 384570"/>
                <a:gd name="connsiteX3" fmla="*/ 2886088 w 3130985"/>
                <a:gd name="connsiteY3" fmla="*/ 266603 h 384570"/>
                <a:gd name="connsiteX4" fmla="*/ 3130985 w 3130985"/>
                <a:gd name="connsiteY4" fmla="*/ 384570 h 384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0985" h="384570">
                  <a:moveTo>
                    <a:pt x="0" y="384570"/>
                  </a:moveTo>
                  <a:lnTo>
                    <a:pt x="244898" y="266603"/>
                  </a:lnTo>
                  <a:cubicBezTo>
                    <a:pt x="650796" y="94932"/>
                    <a:pt x="1097058" y="0"/>
                    <a:pt x="1565494" y="0"/>
                  </a:cubicBezTo>
                  <a:cubicBezTo>
                    <a:pt x="2033930" y="0"/>
                    <a:pt x="2480192" y="94932"/>
                    <a:pt x="2886088" y="266603"/>
                  </a:cubicBezTo>
                  <a:lnTo>
                    <a:pt x="3130985" y="384570"/>
                  </a:lnTo>
                </a:path>
              </a:pathLst>
            </a:custGeom>
            <a:noFill/>
            <a:ln w="31750" cap="flat">
              <a:solidFill>
                <a:schemeClr val="bg1">
                  <a:lumMod val="85000"/>
                </a:schemeClr>
              </a:solidFill>
              <a:prstDash val="solid"/>
              <a:rou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2160" rtl="0" eaLnBrk="1" fontAlgn="auto" latinLnBrk="0" hangingPunct="1">
                <a:lnSpc>
                  <a:spcPct val="100000"/>
                </a:lnSpc>
                <a:spcBef>
                  <a:spcPts val="0"/>
                </a:spcBef>
                <a:spcAft>
                  <a:spcPts val="0"/>
                </a:spcAft>
                <a:buClrTx/>
                <a:buSzTx/>
                <a:buFontTx/>
                <a:buNone/>
                <a:tabLst/>
                <a:defRPr/>
              </a:pPr>
              <a:endParaRPr kumimoji="0" lang="en-US" sz="1795" b="0" i="0" u="none" strike="noStrike" kern="1200" cap="none" spc="0" normalizeH="0" baseline="0" noProof="0">
                <a:ln>
                  <a:noFill/>
                </a:ln>
                <a:solidFill>
                  <a:srgbClr val="000000"/>
                </a:solidFill>
                <a:effectLst/>
                <a:uLnTx/>
                <a:uFillTx/>
                <a:latin typeface="Segoe UI"/>
                <a:ea typeface="+mn-ea"/>
                <a:cs typeface="+mn-cs"/>
              </a:endParaRPr>
            </a:p>
          </p:txBody>
        </p:sp>
        <p:sp>
          <p:nvSpPr>
            <p:cNvPr id="52" name="Freeform: Shape 51">
              <a:extLst>
                <a:ext uri="{FF2B5EF4-FFF2-40B4-BE49-F238E27FC236}">
                  <a16:creationId xmlns:a16="http://schemas.microsoft.com/office/drawing/2014/main" id="{404FE8C3-3A37-41BD-F121-230B9C6ADE47}"/>
                </a:ext>
              </a:extLst>
            </p:cNvPr>
            <p:cNvSpPr/>
            <p:nvPr userDrawn="1"/>
          </p:nvSpPr>
          <p:spPr>
            <a:xfrm>
              <a:off x="1482115" y="6385560"/>
              <a:ext cx="186542" cy="183442"/>
            </a:xfrm>
            <a:custGeom>
              <a:avLst/>
              <a:gdLst>
                <a:gd name="connsiteX0" fmla="*/ 60145 w 120880"/>
                <a:gd name="connsiteY0" fmla="*/ -853 h 128929"/>
                <a:gd name="connsiteX1" fmla="*/ 120585 w 120880"/>
                <a:gd name="connsiteY1" fmla="*/ 63612 h 128929"/>
                <a:gd name="connsiteX2" fmla="*/ 60145 w 120880"/>
                <a:gd name="connsiteY2" fmla="*/ 128077 h 128929"/>
                <a:gd name="connsiteX3" fmla="*/ -295 w 120880"/>
                <a:gd name="connsiteY3" fmla="*/ 63612 h 128929"/>
                <a:gd name="connsiteX4" fmla="*/ 60145 w 120880"/>
                <a:gd name="connsiteY4" fmla="*/ -853 h 128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80" h="128929">
                  <a:moveTo>
                    <a:pt x="60145" y="-853"/>
                  </a:moveTo>
                  <a:cubicBezTo>
                    <a:pt x="93525" y="-853"/>
                    <a:pt x="120585" y="28011"/>
                    <a:pt x="120585" y="63612"/>
                  </a:cubicBezTo>
                  <a:cubicBezTo>
                    <a:pt x="120585" y="99212"/>
                    <a:pt x="93525" y="128077"/>
                    <a:pt x="60145" y="128077"/>
                  </a:cubicBezTo>
                  <a:cubicBezTo>
                    <a:pt x="26766" y="128077"/>
                    <a:pt x="-295" y="99212"/>
                    <a:pt x="-295" y="63612"/>
                  </a:cubicBezTo>
                  <a:cubicBezTo>
                    <a:pt x="-295" y="28011"/>
                    <a:pt x="26766" y="-853"/>
                    <a:pt x="60145" y="-853"/>
                  </a:cubicBezTo>
                  <a:close/>
                </a:path>
              </a:pathLst>
            </a:custGeom>
            <a:solidFill>
              <a:schemeClr val="accent4">
                <a:lumMod val="75000"/>
              </a:schemeClr>
            </a:solidFill>
            <a:ln w="15875">
              <a:solidFill>
                <a:schemeClr val="bg1"/>
              </a:solidFill>
              <a:headEnd type="none" w="med" len="med"/>
              <a:tailEnd type="none" w="med" len="med"/>
            </a:ln>
            <a:effectLst>
              <a:outerShdw blurRad="304800" dist="63500" dir="5400000" sx="96000" sy="96000" algn="ctr" rotWithShape="0">
                <a:srgbClr val="000000">
                  <a:alpha val="19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0188" rtl="0" eaLnBrk="1" fontAlgn="base" latinLnBrk="0" hangingPunct="1">
                <a:lnSpc>
                  <a:spcPct val="100000"/>
                </a:lnSpc>
                <a:spcBef>
                  <a:spcPct val="0"/>
                </a:spcBef>
                <a:spcAft>
                  <a:spcPct val="0"/>
                </a:spcAft>
                <a:buClrTx/>
                <a:buSzTx/>
                <a:buFontTx/>
                <a:buNone/>
                <a:tabLst/>
                <a:defRPr/>
              </a:pPr>
              <a:endParaRPr kumimoji="0" lang="en-US" sz="2394"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6" name="Freeform: Shape 5">
              <a:extLst>
                <a:ext uri="{FF2B5EF4-FFF2-40B4-BE49-F238E27FC236}">
                  <a16:creationId xmlns:a16="http://schemas.microsoft.com/office/drawing/2014/main" id="{2C8C05A4-5A7C-788F-0079-F4C6CBBFA604}"/>
                </a:ext>
              </a:extLst>
            </p:cNvPr>
            <p:cNvSpPr/>
            <p:nvPr userDrawn="1"/>
          </p:nvSpPr>
          <p:spPr>
            <a:xfrm>
              <a:off x="10190478" y="891540"/>
              <a:ext cx="442898" cy="438912"/>
            </a:xfrm>
            <a:custGeom>
              <a:avLst/>
              <a:gdLst>
                <a:gd name="connsiteX0" fmla="*/ 135899 w 273914"/>
                <a:gd name="connsiteY0" fmla="*/ 266516 h 266303"/>
                <a:gd name="connsiteX1" fmla="*/ -1058 w 273914"/>
                <a:gd name="connsiteY1" fmla="*/ 133364 h 266303"/>
                <a:gd name="connsiteX2" fmla="*/ 135899 w 273914"/>
                <a:gd name="connsiteY2" fmla="*/ 212 h 266303"/>
                <a:gd name="connsiteX3" fmla="*/ 272857 w 273914"/>
                <a:gd name="connsiteY3" fmla="*/ 133364 h 266303"/>
                <a:gd name="connsiteX4" fmla="*/ 135899 w 273914"/>
                <a:gd name="connsiteY4" fmla="*/ 266516 h 266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914" h="266303">
                  <a:moveTo>
                    <a:pt x="135899" y="266516"/>
                  </a:moveTo>
                  <a:cubicBezTo>
                    <a:pt x="60269" y="266516"/>
                    <a:pt x="-1058" y="206902"/>
                    <a:pt x="-1058" y="133364"/>
                  </a:cubicBezTo>
                  <a:cubicBezTo>
                    <a:pt x="-1058" y="59826"/>
                    <a:pt x="60269" y="212"/>
                    <a:pt x="135899" y="212"/>
                  </a:cubicBezTo>
                  <a:cubicBezTo>
                    <a:pt x="211530" y="212"/>
                    <a:pt x="272857" y="59826"/>
                    <a:pt x="272857" y="133364"/>
                  </a:cubicBezTo>
                  <a:cubicBezTo>
                    <a:pt x="272857" y="206902"/>
                    <a:pt x="211530" y="266516"/>
                    <a:pt x="135899" y="266516"/>
                  </a:cubicBezTo>
                  <a:close/>
                </a:path>
              </a:pathLst>
            </a:custGeom>
            <a:solidFill>
              <a:schemeClr val="accent1"/>
            </a:solidFill>
            <a:ln w="15875">
              <a:solidFill>
                <a:schemeClr val="bg1"/>
              </a:solidFill>
              <a:headEnd type="none" w="med" len="med"/>
              <a:tailEnd type="none" w="med" len="med"/>
            </a:ln>
            <a:effectLst>
              <a:outerShdw blurRad="304800" dist="63500" dir="5400000" sx="96000" sy="96000" algn="ctr" rotWithShape="0">
                <a:srgbClr val="000000">
                  <a:alpha val="12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0188" rtl="0" eaLnBrk="1" fontAlgn="base" latinLnBrk="0" hangingPunct="1">
                <a:lnSpc>
                  <a:spcPct val="100000"/>
                </a:lnSpc>
                <a:spcBef>
                  <a:spcPct val="0"/>
                </a:spcBef>
                <a:spcAft>
                  <a:spcPct val="0"/>
                </a:spcAft>
                <a:buClrTx/>
                <a:buSzTx/>
                <a:buFontTx/>
                <a:buNone/>
                <a:tabLst/>
                <a:defRPr/>
              </a:pPr>
              <a:endParaRPr kumimoji="0" lang="en-US" sz="2394"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1"/>
            <a:ext cx="8193024" cy="615553"/>
          </a:xfrm>
          <a:noFill/>
        </p:spPr>
        <p:txBody>
          <a:bodyPr wrap="square" lIns="0" tIns="0" rIns="0" bIns="0" anchor="b" anchorCtr="0">
            <a:spAutoFit/>
          </a:bodyPr>
          <a:lstStyle>
            <a:lvl1pPr>
              <a:defRPr sz="399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9"/>
            <a:ext cx="8193024" cy="246221"/>
          </a:xfrm>
          <a:prstGeom prst="rect">
            <a:avLst/>
          </a:prstGeom>
          <a:noFill/>
        </p:spPr>
        <p:txBody>
          <a:bodyPr wrap="square" lIns="0" tIns="0" rIns="0" bIns="0">
            <a:spAutoFit/>
          </a:bodyPr>
          <a:lstStyle>
            <a:lvl1pPr marL="0" indent="0">
              <a:spcBef>
                <a:spcPts val="0"/>
              </a:spcBef>
              <a:buNone/>
              <a:defRPr sz="1596"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3165509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lide illustration 2">
    <p:bg>
      <p:bgPr>
        <a:solidFill>
          <a:srgbClr val="FFFDF9"/>
        </a:solidFill>
        <a:effectLst/>
      </p:bgPr>
    </p:bg>
    <p:spTree>
      <p:nvGrpSpPr>
        <p:cNvPr id="1" name=""/>
        <p:cNvGrpSpPr/>
        <p:nvPr/>
      </p:nvGrpSpPr>
      <p:grpSpPr>
        <a:xfrm>
          <a:off x="0" y="0"/>
          <a:ext cx="0" cy="0"/>
          <a:chOff x="0" y="0"/>
          <a:chExt cx="0" cy="0"/>
        </a:xfrm>
      </p:grpSpPr>
      <p:pic>
        <p:nvPicPr>
          <p:cNvPr id="11" name="Picture 10" descr="A group of colorful objects&#10;&#10;Description automatically generated with medium confidence">
            <a:extLst>
              <a:ext uri="{FF2B5EF4-FFF2-40B4-BE49-F238E27FC236}">
                <a16:creationId xmlns:a16="http://schemas.microsoft.com/office/drawing/2014/main" id="{2832B7B5-6C73-D765-B05E-3768BA5BEB6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itle 1">
            <a:extLst>
              <a:ext uri="{FF2B5EF4-FFF2-40B4-BE49-F238E27FC236}">
                <a16:creationId xmlns:a16="http://schemas.microsoft.com/office/drawing/2014/main" id="{0A99BAC5-322B-F634-A286-9E84A049E64C}"/>
              </a:ext>
            </a:extLst>
          </p:cNvPr>
          <p:cNvSpPr>
            <a:spLocks noGrp="1"/>
          </p:cNvSpPr>
          <p:nvPr>
            <p:ph type="title" hasCustomPrompt="1"/>
          </p:nvPr>
        </p:nvSpPr>
        <p:spPr>
          <a:xfrm>
            <a:off x="7376991" y="3332646"/>
            <a:ext cx="4205405" cy="1354217"/>
          </a:xfrm>
        </p:spPr>
        <p:txBody>
          <a:bodyPr wrap="square" lIns="0" tIns="0" rIns="0" bIns="0" anchor="b" anchorCtr="0">
            <a:spAutoFit/>
          </a:bodyPr>
          <a:lstStyle>
            <a:lvl1pPr marL="0" algn="l" defTabSz="932742" rtl="0" eaLnBrk="1" latinLnBrk="0" hangingPunct="1">
              <a:lnSpc>
                <a:spcPct val="100000"/>
              </a:lnSpc>
              <a:spcBef>
                <a:spcPct val="0"/>
              </a:spcBef>
              <a:buNone/>
              <a:defRPr lang="en-US" sz="4400" b="0" i="0" kern="1200" cap="none" spc="-50" baseline="0" dirty="0">
                <a:ln w="3175">
                  <a:noFill/>
                </a:ln>
                <a:solidFill>
                  <a:schemeClr val="accent2"/>
                </a:solidFill>
                <a:effectLst/>
                <a:latin typeface="Segoe Sans Display" pitchFamily="2" charset="0"/>
                <a:ea typeface="+mn-ea"/>
                <a:cs typeface="Segoe Sans Display" pitchFamily="2" charset="0"/>
              </a:defRPr>
            </a:lvl1pPr>
          </a:lstStyle>
          <a:p>
            <a:r>
              <a:rPr lang="en-US"/>
              <a:t>Event name or presentation title </a:t>
            </a:r>
          </a:p>
        </p:txBody>
      </p:sp>
      <p:sp>
        <p:nvSpPr>
          <p:cNvPr id="13" name="Subtitle 2">
            <a:extLst>
              <a:ext uri="{FF2B5EF4-FFF2-40B4-BE49-F238E27FC236}">
                <a16:creationId xmlns:a16="http://schemas.microsoft.com/office/drawing/2014/main" id="{E738C850-C527-4C78-8D95-980AC70AC8C6}"/>
              </a:ext>
            </a:extLst>
          </p:cNvPr>
          <p:cNvSpPr>
            <a:spLocks noGrp="1"/>
          </p:cNvSpPr>
          <p:nvPr>
            <p:ph type="subTitle" idx="1" hasCustomPrompt="1"/>
          </p:nvPr>
        </p:nvSpPr>
        <p:spPr>
          <a:xfrm>
            <a:off x="7372928" y="5070621"/>
            <a:ext cx="4205405" cy="817719"/>
          </a:xfrm>
          <a:prstGeom prst="rect">
            <a:avLst/>
          </a:prstGeom>
        </p:spPr>
        <p:txBody>
          <a:bodyPr lIns="0" tIns="0" rIns="0" bIns="0">
            <a:noAutofit/>
          </a:bodyPr>
          <a:lstStyle>
            <a:lvl1pPr marL="0" indent="0" algn="l">
              <a:buNone/>
              <a:defRPr sz="1600" b="0" i="0">
                <a:solidFill>
                  <a:srgbClr val="000000"/>
                </a:solidFill>
                <a:latin typeface="Segoe Sans Display" pitchFamily="2" charset="0"/>
                <a:cs typeface="Segoe Sans Display"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2" name="Straight Connector 1">
            <a:extLst>
              <a:ext uri="{FF2B5EF4-FFF2-40B4-BE49-F238E27FC236}">
                <a16:creationId xmlns:a16="http://schemas.microsoft.com/office/drawing/2014/main" id="{701FE5E8-D0F4-EBED-E22B-64F3821CD269}"/>
              </a:ext>
            </a:extLst>
          </p:cNvPr>
          <p:cNvCxnSpPr/>
          <p:nvPr userDrawn="1"/>
        </p:nvCxnSpPr>
        <p:spPr>
          <a:xfrm>
            <a:off x="9993571" y="365352"/>
            <a:ext cx="0" cy="452582"/>
          </a:xfrm>
          <a:prstGeom prst="line">
            <a:avLst/>
          </a:prstGeom>
          <a:ln w="12700">
            <a:solidFill>
              <a:srgbClr val="666666"/>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75F9CF8-3DA7-63B0-DB10-4CB47BC7F2B2}"/>
              </a:ext>
            </a:extLst>
          </p:cNvPr>
          <p:cNvSpPr txBox="1"/>
          <p:nvPr userDrawn="1"/>
        </p:nvSpPr>
        <p:spPr>
          <a:xfrm>
            <a:off x="10139483" y="456464"/>
            <a:ext cx="1955985" cy="307777"/>
          </a:xfrm>
          <a:prstGeom prst="rect">
            <a:avLst/>
          </a:prstGeom>
          <a:noFill/>
        </p:spPr>
        <p:txBody>
          <a:bodyPr wrap="none" rtlCol="0">
            <a:spAutoFit/>
          </a:bodyPr>
          <a:lstStyle/>
          <a:p>
            <a:r>
              <a:rPr lang="en-US" sz="1400" b="0" i="0">
                <a:solidFill>
                  <a:srgbClr val="666666"/>
                </a:solidFill>
                <a:latin typeface="Segoe Sans Display" pitchFamily="2" charset="0"/>
                <a:cs typeface="Segoe Sans Display" pitchFamily="2" charset="0"/>
              </a:rPr>
              <a:t>Microsoft Confidential</a:t>
            </a:r>
          </a:p>
        </p:txBody>
      </p:sp>
      <p:pic>
        <p:nvPicPr>
          <p:cNvPr id="4" name="Picture 3">
            <a:extLst>
              <a:ext uri="{FF2B5EF4-FFF2-40B4-BE49-F238E27FC236}">
                <a16:creationId xmlns:a16="http://schemas.microsoft.com/office/drawing/2014/main" id="{A1645BB9-3C92-C83A-D89B-FC51146B04EE}"/>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r="-3390"/>
          <a:stretch/>
        </p:blipFill>
        <p:spPr>
          <a:xfrm>
            <a:off x="8233662" y="293628"/>
            <a:ext cx="1566909" cy="544002"/>
          </a:xfrm>
          <a:prstGeom prst="rect">
            <a:avLst/>
          </a:prstGeom>
        </p:spPr>
      </p:pic>
    </p:spTree>
    <p:extLst>
      <p:ext uri="{BB962C8B-B14F-4D97-AF65-F5344CB8AC3E}">
        <p14:creationId xmlns:p14="http://schemas.microsoft.com/office/powerpoint/2010/main" val="76632326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3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1" y="4038049"/>
            <a:ext cx="3231416" cy="1398587"/>
          </a:xfrm>
          <a:prstGeom prst="rect">
            <a:avLst/>
          </a:prstGeom>
        </p:spPr>
        <p:txBody>
          <a:bodyPr>
            <a:noAutofit/>
          </a:bodyPr>
          <a:lstStyle>
            <a:lvl1pPr marL="0" indent="0">
              <a:buFont typeface="Arial" panose="020B0604020202020204" pitchFamily="34" charset="0"/>
              <a:buNone/>
              <a:defRPr lang="en-US" sz="3200">
                <a:solidFill>
                  <a:srgbClr val="B238BA"/>
                </a:solidFill>
                <a:latin typeface="Segoe Sans Display" pitchFamily="2" charset="0"/>
                <a:cs typeface="Segoe Sans Display" pitchFamily="2" charset="0"/>
              </a:defRPr>
            </a:lvl1pPr>
          </a:lstStyle>
          <a:p>
            <a:pPr marL="228600" lvl="0" indent="-228600"/>
            <a:r>
              <a:rPr lang="en-US"/>
              <a:t>Section title one</a:t>
            </a:r>
          </a:p>
        </p:txBody>
      </p:sp>
    </p:spTree>
    <p:extLst>
      <p:ext uri="{BB962C8B-B14F-4D97-AF65-F5344CB8AC3E}">
        <p14:creationId xmlns:p14="http://schemas.microsoft.com/office/powerpoint/2010/main" val="161414016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5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1" y="4038049"/>
            <a:ext cx="3231416" cy="1398587"/>
          </a:xfrm>
          <a:prstGeom prst="rect">
            <a:avLst/>
          </a:prstGeom>
        </p:spPr>
        <p:txBody>
          <a:bodyPr>
            <a:noAutofit/>
          </a:bodyPr>
          <a:lstStyle>
            <a:lvl1pPr marL="0" indent="0">
              <a:buFont typeface="Arial" panose="020B0604020202020204" pitchFamily="34" charset="0"/>
              <a:buNone/>
              <a:defRPr lang="en-US" sz="3200">
                <a:solidFill>
                  <a:srgbClr val="B238BA"/>
                </a:solidFill>
                <a:latin typeface="Segoe Sans Display" pitchFamily="2" charset="0"/>
                <a:cs typeface="Segoe Sans Display" pitchFamily="2" charset="0"/>
              </a:defRPr>
            </a:lvl1pPr>
          </a:lstStyle>
          <a:p>
            <a:pPr marL="228600" lvl="0" indent="-228600"/>
            <a:r>
              <a:rPr lang="en-US"/>
              <a:t>Section title two</a:t>
            </a:r>
          </a:p>
        </p:txBody>
      </p:sp>
    </p:spTree>
    <p:extLst>
      <p:ext uri="{BB962C8B-B14F-4D97-AF65-F5344CB8AC3E}">
        <p14:creationId xmlns:p14="http://schemas.microsoft.com/office/powerpoint/2010/main" val="1478840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4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Text Placeholder 15">
            <a:extLst>
              <a:ext uri="{FF2B5EF4-FFF2-40B4-BE49-F238E27FC236}">
                <a16:creationId xmlns:a16="http://schemas.microsoft.com/office/drawing/2014/main" id="{B5B86D2C-4A4B-B29D-8D68-0653F3E5761E}"/>
              </a:ext>
            </a:extLst>
          </p:cNvPr>
          <p:cNvSpPr>
            <a:spLocks noGrp="1"/>
          </p:cNvSpPr>
          <p:nvPr>
            <p:ph type="body" sz="quarter" idx="11" hasCustomPrompt="1"/>
          </p:nvPr>
        </p:nvSpPr>
        <p:spPr>
          <a:xfrm>
            <a:off x="7199550" y="4038049"/>
            <a:ext cx="3455749" cy="1398587"/>
          </a:xfrm>
          <a:prstGeom prst="rect">
            <a:avLst/>
          </a:prstGeom>
        </p:spPr>
        <p:txBody>
          <a:bodyPr>
            <a:noAutofit/>
          </a:bodyPr>
          <a:lstStyle>
            <a:lvl1pPr marL="0" indent="0">
              <a:buFont typeface="Arial" panose="020B0604020202020204" pitchFamily="34" charset="0"/>
              <a:buNone/>
              <a:defRPr lang="en-US" sz="3200">
                <a:solidFill>
                  <a:srgbClr val="B238BA"/>
                </a:solidFill>
                <a:latin typeface="Segoe Sans Display" pitchFamily="2" charset="0"/>
                <a:cs typeface="Segoe Sans Display" pitchFamily="2" charset="0"/>
              </a:defRPr>
            </a:lvl1pPr>
          </a:lstStyle>
          <a:p>
            <a:pPr marL="228600" lvl="0" indent="-228600"/>
            <a:r>
              <a:rPr lang="en-US"/>
              <a:t>Section title three</a:t>
            </a:r>
          </a:p>
        </p:txBody>
      </p:sp>
    </p:spTree>
    <p:extLst>
      <p:ext uri="{BB962C8B-B14F-4D97-AF65-F5344CB8AC3E}">
        <p14:creationId xmlns:p14="http://schemas.microsoft.com/office/powerpoint/2010/main" val="324339935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7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0" y="4038049"/>
            <a:ext cx="3379549" cy="1398587"/>
          </a:xfrm>
          <a:prstGeom prst="rect">
            <a:avLst/>
          </a:prstGeom>
        </p:spPr>
        <p:txBody>
          <a:bodyPr>
            <a:noAutofit/>
          </a:bodyPr>
          <a:lstStyle>
            <a:lvl1pPr marL="0" indent="0">
              <a:buNone/>
              <a:defRPr lang="en-US" sz="3200" dirty="0">
                <a:solidFill>
                  <a:srgbClr val="B238BA"/>
                </a:solidFill>
                <a:latin typeface="Segoe Sans Display" pitchFamily="2" charset="0"/>
                <a:cs typeface="Segoe Sans Display" pitchFamily="2" charset="0"/>
              </a:defRPr>
            </a:lvl1pPr>
          </a:lstStyle>
          <a:p>
            <a:pPr marL="457200" lvl="0" indent="-457200"/>
            <a:r>
              <a:rPr lang="en-US"/>
              <a:t>Section title four</a:t>
            </a:r>
          </a:p>
        </p:txBody>
      </p:sp>
    </p:spTree>
    <p:extLst>
      <p:ext uri="{BB962C8B-B14F-4D97-AF65-F5344CB8AC3E}">
        <p14:creationId xmlns:p14="http://schemas.microsoft.com/office/powerpoint/2010/main" val="411365471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8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1" y="4038049"/>
            <a:ext cx="3231416" cy="1398587"/>
          </a:xfrm>
          <a:prstGeom prst="rect">
            <a:avLst/>
          </a:prstGeom>
        </p:spPr>
        <p:txBody>
          <a:bodyPr>
            <a:noAutofit/>
          </a:bodyPr>
          <a:lstStyle>
            <a:lvl1pPr marL="0" indent="0">
              <a:buNone/>
              <a:defRPr lang="en-US" sz="3200">
                <a:solidFill>
                  <a:srgbClr val="B238BA"/>
                </a:solidFill>
                <a:latin typeface="Segoe Sans Display" pitchFamily="2" charset="0"/>
                <a:cs typeface="Segoe Sans Display" pitchFamily="2" charset="0"/>
              </a:defRPr>
            </a:lvl1pPr>
          </a:lstStyle>
          <a:p>
            <a:pPr marL="228600" lvl="0" indent="-228600"/>
            <a:r>
              <a:rPr lang="en-US"/>
              <a:t>Section title five</a:t>
            </a:r>
          </a:p>
        </p:txBody>
      </p:sp>
    </p:spTree>
    <p:extLst>
      <p:ext uri="{BB962C8B-B14F-4D97-AF65-F5344CB8AC3E}">
        <p14:creationId xmlns:p14="http://schemas.microsoft.com/office/powerpoint/2010/main" val="403500307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0" y="4038049"/>
            <a:ext cx="3684349" cy="1398587"/>
          </a:xfrm>
          <a:prstGeom prst="rect">
            <a:avLst/>
          </a:prstGeom>
        </p:spPr>
        <p:txBody>
          <a:bodyPr>
            <a:noAutofit/>
          </a:bodyPr>
          <a:lstStyle>
            <a:lvl1pPr marL="0" indent="0">
              <a:buNone/>
              <a:defRPr lang="en-US" sz="3200">
                <a:solidFill>
                  <a:srgbClr val="B238BA"/>
                </a:solidFill>
                <a:latin typeface="Segoe Sans Display" pitchFamily="2" charset="0"/>
                <a:cs typeface="Segoe Sans Display" pitchFamily="2" charset="0"/>
              </a:defRPr>
            </a:lvl1pPr>
          </a:lstStyle>
          <a:p>
            <a:pPr marL="457200" lvl="0" indent="-457200"/>
            <a:r>
              <a:rPr lang="en-US"/>
              <a:t>Section title six</a:t>
            </a:r>
          </a:p>
        </p:txBody>
      </p:sp>
    </p:spTree>
    <p:extLst>
      <p:ext uri="{BB962C8B-B14F-4D97-AF65-F5344CB8AC3E}">
        <p14:creationId xmlns:p14="http://schemas.microsoft.com/office/powerpoint/2010/main" val="15375875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3396806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rgbClr val="FFFFFF"/>
        </a:solidFill>
        <a:effectLst/>
      </p:bgPr>
    </p:bg>
    <p:spTree>
      <p:nvGrpSpPr>
        <p:cNvPr id="1" name=""/>
        <p:cNvGrpSpPr/>
        <p:nvPr/>
      </p:nvGrpSpPr>
      <p:grpSpPr>
        <a:xfrm>
          <a:off x="0" y="0"/>
          <a:ext cx="0" cy="0"/>
          <a:chOff x="0" y="0"/>
          <a:chExt cx="0" cy="0"/>
        </a:xfrm>
      </p:grpSpPr>
      <p:pic>
        <p:nvPicPr>
          <p:cNvPr id="3" name="Picture 2" descr="A close up of a hexagon&#10;&#10;Description automatically generated">
            <a:extLst>
              <a:ext uri="{FF2B5EF4-FFF2-40B4-BE49-F238E27FC236}">
                <a16:creationId xmlns:a16="http://schemas.microsoft.com/office/drawing/2014/main" id="{8E137068-7BA3-6088-0C65-0CB23AC0639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23409" y="5814699"/>
            <a:ext cx="868680" cy="796908"/>
          </a:xfrm>
          <a:prstGeom prst="rect">
            <a:avLst/>
          </a:prstGeom>
        </p:spPr>
      </p:pic>
      <p:sp>
        <p:nvSpPr>
          <p:cNvPr id="6" name="Footer Placeholder 5">
            <a:extLst>
              <a:ext uri="{FF2B5EF4-FFF2-40B4-BE49-F238E27FC236}">
                <a16:creationId xmlns:a16="http://schemas.microsoft.com/office/drawing/2014/main" id="{BBF18DD5-394A-4676-966A-43A5BAC6E006}"/>
              </a:ext>
            </a:extLst>
          </p:cNvPr>
          <p:cNvSpPr>
            <a:spLocks noGrp="1"/>
          </p:cNvSpPr>
          <p:nvPr>
            <p:ph type="ftr" sz="quarter" idx="10"/>
          </p:nvPr>
        </p:nvSpPr>
        <p:spPr/>
        <p:txBody>
          <a:bodyPr/>
          <a:lstStyle/>
          <a:p>
            <a:r>
              <a:rPr lang="en-US"/>
              <a:t>Microsoft Confidential</a:t>
            </a:r>
          </a:p>
        </p:txBody>
      </p:sp>
      <p:sp>
        <p:nvSpPr>
          <p:cNvPr id="7" name="Slide Number Placeholder 6">
            <a:extLst>
              <a:ext uri="{FF2B5EF4-FFF2-40B4-BE49-F238E27FC236}">
                <a16:creationId xmlns:a16="http://schemas.microsoft.com/office/drawing/2014/main" id="{2A399517-6D70-91AD-1227-F9D6955CDA7B}"/>
              </a:ext>
            </a:extLst>
          </p:cNvPr>
          <p:cNvSpPr>
            <a:spLocks noGrp="1"/>
          </p:cNvSpPr>
          <p:nvPr>
            <p:ph type="sldNum" sz="quarter" idx="11"/>
          </p:nvPr>
        </p:nvSpPr>
        <p:spPr/>
        <p:txBody>
          <a:bodyPr/>
          <a:lstStyle/>
          <a:p>
            <a:fld id="{B1356FBF-028C-F74E-A7B4-9B8ED246DD1B}" type="slidenum">
              <a:rPr lang="en-US" smtClean="0"/>
              <a:pPr/>
              <a:t>‹#›</a:t>
            </a:fld>
            <a:endParaRPr lang="en-US"/>
          </a:p>
        </p:txBody>
      </p:sp>
      <p:sp>
        <p:nvSpPr>
          <p:cNvPr id="10" name="Title 9">
            <a:extLst>
              <a:ext uri="{FF2B5EF4-FFF2-40B4-BE49-F238E27FC236}">
                <a16:creationId xmlns:a16="http://schemas.microsoft.com/office/drawing/2014/main" id="{2536199F-AFBB-90E6-3138-4F79DE029AB5}"/>
              </a:ext>
            </a:extLst>
          </p:cNvPr>
          <p:cNvSpPr>
            <a:spLocks noGrp="1"/>
          </p:cNvSpPr>
          <p:nvPr>
            <p:ph type="title"/>
          </p:nvPr>
        </p:nvSpPr>
        <p:spPr>
          <a:xfrm>
            <a:off x="581025" y="365125"/>
            <a:ext cx="11029949" cy="549275"/>
          </a:xfrm>
        </p:spPr>
        <p:txBody>
          <a:bodyPr anchor="b">
            <a:noAutofit/>
          </a:bodyPr>
          <a:lstStyle/>
          <a:p>
            <a:r>
              <a:rPr lang="en-US"/>
              <a:t>Click to edit Master title style</a:t>
            </a:r>
          </a:p>
        </p:txBody>
      </p:sp>
    </p:spTree>
    <p:extLst>
      <p:ext uri="{BB962C8B-B14F-4D97-AF65-F5344CB8AC3E}">
        <p14:creationId xmlns:p14="http://schemas.microsoft.com/office/powerpoint/2010/main" val="446119416"/>
      </p:ext>
    </p:extLst>
  </p:cSld>
  <p:clrMapOvr>
    <a:masterClrMapping/>
  </p:clrMapOvr>
  <p:transition>
    <p:fade/>
  </p:transition>
  <p:extLst>
    <p:ext uri="{DCECCB84-F9BA-43D5-87BE-67443E8EF086}">
      <p15:sldGuideLst xmlns:p15="http://schemas.microsoft.com/office/powerpoint/2012/main">
        <p15:guide id="10" pos="1967">
          <p15:clr>
            <a:srgbClr val="A4A3A4"/>
          </p15:clr>
        </p15:guide>
        <p15:guide id="11" pos="2150">
          <p15:clr>
            <a:srgbClr val="A4A3A4"/>
          </p15:clr>
        </p15:guide>
        <p15:guide id="15" pos="3338">
          <p15:clr>
            <a:srgbClr val="A4A3A4"/>
          </p15:clr>
        </p15:guide>
        <p15:guide id="18" pos="4343">
          <p15:clr>
            <a:srgbClr val="A4A3A4"/>
          </p15:clr>
        </p15:guide>
        <p15:guide id="19" pos="4526">
          <p15:clr>
            <a:srgbClr val="A4A3A4"/>
          </p15:clr>
        </p15:guide>
        <p15:guide id="21" pos="5120">
          <p15:clr>
            <a:srgbClr val="A4A3A4"/>
          </p15:clr>
        </p15:guide>
        <p15:guide id="25" pos="6308">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Appendix Slide">
    <p:bg>
      <p:bgPr>
        <a:gradFill>
          <a:gsLst>
            <a:gs pos="0">
              <a:srgbClr val="49C5B1"/>
            </a:gs>
            <a:gs pos="100000">
              <a:srgbClr val="0078D4"/>
            </a:gs>
          </a:gsLst>
          <a:lin ang="5400000" scaled="1"/>
        </a:gradFill>
        <a:effectLst/>
      </p:bgPr>
    </p:bg>
    <p:spTree>
      <p:nvGrpSpPr>
        <p:cNvPr id="1" name=""/>
        <p:cNvGrpSpPr/>
        <p:nvPr/>
      </p:nvGrpSpPr>
      <p:grpSpPr>
        <a:xfrm>
          <a:off x="0" y="0"/>
          <a:ext cx="0" cy="0"/>
          <a:chOff x="0" y="0"/>
          <a:chExt cx="0" cy="0"/>
        </a:xfrm>
      </p:grpSpPr>
      <p:sp>
        <p:nvSpPr>
          <p:cNvPr id="4" name="Title 6">
            <a:extLst>
              <a:ext uri="{FF2B5EF4-FFF2-40B4-BE49-F238E27FC236}">
                <a16:creationId xmlns:a16="http://schemas.microsoft.com/office/drawing/2014/main" id="{DCBF74EE-C73A-35DF-577D-87FEEBCB50F8}"/>
              </a:ext>
            </a:extLst>
          </p:cNvPr>
          <p:cNvSpPr>
            <a:spLocks noGrp="1"/>
          </p:cNvSpPr>
          <p:nvPr>
            <p:ph type="title" hasCustomPrompt="1"/>
          </p:nvPr>
        </p:nvSpPr>
        <p:spPr>
          <a:xfrm>
            <a:off x="607810" y="5824018"/>
            <a:ext cx="3532390" cy="527045"/>
          </a:xfrm>
        </p:spPr>
        <p:txBody>
          <a:bodyPr>
            <a:noAutofit/>
          </a:bodyPr>
          <a:lstStyle>
            <a:lvl1pPr algn="l">
              <a:defRPr sz="3600" b="1" i="0">
                <a:solidFill>
                  <a:srgbClr val="FFFFFF"/>
                </a:solidFill>
                <a:latin typeface="Segoe UI Semibold" panose="020B0502040204020203" pitchFamily="34" charset="0"/>
                <a:cs typeface="Segoe UI Semibold" panose="020B0502040204020203" pitchFamily="34" charset="0"/>
              </a:defRPr>
            </a:lvl1pPr>
          </a:lstStyle>
          <a:p>
            <a:r>
              <a:rPr lang="en-US"/>
              <a:t>Appendix</a:t>
            </a:r>
          </a:p>
        </p:txBody>
      </p:sp>
    </p:spTree>
    <p:extLst>
      <p:ext uri="{BB962C8B-B14F-4D97-AF65-F5344CB8AC3E}">
        <p14:creationId xmlns:p14="http://schemas.microsoft.com/office/powerpoint/2010/main" val="28508967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24_Large Number Divider 1">
    <p:bg>
      <p:bgPr>
        <a:solidFill>
          <a:srgbClr val="FFFFFF"/>
        </a:solidFill>
        <a:effectLst/>
      </p:bgPr>
    </p:bg>
    <p:spTree>
      <p:nvGrpSpPr>
        <p:cNvPr id="1" name=""/>
        <p:cNvGrpSpPr/>
        <p:nvPr/>
      </p:nvGrpSpPr>
      <p:grpSpPr>
        <a:xfrm>
          <a:off x="0" y="0"/>
          <a:ext cx="0" cy="0"/>
          <a:chOff x="0" y="0"/>
          <a:chExt cx="0" cy="0"/>
        </a:xfrm>
      </p:grpSpPr>
      <p:pic>
        <p:nvPicPr>
          <p:cNvPr id="2" name="Picture 1" descr="A purple circle in the dark&#10;&#10;Description automatically generated">
            <a:extLst>
              <a:ext uri="{FF2B5EF4-FFF2-40B4-BE49-F238E27FC236}">
                <a16:creationId xmlns:a16="http://schemas.microsoft.com/office/drawing/2014/main" id="{3CBEDED0-2F8D-60CB-73EC-D8A926F1B190}"/>
              </a:ext>
            </a:extLst>
          </p:cNvPr>
          <p:cNvPicPr>
            <a:picLocks noChangeAspect="1"/>
          </p:cNvPicPr>
          <p:nvPr userDrawn="1"/>
        </p:nvPicPr>
        <p:blipFill rotWithShape="1">
          <a:blip r:embed="rId2" cstate="print">
            <a:alphaModFix amt="62000"/>
            <a:extLst>
              <a:ext uri="{28A0092B-C50C-407E-A947-70E740481C1C}">
                <a14:useLocalDpi xmlns:a14="http://schemas.microsoft.com/office/drawing/2010/main"/>
              </a:ext>
            </a:extLst>
          </a:blip>
          <a:srcRect/>
          <a:stretch/>
        </p:blipFill>
        <p:spPr>
          <a:xfrm>
            <a:off x="-539045" y="807238"/>
            <a:ext cx="7730955" cy="6050762"/>
          </a:xfrm>
          <a:prstGeom prst="rect">
            <a:avLst/>
          </a:prstGeom>
        </p:spPr>
      </p:pic>
      <p:sp>
        <p:nvSpPr>
          <p:cNvPr id="3" name="Slide Number Placeholder 5">
            <a:extLst>
              <a:ext uri="{FF2B5EF4-FFF2-40B4-BE49-F238E27FC236}">
                <a16:creationId xmlns:a16="http://schemas.microsoft.com/office/drawing/2014/main" id="{D451A2C5-1E75-8EE3-22E6-59C938C37DB8}"/>
              </a:ext>
            </a:extLst>
          </p:cNvPr>
          <p:cNvSpPr>
            <a:spLocks noGrp="1"/>
          </p:cNvSpPr>
          <p:nvPr>
            <p:ph type="sldNum" sz="quarter" idx="4"/>
          </p:nvPr>
        </p:nvSpPr>
        <p:spPr>
          <a:xfrm>
            <a:off x="607809" y="6311900"/>
            <a:ext cx="399288" cy="365125"/>
          </a:xfrm>
          <a:prstGeom prst="rect">
            <a:avLst/>
          </a:prstGeom>
        </p:spPr>
        <p:txBody>
          <a:bodyPr vert="horz" lIns="91440" tIns="45720" rIns="91440" bIns="45720" rtlCol="0" anchor="ctr"/>
          <a:lstStyle>
            <a:lvl1pPr algn="l">
              <a:defRPr sz="800" b="0" i="0">
                <a:solidFill>
                  <a:schemeClr val="tx1">
                    <a:tint val="75000"/>
                  </a:schemeClr>
                </a:solidFill>
                <a:latin typeface="Segoe Sans Small Semilight" pitchFamily="2" charset="0"/>
                <a:cs typeface="Segoe Sans Small Semilight" pitchFamily="2" charset="0"/>
              </a:defRPr>
            </a:lvl1pPr>
          </a:lstStyle>
          <a:p>
            <a:fld id="{B1356FBF-028C-F74E-A7B4-9B8ED246DD1B}" type="slidenum">
              <a:rPr lang="en-US" smtClean="0"/>
              <a:pPr/>
              <a:t>‹#›</a:t>
            </a:fld>
            <a:endParaRPr lang="en-US"/>
          </a:p>
        </p:txBody>
      </p:sp>
      <p:sp>
        <p:nvSpPr>
          <p:cNvPr id="4" name="Footer Placeholder 9">
            <a:extLst>
              <a:ext uri="{FF2B5EF4-FFF2-40B4-BE49-F238E27FC236}">
                <a16:creationId xmlns:a16="http://schemas.microsoft.com/office/drawing/2014/main" id="{7C14C3DD-159F-0E37-FA23-5C89134B7DDF}"/>
              </a:ext>
            </a:extLst>
          </p:cNvPr>
          <p:cNvSpPr>
            <a:spLocks noGrp="1"/>
          </p:cNvSpPr>
          <p:nvPr>
            <p:ph type="ftr" sz="quarter" idx="3"/>
          </p:nvPr>
        </p:nvSpPr>
        <p:spPr>
          <a:xfrm>
            <a:off x="1007097" y="6311900"/>
            <a:ext cx="2078736" cy="365125"/>
          </a:xfrm>
          <a:prstGeom prst="rect">
            <a:avLst/>
          </a:prstGeom>
        </p:spPr>
        <p:txBody>
          <a:bodyPr vert="horz" lIns="91440" tIns="45720" rIns="91440" bIns="45720" rtlCol="0" anchor="ctr"/>
          <a:lstStyle>
            <a:lvl1pPr algn="l">
              <a:defRPr sz="800" b="0" i="0">
                <a:solidFill>
                  <a:schemeClr val="tx1">
                    <a:tint val="75000"/>
                  </a:schemeClr>
                </a:solidFill>
                <a:latin typeface="Segoe Sans Small Semilight" pitchFamily="2" charset="0"/>
                <a:cs typeface="Segoe Sans Small Semilight" pitchFamily="2" charset="0"/>
              </a:defRPr>
            </a:lvl1pPr>
          </a:lstStyle>
          <a:p>
            <a:r>
              <a:rPr lang="en-US"/>
              <a:t>Microsoft Confidential</a:t>
            </a:r>
          </a:p>
        </p:txBody>
      </p:sp>
    </p:spTree>
    <p:extLst>
      <p:ext uri="{BB962C8B-B14F-4D97-AF65-F5344CB8AC3E}">
        <p14:creationId xmlns:p14="http://schemas.microsoft.com/office/powerpoint/2010/main" val="226413424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9E7EB12-65FC-643E-0176-52947BFA932E}"/>
              </a:ext>
            </a:extLst>
          </p:cNvPr>
          <p:cNvSpPr>
            <a:spLocks noGrp="1"/>
          </p:cNvSpPr>
          <p:nvPr>
            <p:ph type="sldNum" sz="quarter" idx="10"/>
          </p:nvPr>
        </p:nvSpPr>
        <p:spPr/>
        <p:txBody>
          <a:bodyPr/>
          <a:lstStyle/>
          <a:p>
            <a:fld id="{B1356FBF-028C-F74E-A7B4-9B8ED246DD1B}" type="slidenum">
              <a:rPr lang="en-US" smtClean="0"/>
              <a:pPr/>
              <a:t>‹#›</a:t>
            </a:fld>
            <a:endParaRPr lang="en-US"/>
          </a:p>
        </p:txBody>
      </p:sp>
      <p:sp>
        <p:nvSpPr>
          <p:cNvPr id="4" name="Footer Placeholder 3">
            <a:extLst>
              <a:ext uri="{FF2B5EF4-FFF2-40B4-BE49-F238E27FC236}">
                <a16:creationId xmlns:a16="http://schemas.microsoft.com/office/drawing/2014/main" id="{21F17F31-F4C0-C97A-C10B-6C9854C006B5}"/>
              </a:ext>
            </a:extLst>
          </p:cNvPr>
          <p:cNvSpPr>
            <a:spLocks noGrp="1"/>
          </p:cNvSpPr>
          <p:nvPr>
            <p:ph type="ftr" sz="quarter" idx="11"/>
          </p:nvPr>
        </p:nvSpPr>
        <p:spPr/>
        <p:txBody>
          <a:bodyPr/>
          <a:lstStyle/>
          <a:p>
            <a:r>
              <a:rPr lang="en-US"/>
              <a:t>Microsoft Confidential</a:t>
            </a:r>
          </a:p>
        </p:txBody>
      </p:sp>
    </p:spTree>
    <p:extLst>
      <p:ext uri="{BB962C8B-B14F-4D97-AF65-F5344CB8AC3E}">
        <p14:creationId xmlns:p14="http://schemas.microsoft.com/office/powerpoint/2010/main" val="150782913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9_Section title slide">
    <p:bg>
      <p:bgPr>
        <a:solidFill>
          <a:srgbClr val="FFFFFF"/>
        </a:solidFill>
        <a:effectLst/>
      </p:bgPr>
    </p:bg>
    <p:spTree>
      <p:nvGrpSpPr>
        <p:cNvPr id="1" name=""/>
        <p:cNvGrpSpPr/>
        <p:nvPr/>
      </p:nvGrpSpPr>
      <p:grpSpPr>
        <a:xfrm>
          <a:off x="0" y="0"/>
          <a:ext cx="0" cy="0"/>
          <a:chOff x="0" y="0"/>
          <a:chExt cx="0" cy="0"/>
        </a:xfrm>
      </p:grpSpPr>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611715" y="3161605"/>
            <a:ext cx="3231416" cy="1398587"/>
          </a:xfrm>
          <a:prstGeom prst="rect">
            <a:avLst/>
          </a:prstGeom>
        </p:spPr>
        <p:txBody>
          <a:bodyPr>
            <a:normAutofit/>
          </a:bodyPr>
          <a:lstStyle>
            <a:lvl1pPr marL="0" indent="0">
              <a:buNone/>
              <a:defRPr sz="3200" b="0" i="0">
                <a:solidFill>
                  <a:srgbClr val="B238BA"/>
                </a:solidFill>
                <a:latin typeface="Segoe Sans Display" pitchFamily="2" charset="0"/>
                <a:cs typeface="Segoe Sans Display" pitchFamily="2" charset="0"/>
              </a:defRPr>
            </a:lvl1pPr>
          </a:lstStyle>
          <a:p>
            <a:pPr lvl="0"/>
            <a:r>
              <a:rPr lang="en-US"/>
              <a:t>Section title one</a:t>
            </a:r>
          </a:p>
        </p:txBody>
      </p:sp>
      <p:pic>
        <p:nvPicPr>
          <p:cNvPr id="4" name="Picture 3" descr="A close-up of a colorful background&#10;&#10;Description automatically generated">
            <a:extLst>
              <a:ext uri="{FF2B5EF4-FFF2-40B4-BE49-F238E27FC236}">
                <a16:creationId xmlns:a16="http://schemas.microsoft.com/office/drawing/2014/main" id="{276256F7-F70B-FF3B-42BF-71968B4E0BAE}"/>
              </a:ext>
            </a:extLst>
          </p:cNvPr>
          <p:cNvPicPr>
            <a:picLocks noChangeAspect="1"/>
          </p:cNvPicPr>
          <p:nvPr userDrawn="1"/>
        </p:nvPicPr>
        <p:blipFill>
          <a:blip r:embed="rId2"/>
          <a:stretch>
            <a:fillRect/>
          </a:stretch>
        </p:blipFill>
        <p:spPr>
          <a:xfrm>
            <a:off x="4168316" y="447261"/>
            <a:ext cx="7694099" cy="5963478"/>
          </a:xfrm>
          <a:prstGeom prst="rect">
            <a:avLst/>
          </a:prstGeom>
        </p:spPr>
      </p:pic>
    </p:spTree>
    <p:extLst>
      <p:ext uri="{BB962C8B-B14F-4D97-AF65-F5344CB8AC3E}">
        <p14:creationId xmlns:p14="http://schemas.microsoft.com/office/powerpoint/2010/main" val="274133208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0_Section title slide">
    <p:bg>
      <p:bgPr>
        <a:solidFill>
          <a:srgbClr val="F5F1E9"/>
        </a:solidFill>
        <a:effectLst/>
      </p:bgPr>
    </p:bg>
    <p:spTree>
      <p:nvGrpSpPr>
        <p:cNvPr id="1" name=""/>
        <p:cNvGrpSpPr/>
        <p:nvPr/>
      </p:nvGrpSpPr>
      <p:grpSpPr>
        <a:xfrm>
          <a:off x="0" y="0"/>
          <a:ext cx="0" cy="0"/>
          <a:chOff x="0" y="0"/>
          <a:chExt cx="0" cy="0"/>
        </a:xfrm>
      </p:grpSpPr>
      <p:pic>
        <p:nvPicPr>
          <p:cNvPr id="4" name="Picture 3" descr="A circular object with a pink circle&#10;&#10;Description automatically generated">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1" y="4038049"/>
            <a:ext cx="3231416" cy="1398587"/>
          </a:xfrm>
          <a:prstGeom prst="rect">
            <a:avLst/>
          </a:prstGeom>
        </p:spPr>
        <p:txBody>
          <a:bodyPr>
            <a:normAutofit/>
          </a:bodyPr>
          <a:lstStyle>
            <a:lvl1pPr marL="0" indent="0">
              <a:buNone/>
              <a:defRPr sz="3200" b="0" i="0">
                <a:solidFill>
                  <a:srgbClr val="B238BA"/>
                </a:solidFill>
                <a:latin typeface="Segoe Sans Display" pitchFamily="2" charset="0"/>
                <a:cs typeface="Segoe Sans Display" pitchFamily="2" charset="0"/>
              </a:defRPr>
            </a:lvl1pPr>
          </a:lstStyle>
          <a:p>
            <a:pPr lvl="0"/>
            <a:r>
              <a:rPr lang="en-US"/>
              <a:t>Section title</a:t>
            </a:r>
          </a:p>
        </p:txBody>
      </p:sp>
    </p:spTree>
    <p:extLst>
      <p:ext uri="{BB962C8B-B14F-4D97-AF65-F5344CB8AC3E}">
        <p14:creationId xmlns:p14="http://schemas.microsoft.com/office/powerpoint/2010/main" val="36920334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A9296E-E359-B029-2B9E-7B89C0CB3972}"/>
              </a:ext>
            </a:extLst>
          </p:cNvPr>
          <p:cNvPicPr>
            <a:picLocks noChangeAspect="1"/>
          </p:cNvPicPr>
          <p:nvPr userDrawn="1"/>
        </p:nvPicPr>
        <p:blipFill>
          <a:blip r:embed="rId2"/>
          <a:srcRect l="673" t="38" r="673" b="1307"/>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A11EC012-CDC5-CAA7-F351-E8B645EEC5C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5" name="Graphic 2">
            <a:extLst>
              <a:ext uri="{FF2B5EF4-FFF2-40B4-BE49-F238E27FC236}">
                <a16:creationId xmlns:a16="http://schemas.microsoft.com/office/drawing/2014/main" id="{B550DCE4-4C0B-AEF5-C52A-8C1CCDBE3E76}"/>
              </a:ext>
            </a:extLst>
          </p:cNvPr>
          <p:cNvSpPr/>
          <p:nvPr userDrawn="1"/>
        </p:nvSpPr>
        <p:spPr>
          <a:xfrm>
            <a:off x="584728" y="2517698"/>
            <a:ext cx="3633699" cy="1822605"/>
          </a:xfrm>
          <a:custGeom>
            <a:avLst/>
            <a:gdLst>
              <a:gd name="connsiteX0" fmla="*/ 452057 w 3246882"/>
              <a:gd name="connsiteY0" fmla="*/ 39338 h 1628584"/>
              <a:gd name="connsiteX1" fmla="*/ 576739 w 3246882"/>
              <a:gd name="connsiteY1" fmla="*/ 39338 h 1628584"/>
              <a:gd name="connsiteX2" fmla="*/ 576739 w 3246882"/>
              <a:gd name="connsiteY2" fmla="*/ 572929 h 1628584"/>
              <a:gd name="connsiteX3" fmla="*/ 486347 w 3246882"/>
              <a:gd name="connsiteY3" fmla="*/ 572929 h 1628584"/>
              <a:gd name="connsiteX4" fmla="*/ 486347 w 3246882"/>
              <a:gd name="connsiteY4" fmla="*/ 234315 h 1628584"/>
              <a:gd name="connsiteX5" fmla="*/ 486918 w 3246882"/>
              <a:gd name="connsiteY5" fmla="*/ 193548 h 1628584"/>
              <a:gd name="connsiteX6" fmla="*/ 487871 w 3246882"/>
              <a:gd name="connsiteY6" fmla="*/ 149066 h 1628584"/>
              <a:gd name="connsiteX7" fmla="*/ 485680 w 3246882"/>
              <a:gd name="connsiteY7" fmla="*/ 149066 h 1628584"/>
              <a:gd name="connsiteX8" fmla="*/ 479393 w 3246882"/>
              <a:gd name="connsiteY8" fmla="*/ 168593 h 1628584"/>
              <a:gd name="connsiteX9" fmla="*/ 472726 w 3246882"/>
              <a:gd name="connsiteY9" fmla="*/ 186309 h 1628584"/>
              <a:gd name="connsiteX10" fmla="*/ 319088 w 3246882"/>
              <a:gd name="connsiteY10" fmla="*/ 572929 h 1628584"/>
              <a:gd name="connsiteX11" fmla="*/ 254699 w 3246882"/>
              <a:gd name="connsiteY11" fmla="*/ 572929 h 1628584"/>
              <a:gd name="connsiteX12" fmla="*/ 99727 w 3246882"/>
              <a:gd name="connsiteY12" fmla="*/ 189643 h 1628584"/>
              <a:gd name="connsiteX13" fmla="*/ 93631 w 3246882"/>
              <a:gd name="connsiteY13" fmla="*/ 172307 h 1628584"/>
              <a:gd name="connsiteX14" fmla="*/ 85630 w 3246882"/>
              <a:gd name="connsiteY14" fmla="*/ 149066 h 1628584"/>
              <a:gd name="connsiteX15" fmla="*/ 83439 w 3246882"/>
              <a:gd name="connsiteY15" fmla="*/ 149066 h 1628584"/>
              <a:gd name="connsiteX16" fmla="*/ 84582 w 3246882"/>
              <a:gd name="connsiteY16" fmla="*/ 195739 h 1628584"/>
              <a:gd name="connsiteX17" fmla="*/ 84963 w 3246882"/>
              <a:gd name="connsiteY17" fmla="*/ 246507 h 1628584"/>
              <a:gd name="connsiteX18" fmla="*/ 84963 w 3246882"/>
              <a:gd name="connsiteY18" fmla="*/ 572834 h 1628584"/>
              <a:gd name="connsiteX19" fmla="*/ 0 w 3246882"/>
              <a:gd name="connsiteY19" fmla="*/ 572834 h 1628584"/>
              <a:gd name="connsiteX20" fmla="*/ 0 w 3246882"/>
              <a:gd name="connsiteY20" fmla="*/ 39338 h 1628584"/>
              <a:gd name="connsiteX21" fmla="*/ 129826 w 3246882"/>
              <a:gd name="connsiteY21" fmla="*/ 39338 h 1628584"/>
              <a:gd name="connsiteX22" fmla="*/ 266414 w 3246882"/>
              <a:gd name="connsiteY22" fmla="*/ 383477 h 1628584"/>
              <a:gd name="connsiteX23" fmla="*/ 278892 w 3246882"/>
              <a:gd name="connsiteY23" fmla="*/ 415671 h 1628584"/>
              <a:gd name="connsiteX24" fmla="*/ 288036 w 3246882"/>
              <a:gd name="connsiteY24" fmla="*/ 444913 h 1628584"/>
              <a:gd name="connsiteX25" fmla="*/ 290227 w 3246882"/>
              <a:gd name="connsiteY25" fmla="*/ 444913 h 1628584"/>
              <a:gd name="connsiteX26" fmla="*/ 302324 w 3246882"/>
              <a:gd name="connsiteY26" fmla="*/ 412528 h 1628584"/>
              <a:gd name="connsiteX27" fmla="*/ 313658 w 3246882"/>
              <a:gd name="connsiteY27" fmla="*/ 382429 h 1628584"/>
              <a:gd name="connsiteX28" fmla="*/ 452057 w 3246882"/>
              <a:gd name="connsiteY28" fmla="*/ 39338 h 1628584"/>
              <a:gd name="connsiteX29" fmla="*/ 712375 w 3246882"/>
              <a:gd name="connsiteY29" fmla="*/ 120872 h 1628584"/>
              <a:gd name="connsiteX30" fmla="*/ 752570 w 3246882"/>
              <a:gd name="connsiteY30" fmla="*/ 105632 h 1628584"/>
              <a:gd name="connsiteX31" fmla="*/ 767810 w 3246882"/>
              <a:gd name="connsiteY31" fmla="*/ 67723 h 1628584"/>
              <a:gd name="connsiteX32" fmla="*/ 752570 w 3246882"/>
              <a:gd name="connsiteY32" fmla="*/ 29813 h 1628584"/>
              <a:gd name="connsiteX33" fmla="*/ 712375 w 3246882"/>
              <a:gd name="connsiteY33" fmla="*/ 14573 h 1628584"/>
              <a:gd name="connsiteX34" fmla="*/ 672941 w 3246882"/>
              <a:gd name="connsiteY34" fmla="*/ 29813 h 1628584"/>
              <a:gd name="connsiteX35" fmla="*/ 657701 w 3246882"/>
              <a:gd name="connsiteY35" fmla="*/ 67437 h 1628584"/>
              <a:gd name="connsiteX36" fmla="*/ 672941 w 3246882"/>
              <a:gd name="connsiteY36" fmla="*/ 105156 h 1628584"/>
              <a:gd name="connsiteX37" fmla="*/ 712375 w 3246882"/>
              <a:gd name="connsiteY37" fmla="*/ 120968 h 1628584"/>
              <a:gd name="connsiteX38" fmla="*/ 667703 w 3246882"/>
              <a:gd name="connsiteY38" fmla="*/ 572929 h 1628584"/>
              <a:gd name="connsiteX39" fmla="*/ 756666 w 3246882"/>
              <a:gd name="connsiteY39" fmla="*/ 572929 h 1628584"/>
              <a:gd name="connsiteX40" fmla="*/ 756666 w 3246882"/>
              <a:gd name="connsiteY40" fmla="*/ 191929 h 1628584"/>
              <a:gd name="connsiteX41" fmla="*/ 667703 w 3246882"/>
              <a:gd name="connsiteY41" fmla="*/ 191929 h 1628584"/>
              <a:gd name="connsiteX42" fmla="*/ 667703 w 3246882"/>
              <a:gd name="connsiteY42" fmla="*/ 572929 h 1628584"/>
              <a:gd name="connsiteX43" fmla="*/ 1179100 w 3246882"/>
              <a:gd name="connsiteY43" fmla="*/ 500348 h 1628584"/>
              <a:gd name="connsiteX44" fmla="*/ 1110234 w 3246882"/>
              <a:gd name="connsiteY44" fmla="*/ 461677 h 1628584"/>
              <a:gd name="connsiteX45" fmla="*/ 1072325 w 3246882"/>
              <a:gd name="connsiteY45" fmla="*/ 497205 h 1628584"/>
              <a:gd name="connsiteX46" fmla="*/ 1025843 w 3246882"/>
              <a:gd name="connsiteY46" fmla="*/ 507778 h 1628584"/>
              <a:gd name="connsiteX47" fmla="*/ 948500 w 3246882"/>
              <a:gd name="connsiteY47" fmla="*/ 475393 h 1628584"/>
              <a:gd name="connsiteX48" fmla="*/ 919448 w 3246882"/>
              <a:gd name="connsiteY48" fmla="*/ 383096 h 1628584"/>
              <a:gd name="connsiteX49" fmla="*/ 948881 w 3246882"/>
              <a:gd name="connsiteY49" fmla="*/ 288608 h 1628584"/>
              <a:gd name="connsiteX50" fmla="*/ 1023652 w 3246882"/>
              <a:gd name="connsiteY50" fmla="*/ 254794 h 1628584"/>
              <a:gd name="connsiteX51" fmla="*/ 1069753 w 3246882"/>
              <a:gd name="connsiteY51" fmla="*/ 265557 h 1628584"/>
              <a:gd name="connsiteX52" fmla="*/ 1106996 w 3246882"/>
              <a:gd name="connsiteY52" fmla="*/ 302038 h 1628584"/>
              <a:gd name="connsiteX53" fmla="*/ 1176909 w 3246882"/>
              <a:gd name="connsiteY53" fmla="*/ 267462 h 1628584"/>
              <a:gd name="connsiteX54" fmla="*/ 1116806 w 3246882"/>
              <a:gd name="connsiteY54" fmla="*/ 204407 h 1628584"/>
              <a:gd name="connsiteX55" fmla="*/ 1026605 w 3246882"/>
              <a:gd name="connsiteY55" fmla="*/ 182975 h 1628584"/>
              <a:gd name="connsiteX56" fmla="*/ 883730 w 3246882"/>
              <a:gd name="connsiteY56" fmla="*/ 238220 h 1628584"/>
              <a:gd name="connsiteX57" fmla="*/ 828675 w 3246882"/>
              <a:gd name="connsiteY57" fmla="*/ 389096 h 1628584"/>
              <a:gd name="connsiteX58" fmla="*/ 880396 w 3246882"/>
              <a:gd name="connsiteY58" fmla="*/ 529019 h 1628584"/>
              <a:gd name="connsiteX59" fmla="*/ 1023652 w 3246882"/>
              <a:gd name="connsiteY59" fmla="*/ 581882 h 1628584"/>
              <a:gd name="connsiteX60" fmla="*/ 1113473 w 3246882"/>
              <a:gd name="connsiteY60" fmla="*/ 561785 h 1628584"/>
              <a:gd name="connsiteX61" fmla="*/ 1179100 w 3246882"/>
              <a:gd name="connsiteY61" fmla="*/ 500348 h 1628584"/>
              <a:gd name="connsiteX62" fmla="*/ 1438656 w 3246882"/>
              <a:gd name="connsiteY62" fmla="*/ 185166 h 1628584"/>
              <a:gd name="connsiteX63" fmla="*/ 1378363 w 3246882"/>
              <a:gd name="connsiteY63" fmla="*/ 204692 h 1628584"/>
              <a:gd name="connsiteX64" fmla="*/ 1338929 w 3246882"/>
              <a:gd name="connsiteY64" fmla="*/ 260699 h 1628584"/>
              <a:gd name="connsiteX65" fmla="*/ 1337405 w 3246882"/>
              <a:gd name="connsiteY65" fmla="*/ 260699 h 1628584"/>
              <a:gd name="connsiteX66" fmla="*/ 1337405 w 3246882"/>
              <a:gd name="connsiteY66" fmla="*/ 191834 h 1628584"/>
              <a:gd name="connsiteX67" fmla="*/ 1248442 w 3246882"/>
              <a:gd name="connsiteY67" fmla="*/ 191834 h 1628584"/>
              <a:gd name="connsiteX68" fmla="*/ 1248442 w 3246882"/>
              <a:gd name="connsiteY68" fmla="*/ 572834 h 1628584"/>
              <a:gd name="connsiteX69" fmla="*/ 1337405 w 3246882"/>
              <a:gd name="connsiteY69" fmla="*/ 572834 h 1628584"/>
              <a:gd name="connsiteX70" fmla="*/ 1337405 w 3246882"/>
              <a:gd name="connsiteY70" fmla="*/ 384524 h 1628584"/>
              <a:gd name="connsiteX71" fmla="*/ 1361027 w 3246882"/>
              <a:gd name="connsiteY71" fmla="*/ 296323 h 1628584"/>
              <a:gd name="connsiteX72" fmla="*/ 1422940 w 3246882"/>
              <a:gd name="connsiteY72" fmla="*/ 262795 h 1628584"/>
              <a:gd name="connsiteX73" fmla="*/ 1446181 w 3246882"/>
              <a:gd name="connsiteY73" fmla="*/ 265176 h 1628584"/>
              <a:gd name="connsiteX74" fmla="*/ 1467993 w 3246882"/>
              <a:gd name="connsiteY74" fmla="*/ 271653 h 1628584"/>
              <a:gd name="connsiteX75" fmla="*/ 1491806 w 3246882"/>
              <a:gd name="connsiteY75" fmla="*/ 195739 h 1628584"/>
              <a:gd name="connsiteX76" fmla="*/ 1465421 w 3246882"/>
              <a:gd name="connsiteY76" fmla="*/ 187166 h 1628584"/>
              <a:gd name="connsiteX77" fmla="*/ 1438656 w 3246882"/>
              <a:gd name="connsiteY77" fmla="*/ 184976 h 1628584"/>
              <a:gd name="connsiteX78" fmla="*/ 1855375 w 3246882"/>
              <a:gd name="connsiteY78" fmla="*/ 237649 h 1628584"/>
              <a:gd name="connsiteX79" fmla="*/ 1907667 w 3246882"/>
              <a:gd name="connsiteY79" fmla="*/ 379000 h 1628584"/>
              <a:gd name="connsiteX80" fmla="*/ 1852613 w 3246882"/>
              <a:gd name="connsiteY80" fmla="*/ 524637 h 1628584"/>
              <a:gd name="connsiteX81" fmla="*/ 1707166 w 3246882"/>
              <a:gd name="connsiteY81" fmla="*/ 581787 h 1628584"/>
              <a:gd name="connsiteX82" fmla="*/ 1562957 w 3246882"/>
              <a:gd name="connsiteY82" fmla="*/ 528542 h 1628584"/>
              <a:gd name="connsiteX83" fmla="*/ 1509522 w 3246882"/>
              <a:gd name="connsiteY83" fmla="*/ 385286 h 1628584"/>
              <a:gd name="connsiteX84" fmla="*/ 1566101 w 3246882"/>
              <a:gd name="connsiteY84" fmla="*/ 238506 h 1628584"/>
              <a:gd name="connsiteX85" fmla="*/ 1712309 w 3246882"/>
              <a:gd name="connsiteY85" fmla="*/ 182880 h 1628584"/>
              <a:gd name="connsiteX86" fmla="*/ 1855375 w 3246882"/>
              <a:gd name="connsiteY86" fmla="*/ 237554 h 1628584"/>
              <a:gd name="connsiteX87" fmla="*/ 1816513 w 3246882"/>
              <a:gd name="connsiteY87" fmla="*/ 381286 h 1628584"/>
              <a:gd name="connsiteX88" fmla="*/ 1788605 w 3246882"/>
              <a:gd name="connsiteY88" fmla="*/ 289751 h 1628584"/>
              <a:gd name="connsiteX89" fmla="*/ 1710118 w 3246882"/>
              <a:gd name="connsiteY89" fmla="*/ 255175 h 1628584"/>
              <a:gd name="connsiteX90" fmla="*/ 1630299 w 3246882"/>
              <a:gd name="connsiteY90" fmla="*/ 290894 h 1628584"/>
              <a:gd name="connsiteX91" fmla="*/ 1600391 w 3246882"/>
              <a:gd name="connsiteY91" fmla="*/ 383572 h 1628584"/>
              <a:gd name="connsiteX92" fmla="*/ 1630013 w 3246882"/>
              <a:gd name="connsiteY92" fmla="*/ 476250 h 1628584"/>
              <a:gd name="connsiteX93" fmla="*/ 1710595 w 3246882"/>
              <a:gd name="connsiteY93" fmla="*/ 510064 h 1628584"/>
              <a:gd name="connsiteX94" fmla="*/ 1788890 w 3246882"/>
              <a:gd name="connsiteY94" fmla="*/ 475107 h 1628584"/>
              <a:gd name="connsiteX95" fmla="*/ 1816608 w 3246882"/>
              <a:gd name="connsiteY95" fmla="*/ 381381 h 1628584"/>
              <a:gd name="connsiteX96" fmla="*/ 2123313 w 3246882"/>
              <a:gd name="connsiteY96" fmla="*/ 339566 h 1628584"/>
              <a:gd name="connsiteX97" fmla="*/ 2068068 w 3246882"/>
              <a:gd name="connsiteY97" fmla="*/ 321374 h 1628584"/>
              <a:gd name="connsiteX98" fmla="*/ 2053400 w 3246882"/>
              <a:gd name="connsiteY98" fmla="*/ 292322 h 1628584"/>
              <a:gd name="connsiteX99" fmla="*/ 2067497 w 3246882"/>
              <a:gd name="connsiteY99" fmla="*/ 261461 h 1628584"/>
              <a:gd name="connsiteX100" fmla="*/ 2108835 w 3246882"/>
              <a:gd name="connsiteY100" fmla="*/ 249555 h 1628584"/>
              <a:gd name="connsiteX101" fmla="*/ 2152555 w 3246882"/>
              <a:gd name="connsiteY101" fmla="*/ 258509 h 1628584"/>
              <a:gd name="connsiteX102" fmla="*/ 2188083 w 3246882"/>
              <a:gd name="connsiteY102" fmla="*/ 285274 h 1628584"/>
              <a:gd name="connsiteX103" fmla="*/ 2239804 w 3246882"/>
              <a:gd name="connsiteY103" fmla="*/ 238411 h 1628584"/>
              <a:gd name="connsiteX104" fmla="*/ 2184368 w 3246882"/>
              <a:gd name="connsiteY104" fmla="*/ 196691 h 1628584"/>
              <a:gd name="connsiteX105" fmla="*/ 2111407 w 3246882"/>
              <a:gd name="connsiteY105" fmla="*/ 182880 h 1628584"/>
              <a:gd name="connsiteX106" fmla="*/ 2010251 w 3246882"/>
              <a:gd name="connsiteY106" fmla="*/ 214694 h 1628584"/>
              <a:gd name="connsiteX107" fmla="*/ 1970056 w 3246882"/>
              <a:gd name="connsiteY107" fmla="*/ 302324 h 1628584"/>
              <a:gd name="connsiteX108" fmla="*/ 1999679 w 3246882"/>
              <a:gd name="connsiteY108" fmla="*/ 375476 h 1628584"/>
              <a:gd name="connsiteX109" fmla="*/ 2104073 w 3246882"/>
              <a:gd name="connsiteY109" fmla="*/ 418052 h 1628584"/>
              <a:gd name="connsiteX110" fmla="*/ 2149983 w 3246882"/>
              <a:gd name="connsiteY110" fmla="*/ 436055 h 1628584"/>
              <a:gd name="connsiteX111" fmla="*/ 2165414 w 3246882"/>
              <a:gd name="connsiteY111" fmla="*/ 467106 h 1628584"/>
              <a:gd name="connsiteX112" fmla="*/ 2149031 w 3246882"/>
              <a:gd name="connsiteY112" fmla="*/ 502253 h 1628584"/>
              <a:gd name="connsiteX113" fmla="*/ 2103311 w 3246882"/>
              <a:gd name="connsiteY113" fmla="*/ 514731 h 1628584"/>
              <a:gd name="connsiteX114" fmla="*/ 2053685 w 3246882"/>
              <a:gd name="connsiteY114" fmla="*/ 503015 h 1628584"/>
              <a:gd name="connsiteX115" fmla="*/ 2009204 w 3246882"/>
              <a:gd name="connsiteY115" fmla="*/ 463772 h 1628584"/>
              <a:gd name="connsiteX116" fmla="*/ 1955673 w 3246882"/>
              <a:gd name="connsiteY116" fmla="*/ 511778 h 1628584"/>
              <a:gd name="connsiteX117" fmla="*/ 2015966 w 3246882"/>
              <a:gd name="connsiteY117" fmla="*/ 563880 h 1628584"/>
              <a:gd name="connsiteX118" fmla="*/ 2102644 w 3246882"/>
              <a:gd name="connsiteY118" fmla="*/ 581787 h 1628584"/>
              <a:gd name="connsiteX119" fmla="*/ 2208657 w 3246882"/>
              <a:gd name="connsiteY119" fmla="*/ 547973 h 1628584"/>
              <a:gd name="connsiteX120" fmla="*/ 2249234 w 3246882"/>
              <a:gd name="connsiteY120" fmla="*/ 459010 h 1628584"/>
              <a:gd name="connsiteX121" fmla="*/ 2217992 w 3246882"/>
              <a:gd name="connsiteY121" fmla="*/ 380143 h 1628584"/>
              <a:gd name="connsiteX122" fmla="*/ 2123504 w 3246882"/>
              <a:gd name="connsiteY122" fmla="*/ 339566 h 1628584"/>
              <a:gd name="connsiteX123" fmla="*/ 2658332 w 3246882"/>
              <a:gd name="connsiteY123" fmla="*/ 237649 h 1628584"/>
              <a:gd name="connsiteX124" fmla="*/ 2710624 w 3246882"/>
              <a:gd name="connsiteY124" fmla="*/ 379000 h 1628584"/>
              <a:gd name="connsiteX125" fmla="*/ 2655570 w 3246882"/>
              <a:gd name="connsiteY125" fmla="*/ 524637 h 1628584"/>
              <a:gd name="connsiteX126" fmla="*/ 2510123 w 3246882"/>
              <a:gd name="connsiteY126" fmla="*/ 581787 h 1628584"/>
              <a:gd name="connsiteX127" fmla="*/ 2365915 w 3246882"/>
              <a:gd name="connsiteY127" fmla="*/ 528542 h 1628584"/>
              <a:gd name="connsiteX128" fmla="*/ 2312480 w 3246882"/>
              <a:gd name="connsiteY128" fmla="*/ 385286 h 1628584"/>
              <a:gd name="connsiteX129" fmla="*/ 2369058 w 3246882"/>
              <a:gd name="connsiteY129" fmla="*/ 238506 h 1628584"/>
              <a:gd name="connsiteX130" fmla="*/ 2515267 w 3246882"/>
              <a:gd name="connsiteY130" fmla="*/ 182880 h 1628584"/>
              <a:gd name="connsiteX131" fmla="*/ 2658332 w 3246882"/>
              <a:gd name="connsiteY131" fmla="*/ 237554 h 1628584"/>
              <a:gd name="connsiteX132" fmla="*/ 2619375 w 3246882"/>
              <a:gd name="connsiteY132" fmla="*/ 381286 h 1628584"/>
              <a:gd name="connsiteX133" fmla="*/ 2591467 w 3246882"/>
              <a:gd name="connsiteY133" fmla="*/ 289751 h 1628584"/>
              <a:gd name="connsiteX134" fmla="*/ 2512981 w 3246882"/>
              <a:gd name="connsiteY134" fmla="*/ 255175 h 1628584"/>
              <a:gd name="connsiteX135" fmla="*/ 2433161 w 3246882"/>
              <a:gd name="connsiteY135" fmla="*/ 290894 h 1628584"/>
              <a:gd name="connsiteX136" fmla="*/ 2403253 w 3246882"/>
              <a:gd name="connsiteY136" fmla="*/ 383572 h 1628584"/>
              <a:gd name="connsiteX137" fmla="*/ 2432876 w 3246882"/>
              <a:gd name="connsiteY137" fmla="*/ 476250 h 1628584"/>
              <a:gd name="connsiteX138" fmla="*/ 2513457 w 3246882"/>
              <a:gd name="connsiteY138" fmla="*/ 510064 h 1628584"/>
              <a:gd name="connsiteX139" fmla="*/ 2591753 w 3246882"/>
              <a:gd name="connsiteY139" fmla="*/ 475107 h 1628584"/>
              <a:gd name="connsiteX140" fmla="*/ 2619470 w 3246882"/>
              <a:gd name="connsiteY140" fmla="*/ 381381 h 1628584"/>
              <a:gd name="connsiteX141" fmla="*/ 3219260 w 3246882"/>
              <a:gd name="connsiteY141" fmla="*/ 494729 h 1628584"/>
              <a:gd name="connsiteX142" fmla="*/ 3196209 w 3246882"/>
              <a:gd name="connsiteY142" fmla="*/ 507397 h 1628584"/>
              <a:gd name="connsiteX143" fmla="*/ 3175349 w 3246882"/>
              <a:gd name="connsiteY143" fmla="*/ 511112 h 1628584"/>
              <a:gd name="connsiteX144" fmla="*/ 3144107 w 3246882"/>
              <a:gd name="connsiteY144" fmla="*/ 497872 h 1628584"/>
              <a:gd name="connsiteX145" fmla="*/ 3132963 w 3246882"/>
              <a:gd name="connsiteY145" fmla="*/ 456724 h 1628584"/>
              <a:gd name="connsiteX146" fmla="*/ 3132963 w 3246882"/>
              <a:gd name="connsiteY146" fmla="*/ 260985 h 1628584"/>
              <a:gd name="connsiteX147" fmla="*/ 3230118 w 3246882"/>
              <a:gd name="connsiteY147" fmla="*/ 260985 h 1628584"/>
              <a:gd name="connsiteX148" fmla="*/ 3230118 w 3246882"/>
              <a:gd name="connsiteY148" fmla="*/ 191738 h 1628584"/>
              <a:gd name="connsiteX149" fmla="*/ 3132963 w 3246882"/>
              <a:gd name="connsiteY149" fmla="*/ 191738 h 1628584"/>
              <a:gd name="connsiteX150" fmla="*/ 3132963 w 3246882"/>
              <a:gd name="connsiteY150" fmla="*/ 82677 h 1628584"/>
              <a:gd name="connsiteX151" fmla="*/ 3043999 w 3246882"/>
              <a:gd name="connsiteY151" fmla="*/ 98298 h 1628584"/>
              <a:gd name="connsiteX152" fmla="*/ 3043999 w 3246882"/>
              <a:gd name="connsiteY152" fmla="*/ 191643 h 1628584"/>
              <a:gd name="connsiteX153" fmla="*/ 2893028 w 3246882"/>
              <a:gd name="connsiteY153" fmla="*/ 191643 h 1628584"/>
              <a:gd name="connsiteX154" fmla="*/ 2893028 w 3246882"/>
              <a:gd name="connsiteY154" fmla="*/ 130969 h 1628584"/>
              <a:gd name="connsiteX155" fmla="*/ 2905887 w 3246882"/>
              <a:gd name="connsiteY155" fmla="*/ 86297 h 1628584"/>
              <a:gd name="connsiteX156" fmla="*/ 2942558 w 3246882"/>
              <a:gd name="connsiteY156" fmla="*/ 71438 h 1628584"/>
              <a:gd name="connsiteX157" fmla="*/ 2965037 w 3246882"/>
              <a:gd name="connsiteY157" fmla="*/ 74962 h 1628584"/>
              <a:gd name="connsiteX158" fmla="*/ 2984945 w 3246882"/>
              <a:gd name="connsiteY158" fmla="*/ 84868 h 1628584"/>
              <a:gd name="connsiteX159" fmla="*/ 3021425 w 3246882"/>
              <a:gd name="connsiteY159" fmla="*/ 20479 h 1628584"/>
              <a:gd name="connsiteX160" fmla="*/ 2981230 w 3246882"/>
              <a:gd name="connsiteY160" fmla="*/ 5048 h 1628584"/>
              <a:gd name="connsiteX161" fmla="*/ 2938844 w 3246882"/>
              <a:gd name="connsiteY161" fmla="*/ 0 h 1628584"/>
              <a:gd name="connsiteX162" fmla="*/ 2839688 w 3246882"/>
              <a:gd name="connsiteY162" fmla="*/ 34957 h 1628584"/>
              <a:gd name="connsiteX163" fmla="*/ 2804541 w 3246882"/>
              <a:gd name="connsiteY163" fmla="*/ 130207 h 1628584"/>
              <a:gd name="connsiteX164" fmla="*/ 2804541 w 3246882"/>
              <a:gd name="connsiteY164" fmla="*/ 191643 h 1628584"/>
              <a:gd name="connsiteX165" fmla="*/ 2739771 w 3246882"/>
              <a:gd name="connsiteY165" fmla="*/ 191643 h 1628584"/>
              <a:gd name="connsiteX166" fmla="*/ 2739771 w 3246882"/>
              <a:gd name="connsiteY166" fmla="*/ 260890 h 1628584"/>
              <a:gd name="connsiteX167" fmla="*/ 2804541 w 3246882"/>
              <a:gd name="connsiteY167" fmla="*/ 260890 h 1628584"/>
              <a:gd name="connsiteX168" fmla="*/ 2804541 w 3246882"/>
              <a:gd name="connsiteY168" fmla="*/ 572643 h 1628584"/>
              <a:gd name="connsiteX169" fmla="*/ 2893124 w 3246882"/>
              <a:gd name="connsiteY169" fmla="*/ 572643 h 1628584"/>
              <a:gd name="connsiteX170" fmla="*/ 2893124 w 3246882"/>
              <a:gd name="connsiteY170" fmla="*/ 261080 h 1628584"/>
              <a:gd name="connsiteX171" fmla="*/ 3044095 w 3246882"/>
              <a:gd name="connsiteY171" fmla="*/ 261080 h 1628584"/>
              <a:gd name="connsiteX172" fmla="*/ 3044095 w 3246882"/>
              <a:gd name="connsiteY172" fmla="*/ 469487 h 1628584"/>
              <a:gd name="connsiteX173" fmla="*/ 3072384 w 3246882"/>
              <a:gd name="connsiteY173" fmla="*/ 553212 h 1628584"/>
              <a:gd name="connsiteX174" fmla="*/ 3156871 w 3246882"/>
              <a:gd name="connsiteY174" fmla="*/ 581882 h 1628584"/>
              <a:gd name="connsiteX175" fmla="*/ 3208020 w 3246882"/>
              <a:gd name="connsiteY175" fmla="*/ 574643 h 1628584"/>
              <a:gd name="connsiteX176" fmla="*/ 3246882 w 3246882"/>
              <a:gd name="connsiteY176" fmla="*/ 555117 h 1628584"/>
              <a:gd name="connsiteX177" fmla="*/ 3219355 w 3246882"/>
              <a:gd name="connsiteY177" fmla="*/ 494824 h 1628584"/>
              <a:gd name="connsiteX178" fmla="*/ 0 w 3246882"/>
              <a:gd name="connsiteY178" fmla="*/ 1449229 h 1628584"/>
              <a:gd name="connsiteX179" fmla="*/ 91154 w 3246882"/>
              <a:gd name="connsiteY179" fmla="*/ 1449229 h 1628584"/>
              <a:gd name="connsiteX180" fmla="*/ 91154 w 3246882"/>
              <a:gd name="connsiteY180" fmla="*/ 915638 h 1628584"/>
              <a:gd name="connsiteX181" fmla="*/ 0 w 3246882"/>
              <a:gd name="connsiteY181" fmla="*/ 915638 h 1628584"/>
              <a:gd name="connsiteX182" fmla="*/ 0 w 3246882"/>
              <a:gd name="connsiteY182" fmla="*/ 1449229 h 1628584"/>
              <a:gd name="connsiteX183" fmla="*/ 463391 w 3246882"/>
              <a:gd name="connsiteY183" fmla="*/ 1068229 h 1628584"/>
              <a:gd name="connsiteX184" fmla="*/ 552355 w 3246882"/>
              <a:gd name="connsiteY184" fmla="*/ 1068229 h 1628584"/>
              <a:gd name="connsiteX185" fmla="*/ 552355 w 3246882"/>
              <a:gd name="connsiteY185" fmla="*/ 1426559 h 1628584"/>
              <a:gd name="connsiteX186" fmla="*/ 499682 w 3246882"/>
              <a:gd name="connsiteY186" fmla="*/ 1575721 h 1628584"/>
              <a:gd name="connsiteX187" fmla="*/ 354806 w 3246882"/>
              <a:gd name="connsiteY187" fmla="*/ 1628585 h 1628584"/>
              <a:gd name="connsiteX188" fmla="*/ 254318 w 3246882"/>
              <a:gd name="connsiteY188" fmla="*/ 1608677 h 1628584"/>
              <a:gd name="connsiteX189" fmla="*/ 176213 w 3246882"/>
              <a:gd name="connsiteY189" fmla="*/ 1547431 h 1628584"/>
              <a:gd name="connsiteX190" fmla="*/ 240983 w 3246882"/>
              <a:gd name="connsiteY190" fmla="*/ 1499426 h 1628584"/>
              <a:gd name="connsiteX191" fmla="*/ 290322 w 3246882"/>
              <a:gd name="connsiteY191" fmla="*/ 1543907 h 1628584"/>
              <a:gd name="connsiteX192" fmla="*/ 356330 w 3246882"/>
              <a:gd name="connsiteY192" fmla="*/ 1558576 h 1628584"/>
              <a:gd name="connsiteX193" fmla="*/ 434816 w 3246882"/>
              <a:gd name="connsiteY193" fmla="*/ 1529144 h 1628584"/>
              <a:gd name="connsiteX194" fmla="*/ 463487 w 3246882"/>
              <a:gd name="connsiteY194" fmla="*/ 1441704 h 1628584"/>
              <a:gd name="connsiteX195" fmla="*/ 463487 w 3246882"/>
              <a:gd name="connsiteY195" fmla="*/ 1398175 h 1628584"/>
              <a:gd name="connsiteX196" fmla="*/ 461963 w 3246882"/>
              <a:gd name="connsiteY196" fmla="*/ 1398175 h 1628584"/>
              <a:gd name="connsiteX197" fmla="*/ 411194 w 3246882"/>
              <a:gd name="connsiteY197" fmla="*/ 1442847 h 1628584"/>
              <a:gd name="connsiteX198" fmla="*/ 336995 w 3246882"/>
              <a:gd name="connsiteY198" fmla="*/ 1458087 h 1628584"/>
              <a:gd name="connsiteX199" fmla="*/ 217932 w 3246882"/>
              <a:gd name="connsiteY199" fmla="*/ 1408081 h 1628584"/>
              <a:gd name="connsiteX200" fmla="*/ 172879 w 3246882"/>
              <a:gd name="connsiteY200" fmla="*/ 1268730 h 1628584"/>
              <a:gd name="connsiteX201" fmla="*/ 224790 w 3246882"/>
              <a:gd name="connsiteY201" fmla="*/ 1114520 h 1628584"/>
              <a:gd name="connsiteX202" fmla="*/ 353759 w 3246882"/>
              <a:gd name="connsiteY202" fmla="*/ 1059275 h 1628584"/>
              <a:gd name="connsiteX203" fmla="*/ 416052 w 3246882"/>
              <a:gd name="connsiteY203" fmla="*/ 1071944 h 1628584"/>
              <a:gd name="connsiteX204" fmla="*/ 461963 w 3246882"/>
              <a:gd name="connsiteY204" fmla="*/ 1108043 h 1628584"/>
              <a:gd name="connsiteX205" fmla="*/ 463487 w 3246882"/>
              <a:gd name="connsiteY205" fmla="*/ 1108043 h 1628584"/>
              <a:gd name="connsiteX206" fmla="*/ 463487 w 3246882"/>
              <a:gd name="connsiteY206" fmla="*/ 1068229 h 1628584"/>
              <a:gd name="connsiteX207" fmla="*/ 464153 w 3246882"/>
              <a:gd name="connsiteY207" fmla="*/ 1228154 h 1628584"/>
              <a:gd name="connsiteX208" fmla="*/ 437007 w 3246882"/>
              <a:gd name="connsiteY208" fmla="*/ 1159478 h 1628584"/>
              <a:gd name="connsiteX209" fmla="*/ 367094 w 3246882"/>
              <a:gd name="connsiteY209" fmla="*/ 1130999 h 1628584"/>
              <a:gd name="connsiteX210" fmla="*/ 291560 w 3246882"/>
              <a:gd name="connsiteY210" fmla="*/ 1165765 h 1628584"/>
              <a:gd name="connsiteX211" fmla="*/ 263652 w 3246882"/>
              <a:gd name="connsiteY211" fmla="*/ 1263777 h 1628584"/>
              <a:gd name="connsiteX212" fmla="*/ 289465 w 3246882"/>
              <a:gd name="connsiteY212" fmla="*/ 1353407 h 1628584"/>
              <a:gd name="connsiteX213" fmla="*/ 361093 w 3246882"/>
              <a:gd name="connsiteY213" fmla="*/ 1386173 h 1628584"/>
              <a:gd name="connsiteX214" fmla="*/ 435483 w 3246882"/>
              <a:gd name="connsiteY214" fmla="*/ 1354360 h 1628584"/>
              <a:gd name="connsiteX215" fmla="*/ 464153 w 3246882"/>
              <a:gd name="connsiteY215" fmla="*/ 1271588 h 1628584"/>
              <a:gd name="connsiteX216" fmla="*/ 464153 w 3246882"/>
              <a:gd name="connsiteY216" fmla="*/ 1228058 h 1628584"/>
              <a:gd name="connsiteX217" fmla="*/ 860965 w 3246882"/>
              <a:gd name="connsiteY217" fmla="*/ 1059275 h 1628584"/>
              <a:gd name="connsiteX218" fmla="*/ 791432 w 3246882"/>
              <a:gd name="connsiteY218" fmla="*/ 1075087 h 1628584"/>
              <a:gd name="connsiteX219" fmla="*/ 738950 w 3246882"/>
              <a:gd name="connsiteY219" fmla="*/ 1119950 h 1628584"/>
              <a:gd name="connsiteX220" fmla="*/ 737426 w 3246882"/>
              <a:gd name="connsiteY220" fmla="*/ 1119950 h 1628584"/>
              <a:gd name="connsiteX221" fmla="*/ 737426 w 3246882"/>
              <a:gd name="connsiteY221" fmla="*/ 1068229 h 1628584"/>
              <a:gd name="connsiteX222" fmla="*/ 648462 w 3246882"/>
              <a:gd name="connsiteY222" fmla="*/ 1068229 h 1628584"/>
              <a:gd name="connsiteX223" fmla="*/ 648462 w 3246882"/>
              <a:gd name="connsiteY223" fmla="*/ 1449229 h 1628584"/>
              <a:gd name="connsiteX224" fmla="*/ 737426 w 3246882"/>
              <a:gd name="connsiteY224" fmla="*/ 1449229 h 1628584"/>
              <a:gd name="connsiteX225" fmla="*/ 737426 w 3246882"/>
              <a:gd name="connsiteY225" fmla="*/ 1231964 h 1628584"/>
              <a:gd name="connsiteX226" fmla="*/ 762572 w 3246882"/>
              <a:gd name="connsiteY226" fmla="*/ 1159764 h 1628584"/>
              <a:gd name="connsiteX227" fmla="*/ 827151 w 3246882"/>
              <a:gd name="connsiteY227" fmla="*/ 1131094 h 1628584"/>
              <a:gd name="connsiteX228" fmla="*/ 882968 w 3246882"/>
              <a:gd name="connsiteY228" fmla="*/ 1155668 h 1628584"/>
              <a:gd name="connsiteX229" fmla="*/ 901541 w 3246882"/>
              <a:gd name="connsiteY229" fmla="*/ 1226725 h 1628584"/>
              <a:gd name="connsiteX230" fmla="*/ 901541 w 3246882"/>
              <a:gd name="connsiteY230" fmla="*/ 1449229 h 1628584"/>
              <a:gd name="connsiteX231" fmla="*/ 990505 w 3246882"/>
              <a:gd name="connsiteY231" fmla="*/ 1449229 h 1628584"/>
              <a:gd name="connsiteX232" fmla="*/ 990505 w 3246882"/>
              <a:gd name="connsiteY232" fmla="*/ 1214819 h 1628584"/>
              <a:gd name="connsiteX233" fmla="*/ 957358 w 3246882"/>
              <a:gd name="connsiteY233" fmla="*/ 1099661 h 1628584"/>
              <a:gd name="connsiteX234" fmla="*/ 860965 w 3246882"/>
              <a:gd name="connsiteY234" fmla="*/ 1059275 h 1628584"/>
              <a:gd name="connsiteX235" fmla="*/ 1124236 w 3246882"/>
              <a:gd name="connsiteY235" fmla="*/ 890683 h 1628584"/>
              <a:gd name="connsiteX236" fmla="*/ 1084802 w 3246882"/>
              <a:gd name="connsiteY236" fmla="*/ 905923 h 1628584"/>
              <a:gd name="connsiteX237" fmla="*/ 1069562 w 3246882"/>
              <a:gd name="connsiteY237" fmla="*/ 943547 h 1628584"/>
              <a:gd name="connsiteX238" fmla="*/ 1084802 w 3246882"/>
              <a:gd name="connsiteY238" fmla="*/ 981266 h 1628584"/>
              <a:gd name="connsiteX239" fmla="*/ 1124236 w 3246882"/>
              <a:gd name="connsiteY239" fmla="*/ 997077 h 1628584"/>
              <a:gd name="connsiteX240" fmla="*/ 1164431 w 3246882"/>
              <a:gd name="connsiteY240" fmla="*/ 981837 h 1628584"/>
              <a:gd name="connsiteX241" fmla="*/ 1179671 w 3246882"/>
              <a:gd name="connsiteY241" fmla="*/ 943928 h 1628584"/>
              <a:gd name="connsiteX242" fmla="*/ 1164431 w 3246882"/>
              <a:gd name="connsiteY242" fmla="*/ 906018 h 1628584"/>
              <a:gd name="connsiteX243" fmla="*/ 1124236 w 3246882"/>
              <a:gd name="connsiteY243" fmla="*/ 890778 h 1628584"/>
              <a:gd name="connsiteX244" fmla="*/ 1079564 w 3246882"/>
              <a:gd name="connsiteY244" fmla="*/ 1449229 h 1628584"/>
              <a:gd name="connsiteX245" fmla="*/ 1168527 w 3246882"/>
              <a:gd name="connsiteY245" fmla="*/ 1449229 h 1628584"/>
              <a:gd name="connsiteX246" fmla="*/ 1168527 w 3246882"/>
              <a:gd name="connsiteY246" fmla="*/ 1068229 h 1628584"/>
              <a:gd name="connsiteX247" fmla="*/ 1079564 w 3246882"/>
              <a:gd name="connsiteY247" fmla="*/ 1068229 h 1628584"/>
              <a:gd name="connsiteX248" fmla="*/ 1079564 w 3246882"/>
              <a:gd name="connsiteY248" fmla="*/ 1449229 h 1628584"/>
              <a:gd name="connsiteX249" fmla="*/ 1440656 w 3246882"/>
              <a:gd name="connsiteY249" fmla="*/ 1383697 h 1628584"/>
              <a:gd name="connsiteX250" fmla="*/ 1419797 w 3246882"/>
              <a:gd name="connsiteY250" fmla="*/ 1387412 h 1628584"/>
              <a:gd name="connsiteX251" fmla="*/ 1388555 w 3246882"/>
              <a:gd name="connsiteY251" fmla="*/ 1374172 h 1628584"/>
              <a:gd name="connsiteX252" fmla="*/ 1377410 w 3246882"/>
              <a:gd name="connsiteY252" fmla="*/ 1333024 h 1628584"/>
              <a:gd name="connsiteX253" fmla="*/ 1377410 w 3246882"/>
              <a:gd name="connsiteY253" fmla="*/ 1137285 h 1628584"/>
              <a:gd name="connsiteX254" fmla="*/ 1474565 w 3246882"/>
              <a:gd name="connsiteY254" fmla="*/ 1137285 h 1628584"/>
              <a:gd name="connsiteX255" fmla="*/ 1474565 w 3246882"/>
              <a:gd name="connsiteY255" fmla="*/ 1068038 h 1628584"/>
              <a:gd name="connsiteX256" fmla="*/ 1377410 w 3246882"/>
              <a:gd name="connsiteY256" fmla="*/ 1068038 h 1628584"/>
              <a:gd name="connsiteX257" fmla="*/ 1377410 w 3246882"/>
              <a:gd name="connsiteY257" fmla="*/ 958977 h 1628584"/>
              <a:gd name="connsiteX258" fmla="*/ 1288447 w 3246882"/>
              <a:gd name="connsiteY258" fmla="*/ 974598 h 1628584"/>
              <a:gd name="connsiteX259" fmla="*/ 1288447 w 3246882"/>
              <a:gd name="connsiteY259" fmla="*/ 1067943 h 1628584"/>
              <a:gd name="connsiteX260" fmla="*/ 1224820 w 3246882"/>
              <a:gd name="connsiteY260" fmla="*/ 1067943 h 1628584"/>
              <a:gd name="connsiteX261" fmla="*/ 1224820 w 3246882"/>
              <a:gd name="connsiteY261" fmla="*/ 1137190 h 1628584"/>
              <a:gd name="connsiteX262" fmla="*/ 1288447 w 3246882"/>
              <a:gd name="connsiteY262" fmla="*/ 1137190 h 1628584"/>
              <a:gd name="connsiteX263" fmla="*/ 1288447 w 3246882"/>
              <a:gd name="connsiteY263" fmla="*/ 1345597 h 1628584"/>
              <a:gd name="connsiteX264" fmla="*/ 1316736 w 3246882"/>
              <a:gd name="connsiteY264" fmla="*/ 1429322 h 1628584"/>
              <a:gd name="connsiteX265" fmla="*/ 1401223 w 3246882"/>
              <a:gd name="connsiteY265" fmla="*/ 1457992 h 1628584"/>
              <a:gd name="connsiteX266" fmla="*/ 1452372 w 3246882"/>
              <a:gd name="connsiteY266" fmla="*/ 1450753 h 1628584"/>
              <a:gd name="connsiteX267" fmla="*/ 1491234 w 3246882"/>
              <a:gd name="connsiteY267" fmla="*/ 1431227 h 1628584"/>
              <a:gd name="connsiteX268" fmla="*/ 1463707 w 3246882"/>
              <a:gd name="connsiteY268" fmla="*/ 1370933 h 1628584"/>
              <a:gd name="connsiteX269" fmla="*/ 1440656 w 3246882"/>
              <a:gd name="connsiteY269" fmla="*/ 1383602 h 1628584"/>
              <a:gd name="connsiteX270" fmla="*/ 1829657 w 3246882"/>
              <a:gd name="connsiteY270" fmla="*/ 1107662 h 1628584"/>
              <a:gd name="connsiteX271" fmla="*/ 1873949 w 3246882"/>
              <a:gd name="connsiteY271" fmla="*/ 1247204 h 1628584"/>
              <a:gd name="connsiteX272" fmla="*/ 1873949 w 3246882"/>
              <a:gd name="connsiteY272" fmla="*/ 1280731 h 1628584"/>
              <a:gd name="connsiteX273" fmla="*/ 1612392 w 3246882"/>
              <a:gd name="connsiteY273" fmla="*/ 1280731 h 1628584"/>
              <a:gd name="connsiteX274" fmla="*/ 1641824 w 3246882"/>
              <a:gd name="connsiteY274" fmla="*/ 1362075 h 1628584"/>
              <a:gd name="connsiteX275" fmla="*/ 1711738 w 3246882"/>
              <a:gd name="connsiteY275" fmla="*/ 1389031 h 1628584"/>
              <a:gd name="connsiteX276" fmla="*/ 1763459 w 3246882"/>
              <a:gd name="connsiteY276" fmla="*/ 1375220 h 1628584"/>
              <a:gd name="connsiteX277" fmla="*/ 1802130 w 3246882"/>
              <a:gd name="connsiteY277" fmla="*/ 1334262 h 1628584"/>
              <a:gd name="connsiteX278" fmla="*/ 1870234 w 3246882"/>
              <a:gd name="connsiteY278" fmla="*/ 1371505 h 1628584"/>
              <a:gd name="connsiteX279" fmla="*/ 1803464 w 3246882"/>
              <a:gd name="connsiteY279" fmla="*/ 1435703 h 1628584"/>
              <a:gd name="connsiteX280" fmla="*/ 1708785 w 3246882"/>
              <a:gd name="connsiteY280" fmla="*/ 1458182 h 1628584"/>
              <a:gd name="connsiteX281" fmla="*/ 1573149 w 3246882"/>
              <a:gd name="connsiteY281" fmla="*/ 1407605 h 1628584"/>
              <a:gd name="connsiteX282" fmla="*/ 1522381 w 3246882"/>
              <a:gd name="connsiteY282" fmla="*/ 1262158 h 1628584"/>
              <a:gd name="connsiteX283" fmla="*/ 1574673 w 3246882"/>
              <a:gd name="connsiteY283" fmla="*/ 1115568 h 1628584"/>
              <a:gd name="connsiteX284" fmla="*/ 1705070 w 3246882"/>
              <a:gd name="connsiteY284" fmla="*/ 1059371 h 1628584"/>
              <a:gd name="connsiteX285" fmla="*/ 1829753 w 3246882"/>
              <a:gd name="connsiteY285" fmla="*/ 1107758 h 1628584"/>
              <a:gd name="connsiteX286" fmla="*/ 1788414 w 3246882"/>
              <a:gd name="connsiteY286" fmla="*/ 1218152 h 1628584"/>
              <a:gd name="connsiteX287" fmla="*/ 1766602 w 3246882"/>
              <a:gd name="connsiteY287" fmla="*/ 1149858 h 1628584"/>
              <a:gd name="connsiteX288" fmla="*/ 1706499 w 3246882"/>
              <a:gd name="connsiteY288" fmla="*/ 1125855 h 1628584"/>
              <a:gd name="connsiteX289" fmla="*/ 1641729 w 3246882"/>
              <a:gd name="connsiteY289" fmla="*/ 1152049 h 1628584"/>
              <a:gd name="connsiteX290" fmla="*/ 1612011 w 3246882"/>
              <a:gd name="connsiteY290" fmla="*/ 1218057 h 1628584"/>
              <a:gd name="connsiteX291" fmla="*/ 1788414 w 3246882"/>
              <a:gd name="connsiteY291" fmla="*/ 1218057 h 162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3246882" h="1628584">
                <a:moveTo>
                  <a:pt x="452057" y="39338"/>
                </a:moveTo>
                <a:lnTo>
                  <a:pt x="576739" y="39338"/>
                </a:lnTo>
                <a:lnTo>
                  <a:pt x="576739" y="572929"/>
                </a:lnTo>
                <a:lnTo>
                  <a:pt x="486347" y="572929"/>
                </a:lnTo>
                <a:lnTo>
                  <a:pt x="486347" y="234315"/>
                </a:lnTo>
                <a:cubicBezTo>
                  <a:pt x="486347" y="220218"/>
                  <a:pt x="486537" y="206597"/>
                  <a:pt x="486918" y="193548"/>
                </a:cubicBezTo>
                <a:cubicBezTo>
                  <a:pt x="487299" y="180499"/>
                  <a:pt x="487585" y="165735"/>
                  <a:pt x="487871" y="149066"/>
                </a:cubicBezTo>
                <a:lnTo>
                  <a:pt x="485680" y="149066"/>
                </a:lnTo>
                <a:cubicBezTo>
                  <a:pt x="483489" y="156496"/>
                  <a:pt x="481298" y="162973"/>
                  <a:pt x="479393" y="168593"/>
                </a:cubicBezTo>
                <a:cubicBezTo>
                  <a:pt x="477393" y="174212"/>
                  <a:pt x="475202" y="180023"/>
                  <a:pt x="472726" y="186309"/>
                </a:cubicBezTo>
                <a:lnTo>
                  <a:pt x="319088" y="572929"/>
                </a:lnTo>
                <a:lnTo>
                  <a:pt x="254699" y="572929"/>
                </a:lnTo>
                <a:lnTo>
                  <a:pt x="99727" y="189643"/>
                </a:lnTo>
                <a:cubicBezTo>
                  <a:pt x="97727" y="183928"/>
                  <a:pt x="95726" y="178213"/>
                  <a:pt x="93631" y="172307"/>
                </a:cubicBezTo>
                <a:cubicBezTo>
                  <a:pt x="91535" y="166497"/>
                  <a:pt x="88868" y="158686"/>
                  <a:pt x="85630" y="149066"/>
                </a:cubicBezTo>
                <a:lnTo>
                  <a:pt x="83439" y="149066"/>
                </a:lnTo>
                <a:cubicBezTo>
                  <a:pt x="83915" y="164402"/>
                  <a:pt x="84296" y="180023"/>
                  <a:pt x="84582" y="195739"/>
                </a:cubicBezTo>
                <a:cubicBezTo>
                  <a:pt x="84868" y="211455"/>
                  <a:pt x="84963" y="228410"/>
                  <a:pt x="84963" y="246507"/>
                </a:cubicBezTo>
                <a:lnTo>
                  <a:pt x="84963" y="572834"/>
                </a:lnTo>
                <a:lnTo>
                  <a:pt x="0" y="572834"/>
                </a:lnTo>
                <a:lnTo>
                  <a:pt x="0" y="39338"/>
                </a:lnTo>
                <a:lnTo>
                  <a:pt x="129826" y="39338"/>
                </a:lnTo>
                <a:lnTo>
                  <a:pt x="266414" y="383477"/>
                </a:lnTo>
                <a:cubicBezTo>
                  <a:pt x="271653" y="396145"/>
                  <a:pt x="275749" y="406813"/>
                  <a:pt x="278892" y="415671"/>
                </a:cubicBezTo>
                <a:cubicBezTo>
                  <a:pt x="282035" y="424434"/>
                  <a:pt x="284988" y="434245"/>
                  <a:pt x="288036" y="444913"/>
                </a:cubicBezTo>
                <a:lnTo>
                  <a:pt x="290227" y="444913"/>
                </a:lnTo>
                <a:cubicBezTo>
                  <a:pt x="294704" y="433007"/>
                  <a:pt x="298704" y="422243"/>
                  <a:pt x="302324" y="412528"/>
                </a:cubicBezTo>
                <a:cubicBezTo>
                  <a:pt x="305943" y="402812"/>
                  <a:pt x="309658" y="392811"/>
                  <a:pt x="313658" y="382429"/>
                </a:cubicBezTo>
                <a:lnTo>
                  <a:pt x="452057" y="39338"/>
                </a:lnTo>
                <a:close/>
                <a:moveTo>
                  <a:pt x="712375" y="120872"/>
                </a:moveTo>
                <a:cubicBezTo>
                  <a:pt x="728948" y="120872"/>
                  <a:pt x="742379" y="115824"/>
                  <a:pt x="752570" y="105632"/>
                </a:cubicBezTo>
                <a:cubicBezTo>
                  <a:pt x="762762" y="95441"/>
                  <a:pt x="767810" y="82772"/>
                  <a:pt x="767810" y="67723"/>
                </a:cubicBezTo>
                <a:cubicBezTo>
                  <a:pt x="767810" y="52673"/>
                  <a:pt x="762762" y="39910"/>
                  <a:pt x="752570" y="29813"/>
                </a:cubicBezTo>
                <a:cubicBezTo>
                  <a:pt x="742379" y="19622"/>
                  <a:pt x="729044" y="14573"/>
                  <a:pt x="712375" y="14573"/>
                </a:cubicBezTo>
                <a:cubicBezTo>
                  <a:pt x="695706" y="14573"/>
                  <a:pt x="683133" y="19622"/>
                  <a:pt x="672941" y="29813"/>
                </a:cubicBezTo>
                <a:cubicBezTo>
                  <a:pt x="662750" y="40005"/>
                  <a:pt x="657701" y="52483"/>
                  <a:pt x="657701" y="67437"/>
                </a:cubicBezTo>
                <a:cubicBezTo>
                  <a:pt x="657701" y="82391"/>
                  <a:pt x="662750" y="94679"/>
                  <a:pt x="672941" y="105156"/>
                </a:cubicBezTo>
                <a:cubicBezTo>
                  <a:pt x="683133" y="115729"/>
                  <a:pt x="696278" y="120968"/>
                  <a:pt x="712375" y="120968"/>
                </a:cubicBezTo>
                <a:close/>
                <a:moveTo>
                  <a:pt x="667703" y="572929"/>
                </a:moveTo>
                <a:lnTo>
                  <a:pt x="756666" y="572929"/>
                </a:lnTo>
                <a:lnTo>
                  <a:pt x="756666" y="191929"/>
                </a:lnTo>
                <a:lnTo>
                  <a:pt x="667703" y="191929"/>
                </a:lnTo>
                <a:lnTo>
                  <a:pt x="667703" y="572929"/>
                </a:lnTo>
                <a:close/>
                <a:moveTo>
                  <a:pt x="1179100" y="500348"/>
                </a:moveTo>
                <a:lnTo>
                  <a:pt x="1110234" y="461677"/>
                </a:lnTo>
                <a:cubicBezTo>
                  <a:pt x="1099090" y="478346"/>
                  <a:pt x="1086422" y="490157"/>
                  <a:pt x="1072325" y="497205"/>
                </a:cubicBezTo>
                <a:cubicBezTo>
                  <a:pt x="1058228" y="504254"/>
                  <a:pt x="1042702" y="507778"/>
                  <a:pt x="1025843" y="507778"/>
                </a:cubicBezTo>
                <a:cubicBezTo>
                  <a:pt x="993553" y="507778"/>
                  <a:pt x="967835" y="497015"/>
                  <a:pt x="948500" y="475393"/>
                </a:cubicBezTo>
                <a:cubicBezTo>
                  <a:pt x="929164" y="453771"/>
                  <a:pt x="919448" y="423101"/>
                  <a:pt x="919448" y="383096"/>
                </a:cubicBezTo>
                <a:cubicBezTo>
                  <a:pt x="919448" y="343091"/>
                  <a:pt x="929259" y="311182"/>
                  <a:pt x="948881" y="288608"/>
                </a:cubicBezTo>
                <a:cubicBezTo>
                  <a:pt x="968502" y="266033"/>
                  <a:pt x="993362" y="254794"/>
                  <a:pt x="1023652" y="254794"/>
                </a:cubicBezTo>
                <a:cubicBezTo>
                  <a:pt x="1040987" y="254794"/>
                  <a:pt x="1056418" y="258413"/>
                  <a:pt x="1069753" y="265557"/>
                </a:cubicBezTo>
                <a:cubicBezTo>
                  <a:pt x="1083183" y="272796"/>
                  <a:pt x="1095566" y="284893"/>
                  <a:pt x="1106996" y="302038"/>
                </a:cubicBezTo>
                <a:lnTo>
                  <a:pt x="1176909" y="267462"/>
                </a:lnTo>
                <a:cubicBezTo>
                  <a:pt x="1163479" y="239649"/>
                  <a:pt x="1143476" y="218694"/>
                  <a:pt x="1116806" y="204407"/>
                </a:cubicBezTo>
                <a:cubicBezTo>
                  <a:pt x="1090136" y="190119"/>
                  <a:pt x="1060037" y="182975"/>
                  <a:pt x="1026605" y="182975"/>
                </a:cubicBezTo>
                <a:cubicBezTo>
                  <a:pt x="968026" y="182975"/>
                  <a:pt x="920401" y="201359"/>
                  <a:pt x="883730" y="238220"/>
                </a:cubicBezTo>
                <a:cubicBezTo>
                  <a:pt x="847058" y="275082"/>
                  <a:pt x="828675" y="325374"/>
                  <a:pt x="828675" y="389096"/>
                </a:cubicBezTo>
                <a:cubicBezTo>
                  <a:pt x="828675" y="447104"/>
                  <a:pt x="845915" y="493776"/>
                  <a:pt x="880396" y="529019"/>
                </a:cubicBezTo>
                <a:cubicBezTo>
                  <a:pt x="914876" y="564261"/>
                  <a:pt x="962597" y="581882"/>
                  <a:pt x="1023652" y="581882"/>
                </a:cubicBezTo>
                <a:cubicBezTo>
                  <a:pt x="1056608" y="581882"/>
                  <a:pt x="1086612" y="575215"/>
                  <a:pt x="1113473" y="561785"/>
                </a:cubicBezTo>
                <a:cubicBezTo>
                  <a:pt x="1140333" y="548354"/>
                  <a:pt x="1162241" y="527971"/>
                  <a:pt x="1179100" y="500348"/>
                </a:cubicBezTo>
                <a:close/>
                <a:moveTo>
                  <a:pt x="1438656" y="185166"/>
                </a:moveTo>
                <a:cubicBezTo>
                  <a:pt x="1415796" y="185166"/>
                  <a:pt x="1395698" y="191643"/>
                  <a:pt x="1378363" y="204692"/>
                </a:cubicBezTo>
                <a:cubicBezTo>
                  <a:pt x="1361027" y="217742"/>
                  <a:pt x="1347883" y="236411"/>
                  <a:pt x="1338929" y="260699"/>
                </a:cubicBezTo>
                <a:lnTo>
                  <a:pt x="1337405" y="260699"/>
                </a:lnTo>
                <a:lnTo>
                  <a:pt x="1337405" y="191834"/>
                </a:lnTo>
                <a:lnTo>
                  <a:pt x="1248442" y="191834"/>
                </a:lnTo>
                <a:lnTo>
                  <a:pt x="1248442" y="572834"/>
                </a:lnTo>
                <a:lnTo>
                  <a:pt x="1337405" y="572834"/>
                </a:lnTo>
                <a:lnTo>
                  <a:pt x="1337405" y="384524"/>
                </a:lnTo>
                <a:cubicBezTo>
                  <a:pt x="1337405" y="348043"/>
                  <a:pt x="1345311" y="318707"/>
                  <a:pt x="1361027" y="296323"/>
                </a:cubicBezTo>
                <a:cubicBezTo>
                  <a:pt x="1376743" y="274034"/>
                  <a:pt x="1397413" y="262795"/>
                  <a:pt x="1422940" y="262795"/>
                </a:cubicBezTo>
                <a:cubicBezTo>
                  <a:pt x="1431131" y="262795"/>
                  <a:pt x="1438847" y="263557"/>
                  <a:pt x="1446181" y="265176"/>
                </a:cubicBezTo>
                <a:cubicBezTo>
                  <a:pt x="1453515" y="266795"/>
                  <a:pt x="1460754" y="268986"/>
                  <a:pt x="1467993" y="271653"/>
                </a:cubicBezTo>
                <a:lnTo>
                  <a:pt x="1491806" y="195739"/>
                </a:lnTo>
                <a:cubicBezTo>
                  <a:pt x="1482376" y="191548"/>
                  <a:pt x="1473613" y="188690"/>
                  <a:pt x="1465421" y="187166"/>
                </a:cubicBezTo>
                <a:cubicBezTo>
                  <a:pt x="1457230" y="185642"/>
                  <a:pt x="1448276" y="184976"/>
                  <a:pt x="1438656" y="184976"/>
                </a:cubicBezTo>
                <a:close/>
                <a:moveTo>
                  <a:pt x="1855375" y="237649"/>
                </a:moveTo>
                <a:cubicBezTo>
                  <a:pt x="1890236" y="274130"/>
                  <a:pt x="1907667" y="321278"/>
                  <a:pt x="1907667" y="379000"/>
                </a:cubicBezTo>
                <a:cubicBezTo>
                  <a:pt x="1907667" y="436721"/>
                  <a:pt x="1889284" y="486632"/>
                  <a:pt x="1852613" y="524637"/>
                </a:cubicBezTo>
                <a:cubicBezTo>
                  <a:pt x="1815941" y="562737"/>
                  <a:pt x="1767364" y="581787"/>
                  <a:pt x="1707166" y="581787"/>
                </a:cubicBezTo>
                <a:cubicBezTo>
                  <a:pt x="1646968" y="581787"/>
                  <a:pt x="1598581" y="564071"/>
                  <a:pt x="1562957" y="528542"/>
                </a:cubicBezTo>
                <a:cubicBezTo>
                  <a:pt x="1527334" y="493109"/>
                  <a:pt x="1509522" y="445294"/>
                  <a:pt x="1509522" y="385286"/>
                </a:cubicBezTo>
                <a:cubicBezTo>
                  <a:pt x="1509808" y="324517"/>
                  <a:pt x="1528667" y="275558"/>
                  <a:pt x="1566101" y="238506"/>
                </a:cubicBezTo>
                <a:cubicBezTo>
                  <a:pt x="1603534" y="201454"/>
                  <a:pt x="1652302" y="182880"/>
                  <a:pt x="1712309" y="182880"/>
                </a:cubicBezTo>
                <a:cubicBezTo>
                  <a:pt x="1772317" y="182880"/>
                  <a:pt x="1820513" y="201073"/>
                  <a:pt x="1855375" y="237554"/>
                </a:cubicBezTo>
                <a:close/>
                <a:moveTo>
                  <a:pt x="1816513" y="381286"/>
                </a:moveTo>
                <a:cubicBezTo>
                  <a:pt x="1816513" y="343376"/>
                  <a:pt x="1807178" y="312801"/>
                  <a:pt x="1788605" y="289751"/>
                </a:cubicBezTo>
                <a:cubicBezTo>
                  <a:pt x="1770031" y="266700"/>
                  <a:pt x="1743837" y="255175"/>
                  <a:pt x="1710118" y="255175"/>
                </a:cubicBezTo>
                <a:cubicBezTo>
                  <a:pt x="1676400" y="255175"/>
                  <a:pt x="1650302" y="267081"/>
                  <a:pt x="1630299" y="290894"/>
                </a:cubicBezTo>
                <a:cubicBezTo>
                  <a:pt x="1610297" y="314706"/>
                  <a:pt x="1600391" y="345567"/>
                  <a:pt x="1600391" y="383572"/>
                </a:cubicBezTo>
                <a:cubicBezTo>
                  <a:pt x="1600391" y="421577"/>
                  <a:pt x="1610297" y="453676"/>
                  <a:pt x="1630013" y="476250"/>
                </a:cubicBezTo>
                <a:cubicBezTo>
                  <a:pt x="1649730" y="498824"/>
                  <a:pt x="1676591" y="510064"/>
                  <a:pt x="1710595" y="510064"/>
                </a:cubicBezTo>
                <a:cubicBezTo>
                  <a:pt x="1744599" y="510064"/>
                  <a:pt x="1770412" y="498443"/>
                  <a:pt x="1788890" y="475107"/>
                </a:cubicBezTo>
                <a:cubicBezTo>
                  <a:pt x="1807369" y="451771"/>
                  <a:pt x="1816608" y="420529"/>
                  <a:pt x="1816608" y="381381"/>
                </a:cubicBezTo>
                <a:close/>
                <a:moveTo>
                  <a:pt x="2123313" y="339566"/>
                </a:moveTo>
                <a:cubicBezTo>
                  <a:pt x="2096262" y="334328"/>
                  <a:pt x="2077879" y="328327"/>
                  <a:pt x="2068068" y="321374"/>
                </a:cubicBezTo>
                <a:cubicBezTo>
                  <a:pt x="2058257" y="314420"/>
                  <a:pt x="2053400" y="304800"/>
                  <a:pt x="2053400" y="292322"/>
                </a:cubicBezTo>
                <a:cubicBezTo>
                  <a:pt x="2053400" y="279845"/>
                  <a:pt x="2058067" y="269367"/>
                  <a:pt x="2067497" y="261461"/>
                </a:cubicBezTo>
                <a:cubicBezTo>
                  <a:pt x="2076926" y="253556"/>
                  <a:pt x="2090642" y="249555"/>
                  <a:pt x="2108835" y="249555"/>
                </a:cubicBezTo>
                <a:cubicBezTo>
                  <a:pt x="2125694" y="249555"/>
                  <a:pt x="2140268" y="252508"/>
                  <a:pt x="2152555" y="258509"/>
                </a:cubicBezTo>
                <a:cubicBezTo>
                  <a:pt x="2164842" y="264509"/>
                  <a:pt x="2176653" y="273368"/>
                  <a:pt x="2188083" y="285274"/>
                </a:cubicBezTo>
                <a:lnTo>
                  <a:pt x="2239804" y="238411"/>
                </a:lnTo>
                <a:cubicBezTo>
                  <a:pt x="2225421" y="219837"/>
                  <a:pt x="2206943" y="205931"/>
                  <a:pt x="2184368" y="196691"/>
                </a:cubicBezTo>
                <a:cubicBezTo>
                  <a:pt x="2161794" y="187547"/>
                  <a:pt x="2137505" y="182880"/>
                  <a:pt x="2111407" y="182880"/>
                </a:cubicBezTo>
                <a:cubicBezTo>
                  <a:pt x="2070735" y="182880"/>
                  <a:pt x="2037017" y="193453"/>
                  <a:pt x="2010251" y="214694"/>
                </a:cubicBezTo>
                <a:cubicBezTo>
                  <a:pt x="1983486" y="235934"/>
                  <a:pt x="1970056" y="265081"/>
                  <a:pt x="1970056" y="302324"/>
                </a:cubicBezTo>
                <a:cubicBezTo>
                  <a:pt x="1970056" y="331375"/>
                  <a:pt x="1979962" y="355759"/>
                  <a:pt x="1999679" y="375476"/>
                </a:cubicBezTo>
                <a:cubicBezTo>
                  <a:pt x="2019395" y="395192"/>
                  <a:pt x="2054162" y="409385"/>
                  <a:pt x="2104073" y="418052"/>
                </a:cubicBezTo>
                <a:cubicBezTo>
                  <a:pt x="2124361" y="421767"/>
                  <a:pt x="2139696" y="427768"/>
                  <a:pt x="2149983" y="436055"/>
                </a:cubicBezTo>
                <a:cubicBezTo>
                  <a:pt x="2160270" y="444341"/>
                  <a:pt x="2165414" y="454724"/>
                  <a:pt x="2165414" y="467106"/>
                </a:cubicBezTo>
                <a:cubicBezTo>
                  <a:pt x="2165414" y="482251"/>
                  <a:pt x="2159984" y="493967"/>
                  <a:pt x="2149031" y="502253"/>
                </a:cubicBezTo>
                <a:cubicBezTo>
                  <a:pt x="2138077" y="510540"/>
                  <a:pt x="2122837" y="514731"/>
                  <a:pt x="2103311" y="514731"/>
                </a:cubicBezTo>
                <a:cubicBezTo>
                  <a:pt x="2085975" y="514731"/>
                  <a:pt x="2069402" y="510826"/>
                  <a:pt x="2053685" y="503015"/>
                </a:cubicBezTo>
                <a:cubicBezTo>
                  <a:pt x="2037969" y="495205"/>
                  <a:pt x="2023110" y="482156"/>
                  <a:pt x="2009204" y="463772"/>
                </a:cubicBezTo>
                <a:lnTo>
                  <a:pt x="1955673" y="511778"/>
                </a:lnTo>
                <a:cubicBezTo>
                  <a:pt x="1969770" y="534638"/>
                  <a:pt x="1989868" y="551974"/>
                  <a:pt x="2015966" y="563880"/>
                </a:cubicBezTo>
                <a:cubicBezTo>
                  <a:pt x="2042065" y="575786"/>
                  <a:pt x="2070926" y="581787"/>
                  <a:pt x="2102644" y="581787"/>
                </a:cubicBezTo>
                <a:cubicBezTo>
                  <a:pt x="2146268" y="581787"/>
                  <a:pt x="2181606" y="570548"/>
                  <a:pt x="2208657" y="547973"/>
                </a:cubicBezTo>
                <a:cubicBezTo>
                  <a:pt x="2235708" y="525399"/>
                  <a:pt x="2249234" y="495776"/>
                  <a:pt x="2249234" y="459010"/>
                </a:cubicBezTo>
                <a:cubicBezTo>
                  <a:pt x="2249234" y="426244"/>
                  <a:pt x="2238851" y="399955"/>
                  <a:pt x="2217992" y="380143"/>
                </a:cubicBezTo>
                <a:cubicBezTo>
                  <a:pt x="2197132" y="360331"/>
                  <a:pt x="2165604" y="346805"/>
                  <a:pt x="2123504" y="339566"/>
                </a:cubicBezTo>
                <a:close/>
                <a:moveTo>
                  <a:pt x="2658332" y="237649"/>
                </a:moveTo>
                <a:cubicBezTo>
                  <a:pt x="2693194" y="274130"/>
                  <a:pt x="2710624" y="321278"/>
                  <a:pt x="2710624" y="379000"/>
                </a:cubicBezTo>
                <a:cubicBezTo>
                  <a:pt x="2710624" y="436721"/>
                  <a:pt x="2692241" y="486632"/>
                  <a:pt x="2655570" y="524637"/>
                </a:cubicBezTo>
                <a:cubicBezTo>
                  <a:pt x="2618899" y="562737"/>
                  <a:pt x="2570321" y="581787"/>
                  <a:pt x="2510123" y="581787"/>
                </a:cubicBezTo>
                <a:cubicBezTo>
                  <a:pt x="2449925" y="581787"/>
                  <a:pt x="2401538" y="564071"/>
                  <a:pt x="2365915" y="528542"/>
                </a:cubicBezTo>
                <a:cubicBezTo>
                  <a:pt x="2330291" y="493109"/>
                  <a:pt x="2312480" y="445294"/>
                  <a:pt x="2312480" y="385286"/>
                </a:cubicBezTo>
                <a:cubicBezTo>
                  <a:pt x="2312765" y="324517"/>
                  <a:pt x="2331625" y="275558"/>
                  <a:pt x="2369058" y="238506"/>
                </a:cubicBezTo>
                <a:cubicBezTo>
                  <a:pt x="2406491" y="201454"/>
                  <a:pt x="2455259" y="182880"/>
                  <a:pt x="2515267" y="182880"/>
                </a:cubicBezTo>
                <a:cubicBezTo>
                  <a:pt x="2575274" y="182880"/>
                  <a:pt x="2623471" y="201073"/>
                  <a:pt x="2658332" y="237554"/>
                </a:cubicBezTo>
                <a:close/>
                <a:moveTo>
                  <a:pt x="2619375" y="381286"/>
                </a:moveTo>
                <a:cubicBezTo>
                  <a:pt x="2619375" y="343376"/>
                  <a:pt x="2610041" y="312801"/>
                  <a:pt x="2591467" y="289751"/>
                </a:cubicBezTo>
                <a:cubicBezTo>
                  <a:pt x="2572893" y="266700"/>
                  <a:pt x="2546699" y="255175"/>
                  <a:pt x="2512981" y="255175"/>
                </a:cubicBezTo>
                <a:cubicBezTo>
                  <a:pt x="2479262" y="255175"/>
                  <a:pt x="2453164" y="267081"/>
                  <a:pt x="2433161" y="290894"/>
                </a:cubicBezTo>
                <a:cubicBezTo>
                  <a:pt x="2413159" y="314706"/>
                  <a:pt x="2403253" y="345567"/>
                  <a:pt x="2403253" y="383572"/>
                </a:cubicBezTo>
                <a:cubicBezTo>
                  <a:pt x="2403253" y="421577"/>
                  <a:pt x="2413159" y="453676"/>
                  <a:pt x="2432876" y="476250"/>
                </a:cubicBezTo>
                <a:cubicBezTo>
                  <a:pt x="2452592" y="498824"/>
                  <a:pt x="2479453" y="510064"/>
                  <a:pt x="2513457" y="510064"/>
                </a:cubicBezTo>
                <a:cubicBezTo>
                  <a:pt x="2547461" y="510064"/>
                  <a:pt x="2573274" y="498443"/>
                  <a:pt x="2591753" y="475107"/>
                </a:cubicBezTo>
                <a:cubicBezTo>
                  <a:pt x="2610231" y="451771"/>
                  <a:pt x="2619470" y="420529"/>
                  <a:pt x="2619470" y="381381"/>
                </a:cubicBezTo>
                <a:close/>
                <a:moveTo>
                  <a:pt x="3219260" y="494729"/>
                </a:moveTo>
                <a:cubicBezTo>
                  <a:pt x="3210782" y="500634"/>
                  <a:pt x="3203162" y="504920"/>
                  <a:pt x="3196209" y="507397"/>
                </a:cubicBezTo>
                <a:cubicBezTo>
                  <a:pt x="3189256" y="509873"/>
                  <a:pt x="3182303" y="511112"/>
                  <a:pt x="3175349" y="511112"/>
                </a:cubicBezTo>
                <a:cubicBezTo>
                  <a:pt x="3161919" y="511112"/>
                  <a:pt x="3151537" y="506730"/>
                  <a:pt x="3144107" y="497872"/>
                </a:cubicBezTo>
                <a:cubicBezTo>
                  <a:pt x="3136678" y="489109"/>
                  <a:pt x="3132963" y="475393"/>
                  <a:pt x="3132963" y="456724"/>
                </a:cubicBezTo>
                <a:lnTo>
                  <a:pt x="3132963" y="260985"/>
                </a:lnTo>
                <a:lnTo>
                  <a:pt x="3230118" y="260985"/>
                </a:lnTo>
                <a:lnTo>
                  <a:pt x="3230118" y="191738"/>
                </a:lnTo>
                <a:lnTo>
                  <a:pt x="3132963" y="191738"/>
                </a:lnTo>
                <a:lnTo>
                  <a:pt x="3132963" y="82677"/>
                </a:lnTo>
                <a:lnTo>
                  <a:pt x="3043999" y="98298"/>
                </a:lnTo>
                <a:lnTo>
                  <a:pt x="3043999" y="191643"/>
                </a:lnTo>
                <a:lnTo>
                  <a:pt x="2893028" y="191643"/>
                </a:lnTo>
                <a:lnTo>
                  <a:pt x="2893028" y="130969"/>
                </a:lnTo>
                <a:cubicBezTo>
                  <a:pt x="2893028" y="111157"/>
                  <a:pt x="2897315" y="96203"/>
                  <a:pt x="2905887" y="86297"/>
                </a:cubicBezTo>
                <a:cubicBezTo>
                  <a:pt x="2914460" y="76391"/>
                  <a:pt x="2926652" y="71438"/>
                  <a:pt x="2942558" y="71438"/>
                </a:cubicBezTo>
                <a:cubicBezTo>
                  <a:pt x="2950750" y="71438"/>
                  <a:pt x="2958274" y="72581"/>
                  <a:pt x="2965037" y="74962"/>
                </a:cubicBezTo>
                <a:cubicBezTo>
                  <a:pt x="2971895" y="77343"/>
                  <a:pt x="2978468" y="80582"/>
                  <a:pt x="2984945" y="84868"/>
                </a:cubicBezTo>
                <a:lnTo>
                  <a:pt x="3021425" y="20479"/>
                </a:lnTo>
                <a:cubicBezTo>
                  <a:pt x="3008281" y="13526"/>
                  <a:pt x="2994851" y="8382"/>
                  <a:pt x="2981230" y="5048"/>
                </a:cubicBezTo>
                <a:cubicBezTo>
                  <a:pt x="2967609" y="1715"/>
                  <a:pt x="2953417" y="0"/>
                  <a:pt x="2938844" y="0"/>
                </a:cubicBezTo>
                <a:cubicBezTo>
                  <a:pt x="2896172" y="0"/>
                  <a:pt x="2863120" y="11621"/>
                  <a:pt x="2839688" y="34957"/>
                </a:cubicBezTo>
                <a:cubicBezTo>
                  <a:pt x="2816257" y="58293"/>
                  <a:pt x="2804541" y="90011"/>
                  <a:pt x="2804541" y="130207"/>
                </a:cubicBezTo>
                <a:lnTo>
                  <a:pt x="2804541" y="191643"/>
                </a:lnTo>
                <a:lnTo>
                  <a:pt x="2739771" y="191643"/>
                </a:lnTo>
                <a:lnTo>
                  <a:pt x="2739771" y="260890"/>
                </a:lnTo>
                <a:lnTo>
                  <a:pt x="2804541" y="260890"/>
                </a:lnTo>
                <a:lnTo>
                  <a:pt x="2804541" y="572643"/>
                </a:lnTo>
                <a:lnTo>
                  <a:pt x="2893124" y="572643"/>
                </a:lnTo>
                <a:lnTo>
                  <a:pt x="2893124" y="261080"/>
                </a:lnTo>
                <a:lnTo>
                  <a:pt x="3044095" y="261080"/>
                </a:lnTo>
                <a:lnTo>
                  <a:pt x="3044095" y="469487"/>
                </a:lnTo>
                <a:cubicBezTo>
                  <a:pt x="3044095" y="506159"/>
                  <a:pt x="3053524" y="534067"/>
                  <a:pt x="3072384" y="553212"/>
                </a:cubicBezTo>
                <a:cubicBezTo>
                  <a:pt x="3091244" y="572357"/>
                  <a:pt x="3119342" y="581882"/>
                  <a:pt x="3156871" y="581882"/>
                </a:cubicBezTo>
                <a:cubicBezTo>
                  <a:pt x="3175254" y="581882"/>
                  <a:pt x="3192304" y="579501"/>
                  <a:pt x="3208020" y="574643"/>
                </a:cubicBezTo>
                <a:cubicBezTo>
                  <a:pt x="3223736" y="569786"/>
                  <a:pt x="3236690" y="563309"/>
                  <a:pt x="3246882" y="555117"/>
                </a:cubicBezTo>
                <a:lnTo>
                  <a:pt x="3219355" y="494824"/>
                </a:lnTo>
                <a:close/>
                <a:moveTo>
                  <a:pt x="0" y="1449229"/>
                </a:moveTo>
                <a:lnTo>
                  <a:pt x="91154" y="1449229"/>
                </a:lnTo>
                <a:lnTo>
                  <a:pt x="91154" y="915638"/>
                </a:lnTo>
                <a:lnTo>
                  <a:pt x="0" y="915638"/>
                </a:lnTo>
                <a:lnTo>
                  <a:pt x="0" y="1449229"/>
                </a:lnTo>
                <a:close/>
                <a:moveTo>
                  <a:pt x="463391" y="1068229"/>
                </a:moveTo>
                <a:lnTo>
                  <a:pt x="552355" y="1068229"/>
                </a:lnTo>
                <a:lnTo>
                  <a:pt x="552355" y="1426559"/>
                </a:lnTo>
                <a:cubicBezTo>
                  <a:pt x="552355" y="1490758"/>
                  <a:pt x="534829" y="1540574"/>
                  <a:pt x="499682" y="1575721"/>
                </a:cubicBezTo>
                <a:cubicBezTo>
                  <a:pt x="464534" y="1610963"/>
                  <a:pt x="416243" y="1628585"/>
                  <a:pt x="354806" y="1628585"/>
                </a:cubicBezTo>
                <a:cubicBezTo>
                  <a:pt x="318325" y="1628585"/>
                  <a:pt x="284893" y="1621917"/>
                  <a:pt x="254318" y="1608677"/>
                </a:cubicBezTo>
                <a:cubicBezTo>
                  <a:pt x="223838" y="1595438"/>
                  <a:pt x="197739" y="1574959"/>
                  <a:pt x="176213" y="1547431"/>
                </a:cubicBezTo>
                <a:lnTo>
                  <a:pt x="240983" y="1499426"/>
                </a:lnTo>
                <a:cubicBezTo>
                  <a:pt x="255365" y="1519238"/>
                  <a:pt x="271844" y="1534097"/>
                  <a:pt x="290322" y="1543907"/>
                </a:cubicBezTo>
                <a:cubicBezTo>
                  <a:pt x="308800" y="1553718"/>
                  <a:pt x="330803" y="1558576"/>
                  <a:pt x="356330" y="1558576"/>
                </a:cubicBezTo>
                <a:cubicBezTo>
                  <a:pt x="389573" y="1558576"/>
                  <a:pt x="415766" y="1548765"/>
                  <a:pt x="434816" y="1529144"/>
                </a:cubicBezTo>
                <a:cubicBezTo>
                  <a:pt x="453962" y="1509522"/>
                  <a:pt x="463487" y="1480376"/>
                  <a:pt x="463487" y="1441704"/>
                </a:cubicBezTo>
                <a:lnTo>
                  <a:pt x="463487" y="1398175"/>
                </a:lnTo>
                <a:lnTo>
                  <a:pt x="461963" y="1398175"/>
                </a:lnTo>
                <a:cubicBezTo>
                  <a:pt x="448056" y="1417796"/>
                  <a:pt x="431101" y="1432655"/>
                  <a:pt x="411194" y="1442847"/>
                </a:cubicBezTo>
                <a:cubicBezTo>
                  <a:pt x="391287" y="1453039"/>
                  <a:pt x="366522" y="1458087"/>
                  <a:pt x="336995" y="1458087"/>
                </a:cubicBezTo>
                <a:cubicBezTo>
                  <a:pt x="287655" y="1458087"/>
                  <a:pt x="247936" y="1441418"/>
                  <a:pt x="217932" y="1408081"/>
                </a:cubicBezTo>
                <a:cubicBezTo>
                  <a:pt x="187928" y="1374743"/>
                  <a:pt x="172879" y="1328261"/>
                  <a:pt x="172879" y="1268730"/>
                </a:cubicBezTo>
                <a:cubicBezTo>
                  <a:pt x="172879" y="1202722"/>
                  <a:pt x="190214" y="1151382"/>
                  <a:pt x="224790" y="1114520"/>
                </a:cubicBezTo>
                <a:cubicBezTo>
                  <a:pt x="259366" y="1077659"/>
                  <a:pt x="302324" y="1059275"/>
                  <a:pt x="353759" y="1059275"/>
                </a:cubicBezTo>
                <a:cubicBezTo>
                  <a:pt x="376333" y="1059275"/>
                  <a:pt x="397097" y="1063466"/>
                  <a:pt x="416052" y="1071944"/>
                </a:cubicBezTo>
                <a:cubicBezTo>
                  <a:pt x="435007" y="1080421"/>
                  <a:pt x="450342" y="1092422"/>
                  <a:pt x="461963" y="1108043"/>
                </a:cubicBezTo>
                <a:lnTo>
                  <a:pt x="463487" y="1108043"/>
                </a:lnTo>
                <a:lnTo>
                  <a:pt x="463487" y="1068229"/>
                </a:lnTo>
                <a:close/>
                <a:moveTo>
                  <a:pt x="464153" y="1228154"/>
                </a:moveTo>
                <a:cubicBezTo>
                  <a:pt x="464153" y="1201388"/>
                  <a:pt x="455105" y="1178528"/>
                  <a:pt x="437007" y="1159478"/>
                </a:cubicBezTo>
                <a:cubicBezTo>
                  <a:pt x="418910" y="1140428"/>
                  <a:pt x="395573" y="1130999"/>
                  <a:pt x="367094" y="1130999"/>
                </a:cubicBezTo>
                <a:cubicBezTo>
                  <a:pt x="335375" y="1130999"/>
                  <a:pt x="310134" y="1142619"/>
                  <a:pt x="291560" y="1165765"/>
                </a:cubicBezTo>
                <a:cubicBezTo>
                  <a:pt x="272987" y="1189006"/>
                  <a:pt x="263652" y="1221677"/>
                  <a:pt x="263652" y="1263777"/>
                </a:cubicBezTo>
                <a:cubicBezTo>
                  <a:pt x="263652" y="1301687"/>
                  <a:pt x="272225" y="1331595"/>
                  <a:pt x="289465" y="1353407"/>
                </a:cubicBezTo>
                <a:cubicBezTo>
                  <a:pt x="306705" y="1375220"/>
                  <a:pt x="330613" y="1386173"/>
                  <a:pt x="361093" y="1386173"/>
                </a:cubicBezTo>
                <a:cubicBezTo>
                  <a:pt x="391573" y="1386173"/>
                  <a:pt x="416433" y="1375601"/>
                  <a:pt x="435483" y="1354360"/>
                </a:cubicBezTo>
                <a:cubicBezTo>
                  <a:pt x="454533" y="1333119"/>
                  <a:pt x="464153" y="1305592"/>
                  <a:pt x="464153" y="1271588"/>
                </a:cubicBezTo>
                <a:lnTo>
                  <a:pt x="464153" y="1228058"/>
                </a:lnTo>
                <a:close/>
                <a:moveTo>
                  <a:pt x="860965" y="1059275"/>
                </a:moveTo>
                <a:cubicBezTo>
                  <a:pt x="835914" y="1059275"/>
                  <a:pt x="812673" y="1064514"/>
                  <a:pt x="791432" y="1075087"/>
                </a:cubicBezTo>
                <a:cubicBezTo>
                  <a:pt x="770096" y="1085660"/>
                  <a:pt x="752570" y="1100614"/>
                  <a:pt x="738950" y="1119950"/>
                </a:cubicBezTo>
                <a:lnTo>
                  <a:pt x="737426" y="1119950"/>
                </a:lnTo>
                <a:lnTo>
                  <a:pt x="737426" y="1068229"/>
                </a:lnTo>
                <a:lnTo>
                  <a:pt x="648462" y="1068229"/>
                </a:lnTo>
                <a:lnTo>
                  <a:pt x="648462" y="1449229"/>
                </a:lnTo>
                <a:lnTo>
                  <a:pt x="737426" y="1449229"/>
                </a:lnTo>
                <a:lnTo>
                  <a:pt x="737426" y="1231964"/>
                </a:lnTo>
                <a:cubicBezTo>
                  <a:pt x="737426" y="1202912"/>
                  <a:pt x="745808" y="1178909"/>
                  <a:pt x="762572" y="1159764"/>
                </a:cubicBezTo>
                <a:cubicBezTo>
                  <a:pt x="779336" y="1140714"/>
                  <a:pt x="800862" y="1131094"/>
                  <a:pt x="827151" y="1131094"/>
                </a:cubicBezTo>
                <a:cubicBezTo>
                  <a:pt x="851916" y="1131094"/>
                  <a:pt x="870585" y="1139285"/>
                  <a:pt x="882968" y="1155668"/>
                </a:cubicBezTo>
                <a:cubicBezTo>
                  <a:pt x="895350" y="1172051"/>
                  <a:pt x="901541" y="1195769"/>
                  <a:pt x="901541" y="1226725"/>
                </a:cubicBezTo>
                <a:lnTo>
                  <a:pt x="901541" y="1449229"/>
                </a:lnTo>
                <a:lnTo>
                  <a:pt x="990505" y="1449229"/>
                </a:lnTo>
                <a:lnTo>
                  <a:pt x="990505" y="1214819"/>
                </a:lnTo>
                <a:cubicBezTo>
                  <a:pt x="990505" y="1165003"/>
                  <a:pt x="979456" y="1126617"/>
                  <a:pt x="957358" y="1099661"/>
                </a:cubicBezTo>
                <a:cubicBezTo>
                  <a:pt x="935260" y="1072706"/>
                  <a:pt x="903161" y="1059275"/>
                  <a:pt x="860965" y="1059275"/>
                </a:cubicBezTo>
                <a:close/>
                <a:moveTo>
                  <a:pt x="1124236" y="890683"/>
                </a:moveTo>
                <a:cubicBezTo>
                  <a:pt x="1108139" y="890683"/>
                  <a:pt x="1094994" y="895731"/>
                  <a:pt x="1084802" y="905923"/>
                </a:cubicBezTo>
                <a:cubicBezTo>
                  <a:pt x="1074611" y="916115"/>
                  <a:pt x="1069562" y="928592"/>
                  <a:pt x="1069562" y="943547"/>
                </a:cubicBezTo>
                <a:cubicBezTo>
                  <a:pt x="1069562" y="958501"/>
                  <a:pt x="1074611" y="970788"/>
                  <a:pt x="1084802" y="981266"/>
                </a:cubicBezTo>
                <a:cubicBezTo>
                  <a:pt x="1094994" y="991838"/>
                  <a:pt x="1108139" y="997077"/>
                  <a:pt x="1124236" y="997077"/>
                </a:cubicBezTo>
                <a:cubicBezTo>
                  <a:pt x="1140333" y="997077"/>
                  <a:pt x="1154240" y="992029"/>
                  <a:pt x="1164431" y="981837"/>
                </a:cubicBezTo>
                <a:cubicBezTo>
                  <a:pt x="1174623" y="971645"/>
                  <a:pt x="1179671" y="958977"/>
                  <a:pt x="1179671" y="943928"/>
                </a:cubicBezTo>
                <a:cubicBezTo>
                  <a:pt x="1179671" y="928878"/>
                  <a:pt x="1174623" y="916115"/>
                  <a:pt x="1164431" y="906018"/>
                </a:cubicBezTo>
                <a:cubicBezTo>
                  <a:pt x="1154240" y="895826"/>
                  <a:pt x="1140905" y="890778"/>
                  <a:pt x="1124236" y="890778"/>
                </a:cubicBezTo>
                <a:close/>
                <a:moveTo>
                  <a:pt x="1079564" y="1449229"/>
                </a:moveTo>
                <a:lnTo>
                  <a:pt x="1168527" y="1449229"/>
                </a:lnTo>
                <a:lnTo>
                  <a:pt x="1168527" y="1068229"/>
                </a:lnTo>
                <a:lnTo>
                  <a:pt x="1079564" y="1068229"/>
                </a:lnTo>
                <a:lnTo>
                  <a:pt x="1079564" y="1449229"/>
                </a:lnTo>
                <a:close/>
                <a:moveTo>
                  <a:pt x="1440656" y="1383697"/>
                </a:moveTo>
                <a:cubicBezTo>
                  <a:pt x="1433703" y="1386173"/>
                  <a:pt x="1426750" y="1387412"/>
                  <a:pt x="1419797" y="1387412"/>
                </a:cubicBezTo>
                <a:cubicBezTo>
                  <a:pt x="1406366" y="1387412"/>
                  <a:pt x="1395984" y="1383030"/>
                  <a:pt x="1388555" y="1374172"/>
                </a:cubicBezTo>
                <a:cubicBezTo>
                  <a:pt x="1381125" y="1365409"/>
                  <a:pt x="1377410" y="1351693"/>
                  <a:pt x="1377410" y="1333024"/>
                </a:cubicBezTo>
                <a:lnTo>
                  <a:pt x="1377410" y="1137285"/>
                </a:lnTo>
                <a:lnTo>
                  <a:pt x="1474565" y="1137285"/>
                </a:lnTo>
                <a:lnTo>
                  <a:pt x="1474565" y="1068038"/>
                </a:lnTo>
                <a:lnTo>
                  <a:pt x="1377410" y="1068038"/>
                </a:lnTo>
                <a:lnTo>
                  <a:pt x="1377410" y="958977"/>
                </a:lnTo>
                <a:lnTo>
                  <a:pt x="1288447" y="974598"/>
                </a:lnTo>
                <a:lnTo>
                  <a:pt x="1288447" y="1067943"/>
                </a:lnTo>
                <a:lnTo>
                  <a:pt x="1224820" y="1067943"/>
                </a:lnTo>
                <a:lnTo>
                  <a:pt x="1224820" y="1137190"/>
                </a:lnTo>
                <a:lnTo>
                  <a:pt x="1288447" y="1137190"/>
                </a:lnTo>
                <a:lnTo>
                  <a:pt x="1288447" y="1345597"/>
                </a:lnTo>
                <a:cubicBezTo>
                  <a:pt x="1288447" y="1382268"/>
                  <a:pt x="1297877" y="1410176"/>
                  <a:pt x="1316736" y="1429322"/>
                </a:cubicBezTo>
                <a:cubicBezTo>
                  <a:pt x="1335596" y="1448467"/>
                  <a:pt x="1363789" y="1457992"/>
                  <a:pt x="1401223" y="1457992"/>
                </a:cubicBezTo>
                <a:cubicBezTo>
                  <a:pt x="1419606" y="1457992"/>
                  <a:pt x="1436656" y="1455610"/>
                  <a:pt x="1452372" y="1450753"/>
                </a:cubicBezTo>
                <a:cubicBezTo>
                  <a:pt x="1468088" y="1445895"/>
                  <a:pt x="1481042" y="1439418"/>
                  <a:pt x="1491234" y="1431227"/>
                </a:cubicBezTo>
                <a:lnTo>
                  <a:pt x="1463707" y="1370933"/>
                </a:lnTo>
                <a:cubicBezTo>
                  <a:pt x="1455230" y="1376839"/>
                  <a:pt x="1447610" y="1381125"/>
                  <a:pt x="1440656" y="1383602"/>
                </a:cubicBezTo>
                <a:close/>
                <a:moveTo>
                  <a:pt x="1829657" y="1107662"/>
                </a:moveTo>
                <a:cubicBezTo>
                  <a:pt x="1859185" y="1139952"/>
                  <a:pt x="1873949" y="1186434"/>
                  <a:pt x="1873949" y="1247204"/>
                </a:cubicBezTo>
                <a:lnTo>
                  <a:pt x="1873949" y="1280731"/>
                </a:lnTo>
                <a:lnTo>
                  <a:pt x="1612392" y="1280731"/>
                </a:lnTo>
                <a:cubicBezTo>
                  <a:pt x="1613154" y="1316927"/>
                  <a:pt x="1622965" y="1344073"/>
                  <a:pt x="1641824" y="1362075"/>
                </a:cubicBezTo>
                <a:cubicBezTo>
                  <a:pt x="1660684" y="1380077"/>
                  <a:pt x="1684020" y="1389031"/>
                  <a:pt x="1711738" y="1389031"/>
                </a:cubicBezTo>
                <a:cubicBezTo>
                  <a:pt x="1731074" y="1389031"/>
                  <a:pt x="1748314" y="1384459"/>
                  <a:pt x="1763459" y="1375220"/>
                </a:cubicBezTo>
                <a:cubicBezTo>
                  <a:pt x="1778603" y="1366076"/>
                  <a:pt x="1791462" y="1352360"/>
                  <a:pt x="1802130" y="1334262"/>
                </a:cubicBezTo>
                <a:lnTo>
                  <a:pt x="1870234" y="1371505"/>
                </a:lnTo>
                <a:cubicBezTo>
                  <a:pt x="1852613" y="1399318"/>
                  <a:pt x="1830324" y="1420654"/>
                  <a:pt x="1803464" y="1435703"/>
                </a:cubicBezTo>
                <a:cubicBezTo>
                  <a:pt x="1776508" y="1450753"/>
                  <a:pt x="1744980" y="1458182"/>
                  <a:pt x="1708785" y="1458182"/>
                </a:cubicBezTo>
                <a:cubicBezTo>
                  <a:pt x="1652207" y="1458182"/>
                  <a:pt x="1607058" y="1441323"/>
                  <a:pt x="1573149" y="1407605"/>
                </a:cubicBezTo>
                <a:cubicBezTo>
                  <a:pt x="1539335" y="1373886"/>
                  <a:pt x="1522381" y="1325404"/>
                  <a:pt x="1522381" y="1262158"/>
                </a:cubicBezTo>
                <a:cubicBezTo>
                  <a:pt x="1522667" y="1201865"/>
                  <a:pt x="1540097" y="1153001"/>
                  <a:pt x="1574673" y="1115568"/>
                </a:cubicBezTo>
                <a:cubicBezTo>
                  <a:pt x="1609249" y="1078135"/>
                  <a:pt x="1652778" y="1059371"/>
                  <a:pt x="1705070" y="1059371"/>
                </a:cubicBezTo>
                <a:cubicBezTo>
                  <a:pt x="1757363" y="1059371"/>
                  <a:pt x="1800225" y="1075468"/>
                  <a:pt x="1829753" y="1107758"/>
                </a:cubicBezTo>
                <a:close/>
                <a:moveTo>
                  <a:pt x="1788414" y="1218152"/>
                </a:moveTo>
                <a:cubicBezTo>
                  <a:pt x="1788414" y="1188625"/>
                  <a:pt x="1781175" y="1165860"/>
                  <a:pt x="1766602" y="1149858"/>
                </a:cubicBezTo>
                <a:cubicBezTo>
                  <a:pt x="1752029" y="1133856"/>
                  <a:pt x="1732026" y="1125855"/>
                  <a:pt x="1706499" y="1125855"/>
                </a:cubicBezTo>
                <a:cubicBezTo>
                  <a:pt x="1680972" y="1125855"/>
                  <a:pt x="1658398" y="1134618"/>
                  <a:pt x="1641729" y="1152049"/>
                </a:cubicBezTo>
                <a:cubicBezTo>
                  <a:pt x="1625060" y="1169575"/>
                  <a:pt x="1615154" y="1191578"/>
                  <a:pt x="1612011" y="1218057"/>
                </a:cubicBezTo>
                <a:lnTo>
                  <a:pt x="1788414" y="1218057"/>
                </a:lnTo>
                <a:close/>
              </a:path>
            </a:pathLst>
          </a:custGeom>
          <a:gradFill>
            <a:gsLst>
              <a:gs pos="0">
                <a:srgbClr val="FFFFFF"/>
              </a:gs>
              <a:gs pos="71000">
                <a:srgbClr val="FFEBB6"/>
              </a:gs>
              <a:gs pos="100000">
                <a:srgbClr val="FFE6A4"/>
              </a:gs>
            </a:gsLst>
            <a:lin ang="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a:p>
        </p:txBody>
      </p:sp>
    </p:spTree>
    <p:extLst>
      <p:ext uri="{BB962C8B-B14F-4D97-AF65-F5344CB8AC3E}">
        <p14:creationId xmlns:p14="http://schemas.microsoft.com/office/powerpoint/2010/main" val="3902728616"/>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2E36A5-4653-1FEF-2FBF-60889D24578F}"/>
              </a:ext>
            </a:extLst>
          </p:cNvPr>
          <p:cNvPicPr>
            <a:picLocks noChangeAspect="1"/>
          </p:cNvPicPr>
          <p:nvPr userDrawn="1"/>
        </p:nvPicPr>
        <p:blipFill>
          <a:blip r:embed="rId2"/>
          <a:srcRect l="673" t="38" r="673" b="1307"/>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793622C4-2B8D-1043-10DA-33B5AD98158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bwMode="white">
          <a:xfrm>
            <a:off x="584200" y="2305051"/>
            <a:ext cx="5577840" cy="1228726"/>
          </a:xfrm>
          <a:noFill/>
        </p:spPr>
        <p:txBody>
          <a:bodyPr vert="horz" wrap="square" lIns="0" tIns="0" rIns="0" bIns="0" rtlCol="0" anchor="b" anchorCtr="0">
            <a:spAutoFit/>
          </a:bodyPr>
          <a:lstStyle>
            <a:lvl1pPr>
              <a:defRPr lang="en-US" sz="4000" dirty="0">
                <a:solidFill>
                  <a:srgbClr val="FFF0C9"/>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white">
          <a:xfrm>
            <a:off x="584200" y="3962400"/>
            <a:ext cx="557784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5871395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2" name="MS logo white - EMF" descr="Microsoft logo white text version">
            <a:extLst>
              <a:ext uri="{FF2B5EF4-FFF2-40B4-BE49-F238E27FC236}">
                <a16:creationId xmlns:a16="http://schemas.microsoft.com/office/drawing/2014/main" id="{74FE235F-02A3-CF25-8716-2552AE84423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8199806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50686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4" name="Picture Placeholder 3">
            <a:extLst>
              <a:ext uri="{FF2B5EF4-FFF2-40B4-BE49-F238E27FC236}">
                <a16:creationId xmlns:a16="http://schemas.microsoft.com/office/drawing/2014/main" id="{1D16804B-3245-9A4C-A340-6FF89CF57D54}"/>
              </a:ext>
            </a:extLst>
          </p:cNvPr>
          <p:cNvSpPr>
            <a:spLocks noGrp="1"/>
          </p:cNvSpPr>
          <p:nvPr>
            <p:ph type="pic" sz="quarter" idx="13"/>
          </p:nvPr>
        </p:nvSpPr>
        <p:spPr>
          <a:xfrm>
            <a:off x="5334000" y="0"/>
            <a:ext cx="6858000" cy="6858000"/>
          </a:xfrm>
        </p:spPr>
        <p:txBody>
          <a:bodyPr/>
          <a:lstStyle/>
          <a:p>
            <a:r>
              <a:rPr lang="en-US"/>
              <a:t>Click icon to add picture</a:t>
            </a:r>
          </a:p>
        </p:txBody>
      </p:sp>
    </p:spTree>
    <p:extLst>
      <p:ext uri="{BB962C8B-B14F-4D97-AF65-F5344CB8AC3E}">
        <p14:creationId xmlns:p14="http://schemas.microsoft.com/office/powerpoint/2010/main" val="39971330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558044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7679939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619988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403150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807CBEB8-AFEF-362F-CB36-DC00FA4C6C8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3660423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6173502"/>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5954453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53431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587312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50439628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5422293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44411841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6670117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344569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6589091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48017559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61325182"/>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261739312"/>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9593004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64602433"/>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8618348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Left Title Black Bkg">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1800" cy="1107996"/>
          </a:xfr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18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0727682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0">
          <p15:clr>
            <a:srgbClr val="5ACBF0"/>
          </p15:clr>
        </p15:guide>
        <p15:guide id="4" orient="horz" pos="2160">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0534934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4886600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6201039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665242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94758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71547346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4349396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8189678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568990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595675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Left Title White Bkg">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1800" cy="1107996"/>
          </a:xfr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18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EC770E93-46FB-B04C-AFC6-A97F7105D849}"/>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1905419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0">
          <p15:clr>
            <a:srgbClr val="5ACBF0"/>
          </p15:clr>
        </p15:guide>
        <p15:guide id="4" orient="horz" pos="2160">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6835757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963853820"/>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27772696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94954327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64777013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86526919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2A446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A1F847-CE64-A34B-15E6-0B12962D9A5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77823"/>
            <a:ext cx="62179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21792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59192626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42023599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2A446F"/>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280CCC-ED0A-7299-2F0C-04B3B632D26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3069128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331655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2" name="Picture 1" descr="A white background with wavy lines&#10;&#10;Description automatically generated">
            <a:extLst>
              <a:ext uri="{FF2B5EF4-FFF2-40B4-BE49-F238E27FC236}">
                <a16:creationId xmlns:a16="http://schemas.microsoft.com/office/drawing/2014/main" id="{6709F82A-04B4-B9FF-D482-F5CEB6674AC0}"/>
              </a:ext>
            </a:extLst>
          </p:cNvPr>
          <p:cNvPicPr>
            <a:picLocks noChangeAspect="1"/>
          </p:cNvPicPr>
          <p:nvPr userDrawn="1"/>
        </p:nvPicPr>
        <p:blipFill rotWithShape="1">
          <a:blip r:embed="rId2">
            <a:alphaModFix amt="15000"/>
            <a:extLst>
              <a:ext uri="{28A0092B-C50C-407E-A947-70E740481C1C}">
                <a14:useLocalDpi xmlns:a14="http://schemas.microsoft.com/office/drawing/2010/main" val="0"/>
              </a:ext>
            </a:extLst>
          </a:blip>
          <a:srcRect l="4253" t="21250" r="8858" b="5437"/>
          <a:stretch/>
        </p:blipFill>
        <p:spPr>
          <a:xfrm flipH="1" flipV="1">
            <a:off x="0" y="0"/>
            <a:ext cx="12192000" cy="6858000"/>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3717982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48200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438017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18987424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144631222"/>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est patter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30C24-163F-15BF-3D01-A8CA8BF2688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74912590"/>
      </p:ext>
    </p:extLst>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72B2C1-1238-11A0-5FA2-3F8C76D043B5}"/>
              </a:ext>
            </a:extLst>
          </p:cNvPr>
          <p:cNvSpPr>
            <a:spLocks noGrp="1"/>
          </p:cNvSpPr>
          <p:nvPr>
            <p:ph type="dt" sz="half" idx="10"/>
          </p:nvPr>
        </p:nvSpPr>
        <p:spPr/>
        <p:txBody>
          <a:bodyPr/>
          <a:lstStyle/>
          <a:p>
            <a:endParaRPr lang="en-US"/>
          </a:p>
        </p:txBody>
      </p:sp>
      <p:sp>
        <p:nvSpPr>
          <p:cNvPr id="4" name="Slide Number Placeholder 3">
            <a:extLst>
              <a:ext uri="{FF2B5EF4-FFF2-40B4-BE49-F238E27FC236}">
                <a16:creationId xmlns:a16="http://schemas.microsoft.com/office/drawing/2014/main" id="{4EF3565D-8514-3C18-43D7-3B00B8F1BC8A}"/>
              </a:ext>
            </a:extLst>
          </p:cNvPr>
          <p:cNvSpPr>
            <a:spLocks noGrp="1"/>
          </p:cNvSpPr>
          <p:nvPr>
            <p:ph type="sldNum" sz="quarter" idx="12"/>
          </p:nvPr>
        </p:nvSpPr>
        <p:spPr>
          <a:xfrm>
            <a:off x="8866633" y="6477356"/>
            <a:ext cx="2743200" cy="123111"/>
          </a:xfrm>
          <a:prstGeom prst="rect">
            <a:avLst/>
          </a:prstGeom>
        </p:spPr>
        <p:txBody>
          <a:bodyPr/>
          <a:lstStyle/>
          <a:p>
            <a:fld id="{5857122F-C85C-43BA-988A-9B97F826EC1B}" type="slidenum">
              <a:rPr lang="en-US" smtClean="0"/>
              <a:t>‹#›</a:t>
            </a:fld>
            <a:endParaRPr lang="en-US"/>
          </a:p>
        </p:txBody>
      </p:sp>
    </p:spTree>
    <p:extLst>
      <p:ext uri="{BB962C8B-B14F-4D97-AF65-F5344CB8AC3E}">
        <p14:creationId xmlns:p14="http://schemas.microsoft.com/office/powerpoint/2010/main" val="90735484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BF63A-6B23-D4E9-8ACB-B4E0DF3187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37A46C-DC5C-6447-C5DA-7ED2A506EC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26F0A2-8810-689F-1F42-22F31EBE4F3D}"/>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5" name="Footer Placeholder 4">
            <a:extLst>
              <a:ext uri="{FF2B5EF4-FFF2-40B4-BE49-F238E27FC236}">
                <a16:creationId xmlns:a16="http://schemas.microsoft.com/office/drawing/2014/main" id="{37038D38-BB9E-75CF-FDF1-6731EF14BD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AE2C45-C905-5526-7375-B616B6694725}"/>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422556322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73FB0-FE7E-3801-5527-9162FB39300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C99859-886B-4BC0-0D7D-6CD437F1B8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6A6209-FCBD-A8E8-72A6-C1C09C23CA2D}"/>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5" name="Footer Placeholder 4">
            <a:extLst>
              <a:ext uri="{FF2B5EF4-FFF2-40B4-BE49-F238E27FC236}">
                <a16:creationId xmlns:a16="http://schemas.microsoft.com/office/drawing/2014/main" id="{279D4CDC-B291-D315-B923-C24CB78F25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04EB93-FD6A-930D-5382-B56D24FED07A}"/>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201896643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00D59-198B-D0F2-26BB-84EC2B83B3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DA2FA87-1AD3-9E5F-C403-A80A86AD7A5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24830C-0276-36FC-64C2-423568A0C383}"/>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5" name="Footer Placeholder 4">
            <a:extLst>
              <a:ext uri="{FF2B5EF4-FFF2-40B4-BE49-F238E27FC236}">
                <a16:creationId xmlns:a16="http://schemas.microsoft.com/office/drawing/2014/main" id="{B25331C9-AE18-D3D4-D2C8-29790475B2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29C872-30D6-983C-CDF8-6C70EEE9FB19}"/>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70356293"/>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207C6-A5D8-A5AE-996F-BAAC091340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34A715-6065-94CA-B330-3EA6E15D44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D27FEA-F6C3-F1BA-D1B7-4CC41C57BE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25B1DEF-4950-A1AB-29C1-7E54DC11D693}"/>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6" name="Footer Placeholder 5">
            <a:extLst>
              <a:ext uri="{FF2B5EF4-FFF2-40B4-BE49-F238E27FC236}">
                <a16:creationId xmlns:a16="http://schemas.microsoft.com/office/drawing/2014/main" id="{2943FB60-4C6D-BDA8-CF0E-6890628871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86CE85-D241-16F5-5004-AFC535F62FC7}"/>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3850561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1" y="4038049"/>
            <a:ext cx="3231416" cy="1398587"/>
          </a:xfrm>
          <a:prstGeom prst="rect">
            <a:avLst/>
          </a:prstGeom>
        </p:spPr>
        <p:txBody>
          <a:bodyPr>
            <a:noAutofit/>
          </a:bodyPr>
          <a:lstStyle>
            <a:lvl1pPr marL="0" indent="0">
              <a:buFont typeface="Arial" panose="020B0604020202020204" pitchFamily="34" charset="0"/>
              <a:buNone/>
              <a:defRPr lang="en-US" sz="3200">
                <a:solidFill>
                  <a:srgbClr val="B238BA"/>
                </a:solidFill>
                <a:latin typeface="Segoe Sans Display" pitchFamily="2" charset="0"/>
                <a:cs typeface="Segoe Sans Display" pitchFamily="2" charset="0"/>
              </a:defRPr>
            </a:lvl1pPr>
          </a:lstStyle>
          <a:p>
            <a:pPr marL="228600" lvl="0" indent="-228600"/>
            <a:r>
              <a:rPr lang="en-US"/>
              <a:t>Section title one</a:t>
            </a:r>
          </a:p>
        </p:txBody>
      </p:sp>
    </p:spTree>
    <p:extLst>
      <p:ext uri="{BB962C8B-B14F-4D97-AF65-F5344CB8AC3E}">
        <p14:creationId xmlns:p14="http://schemas.microsoft.com/office/powerpoint/2010/main" val="3860066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Square Border Photo">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4756150" cy="1107996"/>
          </a:xfr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75615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4" name="Picture Placeholder 3">
            <a:extLst>
              <a:ext uri="{FF2B5EF4-FFF2-40B4-BE49-F238E27FC236}">
                <a16:creationId xmlns:a16="http://schemas.microsoft.com/office/drawing/2014/main" id="{F20930C2-FF47-3F44-BA93-EEDCB40578EB}"/>
              </a:ext>
            </a:extLst>
          </p:cNvPr>
          <p:cNvSpPr>
            <a:spLocks noGrp="1"/>
          </p:cNvSpPr>
          <p:nvPr>
            <p:ph type="pic" sz="quarter" idx="13"/>
          </p:nvPr>
        </p:nvSpPr>
        <p:spPr>
          <a:xfrm>
            <a:off x="5627688" y="292100"/>
            <a:ext cx="6270625" cy="6272213"/>
          </a:xfrm>
        </p:spPr>
        <p:txBody>
          <a:bodyPr/>
          <a:lstStyle/>
          <a:p>
            <a:r>
              <a:rPr lang="en-US"/>
              <a:t>Click icon to add picture</a:t>
            </a:r>
          </a:p>
        </p:txBody>
      </p:sp>
    </p:spTree>
    <p:extLst>
      <p:ext uri="{BB962C8B-B14F-4D97-AF65-F5344CB8AC3E}">
        <p14:creationId xmlns:p14="http://schemas.microsoft.com/office/powerpoint/2010/main" val="18943237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guide id="5" pos="3545">
          <p15:clr>
            <a:srgbClr val="FBAE40"/>
          </p15:clr>
        </p15:guide>
        <p15:guide id="6" pos="3364">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C2E60-53F0-4267-4BF7-6A0FFCED1C5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0AD668-B6D4-B12A-952D-D664316844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0C3029-899B-D587-5A09-9EA259E4815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9E82EB1-6BFA-6AE8-3431-33F10DEFA0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EF20A0-EC6E-E431-263B-BC4FED3AFEF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40E0719-1A67-B39B-9B64-1EA3476EA479}"/>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8" name="Footer Placeholder 7">
            <a:extLst>
              <a:ext uri="{FF2B5EF4-FFF2-40B4-BE49-F238E27FC236}">
                <a16:creationId xmlns:a16="http://schemas.microsoft.com/office/drawing/2014/main" id="{ABD0B1E0-05AF-5255-AC06-D8F3B528CF0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A9E917-72E0-D701-E1B9-3E2BFF218AD7}"/>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391018849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75CB5-D3EB-C655-A944-3B164F600FF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B3C138-93DB-E0F0-298B-BA94FA790F6B}"/>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4" name="Footer Placeholder 3">
            <a:extLst>
              <a:ext uri="{FF2B5EF4-FFF2-40B4-BE49-F238E27FC236}">
                <a16:creationId xmlns:a16="http://schemas.microsoft.com/office/drawing/2014/main" id="{DA1C5D4A-ACB8-CB2E-1A5B-58765A2BA7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D72EC8B-2BE2-B965-B3FF-C5F43AA372A7}"/>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77288036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FF484B-DF52-B067-533D-DFAFB3704B80}"/>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3" name="Footer Placeholder 2">
            <a:extLst>
              <a:ext uri="{FF2B5EF4-FFF2-40B4-BE49-F238E27FC236}">
                <a16:creationId xmlns:a16="http://schemas.microsoft.com/office/drawing/2014/main" id="{C4F0ACD1-0634-A26E-5357-F5924BC80A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C489DF-FDD1-31B5-4A3B-BB1CAC8265E5}"/>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303903227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CF5B4-7179-4A2C-13F5-80AE851D77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0AEBF95-90BF-A674-C202-D355AED03B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521562-D354-17BA-C299-CB5FA4EE3E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D82A2B-F725-0C7B-00E2-ACA1A8730EE9}"/>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6" name="Footer Placeholder 5">
            <a:extLst>
              <a:ext uri="{FF2B5EF4-FFF2-40B4-BE49-F238E27FC236}">
                <a16:creationId xmlns:a16="http://schemas.microsoft.com/office/drawing/2014/main" id="{31CA723F-E7BB-0E5D-31F4-7684CF0681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DBBBE1-10E9-A09A-495D-B96010784F06}"/>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368528782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11E9A-5DD0-1CF2-7904-1F47D8A144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DD858C3-18C4-5135-7F03-5F7211F6ED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634DE60-4B53-9A78-4A85-20D6F7C07E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39CFE3-AA7E-A1A6-9CF4-50F07FB41686}"/>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6" name="Footer Placeholder 5">
            <a:extLst>
              <a:ext uri="{FF2B5EF4-FFF2-40B4-BE49-F238E27FC236}">
                <a16:creationId xmlns:a16="http://schemas.microsoft.com/office/drawing/2014/main" id="{389D9CBA-6535-3713-7064-34AB7F84D6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150312-6D80-DE18-FADD-71649093AC2B}"/>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412636234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189A-7224-D12A-A9CA-148185130B3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FD12C9-240C-9C32-09B3-DA63009A55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98EF08-752F-3BAD-47B1-4BD8D8BA300A}"/>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5" name="Footer Placeholder 4">
            <a:extLst>
              <a:ext uri="{FF2B5EF4-FFF2-40B4-BE49-F238E27FC236}">
                <a16:creationId xmlns:a16="http://schemas.microsoft.com/office/drawing/2014/main" id="{D9CBA128-833D-4E20-740C-100A1BEF43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C7479F-8765-7126-0E55-01F3EE933F58}"/>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264052434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B597D7-DB92-3602-A65E-6A8B1087E9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7170745-7049-D46A-579B-164F2D1F80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E99742-1546-6342-9528-212E3C9CE5CA}"/>
              </a:ext>
            </a:extLst>
          </p:cNvPr>
          <p:cNvSpPr>
            <a:spLocks noGrp="1"/>
          </p:cNvSpPr>
          <p:nvPr>
            <p:ph type="dt" sz="half" idx="10"/>
          </p:nvPr>
        </p:nvSpPr>
        <p:spPr/>
        <p:txBody>
          <a:bodyPr/>
          <a:lstStyle/>
          <a:p>
            <a:fld id="{F7BAB22E-7108-0E48-ACAB-660DBF1ACA9B}" type="datetimeFigureOut">
              <a:rPr lang="en-US" smtClean="0"/>
              <a:t>1/28/2025</a:t>
            </a:fld>
            <a:endParaRPr lang="en-US"/>
          </a:p>
        </p:txBody>
      </p:sp>
      <p:sp>
        <p:nvSpPr>
          <p:cNvPr id="5" name="Footer Placeholder 4">
            <a:extLst>
              <a:ext uri="{FF2B5EF4-FFF2-40B4-BE49-F238E27FC236}">
                <a16:creationId xmlns:a16="http://schemas.microsoft.com/office/drawing/2014/main" id="{DF65DF97-3ABC-F2BE-015C-3F02B717D3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F68C46-C8A7-9474-C9CC-07EC621957F1}"/>
              </a:ext>
            </a:extLst>
          </p:cNvPr>
          <p:cNvSpPr>
            <a:spLocks noGrp="1"/>
          </p:cNvSpPr>
          <p:nvPr>
            <p:ph type="sldNum" sz="quarter" idx="12"/>
          </p:nvPr>
        </p:nvSpPr>
        <p:spPr/>
        <p:txBody>
          <a:bodyPr/>
          <a:lstStyle/>
          <a:p>
            <a:fld id="{4A633060-A57A-5E46-A447-2F2B88CC7C32}" type="slidenum">
              <a:rPr lang="en-US" smtClean="0"/>
              <a:t>‹#›</a:t>
            </a:fld>
            <a:endParaRPr lang="en-US"/>
          </a:p>
        </p:txBody>
      </p:sp>
    </p:spTree>
    <p:extLst>
      <p:ext uri="{BB962C8B-B14F-4D97-AF65-F5344CB8AC3E}">
        <p14:creationId xmlns:p14="http://schemas.microsoft.com/office/powerpoint/2010/main" val="47970453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12948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 Slide Color Bkg">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Thank you</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13708666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Black Bkg">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6176081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55370492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156084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0496038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530253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59005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757211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0149063"/>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1" y="4038049"/>
            <a:ext cx="3231416" cy="1398587"/>
          </a:xfrm>
          <a:prstGeom prst="rect">
            <a:avLst/>
          </a:prstGeom>
        </p:spPr>
        <p:txBody>
          <a:bodyPr>
            <a:noAutofit/>
          </a:bodyPr>
          <a:lstStyle>
            <a:lvl1pPr marL="0" indent="0">
              <a:buFont typeface="Arial" panose="020B0604020202020204" pitchFamily="34" charset="0"/>
              <a:buNone/>
              <a:defRPr lang="en-US" sz="3200">
                <a:solidFill>
                  <a:srgbClr val="B238BA"/>
                </a:solidFill>
                <a:latin typeface="Segoe Sans Display" pitchFamily="2" charset="0"/>
                <a:cs typeface="Segoe Sans Display" pitchFamily="2" charset="0"/>
              </a:defRPr>
            </a:lvl1pPr>
          </a:lstStyle>
          <a:p>
            <a:pPr marL="228600" lvl="0" indent="-228600"/>
            <a:r>
              <a:rPr lang="en-US"/>
              <a:t>Section title two</a:t>
            </a:r>
          </a:p>
        </p:txBody>
      </p:sp>
    </p:spTree>
    <p:extLst>
      <p:ext uri="{BB962C8B-B14F-4D97-AF65-F5344CB8AC3E}">
        <p14:creationId xmlns:p14="http://schemas.microsoft.com/office/powerpoint/2010/main" val="16560332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3563368"/>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925927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492443"/>
          </a:xfrm>
        </p:spPr>
        <p:txBody>
          <a:bodyPr/>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7BA08EAC-E0C7-46FA-B97C-DEA0E818833E}"/>
              </a:ext>
            </a:extLst>
          </p:cNvPr>
          <p:cNvSpPr>
            <a:spLocks noGrp="1"/>
          </p:cNvSpPr>
          <p:nvPr>
            <p:ph type="ftr" sz="quarter" idx="3"/>
          </p:nvPr>
        </p:nvSpPr>
        <p:spPr>
          <a:xfrm>
            <a:off x="5054600" y="6570297"/>
            <a:ext cx="2082800" cy="123111"/>
          </a:xfrm>
          <a:prstGeom prst="rect">
            <a:avLst/>
          </a:prstGeom>
        </p:spPr>
        <p:txBody>
          <a:bodyPr lIns="0" tIns="0" rIns="0" bIns="0">
            <a:spAutoFit/>
          </a:bodyPr>
          <a:lstStyle>
            <a:lvl1pPr>
              <a:defRPr sz="800"/>
            </a:lvl1pPr>
          </a:lstStyle>
          <a:p>
            <a:pPr algn="ctr">
              <a:defRPr/>
            </a:pPr>
            <a:endParaRPr lang="en-US">
              <a:solidFill>
                <a:srgbClr val="505050"/>
              </a:solidFill>
            </a:endParaRPr>
          </a:p>
        </p:txBody>
      </p:sp>
    </p:spTree>
    <p:extLst>
      <p:ext uri="{BB962C8B-B14F-4D97-AF65-F5344CB8AC3E}">
        <p14:creationId xmlns:p14="http://schemas.microsoft.com/office/powerpoint/2010/main" val="329028662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68">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1097">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4" name="Picture 3" descr="A white background with wavy lines&#10;&#10;Description automatically generated">
            <a:extLst>
              <a:ext uri="{FF2B5EF4-FFF2-40B4-BE49-F238E27FC236}">
                <a16:creationId xmlns:a16="http://schemas.microsoft.com/office/drawing/2014/main" id="{43CFDF3A-13A9-4CE5-B0F1-E9FBC4D2333E}"/>
              </a:ext>
            </a:extLst>
          </p:cNvPr>
          <p:cNvPicPr>
            <a:picLocks noChangeAspect="1"/>
          </p:cNvPicPr>
          <p:nvPr userDrawn="1"/>
        </p:nvPicPr>
        <p:blipFill rotWithShape="1">
          <a:blip r:embed="rId2">
            <a:alphaModFix amt="15000"/>
            <a:extLst>
              <a:ext uri="{28A0092B-C50C-407E-A947-70E740481C1C}">
                <a14:useLocalDpi xmlns:a14="http://schemas.microsoft.com/office/drawing/2010/main" val="0"/>
              </a:ext>
            </a:extLst>
          </a:blip>
          <a:srcRect l="4253" t="21250" r="8858" b="5437"/>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11018520" cy="492443"/>
          </a:xfrm>
        </p:spPr>
        <p:txBody>
          <a:bodyPr/>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7BA08EAC-E0C7-46FA-B97C-DEA0E818833E}"/>
              </a:ext>
            </a:extLst>
          </p:cNvPr>
          <p:cNvSpPr>
            <a:spLocks noGrp="1"/>
          </p:cNvSpPr>
          <p:nvPr>
            <p:ph type="ftr" sz="quarter" idx="3"/>
          </p:nvPr>
        </p:nvSpPr>
        <p:spPr>
          <a:xfrm>
            <a:off x="5054600" y="6570297"/>
            <a:ext cx="2082800" cy="123111"/>
          </a:xfrm>
          <a:prstGeom prst="rect">
            <a:avLst/>
          </a:prstGeom>
        </p:spPr>
        <p:txBody>
          <a:bodyPr lIns="0" tIns="0" rIns="0" bIns="0">
            <a:spAutoFit/>
          </a:bodyPr>
          <a:lstStyle>
            <a:lvl1pPr>
              <a:defRPr sz="800"/>
            </a:lvl1pPr>
          </a:lstStyle>
          <a:p>
            <a:pPr algn="ctr">
              <a:defRPr/>
            </a:pPr>
            <a:endParaRPr lang="en-US">
              <a:solidFill>
                <a:srgbClr val="505050"/>
              </a:solidFill>
            </a:endParaRPr>
          </a:p>
        </p:txBody>
      </p:sp>
    </p:spTree>
    <p:extLst>
      <p:ext uri="{BB962C8B-B14F-4D97-AF65-F5344CB8AC3E}">
        <p14:creationId xmlns:p14="http://schemas.microsoft.com/office/powerpoint/2010/main" val="6334760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68">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1097">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7002805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9347602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eader Background 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1109616-29F5-2A48-AD26-C036688E660A}"/>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553998"/>
          </a:xfrm>
        </p:spPr>
        <p:txBody>
          <a:bodyPr anchor="ctr"/>
          <a:lstStyle>
            <a:lvl1pPr>
              <a:defRPr>
                <a:solidFill>
                  <a:schemeClr val="accent3"/>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844675"/>
            <a:ext cx="11018838" cy="4424363"/>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24446565"/>
      </p:ext>
    </p:extLst>
  </p:cSld>
  <p:clrMapOvr>
    <a:masterClrMapping/>
  </p:clrMapOvr>
  <p:transition>
    <p:fade/>
  </p:transition>
  <p:extLst>
    <p:ext uri="{DCECCB84-F9BA-43D5-87BE-67443E8EF086}">
      <p15:sldGuideLst xmlns:p15="http://schemas.microsoft.com/office/powerpoint/2012/main">
        <p15:guide id="2" orient="horz" pos="1162">
          <p15:clr>
            <a:srgbClr val="5ACBF0"/>
          </p15:clr>
        </p15:guide>
        <p15:guide id="3" orient="horz" pos="288">
          <p15:clr>
            <a:srgbClr val="5ACBF0"/>
          </p15:clr>
        </p15:guide>
        <p15:guide id="5" orient="horz" pos="904">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eader Background Two Column Bullet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D3A5130-10A1-954A-B139-8F920AB6EC86}"/>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nchor="ctr"/>
          <a:lstStyle>
            <a:lvl1pPr>
              <a:defRPr>
                <a:solidFill>
                  <a:schemeClr val="accent3"/>
                </a:solidFill>
              </a:defRPr>
            </a:lvl1p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844674"/>
            <a:ext cx="5211763" cy="4424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844674"/>
            <a:ext cx="5219700" cy="4424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1249753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162">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eader Background Two Column Non-bulleted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6D08175-261D-A74C-8918-CB97ADB19271}"/>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nchor="ctr"/>
          <a:lstStyle>
            <a:lvl1pPr>
              <a:defRPr>
                <a:solidFill>
                  <a:schemeClr val="accent3"/>
                </a:solidFill>
              </a:defRPr>
            </a:lvl1pPr>
          </a:lstStyle>
          <a:p>
            <a:r>
              <a:rPr lang="en-US"/>
              <a:t>Click to edit Master title style</a:t>
            </a:r>
          </a:p>
        </p:txBody>
      </p:sp>
      <p:sp>
        <p:nvSpPr>
          <p:cNvPr id="4" name="Text Placeholder 3"/>
          <p:cNvSpPr>
            <a:spLocks noGrp="1"/>
          </p:cNvSpPr>
          <p:nvPr>
            <p:ph type="body" sz="quarter" idx="10"/>
          </p:nvPr>
        </p:nvSpPr>
        <p:spPr>
          <a:xfrm>
            <a:off x="584200" y="1853052"/>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844675"/>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104879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16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eader Background Two Column Content with Subhead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7941E1A-46FF-9B43-8237-B9FAC6645B8E}"/>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nchor="ctr">
            <a:spAutoFit/>
          </a:bodyPr>
          <a:lstStyle>
            <a:lvl1pPr>
              <a:defRPr>
                <a:solidFill>
                  <a:schemeClr val="accent3"/>
                </a:solidFill>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851161"/>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495686"/>
            <a:ext cx="5214937" cy="377335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844675"/>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489200"/>
            <a:ext cx="5214937" cy="3779838"/>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000458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162">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Text Placeholder 15">
            <a:extLst>
              <a:ext uri="{FF2B5EF4-FFF2-40B4-BE49-F238E27FC236}">
                <a16:creationId xmlns:a16="http://schemas.microsoft.com/office/drawing/2014/main" id="{B5B86D2C-4A4B-B29D-8D68-0653F3E5761E}"/>
              </a:ext>
            </a:extLst>
          </p:cNvPr>
          <p:cNvSpPr>
            <a:spLocks noGrp="1"/>
          </p:cNvSpPr>
          <p:nvPr>
            <p:ph type="body" sz="quarter" idx="11" hasCustomPrompt="1"/>
          </p:nvPr>
        </p:nvSpPr>
        <p:spPr>
          <a:xfrm>
            <a:off x="7199550" y="4038049"/>
            <a:ext cx="3455749" cy="1398587"/>
          </a:xfrm>
          <a:prstGeom prst="rect">
            <a:avLst/>
          </a:prstGeom>
        </p:spPr>
        <p:txBody>
          <a:bodyPr>
            <a:noAutofit/>
          </a:bodyPr>
          <a:lstStyle>
            <a:lvl1pPr marL="0" indent="0">
              <a:buFont typeface="Arial" panose="020B0604020202020204" pitchFamily="34" charset="0"/>
              <a:buNone/>
              <a:defRPr lang="en-US" sz="3200">
                <a:solidFill>
                  <a:srgbClr val="B238BA"/>
                </a:solidFill>
                <a:latin typeface="Segoe Sans Display" pitchFamily="2" charset="0"/>
                <a:cs typeface="Segoe Sans Display" pitchFamily="2" charset="0"/>
              </a:defRPr>
            </a:lvl1pPr>
          </a:lstStyle>
          <a:p>
            <a:pPr marL="228600" lvl="0" indent="-228600"/>
            <a:r>
              <a:rPr lang="en-US"/>
              <a:t>Section title three</a:t>
            </a:r>
          </a:p>
        </p:txBody>
      </p:sp>
    </p:spTree>
    <p:extLst>
      <p:ext uri="{BB962C8B-B14F-4D97-AF65-F5344CB8AC3E}">
        <p14:creationId xmlns:p14="http://schemas.microsoft.com/office/powerpoint/2010/main" val="24409175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Header Background Three Column Bullet with Subtitle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5B0B838-FFE7-3848-8346-94C828955739}"/>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nchor="ctr">
            <a:spAutoFit/>
          </a:bodyPr>
          <a:lstStyle>
            <a:lvl1pPr>
              <a:defRPr>
                <a:solidFill>
                  <a:schemeClr val="accent3"/>
                </a:solidFill>
              </a:defRPr>
            </a:lvl1p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8446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7971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8446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7905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8446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7971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672402"/>
      </p:ext>
    </p:extLst>
  </p:cSld>
  <p:clrMapOvr>
    <a:masterClrMapping/>
  </p:clrMapOvr>
  <p:transition>
    <p:fade/>
  </p:transition>
  <p:extLst>
    <p:ext uri="{DCECCB84-F9BA-43D5-87BE-67443E8EF086}">
      <p15:sldGuideLst xmlns:p15="http://schemas.microsoft.com/office/powerpoint/2012/main">
        <p15:guide id="3" orient="horz" pos="1162">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Header Background Four Column Bullet with Subtitle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7D56507-64E9-FD49-A968-94669A530F35}"/>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nchor="ctr">
            <a:spAutoFit/>
          </a:bodyPr>
          <a:lstStyle>
            <a:lvl1pPr>
              <a:defRPr>
                <a:solidFill>
                  <a:schemeClr val="accent3"/>
                </a:solidFill>
              </a:defRPr>
            </a:lvl1p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8446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6895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8446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6828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8446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6895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8446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6828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682401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162">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Header Line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nchor="ct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7" name="Straight Connector 6">
            <a:extLst>
              <a:ext uri="{FF2B5EF4-FFF2-40B4-BE49-F238E27FC236}">
                <a16:creationId xmlns:a16="http://schemas.microsoft.com/office/drawing/2014/main" id="{8EDAE969-6DFB-AD4B-A4BB-4C9D04F1489D}"/>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429837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Header Line 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nchor="ctr"/>
          <a:lstStyle>
            <a:lvl1pPr>
              <a:defRPr>
                <a:solidFill>
                  <a:schemeClr val="tx1"/>
                </a:solidFill>
              </a:defRPr>
            </a:lvl1p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AE9361ED-1B01-E94D-9CDA-29127BEC918D}"/>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027958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Header Line 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nchor="ctr"/>
          <a:lstStyle>
            <a:lvl1pPr>
              <a:defRPr>
                <a:solidFill>
                  <a:schemeClr val="tx1"/>
                </a:solidFill>
              </a:defRPr>
            </a:lvl1p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6161C8D7-A314-D146-8B0F-88DAD8C243A2}"/>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33209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Header Background 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43174"/>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7699"/>
            <a:ext cx="5214937" cy="377335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3"/>
            <a:ext cx="5214937" cy="3779838"/>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B52B4BDF-7433-F544-8549-B08FCF3FD2A9}"/>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834108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162">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Header Line 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0" name="Straight Connector 9">
            <a:extLst>
              <a:ext uri="{FF2B5EF4-FFF2-40B4-BE49-F238E27FC236}">
                <a16:creationId xmlns:a16="http://schemas.microsoft.com/office/drawing/2014/main" id="{CF841732-6515-3E42-A4B2-E3983B953B2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229692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Header Line 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F6A269D7-BC15-0043-AAC1-8EE9E66292B3}"/>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813000"/>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Header Line Four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12" name="Straight Connector 11">
            <a:extLst>
              <a:ext uri="{FF2B5EF4-FFF2-40B4-BE49-F238E27FC236}">
                <a16:creationId xmlns:a16="http://schemas.microsoft.com/office/drawing/2014/main" id="{F6A269D7-BC15-0043-AAC1-8EE9E66292B3}"/>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130960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Header Line Blank">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58100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0" y="4038049"/>
            <a:ext cx="3379549" cy="1398587"/>
          </a:xfrm>
          <a:prstGeom prst="rect">
            <a:avLst/>
          </a:prstGeom>
        </p:spPr>
        <p:txBody>
          <a:bodyPr>
            <a:noAutofit/>
          </a:bodyPr>
          <a:lstStyle>
            <a:lvl1pPr marL="0" indent="0">
              <a:buNone/>
              <a:defRPr lang="en-US" sz="3200" dirty="0">
                <a:solidFill>
                  <a:srgbClr val="B238BA"/>
                </a:solidFill>
                <a:latin typeface="Segoe Sans Display" pitchFamily="2" charset="0"/>
                <a:cs typeface="Segoe Sans Display" pitchFamily="2" charset="0"/>
              </a:defRPr>
            </a:lvl1pPr>
          </a:lstStyle>
          <a:p>
            <a:pPr marL="457200" lvl="0" indent="-457200"/>
            <a:r>
              <a:rPr lang="en-US"/>
              <a:t>Section title four</a:t>
            </a:r>
          </a:p>
        </p:txBody>
      </p:sp>
    </p:spTree>
    <p:extLst>
      <p:ext uri="{BB962C8B-B14F-4D97-AF65-F5344CB8AC3E}">
        <p14:creationId xmlns:p14="http://schemas.microsoft.com/office/powerpoint/2010/main" val="41038477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Header Line 12 Months">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sp>
        <p:nvSpPr>
          <p:cNvPr id="4" name="TextBox 3">
            <a:extLst>
              <a:ext uri="{FF2B5EF4-FFF2-40B4-BE49-F238E27FC236}">
                <a16:creationId xmlns:a16="http://schemas.microsoft.com/office/drawing/2014/main" id="{B18F2C41-5A30-1248-BC80-9A37B665EECC}"/>
              </a:ext>
            </a:extLst>
          </p:cNvPr>
          <p:cNvSpPr txBox="1"/>
          <p:nvPr userDrawn="1"/>
        </p:nvSpPr>
        <p:spPr>
          <a:xfrm flipH="1">
            <a:off x="584200"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1</a:t>
            </a:r>
          </a:p>
        </p:txBody>
      </p:sp>
      <p:sp>
        <p:nvSpPr>
          <p:cNvPr id="5" name="TextBox 4">
            <a:extLst>
              <a:ext uri="{FF2B5EF4-FFF2-40B4-BE49-F238E27FC236}">
                <a16:creationId xmlns:a16="http://schemas.microsoft.com/office/drawing/2014/main" id="{4D68F0A3-9593-8B46-BA55-A0F722402788}"/>
              </a:ext>
            </a:extLst>
          </p:cNvPr>
          <p:cNvSpPr txBox="1"/>
          <p:nvPr userDrawn="1"/>
        </p:nvSpPr>
        <p:spPr>
          <a:xfrm flipH="1">
            <a:off x="2470150"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2</a:t>
            </a:r>
          </a:p>
        </p:txBody>
      </p:sp>
      <p:sp>
        <p:nvSpPr>
          <p:cNvPr id="6" name="TextBox 5">
            <a:extLst>
              <a:ext uri="{FF2B5EF4-FFF2-40B4-BE49-F238E27FC236}">
                <a16:creationId xmlns:a16="http://schemas.microsoft.com/office/drawing/2014/main" id="{E5945E50-A071-0142-989D-F328676D8802}"/>
              </a:ext>
            </a:extLst>
          </p:cNvPr>
          <p:cNvSpPr txBox="1"/>
          <p:nvPr userDrawn="1"/>
        </p:nvSpPr>
        <p:spPr>
          <a:xfrm flipH="1">
            <a:off x="4367808"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3</a:t>
            </a:r>
          </a:p>
        </p:txBody>
      </p:sp>
      <p:sp>
        <p:nvSpPr>
          <p:cNvPr id="7" name="TextBox 6">
            <a:extLst>
              <a:ext uri="{FF2B5EF4-FFF2-40B4-BE49-F238E27FC236}">
                <a16:creationId xmlns:a16="http://schemas.microsoft.com/office/drawing/2014/main" id="{2F614F22-4D74-7342-860E-4B18A66D7E4D}"/>
              </a:ext>
            </a:extLst>
          </p:cNvPr>
          <p:cNvSpPr txBox="1"/>
          <p:nvPr userDrawn="1"/>
        </p:nvSpPr>
        <p:spPr>
          <a:xfrm flipH="1">
            <a:off x="6240016"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4</a:t>
            </a:r>
          </a:p>
        </p:txBody>
      </p:sp>
      <p:sp>
        <p:nvSpPr>
          <p:cNvPr id="8" name="TextBox 7">
            <a:extLst>
              <a:ext uri="{FF2B5EF4-FFF2-40B4-BE49-F238E27FC236}">
                <a16:creationId xmlns:a16="http://schemas.microsoft.com/office/drawing/2014/main" id="{9CFA38B9-D596-324E-B56C-86272052ED71}"/>
              </a:ext>
            </a:extLst>
          </p:cNvPr>
          <p:cNvSpPr txBox="1"/>
          <p:nvPr userDrawn="1"/>
        </p:nvSpPr>
        <p:spPr>
          <a:xfrm flipH="1">
            <a:off x="8127999" y="1436688"/>
            <a:ext cx="1592262" cy="581025"/>
          </a:xfrm>
          <a:prstGeom prst="rect">
            <a:avLst/>
          </a:prstGeom>
          <a:noFill/>
        </p:spPr>
        <p:txBody>
          <a:bodyPr wrap="square" lIns="90000" tIns="0" rIns="0" bIns="0" rtlCol="0">
            <a:noAutofit/>
          </a:bodyPr>
          <a:lstStyle/>
          <a:p>
            <a:pPr algn="l"/>
            <a:r>
              <a:rPr lang="en-US" sz="3600">
                <a:solidFill>
                  <a:schemeClr val="tx2"/>
                </a:solidFill>
                <a:latin typeface="+mj-lt"/>
              </a:rPr>
              <a:t>5</a:t>
            </a:r>
          </a:p>
        </p:txBody>
      </p:sp>
      <p:sp>
        <p:nvSpPr>
          <p:cNvPr id="9" name="TextBox 8">
            <a:extLst>
              <a:ext uri="{FF2B5EF4-FFF2-40B4-BE49-F238E27FC236}">
                <a16:creationId xmlns:a16="http://schemas.microsoft.com/office/drawing/2014/main" id="{389AA766-019D-D747-8BF8-A6BB5F9B0D2A}"/>
              </a:ext>
            </a:extLst>
          </p:cNvPr>
          <p:cNvSpPr txBox="1"/>
          <p:nvPr userDrawn="1"/>
        </p:nvSpPr>
        <p:spPr>
          <a:xfrm flipH="1">
            <a:off x="10013950"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6</a:t>
            </a:r>
          </a:p>
        </p:txBody>
      </p:sp>
      <p:sp>
        <p:nvSpPr>
          <p:cNvPr id="10" name="TextBox 9">
            <a:extLst>
              <a:ext uri="{FF2B5EF4-FFF2-40B4-BE49-F238E27FC236}">
                <a16:creationId xmlns:a16="http://schemas.microsoft.com/office/drawing/2014/main" id="{FC53D296-5303-4A40-AC03-A80B718ABEE0}"/>
              </a:ext>
            </a:extLst>
          </p:cNvPr>
          <p:cNvSpPr txBox="1"/>
          <p:nvPr userDrawn="1"/>
        </p:nvSpPr>
        <p:spPr>
          <a:xfrm flipH="1">
            <a:off x="584200"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7</a:t>
            </a:r>
          </a:p>
        </p:txBody>
      </p:sp>
      <p:sp>
        <p:nvSpPr>
          <p:cNvPr id="11" name="TextBox 10">
            <a:extLst>
              <a:ext uri="{FF2B5EF4-FFF2-40B4-BE49-F238E27FC236}">
                <a16:creationId xmlns:a16="http://schemas.microsoft.com/office/drawing/2014/main" id="{28091C67-5938-734E-B7A2-BD95A68B67E6}"/>
              </a:ext>
            </a:extLst>
          </p:cNvPr>
          <p:cNvSpPr txBox="1"/>
          <p:nvPr userDrawn="1"/>
        </p:nvSpPr>
        <p:spPr>
          <a:xfrm flipH="1">
            <a:off x="2470150"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8</a:t>
            </a:r>
          </a:p>
        </p:txBody>
      </p:sp>
      <p:sp>
        <p:nvSpPr>
          <p:cNvPr id="12" name="TextBox 11">
            <a:extLst>
              <a:ext uri="{FF2B5EF4-FFF2-40B4-BE49-F238E27FC236}">
                <a16:creationId xmlns:a16="http://schemas.microsoft.com/office/drawing/2014/main" id="{F6E67942-3EF0-2141-89C0-47BA2F77054B}"/>
              </a:ext>
            </a:extLst>
          </p:cNvPr>
          <p:cNvSpPr txBox="1"/>
          <p:nvPr userDrawn="1"/>
        </p:nvSpPr>
        <p:spPr>
          <a:xfrm flipH="1">
            <a:off x="4367808"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9</a:t>
            </a:r>
          </a:p>
        </p:txBody>
      </p:sp>
      <p:sp>
        <p:nvSpPr>
          <p:cNvPr id="13" name="TextBox 12">
            <a:extLst>
              <a:ext uri="{FF2B5EF4-FFF2-40B4-BE49-F238E27FC236}">
                <a16:creationId xmlns:a16="http://schemas.microsoft.com/office/drawing/2014/main" id="{76066549-A02E-E44F-96D7-F0B171B059E3}"/>
              </a:ext>
            </a:extLst>
          </p:cNvPr>
          <p:cNvSpPr txBox="1"/>
          <p:nvPr userDrawn="1"/>
        </p:nvSpPr>
        <p:spPr>
          <a:xfrm flipH="1">
            <a:off x="6240016"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10</a:t>
            </a:r>
          </a:p>
        </p:txBody>
      </p:sp>
      <p:sp>
        <p:nvSpPr>
          <p:cNvPr id="14" name="TextBox 13">
            <a:extLst>
              <a:ext uri="{FF2B5EF4-FFF2-40B4-BE49-F238E27FC236}">
                <a16:creationId xmlns:a16="http://schemas.microsoft.com/office/drawing/2014/main" id="{898C6871-7F8D-4545-9CE1-97DF89587969}"/>
              </a:ext>
            </a:extLst>
          </p:cNvPr>
          <p:cNvSpPr txBox="1"/>
          <p:nvPr userDrawn="1"/>
        </p:nvSpPr>
        <p:spPr>
          <a:xfrm flipH="1">
            <a:off x="8127999" y="3789363"/>
            <a:ext cx="1592262" cy="581025"/>
          </a:xfrm>
          <a:prstGeom prst="rect">
            <a:avLst/>
          </a:prstGeom>
          <a:noFill/>
        </p:spPr>
        <p:txBody>
          <a:bodyPr wrap="square" lIns="90000" tIns="0" rIns="0" bIns="0" rtlCol="0">
            <a:noAutofit/>
          </a:bodyPr>
          <a:lstStyle/>
          <a:p>
            <a:pPr algn="l"/>
            <a:r>
              <a:rPr lang="en-US" sz="3600">
                <a:solidFill>
                  <a:schemeClr val="tx2"/>
                </a:solidFill>
                <a:latin typeface="+mj-lt"/>
              </a:rPr>
              <a:t>11</a:t>
            </a:r>
          </a:p>
        </p:txBody>
      </p:sp>
      <p:sp>
        <p:nvSpPr>
          <p:cNvPr id="15" name="TextBox 14">
            <a:extLst>
              <a:ext uri="{FF2B5EF4-FFF2-40B4-BE49-F238E27FC236}">
                <a16:creationId xmlns:a16="http://schemas.microsoft.com/office/drawing/2014/main" id="{0BCD1BBA-EDFD-9E48-8219-788B491881B6}"/>
              </a:ext>
            </a:extLst>
          </p:cNvPr>
          <p:cNvSpPr txBox="1"/>
          <p:nvPr userDrawn="1"/>
        </p:nvSpPr>
        <p:spPr>
          <a:xfrm flipH="1">
            <a:off x="10013950"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12</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956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162612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9_Header Line 12 Months">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tx1"/>
                </a:solidFill>
              </a:defRPr>
            </a:lvl1pPr>
          </a:lstStyle>
          <a:p>
            <a:r>
              <a:rPr lang="en-US"/>
              <a:t>Click to edit Master title style</a:t>
            </a:r>
          </a:p>
        </p:txBody>
      </p:sp>
      <p:sp>
        <p:nvSpPr>
          <p:cNvPr id="4" name="TextBox 3">
            <a:extLst>
              <a:ext uri="{FF2B5EF4-FFF2-40B4-BE49-F238E27FC236}">
                <a16:creationId xmlns:a16="http://schemas.microsoft.com/office/drawing/2014/main" id="{B18F2C41-5A30-1248-BC80-9A37B665EECC}"/>
              </a:ext>
            </a:extLst>
          </p:cNvPr>
          <p:cNvSpPr txBox="1"/>
          <p:nvPr userDrawn="1"/>
        </p:nvSpPr>
        <p:spPr>
          <a:xfrm flipH="1">
            <a:off x="584200"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Jan</a:t>
            </a:r>
          </a:p>
        </p:txBody>
      </p:sp>
      <p:sp>
        <p:nvSpPr>
          <p:cNvPr id="5" name="TextBox 4">
            <a:extLst>
              <a:ext uri="{FF2B5EF4-FFF2-40B4-BE49-F238E27FC236}">
                <a16:creationId xmlns:a16="http://schemas.microsoft.com/office/drawing/2014/main" id="{4D68F0A3-9593-8B46-BA55-A0F722402788}"/>
              </a:ext>
            </a:extLst>
          </p:cNvPr>
          <p:cNvSpPr txBox="1"/>
          <p:nvPr userDrawn="1"/>
        </p:nvSpPr>
        <p:spPr>
          <a:xfrm flipH="1">
            <a:off x="2470150"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Feb</a:t>
            </a:r>
          </a:p>
        </p:txBody>
      </p:sp>
      <p:sp>
        <p:nvSpPr>
          <p:cNvPr id="6" name="TextBox 5">
            <a:extLst>
              <a:ext uri="{FF2B5EF4-FFF2-40B4-BE49-F238E27FC236}">
                <a16:creationId xmlns:a16="http://schemas.microsoft.com/office/drawing/2014/main" id="{E5945E50-A071-0142-989D-F328676D8802}"/>
              </a:ext>
            </a:extLst>
          </p:cNvPr>
          <p:cNvSpPr txBox="1"/>
          <p:nvPr userDrawn="1"/>
        </p:nvSpPr>
        <p:spPr>
          <a:xfrm flipH="1">
            <a:off x="4367808"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Mar</a:t>
            </a:r>
          </a:p>
        </p:txBody>
      </p:sp>
      <p:sp>
        <p:nvSpPr>
          <p:cNvPr id="7" name="TextBox 6">
            <a:extLst>
              <a:ext uri="{FF2B5EF4-FFF2-40B4-BE49-F238E27FC236}">
                <a16:creationId xmlns:a16="http://schemas.microsoft.com/office/drawing/2014/main" id="{2F614F22-4D74-7342-860E-4B18A66D7E4D}"/>
              </a:ext>
            </a:extLst>
          </p:cNvPr>
          <p:cNvSpPr txBox="1"/>
          <p:nvPr userDrawn="1"/>
        </p:nvSpPr>
        <p:spPr>
          <a:xfrm flipH="1">
            <a:off x="6240016"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Apr</a:t>
            </a:r>
          </a:p>
        </p:txBody>
      </p:sp>
      <p:sp>
        <p:nvSpPr>
          <p:cNvPr id="8" name="TextBox 7">
            <a:extLst>
              <a:ext uri="{FF2B5EF4-FFF2-40B4-BE49-F238E27FC236}">
                <a16:creationId xmlns:a16="http://schemas.microsoft.com/office/drawing/2014/main" id="{9CFA38B9-D596-324E-B56C-86272052ED71}"/>
              </a:ext>
            </a:extLst>
          </p:cNvPr>
          <p:cNvSpPr txBox="1"/>
          <p:nvPr userDrawn="1"/>
        </p:nvSpPr>
        <p:spPr>
          <a:xfrm flipH="1">
            <a:off x="8127999" y="1436688"/>
            <a:ext cx="1592262" cy="581025"/>
          </a:xfrm>
          <a:prstGeom prst="rect">
            <a:avLst/>
          </a:prstGeom>
          <a:noFill/>
        </p:spPr>
        <p:txBody>
          <a:bodyPr wrap="square" lIns="90000" tIns="0" rIns="0" bIns="0" rtlCol="0" anchor="ctr">
            <a:noAutofit/>
          </a:bodyPr>
          <a:lstStyle/>
          <a:p>
            <a:pPr algn="l"/>
            <a:r>
              <a:rPr lang="en-US" sz="2800">
                <a:solidFill>
                  <a:schemeClr val="tx2"/>
                </a:solidFill>
                <a:latin typeface="+mj-lt"/>
              </a:rPr>
              <a:t>May</a:t>
            </a:r>
          </a:p>
        </p:txBody>
      </p:sp>
      <p:sp>
        <p:nvSpPr>
          <p:cNvPr id="9" name="TextBox 8">
            <a:extLst>
              <a:ext uri="{FF2B5EF4-FFF2-40B4-BE49-F238E27FC236}">
                <a16:creationId xmlns:a16="http://schemas.microsoft.com/office/drawing/2014/main" id="{389AA766-019D-D747-8BF8-A6BB5F9B0D2A}"/>
              </a:ext>
            </a:extLst>
          </p:cNvPr>
          <p:cNvSpPr txBox="1"/>
          <p:nvPr userDrawn="1"/>
        </p:nvSpPr>
        <p:spPr>
          <a:xfrm flipH="1">
            <a:off x="10013950"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Jun</a:t>
            </a:r>
          </a:p>
        </p:txBody>
      </p:sp>
      <p:sp>
        <p:nvSpPr>
          <p:cNvPr id="10" name="TextBox 9">
            <a:extLst>
              <a:ext uri="{FF2B5EF4-FFF2-40B4-BE49-F238E27FC236}">
                <a16:creationId xmlns:a16="http://schemas.microsoft.com/office/drawing/2014/main" id="{FC53D296-5303-4A40-AC03-A80B718ABEE0}"/>
              </a:ext>
            </a:extLst>
          </p:cNvPr>
          <p:cNvSpPr txBox="1"/>
          <p:nvPr userDrawn="1"/>
        </p:nvSpPr>
        <p:spPr>
          <a:xfrm flipH="1">
            <a:off x="584200"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Jul</a:t>
            </a:r>
          </a:p>
        </p:txBody>
      </p:sp>
      <p:sp>
        <p:nvSpPr>
          <p:cNvPr id="11" name="TextBox 10">
            <a:extLst>
              <a:ext uri="{FF2B5EF4-FFF2-40B4-BE49-F238E27FC236}">
                <a16:creationId xmlns:a16="http://schemas.microsoft.com/office/drawing/2014/main" id="{28091C67-5938-734E-B7A2-BD95A68B67E6}"/>
              </a:ext>
            </a:extLst>
          </p:cNvPr>
          <p:cNvSpPr txBox="1"/>
          <p:nvPr userDrawn="1"/>
        </p:nvSpPr>
        <p:spPr>
          <a:xfrm flipH="1">
            <a:off x="2470150"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Aug</a:t>
            </a:r>
          </a:p>
        </p:txBody>
      </p:sp>
      <p:sp>
        <p:nvSpPr>
          <p:cNvPr id="12" name="TextBox 11">
            <a:extLst>
              <a:ext uri="{FF2B5EF4-FFF2-40B4-BE49-F238E27FC236}">
                <a16:creationId xmlns:a16="http://schemas.microsoft.com/office/drawing/2014/main" id="{F6E67942-3EF0-2141-89C0-47BA2F77054B}"/>
              </a:ext>
            </a:extLst>
          </p:cNvPr>
          <p:cNvSpPr txBox="1"/>
          <p:nvPr userDrawn="1"/>
        </p:nvSpPr>
        <p:spPr>
          <a:xfrm flipH="1">
            <a:off x="4367808"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Sep</a:t>
            </a:r>
          </a:p>
        </p:txBody>
      </p:sp>
      <p:sp>
        <p:nvSpPr>
          <p:cNvPr id="13" name="TextBox 12">
            <a:extLst>
              <a:ext uri="{FF2B5EF4-FFF2-40B4-BE49-F238E27FC236}">
                <a16:creationId xmlns:a16="http://schemas.microsoft.com/office/drawing/2014/main" id="{76066549-A02E-E44F-96D7-F0B171B059E3}"/>
              </a:ext>
            </a:extLst>
          </p:cNvPr>
          <p:cNvSpPr txBox="1"/>
          <p:nvPr userDrawn="1"/>
        </p:nvSpPr>
        <p:spPr>
          <a:xfrm flipH="1">
            <a:off x="6240016"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Oct</a:t>
            </a:r>
          </a:p>
        </p:txBody>
      </p:sp>
      <p:sp>
        <p:nvSpPr>
          <p:cNvPr id="14" name="TextBox 13">
            <a:extLst>
              <a:ext uri="{FF2B5EF4-FFF2-40B4-BE49-F238E27FC236}">
                <a16:creationId xmlns:a16="http://schemas.microsoft.com/office/drawing/2014/main" id="{898C6871-7F8D-4545-9CE1-97DF89587969}"/>
              </a:ext>
            </a:extLst>
          </p:cNvPr>
          <p:cNvSpPr txBox="1"/>
          <p:nvPr userDrawn="1"/>
        </p:nvSpPr>
        <p:spPr>
          <a:xfrm flipH="1">
            <a:off x="8127999" y="3789363"/>
            <a:ext cx="1592262" cy="581025"/>
          </a:xfrm>
          <a:prstGeom prst="rect">
            <a:avLst/>
          </a:prstGeom>
          <a:noFill/>
        </p:spPr>
        <p:txBody>
          <a:bodyPr wrap="square" lIns="90000" tIns="0" rIns="0" bIns="0" rtlCol="0" anchor="ctr">
            <a:noAutofit/>
          </a:bodyPr>
          <a:lstStyle/>
          <a:p>
            <a:pPr algn="l"/>
            <a:r>
              <a:rPr lang="en-US" sz="2800">
                <a:solidFill>
                  <a:schemeClr val="tx2"/>
                </a:solidFill>
                <a:latin typeface="+mj-lt"/>
              </a:rPr>
              <a:t>Nov</a:t>
            </a:r>
          </a:p>
        </p:txBody>
      </p:sp>
      <p:sp>
        <p:nvSpPr>
          <p:cNvPr id="15" name="TextBox 14">
            <a:extLst>
              <a:ext uri="{FF2B5EF4-FFF2-40B4-BE49-F238E27FC236}">
                <a16:creationId xmlns:a16="http://schemas.microsoft.com/office/drawing/2014/main" id="{0BCD1BBA-EDFD-9E48-8219-788B491881B6}"/>
              </a:ext>
            </a:extLst>
          </p:cNvPr>
          <p:cNvSpPr txBox="1"/>
          <p:nvPr userDrawn="1"/>
        </p:nvSpPr>
        <p:spPr>
          <a:xfrm flipH="1">
            <a:off x="10013950"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Dec</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956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532834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_Header Line 12 Months">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tx1"/>
                </a:solidFill>
              </a:defRPr>
            </a:lvl1pPr>
          </a:lstStyle>
          <a:p>
            <a:r>
              <a:rPr lang="en-US"/>
              <a:t>Click to edit Master title style</a:t>
            </a:r>
          </a:p>
        </p:txBody>
      </p:sp>
      <p:sp>
        <p:nvSpPr>
          <p:cNvPr id="4" name="TextBox 3">
            <a:extLst>
              <a:ext uri="{FF2B5EF4-FFF2-40B4-BE49-F238E27FC236}">
                <a16:creationId xmlns:a16="http://schemas.microsoft.com/office/drawing/2014/main" id="{B18F2C41-5A30-1248-BC80-9A37B665EECC}"/>
              </a:ext>
            </a:extLst>
          </p:cNvPr>
          <p:cNvSpPr txBox="1"/>
          <p:nvPr userDrawn="1"/>
        </p:nvSpPr>
        <p:spPr>
          <a:xfrm flipH="1">
            <a:off x="584200"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1</a:t>
            </a:r>
          </a:p>
        </p:txBody>
      </p:sp>
      <p:sp>
        <p:nvSpPr>
          <p:cNvPr id="5" name="TextBox 4">
            <a:extLst>
              <a:ext uri="{FF2B5EF4-FFF2-40B4-BE49-F238E27FC236}">
                <a16:creationId xmlns:a16="http://schemas.microsoft.com/office/drawing/2014/main" id="{4D68F0A3-9593-8B46-BA55-A0F722402788}"/>
              </a:ext>
            </a:extLst>
          </p:cNvPr>
          <p:cNvSpPr txBox="1"/>
          <p:nvPr userDrawn="1"/>
        </p:nvSpPr>
        <p:spPr>
          <a:xfrm flipH="1">
            <a:off x="2470150"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2</a:t>
            </a:r>
          </a:p>
        </p:txBody>
      </p:sp>
      <p:sp>
        <p:nvSpPr>
          <p:cNvPr id="6" name="TextBox 5">
            <a:extLst>
              <a:ext uri="{FF2B5EF4-FFF2-40B4-BE49-F238E27FC236}">
                <a16:creationId xmlns:a16="http://schemas.microsoft.com/office/drawing/2014/main" id="{E5945E50-A071-0142-989D-F328676D8802}"/>
              </a:ext>
            </a:extLst>
          </p:cNvPr>
          <p:cNvSpPr txBox="1"/>
          <p:nvPr userDrawn="1"/>
        </p:nvSpPr>
        <p:spPr>
          <a:xfrm flipH="1">
            <a:off x="4367808"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3</a:t>
            </a:r>
          </a:p>
        </p:txBody>
      </p:sp>
      <p:sp>
        <p:nvSpPr>
          <p:cNvPr id="7" name="TextBox 6">
            <a:extLst>
              <a:ext uri="{FF2B5EF4-FFF2-40B4-BE49-F238E27FC236}">
                <a16:creationId xmlns:a16="http://schemas.microsoft.com/office/drawing/2014/main" id="{2F614F22-4D74-7342-860E-4B18A66D7E4D}"/>
              </a:ext>
            </a:extLst>
          </p:cNvPr>
          <p:cNvSpPr txBox="1"/>
          <p:nvPr userDrawn="1"/>
        </p:nvSpPr>
        <p:spPr>
          <a:xfrm flipH="1">
            <a:off x="6240016"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4</a:t>
            </a:r>
          </a:p>
        </p:txBody>
      </p:sp>
      <p:sp>
        <p:nvSpPr>
          <p:cNvPr id="8" name="TextBox 7">
            <a:extLst>
              <a:ext uri="{FF2B5EF4-FFF2-40B4-BE49-F238E27FC236}">
                <a16:creationId xmlns:a16="http://schemas.microsoft.com/office/drawing/2014/main" id="{9CFA38B9-D596-324E-B56C-86272052ED71}"/>
              </a:ext>
            </a:extLst>
          </p:cNvPr>
          <p:cNvSpPr txBox="1"/>
          <p:nvPr userDrawn="1"/>
        </p:nvSpPr>
        <p:spPr>
          <a:xfrm flipH="1">
            <a:off x="8127999" y="1436688"/>
            <a:ext cx="1592262" cy="581025"/>
          </a:xfrm>
          <a:prstGeom prst="rect">
            <a:avLst/>
          </a:prstGeom>
          <a:noFill/>
        </p:spPr>
        <p:txBody>
          <a:bodyPr wrap="square" lIns="90000" tIns="0" rIns="0" bIns="0" rtlCol="0" anchor="ctr">
            <a:noAutofit/>
          </a:bodyPr>
          <a:lstStyle/>
          <a:p>
            <a:pPr algn="l"/>
            <a:r>
              <a:rPr lang="en-US" sz="2000">
                <a:solidFill>
                  <a:schemeClr val="tx2"/>
                </a:solidFill>
                <a:latin typeface="+mj-lt"/>
              </a:rPr>
              <a:t>Week 5</a:t>
            </a:r>
          </a:p>
        </p:txBody>
      </p:sp>
      <p:sp>
        <p:nvSpPr>
          <p:cNvPr id="9" name="TextBox 8">
            <a:extLst>
              <a:ext uri="{FF2B5EF4-FFF2-40B4-BE49-F238E27FC236}">
                <a16:creationId xmlns:a16="http://schemas.microsoft.com/office/drawing/2014/main" id="{389AA766-019D-D747-8BF8-A6BB5F9B0D2A}"/>
              </a:ext>
            </a:extLst>
          </p:cNvPr>
          <p:cNvSpPr txBox="1"/>
          <p:nvPr userDrawn="1"/>
        </p:nvSpPr>
        <p:spPr>
          <a:xfrm flipH="1">
            <a:off x="10013950"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6</a:t>
            </a:r>
          </a:p>
        </p:txBody>
      </p:sp>
      <p:sp>
        <p:nvSpPr>
          <p:cNvPr id="10" name="TextBox 9">
            <a:extLst>
              <a:ext uri="{FF2B5EF4-FFF2-40B4-BE49-F238E27FC236}">
                <a16:creationId xmlns:a16="http://schemas.microsoft.com/office/drawing/2014/main" id="{FC53D296-5303-4A40-AC03-A80B718ABEE0}"/>
              </a:ext>
            </a:extLst>
          </p:cNvPr>
          <p:cNvSpPr txBox="1"/>
          <p:nvPr userDrawn="1"/>
        </p:nvSpPr>
        <p:spPr>
          <a:xfrm flipH="1">
            <a:off x="584200"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7</a:t>
            </a:r>
          </a:p>
        </p:txBody>
      </p:sp>
      <p:sp>
        <p:nvSpPr>
          <p:cNvPr id="11" name="TextBox 10">
            <a:extLst>
              <a:ext uri="{FF2B5EF4-FFF2-40B4-BE49-F238E27FC236}">
                <a16:creationId xmlns:a16="http://schemas.microsoft.com/office/drawing/2014/main" id="{28091C67-5938-734E-B7A2-BD95A68B67E6}"/>
              </a:ext>
            </a:extLst>
          </p:cNvPr>
          <p:cNvSpPr txBox="1"/>
          <p:nvPr userDrawn="1"/>
        </p:nvSpPr>
        <p:spPr>
          <a:xfrm flipH="1">
            <a:off x="2470150"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8</a:t>
            </a:r>
          </a:p>
        </p:txBody>
      </p:sp>
      <p:sp>
        <p:nvSpPr>
          <p:cNvPr id="12" name="TextBox 11">
            <a:extLst>
              <a:ext uri="{FF2B5EF4-FFF2-40B4-BE49-F238E27FC236}">
                <a16:creationId xmlns:a16="http://schemas.microsoft.com/office/drawing/2014/main" id="{F6E67942-3EF0-2141-89C0-47BA2F77054B}"/>
              </a:ext>
            </a:extLst>
          </p:cNvPr>
          <p:cNvSpPr txBox="1"/>
          <p:nvPr userDrawn="1"/>
        </p:nvSpPr>
        <p:spPr>
          <a:xfrm flipH="1">
            <a:off x="4367808"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9</a:t>
            </a:r>
          </a:p>
        </p:txBody>
      </p:sp>
      <p:sp>
        <p:nvSpPr>
          <p:cNvPr id="13" name="TextBox 12">
            <a:extLst>
              <a:ext uri="{FF2B5EF4-FFF2-40B4-BE49-F238E27FC236}">
                <a16:creationId xmlns:a16="http://schemas.microsoft.com/office/drawing/2014/main" id="{76066549-A02E-E44F-96D7-F0B171B059E3}"/>
              </a:ext>
            </a:extLst>
          </p:cNvPr>
          <p:cNvSpPr txBox="1"/>
          <p:nvPr userDrawn="1"/>
        </p:nvSpPr>
        <p:spPr>
          <a:xfrm flipH="1">
            <a:off x="6240016"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10</a:t>
            </a:r>
          </a:p>
        </p:txBody>
      </p:sp>
      <p:sp>
        <p:nvSpPr>
          <p:cNvPr id="14" name="TextBox 13">
            <a:extLst>
              <a:ext uri="{FF2B5EF4-FFF2-40B4-BE49-F238E27FC236}">
                <a16:creationId xmlns:a16="http://schemas.microsoft.com/office/drawing/2014/main" id="{898C6871-7F8D-4545-9CE1-97DF89587969}"/>
              </a:ext>
            </a:extLst>
          </p:cNvPr>
          <p:cNvSpPr txBox="1"/>
          <p:nvPr userDrawn="1"/>
        </p:nvSpPr>
        <p:spPr>
          <a:xfrm flipH="1">
            <a:off x="8127999" y="3789363"/>
            <a:ext cx="1592262" cy="581025"/>
          </a:xfrm>
          <a:prstGeom prst="rect">
            <a:avLst/>
          </a:prstGeom>
          <a:noFill/>
        </p:spPr>
        <p:txBody>
          <a:bodyPr wrap="square" lIns="90000" tIns="0" rIns="0" bIns="0" rtlCol="0" anchor="ctr">
            <a:noAutofit/>
          </a:bodyPr>
          <a:lstStyle/>
          <a:p>
            <a:pPr algn="l"/>
            <a:r>
              <a:rPr lang="en-US" sz="2000">
                <a:solidFill>
                  <a:schemeClr val="tx2"/>
                </a:solidFill>
                <a:latin typeface="+mj-lt"/>
              </a:rPr>
              <a:t>Week 11</a:t>
            </a:r>
          </a:p>
        </p:txBody>
      </p:sp>
      <p:sp>
        <p:nvSpPr>
          <p:cNvPr id="15" name="TextBox 14">
            <a:extLst>
              <a:ext uri="{FF2B5EF4-FFF2-40B4-BE49-F238E27FC236}">
                <a16:creationId xmlns:a16="http://schemas.microsoft.com/office/drawing/2014/main" id="{0BCD1BBA-EDFD-9E48-8219-788B491881B6}"/>
              </a:ext>
            </a:extLst>
          </p:cNvPr>
          <p:cNvSpPr txBox="1"/>
          <p:nvPr userDrawn="1"/>
        </p:nvSpPr>
        <p:spPr>
          <a:xfrm flipH="1">
            <a:off x="10013950"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12</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956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569750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3_Header Line 12 Months">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tx1"/>
                </a:solidFill>
              </a:defRPr>
            </a:lvl1pPr>
          </a:lstStyle>
          <a:p>
            <a:r>
              <a:rPr lang="en-US"/>
              <a:t>Click to edit Master title style</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701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9" name="Text Placeholder 28">
            <a:extLst>
              <a:ext uri="{FF2B5EF4-FFF2-40B4-BE49-F238E27FC236}">
                <a16:creationId xmlns:a16="http://schemas.microsoft.com/office/drawing/2014/main" id="{2B32F430-ED23-B440-BB46-25EFAA521E1A}"/>
              </a:ext>
            </a:extLst>
          </p:cNvPr>
          <p:cNvSpPr>
            <a:spLocks noGrp="1"/>
          </p:cNvSpPr>
          <p:nvPr>
            <p:ph type="body" sz="quarter" idx="22" hasCustomPrompt="1"/>
          </p:nvPr>
        </p:nvSpPr>
        <p:spPr>
          <a:xfrm>
            <a:off x="584200" y="1436688"/>
            <a:ext cx="1595439"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1" name="Text Placeholder 28">
            <a:extLst>
              <a:ext uri="{FF2B5EF4-FFF2-40B4-BE49-F238E27FC236}">
                <a16:creationId xmlns:a16="http://schemas.microsoft.com/office/drawing/2014/main" id="{7BE96FEE-E6DA-2941-AEAC-A1C8FC164091}"/>
              </a:ext>
            </a:extLst>
          </p:cNvPr>
          <p:cNvSpPr>
            <a:spLocks noGrp="1"/>
          </p:cNvSpPr>
          <p:nvPr>
            <p:ph type="body" sz="quarter" idx="23" hasCustomPrompt="1"/>
          </p:nvPr>
        </p:nvSpPr>
        <p:spPr>
          <a:xfrm>
            <a:off x="247015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2" name="Text Placeholder 28">
            <a:extLst>
              <a:ext uri="{FF2B5EF4-FFF2-40B4-BE49-F238E27FC236}">
                <a16:creationId xmlns:a16="http://schemas.microsoft.com/office/drawing/2014/main" id="{8732B004-72E3-4E45-A749-459DEFBC1733}"/>
              </a:ext>
            </a:extLst>
          </p:cNvPr>
          <p:cNvSpPr>
            <a:spLocks noGrp="1"/>
          </p:cNvSpPr>
          <p:nvPr>
            <p:ph type="body" sz="quarter" idx="24" hasCustomPrompt="1"/>
          </p:nvPr>
        </p:nvSpPr>
        <p:spPr>
          <a:xfrm>
            <a:off x="4367808"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3" name="Text Placeholder 28">
            <a:extLst>
              <a:ext uri="{FF2B5EF4-FFF2-40B4-BE49-F238E27FC236}">
                <a16:creationId xmlns:a16="http://schemas.microsoft.com/office/drawing/2014/main" id="{E66FAAC7-8AEC-104A-A5DD-4AEB7AA585A9}"/>
              </a:ext>
            </a:extLst>
          </p:cNvPr>
          <p:cNvSpPr>
            <a:spLocks noGrp="1"/>
          </p:cNvSpPr>
          <p:nvPr>
            <p:ph type="body" sz="quarter" idx="25" hasCustomPrompt="1"/>
          </p:nvPr>
        </p:nvSpPr>
        <p:spPr>
          <a:xfrm>
            <a:off x="6240016"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4" name="Text Placeholder 28">
            <a:extLst>
              <a:ext uri="{FF2B5EF4-FFF2-40B4-BE49-F238E27FC236}">
                <a16:creationId xmlns:a16="http://schemas.microsoft.com/office/drawing/2014/main" id="{5E1D2D98-23BB-FF4A-95AC-2A429CDF840F}"/>
              </a:ext>
            </a:extLst>
          </p:cNvPr>
          <p:cNvSpPr>
            <a:spLocks noGrp="1"/>
          </p:cNvSpPr>
          <p:nvPr>
            <p:ph type="body" sz="quarter" idx="26" hasCustomPrompt="1"/>
          </p:nvPr>
        </p:nvSpPr>
        <p:spPr>
          <a:xfrm>
            <a:off x="812800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5" name="Text Placeholder 28">
            <a:extLst>
              <a:ext uri="{FF2B5EF4-FFF2-40B4-BE49-F238E27FC236}">
                <a16:creationId xmlns:a16="http://schemas.microsoft.com/office/drawing/2014/main" id="{527C7347-F791-F945-A658-6E2EC13C6393}"/>
              </a:ext>
            </a:extLst>
          </p:cNvPr>
          <p:cNvSpPr>
            <a:spLocks noGrp="1"/>
          </p:cNvSpPr>
          <p:nvPr>
            <p:ph type="body" sz="quarter" idx="27" hasCustomPrompt="1"/>
          </p:nvPr>
        </p:nvSpPr>
        <p:spPr>
          <a:xfrm>
            <a:off x="1001395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6" name="Text Placeholder 28">
            <a:extLst>
              <a:ext uri="{FF2B5EF4-FFF2-40B4-BE49-F238E27FC236}">
                <a16:creationId xmlns:a16="http://schemas.microsoft.com/office/drawing/2014/main" id="{8172C080-65E1-3C46-99C0-978870D28AF8}"/>
              </a:ext>
            </a:extLst>
          </p:cNvPr>
          <p:cNvSpPr>
            <a:spLocks noGrp="1"/>
          </p:cNvSpPr>
          <p:nvPr>
            <p:ph type="body" sz="quarter" idx="28" hasCustomPrompt="1"/>
          </p:nvPr>
        </p:nvSpPr>
        <p:spPr>
          <a:xfrm>
            <a:off x="584200" y="3789040"/>
            <a:ext cx="1595439"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7" name="Text Placeholder 28">
            <a:extLst>
              <a:ext uri="{FF2B5EF4-FFF2-40B4-BE49-F238E27FC236}">
                <a16:creationId xmlns:a16="http://schemas.microsoft.com/office/drawing/2014/main" id="{4928442B-3D98-0B48-9333-273D8587E0E3}"/>
              </a:ext>
            </a:extLst>
          </p:cNvPr>
          <p:cNvSpPr>
            <a:spLocks noGrp="1"/>
          </p:cNvSpPr>
          <p:nvPr>
            <p:ph type="body" sz="quarter" idx="29" hasCustomPrompt="1"/>
          </p:nvPr>
        </p:nvSpPr>
        <p:spPr>
          <a:xfrm>
            <a:off x="247015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8" name="Text Placeholder 28">
            <a:extLst>
              <a:ext uri="{FF2B5EF4-FFF2-40B4-BE49-F238E27FC236}">
                <a16:creationId xmlns:a16="http://schemas.microsoft.com/office/drawing/2014/main" id="{2961F7B7-1EDB-2C43-951E-B36532A1E791}"/>
              </a:ext>
            </a:extLst>
          </p:cNvPr>
          <p:cNvSpPr>
            <a:spLocks noGrp="1"/>
          </p:cNvSpPr>
          <p:nvPr>
            <p:ph type="body" sz="quarter" idx="30" hasCustomPrompt="1"/>
          </p:nvPr>
        </p:nvSpPr>
        <p:spPr>
          <a:xfrm>
            <a:off x="4367808"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9" name="Text Placeholder 28">
            <a:extLst>
              <a:ext uri="{FF2B5EF4-FFF2-40B4-BE49-F238E27FC236}">
                <a16:creationId xmlns:a16="http://schemas.microsoft.com/office/drawing/2014/main" id="{6345ABD8-4C05-A749-91A9-2D1F286CB735}"/>
              </a:ext>
            </a:extLst>
          </p:cNvPr>
          <p:cNvSpPr>
            <a:spLocks noGrp="1"/>
          </p:cNvSpPr>
          <p:nvPr>
            <p:ph type="body" sz="quarter" idx="31" hasCustomPrompt="1"/>
          </p:nvPr>
        </p:nvSpPr>
        <p:spPr>
          <a:xfrm>
            <a:off x="6240016"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0" name="Text Placeholder 28">
            <a:extLst>
              <a:ext uri="{FF2B5EF4-FFF2-40B4-BE49-F238E27FC236}">
                <a16:creationId xmlns:a16="http://schemas.microsoft.com/office/drawing/2014/main" id="{40D75468-C5B7-204E-BE74-7892BA35FF75}"/>
              </a:ext>
            </a:extLst>
          </p:cNvPr>
          <p:cNvSpPr>
            <a:spLocks noGrp="1"/>
          </p:cNvSpPr>
          <p:nvPr>
            <p:ph type="body" sz="quarter" idx="32" hasCustomPrompt="1"/>
          </p:nvPr>
        </p:nvSpPr>
        <p:spPr>
          <a:xfrm>
            <a:off x="812800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1" name="Text Placeholder 28">
            <a:extLst>
              <a:ext uri="{FF2B5EF4-FFF2-40B4-BE49-F238E27FC236}">
                <a16:creationId xmlns:a16="http://schemas.microsoft.com/office/drawing/2014/main" id="{C0D28E3D-12EC-FE42-A86A-CE63CE12A178}"/>
              </a:ext>
            </a:extLst>
          </p:cNvPr>
          <p:cNvSpPr>
            <a:spLocks noGrp="1"/>
          </p:cNvSpPr>
          <p:nvPr>
            <p:ph type="body" sz="quarter" idx="33" hasCustomPrompt="1"/>
          </p:nvPr>
        </p:nvSpPr>
        <p:spPr>
          <a:xfrm>
            <a:off x="1001395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Tree>
    <p:extLst>
      <p:ext uri="{BB962C8B-B14F-4D97-AF65-F5344CB8AC3E}">
        <p14:creationId xmlns:p14="http://schemas.microsoft.com/office/powerpoint/2010/main" val="3538339493"/>
      </p:ext>
    </p:extLst>
  </p:cSld>
  <p:clrMapOvr>
    <a:masterClrMapping/>
  </p:clrMapOvr>
  <p:transition>
    <p:fade/>
  </p:transition>
  <p:extLst>
    <p:ext uri="{DCECCB84-F9BA-43D5-87BE-67443E8EF086}">
      <p15:sldGuideLst xmlns:p15="http://schemas.microsoft.com/office/powerpoint/2012/main">
        <p15:guide id="8" pos="1373">
          <p15:clr>
            <a:srgbClr val="A4A3A4"/>
          </p15:clr>
        </p15:guide>
        <p15:guide id="9" pos="1556">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20" pos="4937">
          <p15:clr>
            <a:srgbClr val="A4A3A4"/>
          </p15:clr>
        </p15:guide>
        <p15:guide id="21" pos="5120">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_Header Line 12 Months">
    <p:bg>
      <p:bgPr>
        <a:solidFill>
          <a:schemeClr val="tx2"/>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accent3"/>
                </a:solidFill>
              </a:defRPr>
            </a:lvl1pPr>
          </a:lstStyle>
          <a:p>
            <a:r>
              <a:rPr lang="en-US"/>
              <a:t>Click to edit Master title style</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70150"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9" name="Text Placeholder 28">
            <a:extLst>
              <a:ext uri="{FF2B5EF4-FFF2-40B4-BE49-F238E27FC236}">
                <a16:creationId xmlns:a16="http://schemas.microsoft.com/office/drawing/2014/main" id="{2B32F430-ED23-B440-BB46-25EFAA521E1A}"/>
              </a:ext>
            </a:extLst>
          </p:cNvPr>
          <p:cNvSpPr>
            <a:spLocks noGrp="1"/>
          </p:cNvSpPr>
          <p:nvPr>
            <p:ph type="body" sz="quarter" idx="22" hasCustomPrompt="1"/>
          </p:nvPr>
        </p:nvSpPr>
        <p:spPr>
          <a:xfrm>
            <a:off x="584200" y="1436688"/>
            <a:ext cx="1595439"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1" name="Text Placeholder 28">
            <a:extLst>
              <a:ext uri="{FF2B5EF4-FFF2-40B4-BE49-F238E27FC236}">
                <a16:creationId xmlns:a16="http://schemas.microsoft.com/office/drawing/2014/main" id="{7BE96FEE-E6DA-2941-AEAC-A1C8FC164091}"/>
              </a:ext>
            </a:extLst>
          </p:cNvPr>
          <p:cNvSpPr>
            <a:spLocks noGrp="1"/>
          </p:cNvSpPr>
          <p:nvPr>
            <p:ph type="body" sz="quarter" idx="23" hasCustomPrompt="1"/>
          </p:nvPr>
        </p:nvSpPr>
        <p:spPr>
          <a:xfrm>
            <a:off x="2470150"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2" name="Text Placeholder 28">
            <a:extLst>
              <a:ext uri="{FF2B5EF4-FFF2-40B4-BE49-F238E27FC236}">
                <a16:creationId xmlns:a16="http://schemas.microsoft.com/office/drawing/2014/main" id="{8732B004-72E3-4E45-A749-459DEFBC1733}"/>
              </a:ext>
            </a:extLst>
          </p:cNvPr>
          <p:cNvSpPr>
            <a:spLocks noGrp="1"/>
          </p:cNvSpPr>
          <p:nvPr>
            <p:ph type="body" sz="quarter" idx="24" hasCustomPrompt="1"/>
          </p:nvPr>
        </p:nvSpPr>
        <p:spPr>
          <a:xfrm>
            <a:off x="4367808"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3" name="Text Placeholder 28">
            <a:extLst>
              <a:ext uri="{FF2B5EF4-FFF2-40B4-BE49-F238E27FC236}">
                <a16:creationId xmlns:a16="http://schemas.microsoft.com/office/drawing/2014/main" id="{E66FAAC7-8AEC-104A-A5DD-4AEB7AA585A9}"/>
              </a:ext>
            </a:extLst>
          </p:cNvPr>
          <p:cNvSpPr>
            <a:spLocks noGrp="1"/>
          </p:cNvSpPr>
          <p:nvPr>
            <p:ph type="body" sz="quarter" idx="25" hasCustomPrompt="1"/>
          </p:nvPr>
        </p:nvSpPr>
        <p:spPr>
          <a:xfrm>
            <a:off x="6240016"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4" name="Text Placeholder 28">
            <a:extLst>
              <a:ext uri="{FF2B5EF4-FFF2-40B4-BE49-F238E27FC236}">
                <a16:creationId xmlns:a16="http://schemas.microsoft.com/office/drawing/2014/main" id="{5E1D2D98-23BB-FF4A-95AC-2A429CDF840F}"/>
              </a:ext>
            </a:extLst>
          </p:cNvPr>
          <p:cNvSpPr>
            <a:spLocks noGrp="1"/>
          </p:cNvSpPr>
          <p:nvPr>
            <p:ph type="body" sz="quarter" idx="26" hasCustomPrompt="1"/>
          </p:nvPr>
        </p:nvSpPr>
        <p:spPr>
          <a:xfrm>
            <a:off x="8128000"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5" name="Text Placeholder 28">
            <a:extLst>
              <a:ext uri="{FF2B5EF4-FFF2-40B4-BE49-F238E27FC236}">
                <a16:creationId xmlns:a16="http://schemas.microsoft.com/office/drawing/2014/main" id="{527C7347-F791-F945-A658-6E2EC13C6393}"/>
              </a:ext>
            </a:extLst>
          </p:cNvPr>
          <p:cNvSpPr>
            <a:spLocks noGrp="1"/>
          </p:cNvSpPr>
          <p:nvPr>
            <p:ph type="body" sz="quarter" idx="27" hasCustomPrompt="1"/>
          </p:nvPr>
        </p:nvSpPr>
        <p:spPr>
          <a:xfrm>
            <a:off x="10013950"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6" name="Text Placeholder 28">
            <a:extLst>
              <a:ext uri="{FF2B5EF4-FFF2-40B4-BE49-F238E27FC236}">
                <a16:creationId xmlns:a16="http://schemas.microsoft.com/office/drawing/2014/main" id="{8172C080-65E1-3C46-99C0-978870D28AF8}"/>
              </a:ext>
            </a:extLst>
          </p:cNvPr>
          <p:cNvSpPr>
            <a:spLocks noGrp="1"/>
          </p:cNvSpPr>
          <p:nvPr>
            <p:ph type="body" sz="quarter" idx="28" hasCustomPrompt="1"/>
          </p:nvPr>
        </p:nvSpPr>
        <p:spPr>
          <a:xfrm>
            <a:off x="584200" y="3789040"/>
            <a:ext cx="1595439"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7" name="Text Placeholder 28">
            <a:extLst>
              <a:ext uri="{FF2B5EF4-FFF2-40B4-BE49-F238E27FC236}">
                <a16:creationId xmlns:a16="http://schemas.microsoft.com/office/drawing/2014/main" id="{4928442B-3D98-0B48-9333-273D8587E0E3}"/>
              </a:ext>
            </a:extLst>
          </p:cNvPr>
          <p:cNvSpPr>
            <a:spLocks noGrp="1"/>
          </p:cNvSpPr>
          <p:nvPr>
            <p:ph type="body" sz="quarter" idx="29" hasCustomPrompt="1"/>
          </p:nvPr>
        </p:nvSpPr>
        <p:spPr>
          <a:xfrm>
            <a:off x="2470150"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8" name="Text Placeholder 28">
            <a:extLst>
              <a:ext uri="{FF2B5EF4-FFF2-40B4-BE49-F238E27FC236}">
                <a16:creationId xmlns:a16="http://schemas.microsoft.com/office/drawing/2014/main" id="{2961F7B7-1EDB-2C43-951E-B36532A1E791}"/>
              </a:ext>
            </a:extLst>
          </p:cNvPr>
          <p:cNvSpPr>
            <a:spLocks noGrp="1"/>
          </p:cNvSpPr>
          <p:nvPr>
            <p:ph type="body" sz="quarter" idx="30" hasCustomPrompt="1"/>
          </p:nvPr>
        </p:nvSpPr>
        <p:spPr>
          <a:xfrm>
            <a:off x="4367808"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9" name="Text Placeholder 28">
            <a:extLst>
              <a:ext uri="{FF2B5EF4-FFF2-40B4-BE49-F238E27FC236}">
                <a16:creationId xmlns:a16="http://schemas.microsoft.com/office/drawing/2014/main" id="{6345ABD8-4C05-A749-91A9-2D1F286CB735}"/>
              </a:ext>
            </a:extLst>
          </p:cNvPr>
          <p:cNvSpPr>
            <a:spLocks noGrp="1"/>
          </p:cNvSpPr>
          <p:nvPr>
            <p:ph type="body" sz="quarter" idx="31" hasCustomPrompt="1"/>
          </p:nvPr>
        </p:nvSpPr>
        <p:spPr>
          <a:xfrm>
            <a:off x="6240016"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50" name="Text Placeholder 28">
            <a:extLst>
              <a:ext uri="{FF2B5EF4-FFF2-40B4-BE49-F238E27FC236}">
                <a16:creationId xmlns:a16="http://schemas.microsoft.com/office/drawing/2014/main" id="{40D75468-C5B7-204E-BE74-7892BA35FF75}"/>
              </a:ext>
            </a:extLst>
          </p:cNvPr>
          <p:cNvSpPr>
            <a:spLocks noGrp="1"/>
          </p:cNvSpPr>
          <p:nvPr>
            <p:ph type="body" sz="quarter" idx="32" hasCustomPrompt="1"/>
          </p:nvPr>
        </p:nvSpPr>
        <p:spPr>
          <a:xfrm>
            <a:off x="8128000"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51" name="Text Placeholder 28">
            <a:extLst>
              <a:ext uri="{FF2B5EF4-FFF2-40B4-BE49-F238E27FC236}">
                <a16:creationId xmlns:a16="http://schemas.microsoft.com/office/drawing/2014/main" id="{C0D28E3D-12EC-FE42-A86A-CE63CE12A178}"/>
              </a:ext>
            </a:extLst>
          </p:cNvPr>
          <p:cNvSpPr>
            <a:spLocks noGrp="1"/>
          </p:cNvSpPr>
          <p:nvPr>
            <p:ph type="body" sz="quarter" idx="33" hasCustomPrompt="1"/>
          </p:nvPr>
        </p:nvSpPr>
        <p:spPr>
          <a:xfrm>
            <a:off x="10013950"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Tree>
    <p:extLst>
      <p:ext uri="{BB962C8B-B14F-4D97-AF65-F5344CB8AC3E}">
        <p14:creationId xmlns:p14="http://schemas.microsoft.com/office/powerpoint/2010/main" val="1049112210"/>
      </p:ext>
    </p:extLst>
  </p:cSld>
  <p:clrMapOvr>
    <a:masterClrMapping/>
  </p:clrMapOvr>
  <p:transition>
    <p:fade/>
  </p:transition>
  <p:extLst>
    <p:ext uri="{DCECCB84-F9BA-43D5-87BE-67443E8EF086}">
      <p15:sldGuideLst xmlns:p15="http://schemas.microsoft.com/office/powerpoint/2012/main">
        <p15:guide id="8" pos="1373">
          <p15:clr>
            <a:srgbClr val="A4A3A4"/>
          </p15:clr>
        </p15:guide>
        <p15:guide id="9" pos="1556">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20" pos="4937">
          <p15:clr>
            <a:srgbClr val="A4A3A4"/>
          </p15:clr>
        </p15:guide>
        <p15:guide id="21" pos="5120">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4_Header Line 12 Month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E9C8D47-3F89-2440-BD17-30886A5B991A}"/>
              </a:ext>
            </a:extLst>
          </p:cNvPr>
          <p:cNvSpPr/>
          <p:nvPr userDrawn="1"/>
        </p:nvSpPr>
        <p:spPr bwMode="auto">
          <a:xfrm>
            <a:off x="0" y="0"/>
            <a:ext cx="5959475"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3477325" cy="1107996"/>
          </a:xfrm>
        </p:spPr>
        <p:txBody>
          <a:bodyPr wrap="square">
            <a:spAutoFit/>
          </a:bodyPr>
          <a:lstStyle>
            <a:lvl1pPr>
              <a:defRPr>
                <a:solidFill>
                  <a:schemeClr val="accent3"/>
                </a:solidFill>
              </a:defRPr>
            </a:lvl1pPr>
          </a:lstStyle>
          <a:p>
            <a:r>
              <a:rPr lang="en-US"/>
              <a:t>Click to edit Master title style</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3" name="Text Placeholder 28">
            <a:extLst>
              <a:ext uri="{FF2B5EF4-FFF2-40B4-BE49-F238E27FC236}">
                <a16:creationId xmlns:a16="http://schemas.microsoft.com/office/drawing/2014/main" id="{E66FAAC7-8AEC-104A-A5DD-4AEB7AA585A9}"/>
              </a:ext>
            </a:extLst>
          </p:cNvPr>
          <p:cNvSpPr>
            <a:spLocks noGrp="1"/>
          </p:cNvSpPr>
          <p:nvPr>
            <p:ph type="body" sz="quarter" idx="25" hasCustomPrompt="1"/>
          </p:nvPr>
        </p:nvSpPr>
        <p:spPr>
          <a:xfrm>
            <a:off x="6240016"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4" name="Text Placeholder 28">
            <a:extLst>
              <a:ext uri="{FF2B5EF4-FFF2-40B4-BE49-F238E27FC236}">
                <a16:creationId xmlns:a16="http://schemas.microsoft.com/office/drawing/2014/main" id="{5E1D2D98-23BB-FF4A-95AC-2A429CDF840F}"/>
              </a:ext>
            </a:extLst>
          </p:cNvPr>
          <p:cNvSpPr>
            <a:spLocks noGrp="1"/>
          </p:cNvSpPr>
          <p:nvPr>
            <p:ph type="body" sz="quarter" idx="26" hasCustomPrompt="1"/>
          </p:nvPr>
        </p:nvSpPr>
        <p:spPr>
          <a:xfrm>
            <a:off x="812800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5" name="Text Placeholder 28">
            <a:extLst>
              <a:ext uri="{FF2B5EF4-FFF2-40B4-BE49-F238E27FC236}">
                <a16:creationId xmlns:a16="http://schemas.microsoft.com/office/drawing/2014/main" id="{527C7347-F791-F945-A658-6E2EC13C6393}"/>
              </a:ext>
            </a:extLst>
          </p:cNvPr>
          <p:cNvSpPr>
            <a:spLocks noGrp="1"/>
          </p:cNvSpPr>
          <p:nvPr>
            <p:ph type="body" sz="quarter" idx="27" hasCustomPrompt="1"/>
          </p:nvPr>
        </p:nvSpPr>
        <p:spPr>
          <a:xfrm>
            <a:off x="1001395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9" name="Text Placeholder 28">
            <a:extLst>
              <a:ext uri="{FF2B5EF4-FFF2-40B4-BE49-F238E27FC236}">
                <a16:creationId xmlns:a16="http://schemas.microsoft.com/office/drawing/2014/main" id="{6345ABD8-4C05-A749-91A9-2D1F286CB735}"/>
              </a:ext>
            </a:extLst>
          </p:cNvPr>
          <p:cNvSpPr>
            <a:spLocks noGrp="1"/>
          </p:cNvSpPr>
          <p:nvPr>
            <p:ph type="body" sz="quarter" idx="31" hasCustomPrompt="1"/>
          </p:nvPr>
        </p:nvSpPr>
        <p:spPr>
          <a:xfrm>
            <a:off x="6240016"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0" name="Text Placeholder 28">
            <a:extLst>
              <a:ext uri="{FF2B5EF4-FFF2-40B4-BE49-F238E27FC236}">
                <a16:creationId xmlns:a16="http://schemas.microsoft.com/office/drawing/2014/main" id="{40D75468-C5B7-204E-BE74-7892BA35FF75}"/>
              </a:ext>
            </a:extLst>
          </p:cNvPr>
          <p:cNvSpPr>
            <a:spLocks noGrp="1"/>
          </p:cNvSpPr>
          <p:nvPr>
            <p:ph type="body" sz="quarter" idx="32" hasCustomPrompt="1"/>
          </p:nvPr>
        </p:nvSpPr>
        <p:spPr>
          <a:xfrm>
            <a:off x="812800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1" name="Text Placeholder 28">
            <a:extLst>
              <a:ext uri="{FF2B5EF4-FFF2-40B4-BE49-F238E27FC236}">
                <a16:creationId xmlns:a16="http://schemas.microsoft.com/office/drawing/2014/main" id="{C0D28E3D-12EC-FE42-A86A-CE63CE12A178}"/>
              </a:ext>
            </a:extLst>
          </p:cNvPr>
          <p:cNvSpPr>
            <a:spLocks noGrp="1"/>
          </p:cNvSpPr>
          <p:nvPr>
            <p:ph type="body" sz="quarter" idx="33" hasCustomPrompt="1"/>
          </p:nvPr>
        </p:nvSpPr>
        <p:spPr>
          <a:xfrm>
            <a:off x="1001395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 name="Text Placeholder 4">
            <a:extLst>
              <a:ext uri="{FF2B5EF4-FFF2-40B4-BE49-F238E27FC236}">
                <a16:creationId xmlns:a16="http://schemas.microsoft.com/office/drawing/2014/main" id="{C0CD7CCE-7A0A-2445-87E0-A18FB3B723C6}"/>
              </a:ext>
            </a:extLst>
          </p:cNvPr>
          <p:cNvSpPr>
            <a:spLocks noGrp="1"/>
          </p:cNvSpPr>
          <p:nvPr>
            <p:ph type="body" sz="quarter" idx="34"/>
          </p:nvPr>
        </p:nvSpPr>
        <p:spPr>
          <a:xfrm>
            <a:off x="584200" y="2017713"/>
            <a:ext cx="3481388" cy="430887"/>
          </a:xfrm>
        </p:spPr>
        <p:txBody>
          <a:bodyPr/>
          <a:lstStyle>
            <a:lvl1pPr marL="0" indent="0">
              <a:buNone/>
              <a:defRPr>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754690623"/>
      </p:ext>
    </p:extLst>
  </p:cSld>
  <p:clrMapOvr>
    <a:masterClrMapping/>
  </p:clrMapOvr>
  <p:transition>
    <p:fade/>
  </p:transition>
  <p:extLst>
    <p:ext uri="{DCECCB84-F9BA-43D5-87BE-67443E8EF086}">
      <p15:sldGuideLst xmlns:p15="http://schemas.microsoft.com/office/powerpoint/2012/main">
        <p15:guide id="8" pos="1373">
          <p15:clr>
            <a:srgbClr val="A4A3A4"/>
          </p15:clr>
        </p15:guide>
        <p15:guide id="9" pos="1556">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20" pos="4937">
          <p15:clr>
            <a:srgbClr val="A4A3A4"/>
          </p15:clr>
        </p15:guide>
        <p15:guide id="21" pos="5120">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76158250"/>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2819124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3757062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 Square Photo Lef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0" y="0"/>
            <a:ext cx="6892925" cy="6858000"/>
          </a:xfrm>
        </p:spPr>
        <p:txBody>
          <a:bodyPr/>
          <a:lstStyle/>
          <a:p>
            <a:r>
              <a:rPr lang="en-US"/>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7192963"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7192963" y="1436688"/>
            <a:ext cx="3470275" cy="2043636"/>
          </a:xfrm>
        </p:spPr>
        <p:txBody>
          <a:bodyPr/>
          <a:lstStyle>
            <a:lvl1pPr marL="0" indent="0">
              <a:buFontTx/>
              <a:buNone/>
              <a:defRPr/>
            </a:lvl1pPr>
            <a:lvl2pPr marL="228600" indent="0">
              <a:buFontTx/>
              <a:buNone/>
              <a:defRPr/>
            </a:lvl2pPr>
            <a:lvl3pPr marL="457200" indent="0">
              <a:buFontTx/>
              <a:buNone/>
              <a:defRPr/>
            </a:lvl3pPr>
            <a:lvl4pPr marL="661988" indent="0">
              <a:buFontTx/>
              <a:buNone/>
              <a:defRPr/>
            </a:lvl4pPr>
            <a:lvl5pPr marL="855663" indent="0">
              <a:buFontTx/>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24945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4342">
          <p15:clr>
            <a:srgbClr val="A4A3A4"/>
          </p15:clr>
        </p15:guide>
        <p15:guide id="19" pos="4531">
          <p15:clr>
            <a:srgbClr val="A4A3A4"/>
          </p15:clr>
        </p15:guide>
        <p15:guide id="28" orient="horz" pos="905">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1" y="4038049"/>
            <a:ext cx="3231416" cy="1398587"/>
          </a:xfrm>
          <a:prstGeom prst="rect">
            <a:avLst/>
          </a:prstGeom>
        </p:spPr>
        <p:txBody>
          <a:bodyPr>
            <a:noAutofit/>
          </a:bodyPr>
          <a:lstStyle>
            <a:lvl1pPr marL="0" indent="0">
              <a:buNone/>
              <a:defRPr lang="en-US" sz="3200">
                <a:solidFill>
                  <a:srgbClr val="B238BA"/>
                </a:solidFill>
                <a:latin typeface="Segoe Sans Display" pitchFamily="2" charset="0"/>
                <a:cs typeface="Segoe Sans Display" pitchFamily="2" charset="0"/>
              </a:defRPr>
            </a:lvl1pPr>
          </a:lstStyle>
          <a:p>
            <a:pPr marL="228600" lvl="0" indent="-228600"/>
            <a:r>
              <a:rPr lang="en-US"/>
              <a:t>Section title five</a:t>
            </a:r>
          </a:p>
        </p:txBody>
      </p:sp>
    </p:spTree>
    <p:extLst>
      <p:ext uri="{BB962C8B-B14F-4D97-AF65-F5344CB8AC3E}">
        <p14:creationId xmlns:p14="http://schemas.microsoft.com/office/powerpoint/2010/main" val="11754730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858000"/>
          </a:xfrm>
        </p:spPr>
        <p:txBody>
          <a:bodyPr/>
          <a:lstStyle/>
          <a:p>
            <a:r>
              <a:rPr lang="en-US"/>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089810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hoto full bleed upp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585789"/>
            <a:ext cx="12192000" cy="1362282"/>
          </a:xfrm>
          <a:noFill/>
        </p:spPr>
        <p:txBody>
          <a:bodyPr lIns="585216" tIns="0" rIns="585216" bIns="586800" anchor="t"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65983649"/>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22787318"/>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0619155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5" name="Title 1">
            <a:extLst>
              <a:ext uri="{FF2B5EF4-FFF2-40B4-BE49-F238E27FC236}">
                <a16:creationId xmlns:a16="http://schemas.microsoft.com/office/drawing/2014/main" id="{04D80903-AB2F-EA47-B1B9-181A4D5084E7}"/>
              </a:ext>
            </a:extLst>
          </p:cNvPr>
          <p:cNvSpPr txBox="1">
            <a:spLocks/>
          </p:cNvSpPr>
          <p:nvPr userDrawn="1"/>
        </p:nvSpPr>
        <p:spPr>
          <a:xfrm>
            <a:off x="584200" y="2425780"/>
            <a:ext cx="5511800" cy="1107996"/>
          </a:xfrm>
          <a:prstGeom prst="rect">
            <a:avLst/>
          </a:prstGeom>
          <a:noFill/>
        </p:spPr>
        <p:txBody>
          <a:bodyPr vert="horz" wrap="square" lIns="0" tIns="0" rIns="0" bIns="0" rtlCol="0" anchor="b" anchorCtr="0">
            <a:sp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UI" panose="020B0502040204020203" pitchFamily="34" charset="0"/>
              </a:defRPr>
            </a:lvl1pPr>
          </a:lstStyle>
          <a:p>
            <a:r>
              <a:rPr lang="en-US"/>
              <a:t>Event name or presentation title </a:t>
            </a:r>
          </a:p>
        </p:txBody>
      </p:sp>
      <p:sp>
        <p:nvSpPr>
          <p:cNvPr id="7" name="Text Placeholder 4">
            <a:extLst>
              <a:ext uri="{FF2B5EF4-FFF2-40B4-BE49-F238E27FC236}">
                <a16:creationId xmlns:a16="http://schemas.microsoft.com/office/drawing/2014/main" id="{A200C02C-4314-EE45-A300-21710CAE4FE5}"/>
              </a:ext>
            </a:extLst>
          </p:cNvPr>
          <p:cNvSpPr>
            <a:spLocks noGrp="1"/>
          </p:cNvSpPr>
          <p:nvPr>
            <p:ph type="body" sz="quarter" idx="12" hasCustomPrompt="1"/>
          </p:nvPr>
        </p:nvSpPr>
        <p:spPr>
          <a:xfrm>
            <a:off x="584200" y="3962400"/>
            <a:ext cx="55118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9" name="MS logo white - EMF" descr="Microsoft logo white text version">
            <a:extLst>
              <a:ext uri="{FF2B5EF4-FFF2-40B4-BE49-F238E27FC236}">
                <a16:creationId xmlns:a16="http://schemas.microsoft.com/office/drawing/2014/main" id="{EDE56B65-3E69-6146-8830-D107DE1E3AE7}"/>
              </a:ext>
            </a:extLst>
          </p:cNvPr>
          <p:cNvPicPr>
            <a:picLocks noChangeAspect="1"/>
          </p:cNvPicPr>
          <p:nvPr userDrawn="1"/>
        </p:nvPicPr>
        <p:blipFill>
          <a:blip r:embed="rId3"/>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041697196"/>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68483560"/>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7931344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90828329"/>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866287"/>
            <a:ext cx="11018520" cy="553998"/>
          </a:xfrm>
        </p:spPr>
        <p:txBody>
          <a:bodyPr anchor="ctr"/>
          <a:lstStyle>
            <a:lvl1pPr algn="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37928043"/>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8635027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ection title slide">
    <p:bg>
      <p:bgPr>
        <a:solidFill>
          <a:srgbClr val="F5F1E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D13610-D10C-7EDB-D184-A911B7E3757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ext Placeholder 15">
            <a:extLst>
              <a:ext uri="{FF2B5EF4-FFF2-40B4-BE49-F238E27FC236}">
                <a16:creationId xmlns:a16="http://schemas.microsoft.com/office/drawing/2014/main" id="{6BD9C85B-EC8F-D695-0FA1-6791980AB257}"/>
              </a:ext>
            </a:extLst>
          </p:cNvPr>
          <p:cNvSpPr>
            <a:spLocks noGrp="1"/>
          </p:cNvSpPr>
          <p:nvPr>
            <p:ph type="body" sz="quarter" idx="11" hasCustomPrompt="1"/>
          </p:nvPr>
        </p:nvSpPr>
        <p:spPr>
          <a:xfrm>
            <a:off x="7199550" y="4038049"/>
            <a:ext cx="3684349" cy="1398587"/>
          </a:xfrm>
          <a:prstGeom prst="rect">
            <a:avLst/>
          </a:prstGeom>
        </p:spPr>
        <p:txBody>
          <a:bodyPr>
            <a:noAutofit/>
          </a:bodyPr>
          <a:lstStyle>
            <a:lvl1pPr marL="0" indent="0">
              <a:buNone/>
              <a:defRPr lang="en-US" sz="3200">
                <a:solidFill>
                  <a:srgbClr val="B238BA"/>
                </a:solidFill>
                <a:latin typeface="Segoe Sans Display" pitchFamily="2" charset="0"/>
                <a:cs typeface="Segoe Sans Display" pitchFamily="2" charset="0"/>
              </a:defRPr>
            </a:lvl1pPr>
          </a:lstStyle>
          <a:p>
            <a:pPr marL="457200" lvl="0" indent="-457200"/>
            <a:r>
              <a:rPr lang="en-US"/>
              <a:t>Section title six</a:t>
            </a:r>
          </a:p>
        </p:txBody>
      </p:sp>
    </p:spTree>
    <p:extLst>
      <p:ext uri="{BB962C8B-B14F-4D97-AF65-F5344CB8AC3E}">
        <p14:creationId xmlns:p14="http://schemas.microsoft.com/office/powerpoint/2010/main" val="64305316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55460534"/>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3712241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6234862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9175607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9021517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0142603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0076353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4834062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13330479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slide 1b">
    <p:bg>
      <p:bgRef idx="1001">
        <a:schemeClr val="bg2"/>
      </p:bgRef>
    </p:bg>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DD89A49A-58E0-6646-8574-0B0729961CFB}"/>
              </a:ext>
            </a:extLst>
          </p:cNvPr>
          <p:cNvSpPr>
            <a:spLocks noGrp="1"/>
          </p:cNvSpPr>
          <p:nvPr>
            <p:ph type="body" sz="quarter" idx="18" hasCustomPrompt="1"/>
          </p:nvPr>
        </p:nvSpPr>
        <p:spPr>
          <a:xfrm>
            <a:off x="1739900" y="3779493"/>
            <a:ext cx="5795963" cy="276999"/>
          </a:xfrm>
        </p:spPr>
        <p:txBody>
          <a:bodyPr/>
          <a:lstStyle>
            <a:lvl1pPr marL="0" indent="0" algn="l">
              <a:spcBef>
                <a:spcPts val="0"/>
              </a:spcBef>
              <a:buNone/>
              <a:defRPr sz="1800">
                <a:solidFill>
                  <a:schemeClr val="tx1"/>
                </a:solidFill>
                <a:latin typeface="+mj-lt"/>
              </a:defRPr>
            </a:lvl1pPr>
          </a:lstStyle>
          <a:p>
            <a:pPr lvl="0"/>
            <a:r>
              <a:rPr lang="en-US"/>
              <a:t>Name attribute</a:t>
            </a:r>
          </a:p>
        </p:txBody>
      </p:sp>
      <p:sp>
        <p:nvSpPr>
          <p:cNvPr id="9" name="Text Placeholder 3">
            <a:extLst>
              <a:ext uri="{FF2B5EF4-FFF2-40B4-BE49-F238E27FC236}">
                <a16:creationId xmlns:a16="http://schemas.microsoft.com/office/drawing/2014/main" id="{53C890AF-C449-E34D-86FC-4BE82A41ED0D}"/>
              </a:ext>
            </a:extLst>
          </p:cNvPr>
          <p:cNvSpPr>
            <a:spLocks noGrp="1"/>
          </p:cNvSpPr>
          <p:nvPr>
            <p:ph type="body" sz="quarter" idx="20" hasCustomPrompt="1"/>
          </p:nvPr>
        </p:nvSpPr>
        <p:spPr>
          <a:xfrm>
            <a:off x="1739900" y="4077072"/>
            <a:ext cx="5795963" cy="215444"/>
          </a:xfrm>
        </p:spPr>
        <p:txBody>
          <a:bodyPr/>
          <a:lstStyle>
            <a:lvl1pPr marL="0" indent="0" algn="l">
              <a:spcBef>
                <a:spcPts val="0"/>
              </a:spcBef>
              <a:buNone/>
              <a:defRPr sz="1400">
                <a:solidFill>
                  <a:schemeClr val="tx1"/>
                </a:solidFill>
                <a:latin typeface="+mn-lt"/>
              </a:defRPr>
            </a:lvl1pPr>
          </a:lstStyle>
          <a:p>
            <a:pPr lvl="0"/>
            <a:r>
              <a:rPr lang="en-US"/>
              <a:t>Job title or another attribute</a:t>
            </a:r>
          </a:p>
        </p:txBody>
      </p:sp>
      <p:sp>
        <p:nvSpPr>
          <p:cNvPr id="10" name="Title 1">
            <a:extLst>
              <a:ext uri="{FF2B5EF4-FFF2-40B4-BE49-F238E27FC236}">
                <a16:creationId xmlns:a16="http://schemas.microsoft.com/office/drawing/2014/main" id="{4B9A47D2-7C06-3E47-802E-BD98760204B1}"/>
              </a:ext>
            </a:extLst>
          </p:cNvPr>
          <p:cNvSpPr>
            <a:spLocks noGrp="1"/>
          </p:cNvSpPr>
          <p:nvPr>
            <p:ph type="title" hasCustomPrompt="1"/>
          </p:nvPr>
        </p:nvSpPr>
        <p:spPr>
          <a:xfrm>
            <a:off x="1739899" y="2025650"/>
            <a:ext cx="9866313" cy="1661993"/>
          </a:xfrm>
        </p:spPr>
        <p:txBody>
          <a:bodyPr anchor="b"/>
          <a:lstStyle>
            <a:lvl1pPr>
              <a:defRPr>
                <a:solidFill>
                  <a:schemeClr val="accent3"/>
                </a:solidFill>
              </a:defRPr>
            </a:lvl1pPr>
          </a:lstStyle>
          <a:p>
            <a:r>
              <a:rPr lang="en-US"/>
              <a:t>Add quote text here Add quote text here Add quote text here Add quote text here Add quote text here</a:t>
            </a:r>
          </a:p>
        </p:txBody>
      </p:sp>
    </p:spTree>
    <p:extLst>
      <p:ext uri="{BB962C8B-B14F-4D97-AF65-F5344CB8AC3E}">
        <p14:creationId xmlns:p14="http://schemas.microsoft.com/office/powerpoint/2010/main" val="237593771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rgbClr val="FFFFFF"/>
        </a:solidFill>
        <a:effectLst/>
      </p:bgPr>
    </p:bg>
    <p:spTree>
      <p:nvGrpSpPr>
        <p:cNvPr id="1" name=""/>
        <p:cNvGrpSpPr/>
        <p:nvPr/>
      </p:nvGrpSpPr>
      <p:grpSpPr>
        <a:xfrm>
          <a:off x="0" y="0"/>
          <a:ext cx="0" cy="0"/>
          <a:chOff x="0" y="0"/>
          <a:chExt cx="0" cy="0"/>
        </a:xfrm>
      </p:grpSpPr>
      <p:pic>
        <p:nvPicPr>
          <p:cNvPr id="3" name="Picture 2" descr="A close up of a hexagon&#10;&#10;Description automatically generated">
            <a:extLst>
              <a:ext uri="{FF2B5EF4-FFF2-40B4-BE49-F238E27FC236}">
                <a16:creationId xmlns:a16="http://schemas.microsoft.com/office/drawing/2014/main" id="{8E137068-7BA3-6088-0C65-0CB23AC0639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23409" y="5814699"/>
            <a:ext cx="868680" cy="796908"/>
          </a:xfrm>
          <a:prstGeom prst="rect">
            <a:avLst/>
          </a:prstGeom>
        </p:spPr>
      </p:pic>
      <p:sp>
        <p:nvSpPr>
          <p:cNvPr id="6" name="Footer Placeholder 5">
            <a:extLst>
              <a:ext uri="{FF2B5EF4-FFF2-40B4-BE49-F238E27FC236}">
                <a16:creationId xmlns:a16="http://schemas.microsoft.com/office/drawing/2014/main" id="{BBF18DD5-394A-4676-966A-43A5BAC6E006}"/>
              </a:ext>
            </a:extLst>
          </p:cNvPr>
          <p:cNvSpPr>
            <a:spLocks noGrp="1"/>
          </p:cNvSpPr>
          <p:nvPr>
            <p:ph type="ftr" sz="quarter" idx="10"/>
          </p:nvPr>
        </p:nvSpPr>
        <p:spPr>
          <a:xfrm>
            <a:off x="1011859" y="6309519"/>
            <a:ext cx="2078736" cy="365125"/>
          </a:xfrm>
          <a:prstGeom prst="rect">
            <a:avLst/>
          </a:prstGeom>
        </p:spPr>
        <p:txBody>
          <a:bodyPr/>
          <a:lstStyle/>
          <a:p>
            <a:r>
              <a:rPr lang="en-US"/>
              <a:t>Microsoft Confidential</a:t>
            </a:r>
          </a:p>
        </p:txBody>
      </p:sp>
      <p:sp>
        <p:nvSpPr>
          <p:cNvPr id="7" name="Slide Number Placeholder 6">
            <a:extLst>
              <a:ext uri="{FF2B5EF4-FFF2-40B4-BE49-F238E27FC236}">
                <a16:creationId xmlns:a16="http://schemas.microsoft.com/office/drawing/2014/main" id="{2A399517-6D70-91AD-1227-F9D6955CDA7B}"/>
              </a:ext>
            </a:extLst>
          </p:cNvPr>
          <p:cNvSpPr>
            <a:spLocks noGrp="1"/>
          </p:cNvSpPr>
          <p:nvPr>
            <p:ph type="sldNum" sz="quarter" idx="11"/>
          </p:nvPr>
        </p:nvSpPr>
        <p:spPr/>
        <p:txBody>
          <a:bodyPr/>
          <a:lstStyle/>
          <a:p>
            <a:fld id="{B1356FBF-028C-F74E-A7B4-9B8ED246DD1B}" type="slidenum">
              <a:rPr lang="en-US" smtClean="0"/>
              <a:pPr/>
              <a:t>‹#›</a:t>
            </a:fld>
            <a:endParaRPr lang="en-US"/>
          </a:p>
        </p:txBody>
      </p:sp>
      <p:sp>
        <p:nvSpPr>
          <p:cNvPr id="10" name="Title 9">
            <a:extLst>
              <a:ext uri="{FF2B5EF4-FFF2-40B4-BE49-F238E27FC236}">
                <a16:creationId xmlns:a16="http://schemas.microsoft.com/office/drawing/2014/main" id="{2536199F-AFBB-90E6-3138-4F79DE029AB5}"/>
              </a:ext>
            </a:extLst>
          </p:cNvPr>
          <p:cNvSpPr>
            <a:spLocks noGrp="1"/>
          </p:cNvSpPr>
          <p:nvPr>
            <p:ph type="title"/>
          </p:nvPr>
        </p:nvSpPr>
        <p:spPr>
          <a:xfrm>
            <a:off x="581025" y="365125"/>
            <a:ext cx="11029949" cy="549275"/>
          </a:xfrm>
        </p:spPr>
        <p:txBody>
          <a:bodyPr anchor="b">
            <a:noAutofit/>
          </a:bodyPr>
          <a:lstStyle/>
          <a:p>
            <a:r>
              <a:rPr lang="en-US"/>
              <a:t>Click to edit Master title style</a:t>
            </a:r>
          </a:p>
        </p:txBody>
      </p:sp>
    </p:spTree>
    <p:extLst>
      <p:ext uri="{BB962C8B-B14F-4D97-AF65-F5344CB8AC3E}">
        <p14:creationId xmlns:p14="http://schemas.microsoft.com/office/powerpoint/2010/main" val="3315477250"/>
      </p:ext>
    </p:extLst>
  </p:cSld>
  <p:clrMapOvr>
    <a:masterClrMapping/>
  </p:clrMapOvr>
  <p:transition>
    <p:fade/>
  </p:transition>
  <p:extLst>
    <p:ext uri="{DCECCB84-F9BA-43D5-87BE-67443E8EF086}">
      <p15:sldGuideLst xmlns:p15="http://schemas.microsoft.com/office/powerpoint/2012/main">
        <p15:guide id="10" pos="1967">
          <p15:clr>
            <a:srgbClr val="A4A3A4"/>
          </p15:clr>
        </p15:guide>
        <p15:guide id="11" pos="2150">
          <p15:clr>
            <a:srgbClr val="A4A3A4"/>
          </p15:clr>
        </p15:guide>
        <p15:guide id="15" pos="3338">
          <p15:clr>
            <a:srgbClr val="A4A3A4"/>
          </p15:clr>
        </p15:guide>
        <p15:guide id="18" pos="4343">
          <p15:clr>
            <a:srgbClr val="A4A3A4"/>
          </p15:clr>
        </p15:guide>
        <p15:guide id="19" pos="4526">
          <p15:clr>
            <a:srgbClr val="A4A3A4"/>
          </p15:clr>
        </p15:guide>
        <p15:guide id="21" pos="5120">
          <p15:clr>
            <a:srgbClr val="A4A3A4"/>
          </p15:clr>
        </p15:guide>
        <p15:guide id="25" pos="6308">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slide 2b">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39D5D9-B234-7B4F-90F8-2A7ABA2E4ABF}"/>
              </a:ext>
            </a:extLst>
          </p:cNvPr>
          <p:cNvSpPr/>
          <p:nvPr userDrawn="1"/>
        </p:nvSpPr>
        <p:spPr bwMode="auto">
          <a:xfrm>
            <a:off x="0" y="0"/>
            <a:ext cx="81280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ext Placeholder 3">
            <a:extLst>
              <a:ext uri="{FF2B5EF4-FFF2-40B4-BE49-F238E27FC236}">
                <a16:creationId xmlns:a16="http://schemas.microsoft.com/office/drawing/2014/main" id="{549D697E-24D0-AB42-8E18-256C047E4063}"/>
              </a:ext>
            </a:extLst>
          </p:cNvPr>
          <p:cNvSpPr>
            <a:spLocks noGrp="1"/>
          </p:cNvSpPr>
          <p:nvPr>
            <p:ph type="body" sz="quarter" idx="18" hasCustomPrompt="1"/>
          </p:nvPr>
        </p:nvSpPr>
        <p:spPr>
          <a:xfrm>
            <a:off x="8420100" y="2044961"/>
            <a:ext cx="3478213" cy="276999"/>
          </a:xfrm>
        </p:spPr>
        <p:txBody>
          <a:bodyPr/>
          <a:lstStyle>
            <a:lvl1pPr marL="0" indent="0" algn="l">
              <a:spcBef>
                <a:spcPts val="0"/>
              </a:spcBef>
              <a:buNone/>
              <a:defRPr sz="1800">
                <a:latin typeface="+mj-lt"/>
              </a:defRPr>
            </a:lvl1pPr>
          </a:lstStyle>
          <a:p>
            <a:pPr lvl="0"/>
            <a:r>
              <a:rPr lang="en-US"/>
              <a:t>Name attribute</a:t>
            </a:r>
          </a:p>
        </p:txBody>
      </p:sp>
      <p:sp>
        <p:nvSpPr>
          <p:cNvPr id="6" name="Text Placeholder 3">
            <a:extLst>
              <a:ext uri="{FF2B5EF4-FFF2-40B4-BE49-F238E27FC236}">
                <a16:creationId xmlns:a16="http://schemas.microsoft.com/office/drawing/2014/main" id="{BA94D27E-F2D3-4E43-B280-E6CF5DAAF0EF}"/>
              </a:ext>
            </a:extLst>
          </p:cNvPr>
          <p:cNvSpPr>
            <a:spLocks noGrp="1"/>
          </p:cNvSpPr>
          <p:nvPr>
            <p:ph type="body" sz="quarter" idx="20" hasCustomPrompt="1"/>
          </p:nvPr>
        </p:nvSpPr>
        <p:spPr>
          <a:xfrm>
            <a:off x="8420100" y="2342540"/>
            <a:ext cx="3478213" cy="215444"/>
          </a:xfrm>
        </p:spPr>
        <p:txBody>
          <a:bodyPr/>
          <a:lstStyle>
            <a:lvl1pPr marL="0" indent="0" algn="l">
              <a:spcBef>
                <a:spcPts val="0"/>
              </a:spcBef>
              <a:buNone/>
              <a:defRPr sz="1400">
                <a:solidFill>
                  <a:schemeClr val="accent6"/>
                </a:solidFill>
                <a:latin typeface="+mn-lt"/>
              </a:defRPr>
            </a:lvl1pPr>
          </a:lstStyle>
          <a:p>
            <a:pPr lvl="0"/>
            <a:r>
              <a:rPr lang="en-US"/>
              <a:t>Job title or another attribute</a:t>
            </a:r>
          </a:p>
        </p:txBody>
      </p:sp>
      <p:sp>
        <p:nvSpPr>
          <p:cNvPr id="7" name="Title 1">
            <a:extLst>
              <a:ext uri="{FF2B5EF4-FFF2-40B4-BE49-F238E27FC236}">
                <a16:creationId xmlns:a16="http://schemas.microsoft.com/office/drawing/2014/main" id="{89F65E91-FAFD-244C-A86D-629BF5974C9C}"/>
              </a:ext>
            </a:extLst>
          </p:cNvPr>
          <p:cNvSpPr>
            <a:spLocks noGrp="1"/>
          </p:cNvSpPr>
          <p:nvPr>
            <p:ph type="title" hasCustomPrompt="1"/>
          </p:nvPr>
        </p:nvSpPr>
        <p:spPr>
          <a:xfrm>
            <a:off x="1163638" y="2025650"/>
            <a:ext cx="6372225" cy="553998"/>
          </a:xfrm>
        </p:spPr>
        <p:txBody>
          <a:bodyPr anchor="t"/>
          <a:lstStyle>
            <a:lvl1pPr>
              <a:defRPr>
                <a:solidFill>
                  <a:schemeClr val="accent3"/>
                </a:solidFill>
              </a:defRPr>
            </a:lvl1pPr>
          </a:lstStyle>
          <a:p>
            <a:r>
              <a:rPr lang="en-US"/>
              <a:t>Add quote text here</a:t>
            </a:r>
          </a:p>
        </p:txBody>
      </p:sp>
    </p:spTree>
    <p:extLst>
      <p:ext uri="{BB962C8B-B14F-4D97-AF65-F5344CB8AC3E}">
        <p14:creationId xmlns:p14="http://schemas.microsoft.com/office/powerpoint/2010/main" val="19149740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guide id="24" pos="733">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slide with picture - alt">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hasCustomPrompt="1"/>
          </p:nvPr>
        </p:nvSpPr>
        <p:spPr>
          <a:xfrm>
            <a:off x="1163638" y="3779493"/>
            <a:ext cx="6372225" cy="276999"/>
          </a:xfrm>
        </p:spPr>
        <p:txBody>
          <a:bodyPr/>
          <a:lstStyle>
            <a:lvl1pPr marL="0" indent="0" algn="l">
              <a:spcBef>
                <a:spcPts val="0"/>
              </a:spcBef>
              <a:buNone/>
              <a:defRPr sz="1800">
                <a:solidFill>
                  <a:schemeClr val="accent6"/>
                </a:solidFill>
                <a:latin typeface="+mj-lt"/>
              </a:defRPr>
            </a:lvl1pPr>
          </a:lstStyle>
          <a:p>
            <a:pPr lvl="0"/>
            <a:r>
              <a:rPr lang="en-US"/>
              <a:t>Name attribute</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25" name="Picture Placeholder 24">
            <a:extLst>
              <a:ext uri="{FF2B5EF4-FFF2-40B4-BE49-F238E27FC236}">
                <a16:creationId xmlns:a16="http://schemas.microsoft.com/office/drawing/2014/main" id="{DB4C8BDC-6825-414F-89F2-3D7A2187253C}"/>
              </a:ext>
            </a:extLst>
          </p:cNvPr>
          <p:cNvSpPr>
            <a:spLocks noGrp="1"/>
          </p:cNvSpPr>
          <p:nvPr>
            <p:ph type="pic" sz="quarter" idx="19"/>
          </p:nvPr>
        </p:nvSpPr>
        <p:spPr>
          <a:xfrm>
            <a:off x="7835900" y="0"/>
            <a:ext cx="4356100" cy="6858000"/>
          </a:xfrm>
        </p:spPr>
        <p:txBody>
          <a:bodyPr/>
          <a:lstStyle/>
          <a:p>
            <a:r>
              <a:rPr lang="en-US"/>
              <a:t>Click icon to add picture</a:t>
            </a:r>
          </a:p>
        </p:txBody>
      </p:sp>
      <p:sp>
        <p:nvSpPr>
          <p:cNvPr id="26" name="Text Placeholder 3">
            <a:extLst>
              <a:ext uri="{FF2B5EF4-FFF2-40B4-BE49-F238E27FC236}">
                <a16:creationId xmlns:a16="http://schemas.microsoft.com/office/drawing/2014/main" id="{90DE3A0D-12BA-BE4F-85C2-FCD13F863574}"/>
              </a:ext>
            </a:extLst>
          </p:cNvPr>
          <p:cNvSpPr>
            <a:spLocks noGrp="1"/>
          </p:cNvSpPr>
          <p:nvPr>
            <p:ph type="body" sz="quarter" idx="20" hasCustomPrompt="1"/>
          </p:nvPr>
        </p:nvSpPr>
        <p:spPr>
          <a:xfrm>
            <a:off x="1163638" y="4077072"/>
            <a:ext cx="6372225" cy="215444"/>
          </a:xfrm>
        </p:spPr>
        <p:txBody>
          <a:bodyPr/>
          <a:lstStyle>
            <a:lvl1pPr marL="0" indent="0" algn="l">
              <a:spcBef>
                <a:spcPts val="0"/>
              </a:spcBef>
              <a:buNone/>
              <a:defRPr sz="1400">
                <a:solidFill>
                  <a:schemeClr val="accent6"/>
                </a:solidFill>
                <a:latin typeface="+mn-lt"/>
              </a:defRPr>
            </a:lvl1pPr>
          </a:lstStyle>
          <a:p>
            <a:pPr lvl="0"/>
            <a:r>
              <a:rPr lang="en-US"/>
              <a:t>Job title or another attribute</a:t>
            </a:r>
          </a:p>
        </p:txBody>
      </p:sp>
      <p:sp>
        <p:nvSpPr>
          <p:cNvPr id="27" name="Title 1">
            <a:extLst>
              <a:ext uri="{FF2B5EF4-FFF2-40B4-BE49-F238E27FC236}">
                <a16:creationId xmlns:a16="http://schemas.microsoft.com/office/drawing/2014/main" id="{4AA6D598-4BC5-AF4E-B609-A7442E6DEBD3}"/>
              </a:ext>
            </a:extLst>
          </p:cNvPr>
          <p:cNvSpPr>
            <a:spLocks noGrp="1"/>
          </p:cNvSpPr>
          <p:nvPr>
            <p:ph type="title" hasCustomPrompt="1"/>
          </p:nvPr>
        </p:nvSpPr>
        <p:spPr>
          <a:xfrm>
            <a:off x="1163638" y="2025650"/>
            <a:ext cx="6372225" cy="553998"/>
          </a:xfrm>
        </p:spPr>
        <p:txBody>
          <a:bodyPr anchor="t"/>
          <a:lstStyle>
            <a:lvl1pPr>
              <a:defRPr>
                <a:solidFill>
                  <a:schemeClr val="tx1"/>
                </a:solidFill>
              </a:defRPr>
            </a:lvl1pPr>
          </a:lstStyle>
          <a:p>
            <a:r>
              <a:rPr lang="en-US"/>
              <a:t>Add quote text here</a:t>
            </a:r>
          </a:p>
        </p:txBody>
      </p:sp>
    </p:spTree>
    <p:extLst>
      <p:ext uri="{BB962C8B-B14F-4D97-AF65-F5344CB8AC3E}">
        <p14:creationId xmlns:p14="http://schemas.microsoft.com/office/powerpoint/2010/main" val="77666951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733">
          <p15:clr>
            <a:srgbClr val="5ACBF0"/>
          </p15:clr>
        </p15:guide>
        <p15:guide id="7" pos="4747">
          <p15:clr>
            <a:srgbClr val="5ACBF0"/>
          </p15:clr>
        </p15:guide>
        <p15:guide id="8" pos="4936">
          <p15:clr>
            <a:srgbClr val="5ACBF0"/>
          </p15:clr>
        </p15:guide>
        <p15:guide id="9" pos="5123">
          <p15:clr>
            <a:srgbClr val="5ACBF0"/>
          </p15:clr>
        </p15:guide>
        <p15:guide id="10" orient="horz" pos="3465">
          <p15:clr>
            <a:srgbClr val="5ACBF0"/>
          </p15:clr>
        </p15:guide>
        <p15:guide id="11" orient="horz" pos="1956">
          <p15:clr>
            <a:srgbClr val="FBAE40"/>
          </p15:clr>
        </p15:guide>
        <p15:guide id="12" pos="1096">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497163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1024324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_Title and text side by sid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48745"/>
          </a:xfrm>
        </p:spPr>
        <p:txBody>
          <a:bodyPr anchor="t">
            <a:noAutofit/>
          </a:bodyPr>
          <a:lstStyle>
            <a:lvl1pPr>
              <a:defRPr>
                <a:solidFill>
                  <a:schemeClr val="tx2"/>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9"/>
            <a:ext cx="1873779"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067912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68E03-1EA0-214F-BDD2-BA223F1D4550}"/>
              </a:ext>
            </a:extLst>
          </p:cNvPr>
          <p:cNvSpPr>
            <a:spLocks noGrp="1"/>
          </p:cNvSpPr>
          <p:nvPr>
            <p:ph type="title" hasCustomPrompt="1"/>
          </p:nvPr>
        </p:nvSpPr>
        <p:spPr>
          <a:xfrm>
            <a:off x="588264" y="585788"/>
            <a:ext cx="2534350" cy="548745"/>
          </a:xfrm>
        </p:spPr>
        <p:txBody>
          <a:bodyPr anchor="t">
            <a:noAutofit/>
          </a:bodyPr>
          <a:lstStyle>
            <a:lvl1pPr>
              <a:defRPr sz="2800">
                <a:solidFill>
                  <a:schemeClr val="tx2"/>
                </a:solidFill>
              </a:defRPr>
            </a:lvl1pPr>
          </a:lstStyle>
          <a:p>
            <a:r>
              <a:rPr lang="en-US"/>
              <a:t>Title</a:t>
            </a:r>
          </a:p>
        </p:txBody>
      </p:sp>
      <p:sp>
        <p:nvSpPr>
          <p:cNvPr id="3" name="Text Placeholder 2">
            <a:extLst>
              <a:ext uri="{FF2B5EF4-FFF2-40B4-BE49-F238E27FC236}">
                <a16:creationId xmlns:a16="http://schemas.microsoft.com/office/drawing/2014/main" id="{D826C194-5DF2-7441-B8B3-5C47E35F2F7D}"/>
              </a:ext>
            </a:extLst>
          </p:cNvPr>
          <p:cNvSpPr>
            <a:spLocks noGrp="1"/>
          </p:cNvSpPr>
          <p:nvPr>
            <p:ph type="body" sz="quarter" idx="11"/>
          </p:nvPr>
        </p:nvSpPr>
        <p:spPr>
          <a:xfrm>
            <a:off x="4370387" y="585789"/>
            <a:ext cx="1589088"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4" name="Text Placeholder 2">
            <a:extLst>
              <a:ext uri="{FF2B5EF4-FFF2-40B4-BE49-F238E27FC236}">
                <a16:creationId xmlns:a16="http://schemas.microsoft.com/office/drawing/2014/main" id="{2A8C8003-FE11-344B-91A7-BA3F99AD5E4D}"/>
              </a:ext>
            </a:extLst>
          </p:cNvPr>
          <p:cNvSpPr>
            <a:spLocks noGrp="1"/>
          </p:cNvSpPr>
          <p:nvPr>
            <p:ph type="body" sz="quarter" idx="12"/>
          </p:nvPr>
        </p:nvSpPr>
        <p:spPr>
          <a:xfrm>
            <a:off x="7192963" y="585789"/>
            <a:ext cx="1584325"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5" name="Text Placeholder 2">
            <a:extLst>
              <a:ext uri="{FF2B5EF4-FFF2-40B4-BE49-F238E27FC236}">
                <a16:creationId xmlns:a16="http://schemas.microsoft.com/office/drawing/2014/main" id="{BBB0E468-375A-A74A-AD5E-EDC93E485E78}"/>
              </a:ext>
            </a:extLst>
          </p:cNvPr>
          <p:cNvSpPr>
            <a:spLocks noGrp="1"/>
          </p:cNvSpPr>
          <p:nvPr>
            <p:ph type="body" sz="quarter" idx="13"/>
          </p:nvPr>
        </p:nvSpPr>
        <p:spPr>
          <a:xfrm>
            <a:off x="4370387" y="3429000"/>
            <a:ext cx="1589088"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6" name="Text Placeholder 2">
            <a:extLst>
              <a:ext uri="{FF2B5EF4-FFF2-40B4-BE49-F238E27FC236}">
                <a16:creationId xmlns:a16="http://schemas.microsoft.com/office/drawing/2014/main" id="{23306775-7E51-4F44-B99E-7E1D443B99E3}"/>
              </a:ext>
            </a:extLst>
          </p:cNvPr>
          <p:cNvSpPr>
            <a:spLocks noGrp="1"/>
          </p:cNvSpPr>
          <p:nvPr>
            <p:ph type="body" sz="quarter" idx="14"/>
          </p:nvPr>
        </p:nvSpPr>
        <p:spPr>
          <a:xfrm>
            <a:off x="7192963" y="3429000"/>
            <a:ext cx="1584325"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7" name="Text Placeholder 2">
            <a:extLst>
              <a:ext uri="{FF2B5EF4-FFF2-40B4-BE49-F238E27FC236}">
                <a16:creationId xmlns:a16="http://schemas.microsoft.com/office/drawing/2014/main" id="{F1E6FE8E-4450-8545-9451-92092591B45E}"/>
              </a:ext>
            </a:extLst>
          </p:cNvPr>
          <p:cNvSpPr>
            <a:spLocks noGrp="1"/>
          </p:cNvSpPr>
          <p:nvPr>
            <p:ph type="body" sz="quarter" idx="15"/>
          </p:nvPr>
        </p:nvSpPr>
        <p:spPr>
          <a:xfrm>
            <a:off x="10013950" y="585789"/>
            <a:ext cx="1595438"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8" name="Text Placeholder 2">
            <a:extLst>
              <a:ext uri="{FF2B5EF4-FFF2-40B4-BE49-F238E27FC236}">
                <a16:creationId xmlns:a16="http://schemas.microsoft.com/office/drawing/2014/main" id="{B006F60D-85D6-E049-BDFC-888F7E8E95E3}"/>
              </a:ext>
            </a:extLst>
          </p:cNvPr>
          <p:cNvSpPr>
            <a:spLocks noGrp="1"/>
          </p:cNvSpPr>
          <p:nvPr>
            <p:ph type="body" sz="quarter" idx="16"/>
          </p:nvPr>
        </p:nvSpPr>
        <p:spPr>
          <a:xfrm>
            <a:off x="10013950" y="3429000"/>
            <a:ext cx="1595438" cy="2843212"/>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Tree>
    <p:extLst>
      <p:ext uri="{BB962C8B-B14F-4D97-AF65-F5344CB8AC3E}">
        <p14:creationId xmlns:p14="http://schemas.microsoft.com/office/powerpoint/2010/main" val="125032128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Left Title 3 Column Righ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68E03-1EA0-214F-BDD2-BA223F1D4550}"/>
              </a:ext>
            </a:extLst>
          </p:cNvPr>
          <p:cNvSpPr>
            <a:spLocks noGrp="1"/>
          </p:cNvSpPr>
          <p:nvPr>
            <p:ph type="title" hasCustomPrompt="1"/>
          </p:nvPr>
        </p:nvSpPr>
        <p:spPr>
          <a:xfrm>
            <a:off x="588264" y="585788"/>
            <a:ext cx="2534350" cy="548745"/>
          </a:xfrm>
        </p:spPr>
        <p:txBody>
          <a:bodyPr anchor="t">
            <a:noAutofit/>
          </a:bodyPr>
          <a:lstStyle>
            <a:lvl1pPr>
              <a:defRPr sz="2800">
                <a:solidFill>
                  <a:schemeClr val="accent3"/>
                </a:solidFill>
              </a:defRPr>
            </a:lvl1pPr>
          </a:lstStyle>
          <a:p>
            <a:r>
              <a:rPr lang="en-US"/>
              <a:t>Title</a:t>
            </a:r>
          </a:p>
        </p:txBody>
      </p:sp>
      <p:sp>
        <p:nvSpPr>
          <p:cNvPr id="3" name="Text Placeholder 2">
            <a:extLst>
              <a:ext uri="{FF2B5EF4-FFF2-40B4-BE49-F238E27FC236}">
                <a16:creationId xmlns:a16="http://schemas.microsoft.com/office/drawing/2014/main" id="{D826C194-5DF2-7441-B8B3-5C47E35F2F7D}"/>
              </a:ext>
            </a:extLst>
          </p:cNvPr>
          <p:cNvSpPr>
            <a:spLocks noGrp="1"/>
          </p:cNvSpPr>
          <p:nvPr>
            <p:ph type="body" sz="quarter" idx="11"/>
          </p:nvPr>
        </p:nvSpPr>
        <p:spPr>
          <a:xfrm>
            <a:off x="4370387" y="961465"/>
            <a:ext cx="1589088" cy="2413747"/>
          </a:xfrm>
        </p:spPr>
        <p:txBody>
          <a:bodyPr anchor="t">
            <a:noAutofit/>
          </a:bodyPr>
          <a:lstStyle>
            <a:lvl1pPr marL="0" indent="0">
              <a:spcAft>
                <a:spcPts val="600"/>
              </a:spcAft>
              <a:buFont typeface="Wingdings" panose="05000000000000000000" pitchFamily="2" charset="2"/>
              <a:buNone/>
              <a:defRPr sz="1400"/>
            </a:lvl1pPr>
          </a:lstStyle>
          <a:p>
            <a:pPr lvl="0"/>
            <a:r>
              <a:rPr lang="en-US"/>
              <a:t>Click to edit Master text styles</a:t>
            </a:r>
          </a:p>
        </p:txBody>
      </p:sp>
      <p:sp>
        <p:nvSpPr>
          <p:cNvPr id="4" name="Text Placeholder 2">
            <a:extLst>
              <a:ext uri="{FF2B5EF4-FFF2-40B4-BE49-F238E27FC236}">
                <a16:creationId xmlns:a16="http://schemas.microsoft.com/office/drawing/2014/main" id="{2A8C8003-FE11-344B-91A7-BA3F99AD5E4D}"/>
              </a:ext>
            </a:extLst>
          </p:cNvPr>
          <p:cNvSpPr>
            <a:spLocks noGrp="1"/>
          </p:cNvSpPr>
          <p:nvPr>
            <p:ph type="body" sz="quarter" idx="12"/>
          </p:nvPr>
        </p:nvSpPr>
        <p:spPr>
          <a:xfrm>
            <a:off x="7192963" y="961465"/>
            <a:ext cx="1584325" cy="2413747"/>
          </a:xfrm>
        </p:spPr>
        <p:txBody>
          <a:bodyPr anchor="t">
            <a:noAutofit/>
          </a:bodyPr>
          <a:lstStyle>
            <a:lvl1pPr marL="0" indent="0">
              <a:spcAft>
                <a:spcPts val="600"/>
              </a:spcAft>
              <a:buFont typeface="Wingdings" panose="05000000000000000000" pitchFamily="2" charset="2"/>
              <a:buNone/>
              <a:defRPr sz="1400"/>
            </a:lvl1pPr>
          </a:lstStyle>
          <a:p>
            <a:pPr lvl="0"/>
            <a:r>
              <a:rPr lang="en-US"/>
              <a:t>Click to edit Master text styles</a:t>
            </a:r>
          </a:p>
        </p:txBody>
      </p:sp>
      <p:sp>
        <p:nvSpPr>
          <p:cNvPr id="5" name="Text Placeholder 2">
            <a:extLst>
              <a:ext uri="{FF2B5EF4-FFF2-40B4-BE49-F238E27FC236}">
                <a16:creationId xmlns:a16="http://schemas.microsoft.com/office/drawing/2014/main" id="{BBB0E468-375A-A74A-AD5E-EDC93E485E78}"/>
              </a:ext>
            </a:extLst>
          </p:cNvPr>
          <p:cNvSpPr>
            <a:spLocks noGrp="1"/>
          </p:cNvSpPr>
          <p:nvPr>
            <p:ph type="body" sz="quarter" idx="13"/>
          </p:nvPr>
        </p:nvSpPr>
        <p:spPr>
          <a:xfrm>
            <a:off x="4370387" y="3818966"/>
            <a:ext cx="1589088" cy="2453246"/>
          </a:xfrm>
        </p:spPr>
        <p:txBody>
          <a:bodyPr anchor="t">
            <a:noAutofit/>
          </a:bodyPr>
          <a:lstStyle>
            <a:lvl1pPr marL="0" indent="0">
              <a:spcAft>
                <a:spcPts val="600"/>
              </a:spcAft>
              <a:buFont typeface="Wingdings" panose="05000000000000000000" pitchFamily="2" charset="2"/>
              <a:buNone/>
              <a:defRPr sz="1400"/>
            </a:lvl1pPr>
          </a:lstStyle>
          <a:p>
            <a:pPr lvl="0"/>
            <a:r>
              <a:rPr lang="en-US"/>
              <a:t>Click to edit Master text styles</a:t>
            </a:r>
          </a:p>
        </p:txBody>
      </p:sp>
      <p:sp>
        <p:nvSpPr>
          <p:cNvPr id="6" name="Text Placeholder 2">
            <a:extLst>
              <a:ext uri="{FF2B5EF4-FFF2-40B4-BE49-F238E27FC236}">
                <a16:creationId xmlns:a16="http://schemas.microsoft.com/office/drawing/2014/main" id="{23306775-7E51-4F44-B99E-7E1D443B99E3}"/>
              </a:ext>
            </a:extLst>
          </p:cNvPr>
          <p:cNvSpPr>
            <a:spLocks noGrp="1"/>
          </p:cNvSpPr>
          <p:nvPr>
            <p:ph type="body" sz="quarter" idx="14"/>
          </p:nvPr>
        </p:nvSpPr>
        <p:spPr>
          <a:xfrm>
            <a:off x="7192963" y="3818965"/>
            <a:ext cx="1584325" cy="2453247"/>
          </a:xfrm>
        </p:spPr>
        <p:txBody>
          <a:bodyPr anchor="t">
            <a:noAutofit/>
          </a:bodyPr>
          <a:lstStyle>
            <a:lvl1pPr marL="0" indent="0">
              <a:spcAft>
                <a:spcPts val="600"/>
              </a:spcAft>
              <a:buFont typeface="Wingdings" panose="05000000000000000000" pitchFamily="2" charset="2"/>
              <a:buNone/>
              <a:defRPr sz="1400"/>
            </a:lvl1pPr>
          </a:lstStyle>
          <a:p>
            <a:pPr lvl="0"/>
            <a:r>
              <a:rPr lang="en-US"/>
              <a:t>Click to edit Master text styles</a:t>
            </a:r>
          </a:p>
        </p:txBody>
      </p:sp>
      <p:sp>
        <p:nvSpPr>
          <p:cNvPr id="7" name="Text Placeholder 2">
            <a:extLst>
              <a:ext uri="{FF2B5EF4-FFF2-40B4-BE49-F238E27FC236}">
                <a16:creationId xmlns:a16="http://schemas.microsoft.com/office/drawing/2014/main" id="{F1E6FE8E-4450-8545-9451-92092591B45E}"/>
              </a:ext>
            </a:extLst>
          </p:cNvPr>
          <p:cNvSpPr>
            <a:spLocks noGrp="1"/>
          </p:cNvSpPr>
          <p:nvPr>
            <p:ph type="body" sz="quarter" idx="15"/>
          </p:nvPr>
        </p:nvSpPr>
        <p:spPr>
          <a:xfrm>
            <a:off x="10013950" y="968188"/>
            <a:ext cx="1595438" cy="2413747"/>
          </a:xfrm>
        </p:spPr>
        <p:txBody>
          <a:bodyPr anchor="t">
            <a:noAutofit/>
          </a:bodyPr>
          <a:lstStyle>
            <a:lvl1pPr marL="0" indent="0">
              <a:spcAft>
                <a:spcPts val="600"/>
              </a:spcAft>
              <a:buFont typeface="Wingdings" panose="05000000000000000000" pitchFamily="2" charset="2"/>
              <a:buNone/>
              <a:defRPr sz="1400"/>
            </a:lvl1pPr>
          </a:lstStyle>
          <a:p>
            <a:pPr lvl="0"/>
            <a:r>
              <a:rPr lang="en-US"/>
              <a:t>Click to edit Master text styles</a:t>
            </a:r>
          </a:p>
        </p:txBody>
      </p:sp>
      <p:sp>
        <p:nvSpPr>
          <p:cNvPr id="8" name="Text Placeholder 2">
            <a:extLst>
              <a:ext uri="{FF2B5EF4-FFF2-40B4-BE49-F238E27FC236}">
                <a16:creationId xmlns:a16="http://schemas.microsoft.com/office/drawing/2014/main" id="{B006F60D-85D6-E049-BDFC-888F7E8E95E3}"/>
              </a:ext>
            </a:extLst>
          </p:cNvPr>
          <p:cNvSpPr>
            <a:spLocks noGrp="1"/>
          </p:cNvSpPr>
          <p:nvPr>
            <p:ph type="body" sz="quarter" idx="16"/>
          </p:nvPr>
        </p:nvSpPr>
        <p:spPr>
          <a:xfrm>
            <a:off x="10013950" y="3832412"/>
            <a:ext cx="1595438" cy="2439800"/>
          </a:xfrm>
        </p:spPr>
        <p:txBody>
          <a:bodyPr anchor="t">
            <a:noAutofit/>
          </a:bodyPr>
          <a:lstStyle>
            <a:lvl1pPr marL="0" indent="0">
              <a:spcAft>
                <a:spcPts val="600"/>
              </a:spcAft>
              <a:buFont typeface="Wingdings" panose="05000000000000000000" pitchFamily="2" charset="2"/>
              <a:buNone/>
              <a:defRPr sz="1400"/>
            </a:lvl1pPr>
          </a:lstStyle>
          <a:p>
            <a:pPr lvl="0"/>
            <a:r>
              <a:rPr lang="en-US"/>
              <a:t>Click to edit Master text styles</a:t>
            </a:r>
          </a:p>
        </p:txBody>
      </p:sp>
      <p:sp>
        <p:nvSpPr>
          <p:cNvPr id="9" name="Text Placeholder 2">
            <a:extLst>
              <a:ext uri="{FF2B5EF4-FFF2-40B4-BE49-F238E27FC236}">
                <a16:creationId xmlns:a16="http://schemas.microsoft.com/office/drawing/2014/main" id="{CC8AF00F-83DA-104D-A2BF-D2C439FE9BB3}"/>
              </a:ext>
            </a:extLst>
          </p:cNvPr>
          <p:cNvSpPr>
            <a:spLocks noGrp="1"/>
          </p:cNvSpPr>
          <p:nvPr>
            <p:ph type="body" sz="quarter" idx="17" hasCustomPrompt="1"/>
          </p:nvPr>
        </p:nvSpPr>
        <p:spPr>
          <a:xfrm>
            <a:off x="4370387" y="585789"/>
            <a:ext cx="1587600" cy="360000"/>
          </a:xfrm>
        </p:spPr>
        <p:txBody>
          <a:bodyPr anchor="b">
            <a:noAutofit/>
          </a:bodyPr>
          <a:lstStyle>
            <a:lvl1pPr marL="0" indent="0">
              <a:spcAft>
                <a:spcPts val="600"/>
              </a:spcAft>
              <a:buFont typeface="Wingdings" panose="05000000000000000000" pitchFamily="2" charset="2"/>
              <a:buNone/>
              <a:defRPr sz="2000">
                <a:solidFill>
                  <a:schemeClr val="accent3"/>
                </a:solidFill>
                <a:latin typeface="+mj-lt"/>
              </a:defRPr>
            </a:lvl1pPr>
          </a:lstStyle>
          <a:p>
            <a:pPr lvl="0"/>
            <a:r>
              <a:rPr lang="en-US"/>
              <a:t>1</a:t>
            </a:r>
          </a:p>
        </p:txBody>
      </p:sp>
      <p:sp>
        <p:nvSpPr>
          <p:cNvPr id="10" name="Text Placeholder 2">
            <a:extLst>
              <a:ext uri="{FF2B5EF4-FFF2-40B4-BE49-F238E27FC236}">
                <a16:creationId xmlns:a16="http://schemas.microsoft.com/office/drawing/2014/main" id="{24A44678-F325-7746-8C84-E6F44D505769}"/>
              </a:ext>
            </a:extLst>
          </p:cNvPr>
          <p:cNvSpPr>
            <a:spLocks noGrp="1"/>
          </p:cNvSpPr>
          <p:nvPr>
            <p:ph type="body" sz="quarter" idx="18" hasCustomPrompt="1"/>
          </p:nvPr>
        </p:nvSpPr>
        <p:spPr>
          <a:xfrm>
            <a:off x="7192962" y="585789"/>
            <a:ext cx="1584326" cy="360000"/>
          </a:xfrm>
        </p:spPr>
        <p:txBody>
          <a:bodyPr anchor="b">
            <a:noAutofit/>
          </a:bodyPr>
          <a:lstStyle>
            <a:lvl1pPr marL="0" indent="0">
              <a:spcAft>
                <a:spcPts val="600"/>
              </a:spcAft>
              <a:buFont typeface="Wingdings" panose="05000000000000000000" pitchFamily="2" charset="2"/>
              <a:buNone/>
              <a:defRPr sz="2000">
                <a:solidFill>
                  <a:schemeClr val="accent3"/>
                </a:solidFill>
                <a:latin typeface="+mj-lt"/>
              </a:defRPr>
            </a:lvl1pPr>
          </a:lstStyle>
          <a:p>
            <a:pPr lvl="0"/>
            <a:r>
              <a:rPr lang="en-US"/>
              <a:t>2</a:t>
            </a:r>
          </a:p>
        </p:txBody>
      </p:sp>
      <p:sp>
        <p:nvSpPr>
          <p:cNvPr id="12" name="Text Placeholder 2">
            <a:extLst>
              <a:ext uri="{FF2B5EF4-FFF2-40B4-BE49-F238E27FC236}">
                <a16:creationId xmlns:a16="http://schemas.microsoft.com/office/drawing/2014/main" id="{0EF3CCAA-003D-324C-9FAA-5B5DC19336A2}"/>
              </a:ext>
            </a:extLst>
          </p:cNvPr>
          <p:cNvSpPr>
            <a:spLocks noGrp="1"/>
          </p:cNvSpPr>
          <p:nvPr>
            <p:ph type="body" sz="quarter" idx="19" hasCustomPrompt="1"/>
          </p:nvPr>
        </p:nvSpPr>
        <p:spPr>
          <a:xfrm>
            <a:off x="10013950" y="585789"/>
            <a:ext cx="1595438" cy="360000"/>
          </a:xfrm>
        </p:spPr>
        <p:txBody>
          <a:bodyPr anchor="b">
            <a:noAutofit/>
          </a:bodyPr>
          <a:lstStyle>
            <a:lvl1pPr marL="0" indent="0">
              <a:spcAft>
                <a:spcPts val="600"/>
              </a:spcAft>
              <a:buFont typeface="Wingdings" panose="05000000000000000000" pitchFamily="2" charset="2"/>
              <a:buNone/>
              <a:defRPr sz="2000">
                <a:solidFill>
                  <a:schemeClr val="accent3"/>
                </a:solidFill>
                <a:latin typeface="+mj-lt"/>
              </a:defRPr>
            </a:lvl1pPr>
          </a:lstStyle>
          <a:p>
            <a:pPr lvl="0"/>
            <a:r>
              <a:rPr lang="en-US"/>
              <a:t>3</a:t>
            </a:r>
          </a:p>
        </p:txBody>
      </p:sp>
      <p:sp>
        <p:nvSpPr>
          <p:cNvPr id="13" name="Text Placeholder 2">
            <a:extLst>
              <a:ext uri="{FF2B5EF4-FFF2-40B4-BE49-F238E27FC236}">
                <a16:creationId xmlns:a16="http://schemas.microsoft.com/office/drawing/2014/main" id="{C2BCACD0-0017-9A49-9325-DCBC40CB2C2D}"/>
              </a:ext>
            </a:extLst>
          </p:cNvPr>
          <p:cNvSpPr>
            <a:spLocks noGrp="1"/>
          </p:cNvSpPr>
          <p:nvPr>
            <p:ph type="body" sz="quarter" idx="20" hasCustomPrompt="1"/>
          </p:nvPr>
        </p:nvSpPr>
        <p:spPr>
          <a:xfrm>
            <a:off x="4371875" y="3442448"/>
            <a:ext cx="1587600" cy="360000"/>
          </a:xfrm>
        </p:spPr>
        <p:txBody>
          <a:bodyPr anchor="b">
            <a:noAutofit/>
          </a:bodyPr>
          <a:lstStyle>
            <a:lvl1pPr marL="0" indent="0">
              <a:spcAft>
                <a:spcPts val="600"/>
              </a:spcAft>
              <a:buFont typeface="Wingdings" panose="05000000000000000000" pitchFamily="2" charset="2"/>
              <a:buNone/>
              <a:defRPr sz="2000">
                <a:solidFill>
                  <a:schemeClr val="accent3"/>
                </a:solidFill>
                <a:latin typeface="+mj-lt"/>
              </a:defRPr>
            </a:lvl1pPr>
          </a:lstStyle>
          <a:p>
            <a:pPr lvl="0"/>
            <a:r>
              <a:rPr lang="en-US"/>
              <a:t>4</a:t>
            </a:r>
          </a:p>
        </p:txBody>
      </p:sp>
      <p:sp>
        <p:nvSpPr>
          <p:cNvPr id="14" name="Text Placeholder 2">
            <a:extLst>
              <a:ext uri="{FF2B5EF4-FFF2-40B4-BE49-F238E27FC236}">
                <a16:creationId xmlns:a16="http://schemas.microsoft.com/office/drawing/2014/main" id="{E251C719-BC21-8C4B-9DBC-6E80CFA162A9}"/>
              </a:ext>
            </a:extLst>
          </p:cNvPr>
          <p:cNvSpPr>
            <a:spLocks noGrp="1"/>
          </p:cNvSpPr>
          <p:nvPr>
            <p:ph type="body" sz="quarter" idx="21" hasCustomPrompt="1"/>
          </p:nvPr>
        </p:nvSpPr>
        <p:spPr>
          <a:xfrm>
            <a:off x="7198939" y="3442447"/>
            <a:ext cx="1584326" cy="360000"/>
          </a:xfrm>
        </p:spPr>
        <p:txBody>
          <a:bodyPr anchor="b">
            <a:noAutofit/>
          </a:bodyPr>
          <a:lstStyle>
            <a:lvl1pPr marL="0" indent="0">
              <a:spcAft>
                <a:spcPts val="600"/>
              </a:spcAft>
              <a:buFont typeface="Wingdings" panose="05000000000000000000" pitchFamily="2" charset="2"/>
              <a:buNone/>
              <a:defRPr sz="2000">
                <a:solidFill>
                  <a:schemeClr val="accent3"/>
                </a:solidFill>
                <a:latin typeface="+mj-lt"/>
              </a:defRPr>
            </a:lvl1pPr>
          </a:lstStyle>
          <a:p>
            <a:pPr lvl="0"/>
            <a:r>
              <a:rPr lang="en-US"/>
              <a:t>5</a:t>
            </a:r>
          </a:p>
        </p:txBody>
      </p:sp>
      <p:sp>
        <p:nvSpPr>
          <p:cNvPr id="15" name="Text Placeholder 2">
            <a:extLst>
              <a:ext uri="{FF2B5EF4-FFF2-40B4-BE49-F238E27FC236}">
                <a16:creationId xmlns:a16="http://schemas.microsoft.com/office/drawing/2014/main" id="{F4273179-F1BC-0844-A024-D6A32BBE630E}"/>
              </a:ext>
            </a:extLst>
          </p:cNvPr>
          <p:cNvSpPr>
            <a:spLocks noGrp="1"/>
          </p:cNvSpPr>
          <p:nvPr>
            <p:ph type="body" sz="quarter" idx="22" hasCustomPrompt="1"/>
          </p:nvPr>
        </p:nvSpPr>
        <p:spPr>
          <a:xfrm>
            <a:off x="10013950" y="3453944"/>
            <a:ext cx="1595438" cy="360000"/>
          </a:xfrm>
        </p:spPr>
        <p:txBody>
          <a:bodyPr anchor="b">
            <a:noAutofit/>
          </a:bodyPr>
          <a:lstStyle>
            <a:lvl1pPr marL="0" indent="0">
              <a:spcAft>
                <a:spcPts val="600"/>
              </a:spcAft>
              <a:buFont typeface="Wingdings" panose="05000000000000000000" pitchFamily="2" charset="2"/>
              <a:buNone/>
              <a:defRPr sz="2000">
                <a:solidFill>
                  <a:schemeClr val="accent3"/>
                </a:solidFill>
                <a:latin typeface="+mj-lt"/>
              </a:defRPr>
            </a:lvl1pPr>
          </a:lstStyle>
          <a:p>
            <a:pPr lvl="0"/>
            <a:r>
              <a:rPr lang="en-US"/>
              <a:t>6</a:t>
            </a:r>
          </a:p>
        </p:txBody>
      </p:sp>
      <p:sp>
        <p:nvSpPr>
          <p:cNvPr id="17" name="Text Placeholder 16">
            <a:extLst>
              <a:ext uri="{FF2B5EF4-FFF2-40B4-BE49-F238E27FC236}">
                <a16:creationId xmlns:a16="http://schemas.microsoft.com/office/drawing/2014/main" id="{A6C6A35A-94DF-F144-AECD-CDD578CC4A7D}"/>
              </a:ext>
            </a:extLst>
          </p:cNvPr>
          <p:cNvSpPr>
            <a:spLocks noGrp="1"/>
          </p:cNvSpPr>
          <p:nvPr>
            <p:ph type="body" sz="quarter" idx="23"/>
          </p:nvPr>
        </p:nvSpPr>
        <p:spPr>
          <a:xfrm>
            <a:off x="584200" y="1436688"/>
            <a:ext cx="2538413" cy="1249573"/>
          </a:xfrm>
        </p:spPr>
        <p:txBody>
          <a:bodyPr/>
          <a:lstStyle>
            <a:lvl1pPr marL="0" indent="0">
              <a:buNone/>
              <a:defRPr sz="1400">
                <a:solidFill>
                  <a:schemeClr val="tx1"/>
                </a:solidFill>
              </a:defRPr>
            </a:lvl1pPr>
            <a:lvl2pPr marL="228600" indent="0">
              <a:buNone/>
              <a:defRPr sz="1400">
                <a:solidFill>
                  <a:schemeClr val="tx1"/>
                </a:solidFill>
              </a:defRPr>
            </a:lvl2pPr>
            <a:lvl3pPr marL="457200" indent="0">
              <a:buNone/>
              <a:defRPr sz="1400">
                <a:solidFill>
                  <a:schemeClr val="tx1"/>
                </a:solidFill>
              </a:defRPr>
            </a:lvl3pPr>
            <a:lvl4pPr marL="661988" indent="0">
              <a:buNone/>
              <a:defRPr sz="1400">
                <a:solidFill>
                  <a:schemeClr val="tx1"/>
                </a:solidFill>
              </a:defRPr>
            </a:lvl4pPr>
            <a:lvl5pPr marL="855663" indent="0">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416834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0" pos="1967">
          <p15:clr>
            <a:srgbClr val="A4A3A4"/>
          </p15:clr>
        </p15:guide>
        <p15:guide id="11" pos="2150">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8" orient="horz" pos="905">
          <p15:clr>
            <a:srgbClr val="5ACBF0"/>
          </p15:clr>
        </p15:guide>
        <p15:guide id="30" orient="horz" pos="288">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3118624"/>
          </a:xfrm>
        </p:spPr>
        <p:txBody>
          <a:bodyPr anchor="t">
            <a:noAutofit/>
          </a:bodyPr>
          <a:lstStyle>
            <a:lvl1pPr>
              <a:defRPr>
                <a:solidFill>
                  <a:schemeClr val="accent3"/>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t">
            <a:noAutofit/>
          </a:bodyPr>
          <a:lstStyle>
            <a:lvl1pPr marL="231775" indent="-231775">
              <a:spcAft>
                <a:spcPts val="600"/>
              </a:spcAft>
              <a:buFont typeface="Wingdings" panose="05000000000000000000" pitchFamily="2" charset="2"/>
              <a:buChar char=""/>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3131781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text side by side multi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3118624"/>
          </a:xfrm>
        </p:spPr>
        <p:txBody>
          <a:bodyPr anchor="t">
            <a:noAutofit/>
          </a:bodyPr>
          <a:lstStyle>
            <a:lvl1pPr>
              <a:defRPr>
                <a:solidFill>
                  <a:schemeClr val="accent3"/>
                </a:solidFill>
              </a:defRPr>
            </a:lvl1pPr>
          </a:lstStyle>
          <a:p>
            <a:r>
              <a:rPr lang="en-US"/>
              <a:t>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13" name="Text Placeholder 12">
            <a:extLst>
              <a:ext uri="{FF2B5EF4-FFF2-40B4-BE49-F238E27FC236}">
                <a16:creationId xmlns:a16="http://schemas.microsoft.com/office/drawing/2014/main" id="{5A7F7DDB-BF21-0B40-8DBB-D5BC0B4C25FC}"/>
              </a:ext>
            </a:extLst>
          </p:cNvPr>
          <p:cNvSpPr>
            <a:spLocks noGrp="1"/>
          </p:cNvSpPr>
          <p:nvPr>
            <p:ph type="body" sz="quarter" idx="12" hasCustomPrompt="1"/>
          </p:nvPr>
        </p:nvSpPr>
        <p:spPr>
          <a:xfrm>
            <a:off x="4941888" y="1258018"/>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4" name="Text Placeholder 12">
            <a:extLst>
              <a:ext uri="{FF2B5EF4-FFF2-40B4-BE49-F238E27FC236}">
                <a16:creationId xmlns:a16="http://schemas.microsoft.com/office/drawing/2014/main" id="{4BDDDD90-9BFD-D94C-A026-A013126F234B}"/>
              </a:ext>
            </a:extLst>
          </p:cNvPr>
          <p:cNvSpPr>
            <a:spLocks noGrp="1"/>
          </p:cNvSpPr>
          <p:nvPr>
            <p:ph type="body" sz="quarter" idx="13" hasCustomPrompt="1"/>
          </p:nvPr>
        </p:nvSpPr>
        <p:spPr>
          <a:xfrm>
            <a:off x="8688288" y="1258018"/>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5" name="Text Placeholder 12">
            <a:extLst>
              <a:ext uri="{FF2B5EF4-FFF2-40B4-BE49-F238E27FC236}">
                <a16:creationId xmlns:a16="http://schemas.microsoft.com/office/drawing/2014/main" id="{232B6EB5-03C8-914E-9180-000AE9B40A6D}"/>
              </a:ext>
            </a:extLst>
          </p:cNvPr>
          <p:cNvSpPr>
            <a:spLocks noGrp="1"/>
          </p:cNvSpPr>
          <p:nvPr>
            <p:ph type="body" sz="quarter" idx="14" hasCustomPrompt="1"/>
          </p:nvPr>
        </p:nvSpPr>
        <p:spPr>
          <a:xfrm>
            <a:off x="4941988" y="2960688"/>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6" name="Text Placeholder 12">
            <a:extLst>
              <a:ext uri="{FF2B5EF4-FFF2-40B4-BE49-F238E27FC236}">
                <a16:creationId xmlns:a16="http://schemas.microsoft.com/office/drawing/2014/main" id="{E05CAB66-4649-1E49-8948-4B95A4DA20C6}"/>
              </a:ext>
            </a:extLst>
          </p:cNvPr>
          <p:cNvSpPr>
            <a:spLocks noGrp="1"/>
          </p:cNvSpPr>
          <p:nvPr>
            <p:ph type="body" sz="quarter" idx="15" hasCustomPrompt="1"/>
          </p:nvPr>
        </p:nvSpPr>
        <p:spPr>
          <a:xfrm>
            <a:off x="8688388" y="2960688"/>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7" name="Text Placeholder 12">
            <a:extLst>
              <a:ext uri="{FF2B5EF4-FFF2-40B4-BE49-F238E27FC236}">
                <a16:creationId xmlns:a16="http://schemas.microsoft.com/office/drawing/2014/main" id="{42F89A67-E82E-F843-9DEB-23D191BCA6DA}"/>
              </a:ext>
            </a:extLst>
          </p:cNvPr>
          <p:cNvSpPr>
            <a:spLocks noGrp="1"/>
          </p:cNvSpPr>
          <p:nvPr>
            <p:ph type="body" sz="quarter" idx="16" hasCustomPrompt="1"/>
          </p:nvPr>
        </p:nvSpPr>
        <p:spPr>
          <a:xfrm>
            <a:off x="4941988" y="4545013"/>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
        <p:nvSpPr>
          <p:cNvPr id="18" name="Text Placeholder 12">
            <a:extLst>
              <a:ext uri="{FF2B5EF4-FFF2-40B4-BE49-F238E27FC236}">
                <a16:creationId xmlns:a16="http://schemas.microsoft.com/office/drawing/2014/main" id="{0B8598BC-5AC5-AD4D-A8E2-20CD9CD176BF}"/>
              </a:ext>
            </a:extLst>
          </p:cNvPr>
          <p:cNvSpPr>
            <a:spLocks noGrp="1"/>
          </p:cNvSpPr>
          <p:nvPr>
            <p:ph type="body" sz="quarter" idx="17" hasCustomPrompt="1"/>
          </p:nvPr>
        </p:nvSpPr>
        <p:spPr>
          <a:xfrm>
            <a:off x="8688388" y="4545013"/>
            <a:ext cx="2605087" cy="1323439"/>
          </a:xfrm>
        </p:spPr>
        <p:txBody>
          <a:bodyPr/>
          <a:lstStyle>
            <a:lvl1pPr marL="0" indent="0">
              <a:buNone/>
              <a:defRPr sz="1400">
                <a:latin typeface="+mj-lt"/>
              </a:defRPr>
            </a:lvl1pPr>
            <a:lvl2pPr marL="9525" indent="0">
              <a:buNone/>
              <a:tabLst/>
              <a:defRPr sz="1200">
                <a:solidFill>
                  <a:schemeClr val="accent6"/>
                </a:solidFill>
                <a:latin typeface="+mn-lt"/>
              </a:defRPr>
            </a:lvl2pPr>
            <a:lvl3pPr marL="457200" indent="0">
              <a:buNone/>
              <a:defRPr sz="1200">
                <a:latin typeface="+mn-lt"/>
              </a:defRPr>
            </a:lvl3pPr>
            <a:lvl4pPr marL="661988" indent="0">
              <a:buNone/>
              <a:defRPr sz="1200">
                <a:latin typeface="+mn-lt"/>
              </a:defRPr>
            </a:lvl4pPr>
            <a:lvl5pPr marL="855663" indent="0">
              <a:buNone/>
              <a:defRPr sz="1200">
                <a:latin typeface="+mn-lt"/>
              </a:defRPr>
            </a:lvl5pPr>
          </a:lstStyle>
          <a:p>
            <a:pPr lvl="0"/>
            <a:r>
              <a:rPr lang="en-US" err="1"/>
              <a:t>Firstname</a:t>
            </a:r>
            <a:r>
              <a:rPr lang="en-US"/>
              <a:t> </a:t>
            </a:r>
            <a:r>
              <a:rPr lang="en-US" err="1"/>
              <a:t>Lastname</a:t>
            </a:r>
            <a:endParaRPr lang="en-US"/>
          </a:p>
          <a:p>
            <a:pPr lvl="1"/>
            <a:r>
              <a:rPr lang="en-US"/>
              <a:t>Title</a:t>
            </a:r>
          </a:p>
          <a:p>
            <a:pPr lvl="1"/>
            <a:endParaRPr lang="en-US"/>
          </a:p>
          <a:p>
            <a:pPr lvl="1"/>
            <a:r>
              <a:rPr lang="en-US"/>
              <a:t>m: xxx-xxx-</a:t>
            </a:r>
            <a:r>
              <a:rPr lang="en-US" err="1"/>
              <a:t>xxxx</a:t>
            </a:r>
            <a:endParaRPr lang="en-US"/>
          </a:p>
          <a:p>
            <a:pPr lvl="1"/>
            <a:r>
              <a:rPr lang="en-US"/>
              <a:t>t: xxx-xxx-</a:t>
            </a:r>
            <a:r>
              <a:rPr lang="en-US" err="1"/>
              <a:t>xxxx</a:t>
            </a:r>
            <a:endParaRPr lang="en-US"/>
          </a:p>
          <a:p>
            <a:pPr lvl="1"/>
            <a:r>
              <a:rPr lang="en-US"/>
              <a:t>e: </a:t>
            </a:r>
            <a:r>
              <a:rPr lang="en-US" err="1"/>
              <a:t>xxxxxxxxxxxxxxxxx@microsoft.com</a:t>
            </a:r>
            <a:endParaRPr lang="en-US"/>
          </a:p>
        </p:txBody>
      </p:sp>
    </p:spTree>
    <p:extLst>
      <p:ext uri="{BB962C8B-B14F-4D97-AF65-F5344CB8AC3E}">
        <p14:creationId xmlns:p14="http://schemas.microsoft.com/office/powerpoint/2010/main" val="263284375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30" pos="2376">
          <p15:clr>
            <a:srgbClr val="5ACBF0"/>
          </p15:clr>
        </p15:guide>
        <p15:guide id="31" pos="3113">
          <p15:clr>
            <a:srgbClr val="5ACBF0"/>
          </p15:clr>
        </p15:guide>
        <p15:guide id="32" pos="5473">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text side by side multi colum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3118624"/>
          </a:xfrm>
        </p:spPr>
        <p:txBody>
          <a:bodyPr anchor="t">
            <a:noAutofit/>
          </a:bodyPr>
          <a:lstStyle>
            <a:lvl1pPr>
              <a:defRPr>
                <a:solidFill>
                  <a:schemeClr val="accent3"/>
                </a:solidFill>
              </a:defRPr>
            </a:lvl1pPr>
          </a:lstStyle>
          <a:p>
            <a:r>
              <a:rPr lang="en-US"/>
              <a:t>Resources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29" name="Text Placeholder 4">
            <a:extLst>
              <a:ext uri="{FF2B5EF4-FFF2-40B4-BE49-F238E27FC236}">
                <a16:creationId xmlns:a16="http://schemas.microsoft.com/office/drawing/2014/main" id="{8F144F22-0BD6-9648-A319-DDB697CF396B}"/>
              </a:ext>
            </a:extLst>
          </p:cNvPr>
          <p:cNvSpPr>
            <a:spLocks noGrp="1"/>
          </p:cNvSpPr>
          <p:nvPr>
            <p:ph type="body" sz="quarter" idx="12" hasCustomPrompt="1"/>
          </p:nvPr>
        </p:nvSpPr>
        <p:spPr>
          <a:xfrm>
            <a:off x="8688289" y="718472"/>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0" name="Text Placeholder 7">
            <a:extLst>
              <a:ext uri="{FF2B5EF4-FFF2-40B4-BE49-F238E27FC236}">
                <a16:creationId xmlns:a16="http://schemas.microsoft.com/office/drawing/2014/main" id="{5CF58F7B-2211-6646-985A-CAD949B1B5E7}"/>
              </a:ext>
            </a:extLst>
          </p:cNvPr>
          <p:cNvSpPr>
            <a:spLocks noGrp="1"/>
          </p:cNvSpPr>
          <p:nvPr>
            <p:ph type="body" sz="quarter" idx="13" hasCustomPrompt="1"/>
          </p:nvPr>
        </p:nvSpPr>
        <p:spPr>
          <a:xfrm>
            <a:off x="8688288" y="1346405"/>
            <a:ext cx="2921101" cy="473976"/>
          </a:xfrm>
        </p:spPr>
        <p:txBody>
          <a:bodyPr/>
          <a:lstStyle>
            <a:lvl1pPr>
              <a:defRPr sz="1400">
                <a:solidFill>
                  <a:schemeClr val="accent6"/>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1" name="Text Placeholder 4">
            <a:extLst>
              <a:ext uri="{FF2B5EF4-FFF2-40B4-BE49-F238E27FC236}">
                <a16:creationId xmlns:a16="http://schemas.microsoft.com/office/drawing/2014/main" id="{405EE505-078A-9D4D-AB44-E74DDB284FDF}"/>
              </a:ext>
            </a:extLst>
          </p:cNvPr>
          <p:cNvSpPr>
            <a:spLocks noGrp="1"/>
          </p:cNvSpPr>
          <p:nvPr>
            <p:ph type="body" sz="quarter" idx="14" hasCustomPrompt="1"/>
          </p:nvPr>
        </p:nvSpPr>
        <p:spPr>
          <a:xfrm>
            <a:off x="4943872" y="718472"/>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2" name="Text Placeholder 7">
            <a:extLst>
              <a:ext uri="{FF2B5EF4-FFF2-40B4-BE49-F238E27FC236}">
                <a16:creationId xmlns:a16="http://schemas.microsoft.com/office/drawing/2014/main" id="{C8C6E084-6AAE-1F47-A359-962769636923}"/>
              </a:ext>
            </a:extLst>
          </p:cNvPr>
          <p:cNvSpPr>
            <a:spLocks noGrp="1"/>
          </p:cNvSpPr>
          <p:nvPr>
            <p:ph type="body" sz="quarter" idx="15" hasCustomPrompt="1"/>
          </p:nvPr>
        </p:nvSpPr>
        <p:spPr>
          <a:xfrm>
            <a:off x="4943871" y="1346405"/>
            <a:ext cx="2921101" cy="473976"/>
          </a:xfrm>
        </p:spPr>
        <p:txBody>
          <a:bodyPr/>
          <a:lstStyle>
            <a:lvl1pPr>
              <a:defRPr sz="1400">
                <a:solidFill>
                  <a:schemeClr val="accent6"/>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3" name="Text Placeholder 4">
            <a:extLst>
              <a:ext uri="{FF2B5EF4-FFF2-40B4-BE49-F238E27FC236}">
                <a16:creationId xmlns:a16="http://schemas.microsoft.com/office/drawing/2014/main" id="{1028C337-4BBC-0847-9E7B-072AA5006B67}"/>
              </a:ext>
            </a:extLst>
          </p:cNvPr>
          <p:cNvSpPr>
            <a:spLocks noGrp="1"/>
          </p:cNvSpPr>
          <p:nvPr>
            <p:ph type="body" sz="quarter" idx="16" hasCustomPrompt="1"/>
          </p:nvPr>
        </p:nvSpPr>
        <p:spPr>
          <a:xfrm>
            <a:off x="8688388" y="2528888"/>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4" name="Text Placeholder 7">
            <a:extLst>
              <a:ext uri="{FF2B5EF4-FFF2-40B4-BE49-F238E27FC236}">
                <a16:creationId xmlns:a16="http://schemas.microsoft.com/office/drawing/2014/main" id="{3CA908C0-CC26-994C-BCBB-16677F403D53}"/>
              </a:ext>
            </a:extLst>
          </p:cNvPr>
          <p:cNvSpPr>
            <a:spLocks noGrp="1"/>
          </p:cNvSpPr>
          <p:nvPr>
            <p:ph type="body" sz="quarter" idx="17" hasCustomPrompt="1"/>
          </p:nvPr>
        </p:nvSpPr>
        <p:spPr>
          <a:xfrm>
            <a:off x="8688387" y="3156821"/>
            <a:ext cx="2921101" cy="473976"/>
          </a:xfrm>
        </p:spPr>
        <p:txBody>
          <a:bodyPr/>
          <a:lstStyle>
            <a:lvl1pPr>
              <a:defRPr sz="1400">
                <a:solidFill>
                  <a:schemeClr val="accent6"/>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5" name="Text Placeholder 4">
            <a:extLst>
              <a:ext uri="{FF2B5EF4-FFF2-40B4-BE49-F238E27FC236}">
                <a16:creationId xmlns:a16="http://schemas.microsoft.com/office/drawing/2014/main" id="{2DF3FE50-082A-0948-BD94-1E474F8B6650}"/>
              </a:ext>
            </a:extLst>
          </p:cNvPr>
          <p:cNvSpPr>
            <a:spLocks noGrp="1"/>
          </p:cNvSpPr>
          <p:nvPr>
            <p:ph type="body" sz="quarter" idx="18" hasCustomPrompt="1"/>
          </p:nvPr>
        </p:nvSpPr>
        <p:spPr>
          <a:xfrm>
            <a:off x="4943971" y="2528888"/>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6" name="Text Placeholder 7">
            <a:extLst>
              <a:ext uri="{FF2B5EF4-FFF2-40B4-BE49-F238E27FC236}">
                <a16:creationId xmlns:a16="http://schemas.microsoft.com/office/drawing/2014/main" id="{51B46850-7DCD-C045-8688-B3173EA7128A}"/>
              </a:ext>
            </a:extLst>
          </p:cNvPr>
          <p:cNvSpPr>
            <a:spLocks noGrp="1"/>
          </p:cNvSpPr>
          <p:nvPr>
            <p:ph type="body" sz="quarter" idx="19" hasCustomPrompt="1"/>
          </p:nvPr>
        </p:nvSpPr>
        <p:spPr>
          <a:xfrm>
            <a:off x="4943970" y="3156821"/>
            <a:ext cx="2921101" cy="473976"/>
          </a:xfrm>
        </p:spPr>
        <p:txBody>
          <a:bodyPr/>
          <a:lstStyle>
            <a:lvl1pPr>
              <a:defRPr sz="1400">
                <a:solidFill>
                  <a:schemeClr val="accent6"/>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7" name="Text Placeholder 4">
            <a:extLst>
              <a:ext uri="{FF2B5EF4-FFF2-40B4-BE49-F238E27FC236}">
                <a16:creationId xmlns:a16="http://schemas.microsoft.com/office/drawing/2014/main" id="{2281B86D-86C4-EF4D-8E51-FA06DC5C129C}"/>
              </a:ext>
            </a:extLst>
          </p:cNvPr>
          <p:cNvSpPr>
            <a:spLocks noGrp="1"/>
          </p:cNvSpPr>
          <p:nvPr>
            <p:ph type="body" sz="quarter" idx="20" hasCustomPrompt="1"/>
          </p:nvPr>
        </p:nvSpPr>
        <p:spPr>
          <a:xfrm>
            <a:off x="8688388" y="4508500"/>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38" name="Text Placeholder 7">
            <a:extLst>
              <a:ext uri="{FF2B5EF4-FFF2-40B4-BE49-F238E27FC236}">
                <a16:creationId xmlns:a16="http://schemas.microsoft.com/office/drawing/2014/main" id="{CD7C6A60-8B27-F941-BE59-3393319E04A8}"/>
              </a:ext>
            </a:extLst>
          </p:cNvPr>
          <p:cNvSpPr>
            <a:spLocks noGrp="1"/>
          </p:cNvSpPr>
          <p:nvPr>
            <p:ph type="body" sz="quarter" idx="21" hasCustomPrompt="1"/>
          </p:nvPr>
        </p:nvSpPr>
        <p:spPr>
          <a:xfrm>
            <a:off x="8688387" y="5136433"/>
            <a:ext cx="2921101" cy="473976"/>
          </a:xfrm>
        </p:spPr>
        <p:txBody>
          <a:bodyPr/>
          <a:lstStyle>
            <a:lvl1pPr>
              <a:defRPr sz="1400">
                <a:solidFill>
                  <a:schemeClr val="accent6"/>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
        <p:nvSpPr>
          <p:cNvPr id="39" name="Text Placeholder 4">
            <a:extLst>
              <a:ext uri="{FF2B5EF4-FFF2-40B4-BE49-F238E27FC236}">
                <a16:creationId xmlns:a16="http://schemas.microsoft.com/office/drawing/2014/main" id="{65525191-F6B4-544C-B681-5D4D7614A715}"/>
              </a:ext>
            </a:extLst>
          </p:cNvPr>
          <p:cNvSpPr>
            <a:spLocks noGrp="1"/>
          </p:cNvSpPr>
          <p:nvPr>
            <p:ph type="body" sz="quarter" idx="22" hasCustomPrompt="1"/>
          </p:nvPr>
        </p:nvSpPr>
        <p:spPr>
          <a:xfrm>
            <a:off x="4943971" y="4508500"/>
            <a:ext cx="2921100" cy="549890"/>
          </a:xfrm>
        </p:spPr>
        <p:txBody>
          <a:bodyPr/>
          <a:lstStyle>
            <a:lvl1pPr marL="0" indent="0">
              <a:buNone/>
              <a:defRPr sz="2400">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a:t>Resource type</a:t>
            </a:r>
          </a:p>
        </p:txBody>
      </p:sp>
      <p:sp>
        <p:nvSpPr>
          <p:cNvPr id="40" name="Text Placeholder 7">
            <a:extLst>
              <a:ext uri="{FF2B5EF4-FFF2-40B4-BE49-F238E27FC236}">
                <a16:creationId xmlns:a16="http://schemas.microsoft.com/office/drawing/2014/main" id="{382BF458-E658-2448-A63F-544B4E757619}"/>
              </a:ext>
            </a:extLst>
          </p:cNvPr>
          <p:cNvSpPr>
            <a:spLocks noGrp="1"/>
          </p:cNvSpPr>
          <p:nvPr>
            <p:ph type="body" sz="quarter" idx="23" hasCustomPrompt="1"/>
          </p:nvPr>
        </p:nvSpPr>
        <p:spPr>
          <a:xfrm>
            <a:off x="4943970" y="5136433"/>
            <a:ext cx="2921101" cy="473976"/>
          </a:xfrm>
        </p:spPr>
        <p:txBody>
          <a:bodyPr/>
          <a:lstStyle>
            <a:lvl1pPr>
              <a:defRPr sz="1400">
                <a:solidFill>
                  <a:schemeClr val="accent6"/>
                </a:solidFill>
              </a:defRPr>
            </a:lvl1pPr>
            <a:lvl2pPr marL="228600" indent="0">
              <a:buNone/>
              <a:defRPr sz="1400">
                <a:solidFill>
                  <a:schemeClr val="accent6"/>
                </a:solidFill>
              </a:defRPr>
            </a:lvl2pPr>
            <a:lvl3pPr>
              <a:defRPr sz="1400">
                <a:solidFill>
                  <a:schemeClr val="accent6"/>
                </a:solidFill>
              </a:defRPr>
            </a:lvl3pPr>
            <a:lvl4pPr>
              <a:defRPr sz="1400">
                <a:solidFill>
                  <a:schemeClr val="accent6"/>
                </a:solidFill>
              </a:defRPr>
            </a:lvl4pPr>
            <a:lvl5pPr>
              <a:defRPr sz="1400">
                <a:solidFill>
                  <a:schemeClr val="accent6"/>
                </a:solidFill>
              </a:defRPr>
            </a:lvl5pPr>
          </a:lstStyle>
          <a:p>
            <a:pPr lvl="0"/>
            <a:r>
              <a:rPr lang="en-US"/>
              <a:t>Resource name</a:t>
            </a:r>
          </a:p>
          <a:p>
            <a:pPr lvl="0"/>
            <a:r>
              <a:rPr lang="en-US"/>
              <a:t>Resource name</a:t>
            </a:r>
          </a:p>
        </p:txBody>
      </p:sp>
    </p:spTree>
    <p:extLst>
      <p:ext uri="{BB962C8B-B14F-4D97-AF65-F5344CB8AC3E}">
        <p14:creationId xmlns:p14="http://schemas.microsoft.com/office/powerpoint/2010/main" val="404139451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30" pos="2376">
          <p15:clr>
            <a:srgbClr val="5ACBF0"/>
          </p15:clr>
        </p15:guide>
        <p15:guide id="31" pos="3113">
          <p15:clr>
            <a:srgbClr val="5ACBF0"/>
          </p15:clr>
        </p15:guide>
        <p15:guide id="32" pos="547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Appendix Slide">
    <p:bg>
      <p:bgPr>
        <a:gradFill>
          <a:gsLst>
            <a:gs pos="0">
              <a:srgbClr val="49C5B1"/>
            </a:gs>
            <a:gs pos="100000">
              <a:srgbClr val="0078D4"/>
            </a:gs>
          </a:gsLst>
          <a:lin ang="5400000" scaled="1"/>
        </a:gradFill>
        <a:effectLst/>
      </p:bgPr>
    </p:bg>
    <p:spTree>
      <p:nvGrpSpPr>
        <p:cNvPr id="1" name=""/>
        <p:cNvGrpSpPr/>
        <p:nvPr/>
      </p:nvGrpSpPr>
      <p:grpSpPr>
        <a:xfrm>
          <a:off x="0" y="0"/>
          <a:ext cx="0" cy="0"/>
          <a:chOff x="0" y="0"/>
          <a:chExt cx="0" cy="0"/>
        </a:xfrm>
      </p:grpSpPr>
      <p:sp>
        <p:nvSpPr>
          <p:cNvPr id="4" name="Title 6">
            <a:extLst>
              <a:ext uri="{FF2B5EF4-FFF2-40B4-BE49-F238E27FC236}">
                <a16:creationId xmlns:a16="http://schemas.microsoft.com/office/drawing/2014/main" id="{DCBF74EE-C73A-35DF-577D-87FEEBCB50F8}"/>
              </a:ext>
            </a:extLst>
          </p:cNvPr>
          <p:cNvSpPr>
            <a:spLocks noGrp="1"/>
          </p:cNvSpPr>
          <p:nvPr>
            <p:ph type="title" hasCustomPrompt="1"/>
          </p:nvPr>
        </p:nvSpPr>
        <p:spPr>
          <a:xfrm>
            <a:off x="607810" y="5824018"/>
            <a:ext cx="3532390" cy="527045"/>
          </a:xfrm>
        </p:spPr>
        <p:txBody>
          <a:bodyPr>
            <a:noAutofit/>
          </a:bodyPr>
          <a:lstStyle>
            <a:lvl1pPr algn="l">
              <a:defRPr sz="3600" b="1" i="0">
                <a:solidFill>
                  <a:srgbClr val="FFFFFF"/>
                </a:solidFill>
                <a:latin typeface="Segoe UI Semibold" panose="020B0502040204020203" pitchFamily="34" charset="0"/>
                <a:cs typeface="Segoe UI Semibold" panose="020B0502040204020203" pitchFamily="34" charset="0"/>
              </a:defRPr>
            </a:lvl1pPr>
          </a:lstStyle>
          <a:p>
            <a:r>
              <a:rPr lang="en-US"/>
              <a:t>Appendix</a:t>
            </a:r>
          </a:p>
        </p:txBody>
      </p:sp>
    </p:spTree>
    <p:extLst>
      <p:ext uri="{BB962C8B-B14F-4D97-AF65-F5344CB8AC3E}">
        <p14:creationId xmlns:p14="http://schemas.microsoft.com/office/powerpoint/2010/main" val="411930763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75747"/>
          </a:xfrm>
        </p:spPr>
        <p:txBody>
          <a:bodyPr anchor="t">
            <a:noAutofit/>
          </a:bodyPr>
          <a:lstStyle>
            <a:lvl1pPr>
              <a:defRPr>
                <a:solidFill>
                  <a:schemeClr val="accent3"/>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584200" y="1286005"/>
            <a:ext cx="3187700" cy="4983033"/>
          </a:xfrm>
        </p:spPr>
        <p:txBody>
          <a:bodyPr anchor="t">
            <a:noAutofit/>
          </a:bodyPr>
          <a:lstStyle>
            <a:lvl1pPr marL="0" indent="0">
              <a:spcAft>
                <a:spcPts val="600"/>
              </a:spcAft>
              <a:buFont typeface="Wingdings" panose="05000000000000000000" pitchFamily="2" charset="2"/>
              <a:buNone/>
              <a:defRPr sz="2000">
                <a:solidFill>
                  <a:schemeClr val="bg1"/>
                </a:solidFill>
              </a:defRPr>
            </a:lvl1pPr>
          </a:lstStyle>
          <a:p>
            <a:pPr lvl="0"/>
            <a:r>
              <a:rPr lang="en-US"/>
              <a:t>Subtitle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380695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783590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4200" y="585788"/>
            <a:ext cx="6088063" cy="608698"/>
          </a:xfrm>
        </p:spPr>
        <p:txBody>
          <a:bodyPr anchor="t">
            <a:noAutofit/>
          </a:bodyPr>
          <a:lstStyle>
            <a:lvl1pPr>
              <a:defRPr>
                <a:solidFill>
                  <a:schemeClr val="tx2"/>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8361404" y="585788"/>
            <a:ext cx="3247983" cy="5683249"/>
          </a:xfrm>
        </p:spPr>
        <p:txBody>
          <a:bodyPr anchor="t">
            <a:noAutofit/>
          </a:bodyPr>
          <a:lstStyle>
            <a:lvl1pPr marL="0" indent="0">
              <a:spcAft>
                <a:spcPts val="600"/>
              </a:spcAft>
              <a:buFont typeface="Wingdings" panose="05000000000000000000" pitchFamily="2" charset="2"/>
              <a:buNone/>
              <a:defRPr sz="2000">
                <a:solidFill>
                  <a:schemeClr val="bg1"/>
                </a:solidFill>
              </a:defRPr>
            </a:lvl1pPr>
          </a:lstStyle>
          <a:p>
            <a:pPr lvl="0"/>
            <a:r>
              <a:rPr lang="en-US"/>
              <a:t>Click to edit Master text styles</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7" name="Text Placeholder 2">
            <a:extLst>
              <a:ext uri="{FF2B5EF4-FFF2-40B4-BE49-F238E27FC236}">
                <a16:creationId xmlns:a16="http://schemas.microsoft.com/office/drawing/2014/main" id="{731C9FF9-0EE9-A946-8C26-107C9EB0E78C}"/>
              </a:ext>
            </a:extLst>
          </p:cNvPr>
          <p:cNvSpPr>
            <a:spLocks noGrp="1"/>
          </p:cNvSpPr>
          <p:nvPr>
            <p:ph type="body" sz="quarter" idx="12"/>
          </p:nvPr>
        </p:nvSpPr>
        <p:spPr>
          <a:xfrm>
            <a:off x="584200" y="1196752"/>
            <a:ext cx="6088063" cy="2232247"/>
          </a:xfrm>
        </p:spPr>
        <p:txBody>
          <a:bodyPr anchor="t">
            <a:noAutofit/>
          </a:bodyPr>
          <a:lstStyle>
            <a:lvl1pPr marL="0" indent="0">
              <a:spcAft>
                <a:spcPts val="600"/>
              </a:spcAft>
              <a:buFont typeface="Wingdings" panose="05000000000000000000" pitchFamily="2" charset="2"/>
              <a:buNone/>
              <a:defRPr sz="2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139445987"/>
      </p:ext>
    </p:extLst>
  </p:cSld>
  <p:clrMapOvr>
    <a:masterClrMapping/>
  </p:clrMapOvr>
  <p:transition>
    <p:fade/>
  </p:transition>
  <p:extLst>
    <p:ext uri="{DCECCB84-F9BA-43D5-87BE-67443E8EF086}">
      <p15:sldGuideLst xmlns:p15="http://schemas.microsoft.com/office/powerpoint/2012/main">
        <p15:guide id="13" pos="4929">
          <p15:clr>
            <a:srgbClr val="5ACBF0"/>
          </p15:clr>
        </p15:guide>
        <p15:guide id="29" orient="horz" pos="2160">
          <p15:clr>
            <a:srgbClr val="5ACBF0"/>
          </p15:clr>
        </p15:guide>
        <p15:guide id="30" pos="4566">
          <p15:clr>
            <a:srgbClr val="5ACBF0"/>
          </p15:clr>
        </p15:guide>
        <p15:guide id="31" pos="4203">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text side by side 4">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noAutofit/>
          </a:bodyPr>
          <a:lstStyle>
            <a:lvl1pPr>
              <a:defRPr>
                <a:solidFill>
                  <a:schemeClr val="tx1"/>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noAutofit/>
          </a:bodyPr>
          <a:lstStyle>
            <a:lvl1pPr marL="0" indent="0">
              <a:spcAft>
                <a:spcPts val="600"/>
              </a:spcAft>
              <a:buFont typeface="Wingdings" panose="05000000000000000000" pitchFamily="2" charset="2"/>
              <a:buNone/>
              <a:defRPr>
                <a:solidFill>
                  <a:schemeClr val="tx1"/>
                </a:solidFill>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7053569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text side by side 5">
    <p:bg>
      <p:bgRef idx="1001">
        <a:schemeClr val="bg2"/>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8DDDE60-CF92-3E47-B933-9AD563CFC823}"/>
              </a:ext>
              <a:ext uri="{C183D7F6-B498-43B3-948B-1728B52AA6E4}">
                <adec:decorative xmlns:adec="http://schemas.microsoft.com/office/drawing/2017/decorative" val="1"/>
              </a:ext>
            </a:extLst>
          </p:cNvPr>
          <p:cNvCxnSpPr>
            <a:cxnSpLocks/>
          </p:cNvCxnSpPr>
          <p:nvPr userDrawn="1"/>
        </p:nvCxnSpPr>
        <p:spPr>
          <a:xfrm>
            <a:off x="6096000" y="1989442"/>
            <a:ext cx="0" cy="2879117"/>
          </a:xfrm>
          <a:prstGeom prst="line">
            <a:avLst/>
          </a:prstGeom>
          <a:ln w="28575">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A9E8FB02-E25B-E14D-8924-32CC3949ADD1}"/>
              </a:ext>
            </a:extLst>
          </p:cNvPr>
          <p:cNvSpPr>
            <a:spLocks noGrp="1"/>
          </p:cNvSpPr>
          <p:nvPr>
            <p:ph type="title" hasCustomPrompt="1"/>
          </p:nvPr>
        </p:nvSpPr>
        <p:spPr>
          <a:xfrm>
            <a:off x="588263" y="585788"/>
            <a:ext cx="4894962" cy="5683250"/>
          </a:xfrm>
        </p:spPr>
        <p:txBody>
          <a:bodyPr anchor="ctr">
            <a:noAutofit/>
          </a:bodyPr>
          <a:lstStyle>
            <a:lvl1pPr>
              <a:defRPr>
                <a:solidFill>
                  <a:schemeClr val="accent3"/>
                </a:solidFill>
              </a:defRPr>
            </a:lvl1pPr>
          </a:lstStyle>
          <a:p>
            <a:r>
              <a:rPr lang="en-US"/>
              <a:t>Title</a:t>
            </a:r>
          </a:p>
        </p:txBody>
      </p:sp>
      <p:sp>
        <p:nvSpPr>
          <p:cNvPr id="6" name="Text Placeholder 2">
            <a:extLst>
              <a:ext uri="{FF2B5EF4-FFF2-40B4-BE49-F238E27FC236}">
                <a16:creationId xmlns:a16="http://schemas.microsoft.com/office/drawing/2014/main" id="{C74FD3CD-1AFC-E14A-A565-37F4D59C5377}"/>
              </a:ext>
            </a:extLst>
          </p:cNvPr>
          <p:cNvSpPr>
            <a:spLocks noGrp="1"/>
          </p:cNvSpPr>
          <p:nvPr>
            <p:ph type="body" sz="quarter" idx="11"/>
          </p:nvPr>
        </p:nvSpPr>
        <p:spPr>
          <a:xfrm>
            <a:off x="6672262" y="585788"/>
            <a:ext cx="4937125" cy="5683249"/>
          </a:xfrm>
        </p:spPr>
        <p:txBody>
          <a:bodyPr anchor="ctr">
            <a:noAutofit/>
          </a:bodyPr>
          <a:lstStyle>
            <a:lvl1pPr marL="0" indent="0">
              <a:spcAft>
                <a:spcPts val="600"/>
              </a:spcAft>
              <a:buFont typeface="Wingdings" panose="05000000000000000000" pitchFamily="2" charset="2"/>
              <a:buNone/>
              <a:defRPr>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16046200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6" pos="3749">
          <p15:clr>
            <a:srgbClr val="A4A3A4"/>
          </p15:clr>
        </p15:guide>
        <p15:guide id="17" pos="3931">
          <p15:clr>
            <a:srgbClr val="A4A3A4"/>
          </p15:clr>
        </p15:guide>
        <p15:guide id="28" pos="3840">
          <p15:clr>
            <a:srgbClr val="F26B43"/>
          </p15:clr>
        </p15:guide>
        <p15:guide id="29" pos="3454">
          <p15:clr>
            <a:srgbClr val="FBAE40"/>
          </p15:clr>
        </p15:guide>
        <p15:guide id="30" pos="4203">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Project Profi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A753517-0CF4-2145-AABB-8F14C26A09AD}"/>
              </a:ext>
            </a:extLst>
          </p:cNvPr>
          <p:cNvSpPr/>
          <p:nvPr userDrawn="1"/>
        </p:nvSpPr>
        <p:spPr bwMode="auto">
          <a:xfrm>
            <a:off x="-1" y="0"/>
            <a:ext cx="5959475"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62DDA6FD-CC5D-0345-82C4-633849427A60}"/>
              </a:ext>
            </a:extLst>
          </p:cNvPr>
          <p:cNvSpPr>
            <a:spLocks noGrp="1"/>
          </p:cNvSpPr>
          <p:nvPr>
            <p:ph type="title" hasCustomPrompt="1"/>
          </p:nvPr>
        </p:nvSpPr>
        <p:spPr>
          <a:xfrm>
            <a:off x="588263" y="585788"/>
            <a:ext cx="4726687" cy="850900"/>
          </a:xfrm>
        </p:spPr>
        <p:txBody>
          <a:bodyPr anchor="t">
            <a:noAutofit/>
          </a:bodyPr>
          <a:lstStyle>
            <a:lvl1pPr>
              <a:defRPr>
                <a:solidFill>
                  <a:schemeClr val="accent3"/>
                </a:solidFill>
              </a:defRPr>
            </a:lvl1pPr>
          </a:lstStyle>
          <a:p>
            <a:r>
              <a:rPr lang="en-US"/>
              <a:t>Project Name</a:t>
            </a:r>
          </a:p>
        </p:txBody>
      </p:sp>
      <p:cxnSp>
        <p:nvCxnSpPr>
          <p:cNvPr id="11" name="Straight Connector 10">
            <a:extLst>
              <a:ext uri="{FF2B5EF4-FFF2-40B4-BE49-F238E27FC236}">
                <a16:creationId xmlns:a16="http://schemas.microsoft.com/office/drawing/2014/main" id="{B2304FDD-17CA-A147-9CB2-F7A4E83816B0}"/>
              </a:ext>
            </a:extLst>
          </p:cNvPr>
          <p:cNvCxnSpPr/>
          <p:nvPr userDrawn="1"/>
        </p:nvCxnSpPr>
        <p:spPr>
          <a:xfrm>
            <a:off x="6240463" y="2028346"/>
            <a:ext cx="5368925"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3" name="Text Placeholder 22">
            <a:extLst>
              <a:ext uri="{FF2B5EF4-FFF2-40B4-BE49-F238E27FC236}">
                <a16:creationId xmlns:a16="http://schemas.microsoft.com/office/drawing/2014/main" id="{7E88AE75-9022-0C40-AABE-5A0B8F88A37D}"/>
              </a:ext>
            </a:extLst>
          </p:cNvPr>
          <p:cNvSpPr>
            <a:spLocks noGrp="1"/>
          </p:cNvSpPr>
          <p:nvPr>
            <p:ph type="body" sz="quarter" idx="10" hasCustomPrompt="1"/>
          </p:nvPr>
        </p:nvSpPr>
        <p:spPr>
          <a:xfrm>
            <a:off x="584201" y="2017713"/>
            <a:ext cx="3481387" cy="2326791"/>
          </a:xfrm>
        </p:spPr>
        <p:txBody>
          <a:bodyPr/>
          <a:lstStyle>
            <a:lvl1pPr marL="0" indent="0">
              <a:lnSpc>
                <a:spcPct val="100000"/>
              </a:lnSpc>
              <a:buNone/>
              <a:defRPr sz="1800">
                <a:solidFill>
                  <a:schemeClr val="bg1"/>
                </a:solidFill>
              </a:defRPr>
            </a:lvl1pPr>
            <a:lvl2pPr marL="228600" indent="0">
              <a:buNone/>
              <a:defRPr sz="1800">
                <a:solidFill>
                  <a:schemeClr val="bg1"/>
                </a:solidFill>
              </a:defRPr>
            </a:lvl2pPr>
            <a:lvl3pPr marL="457200" indent="0">
              <a:buNone/>
              <a:defRPr sz="1800">
                <a:solidFill>
                  <a:schemeClr val="bg1"/>
                </a:solidFill>
              </a:defRPr>
            </a:lvl3pPr>
            <a:lvl4pPr marL="661988" indent="0">
              <a:buNone/>
              <a:defRPr sz="1800">
                <a:solidFill>
                  <a:schemeClr val="bg1"/>
                </a:solidFill>
              </a:defRPr>
            </a:lvl4pPr>
            <a:lvl5pPr marL="855663" indent="0">
              <a:buNone/>
              <a:defRPr sz="1800">
                <a:solidFill>
                  <a:schemeClr val="bg1"/>
                </a:solidFill>
              </a:defRPr>
            </a:lvl5pPr>
          </a:lstStyle>
          <a:p>
            <a:pPr>
              <a:lnSpc>
                <a:spcPct val="100000"/>
              </a:lnSpc>
            </a:pPr>
            <a:r>
              <a:rPr lang="en-US" sz="1800" b="0">
                <a:solidFill>
                  <a:schemeClr val="bg1"/>
                </a:solidFill>
                <a:latin typeface="Segoe UI" panose="020B0502040204020203" pitchFamily="34" charset="0"/>
                <a:cs typeface="Segoe UI" panose="020B0502040204020203" pitchFamily="34" charset="0"/>
              </a:rPr>
              <a:t>Provide more context and a detailed overview of what the project goals are, what you have or hope to accomplish.</a:t>
            </a:r>
          </a:p>
          <a:p>
            <a:pPr>
              <a:lnSpc>
                <a:spcPct val="100000"/>
              </a:lnSpc>
            </a:pPr>
            <a:endParaRPr lang="en-US" sz="1800" b="0">
              <a:solidFill>
                <a:schemeClr val="bg1"/>
              </a:solidFill>
              <a:latin typeface="Segoe UI" panose="020B0502040204020203" pitchFamily="34" charset="0"/>
              <a:cs typeface="Segoe UI" panose="020B0502040204020203" pitchFamily="34" charset="0"/>
            </a:endParaRPr>
          </a:p>
          <a:p>
            <a:pPr>
              <a:lnSpc>
                <a:spcPct val="100000"/>
              </a:lnSpc>
            </a:pPr>
            <a:r>
              <a:rPr lang="en-US" sz="1800" b="0">
                <a:solidFill>
                  <a:schemeClr val="bg1"/>
                </a:solidFill>
                <a:latin typeface="Segoe UI" panose="020B0502040204020203" pitchFamily="34" charset="0"/>
                <a:cs typeface="Segoe UI" panose="020B0502040204020203" pitchFamily="34" charset="0"/>
              </a:rPr>
              <a:t>This space accommodates multiple lines of text so there is enough room to give details.</a:t>
            </a:r>
          </a:p>
        </p:txBody>
      </p:sp>
      <p:sp>
        <p:nvSpPr>
          <p:cNvPr id="32" name="Text Placeholder 31">
            <a:extLst>
              <a:ext uri="{FF2B5EF4-FFF2-40B4-BE49-F238E27FC236}">
                <a16:creationId xmlns:a16="http://schemas.microsoft.com/office/drawing/2014/main" id="{A0CD7186-AF1B-F240-9FA1-9EE24D7F044C}"/>
              </a:ext>
            </a:extLst>
          </p:cNvPr>
          <p:cNvSpPr>
            <a:spLocks noGrp="1"/>
          </p:cNvSpPr>
          <p:nvPr>
            <p:ph type="body" sz="quarter" idx="11" hasCustomPrompt="1"/>
          </p:nvPr>
        </p:nvSpPr>
        <p:spPr>
          <a:xfrm>
            <a:off x="6240463" y="585788"/>
            <a:ext cx="1597025" cy="647700"/>
          </a:xfrm>
        </p:spPr>
        <p:txBody>
          <a:bodyPr anchor="ctr">
            <a:noAutofit/>
          </a:bodyPr>
          <a:lstStyle>
            <a:lvl1pPr marL="0" indent="0" algn="ctr">
              <a:buNone/>
              <a:defRPr sz="3600">
                <a:latin typeface="+mj-lt"/>
              </a:defRPr>
            </a:lvl1pPr>
            <a:lvl2pPr>
              <a:defRPr sz="3600">
                <a:latin typeface="+mj-lt"/>
              </a:defRPr>
            </a:lvl2pPr>
            <a:lvl3pPr>
              <a:defRPr sz="3600">
                <a:latin typeface="+mj-lt"/>
              </a:defRPr>
            </a:lvl3pPr>
            <a:lvl4pPr>
              <a:defRPr sz="3600">
                <a:latin typeface="+mj-lt"/>
              </a:defRPr>
            </a:lvl4pPr>
            <a:lvl5pPr>
              <a:defRPr sz="3600">
                <a:latin typeface="+mj-lt"/>
              </a:defRPr>
            </a:lvl5pPr>
          </a:lstStyle>
          <a:p>
            <a:pPr lvl="0"/>
            <a:r>
              <a:rPr lang="en-US"/>
              <a:t>$2M</a:t>
            </a:r>
          </a:p>
        </p:txBody>
      </p:sp>
      <p:sp>
        <p:nvSpPr>
          <p:cNvPr id="33" name="Text Placeholder 31">
            <a:extLst>
              <a:ext uri="{FF2B5EF4-FFF2-40B4-BE49-F238E27FC236}">
                <a16:creationId xmlns:a16="http://schemas.microsoft.com/office/drawing/2014/main" id="{7587C738-B53A-F743-AF70-728C3FB00C7E}"/>
              </a:ext>
            </a:extLst>
          </p:cNvPr>
          <p:cNvSpPr>
            <a:spLocks noGrp="1"/>
          </p:cNvSpPr>
          <p:nvPr>
            <p:ph type="body" sz="quarter" idx="12" hasCustomPrompt="1"/>
          </p:nvPr>
        </p:nvSpPr>
        <p:spPr>
          <a:xfrm>
            <a:off x="8148638" y="585788"/>
            <a:ext cx="1560611" cy="647700"/>
          </a:xfrm>
        </p:spPr>
        <p:txBody>
          <a:bodyPr anchor="ctr">
            <a:noAutofit/>
          </a:bodyPr>
          <a:lstStyle>
            <a:lvl1pPr marL="0" indent="0" algn="ctr">
              <a:buNone/>
              <a:defRPr sz="3600">
                <a:latin typeface="+mj-lt"/>
              </a:defRPr>
            </a:lvl1pPr>
            <a:lvl2pPr>
              <a:defRPr sz="3600">
                <a:latin typeface="+mj-lt"/>
              </a:defRPr>
            </a:lvl2pPr>
            <a:lvl3pPr>
              <a:defRPr sz="3600">
                <a:latin typeface="+mj-lt"/>
              </a:defRPr>
            </a:lvl3pPr>
            <a:lvl4pPr>
              <a:defRPr sz="3600">
                <a:latin typeface="+mj-lt"/>
              </a:defRPr>
            </a:lvl4pPr>
            <a:lvl5pPr>
              <a:defRPr sz="3600">
                <a:latin typeface="+mj-lt"/>
              </a:defRPr>
            </a:lvl5pPr>
          </a:lstStyle>
          <a:p>
            <a:pPr lvl="0"/>
            <a:r>
              <a:rPr lang="en-US"/>
              <a:t>70%</a:t>
            </a:r>
          </a:p>
        </p:txBody>
      </p:sp>
      <p:sp>
        <p:nvSpPr>
          <p:cNvPr id="34" name="Text Placeholder 31">
            <a:extLst>
              <a:ext uri="{FF2B5EF4-FFF2-40B4-BE49-F238E27FC236}">
                <a16:creationId xmlns:a16="http://schemas.microsoft.com/office/drawing/2014/main" id="{51CBA738-F416-D541-8E97-0F3A7416055D}"/>
              </a:ext>
            </a:extLst>
          </p:cNvPr>
          <p:cNvSpPr>
            <a:spLocks noGrp="1"/>
          </p:cNvSpPr>
          <p:nvPr>
            <p:ph type="body" sz="quarter" idx="13" hasCustomPrompt="1"/>
          </p:nvPr>
        </p:nvSpPr>
        <p:spPr>
          <a:xfrm>
            <a:off x="10013951" y="585788"/>
            <a:ext cx="1595438" cy="647700"/>
          </a:xfrm>
        </p:spPr>
        <p:txBody>
          <a:bodyPr anchor="ctr">
            <a:noAutofit/>
          </a:bodyPr>
          <a:lstStyle>
            <a:lvl1pPr marL="0" indent="0" algn="ctr">
              <a:buNone/>
              <a:defRPr sz="3600">
                <a:latin typeface="+mj-lt"/>
              </a:defRPr>
            </a:lvl1pPr>
            <a:lvl2pPr>
              <a:defRPr sz="3600">
                <a:latin typeface="+mj-lt"/>
              </a:defRPr>
            </a:lvl2pPr>
            <a:lvl3pPr>
              <a:defRPr sz="3600">
                <a:latin typeface="+mj-lt"/>
              </a:defRPr>
            </a:lvl3pPr>
            <a:lvl4pPr>
              <a:defRPr sz="3600">
                <a:latin typeface="+mj-lt"/>
              </a:defRPr>
            </a:lvl4pPr>
            <a:lvl5pPr>
              <a:defRPr sz="3600">
                <a:latin typeface="+mj-lt"/>
              </a:defRPr>
            </a:lvl5pPr>
          </a:lstStyle>
          <a:p>
            <a:pPr lvl="0"/>
            <a:r>
              <a:rPr lang="en-US"/>
              <a:t>300</a:t>
            </a:r>
          </a:p>
        </p:txBody>
      </p:sp>
      <p:sp>
        <p:nvSpPr>
          <p:cNvPr id="36" name="Text Placeholder 35">
            <a:extLst>
              <a:ext uri="{FF2B5EF4-FFF2-40B4-BE49-F238E27FC236}">
                <a16:creationId xmlns:a16="http://schemas.microsoft.com/office/drawing/2014/main" id="{28B23554-69BF-764F-A44D-94C8151E6484}"/>
              </a:ext>
            </a:extLst>
          </p:cNvPr>
          <p:cNvSpPr>
            <a:spLocks noGrp="1"/>
          </p:cNvSpPr>
          <p:nvPr>
            <p:ph type="body" sz="quarter" idx="14" hasCustomPrompt="1"/>
          </p:nvPr>
        </p:nvSpPr>
        <p:spPr>
          <a:xfrm>
            <a:off x="6240463" y="1233489"/>
            <a:ext cx="1571625" cy="611186"/>
          </a:xfrm>
        </p:spPr>
        <p:txBody>
          <a:bodyPr anchor="ctr">
            <a:noAutofit/>
          </a:bodyPr>
          <a:lstStyle>
            <a:lvl1pPr marL="0" indent="0" algn="ctr">
              <a:buNone/>
              <a:defRPr sz="1400">
                <a:solidFill>
                  <a:schemeClr val="accent6"/>
                </a:solidFill>
              </a:defRPr>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Financial</a:t>
            </a:r>
          </a:p>
          <a:p>
            <a:pPr lvl="0"/>
            <a:r>
              <a:rPr lang="en-US"/>
              <a:t>Value</a:t>
            </a:r>
          </a:p>
        </p:txBody>
      </p:sp>
      <p:sp>
        <p:nvSpPr>
          <p:cNvPr id="37" name="Text Placeholder 35">
            <a:extLst>
              <a:ext uri="{FF2B5EF4-FFF2-40B4-BE49-F238E27FC236}">
                <a16:creationId xmlns:a16="http://schemas.microsoft.com/office/drawing/2014/main" id="{F959484E-ADD1-F94C-8470-0C113E2E167A}"/>
              </a:ext>
            </a:extLst>
          </p:cNvPr>
          <p:cNvSpPr>
            <a:spLocks noGrp="1"/>
          </p:cNvSpPr>
          <p:nvPr>
            <p:ph type="body" sz="quarter" idx="15" hasCustomPrompt="1"/>
          </p:nvPr>
        </p:nvSpPr>
        <p:spPr>
          <a:xfrm>
            <a:off x="8148638" y="1233489"/>
            <a:ext cx="1571625" cy="611186"/>
          </a:xfrm>
        </p:spPr>
        <p:txBody>
          <a:bodyPr anchor="ctr">
            <a:noAutofit/>
          </a:bodyPr>
          <a:lstStyle>
            <a:lvl1pPr marL="0" indent="0" algn="ctr">
              <a:buNone/>
              <a:defRPr sz="1400">
                <a:solidFill>
                  <a:schemeClr val="accent6"/>
                </a:solidFill>
              </a:defRPr>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Percentage</a:t>
            </a:r>
          </a:p>
          <a:p>
            <a:pPr lvl="0"/>
            <a:r>
              <a:rPr lang="en-US"/>
              <a:t>Value</a:t>
            </a:r>
          </a:p>
        </p:txBody>
      </p:sp>
      <p:sp>
        <p:nvSpPr>
          <p:cNvPr id="38" name="Text Placeholder 35">
            <a:extLst>
              <a:ext uri="{FF2B5EF4-FFF2-40B4-BE49-F238E27FC236}">
                <a16:creationId xmlns:a16="http://schemas.microsoft.com/office/drawing/2014/main" id="{3B6DEB9F-381E-D641-A8C9-29A7CC18D3E2}"/>
              </a:ext>
            </a:extLst>
          </p:cNvPr>
          <p:cNvSpPr>
            <a:spLocks noGrp="1"/>
          </p:cNvSpPr>
          <p:nvPr>
            <p:ph type="body" sz="quarter" idx="16" hasCustomPrompt="1"/>
          </p:nvPr>
        </p:nvSpPr>
        <p:spPr>
          <a:xfrm>
            <a:off x="10013950" y="1233489"/>
            <a:ext cx="1595438" cy="611186"/>
          </a:xfrm>
        </p:spPr>
        <p:txBody>
          <a:bodyPr anchor="ctr">
            <a:noAutofit/>
          </a:bodyPr>
          <a:lstStyle>
            <a:lvl1pPr marL="0" indent="0" algn="ctr">
              <a:buNone/>
              <a:defRPr sz="1400">
                <a:solidFill>
                  <a:schemeClr val="accent6"/>
                </a:solidFill>
              </a:defRPr>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Additional</a:t>
            </a:r>
          </a:p>
          <a:p>
            <a:pPr lvl="0"/>
            <a:r>
              <a:rPr lang="en-US"/>
              <a:t>Value</a:t>
            </a:r>
          </a:p>
        </p:txBody>
      </p:sp>
      <p:sp>
        <p:nvSpPr>
          <p:cNvPr id="40" name="Text Placeholder 39">
            <a:extLst>
              <a:ext uri="{FF2B5EF4-FFF2-40B4-BE49-F238E27FC236}">
                <a16:creationId xmlns:a16="http://schemas.microsoft.com/office/drawing/2014/main" id="{F5A202A1-4A1F-5843-BD54-EC098D909269}"/>
              </a:ext>
            </a:extLst>
          </p:cNvPr>
          <p:cNvSpPr>
            <a:spLocks noGrp="1"/>
          </p:cNvSpPr>
          <p:nvPr>
            <p:ph type="body" sz="quarter" idx="17" hasCustomPrompt="1"/>
          </p:nvPr>
        </p:nvSpPr>
        <p:spPr>
          <a:xfrm>
            <a:off x="6240463" y="2017713"/>
            <a:ext cx="4422775" cy="704222"/>
          </a:xfrm>
        </p:spPr>
        <p:txBody>
          <a:bodyPr lIns="90000" tIns="46800" rIns="90000" bIns="46800" anchor="b">
            <a:noAutofit/>
          </a:bodyPr>
          <a:lstStyle>
            <a:lvl1pPr marL="0" indent="0">
              <a:buNone/>
              <a:defRPr sz="2400">
                <a:latin typeface="+mj-lt"/>
              </a:defRPr>
            </a:lvl1pPr>
            <a:lvl2pPr marL="228600" indent="0">
              <a:buNone/>
              <a:defRPr>
                <a:latin typeface="+mj-lt"/>
              </a:defRPr>
            </a:lvl2pPr>
            <a:lvl3pPr marL="457200" indent="0">
              <a:buNone/>
              <a:defRPr>
                <a:latin typeface="+mj-lt"/>
              </a:defRPr>
            </a:lvl3pPr>
            <a:lvl4pPr marL="661988" indent="0">
              <a:buNone/>
              <a:defRPr>
                <a:latin typeface="+mj-lt"/>
              </a:defRPr>
            </a:lvl4pPr>
            <a:lvl5pPr marL="855663" indent="0">
              <a:buNone/>
              <a:defRPr>
                <a:latin typeface="+mj-lt"/>
              </a:defRPr>
            </a:lvl5pPr>
          </a:lstStyle>
          <a:p>
            <a:pPr lvl="0"/>
            <a:r>
              <a:rPr lang="en-US"/>
              <a:t>Project goals</a:t>
            </a:r>
          </a:p>
        </p:txBody>
      </p:sp>
      <p:sp>
        <p:nvSpPr>
          <p:cNvPr id="42" name="Text Placeholder 41">
            <a:extLst>
              <a:ext uri="{FF2B5EF4-FFF2-40B4-BE49-F238E27FC236}">
                <a16:creationId xmlns:a16="http://schemas.microsoft.com/office/drawing/2014/main" id="{9E4D6518-F39B-D540-BBC8-F615FE1B6AF1}"/>
              </a:ext>
            </a:extLst>
          </p:cNvPr>
          <p:cNvSpPr>
            <a:spLocks noGrp="1"/>
          </p:cNvSpPr>
          <p:nvPr>
            <p:ph type="body" sz="quarter" idx="18" hasCustomPrompt="1"/>
          </p:nvPr>
        </p:nvSpPr>
        <p:spPr>
          <a:xfrm>
            <a:off x="6240463" y="2977115"/>
            <a:ext cx="5368925" cy="1148317"/>
          </a:xfrm>
        </p:spPr>
        <p:txBody>
          <a:bodyPr lIns="90000" tIns="46800" rIns="90000" bIns="46800">
            <a:noAutofit/>
          </a:bodyPr>
          <a:lstStyle>
            <a:lvl1pPr marL="0" indent="0">
              <a:buNone/>
              <a:defRPr sz="1400">
                <a:solidFill>
                  <a:schemeClr val="accent6"/>
                </a:solidFill>
              </a:defRPr>
            </a:lvl1pPr>
            <a:lvl2pPr marL="228600" indent="0">
              <a:buNone/>
              <a:defRPr>
                <a:solidFill>
                  <a:schemeClr val="accent6"/>
                </a:solidFill>
              </a:defRPr>
            </a:lvl2pPr>
            <a:lvl3pPr marL="457200" indent="0">
              <a:buNone/>
              <a:defRPr>
                <a:solidFill>
                  <a:schemeClr val="accent6"/>
                </a:solidFill>
              </a:defRPr>
            </a:lvl3pPr>
            <a:lvl4pPr marL="661988" indent="0">
              <a:buNone/>
              <a:defRPr>
                <a:solidFill>
                  <a:schemeClr val="accent6"/>
                </a:solidFill>
              </a:defRPr>
            </a:lvl4pPr>
            <a:lvl5pPr marL="855663" indent="0">
              <a:buNone/>
              <a:defRPr>
                <a:solidFill>
                  <a:schemeClr val="accent6"/>
                </a:solidFill>
              </a:defRPr>
            </a:lvl5pPr>
          </a:lstStyle>
          <a:p>
            <a:pPr lvl="0"/>
            <a:r>
              <a:rPr lang="en-US"/>
              <a:t>Descriptive text</a:t>
            </a:r>
          </a:p>
        </p:txBody>
      </p:sp>
      <p:sp>
        <p:nvSpPr>
          <p:cNvPr id="43" name="Text Placeholder 39">
            <a:extLst>
              <a:ext uri="{FF2B5EF4-FFF2-40B4-BE49-F238E27FC236}">
                <a16:creationId xmlns:a16="http://schemas.microsoft.com/office/drawing/2014/main" id="{BFD70A96-999C-1A46-83A7-D06801F55DB7}"/>
              </a:ext>
            </a:extLst>
          </p:cNvPr>
          <p:cNvSpPr>
            <a:spLocks noGrp="1"/>
          </p:cNvSpPr>
          <p:nvPr>
            <p:ph type="body" sz="quarter" idx="19" hasCustomPrompt="1"/>
          </p:nvPr>
        </p:nvSpPr>
        <p:spPr>
          <a:xfrm>
            <a:off x="6240463" y="4161319"/>
            <a:ext cx="4422775" cy="704222"/>
          </a:xfrm>
        </p:spPr>
        <p:txBody>
          <a:bodyPr lIns="90000" tIns="46800" rIns="90000" bIns="46800" anchor="b">
            <a:noAutofit/>
          </a:bodyPr>
          <a:lstStyle>
            <a:lvl1pPr marL="0" indent="0">
              <a:buNone/>
              <a:defRPr sz="2400">
                <a:latin typeface="+mj-lt"/>
              </a:defRPr>
            </a:lvl1pPr>
            <a:lvl2pPr marL="228600" indent="0">
              <a:buNone/>
              <a:defRPr>
                <a:latin typeface="+mj-lt"/>
              </a:defRPr>
            </a:lvl2pPr>
            <a:lvl3pPr marL="457200" indent="0">
              <a:buNone/>
              <a:defRPr>
                <a:latin typeface="+mj-lt"/>
              </a:defRPr>
            </a:lvl3pPr>
            <a:lvl4pPr marL="661988" indent="0">
              <a:buNone/>
              <a:defRPr>
                <a:latin typeface="+mj-lt"/>
              </a:defRPr>
            </a:lvl4pPr>
            <a:lvl5pPr marL="855663" indent="0">
              <a:buNone/>
              <a:defRPr>
                <a:latin typeface="+mj-lt"/>
              </a:defRPr>
            </a:lvl5pPr>
          </a:lstStyle>
          <a:p>
            <a:pPr lvl="0"/>
            <a:r>
              <a:rPr lang="en-US"/>
              <a:t>Project goals</a:t>
            </a:r>
          </a:p>
        </p:txBody>
      </p:sp>
      <p:sp>
        <p:nvSpPr>
          <p:cNvPr id="44" name="Text Placeholder 41">
            <a:extLst>
              <a:ext uri="{FF2B5EF4-FFF2-40B4-BE49-F238E27FC236}">
                <a16:creationId xmlns:a16="http://schemas.microsoft.com/office/drawing/2014/main" id="{F57534EE-A31A-3942-81EF-7420176EDD7B}"/>
              </a:ext>
            </a:extLst>
          </p:cNvPr>
          <p:cNvSpPr>
            <a:spLocks noGrp="1"/>
          </p:cNvSpPr>
          <p:nvPr>
            <p:ph type="body" sz="quarter" idx="20" hasCustomPrompt="1"/>
          </p:nvPr>
        </p:nvSpPr>
        <p:spPr>
          <a:xfrm>
            <a:off x="6240463" y="5120721"/>
            <a:ext cx="5368925" cy="1148317"/>
          </a:xfrm>
        </p:spPr>
        <p:txBody>
          <a:bodyPr lIns="90000" tIns="46800" rIns="90000" bIns="46800">
            <a:noAutofit/>
          </a:bodyPr>
          <a:lstStyle>
            <a:lvl1pPr marL="0" indent="0">
              <a:buNone/>
              <a:defRPr sz="1400">
                <a:solidFill>
                  <a:schemeClr val="accent6"/>
                </a:solidFill>
              </a:defRPr>
            </a:lvl1pPr>
            <a:lvl2pPr marL="228600" indent="0">
              <a:buNone/>
              <a:defRPr>
                <a:solidFill>
                  <a:schemeClr val="accent6"/>
                </a:solidFill>
              </a:defRPr>
            </a:lvl2pPr>
            <a:lvl3pPr marL="457200" indent="0">
              <a:buNone/>
              <a:defRPr>
                <a:solidFill>
                  <a:schemeClr val="accent6"/>
                </a:solidFill>
              </a:defRPr>
            </a:lvl3pPr>
            <a:lvl4pPr marL="661988" indent="0">
              <a:buNone/>
              <a:defRPr>
                <a:solidFill>
                  <a:schemeClr val="accent6"/>
                </a:solidFill>
              </a:defRPr>
            </a:lvl4pPr>
            <a:lvl5pPr marL="855663" indent="0">
              <a:buNone/>
              <a:defRPr>
                <a:solidFill>
                  <a:schemeClr val="accent6"/>
                </a:solidFill>
              </a:defRPr>
            </a:lvl5pPr>
          </a:lstStyle>
          <a:p>
            <a:pPr lvl="0"/>
            <a:r>
              <a:rPr lang="en-US"/>
              <a:t>Descriptive text</a:t>
            </a:r>
          </a:p>
        </p:txBody>
      </p:sp>
    </p:spTree>
    <p:extLst>
      <p:ext uri="{BB962C8B-B14F-4D97-AF65-F5344CB8AC3E}">
        <p14:creationId xmlns:p14="http://schemas.microsoft.com/office/powerpoint/2010/main" val="3487872044"/>
      </p:ext>
    </p:extLst>
  </p:cSld>
  <p:clrMapOvr>
    <a:masterClrMapping/>
  </p:clrMapOvr>
  <p:transition>
    <p:fade/>
  </p:transition>
  <p:extLst>
    <p:ext uri="{DCECCB84-F9BA-43D5-87BE-67443E8EF086}">
      <p15:sldGuideLst xmlns:p15="http://schemas.microsoft.com/office/powerpoint/2012/main">
        <p15:guide id="16" pos="3754">
          <p15:clr>
            <a:srgbClr val="A4A3A4"/>
          </p15:clr>
        </p15:guide>
        <p15:guide id="17" pos="3931">
          <p15:clr>
            <a:srgbClr val="A4A3A4"/>
          </p15:clr>
        </p15:guide>
        <p15:guide id="20" pos="4937">
          <p15:clr>
            <a:srgbClr val="A4A3A4"/>
          </p15:clr>
        </p15:guide>
        <p15:guide id="21" pos="5133">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777">
          <p15:clr>
            <a:srgbClr val="FBAE40"/>
          </p15:clr>
        </p15:guide>
        <p15:guide id="32" orient="horz" pos="1162">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A753517-0CF4-2145-AABB-8F14C26A09AD}"/>
              </a:ext>
            </a:extLst>
          </p:cNvPr>
          <p:cNvSpPr/>
          <p:nvPr userDrawn="1"/>
        </p:nvSpPr>
        <p:spPr bwMode="auto">
          <a:xfrm>
            <a:off x="-1" y="0"/>
            <a:ext cx="4065589"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62DDA6FD-CC5D-0345-82C4-633849427A60}"/>
              </a:ext>
            </a:extLst>
          </p:cNvPr>
          <p:cNvSpPr>
            <a:spLocks noGrp="1"/>
          </p:cNvSpPr>
          <p:nvPr>
            <p:ph type="title" hasCustomPrompt="1"/>
          </p:nvPr>
        </p:nvSpPr>
        <p:spPr>
          <a:xfrm>
            <a:off x="588264" y="585788"/>
            <a:ext cx="2824862" cy="850900"/>
          </a:xfrm>
        </p:spPr>
        <p:txBody>
          <a:bodyPr anchor="t">
            <a:noAutofit/>
          </a:bodyPr>
          <a:lstStyle>
            <a:lvl1pPr>
              <a:defRPr>
                <a:solidFill>
                  <a:schemeClr val="accent3"/>
                </a:solidFill>
              </a:defRPr>
            </a:lvl1pPr>
          </a:lstStyle>
          <a:p>
            <a:r>
              <a:rPr lang="en-US"/>
              <a:t>Hello</a:t>
            </a:r>
          </a:p>
        </p:txBody>
      </p:sp>
      <p:sp>
        <p:nvSpPr>
          <p:cNvPr id="25" name="Text Placeholder 24">
            <a:extLst>
              <a:ext uri="{FF2B5EF4-FFF2-40B4-BE49-F238E27FC236}">
                <a16:creationId xmlns:a16="http://schemas.microsoft.com/office/drawing/2014/main" id="{687B7084-FB17-304C-A2D7-1145E7FE9D5A}"/>
              </a:ext>
            </a:extLst>
          </p:cNvPr>
          <p:cNvSpPr>
            <a:spLocks noGrp="1"/>
          </p:cNvSpPr>
          <p:nvPr>
            <p:ph type="body" sz="quarter" idx="11" hasCustomPrompt="1"/>
          </p:nvPr>
        </p:nvSpPr>
        <p:spPr>
          <a:xfrm>
            <a:off x="7192963" y="1437685"/>
            <a:ext cx="3835400" cy="276999"/>
          </a:xfrm>
        </p:spPr>
        <p:txBody>
          <a:bodyPr/>
          <a:lstStyle>
            <a:lvl1pPr marL="0" indent="0">
              <a:buNone/>
              <a:defRPr sz="1800">
                <a:latin typeface="+mj-lt"/>
              </a:defRPr>
            </a:lvl1pPr>
            <a:lvl2pPr marL="228600" indent="0">
              <a:buNone/>
              <a:defRPr sz="1800">
                <a:latin typeface="+mj-lt"/>
              </a:defRPr>
            </a:lvl2pPr>
            <a:lvl3pPr marL="457200" indent="0">
              <a:buNone/>
              <a:defRPr sz="1800">
                <a:latin typeface="+mj-lt"/>
              </a:defRPr>
            </a:lvl3pPr>
            <a:lvl4pPr marL="661988" indent="0">
              <a:buNone/>
              <a:defRPr sz="1800">
                <a:latin typeface="+mj-lt"/>
              </a:defRPr>
            </a:lvl4pPr>
            <a:lvl5pPr marL="855663" indent="0">
              <a:buNone/>
              <a:defRPr sz="1800">
                <a:latin typeface="+mj-lt"/>
              </a:defRPr>
            </a:lvl5pPr>
          </a:lstStyle>
          <a:p>
            <a:pPr lvl="0"/>
            <a:r>
              <a:rPr lang="en-US" err="1"/>
              <a:t>Firstname</a:t>
            </a:r>
            <a:r>
              <a:rPr lang="en-US"/>
              <a:t> </a:t>
            </a:r>
            <a:r>
              <a:rPr lang="en-US" err="1"/>
              <a:t>Lastname</a:t>
            </a:r>
            <a:endParaRPr lang="en-US"/>
          </a:p>
        </p:txBody>
      </p:sp>
      <p:sp>
        <p:nvSpPr>
          <p:cNvPr id="27" name="Text Placeholder 26">
            <a:extLst>
              <a:ext uri="{FF2B5EF4-FFF2-40B4-BE49-F238E27FC236}">
                <a16:creationId xmlns:a16="http://schemas.microsoft.com/office/drawing/2014/main" id="{0B58D5F9-9ECC-AE4D-AEE6-08C911DE2503}"/>
              </a:ext>
            </a:extLst>
          </p:cNvPr>
          <p:cNvSpPr>
            <a:spLocks noGrp="1"/>
          </p:cNvSpPr>
          <p:nvPr>
            <p:ph type="body" sz="quarter" idx="12" hasCustomPrompt="1"/>
          </p:nvPr>
        </p:nvSpPr>
        <p:spPr>
          <a:xfrm>
            <a:off x="7192963" y="1802269"/>
            <a:ext cx="3835400" cy="215444"/>
          </a:xfrm>
        </p:spPr>
        <p:txBody>
          <a:bodyPr/>
          <a:lstStyle>
            <a:lvl1pPr marL="0" indent="0">
              <a:buNone/>
              <a:defRPr sz="1400"/>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Title</a:t>
            </a:r>
          </a:p>
        </p:txBody>
      </p:sp>
      <p:sp>
        <p:nvSpPr>
          <p:cNvPr id="29" name="Text Placeholder 28">
            <a:extLst>
              <a:ext uri="{FF2B5EF4-FFF2-40B4-BE49-F238E27FC236}">
                <a16:creationId xmlns:a16="http://schemas.microsoft.com/office/drawing/2014/main" id="{688E32A6-35BF-E143-8E34-3EF1E3F217EA}"/>
              </a:ext>
            </a:extLst>
          </p:cNvPr>
          <p:cNvSpPr>
            <a:spLocks noGrp="1"/>
          </p:cNvSpPr>
          <p:nvPr>
            <p:ph type="body" sz="quarter" idx="13" hasCustomPrompt="1"/>
          </p:nvPr>
        </p:nvSpPr>
        <p:spPr>
          <a:xfrm>
            <a:off x="7192963" y="2200939"/>
            <a:ext cx="3835399" cy="1150185"/>
          </a:xfrm>
        </p:spPr>
        <p:txBody>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200">
                <a:solidFill>
                  <a:schemeClr val="accent6"/>
                </a:solidFill>
              </a:defRPr>
            </a:lvl1pPr>
            <a:lvl2pPr marL="228600" indent="0">
              <a:buNone/>
              <a:defRPr/>
            </a:lvl2pPr>
            <a:lvl3pPr marL="457200" indent="0">
              <a:buNone/>
              <a:defRPr/>
            </a:lvl3pPr>
            <a:lvl4pPr marL="661988" indent="0">
              <a:buNone/>
              <a:defRPr/>
            </a:lvl4pPr>
            <a:lvl5pPr marL="855663" indent="0">
              <a:buNone/>
              <a:defRPr/>
            </a:lvl5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sz="1200" b="0">
                <a:solidFill>
                  <a:srgbClr val="505050"/>
                </a:solidFill>
                <a:latin typeface="Segoe UI" panose="020B0502040204020203" pitchFamily="34" charset="0"/>
                <a:cs typeface="Segoe UI" panose="020B0502040204020203" pitchFamily="34" charset="0"/>
              </a:rPr>
              <a:t>About: Lorem ipsum dolor sit </a:t>
            </a:r>
            <a:r>
              <a:rPr lang="en-US" sz="1200" b="0" err="1">
                <a:solidFill>
                  <a:srgbClr val="505050"/>
                </a:solidFill>
                <a:latin typeface="Segoe UI" panose="020B0502040204020203" pitchFamily="34" charset="0"/>
                <a:cs typeface="Segoe UI" panose="020B0502040204020203" pitchFamily="34" charset="0"/>
              </a:rPr>
              <a:t>amet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consectetur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adipiscing</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elit</a:t>
            </a:r>
            <a:r>
              <a:rPr lang="en-US" sz="1200" b="0">
                <a:solidFill>
                  <a:srgbClr val="505050"/>
                </a:solidFill>
                <a:latin typeface="Segoe UI" panose="020B0502040204020203" pitchFamily="34" charset="0"/>
                <a:cs typeface="Segoe UI" panose="020B0502040204020203" pitchFamily="34" charset="0"/>
              </a:rPr>
              <a:t>, sed do </a:t>
            </a:r>
            <a:r>
              <a:rPr lang="en-US" sz="1200" b="0" err="1">
                <a:solidFill>
                  <a:srgbClr val="505050"/>
                </a:solidFill>
                <a:latin typeface="Segoe UI" panose="020B0502040204020203" pitchFamily="34" charset="0"/>
                <a:cs typeface="Segoe UI" panose="020B0502040204020203" pitchFamily="34" charset="0"/>
              </a:rPr>
              <a:t>eiusmod</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tempor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incididunt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ut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labore</a:t>
            </a:r>
            <a:r>
              <a:rPr lang="en-US" sz="1200" b="0">
                <a:solidFill>
                  <a:srgbClr val="505050"/>
                </a:solidFill>
                <a:latin typeface="Segoe UI" panose="020B0502040204020203" pitchFamily="34" charset="0"/>
                <a:cs typeface="Segoe UI" panose="020B0502040204020203" pitchFamily="34" charset="0"/>
              </a:rPr>
              <a:t> et dolore magna </a:t>
            </a:r>
            <a:r>
              <a:rPr lang="en-US" sz="1200" b="0" err="1">
                <a:solidFill>
                  <a:srgbClr val="505050"/>
                </a:solidFill>
                <a:latin typeface="Segoe UI" panose="020B0502040204020203" pitchFamily="34" charset="0"/>
                <a:cs typeface="Segoe UI" panose="020B0502040204020203" pitchFamily="34" charset="0"/>
              </a:rPr>
              <a:t>aliqua</a:t>
            </a:r>
            <a:r>
              <a:rPr lang="en-US" sz="1200" b="0">
                <a:solidFill>
                  <a:srgbClr val="505050"/>
                </a:solidFill>
                <a:latin typeface="Segoe UI" panose="020B0502040204020203" pitchFamily="34" charset="0"/>
                <a:cs typeface="Segoe UI" panose="020B0502040204020203" pitchFamily="34" charset="0"/>
              </a:rPr>
              <a:t>. Ut </a:t>
            </a:r>
            <a:r>
              <a:rPr lang="en-US" sz="1200" b="0" err="1">
                <a:solidFill>
                  <a:srgbClr val="505050"/>
                </a:solidFill>
                <a:latin typeface="Segoe UI" panose="020B0502040204020203" pitchFamily="34" charset="0"/>
                <a:cs typeface="Segoe UI" panose="020B0502040204020203" pitchFamily="34" charset="0"/>
              </a:rPr>
              <a:t>enim</a:t>
            </a:r>
            <a:r>
              <a:rPr lang="en-US" sz="1200" b="0">
                <a:solidFill>
                  <a:srgbClr val="505050"/>
                </a:solidFill>
                <a:latin typeface="Segoe UI" panose="020B0502040204020203" pitchFamily="34" charset="0"/>
                <a:cs typeface="Segoe UI" panose="020B0502040204020203" pitchFamily="34" charset="0"/>
              </a:rPr>
              <a:t> ad minim </a:t>
            </a:r>
            <a:r>
              <a:rPr lang="en-US" sz="1200" b="0" err="1">
                <a:solidFill>
                  <a:srgbClr val="505050"/>
                </a:solidFill>
                <a:latin typeface="Segoe UI" panose="020B0502040204020203" pitchFamily="34" charset="0"/>
                <a:cs typeface="Segoe UI" panose="020B0502040204020203" pitchFamily="34" charset="0"/>
              </a:rPr>
              <a:t>veniam</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quis</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nostrud</a:t>
            </a:r>
            <a:r>
              <a:rPr lang="en-US" sz="1200" b="0">
                <a:solidFill>
                  <a:srgbClr val="505050"/>
                </a:solidFill>
                <a:latin typeface="Segoe UI" panose="020B0502040204020203" pitchFamily="34" charset="0"/>
                <a:cs typeface="Segoe UI" panose="020B0502040204020203" pitchFamily="34" charset="0"/>
              </a:rPr>
              <a:t> exercitation </a:t>
            </a:r>
            <a:r>
              <a:rPr lang="en-US" sz="1200" b="0" err="1">
                <a:solidFill>
                  <a:srgbClr val="505050"/>
                </a:solidFill>
                <a:latin typeface="Segoe UI" panose="020B0502040204020203" pitchFamily="34" charset="0"/>
                <a:cs typeface="Segoe UI" panose="020B0502040204020203" pitchFamily="34" charset="0"/>
              </a:rPr>
              <a:t>ullamco</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laboris</a:t>
            </a:r>
            <a:r>
              <a:rPr lang="en-US" sz="1200" b="0">
                <a:solidFill>
                  <a:srgbClr val="505050"/>
                </a:solidFill>
                <a:latin typeface="Segoe UI" panose="020B0502040204020203" pitchFamily="34" charset="0"/>
                <a:cs typeface="Segoe UI" panose="020B0502040204020203" pitchFamily="34" charset="0"/>
              </a:rPr>
              <a:t> nisi </a:t>
            </a:r>
            <a:r>
              <a:rPr lang="en-US" sz="1200" b="0" err="1">
                <a:solidFill>
                  <a:srgbClr val="505050"/>
                </a:solidFill>
                <a:latin typeface="Segoe UI" panose="020B0502040204020203" pitchFamily="34" charset="0"/>
                <a:cs typeface="Segoe UI" panose="020B0502040204020203" pitchFamily="34" charset="0"/>
              </a:rPr>
              <a:t>ut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aliquip</a:t>
            </a:r>
            <a:r>
              <a:rPr lang="en-US" sz="1200" b="0">
                <a:solidFill>
                  <a:srgbClr val="505050"/>
                </a:solidFill>
                <a:latin typeface="Segoe UI" panose="020B0502040204020203" pitchFamily="34" charset="0"/>
                <a:cs typeface="Segoe UI" panose="020B0502040204020203" pitchFamily="34" charset="0"/>
              </a:rPr>
              <a:t> ex </a:t>
            </a:r>
            <a:r>
              <a:rPr lang="en-US" sz="1200" b="0" err="1">
                <a:solidFill>
                  <a:srgbClr val="505050"/>
                </a:solidFill>
                <a:latin typeface="Segoe UI" panose="020B0502040204020203" pitchFamily="34" charset="0"/>
                <a:cs typeface="Segoe UI" panose="020B0502040204020203" pitchFamily="34" charset="0"/>
              </a:rPr>
              <a:t>ea</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commodo</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consequat</a:t>
            </a:r>
            <a:r>
              <a:rPr lang="en-US" sz="1200" b="0">
                <a:solidFill>
                  <a:srgbClr val="505050"/>
                </a:solidFill>
                <a:latin typeface="Segoe UI" panose="020B0502040204020203" pitchFamily="34" charset="0"/>
                <a:cs typeface="Segoe UI" panose="020B0502040204020203" pitchFamily="34" charset="0"/>
              </a:rPr>
              <a:t>. </a:t>
            </a:r>
          </a:p>
        </p:txBody>
      </p:sp>
      <p:sp>
        <p:nvSpPr>
          <p:cNvPr id="30" name="Text Placeholder 24">
            <a:extLst>
              <a:ext uri="{FF2B5EF4-FFF2-40B4-BE49-F238E27FC236}">
                <a16:creationId xmlns:a16="http://schemas.microsoft.com/office/drawing/2014/main" id="{0B57611E-E7C7-324D-8BF8-320980FF4F27}"/>
              </a:ext>
            </a:extLst>
          </p:cNvPr>
          <p:cNvSpPr>
            <a:spLocks noGrp="1"/>
          </p:cNvSpPr>
          <p:nvPr>
            <p:ph type="body" sz="quarter" idx="14" hasCustomPrompt="1"/>
          </p:nvPr>
        </p:nvSpPr>
        <p:spPr>
          <a:xfrm>
            <a:off x="7192963" y="4292600"/>
            <a:ext cx="3835400" cy="276999"/>
          </a:xfrm>
        </p:spPr>
        <p:txBody>
          <a:bodyPr/>
          <a:lstStyle>
            <a:lvl1pPr marL="0" indent="0">
              <a:buNone/>
              <a:defRPr sz="1800">
                <a:latin typeface="+mj-lt"/>
              </a:defRPr>
            </a:lvl1pPr>
            <a:lvl2pPr marL="228600" indent="0">
              <a:buNone/>
              <a:defRPr sz="1800">
                <a:latin typeface="+mj-lt"/>
              </a:defRPr>
            </a:lvl2pPr>
            <a:lvl3pPr marL="457200" indent="0">
              <a:buNone/>
              <a:defRPr sz="1800">
                <a:latin typeface="+mj-lt"/>
              </a:defRPr>
            </a:lvl3pPr>
            <a:lvl4pPr marL="661988" indent="0">
              <a:buNone/>
              <a:defRPr sz="1800">
                <a:latin typeface="+mj-lt"/>
              </a:defRPr>
            </a:lvl4pPr>
            <a:lvl5pPr marL="855663" indent="0">
              <a:buNone/>
              <a:defRPr sz="1800">
                <a:latin typeface="+mj-lt"/>
              </a:defRPr>
            </a:lvl5pPr>
          </a:lstStyle>
          <a:p>
            <a:pPr lvl="0"/>
            <a:r>
              <a:rPr lang="en-US" err="1"/>
              <a:t>Firstname</a:t>
            </a:r>
            <a:r>
              <a:rPr lang="en-US"/>
              <a:t> </a:t>
            </a:r>
            <a:r>
              <a:rPr lang="en-US" err="1"/>
              <a:t>Lastname</a:t>
            </a:r>
            <a:endParaRPr lang="en-US"/>
          </a:p>
        </p:txBody>
      </p:sp>
      <p:sp>
        <p:nvSpPr>
          <p:cNvPr id="31" name="Text Placeholder 26">
            <a:extLst>
              <a:ext uri="{FF2B5EF4-FFF2-40B4-BE49-F238E27FC236}">
                <a16:creationId xmlns:a16="http://schemas.microsoft.com/office/drawing/2014/main" id="{3340D410-0B5B-4B4B-AEA6-2655A1EB04FD}"/>
              </a:ext>
            </a:extLst>
          </p:cNvPr>
          <p:cNvSpPr>
            <a:spLocks noGrp="1"/>
          </p:cNvSpPr>
          <p:nvPr>
            <p:ph type="body" sz="quarter" idx="15" hasCustomPrompt="1"/>
          </p:nvPr>
        </p:nvSpPr>
        <p:spPr>
          <a:xfrm>
            <a:off x="7192963" y="4657184"/>
            <a:ext cx="3835400" cy="215444"/>
          </a:xfrm>
        </p:spPr>
        <p:txBody>
          <a:bodyPr/>
          <a:lstStyle>
            <a:lvl1pPr marL="0" indent="0">
              <a:buNone/>
              <a:defRPr sz="1400"/>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Title</a:t>
            </a:r>
          </a:p>
        </p:txBody>
      </p:sp>
      <p:sp>
        <p:nvSpPr>
          <p:cNvPr id="32" name="Text Placeholder 28">
            <a:extLst>
              <a:ext uri="{FF2B5EF4-FFF2-40B4-BE49-F238E27FC236}">
                <a16:creationId xmlns:a16="http://schemas.microsoft.com/office/drawing/2014/main" id="{BD35ACAE-2494-4842-AAF6-13BCA3369290}"/>
              </a:ext>
            </a:extLst>
          </p:cNvPr>
          <p:cNvSpPr>
            <a:spLocks noGrp="1"/>
          </p:cNvSpPr>
          <p:nvPr>
            <p:ph type="body" sz="quarter" idx="16" hasCustomPrompt="1"/>
          </p:nvPr>
        </p:nvSpPr>
        <p:spPr>
          <a:xfrm>
            <a:off x="7192963" y="5055854"/>
            <a:ext cx="3835400" cy="1213183"/>
          </a:xfrm>
        </p:spPr>
        <p:txBody>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200">
                <a:solidFill>
                  <a:schemeClr val="accent6"/>
                </a:solidFill>
              </a:defRPr>
            </a:lvl1pPr>
            <a:lvl2pPr marL="228600" indent="0">
              <a:buNone/>
              <a:defRPr/>
            </a:lvl2pPr>
            <a:lvl3pPr marL="457200" indent="0">
              <a:buNone/>
              <a:defRPr/>
            </a:lvl3pPr>
            <a:lvl4pPr marL="661988" indent="0">
              <a:buNone/>
              <a:defRPr/>
            </a:lvl4pPr>
            <a:lvl5pPr marL="855663" indent="0">
              <a:buNone/>
              <a:defRPr/>
            </a:lvl5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sz="1200" b="0">
                <a:solidFill>
                  <a:srgbClr val="505050"/>
                </a:solidFill>
                <a:latin typeface="Segoe UI" panose="020B0502040204020203" pitchFamily="34" charset="0"/>
                <a:cs typeface="Segoe UI" panose="020B0502040204020203" pitchFamily="34" charset="0"/>
              </a:rPr>
              <a:t>About: Lorem ipsum dolor sit </a:t>
            </a:r>
            <a:r>
              <a:rPr lang="en-US" sz="1200" b="0" err="1">
                <a:solidFill>
                  <a:srgbClr val="505050"/>
                </a:solidFill>
                <a:latin typeface="Segoe UI" panose="020B0502040204020203" pitchFamily="34" charset="0"/>
                <a:cs typeface="Segoe UI" panose="020B0502040204020203" pitchFamily="34" charset="0"/>
              </a:rPr>
              <a:t>amet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consectetur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adipiscing</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elit</a:t>
            </a:r>
            <a:r>
              <a:rPr lang="en-US" sz="1200" b="0">
                <a:solidFill>
                  <a:srgbClr val="505050"/>
                </a:solidFill>
                <a:latin typeface="Segoe UI" panose="020B0502040204020203" pitchFamily="34" charset="0"/>
                <a:cs typeface="Segoe UI" panose="020B0502040204020203" pitchFamily="34" charset="0"/>
              </a:rPr>
              <a:t>, sed do </a:t>
            </a:r>
            <a:r>
              <a:rPr lang="en-US" sz="1200" b="0" err="1">
                <a:solidFill>
                  <a:srgbClr val="505050"/>
                </a:solidFill>
                <a:latin typeface="Segoe UI" panose="020B0502040204020203" pitchFamily="34" charset="0"/>
                <a:cs typeface="Segoe UI" panose="020B0502040204020203" pitchFamily="34" charset="0"/>
              </a:rPr>
              <a:t>eiusmod</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tempor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incididunt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ut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labore</a:t>
            </a:r>
            <a:r>
              <a:rPr lang="en-US" sz="1200" b="0">
                <a:solidFill>
                  <a:srgbClr val="505050"/>
                </a:solidFill>
                <a:latin typeface="Segoe UI" panose="020B0502040204020203" pitchFamily="34" charset="0"/>
                <a:cs typeface="Segoe UI" panose="020B0502040204020203" pitchFamily="34" charset="0"/>
              </a:rPr>
              <a:t> et dolore magna </a:t>
            </a:r>
            <a:r>
              <a:rPr lang="en-US" sz="1200" b="0" err="1">
                <a:solidFill>
                  <a:srgbClr val="505050"/>
                </a:solidFill>
                <a:latin typeface="Segoe UI" panose="020B0502040204020203" pitchFamily="34" charset="0"/>
                <a:cs typeface="Segoe UI" panose="020B0502040204020203" pitchFamily="34" charset="0"/>
              </a:rPr>
              <a:t>aliqua</a:t>
            </a:r>
            <a:r>
              <a:rPr lang="en-US" sz="1200" b="0">
                <a:solidFill>
                  <a:srgbClr val="505050"/>
                </a:solidFill>
                <a:latin typeface="Segoe UI" panose="020B0502040204020203" pitchFamily="34" charset="0"/>
                <a:cs typeface="Segoe UI" panose="020B0502040204020203" pitchFamily="34" charset="0"/>
              </a:rPr>
              <a:t>. Ut </a:t>
            </a:r>
            <a:r>
              <a:rPr lang="en-US" sz="1200" b="0" err="1">
                <a:solidFill>
                  <a:srgbClr val="505050"/>
                </a:solidFill>
                <a:latin typeface="Segoe UI" panose="020B0502040204020203" pitchFamily="34" charset="0"/>
                <a:cs typeface="Segoe UI" panose="020B0502040204020203" pitchFamily="34" charset="0"/>
              </a:rPr>
              <a:t>enim</a:t>
            </a:r>
            <a:r>
              <a:rPr lang="en-US" sz="1200" b="0">
                <a:solidFill>
                  <a:srgbClr val="505050"/>
                </a:solidFill>
                <a:latin typeface="Segoe UI" panose="020B0502040204020203" pitchFamily="34" charset="0"/>
                <a:cs typeface="Segoe UI" panose="020B0502040204020203" pitchFamily="34" charset="0"/>
              </a:rPr>
              <a:t> ad minim </a:t>
            </a:r>
            <a:r>
              <a:rPr lang="en-US" sz="1200" b="0" err="1">
                <a:solidFill>
                  <a:srgbClr val="505050"/>
                </a:solidFill>
                <a:latin typeface="Segoe UI" panose="020B0502040204020203" pitchFamily="34" charset="0"/>
                <a:cs typeface="Segoe UI" panose="020B0502040204020203" pitchFamily="34" charset="0"/>
              </a:rPr>
              <a:t>veniam</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quis</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nostrud</a:t>
            </a:r>
            <a:r>
              <a:rPr lang="en-US" sz="1200" b="0">
                <a:solidFill>
                  <a:srgbClr val="505050"/>
                </a:solidFill>
                <a:latin typeface="Segoe UI" panose="020B0502040204020203" pitchFamily="34" charset="0"/>
                <a:cs typeface="Segoe UI" panose="020B0502040204020203" pitchFamily="34" charset="0"/>
              </a:rPr>
              <a:t> exercitation </a:t>
            </a:r>
            <a:r>
              <a:rPr lang="en-US" sz="1200" b="0" err="1">
                <a:solidFill>
                  <a:srgbClr val="505050"/>
                </a:solidFill>
                <a:latin typeface="Segoe UI" panose="020B0502040204020203" pitchFamily="34" charset="0"/>
                <a:cs typeface="Segoe UI" panose="020B0502040204020203" pitchFamily="34" charset="0"/>
              </a:rPr>
              <a:t>ullamco</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laboris</a:t>
            </a:r>
            <a:r>
              <a:rPr lang="en-US" sz="1200" b="0">
                <a:solidFill>
                  <a:srgbClr val="505050"/>
                </a:solidFill>
                <a:latin typeface="Segoe UI" panose="020B0502040204020203" pitchFamily="34" charset="0"/>
                <a:cs typeface="Segoe UI" panose="020B0502040204020203" pitchFamily="34" charset="0"/>
              </a:rPr>
              <a:t> nisi </a:t>
            </a:r>
            <a:r>
              <a:rPr lang="en-US" sz="1200" b="0" err="1">
                <a:solidFill>
                  <a:srgbClr val="505050"/>
                </a:solidFill>
                <a:latin typeface="Segoe UI" panose="020B0502040204020203" pitchFamily="34" charset="0"/>
                <a:cs typeface="Segoe UI" panose="020B0502040204020203" pitchFamily="34" charset="0"/>
              </a:rPr>
              <a:t>ut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aliquip</a:t>
            </a:r>
            <a:r>
              <a:rPr lang="en-US" sz="1200" b="0">
                <a:solidFill>
                  <a:srgbClr val="505050"/>
                </a:solidFill>
                <a:latin typeface="Segoe UI" panose="020B0502040204020203" pitchFamily="34" charset="0"/>
                <a:cs typeface="Segoe UI" panose="020B0502040204020203" pitchFamily="34" charset="0"/>
              </a:rPr>
              <a:t> ex </a:t>
            </a:r>
            <a:r>
              <a:rPr lang="en-US" sz="1200" b="0" err="1">
                <a:solidFill>
                  <a:srgbClr val="505050"/>
                </a:solidFill>
                <a:latin typeface="Segoe UI" panose="020B0502040204020203" pitchFamily="34" charset="0"/>
                <a:cs typeface="Segoe UI" panose="020B0502040204020203" pitchFamily="34" charset="0"/>
              </a:rPr>
              <a:t>ea</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commodo</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consequat</a:t>
            </a:r>
            <a:r>
              <a:rPr lang="en-US" sz="1200" b="0">
                <a:solidFill>
                  <a:srgbClr val="505050"/>
                </a:solidFill>
                <a:latin typeface="Segoe UI" panose="020B0502040204020203" pitchFamily="34" charset="0"/>
                <a:cs typeface="Segoe UI" panose="020B0502040204020203" pitchFamily="34" charset="0"/>
              </a:rPr>
              <a:t>. </a:t>
            </a:r>
          </a:p>
        </p:txBody>
      </p:sp>
      <p:sp>
        <p:nvSpPr>
          <p:cNvPr id="40" name="Picture Placeholder 39">
            <a:extLst>
              <a:ext uri="{FF2B5EF4-FFF2-40B4-BE49-F238E27FC236}">
                <a16:creationId xmlns:a16="http://schemas.microsoft.com/office/drawing/2014/main" id="{BA73218E-471B-984D-AF23-10EDB19E9A7F}"/>
              </a:ext>
            </a:extLst>
          </p:cNvPr>
          <p:cNvSpPr>
            <a:spLocks noGrp="1"/>
          </p:cNvSpPr>
          <p:nvPr>
            <p:ph type="pic" sz="quarter" idx="17"/>
          </p:nvPr>
        </p:nvSpPr>
        <p:spPr>
          <a:xfrm>
            <a:off x="5314950" y="1436687"/>
            <a:ext cx="1576800" cy="1576800"/>
          </a:xfrm>
          <a:prstGeom prst="ellipse">
            <a:avLst/>
          </a:prstGeom>
        </p:spPr>
        <p:txBody>
          <a:bodyPr/>
          <a:lstStyle>
            <a:lvl1pPr>
              <a:defRPr sz="1000"/>
            </a:lvl1pPr>
          </a:lstStyle>
          <a:p>
            <a:r>
              <a:rPr lang="en-US"/>
              <a:t>Click icon to add picture</a:t>
            </a:r>
          </a:p>
        </p:txBody>
      </p:sp>
      <p:sp>
        <p:nvSpPr>
          <p:cNvPr id="41" name="Picture Placeholder 39">
            <a:extLst>
              <a:ext uri="{FF2B5EF4-FFF2-40B4-BE49-F238E27FC236}">
                <a16:creationId xmlns:a16="http://schemas.microsoft.com/office/drawing/2014/main" id="{0DF309B0-7379-4C44-A541-B4343B549DC2}"/>
              </a:ext>
            </a:extLst>
          </p:cNvPr>
          <p:cNvSpPr>
            <a:spLocks noGrp="1"/>
          </p:cNvSpPr>
          <p:nvPr>
            <p:ph type="pic" sz="quarter" idx="18"/>
          </p:nvPr>
        </p:nvSpPr>
        <p:spPr>
          <a:xfrm>
            <a:off x="5314950" y="4293096"/>
            <a:ext cx="1576800" cy="1576800"/>
          </a:xfrm>
          <a:prstGeom prst="ellipse">
            <a:avLst/>
          </a:prstGeom>
        </p:spPr>
        <p:txBody>
          <a:bodyPr/>
          <a:lstStyle>
            <a:lvl1pPr>
              <a:defRPr sz="1000"/>
            </a:lvl1pPr>
          </a:lstStyle>
          <a:p>
            <a:r>
              <a:rPr lang="en-US"/>
              <a:t>Click icon to add picture</a:t>
            </a:r>
          </a:p>
        </p:txBody>
      </p:sp>
    </p:spTree>
    <p:extLst>
      <p:ext uri="{BB962C8B-B14F-4D97-AF65-F5344CB8AC3E}">
        <p14:creationId xmlns:p14="http://schemas.microsoft.com/office/powerpoint/2010/main" val="4031658001"/>
      </p:ext>
    </p:extLst>
  </p:cSld>
  <p:clrMapOvr>
    <a:masterClrMapping/>
  </p:clrMapOvr>
  <p:transition>
    <p:fade/>
  </p:transition>
  <p:extLst>
    <p:ext uri="{DCECCB84-F9BA-43D5-87BE-67443E8EF086}">
      <p15:sldGuideLst xmlns:p15="http://schemas.microsoft.com/office/powerpoint/2012/main">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8" pos="4342">
          <p15:clr>
            <a:srgbClr val="A4A3A4"/>
          </p15:clr>
        </p15:guide>
        <p15:guide id="19" pos="4531">
          <p15:clr>
            <a:srgbClr val="A4A3A4"/>
          </p15:clr>
        </p15:guide>
        <p15:guide id="28" orient="horz" pos="905">
          <p15:clr>
            <a:srgbClr val="5ACBF0"/>
          </p15:clr>
        </p15:guide>
        <p15:guide id="30" orient="horz" pos="288">
          <p15:clr>
            <a:srgbClr val="5ACBF0"/>
          </p15:clr>
        </p15:guide>
        <p15:guide id="31" orient="horz" pos="2704">
          <p15:clr>
            <a:srgbClr val="5ACBF0"/>
          </p15:clr>
        </p15:guide>
        <p15:guide id="32" pos="6947">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4-colum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C7F020-426C-5E40-B5A3-0630A950B075}"/>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EFA85E99-F542-B24A-B446-DFECA22023E3}"/>
              </a:ext>
            </a:extLst>
          </p:cNvPr>
          <p:cNvSpPr>
            <a:spLocks noGrp="1"/>
          </p:cNvSpPr>
          <p:nvPr>
            <p:ph type="title" hasCustomPrompt="1"/>
          </p:nvPr>
        </p:nvSpPr>
        <p:spPr>
          <a:xfrm>
            <a:off x="588263" y="457200"/>
            <a:ext cx="11018520" cy="553998"/>
          </a:xfrm>
        </p:spPr>
        <p:txBody>
          <a:bodyPr>
            <a:spAutoFit/>
          </a:bodyPr>
          <a:lstStyle>
            <a:lvl1pPr>
              <a:defRPr>
                <a:solidFill>
                  <a:schemeClr val="accent3"/>
                </a:solidFill>
              </a:defRPr>
            </a:lvl1pPr>
          </a:lstStyle>
          <a:p>
            <a:r>
              <a:rPr lang="en-US"/>
              <a:t>The Team</a:t>
            </a:r>
          </a:p>
        </p:txBody>
      </p:sp>
      <p:sp>
        <p:nvSpPr>
          <p:cNvPr id="4" name="Text Placeholder 24">
            <a:extLst>
              <a:ext uri="{FF2B5EF4-FFF2-40B4-BE49-F238E27FC236}">
                <a16:creationId xmlns:a16="http://schemas.microsoft.com/office/drawing/2014/main" id="{DAB7DD0E-9CE8-8B49-86A4-00493B0A2C63}"/>
              </a:ext>
            </a:extLst>
          </p:cNvPr>
          <p:cNvSpPr>
            <a:spLocks noGrp="1"/>
          </p:cNvSpPr>
          <p:nvPr>
            <p:ph type="body" sz="quarter" idx="11" hasCustomPrompt="1"/>
          </p:nvPr>
        </p:nvSpPr>
        <p:spPr>
          <a:xfrm>
            <a:off x="601664" y="4408341"/>
            <a:ext cx="2520950" cy="276999"/>
          </a:xfrm>
        </p:spPr>
        <p:txBody>
          <a:bodyPr/>
          <a:lstStyle>
            <a:lvl1pPr marL="0" indent="0">
              <a:buNone/>
              <a:defRPr sz="1800">
                <a:latin typeface="+mj-lt"/>
              </a:defRPr>
            </a:lvl1pPr>
            <a:lvl2pPr marL="228600" indent="0">
              <a:buNone/>
              <a:defRPr sz="1800">
                <a:latin typeface="+mj-lt"/>
              </a:defRPr>
            </a:lvl2pPr>
            <a:lvl3pPr marL="457200" indent="0">
              <a:buNone/>
              <a:defRPr sz="1800">
                <a:latin typeface="+mj-lt"/>
              </a:defRPr>
            </a:lvl3pPr>
            <a:lvl4pPr marL="661988" indent="0">
              <a:buNone/>
              <a:defRPr sz="1800">
                <a:latin typeface="+mj-lt"/>
              </a:defRPr>
            </a:lvl4pPr>
            <a:lvl5pPr marL="855663" indent="0">
              <a:buNone/>
              <a:defRPr sz="1800">
                <a:latin typeface="+mj-lt"/>
              </a:defRPr>
            </a:lvl5pPr>
          </a:lstStyle>
          <a:p>
            <a:pPr lvl="0"/>
            <a:r>
              <a:rPr lang="en-US" err="1"/>
              <a:t>Firstname</a:t>
            </a:r>
            <a:r>
              <a:rPr lang="en-US"/>
              <a:t> </a:t>
            </a:r>
            <a:r>
              <a:rPr lang="en-US" err="1"/>
              <a:t>Lastname</a:t>
            </a:r>
            <a:endParaRPr lang="en-US"/>
          </a:p>
        </p:txBody>
      </p:sp>
      <p:sp>
        <p:nvSpPr>
          <p:cNvPr id="5" name="Text Placeholder 26">
            <a:extLst>
              <a:ext uri="{FF2B5EF4-FFF2-40B4-BE49-F238E27FC236}">
                <a16:creationId xmlns:a16="http://schemas.microsoft.com/office/drawing/2014/main" id="{5B9FC220-0063-D14C-BAC7-29C374D5E3B9}"/>
              </a:ext>
            </a:extLst>
          </p:cNvPr>
          <p:cNvSpPr>
            <a:spLocks noGrp="1"/>
          </p:cNvSpPr>
          <p:nvPr>
            <p:ph type="body" sz="quarter" idx="12" hasCustomPrompt="1"/>
          </p:nvPr>
        </p:nvSpPr>
        <p:spPr>
          <a:xfrm>
            <a:off x="601664" y="4772925"/>
            <a:ext cx="2520950" cy="215444"/>
          </a:xfrm>
        </p:spPr>
        <p:txBody>
          <a:bodyPr/>
          <a:lstStyle>
            <a:lvl1pPr marL="0" indent="0">
              <a:buNone/>
              <a:defRPr sz="1400"/>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Title</a:t>
            </a:r>
          </a:p>
        </p:txBody>
      </p:sp>
      <p:sp>
        <p:nvSpPr>
          <p:cNvPr id="6" name="Text Placeholder 28">
            <a:extLst>
              <a:ext uri="{FF2B5EF4-FFF2-40B4-BE49-F238E27FC236}">
                <a16:creationId xmlns:a16="http://schemas.microsoft.com/office/drawing/2014/main" id="{F06C21F1-452A-864F-9F3D-BF7065232F59}"/>
              </a:ext>
            </a:extLst>
          </p:cNvPr>
          <p:cNvSpPr>
            <a:spLocks noGrp="1"/>
          </p:cNvSpPr>
          <p:nvPr>
            <p:ph type="body" sz="quarter" idx="13" hasCustomPrompt="1"/>
          </p:nvPr>
        </p:nvSpPr>
        <p:spPr>
          <a:xfrm>
            <a:off x="601664" y="5171595"/>
            <a:ext cx="2520950" cy="923330"/>
          </a:xfrm>
        </p:spPr>
        <p:txBody>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200">
                <a:solidFill>
                  <a:schemeClr val="accent6"/>
                </a:solidFill>
              </a:defRPr>
            </a:lvl1pPr>
            <a:lvl2pPr marL="228600" indent="0">
              <a:buNone/>
              <a:defRPr/>
            </a:lvl2pPr>
            <a:lvl3pPr marL="457200" indent="0">
              <a:buNone/>
              <a:defRPr/>
            </a:lvl3pPr>
            <a:lvl4pPr marL="661988" indent="0">
              <a:buNone/>
              <a:defRPr/>
            </a:lvl4pPr>
            <a:lvl5pPr marL="855663" indent="0">
              <a:buNone/>
              <a:defRPr/>
            </a:lvl5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sz="1200" b="0">
                <a:solidFill>
                  <a:srgbClr val="505050"/>
                </a:solidFill>
                <a:latin typeface="Segoe UI" panose="020B0502040204020203" pitchFamily="34" charset="0"/>
                <a:cs typeface="Segoe UI" panose="020B0502040204020203" pitchFamily="34" charset="0"/>
              </a:rPr>
              <a:t>About: Lorem ipsum dolor sit </a:t>
            </a:r>
            <a:r>
              <a:rPr lang="en-US" sz="1200" b="0" err="1">
                <a:solidFill>
                  <a:srgbClr val="505050"/>
                </a:solidFill>
                <a:latin typeface="Segoe UI" panose="020B0502040204020203" pitchFamily="34" charset="0"/>
                <a:cs typeface="Segoe UI" panose="020B0502040204020203" pitchFamily="34" charset="0"/>
              </a:rPr>
              <a:t>amet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consectetur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adipiscing</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elit</a:t>
            </a:r>
            <a:r>
              <a:rPr lang="en-US" sz="1200" b="0">
                <a:solidFill>
                  <a:srgbClr val="505050"/>
                </a:solidFill>
                <a:latin typeface="Segoe UI" panose="020B0502040204020203" pitchFamily="34" charset="0"/>
                <a:cs typeface="Segoe UI" panose="020B0502040204020203" pitchFamily="34" charset="0"/>
              </a:rPr>
              <a:t>, sed do </a:t>
            </a:r>
            <a:r>
              <a:rPr lang="en-US" sz="1200" b="0" err="1">
                <a:solidFill>
                  <a:srgbClr val="505050"/>
                </a:solidFill>
                <a:latin typeface="Segoe UI" panose="020B0502040204020203" pitchFamily="34" charset="0"/>
                <a:cs typeface="Segoe UI" panose="020B0502040204020203" pitchFamily="34" charset="0"/>
              </a:rPr>
              <a:t>eiusmod</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tempor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incididunt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ut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labore</a:t>
            </a:r>
            <a:r>
              <a:rPr lang="en-US" sz="1200" b="0">
                <a:solidFill>
                  <a:srgbClr val="505050"/>
                </a:solidFill>
                <a:latin typeface="Segoe UI" panose="020B0502040204020203" pitchFamily="34" charset="0"/>
                <a:cs typeface="Segoe UI" panose="020B0502040204020203" pitchFamily="34" charset="0"/>
              </a:rPr>
              <a:t> et dolore magna </a:t>
            </a:r>
            <a:r>
              <a:rPr lang="en-US" sz="1200" b="0" err="1">
                <a:solidFill>
                  <a:srgbClr val="505050"/>
                </a:solidFill>
                <a:latin typeface="Segoe UI" panose="020B0502040204020203" pitchFamily="34" charset="0"/>
                <a:cs typeface="Segoe UI" panose="020B0502040204020203" pitchFamily="34" charset="0"/>
              </a:rPr>
              <a:t>aliqua</a:t>
            </a:r>
            <a:r>
              <a:rPr lang="en-US" sz="1200" b="0">
                <a:solidFill>
                  <a:srgbClr val="505050"/>
                </a:solidFill>
                <a:latin typeface="Segoe UI" panose="020B0502040204020203" pitchFamily="34" charset="0"/>
                <a:cs typeface="Segoe UI" panose="020B0502040204020203" pitchFamily="34" charset="0"/>
              </a:rPr>
              <a:t>. Ut </a:t>
            </a:r>
            <a:r>
              <a:rPr lang="en-US" sz="1200" b="0" err="1">
                <a:solidFill>
                  <a:srgbClr val="505050"/>
                </a:solidFill>
                <a:latin typeface="Segoe UI" panose="020B0502040204020203" pitchFamily="34" charset="0"/>
                <a:cs typeface="Segoe UI" panose="020B0502040204020203" pitchFamily="34" charset="0"/>
              </a:rPr>
              <a:t>enim</a:t>
            </a:r>
            <a:r>
              <a:rPr lang="en-US" sz="1200" b="0">
                <a:solidFill>
                  <a:srgbClr val="505050"/>
                </a:solidFill>
                <a:latin typeface="Segoe UI" panose="020B0502040204020203" pitchFamily="34" charset="0"/>
                <a:cs typeface="Segoe UI" panose="020B0502040204020203" pitchFamily="34" charset="0"/>
              </a:rPr>
              <a:t> ad minim </a:t>
            </a:r>
            <a:r>
              <a:rPr lang="en-US" sz="1200" b="0" err="1">
                <a:solidFill>
                  <a:srgbClr val="505050"/>
                </a:solidFill>
                <a:latin typeface="Segoe UI" panose="020B0502040204020203" pitchFamily="34" charset="0"/>
                <a:cs typeface="Segoe UI" panose="020B0502040204020203" pitchFamily="34" charset="0"/>
              </a:rPr>
              <a:t>veniam</a:t>
            </a:r>
            <a:r>
              <a:rPr lang="en-US" sz="1200" b="0">
                <a:solidFill>
                  <a:srgbClr val="505050"/>
                </a:solidFill>
                <a:latin typeface="Segoe UI" panose="020B0502040204020203" pitchFamily="34" charset="0"/>
                <a:cs typeface="Segoe UI" panose="020B0502040204020203" pitchFamily="34" charset="0"/>
              </a:rPr>
              <a:t>.</a:t>
            </a:r>
          </a:p>
        </p:txBody>
      </p:sp>
      <p:sp>
        <p:nvSpPr>
          <p:cNvPr id="7" name="Text Placeholder 24">
            <a:extLst>
              <a:ext uri="{FF2B5EF4-FFF2-40B4-BE49-F238E27FC236}">
                <a16:creationId xmlns:a16="http://schemas.microsoft.com/office/drawing/2014/main" id="{CBF991A4-66F2-0E4F-8612-F380FB5985B0}"/>
              </a:ext>
            </a:extLst>
          </p:cNvPr>
          <p:cNvSpPr>
            <a:spLocks noGrp="1"/>
          </p:cNvSpPr>
          <p:nvPr>
            <p:ph type="body" sz="quarter" idx="14" hasCustomPrompt="1"/>
          </p:nvPr>
        </p:nvSpPr>
        <p:spPr>
          <a:xfrm>
            <a:off x="3413125" y="4400550"/>
            <a:ext cx="2520950" cy="276999"/>
          </a:xfrm>
        </p:spPr>
        <p:txBody>
          <a:bodyPr/>
          <a:lstStyle>
            <a:lvl1pPr marL="0" indent="0">
              <a:buNone/>
              <a:defRPr sz="1800">
                <a:latin typeface="+mj-lt"/>
              </a:defRPr>
            </a:lvl1pPr>
            <a:lvl2pPr marL="228600" indent="0">
              <a:buNone/>
              <a:defRPr sz="1800">
                <a:latin typeface="+mj-lt"/>
              </a:defRPr>
            </a:lvl2pPr>
            <a:lvl3pPr marL="457200" indent="0">
              <a:buNone/>
              <a:defRPr sz="1800">
                <a:latin typeface="+mj-lt"/>
              </a:defRPr>
            </a:lvl3pPr>
            <a:lvl4pPr marL="661988" indent="0">
              <a:buNone/>
              <a:defRPr sz="1800">
                <a:latin typeface="+mj-lt"/>
              </a:defRPr>
            </a:lvl4pPr>
            <a:lvl5pPr marL="855663" indent="0">
              <a:buNone/>
              <a:defRPr sz="1800">
                <a:latin typeface="+mj-lt"/>
              </a:defRPr>
            </a:lvl5pPr>
          </a:lstStyle>
          <a:p>
            <a:pPr lvl="0"/>
            <a:r>
              <a:rPr lang="en-US" err="1"/>
              <a:t>Firstname</a:t>
            </a:r>
            <a:r>
              <a:rPr lang="en-US"/>
              <a:t> </a:t>
            </a:r>
            <a:r>
              <a:rPr lang="en-US" err="1"/>
              <a:t>Lastname</a:t>
            </a:r>
            <a:endParaRPr lang="en-US"/>
          </a:p>
        </p:txBody>
      </p:sp>
      <p:sp>
        <p:nvSpPr>
          <p:cNvPr id="8" name="Text Placeholder 26">
            <a:extLst>
              <a:ext uri="{FF2B5EF4-FFF2-40B4-BE49-F238E27FC236}">
                <a16:creationId xmlns:a16="http://schemas.microsoft.com/office/drawing/2014/main" id="{B204FDE1-FBCB-1E43-8DBA-A33A86502D94}"/>
              </a:ext>
            </a:extLst>
          </p:cNvPr>
          <p:cNvSpPr>
            <a:spLocks noGrp="1"/>
          </p:cNvSpPr>
          <p:nvPr>
            <p:ph type="body" sz="quarter" idx="15" hasCustomPrompt="1"/>
          </p:nvPr>
        </p:nvSpPr>
        <p:spPr>
          <a:xfrm>
            <a:off x="3413125" y="4765134"/>
            <a:ext cx="2520950" cy="215444"/>
          </a:xfrm>
        </p:spPr>
        <p:txBody>
          <a:bodyPr/>
          <a:lstStyle>
            <a:lvl1pPr marL="0" indent="0">
              <a:buNone/>
              <a:defRPr sz="1400"/>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Title</a:t>
            </a:r>
          </a:p>
        </p:txBody>
      </p:sp>
      <p:sp>
        <p:nvSpPr>
          <p:cNvPr id="9" name="Text Placeholder 28">
            <a:extLst>
              <a:ext uri="{FF2B5EF4-FFF2-40B4-BE49-F238E27FC236}">
                <a16:creationId xmlns:a16="http://schemas.microsoft.com/office/drawing/2014/main" id="{48D95D5C-AD2C-964E-B8BB-ECD883345B16}"/>
              </a:ext>
            </a:extLst>
          </p:cNvPr>
          <p:cNvSpPr>
            <a:spLocks noGrp="1"/>
          </p:cNvSpPr>
          <p:nvPr>
            <p:ph type="body" sz="quarter" idx="16" hasCustomPrompt="1"/>
          </p:nvPr>
        </p:nvSpPr>
        <p:spPr>
          <a:xfrm>
            <a:off x="3413125" y="5163804"/>
            <a:ext cx="2520950" cy="923330"/>
          </a:xfrm>
        </p:spPr>
        <p:txBody>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200">
                <a:solidFill>
                  <a:schemeClr val="accent6"/>
                </a:solidFill>
              </a:defRPr>
            </a:lvl1pPr>
            <a:lvl2pPr marL="228600" indent="0">
              <a:buNone/>
              <a:defRPr/>
            </a:lvl2pPr>
            <a:lvl3pPr marL="457200" indent="0">
              <a:buNone/>
              <a:defRPr/>
            </a:lvl3pPr>
            <a:lvl4pPr marL="661988" indent="0">
              <a:buNone/>
              <a:defRPr/>
            </a:lvl4pPr>
            <a:lvl5pPr marL="855663" indent="0">
              <a:buNone/>
              <a:defRPr/>
            </a:lvl5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sz="1200" b="0">
                <a:solidFill>
                  <a:srgbClr val="505050"/>
                </a:solidFill>
                <a:latin typeface="Segoe UI" panose="020B0502040204020203" pitchFamily="34" charset="0"/>
                <a:cs typeface="Segoe UI" panose="020B0502040204020203" pitchFamily="34" charset="0"/>
              </a:rPr>
              <a:t>About: Lorem ipsum dolor sit </a:t>
            </a:r>
            <a:r>
              <a:rPr lang="en-US" sz="1200" b="0" err="1">
                <a:solidFill>
                  <a:srgbClr val="505050"/>
                </a:solidFill>
                <a:latin typeface="Segoe UI" panose="020B0502040204020203" pitchFamily="34" charset="0"/>
                <a:cs typeface="Segoe UI" panose="020B0502040204020203" pitchFamily="34" charset="0"/>
              </a:rPr>
              <a:t>amet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consectetur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adipiscing</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elit</a:t>
            </a:r>
            <a:r>
              <a:rPr lang="en-US" sz="1200" b="0">
                <a:solidFill>
                  <a:srgbClr val="505050"/>
                </a:solidFill>
                <a:latin typeface="Segoe UI" panose="020B0502040204020203" pitchFamily="34" charset="0"/>
                <a:cs typeface="Segoe UI" panose="020B0502040204020203" pitchFamily="34" charset="0"/>
              </a:rPr>
              <a:t>, sed do </a:t>
            </a:r>
            <a:r>
              <a:rPr lang="en-US" sz="1200" b="0" err="1">
                <a:solidFill>
                  <a:srgbClr val="505050"/>
                </a:solidFill>
                <a:latin typeface="Segoe UI" panose="020B0502040204020203" pitchFamily="34" charset="0"/>
                <a:cs typeface="Segoe UI" panose="020B0502040204020203" pitchFamily="34" charset="0"/>
              </a:rPr>
              <a:t>eiusmod</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tempor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incididunt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ut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labore</a:t>
            </a:r>
            <a:r>
              <a:rPr lang="en-US" sz="1200" b="0">
                <a:solidFill>
                  <a:srgbClr val="505050"/>
                </a:solidFill>
                <a:latin typeface="Segoe UI" panose="020B0502040204020203" pitchFamily="34" charset="0"/>
                <a:cs typeface="Segoe UI" panose="020B0502040204020203" pitchFamily="34" charset="0"/>
              </a:rPr>
              <a:t> et dolore magna </a:t>
            </a:r>
            <a:r>
              <a:rPr lang="en-US" sz="1200" b="0" err="1">
                <a:solidFill>
                  <a:srgbClr val="505050"/>
                </a:solidFill>
                <a:latin typeface="Segoe UI" panose="020B0502040204020203" pitchFamily="34" charset="0"/>
                <a:cs typeface="Segoe UI" panose="020B0502040204020203" pitchFamily="34" charset="0"/>
              </a:rPr>
              <a:t>aliqua</a:t>
            </a:r>
            <a:r>
              <a:rPr lang="en-US" sz="1200" b="0">
                <a:solidFill>
                  <a:srgbClr val="505050"/>
                </a:solidFill>
                <a:latin typeface="Segoe UI" panose="020B0502040204020203" pitchFamily="34" charset="0"/>
                <a:cs typeface="Segoe UI" panose="020B0502040204020203" pitchFamily="34" charset="0"/>
              </a:rPr>
              <a:t>. Ut </a:t>
            </a:r>
            <a:r>
              <a:rPr lang="en-US" sz="1200" b="0" err="1">
                <a:solidFill>
                  <a:srgbClr val="505050"/>
                </a:solidFill>
                <a:latin typeface="Segoe UI" panose="020B0502040204020203" pitchFamily="34" charset="0"/>
                <a:cs typeface="Segoe UI" panose="020B0502040204020203" pitchFamily="34" charset="0"/>
              </a:rPr>
              <a:t>enim</a:t>
            </a:r>
            <a:r>
              <a:rPr lang="en-US" sz="1200" b="0">
                <a:solidFill>
                  <a:srgbClr val="505050"/>
                </a:solidFill>
                <a:latin typeface="Segoe UI" panose="020B0502040204020203" pitchFamily="34" charset="0"/>
                <a:cs typeface="Segoe UI" panose="020B0502040204020203" pitchFamily="34" charset="0"/>
              </a:rPr>
              <a:t> ad minim </a:t>
            </a:r>
            <a:r>
              <a:rPr lang="en-US" sz="1200" b="0" err="1">
                <a:solidFill>
                  <a:srgbClr val="505050"/>
                </a:solidFill>
                <a:latin typeface="Segoe UI" panose="020B0502040204020203" pitchFamily="34" charset="0"/>
                <a:cs typeface="Segoe UI" panose="020B0502040204020203" pitchFamily="34" charset="0"/>
              </a:rPr>
              <a:t>veniam</a:t>
            </a:r>
            <a:r>
              <a:rPr lang="en-US" sz="1200" b="0">
                <a:solidFill>
                  <a:srgbClr val="505050"/>
                </a:solidFill>
                <a:latin typeface="Segoe UI" panose="020B0502040204020203" pitchFamily="34" charset="0"/>
                <a:cs typeface="Segoe UI" panose="020B0502040204020203" pitchFamily="34" charset="0"/>
              </a:rPr>
              <a:t>.</a:t>
            </a:r>
          </a:p>
        </p:txBody>
      </p:sp>
      <p:sp>
        <p:nvSpPr>
          <p:cNvPr id="10" name="Text Placeholder 24">
            <a:extLst>
              <a:ext uri="{FF2B5EF4-FFF2-40B4-BE49-F238E27FC236}">
                <a16:creationId xmlns:a16="http://schemas.microsoft.com/office/drawing/2014/main" id="{B7C50AAD-D67F-C045-84A8-3B74373D32E9}"/>
              </a:ext>
            </a:extLst>
          </p:cNvPr>
          <p:cNvSpPr>
            <a:spLocks noGrp="1"/>
          </p:cNvSpPr>
          <p:nvPr>
            <p:ph type="body" sz="quarter" idx="17" hasCustomPrompt="1"/>
          </p:nvPr>
        </p:nvSpPr>
        <p:spPr>
          <a:xfrm>
            <a:off x="6256338" y="4400550"/>
            <a:ext cx="2520950" cy="276999"/>
          </a:xfrm>
        </p:spPr>
        <p:txBody>
          <a:bodyPr/>
          <a:lstStyle>
            <a:lvl1pPr marL="0" indent="0">
              <a:buNone/>
              <a:defRPr sz="1800">
                <a:latin typeface="+mj-lt"/>
              </a:defRPr>
            </a:lvl1pPr>
            <a:lvl2pPr marL="228600" indent="0">
              <a:buNone/>
              <a:defRPr sz="1800">
                <a:latin typeface="+mj-lt"/>
              </a:defRPr>
            </a:lvl2pPr>
            <a:lvl3pPr marL="457200" indent="0">
              <a:buNone/>
              <a:defRPr sz="1800">
                <a:latin typeface="+mj-lt"/>
              </a:defRPr>
            </a:lvl3pPr>
            <a:lvl4pPr marL="661988" indent="0">
              <a:buNone/>
              <a:defRPr sz="1800">
                <a:latin typeface="+mj-lt"/>
              </a:defRPr>
            </a:lvl4pPr>
            <a:lvl5pPr marL="855663" indent="0">
              <a:buNone/>
              <a:defRPr sz="1800">
                <a:latin typeface="+mj-lt"/>
              </a:defRPr>
            </a:lvl5pPr>
          </a:lstStyle>
          <a:p>
            <a:pPr lvl="0"/>
            <a:r>
              <a:rPr lang="en-US" err="1"/>
              <a:t>Firstname</a:t>
            </a:r>
            <a:r>
              <a:rPr lang="en-US"/>
              <a:t> </a:t>
            </a:r>
            <a:r>
              <a:rPr lang="en-US" err="1"/>
              <a:t>Lastname</a:t>
            </a:r>
            <a:endParaRPr lang="en-US"/>
          </a:p>
        </p:txBody>
      </p:sp>
      <p:sp>
        <p:nvSpPr>
          <p:cNvPr id="11" name="Text Placeholder 26">
            <a:extLst>
              <a:ext uri="{FF2B5EF4-FFF2-40B4-BE49-F238E27FC236}">
                <a16:creationId xmlns:a16="http://schemas.microsoft.com/office/drawing/2014/main" id="{7B3F54B5-7211-D041-822C-DDBBC93FDE34}"/>
              </a:ext>
            </a:extLst>
          </p:cNvPr>
          <p:cNvSpPr>
            <a:spLocks noGrp="1"/>
          </p:cNvSpPr>
          <p:nvPr>
            <p:ph type="body" sz="quarter" idx="18" hasCustomPrompt="1"/>
          </p:nvPr>
        </p:nvSpPr>
        <p:spPr>
          <a:xfrm>
            <a:off x="6256338" y="4765134"/>
            <a:ext cx="2520950" cy="215444"/>
          </a:xfrm>
        </p:spPr>
        <p:txBody>
          <a:bodyPr/>
          <a:lstStyle>
            <a:lvl1pPr marL="0" indent="0">
              <a:buNone/>
              <a:defRPr sz="1400"/>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Title</a:t>
            </a:r>
          </a:p>
        </p:txBody>
      </p:sp>
      <p:sp>
        <p:nvSpPr>
          <p:cNvPr id="12" name="Text Placeholder 28">
            <a:extLst>
              <a:ext uri="{FF2B5EF4-FFF2-40B4-BE49-F238E27FC236}">
                <a16:creationId xmlns:a16="http://schemas.microsoft.com/office/drawing/2014/main" id="{A80F42EC-DE4B-5144-99F7-4F92622AAE27}"/>
              </a:ext>
            </a:extLst>
          </p:cNvPr>
          <p:cNvSpPr>
            <a:spLocks noGrp="1"/>
          </p:cNvSpPr>
          <p:nvPr>
            <p:ph type="body" sz="quarter" idx="19" hasCustomPrompt="1"/>
          </p:nvPr>
        </p:nvSpPr>
        <p:spPr>
          <a:xfrm>
            <a:off x="6256338" y="5163804"/>
            <a:ext cx="2520950" cy="923330"/>
          </a:xfrm>
        </p:spPr>
        <p:txBody>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200">
                <a:solidFill>
                  <a:schemeClr val="accent6"/>
                </a:solidFill>
              </a:defRPr>
            </a:lvl1pPr>
            <a:lvl2pPr marL="228600" indent="0">
              <a:buNone/>
              <a:defRPr/>
            </a:lvl2pPr>
            <a:lvl3pPr marL="457200" indent="0">
              <a:buNone/>
              <a:defRPr/>
            </a:lvl3pPr>
            <a:lvl4pPr marL="661988" indent="0">
              <a:buNone/>
              <a:defRPr/>
            </a:lvl4pPr>
            <a:lvl5pPr marL="855663" indent="0">
              <a:buNone/>
              <a:defRPr/>
            </a:lvl5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sz="1200" b="0">
                <a:solidFill>
                  <a:srgbClr val="505050"/>
                </a:solidFill>
                <a:latin typeface="Segoe UI" panose="020B0502040204020203" pitchFamily="34" charset="0"/>
                <a:cs typeface="Segoe UI" panose="020B0502040204020203" pitchFamily="34" charset="0"/>
              </a:rPr>
              <a:t>About: Lorem ipsum dolor sit </a:t>
            </a:r>
            <a:r>
              <a:rPr lang="en-US" sz="1200" b="0" err="1">
                <a:solidFill>
                  <a:srgbClr val="505050"/>
                </a:solidFill>
                <a:latin typeface="Segoe UI" panose="020B0502040204020203" pitchFamily="34" charset="0"/>
                <a:cs typeface="Segoe UI" panose="020B0502040204020203" pitchFamily="34" charset="0"/>
              </a:rPr>
              <a:t>amet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consectetur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adipiscing</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elit</a:t>
            </a:r>
            <a:r>
              <a:rPr lang="en-US" sz="1200" b="0">
                <a:solidFill>
                  <a:srgbClr val="505050"/>
                </a:solidFill>
                <a:latin typeface="Segoe UI" panose="020B0502040204020203" pitchFamily="34" charset="0"/>
                <a:cs typeface="Segoe UI" panose="020B0502040204020203" pitchFamily="34" charset="0"/>
              </a:rPr>
              <a:t>, sed do </a:t>
            </a:r>
            <a:r>
              <a:rPr lang="en-US" sz="1200" b="0" err="1">
                <a:solidFill>
                  <a:srgbClr val="505050"/>
                </a:solidFill>
                <a:latin typeface="Segoe UI" panose="020B0502040204020203" pitchFamily="34" charset="0"/>
                <a:cs typeface="Segoe UI" panose="020B0502040204020203" pitchFamily="34" charset="0"/>
              </a:rPr>
              <a:t>eiusmod</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tempor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incididunt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ut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labore</a:t>
            </a:r>
            <a:r>
              <a:rPr lang="en-US" sz="1200" b="0">
                <a:solidFill>
                  <a:srgbClr val="505050"/>
                </a:solidFill>
                <a:latin typeface="Segoe UI" panose="020B0502040204020203" pitchFamily="34" charset="0"/>
                <a:cs typeface="Segoe UI" panose="020B0502040204020203" pitchFamily="34" charset="0"/>
              </a:rPr>
              <a:t> et dolore magna </a:t>
            </a:r>
            <a:r>
              <a:rPr lang="en-US" sz="1200" b="0" err="1">
                <a:solidFill>
                  <a:srgbClr val="505050"/>
                </a:solidFill>
                <a:latin typeface="Segoe UI" panose="020B0502040204020203" pitchFamily="34" charset="0"/>
                <a:cs typeface="Segoe UI" panose="020B0502040204020203" pitchFamily="34" charset="0"/>
              </a:rPr>
              <a:t>aliqua</a:t>
            </a:r>
            <a:r>
              <a:rPr lang="en-US" sz="1200" b="0">
                <a:solidFill>
                  <a:srgbClr val="505050"/>
                </a:solidFill>
                <a:latin typeface="Segoe UI" panose="020B0502040204020203" pitchFamily="34" charset="0"/>
                <a:cs typeface="Segoe UI" panose="020B0502040204020203" pitchFamily="34" charset="0"/>
              </a:rPr>
              <a:t>. Ut </a:t>
            </a:r>
            <a:r>
              <a:rPr lang="en-US" sz="1200" b="0" err="1">
                <a:solidFill>
                  <a:srgbClr val="505050"/>
                </a:solidFill>
                <a:latin typeface="Segoe UI" panose="020B0502040204020203" pitchFamily="34" charset="0"/>
                <a:cs typeface="Segoe UI" panose="020B0502040204020203" pitchFamily="34" charset="0"/>
              </a:rPr>
              <a:t>enim</a:t>
            </a:r>
            <a:r>
              <a:rPr lang="en-US" sz="1200" b="0">
                <a:solidFill>
                  <a:srgbClr val="505050"/>
                </a:solidFill>
                <a:latin typeface="Segoe UI" panose="020B0502040204020203" pitchFamily="34" charset="0"/>
                <a:cs typeface="Segoe UI" panose="020B0502040204020203" pitchFamily="34" charset="0"/>
              </a:rPr>
              <a:t> ad minim </a:t>
            </a:r>
            <a:r>
              <a:rPr lang="en-US" sz="1200" b="0" err="1">
                <a:solidFill>
                  <a:srgbClr val="505050"/>
                </a:solidFill>
                <a:latin typeface="Segoe UI" panose="020B0502040204020203" pitchFamily="34" charset="0"/>
                <a:cs typeface="Segoe UI" panose="020B0502040204020203" pitchFamily="34" charset="0"/>
              </a:rPr>
              <a:t>veniam</a:t>
            </a:r>
            <a:r>
              <a:rPr lang="en-US" sz="1200" b="0">
                <a:solidFill>
                  <a:srgbClr val="505050"/>
                </a:solidFill>
                <a:latin typeface="Segoe UI" panose="020B0502040204020203" pitchFamily="34" charset="0"/>
                <a:cs typeface="Segoe UI" panose="020B0502040204020203" pitchFamily="34" charset="0"/>
              </a:rPr>
              <a:t>.</a:t>
            </a:r>
          </a:p>
        </p:txBody>
      </p:sp>
      <p:sp>
        <p:nvSpPr>
          <p:cNvPr id="13" name="Text Placeholder 24">
            <a:extLst>
              <a:ext uri="{FF2B5EF4-FFF2-40B4-BE49-F238E27FC236}">
                <a16:creationId xmlns:a16="http://schemas.microsoft.com/office/drawing/2014/main" id="{96B9F418-E7FC-8B4D-B6DF-D05F59C88194}"/>
              </a:ext>
            </a:extLst>
          </p:cNvPr>
          <p:cNvSpPr>
            <a:spLocks noGrp="1"/>
          </p:cNvSpPr>
          <p:nvPr>
            <p:ph type="body" sz="quarter" idx="20" hasCustomPrompt="1"/>
          </p:nvPr>
        </p:nvSpPr>
        <p:spPr>
          <a:xfrm>
            <a:off x="9070975" y="4400550"/>
            <a:ext cx="2520950" cy="276999"/>
          </a:xfrm>
        </p:spPr>
        <p:txBody>
          <a:bodyPr/>
          <a:lstStyle>
            <a:lvl1pPr marL="0" indent="0">
              <a:buNone/>
              <a:defRPr sz="1800">
                <a:latin typeface="+mj-lt"/>
              </a:defRPr>
            </a:lvl1pPr>
            <a:lvl2pPr marL="228600" indent="0">
              <a:buNone/>
              <a:defRPr sz="1800">
                <a:latin typeface="+mj-lt"/>
              </a:defRPr>
            </a:lvl2pPr>
            <a:lvl3pPr marL="457200" indent="0">
              <a:buNone/>
              <a:defRPr sz="1800">
                <a:latin typeface="+mj-lt"/>
              </a:defRPr>
            </a:lvl3pPr>
            <a:lvl4pPr marL="661988" indent="0">
              <a:buNone/>
              <a:defRPr sz="1800">
                <a:latin typeface="+mj-lt"/>
              </a:defRPr>
            </a:lvl4pPr>
            <a:lvl5pPr marL="855663" indent="0">
              <a:buNone/>
              <a:defRPr sz="1800">
                <a:latin typeface="+mj-lt"/>
              </a:defRPr>
            </a:lvl5pPr>
          </a:lstStyle>
          <a:p>
            <a:pPr lvl="0"/>
            <a:r>
              <a:rPr lang="en-US" err="1"/>
              <a:t>Firstname</a:t>
            </a:r>
            <a:r>
              <a:rPr lang="en-US"/>
              <a:t> </a:t>
            </a:r>
            <a:r>
              <a:rPr lang="en-US" err="1"/>
              <a:t>Lastname</a:t>
            </a:r>
            <a:endParaRPr lang="en-US"/>
          </a:p>
        </p:txBody>
      </p:sp>
      <p:sp>
        <p:nvSpPr>
          <p:cNvPr id="14" name="Text Placeholder 26">
            <a:extLst>
              <a:ext uri="{FF2B5EF4-FFF2-40B4-BE49-F238E27FC236}">
                <a16:creationId xmlns:a16="http://schemas.microsoft.com/office/drawing/2014/main" id="{3C77D641-147C-1940-8BCB-2C5F61CDAA9A}"/>
              </a:ext>
            </a:extLst>
          </p:cNvPr>
          <p:cNvSpPr>
            <a:spLocks noGrp="1"/>
          </p:cNvSpPr>
          <p:nvPr>
            <p:ph type="body" sz="quarter" idx="21" hasCustomPrompt="1"/>
          </p:nvPr>
        </p:nvSpPr>
        <p:spPr>
          <a:xfrm>
            <a:off x="9070975" y="4765134"/>
            <a:ext cx="2520950" cy="215444"/>
          </a:xfrm>
        </p:spPr>
        <p:txBody>
          <a:bodyPr/>
          <a:lstStyle>
            <a:lvl1pPr marL="0" indent="0">
              <a:buNone/>
              <a:defRPr sz="1400"/>
            </a:lvl1pPr>
            <a:lvl2pPr marL="228600" indent="0">
              <a:buNone/>
              <a:defRPr sz="1400"/>
            </a:lvl2pPr>
            <a:lvl3pPr marL="457200" indent="0">
              <a:buNone/>
              <a:defRPr sz="1400"/>
            </a:lvl3pPr>
            <a:lvl4pPr marL="661988" indent="0">
              <a:buNone/>
              <a:defRPr sz="1400"/>
            </a:lvl4pPr>
            <a:lvl5pPr marL="855663" indent="0">
              <a:buNone/>
              <a:defRPr sz="1400"/>
            </a:lvl5pPr>
          </a:lstStyle>
          <a:p>
            <a:pPr lvl="0"/>
            <a:r>
              <a:rPr lang="en-US"/>
              <a:t>Title</a:t>
            </a:r>
          </a:p>
        </p:txBody>
      </p:sp>
      <p:sp>
        <p:nvSpPr>
          <p:cNvPr id="15" name="Text Placeholder 28">
            <a:extLst>
              <a:ext uri="{FF2B5EF4-FFF2-40B4-BE49-F238E27FC236}">
                <a16:creationId xmlns:a16="http://schemas.microsoft.com/office/drawing/2014/main" id="{68B31C8F-F786-E643-88DC-4AE14C437072}"/>
              </a:ext>
            </a:extLst>
          </p:cNvPr>
          <p:cNvSpPr>
            <a:spLocks noGrp="1"/>
          </p:cNvSpPr>
          <p:nvPr>
            <p:ph type="body" sz="quarter" idx="22" hasCustomPrompt="1"/>
          </p:nvPr>
        </p:nvSpPr>
        <p:spPr>
          <a:xfrm>
            <a:off x="9070975" y="5163804"/>
            <a:ext cx="2520950" cy="923330"/>
          </a:xfrm>
        </p:spPr>
        <p:txBody>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200">
                <a:solidFill>
                  <a:schemeClr val="accent6"/>
                </a:solidFill>
              </a:defRPr>
            </a:lvl1pPr>
            <a:lvl2pPr marL="228600" indent="0">
              <a:buNone/>
              <a:defRPr/>
            </a:lvl2pPr>
            <a:lvl3pPr marL="457200" indent="0">
              <a:buNone/>
              <a:defRPr/>
            </a:lvl3pPr>
            <a:lvl4pPr marL="661988" indent="0">
              <a:buNone/>
              <a:defRPr/>
            </a:lvl4pPr>
            <a:lvl5pPr marL="855663" indent="0">
              <a:buNone/>
              <a:defRPr/>
            </a:lvl5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sz="1200" b="0">
                <a:solidFill>
                  <a:srgbClr val="505050"/>
                </a:solidFill>
                <a:latin typeface="Segoe UI" panose="020B0502040204020203" pitchFamily="34" charset="0"/>
                <a:cs typeface="Segoe UI" panose="020B0502040204020203" pitchFamily="34" charset="0"/>
              </a:rPr>
              <a:t>About: Lorem ipsum dolor sit </a:t>
            </a:r>
            <a:r>
              <a:rPr lang="en-US" sz="1200" b="0" err="1">
                <a:solidFill>
                  <a:srgbClr val="505050"/>
                </a:solidFill>
                <a:latin typeface="Segoe UI" panose="020B0502040204020203" pitchFamily="34" charset="0"/>
                <a:cs typeface="Segoe UI" panose="020B0502040204020203" pitchFamily="34" charset="0"/>
              </a:rPr>
              <a:t>amet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consectetur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adipiscing</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elit</a:t>
            </a:r>
            <a:r>
              <a:rPr lang="en-US" sz="1200" b="0">
                <a:solidFill>
                  <a:srgbClr val="505050"/>
                </a:solidFill>
                <a:latin typeface="Segoe UI" panose="020B0502040204020203" pitchFamily="34" charset="0"/>
                <a:cs typeface="Segoe UI" panose="020B0502040204020203" pitchFamily="34" charset="0"/>
              </a:rPr>
              <a:t>, sed do </a:t>
            </a:r>
            <a:r>
              <a:rPr lang="en-US" sz="1200" b="0" err="1">
                <a:solidFill>
                  <a:srgbClr val="505050"/>
                </a:solidFill>
                <a:latin typeface="Segoe UI" panose="020B0502040204020203" pitchFamily="34" charset="0"/>
                <a:cs typeface="Segoe UI" panose="020B0502040204020203" pitchFamily="34" charset="0"/>
              </a:rPr>
              <a:t>eiusmod</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tempor</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incididunt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ut</a:t>
            </a:r>
            <a:r>
              <a:rPr lang="en-US" sz="1200" b="0">
                <a:solidFill>
                  <a:srgbClr val="505050"/>
                </a:solidFill>
                <a:latin typeface="Segoe UI" panose="020B0502040204020203" pitchFamily="34" charset="0"/>
                <a:cs typeface="Segoe UI" panose="020B0502040204020203" pitchFamily="34" charset="0"/>
              </a:rPr>
              <a:t> </a:t>
            </a:r>
            <a:r>
              <a:rPr lang="en-US" sz="1200" b="0" err="1">
                <a:solidFill>
                  <a:srgbClr val="505050"/>
                </a:solidFill>
                <a:latin typeface="Segoe UI" panose="020B0502040204020203" pitchFamily="34" charset="0"/>
                <a:cs typeface="Segoe UI" panose="020B0502040204020203" pitchFamily="34" charset="0"/>
              </a:rPr>
              <a:t>labore</a:t>
            </a:r>
            <a:r>
              <a:rPr lang="en-US" sz="1200" b="0">
                <a:solidFill>
                  <a:srgbClr val="505050"/>
                </a:solidFill>
                <a:latin typeface="Segoe UI" panose="020B0502040204020203" pitchFamily="34" charset="0"/>
                <a:cs typeface="Segoe UI" panose="020B0502040204020203" pitchFamily="34" charset="0"/>
              </a:rPr>
              <a:t> et dolore magna </a:t>
            </a:r>
            <a:r>
              <a:rPr lang="en-US" sz="1200" b="0" err="1">
                <a:solidFill>
                  <a:srgbClr val="505050"/>
                </a:solidFill>
                <a:latin typeface="Segoe UI" panose="020B0502040204020203" pitchFamily="34" charset="0"/>
                <a:cs typeface="Segoe UI" panose="020B0502040204020203" pitchFamily="34" charset="0"/>
              </a:rPr>
              <a:t>aliqua</a:t>
            </a:r>
            <a:r>
              <a:rPr lang="en-US" sz="1200" b="0">
                <a:solidFill>
                  <a:srgbClr val="505050"/>
                </a:solidFill>
                <a:latin typeface="Segoe UI" panose="020B0502040204020203" pitchFamily="34" charset="0"/>
                <a:cs typeface="Segoe UI" panose="020B0502040204020203" pitchFamily="34" charset="0"/>
              </a:rPr>
              <a:t>. Ut </a:t>
            </a:r>
            <a:r>
              <a:rPr lang="en-US" sz="1200" b="0" err="1">
                <a:solidFill>
                  <a:srgbClr val="505050"/>
                </a:solidFill>
                <a:latin typeface="Segoe UI" panose="020B0502040204020203" pitchFamily="34" charset="0"/>
                <a:cs typeface="Segoe UI" panose="020B0502040204020203" pitchFamily="34" charset="0"/>
              </a:rPr>
              <a:t>enim</a:t>
            </a:r>
            <a:r>
              <a:rPr lang="en-US" sz="1200" b="0">
                <a:solidFill>
                  <a:srgbClr val="505050"/>
                </a:solidFill>
                <a:latin typeface="Segoe UI" panose="020B0502040204020203" pitchFamily="34" charset="0"/>
                <a:cs typeface="Segoe UI" panose="020B0502040204020203" pitchFamily="34" charset="0"/>
              </a:rPr>
              <a:t> ad minim </a:t>
            </a:r>
            <a:r>
              <a:rPr lang="en-US" sz="1200" b="0" err="1">
                <a:solidFill>
                  <a:srgbClr val="505050"/>
                </a:solidFill>
                <a:latin typeface="Segoe UI" panose="020B0502040204020203" pitchFamily="34" charset="0"/>
                <a:cs typeface="Segoe UI" panose="020B0502040204020203" pitchFamily="34" charset="0"/>
              </a:rPr>
              <a:t>veniam</a:t>
            </a:r>
            <a:r>
              <a:rPr lang="en-US" sz="1200" b="0">
                <a:solidFill>
                  <a:srgbClr val="505050"/>
                </a:solidFill>
                <a:latin typeface="Segoe UI" panose="020B0502040204020203" pitchFamily="34" charset="0"/>
                <a:cs typeface="Segoe UI" panose="020B0502040204020203" pitchFamily="34" charset="0"/>
              </a:rPr>
              <a:t>.</a:t>
            </a:r>
          </a:p>
        </p:txBody>
      </p:sp>
      <p:sp>
        <p:nvSpPr>
          <p:cNvPr id="24" name="Picture Placeholder 16">
            <a:extLst>
              <a:ext uri="{FF2B5EF4-FFF2-40B4-BE49-F238E27FC236}">
                <a16:creationId xmlns:a16="http://schemas.microsoft.com/office/drawing/2014/main" id="{8644B5A4-4C62-164B-9FCA-E1A62ECDC6A0}"/>
              </a:ext>
            </a:extLst>
          </p:cNvPr>
          <p:cNvSpPr>
            <a:spLocks noGrp="1"/>
          </p:cNvSpPr>
          <p:nvPr>
            <p:ph type="pic" sz="quarter" idx="23"/>
          </p:nvPr>
        </p:nvSpPr>
        <p:spPr>
          <a:xfrm>
            <a:off x="774200" y="1785409"/>
            <a:ext cx="2160000" cy="2160000"/>
          </a:xfrm>
          <a:prstGeom prst="ellipse">
            <a:avLst/>
          </a:prstGeom>
          <a:ln>
            <a:noFill/>
          </a:ln>
        </p:spPr>
        <p:txBody>
          <a:bodyPr/>
          <a:lstStyle/>
          <a:p>
            <a:r>
              <a:rPr lang="en-US"/>
              <a:t>Click icon to add picture</a:t>
            </a:r>
          </a:p>
        </p:txBody>
      </p:sp>
      <p:sp>
        <p:nvSpPr>
          <p:cNvPr id="26" name="Picture Placeholder 16">
            <a:extLst>
              <a:ext uri="{FF2B5EF4-FFF2-40B4-BE49-F238E27FC236}">
                <a16:creationId xmlns:a16="http://schemas.microsoft.com/office/drawing/2014/main" id="{7216C99D-59E0-D148-8FD5-A06B5D098A96}"/>
              </a:ext>
            </a:extLst>
          </p:cNvPr>
          <p:cNvSpPr>
            <a:spLocks noGrp="1"/>
          </p:cNvSpPr>
          <p:nvPr>
            <p:ph type="pic" sz="quarter" idx="24"/>
          </p:nvPr>
        </p:nvSpPr>
        <p:spPr>
          <a:xfrm>
            <a:off x="3603125" y="1785409"/>
            <a:ext cx="2160000" cy="2160000"/>
          </a:xfrm>
          <a:prstGeom prst="ellipse">
            <a:avLst/>
          </a:prstGeom>
          <a:ln>
            <a:noFill/>
          </a:ln>
        </p:spPr>
        <p:txBody>
          <a:bodyPr/>
          <a:lstStyle/>
          <a:p>
            <a:r>
              <a:rPr lang="en-US"/>
              <a:t>Click icon to add picture</a:t>
            </a:r>
          </a:p>
        </p:txBody>
      </p:sp>
      <p:sp>
        <p:nvSpPr>
          <p:cNvPr id="28" name="Picture Placeholder 16">
            <a:extLst>
              <a:ext uri="{FF2B5EF4-FFF2-40B4-BE49-F238E27FC236}">
                <a16:creationId xmlns:a16="http://schemas.microsoft.com/office/drawing/2014/main" id="{D4B99A33-76D9-4843-8919-AD5FEF9A31F2}"/>
              </a:ext>
            </a:extLst>
          </p:cNvPr>
          <p:cNvSpPr>
            <a:spLocks noGrp="1"/>
          </p:cNvSpPr>
          <p:nvPr>
            <p:ph type="pic" sz="quarter" idx="25"/>
          </p:nvPr>
        </p:nvSpPr>
        <p:spPr>
          <a:xfrm>
            <a:off x="6428875" y="1785409"/>
            <a:ext cx="2160000" cy="2160000"/>
          </a:xfrm>
          <a:prstGeom prst="ellipse">
            <a:avLst/>
          </a:prstGeom>
          <a:ln>
            <a:noFill/>
          </a:ln>
        </p:spPr>
        <p:txBody>
          <a:bodyPr/>
          <a:lstStyle/>
          <a:p>
            <a:r>
              <a:rPr lang="en-US"/>
              <a:t>Click icon to add picture</a:t>
            </a:r>
          </a:p>
        </p:txBody>
      </p:sp>
      <p:sp>
        <p:nvSpPr>
          <p:cNvPr id="30" name="Picture Placeholder 16">
            <a:extLst>
              <a:ext uri="{FF2B5EF4-FFF2-40B4-BE49-F238E27FC236}">
                <a16:creationId xmlns:a16="http://schemas.microsoft.com/office/drawing/2014/main" id="{961589AC-2E68-5C4F-BF84-D883C8663119}"/>
              </a:ext>
            </a:extLst>
          </p:cNvPr>
          <p:cNvSpPr>
            <a:spLocks noGrp="1"/>
          </p:cNvSpPr>
          <p:nvPr>
            <p:ph type="pic" sz="quarter" idx="26"/>
          </p:nvPr>
        </p:nvSpPr>
        <p:spPr>
          <a:xfrm>
            <a:off x="9260975" y="1785409"/>
            <a:ext cx="2160000" cy="2160000"/>
          </a:xfrm>
          <a:prstGeom prst="ellipse">
            <a:avLst/>
          </a:prstGeom>
          <a:ln>
            <a:noFill/>
          </a:ln>
        </p:spPr>
        <p:txBody>
          <a:bodyPr/>
          <a:lstStyle/>
          <a:p>
            <a:r>
              <a:rPr lang="en-US"/>
              <a:t>Click icon to add picture</a:t>
            </a:r>
          </a:p>
        </p:txBody>
      </p:sp>
    </p:spTree>
    <p:extLst>
      <p:ext uri="{BB962C8B-B14F-4D97-AF65-F5344CB8AC3E}">
        <p14:creationId xmlns:p14="http://schemas.microsoft.com/office/powerpoint/2010/main" val="2225669465"/>
      </p:ext>
    </p:extLst>
  </p:cSld>
  <p:clrMapOvr>
    <a:masterClrMapping/>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0" pos="1967">
          <p15:clr>
            <a:srgbClr val="A4A3A4"/>
          </p15:clr>
        </p15:guide>
        <p15:guide id="11" pos="2150">
          <p15:clr>
            <a:srgbClr val="A4A3A4"/>
          </p15:clr>
        </p15:guide>
        <p15:guide id="16" pos="3749">
          <p15:clr>
            <a:srgbClr val="A4A3A4"/>
          </p15:clr>
        </p15:guide>
        <p15:guide id="17" pos="3932">
          <p15:clr>
            <a:srgbClr val="A4A3A4"/>
          </p15:clr>
        </p15:guide>
        <p15:guide id="22" pos="5529">
          <p15:clr>
            <a:srgbClr val="A4A3A4"/>
          </p15:clr>
        </p15:guide>
        <p15:guide id="23" pos="5714">
          <p15:clr>
            <a:srgbClr val="A4A3A4"/>
          </p15:clr>
        </p15:guide>
        <p15:guide id="28" pos="3840">
          <p15:clr>
            <a:srgbClr val="F26B43"/>
          </p15:clr>
        </p15:guide>
        <p15:guide id="29" pos="5576">
          <p15:clr>
            <a:srgbClr val="F26B43"/>
          </p15:clr>
        </p15:guide>
        <p15:guide id="30" pos="2105">
          <p15:clr>
            <a:srgbClr val="F26B43"/>
          </p15:clr>
        </p15:guide>
        <p15:guide id="31" orient="horz" pos="2772">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Profile Slide">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1B46280-63FA-B14C-B387-DA6973CC6798}"/>
              </a:ext>
            </a:extLst>
          </p:cNvPr>
          <p:cNvSpPr>
            <a:spLocks noGrp="1"/>
          </p:cNvSpPr>
          <p:nvPr>
            <p:ph type="pic" sz="quarter" idx="10"/>
          </p:nvPr>
        </p:nvSpPr>
        <p:spPr>
          <a:xfrm>
            <a:off x="0" y="0"/>
            <a:ext cx="4065588" cy="6858000"/>
          </a:xfrm>
        </p:spPr>
        <p:txBody>
          <a:bodyPr/>
          <a:lstStyle/>
          <a:p>
            <a:r>
              <a:rPr lang="en-US"/>
              <a:t>Click icon to add picture</a:t>
            </a:r>
          </a:p>
        </p:txBody>
      </p:sp>
      <p:sp>
        <p:nvSpPr>
          <p:cNvPr id="11" name="Text Placeholder 10">
            <a:extLst>
              <a:ext uri="{FF2B5EF4-FFF2-40B4-BE49-F238E27FC236}">
                <a16:creationId xmlns:a16="http://schemas.microsoft.com/office/drawing/2014/main" id="{DF839B9F-7DF1-054D-850B-194BE124935E}"/>
              </a:ext>
            </a:extLst>
          </p:cNvPr>
          <p:cNvSpPr>
            <a:spLocks noGrp="1"/>
          </p:cNvSpPr>
          <p:nvPr>
            <p:ph type="body" sz="quarter" idx="11" hasCustomPrompt="1"/>
          </p:nvPr>
        </p:nvSpPr>
        <p:spPr>
          <a:xfrm>
            <a:off x="5016500" y="1125538"/>
            <a:ext cx="5832475" cy="371513"/>
          </a:xfrm>
        </p:spPr>
        <p:txBody>
          <a:bodyPr lIns="90000" tIns="46800" rIns="90000" bIns="46800"/>
          <a:lstStyle>
            <a:lvl1pPr marL="0" indent="0">
              <a:buNone/>
              <a:defRPr sz="1800">
                <a:solidFill>
                  <a:schemeClr val="accent3"/>
                </a:solidFill>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err="1"/>
              <a:t>Firstname</a:t>
            </a:r>
            <a:r>
              <a:rPr lang="en-US"/>
              <a:t> </a:t>
            </a:r>
            <a:r>
              <a:rPr lang="en-US" err="1"/>
              <a:t>Lastname</a:t>
            </a:r>
            <a:endParaRPr lang="en-US"/>
          </a:p>
        </p:txBody>
      </p:sp>
      <p:sp>
        <p:nvSpPr>
          <p:cNvPr id="13" name="Text Placeholder 12">
            <a:extLst>
              <a:ext uri="{FF2B5EF4-FFF2-40B4-BE49-F238E27FC236}">
                <a16:creationId xmlns:a16="http://schemas.microsoft.com/office/drawing/2014/main" id="{FEA3FFE7-512C-2E4D-8815-991035A0DA83}"/>
              </a:ext>
            </a:extLst>
          </p:cNvPr>
          <p:cNvSpPr>
            <a:spLocks noGrp="1"/>
          </p:cNvSpPr>
          <p:nvPr>
            <p:ph type="body" sz="quarter" idx="12" hasCustomPrompt="1"/>
          </p:nvPr>
        </p:nvSpPr>
        <p:spPr>
          <a:xfrm>
            <a:off x="5016500" y="1518666"/>
            <a:ext cx="5832475" cy="309958"/>
          </a:xfrm>
        </p:spPr>
        <p:txBody>
          <a:bodyPr lIns="90000" tIns="46800" rIns="90000" bIns="46800"/>
          <a:lstStyle>
            <a:lvl1pPr marL="0" indent="0">
              <a:buNone/>
              <a:defRPr sz="1400">
                <a:solidFill>
                  <a:schemeClr val="tx1"/>
                </a:solidFill>
              </a:defRPr>
            </a:lvl1pPr>
          </a:lstStyle>
          <a:p>
            <a:pPr lvl="0"/>
            <a:r>
              <a:rPr lang="en-US"/>
              <a:t>Title</a:t>
            </a:r>
          </a:p>
        </p:txBody>
      </p:sp>
      <p:sp>
        <p:nvSpPr>
          <p:cNvPr id="17" name="Text Placeholder 16">
            <a:extLst>
              <a:ext uri="{FF2B5EF4-FFF2-40B4-BE49-F238E27FC236}">
                <a16:creationId xmlns:a16="http://schemas.microsoft.com/office/drawing/2014/main" id="{CD00EE18-3969-7542-AF14-B6EF530C496B}"/>
              </a:ext>
            </a:extLst>
          </p:cNvPr>
          <p:cNvSpPr>
            <a:spLocks noGrp="1"/>
          </p:cNvSpPr>
          <p:nvPr>
            <p:ph type="body" sz="quarter" idx="13" hasCustomPrompt="1"/>
          </p:nvPr>
        </p:nvSpPr>
        <p:spPr>
          <a:xfrm>
            <a:off x="5016500" y="2614613"/>
            <a:ext cx="5832475" cy="956288"/>
          </a:xfrm>
        </p:spPr>
        <p:txBody>
          <a:bodyPr lIns="90000" tIns="46800" rIns="90000" bIns="46800"/>
          <a:lstStyle>
            <a:lvl1pPr marL="0" indent="0">
              <a:buNone/>
              <a:defRPr sz="1400">
                <a:solidFill>
                  <a:schemeClr val="tx1"/>
                </a:solidFill>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p:txBody>
      </p:sp>
      <p:sp>
        <p:nvSpPr>
          <p:cNvPr id="19" name="Text Placeholder 18">
            <a:extLst>
              <a:ext uri="{FF2B5EF4-FFF2-40B4-BE49-F238E27FC236}">
                <a16:creationId xmlns:a16="http://schemas.microsoft.com/office/drawing/2014/main" id="{D28C378F-3F66-354E-B8F9-1B9FC26E68A9}"/>
              </a:ext>
            </a:extLst>
          </p:cNvPr>
          <p:cNvSpPr>
            <a:spLocks noGrp="1"/>
          </p:cNvSpPr>
          <p:nvPr>
            <p:ph type="body" sz="quarter" idx="14" hasCustomPrompt="1"/>
          </p:nvPr>
        </p:nvSpPr>
        <p:spPr>
          <a:xfrm>
            <a:off x="5018087" y="2093722"/>
            <a:ext cx="5832475" cy="371513"/>
          </a:xfrm>
        </p:spPr>
        <p:txBody>
          <a:bodyPr lIns="90000" tIns="46800" rIns="90000" bIns="46800"/>
          <a:lstStyle>
            <a:lvl1pPr marL="0" indent="0">
              <a:buNone/>
              <a:defRPr sz="1800">
                <a:solidFill>
                  <a:schemeClr val="tx1"/>
                </a:solidFill>
                <a:latin typeface="+mj-lt"/>
              </a:defRPr>
            </a:lvl1pPr>
          </a:lstStyle>
          <a:p>
            <a:pPr lvl="0"/>
            <a:r>
              <a:rPr lang="en-US"/>
              <a:t>Experience</a:t>
            </a:r>
          </a:p>
        </p:txBody>
      </p:sp>
      <p:sp>
        <p:nvSpPr>
          <p:cNvPr id="20" name="Text Placeholder 18">
            <a:extLst>
              <a:ext uri="{FF2B5EF4-FFF2-40B4-BE49-F238E27FC236}">
                <a16:creationId xmlns:a16="http://schemas.microsoft.com/office/drawing/2014/main" id="{47E7A509-84C5-4843-8CD9-B01570BA7BA0}"/>
              </a:ext>
            </a:extLst>
          </p:cNvPr>
          <p:cNvSpPr>
            <a:spLocks noGrp="1"/>
          </p:cNvSpPr>
          <p:nvPr>
            <p:ph type="body" sz="quarter" idx="15" hasCustomPrompt="1"/>
          </p:nvPr>
        </p:nvSpPr>
        <p:spPr>
          <a:xfrm>
            <a:off x="5018087" y="4426832"/>
            <a:ext cx="5832475" cy="371513"/>
          </a:xfrm>
        </p:spPr>
        <p:txBody>
          <a:bodyPr lIns="90000" tIns="46800" rIns="90000" bIns="46800"/>
          <a:lstStyle>
            <a:lvl1pPr marL="0" indent="0">
              <a:buNone/>
              <a:defRPr sz="1800">
                <a:solidFill>
                  <a:schemeClr val="tx1"/>
                </a:solidFill>
                <a:latin typeface="+mj-lt"/>
              </a:defRPr>
            </a:lvl1pPr>
          </a:lstStyle>
          <a:p>
            <a:pPr lvl="0"/>
            <a:r>
              <a:rPr lang="en-US"/>
              <a:t>Expertise</a:t>
            </a:r>
          </a:p>
        </p:txBody>
      </p:sp>
      <p:sp>
        <p:nvSpPr>
          <p:cNvPr id="22" name="Text Placeholder 21">
            <a:extLst>
              <a:ext uri="{FF2B5EF4-FFF2-40B4-BE49-F238E27FC236}">
                <a16:creationId xmlns:a16="http://schemas.microsoft.com/office/drawing/2014/main" id="{39F526AE-17B2-DD4A-BE59-23D0E4A3D04F}"/>
              </a:ext>
            </a:extLst>
          </p:cNvPr>
          <p:cNvSpPr>
            <a:spLocks noGrp="1"/>
          </p:cNvSpPr>
          <p:nvPr>
            <p:ph type="body" sz="quarter" idx="16" hasCustomPrompt="1"/>
          </p:nvPr>
        </p:nvSpPr>
        <p:spPr>
          <a:xfrm>
            <a:off x="5016500" y="4864164"/>
            <a:ext cx="1649476" cy="827022"/>
          </a:xfrm>
        </p:spPr>
        <p:txBody>
          <a:bodyPr lIns="90000" tIns="46800" rIns="90000" bIns="46800"/>
          <a:lstStyle>
            <a:lvl1pPr>
              <a:buSzPct val="100000"/>
              <a:defRPr sz="1400">
                <a:solidFill>
                  <a:schemeClr val="tx1"/>
                </a:solidFill>
              </a:defRPr>
            </a:lvl1pPr>
          </a:lstStyle>
          <a:p>
            <a:pPr lvl="0"/>
            <a:r>
              <a:rPr lang="en-US"/>
              <a:t>One</a:t>
            </a:r>
          </a:p>
          <a:p>
            <a:pPr lvl="0"/>
            <a:r>
              <a:rPr lang="en-US"/>
              <a:t>Two</a:t>
            </a:r>
          </a:p>
          <a:p>
            <a:pPr lvl="0"/>
            <a:r>
              <a:rPr lang="en-US"/>
              <a:t>Three</a:t>
            </a:r>
          </a:p>
        </p:txBody>
      </p:sp>
      <p:sp>
        <p:nvSpPr>
          <p:cNvPr id="23" name="Text Placeholder 21">
            <a:extLst>
              <a:ext uri="{FF2B5EF4-FFF2-40B4-BE49-F238E27FC236}">
                <a16:creationId xmlns:a16="http://schemas.microsoft.com/office/drawing/2014/main" id="{D4BF07C4-9406-4146-BE9F-4987294757D1}"/>
              </a:ext>
            </a:extLst>
          </p:cNvPr>
          <p:cNvSpPr>
            <a:spLocks noGrp="1"/>
          </p:cNvSpPr>
          <p:nvPr>
            <p:ph type="body" sz="quarter" idx="17" hasCustomPrompt="1"/>
          </p:nvPr>
        </p:nvSpPr>
        <p:spPr>
          <a:xfrm>
            <a:off x="7104994" y="4864164"/>
            <a:ext cx="1649476" cy="827022"/>
          </a:xfrm>
        </p:spPr>
        <p:txBody>
          <a:bodyPr lIns="90000" tIns="46800" rIns="90000" bIns="46800"/>
          <a:lstStyle>
            <a:lvl1pPr>
              <a:buSzPct val="100000"/>
              <a:defRPr sz="1400">
                <a:solidFill>
                  <a:schemeClr val="tx1"/>
                </a:solidFill>
              </a:defRPr>
            </a:lvl1pPr>
          </a:lstStyle>
          <a:p>
            <a:pPr lvl="0"/>
            <a:r>
              <a:rPr lang="en-US"/>
              <a:t>Four</a:t>
            </a:r>
          </a:p>
          <a:p>
            <a:pPr lvl="0"/>
            <a:r>
              <a:rPr lang="en-US"/>
              <a:t>Five</a:t>
            </a:r>
          </a:p>
          <a:p>
            <a:pPr lvl="0"/>
            <a:r>
              <a:rPr lang="en-US"/>
              <a:t>Six</a:t>
            </a:r>
          </a:p>
        </p:txBody>
      </p:sp>
      <p:sp>
        <p:nvSpPr>
          <p:cNvPr id="24" name="Text Placeholder 21">
            <a:extLst>
              <a:ext uri="{FF2B5EF4-FFF2-40B4-BE49-F238E27FC236}">
                <a16:creationId xmlns:a16="http://schemas.microsoft.com/office/drawing/2014/main" id="{AD8CD734-0F6D-C94D-8A16-9F36D2D3D601}"/>
              </a:ext>
            </a:extLst>
          </p:cNvPr>
          <p:cNvSpPr>
            <a:spLocks noGrp="1"/>
          </p:cNvSpPr>
          <p:nvPr>
            <p:ph type="body" sz="quarter" idx="18" hasCustomPrompt="1"/>
          </p:nvPr>
        </p:nvSpPr>
        <p:spPr>
          <a:xfrm>
            <a:off x="9193488" y="4864164"/>
            <a:ext cx="1649476" cy="827022"/>
          </a:xfrm>
        </p:spPr>
        <p:txBody>
          <a:bodyPr lIns="90000" tIns="46800" rIns="90000" bIns="46800"/>
          <a:lstStyle>
            <a:lvl1pPr>
              <a:buSzPct val="100000"/>
              <a:defRPr sz="1400">
                <a:solidFill>
                  <a:schemeClr val="tx1"/>
                </a:solidFill>
              </a:defRPr>
            </a:lvl1pPr>
          </a:lstStyle>
          <a:p>
            <a:pPr lvl="0"/>
            <a:r>
              <a:rPr lang="en-US"/>
              <a:t>Seven</a:t>
            </a:r>
          </a:p>
          <a:p>
            <a:pPr lvl="0"/>
            <a:r>
              <a:rPr lang="en-US"/>
              <a:t>Eight</a:t>
            </a:r>
          </a:p>
          <a:p>
            <a:pPr lvl="0"/>
            <a:r>
              <a:rPr lang="en-US"/>
              <a:t>Nine</a:t>
            </a:r>
          </a:p>
        </p:txBody>
      </p:sp>
    </p:spTree>
    <p:extLst>
      <p:ext uri="{BB962C8B-B14F-4D97-AF65-F5344CB8AC3E}">
        <p14:creationId xmlns:p14="http://schemas.microsoft.com/office/powerpoint/2010/main" val="145720030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guide id="24" pos="3160">
          <p15:clr>
            <a:srgbClr val="FBAE40"/>
          </p15:clr>
        </p15:guide>
        <p15:guide id="25" orient="horz" pos="709">
          <p15:clr>
            <a:srgbClr val="FBAE40"/>
          </p15:clr>
        </p15:guide>
        <p15:guide id="26" pos="6834">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Profile Slide 2">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1B46280-63FA-B14C-B387-DA6973CC6798}"/>
              </a:ext>
            </a:extLst>
          </p:cNvPr>
          <p:cNvSpPr>
            <a:spLocks noGrp="1"/>
          </p:cNvSpPr>
          <p:nvPr>
            <p:ph type="pic" sz="quarter" idx="10"/>
          </p:nvPr>
        </p:nvSpPr>
        <p:spPr>
          <a:xfrm>
            <a:off x="0" y="0"/>
            <a:ext cx="4065588" cy="6858000"/>
          </a:xfrm>
        </p:spPr>
        <p:txBody>
          <a:bodyPr/>
          <a:lstStyle/>
          <a:p>
            <a:r>
              <a:rPr lang="en-US"/>
              <a:t>Click icon to add picture</a:t>
            </a:r>
          </a:p>
        </p:txBody>
      </p:sp>
      <p:sp>
        <p:nvSpPr>
          <p:cNvPr id="11" name="Text Placeholder 10">
            <a:extLst>
              <a:ext uri="{FF2B5EF4-FFF2-40B4-BE49-F238E27FC236}">
                <a16:creationId xmlns:a16="http://schemas.microsoft.com/office/drawing/2014/main" id="{DF839B9F-7DF1-054D-850B-194BE124935E}"/>
              </a:ext>
            </a:extLst>
          </p:cNvPr>
          <p:cNvSpPr>
            <a:spLocks noGrp="1"/>
          </p:cNvSpPr>
          <p:nvPr>
            <p:ph type="body" sz="quarter" idx="11" hasCustomPrompt="1"/>
          </p:nvPr>
        </p:nvSpPr>
        <p:spPr>
          <a:xfrm>
            <a:off x="5016500" y="1125538"/>
            <a:ext cx="5832475" cy="371513"/>
          </a:xfrm>
        </p:spPr>
        <p:txBody>
          <a:bodyPr lIns="90000" tIns="46800" rIns="90000" bIns="46800"/>
          <a:lstStyle>
            <a:lvl1pPr marL="0" indent="0">
              <a:buNone/>
              <a:defRPr sz="1800">
                <a:solidFill>
                  <a:schemeClr val="tx1"/>
                </a:solidFill>
                <a:latin typeface="+mj-lt"/>
              </a:defRPr>
            </a:lvl1pPr>
            <a:lvl2pPr marL="228600" indent="0">
              <a:buNone/>
              <a:defRPr/>
            </a:lvl2pPr>
            <a:lvl3pPr marL="457200" indent="0">
              <a:buNone/>
              <a:defRPr/>
            </a:lvl3pPr>
            <a:lvl4pPr marL="661988" indent="0">
              <a:buNone/>
              <a:defRPr/>
            </a:lvl4pPr>
            <a:lvl5pPr marL="855663" indent="0">
              <a:buNone/>
              <a:defRPr/>
            </a:lvl5pPr>
          </a:lstStyle>
          <a:p>
            <a:pPr lvl="0"/>
            <a:r>
              <a:rPr lang="en-US" err="1"/>
              <a:t>Firstname</a:t>
            </a:r>
            <a:r>
              <a:rPr lang="en-US"/>
              <a:t> </a:t>
            </a:r>
            <a:r>
              <a:rPr lang="en-US" err="1"/>
              <a:t>Lastname</a:t>
            </a:r>
            <a:endParaRPr lang="en-US"/>
          </a:p>
        </p:txBody>
      </p:sp>
      <p:sp>
        <p:nvSpPr>
          <p:cNvPr id="13" name="Text Placeholder 12">
            <a:extLst>
              <a:ext uri="{FF2B5EF4-FFF2-40B4-BE49-F238E27FC236}">
                <a16:creationId xmlns:a16="http://schemas.microsoft.com/office/drawing/2014/main" id="{FEA3FFE7-512C-2E4D-8815-991035A0DA83}"/>
              </a:ext>
            </a:extLst>
          </p:cNvPr>
          <p:cNvSpPr>
            <a:spLocks noGrp="1"/>
          </p:cNvSpPr>
          <p:nvPr>
            <p:ph type="body" sz="quarter" idx="12" hasCustomPrompt="1"/>
          </p:nvPr>
        </p:nvSpPr>
        <p:spPr>
          <a:xfrm>
            <a:off x="5016500" y="1518666"/>
            <a:ext cx="5832475" cy="309958"/>
          </a:xfrm>
        </p:spPr>
        <p:txBody>
          <a:bodyPr lIns="90000" tIns="46800" rIns="90000" bIns="46800"/>
          <a:lstStyle>
            <a:lvl1pPr marL="0" indent="0">
              <a:buNone/>
              <a:defRPr sz="1400">
                <a:solidFill>
                  <a:schemeClr val="accent6"/>
                </a:solidFill>
              </a:defRPr>
            </a:lvl1pPr>
          </a:lstStyle>
          <a:p>
            <a:pPr lvl="0"/>
            <a:r>
              <a:rPr lang="en-US"/>
              <a:t>Title</a:t>
            </a:r>
          </a:p>
        </p:txBody>
      </p:sp>
      <p:sp>
        <p:nvSpPr>
          <p:cNvPr id="17" name="Text Placeholder 16">
            <a:extLst>
              <a:ext uri="{FF2B5EF4-FFF2-40B4-BE49-F238E27FC236}">
                <a16:creationId xmlns:a16="http://schemas.microsoft.com/office/drawing/2014/main" id="{CD00EE18-3969-7542-AF14-B6EF530C496B}"/>
              </a:ext>
            </a:extLst>
          </p:cNvPr>
          <p:cNvSpPr>
            <a:spLocks noGrp="1"/>
          </p:cNvSpPr>
          <p:nvPr>
            <p:ph type="body" sz="quarter" idx="13" hasCustomPrompt="1"/>
          </p:nvPr>
        </p:nvSpPr>
        <p:spPr>
          <a:xfrm>
            <a:off x="5016500" y="2614613"/>
            <a:ext cx="5832475" cy="956288"/>
          </a:xfrm>
        </p:spPr>
        <p:txBody>
          <a:bodyPr lIns="90000" tIns="46800" rIns="90000" bIns="46800"/>
          <a:lstStyle>
            <a:lvl1pPr marL="0" indent="0">
              <a:buNone/>
              <a:defRPr sz="1400">
                <a:solidFill>
                  <a:schemeClr val="accent6"/>
                </a:solidFill>
              </a:defRPr>
            </a:lvl1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Ut </a:t>
            </a:r>
            <a:r>
              <a:rPr lang="en-US" err="1"/>
              <a:t>enim</a:t>
            </a:r>
            <a:r>
              <a:rPr lang="en-US"/>
              <a:t> ad minim </a:t>
            </a:r>
            <a:r>
              <a:rPr lang="en-US" err="1"/>
              <a:t>veniam</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a:t>
            </a:r>
          </a:p>
        </p:txBody>
      </p:sp>
      <p:sp>
        <p:nvSpPr>
          <p:cNvPr id="19" name="Text Placeholder 18">
            <a:extLst>
              <a:ext uri="{FF2B5EF4-FFF2-40B4-BE49-F238E27FC236}">
                <a16:creationId xmlns:a16="http://schemas.microsoft.com/office/drawing/2014/main" id="{D28C378F-3F66-354E-B8F9-1B9FC26E68A9}"/>
              </a:ext>
            </a:extLst>
          </p:cNvPr>
          <p:cNvSpPr>
            <a:spLocks noGrp="1"/>
          </p:cNvSpPr>
          <p:nvPr>
            <p:ph type="body" sz="quarter" idx="14" hasCustomPrompt="1"/>
          </p:nvPr>
        </p:nvSpPr>
        <p:spPr>
          <a:xfrm>
            <a:off x="5018087" y="2093722"/>
            <a:ext cx="5832475" cy="371513"/>
          </a:xfrm>
        </p:spPr>
        <p:txBody>
          <a:bodyPr lIns="90000" tIns="46800" rIns="90000" bIns="46800"/>
          <a:lstStyle>
            <a:lvl1pPr marL="0" indent="0">
              <a:buNone/>
              <a:defRPr sz="1800">
                <a:solidFill>
                  <a:schemeClr val="accent6"/>
                </a:solidFill>
                <a:latin typeface="+mj-lt"/>
              </a:defRPr>
            </a:lvl1pPr>
          </a:lstStyle>
          <a:p>
            <a:pPr lvl="0"/>
            <a:r>
              <a:rPr lang="en-US"/>
              <a:t>Experience</a:t>
            </a:r>
          </a:p>
        </p:txBody>
      </p:sp>
      <p:sp>
        <p:nvSpPr>
          <p:cNvPr id="20" name="Text Placeholder 18">
            <a:extLst>
              <a:ext uri="{FF2B5EF4-FFF2-40B4-BE49-F238E27FC236}">
                <a16:creationId xmlns:a16="http://schemas.microsoft.com/office/drawing/2014/main" id="{47E7A509-84C5-4843-8CD9-B01570BA7BA0}"/>
              </a:ext>
            </a:extLst>
          </p:cNvPr>
          <p:cNvSpPr>
            <a:spLocks noGrp="1"/>
          </p:cNvSpPr>
          <p:nvPr>
            <p:ph type="body" sz="quarter" idx="15" hasCustomPrompt="1"/>
          </p:nvPr>
        </p:nvSpPr>
        <p:spPr>
          <a:xfrm>
            <a:off x="5018087" y="4426832"/>
            <a:ext cx="5832475" cy="371513"/>
          </a:xfrm>
        </p:spPr>
        <p:txBody>
          <a:bodyPr lIns="90000" tIns="46800" rIns="90000" bIns="46800"/>
          <a:lstStyle>
            <a:lvl1pPr marL="0" indent="0">
              <a:buNone/>
              <a:defRPr sz="1800">
                <a:solidFill>
                  <a:schemeClr val="accent6"/>
                </a:solidFill>
                <a:latin typeface="+mj-lt"/>
              </a:defRPr>
            </a:lvl1pPr>
          </a:lstStyle>
          <a:p>
            <a:pPr lvl="0"/>
            <a:r>
              <a:rPr lang="en-US"/>
              <a:t>Expertise</a:t>
            </a:r>
          </a:p>
        </p:txBody>
      </p:sp>
      <p:sp>
        <p:nvSpPr>
          <p:cNvPr id="22" name="Text Placeholder 21">
            <a:extLst>
              <a:ext uri="{FF2B5EF4-FFF2-40B4-BE49-F238E27FC236}">
                <a16:creationId xmlns:a16="http://schemas.microsoft.com/office/drawing/2014/main" id="{39F526AE-17B2-DD4A-BE59-23D0E4A3D04F}"/>
              </a:ext>
            </a:extLst>
          </p:cNvPr>
          <p:cNvSpPr>
            <a:spLocks noGrp="1"/>
          </p:cNvSpPr>
          <p:nvPr>
            <p:ph type="body" sz="quarter" idx="16" hasCustomPrompt="1"/>
          </p:nvPr>
        </p:nvSpPr>
        <p:spPr>
          <a:xfrm>
            <a:off x="5016500" y="4864164"/>
            <a:ext cx="1649476" cy="827022"/>
          </a:xfrm>
        </p:spPr>
        <p:txBody>
          <a:bodyPr lIns="90000" tIns="46800" rIns="90000" bIns="46800"/>
          <a:lstStyle>
            <a:lvl1pPr>
              <a:buSzPct val="100000"/>
              <a:defRPr sz="1400">
                <a:solidFill>
                  <a:schemeClr val="accent6"/>
                </a:solidFill>
              </a:defRPr>
            </a:lvl1pPr>
          </a:lstStyle>
          <a:p>
            <a:pPr lvl="0"/>
            <a:r>
              <a:rPr lang="en-US"/>
              <a:t>One</a:t>
            </a:r>
          </a:p>
          <a:p>
            <a:pPr lvl="0"/>
            <a:r>
              <a:rPr lang="en-US"/>
              <a:t>Two</a:t>
            </a:r>
          </a:p>
          <a:p>
            <a:pPr lvl="0"/>
            <a:r>
              <a:rPr lang="en-US"/>
              <a:t>Three</a:t>
            </a:r>
          </a:p>
        </p:txBody>
      </p:sp>
      <p:sp>
        <p:nvSpPr>
          <p:cNvPr id="23" name="Text Placeholder 21">
            <a:extLst>
              <a:ext uri="{FF2B5EF4-FFF2-40B4-BE49-F238E27FC236}">
                <a16:creationId xmlns:a16="http://schemas.microsoft.com/office/drawing/2014/main" id="{D4BF07C4-9406-4146-BE9F-4987294757D1}"/>
              </a:ext>
            </a:extLst>
          </p:cNvPr>
          <p:cNvSpPr>
            <a:spLocks noGrp="1"/>
          </p:cNvSpPr>
          <p:nvPr>
            <p:ph type="body" sz="quarter" idx="17" hasCustomPrompt="1"/>
          </p:nvPr>
        </p:nvSpPr>
        <p:spPr>
          <a:xfrm>
            <a:off x="7104994" y="4864164"/>
            <a:ext cx="1649476" cy="827022"/>
          </a:xfrm>
        </p:spPr>
        <p:txBody>
          <a:bodyPr lIns="90000" tIns="46800" rIns="90000" bIns="46800"/>
          <a:lstStyle>
            <a:lvl1pPr>
              <a:buSzPct val="100000"/>
              <a:defRPr sz="1400">
                <a:solidFill>
                  <a:schemeClr val="accent6"/>
                </a:solidFill>
              </a:defRPr>
            </a:lvl1pPr>
          </a:lstStyle>
          <a:p>
            <a:pPr lvl="0"/>
            <a:r>
              <a:rPr lang="en-US"/>
              <a:t>Four</a:t>
            </a:r>
          </a:p>
          <a:p>
            <a:pPr lvl="0"/>
            <a:r>
              <a:rPr lang="en-US"/>
              <a:t>Five</a:t>
            </a:r>
          </a:p>
          <a:p>
            <a:pPr lvl="0"/>
            <a:r>
              <a:rPr lang="en-US"/>
              <a:t>Six</a:t>
            </a:r>
          </a:p>
        </p:txBody>
      </p:sp>
      <p:sp>
        <p:nvSpPr>
          <p:cNvPr id="24" name="Text Placeholder 21">
            <a:extLst>
              <a:ext uri="{FF2B5EF4-FFF2-40B4-BE49-F238E27FC236}">
                <a16:creationId xmlns:a16="http://schemas.microsoft.com/office/drawing/2014/main" id="{AD8CD734-0F6D-C94D-8A16-9F36D2D3D601}"/>
              </a:ext>
            </a:extLst>
          </p:cNvPr>
          <p:cNvSpPr>
            <a:spLocks noGrp="1"/>
          </p:cNvSpPr>
          <p:nvPr>
            <p:ph type="body" sz="quarter" idx="18" hasCustomPrompt="1"/>
          </p:nvPr>
        </p:nvSpPr>
        <p:spPr>
          <a:xfrm>
            <a:off x="9193488" y="4864164"/>
            <a:ext cx="1649476" cy="827022"/>
          </a:xfrm>
        </p:spPr>
        <p:txBody>
          <a:bodyPr lIns="90000" tIns="46800" rIns="90000" bIns="46800"/>
          <a:lstStyle>
            <a:lvl1pPr>
              <a:buSzPct val="100000"/>
              <a:defRPr sz="1400">
                <a:solidFill>
                  <a:schemeClr val="accent6"/>
                </a:solidFill>
              </a:defRPr>
            </a:lvl1pPr>
          </a:lstStyle>
          <a:p>
            <a:pPr lvl="0"/>
            <a:r>
              <a:rPr lang="en-US"/>
              <a:t>Seven</a:t>
            </a:r>
          </a:p>
          <a:p>
            <a:pPr lvl="0"/>
            <a:r>
              <a:rPr lang="en-US"/>
              <a:t>Eight</a:t>
            </a:r>
          </a:p>
          <a:p>
            <a:pPr lvl="0"/>
            <a:r>
              <a:rPr lang="en-US"/>
              <a:t>Nine</a:t>
            </a:r>
          </a:p>
        </p:txBody>
      </p:sp>
    </p:spTree>
    <p:extLst>
      <p:ext uri="{BB962C8B-B14F-4D97-AF65-F5344CB8AC3E}">
        <p14:creationId xmlns:p14="http://schemas.microsoft.com/office/powerpoint/2010/main" val="258163307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guide id="24" pos="3160">
          <p15:clr>
            <a:srgbClr val="FBAE40"/>
          </p15:clr>
        </p15:guide>
        <p15:guide id="25" orient="horz" pos="709">
          <p15:clr>
            <a:srgbClr val="FBAE40"/>
          </p15:clr>
        </p15:guide>
        <p15:guide id="26" pos="6834">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Large Number Divider 1">
    <p:bg>
      <p:bgRef idx="1001">
        <a:schemeClr val="bg2"/>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4941888" y="585788"/>
            <a:ext cx="6667500" cy="690119"/>
          </a:xfrm>
        </p:spPr>
        <p:txBody>
          <a:bodyPr anchor="t">
            <a:noAutofit/>
          </a:bodyPr>
          <a:lstStyle>
            <a:lvl1pPr marL="0" indent="0">
              <a:spcAft>
                <a:spcPts val="600"/>
              </a:spcAft>
              <a:buFont typeface="Wingdings" panose="05000000000000000000" pitchFamily="2" charset="2"/>
              <a:buNone/>
              <a:defRPr sz="3600">
                <a:solidFill>
                  <a:schemeClr val="tx1"/>
                </a:solidFill>
                <a:latin typeface="+mj-lt"/>
              </a:defRPr>
            </a:lvl1pPr>
          </a:lstStyle>
          <a:p>
            <a:pPr lvl="0"/>
            <a:r>
              <a:rPr lang="en-US"/>
              <a:t>Section 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4" name="TextBox 3">
            <a:extLst>
              <a:ext uri="{FF2B5EF4-FFF2-40B4-BE49-F238E27FC236}">
                <a16:creationId xmlns:a16="http://schemas.microsoft.com/office/drawing/2014/main" id="{3D287FF5-DA2B-6549-A430-2AB0462370E7}"/>
              </a:ext>
            </a:extLst>
          </p:cNvPr>
          <p:cNvSpPr txBox="1"/>
          <p:nvPr userDrawn="1"/>
        </p:nvSpPr>
        <p:spPr>
          <a:xfrm>
            <a:off x="0" y="680485"/>
            <a:ext cx="4356100" cy="6177516"/>
          </a:xfrm>
          <a:prstGeom prst="rect">
            <a:avLst/>
          </a:prstGeom>
          <a:noFill/>
        </p:spPr>
        <p:txBody>
          <a:bodyPr wrap="square" lIns="0" tIns="0" rIns="0" bIns="0" rtlCol="0" anchor="t">
            <a:noAutofit/>
          </a:bodyPr>
          <a:lstStyle/>
          <a:p>
            <a:pPr algn="l"/>
            <a:r>
              <a:rPr lang="en-US" sz="50000" b="1" i="0">
                <a:solidFill>
                  <a:schemeClr val="accent1"/>
                </a:solidFill>
                <a:latin typeface="Segoe UI" panose="020B0502040204020203" pitchFamily="34" charset="0"/>
                <a:cs typeface="Segoe UI" panose="020B0502040204020203" pitchFamily="34" charset="0"/>
              </a:rPr>
              <a:t>1</a:t>
            </a:r>
          </a:p>
        </p:txBody>
      </p:sp>
      <p:sp>
        <p:nvSpPr>
          <p:cNvPr id="7" name="Text Placeholder 2">
            <a:extLst>
              <a:ext uri="{FF2B5EF4-FFF2-40B4-BE49-F238E27FC236}">
                <a16:creationId xmlns:a16="http://schemas.microsoft.com/office/drawing/2014/main" id="{160E18D5-0E84-C64E-9599-465CAF60302E}"/>
              </a:ext>
            </a:extLst>
          </p:cNvPr>
          <p:cNvSpPr>
            <a:spLocks noGrp="1"/>
          </p:cNvSpPr>
          <p:nvPr>
            <p:ph type="body" sz="quarter" idx="12" hasCustomPrompt="1"/>
          </p:nvPr>
        </p:nvSpPr>
        <p:spPr>
          <a:xfrm>
            <a:off x="4941888" y="1307806"/>
            <a:ext cx="6667500" cy="2121194"/>
          </a:xfrm>
        </p:spPr>
        <p:txBody>
          <a:bodyPr anchor="t">
            <a:noAutofit/>
          </a:bodyPr>
          <a:lstStyle>
            <a:lvl1pPr marL="0" indent="0">
              <a:spcAft>
                <a:spcPts val="600"/>
              </a:spcAft>
              <a:buFont typeface="Wingdings" panose="05000000000000000000" pitchFamily="2" charset="2"/>
              <a:buNone/>
              <a:defRPr sz="2400">
                <a:solidFill>
                  <a:schemeClr val="tx1"/>
                </a:solidFill>
              </a:defRPr>
            </a:lvl1pPr>
          </a:lstStyle>
          <a:p>
            <a:pPr lvl="0"/>
            <a:r>
              <a:rPr lang="en-US"/>
              <a:t>Section Details</a:t>
            </a:r>
          </a:p>
        </p:txBody>
      </p:sp>
    </p:spTree>
    <p:extLst>
      <p:ext uri="{BB962C8B-B14F-4D97-AF65-F5344CB8AC3E}">
        <p14:creationId xmlns:p14="http://schemas.microsoft.com/office/powerpoint/2010/main" val="34538465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9.xml"/><Relationship Id="rId117" Type="http://schemas.openxmlformats.org/officeDocument/2006/relationships/slideLayout" Target="../slideLayouts/slideLayout130.xml"/><Relationship Id="rId21" Type="http://schemas.openxmlformats.org/officeDocument/2006/relationships/slideLayout" Target="../slideLayouts/slideLayout34.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63" Type="http://schemas.openxmlformats.org/officeDocument/2006/relationships/slideLayout" Target="../slideLayouts/slideLayout76.xml"/><Relationship Id="rId68" Type="http://schemas.openxmlformats.org/officeDocument/2006/relationships/slideLayout" Target="../slideLayouts/slideLayout81.xml"/><Relationship Id="rId84" Type="http://schemas.openxmlformats.org/officeDocument/2006/relationships/slideLayout" Target="../slideLayouts/slideLayout97.xml"/><Relationship Id="rId89" Type="http://schemas.openxmlformats.org/officeDocument/2006/relationships/slideLayout" Target="../slideLayouts/slideLayout102.xml"/><Relationship Id="rId112" Type="http://schemas.openxmlformats.org/officeDocument/2006/relationships/slideLayout" Target="../slideLayouts/slideLayout125.xml"/><Relationship Id="rId16" Type="http://schemas.openxmlformats.org/officeDocument/2006/relationships/slideLayout" Target="../slideLayouts/slideLayout29.xml"/><Relationship Id="rId107" Type="http://schemas.openxmlformats.org/officeDocument/2006/relationships/slideLayout" Target="../slideLayouts/slideLayout120.xml"/><Relationship Id="rId11" Type="http://schemas.openxmlformats.org/officeDocument/2006/relationships/slideLayout" Target="../slideLayouts/slideLayout24.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53" Type="http://schemas.openxmlformats.org/officeDocument/2006/relationships/slideLayout" Target="../slideLayouts/slideLayout66.xml"/><Relationship Id="rId58" Type="http://schemas.openxmlformats.org/officeDocument/2006/relationships/slideLayout" Target="../slideLayouts/slideLayout71.xml"/><Relationship Id="rId74" Type="http://schemas.openxmlformats.org/officeDocument/2006/relationships/slideLayout" Target="../slideLayouts/slideLayout87.xml"/><Relationship Id="rId79" Type="http://schemas.openxmlformats.org/officeDocument/2006/relationships/slideLayout" Target="../slideLayouts/slideLayout92.xml"/><Relationship Id="rId102" Type="http://schemas.openxmlformats.org/officeDocument/2006/relationships/slideLayout" Target="../slideLayouts/slideLayout115.xml"/><Relationship Id="rId123" Type="http://schemas.openxmlformats.org/officeDocument/2006/relationships/image" Target="../media/image13.emf"/><Relationship Id="rId5" Type="http://schemas.openxmlformats.org/officeDocument/2006/relationships/slideLayout" Target="../slideLayouts/slideLayout18.xml"/><Relationship Id="rId90" Type="http://schemas.openxmlformats.org/officeDocument/2006/relationships/slideLayout" Target="../slideLayouts/slideLayout103.xml"/><Relationship Id="rId95" Type="http://schemas.openxmlformats.org/officeDocument/2006/relationships/slideLayout" Target="../slideLayouts/slideLayout108.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64" Type="http://schemas.openxmlformats.org/officeDocument/2006/relationships/slideLayout" Target="../slideLayouts/slideLayout77.xml"/><Relationship Id="rId69" Type="http://schemas.openxmlformats.org/officeDocument/2006/relationships/slideLayout" Target="../slideLayouts/slideLayout82.xml"/><Relationship Id="rId113" Type="http://schemas.openxmlformats.org/officeDocument/2006/relationships/slideLayout" Target="../slideLayouts/slideLayout126.xml"/><Relationship Id="rId118" Type="http://schemas.openxmlformats.org/officeDocument/2006/relationships/slideLayout" Target="../slideLayouts/slideLayout131.xml"/><Relationship Id="rId80" Type="http://schemas.openxmlformats.org/officeDocument/2006/relationships/slideLayout" Target="../slideLayouts/slideLayout93.xml"/><Relationship Id="rId85" Type="http://schemas.openxmlformats.org/officeDocument/2006/relationships/slideLayout" Target="../slideLayouts/slideLayout98.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59" Type="http://schemas.openxmlformats.org/officeDocument/2006/relationships/slideLayout" Target="../slideLayouts/slideLayout72.xml"/><Relationship Id="rId103" Type="http://schemas.openxmlformats.org/officeDocument/2006/relationships/slideLayout" Target="../slideLayouts/slideLayout116.xml"/><Relationship Id="rId108" Type="http://schemas.openxmlformats.org/officeDocument/2006/relationships/slideLayout" Target="../slideLayouts/slideLayout121.xml"/><Relationship Id="rId124" Type="http://schemas.openxmlformats.org/officeDocument/2006/relationships/image" Target="../media/image14.emf"/><Relationship Id="rId54" Type="http://schemas.openxmlformats.org/officeDocument/2006/relationships/slideLayout" Target="../slideLayouts/slideLayout67.xml"/><Relationship Id="rId70" Type="http://schemas.openxmlformats.org/officeDocument/2006/relationships/slideLayout" Target="../slideLayouts/slideLayout83.xml"/><Relationship Id="rId75" Type="http://schemas.openxmlformats.org/officeDocument/2006/relationships/slideLayout" Target="../slideLayouts/slideLayout88.xml"/><Relationship Id="rId91" Type="http://schemas.openxmlformats.org/officeDocument/2006/relationships/slideLayout" Target="../slideLayouts/slideLayout104.xml"/><Relationship Id="rId96" Type="http://schemas.openxmlformats.org/officeDocument/2006/relationships/slideLayout" Target="../slideLayouts/slideLayout10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49" Type="http://schemas.openxmlformats.org/officeDocument/2006/relationships/slideLayout" Target="../slideLayouts/slideLayout62.xml"/><Relationship Id="rId114" Type="http://schemas.openxmlformats.org/officeDocument/2006/relationships/slideLayout" Target="../slideLayouts/slideLayout127.xml"/><Relationship Id="rId119" Type="http://schemas.openxmlformats.org/officeDocument/2006/relationships/slideLayout" Target="../slideLayouts/slideLayout132.xml"/><Relationship Id="rId44" Type="http://schemas.openxmlformats.org/officeDocument/2006/relationships/slideLayout" Target="../slideLayouts/slideLayout57.xml"/><Relationship Id="rId60" Type="http://schemas.openxmlformats.org/officeDocument/2006/relationships/slideLayout" Target="../slideLayouts/slideLayout73.xml"/><Relationship Id="rId65" Type="http://schemas.openxmlformats.org/officeDocument/2006/relationships/slideLayout" Target="../slideLayouts/slideLayout78.xml"/><Relationship Id="rId81" Type="http://schemas.openxmlformats.org/officeDocument/2006/relationships/slideLayout" Target="../slideLayouts/slideLayout94.xml"/><Relationship Id="rId86" Type="http://schemas.openxmlformats.org/officeDocument/2006/relationships/slideLayout" Target="../slideLayouts/slideLayout99.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9" Type="http://schemas.openxmlformats.org/officeDocument/2006/relationships/slideLayout" Target="../slideLayouts/slideLayout52.xml"/><Relationship Id="rId109" Type="http://schemas.openxmlformats.org/officeDocument/2006/relationships/slideLayout" Target="../slideLayouts/slideLayout122.xml"/><Relationship Id="rId34" Type="http://schemas.openxmlformats.org/officeDocument/2006/relationships/slideLayout" Target="../slideLayouts/slideLayout47.xml"/><Relationship Id="rId50" Type="http://schemas.openxmlformats.org/officeDocument/2006/relationships/slideLayout" Target="../slideLayouts/slideLayout63.xml"/><Relationship Id="rId55" Type="http://schemas.openxmlformats.org/officeDocument/2006/relationships/slideLayout" Target="../slideLayouts/slideLayout68.xml"/><Relationship Id="rId76" Type="http://schemas.openxmlformats.org/officeDocument/2006/relationships/slideLayout" Target="../slideLayouts/slideLayout89.xml"/><Relationship Id="rId97" Type="http://schemas.openxmlformats.org/officeDocument/2006/relationships/slideLayout" Target="../slideLayouts/slideLayout110.xml"/><Relationship Id="rId104" Type="http://schemas.openxmlformats.org/officeDocument/2006/relationships/slideLayout" Target="../slideLayouts/slideLayout117.xml"/><Relationship Id="rId120" Type="http://schemas.openxmlformats.org/officeDocument/2006/relationships/theme" Target="../theme/theme2.xml"/><Relationship Id="rId7" Type="http://schemas.openxmlformats.org/officeDocument/2006/relationships/slideLayout" Target="../slideLayouts/slideLayout20.xml"/><Relationship Id="rId71" Type="http://schemas.openxmlformats.org/officeDocument/2006/relationships/slideLayout" Target="../slideLayouts/slideLayout84.xml"/><Relationship Id="rId92" Type="http://schemas.openxmlformats.org/officeDocument/2006/relationships/slideLayout" Target="../slideLayouts/slideLayout105.xml"/><Relationship Id="rId2" Type="http://schemas.openxmlformats.org/officeDocument/2006/relationships/slideLayout" Target="../slideLayouts/slideLayout15.xml"/><Relationship Id="rId29" Type="http://schemas.openxmlformats.org/officeDocument/2006/relationships/slideLayout" Target="../slideLayouts/slideLayout42.xml"/><Relationship Id="rId24" Type="http://schemas.openxmlformats.org/officeDocument/2006/relationships/slideLayout" Target="../slideLayouts/slideLayout37.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66" Type="http://schemas.openxmlformats.org/officeDocument/2006/relationships/slideLayout" Target="../slideLayouts/slideLayout79.xml"/><Relationship Id="rId87" Type="http://schemas.openxmlformats.org/officeDocument/2006/relationships/slideLayout" Target="../slideLayouts/slideLayout100.xml"/><Relationship Id="rId110" Type="http://schemas.openxmlformats.org/officeDocument/2006/relationships/slideLayout" Target="../slideLayouts/slideLayout123.xml"/><Relationship Id="rId115" Type="http://schemas.openxmlformats.org/officeDocument/2006/relationships/slideLayout" Target="../slideLayouts/slideLayout128.xml"/><Relationship Id="rId61" Type="http://schemas.openxmlformats.org/officeDocument/2006/relationships/slideLayout" Target="../slideLayouts/slideLayout74.xml"/><Relationship Id="rId82" Type="http://schemas.openxmlformats.org/officeDocument/2006/relationships/slideLayout" Target="../slideLayouts/slideLayout95.xml"/><Relationship Id="rId19" Type="http://schemas.openxmlformats.org/officeDocument/2006/relationships/slideLayout" Target="../slideLayouts/slideLayout32.xml"/><Relationship Id="rId14" Type="http://schemas.openxmlformats.org/officeDocument/2006/relationships/slideLayout" Target="../slideLayouts/slideLayout27.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56" Type="http://schemas.openxmlformats.org/officeDocument/2006/relationships/slideLayout" Target="../slideLayouts/slideLayout69.xml"/><Relationship Id="rId77" Type="http://schemas.openxmlformats.org/officeDocument/2006/relationships/slideLayout" Target="../slideLayouts/slideLayout90.xml"/><Relationship Id="rId100" Type="http://schemas.openxmlformats.org/officeDocument/2006/relationships/slideLayout" Target="../slideLayouts/slideLayout113.xml"/><Relationship Id="rId105" Type="http://schemas.openxmlformats.org/officeDocument/2006/relationships/slideLayout" Target="../slideLayouts/slideLayout118.xml"/><Relationship Id="rId8" Type="http://schemas.openxmlformats.org/officeDocument/2006/relationships/slideLayout" Target="../slideLayouts/slideLayout21.xml"/><Relationship Id="rId51" Type="http://schemas.openxmlformats.org/officeDocument/2006/relationships/slideLayout" Target="../slideLayouts/slideLayout64.xml"/><Relationship Id="rId72" Type="http://schemas.openxmlformats.org/officeDocument/2006/relationships/slideLayout" Target="../slideLayouts/slideLayout85.xml"/><Relationship Id="rId93" Type="http://schemas.openxmlformats.org/officeDocument/2006/relationships/slideLayout" Target="../slideLayouts/slideLayout106.xml"/><Relationship Id="rId98" Type="http://schemas.openxmlformats.org/officeDocument/2006/relationships/slideLayout" Target="../slideLayouts/slideLayout111.xml"/><Relationship Id="rId121" Type="http://schemas.openxmlformats.org/officeDocument/2006/relationships/tags" Target="../tags/tag1.xml"/><Relationship Id="rId3" Type="http://schemas.openxmlformats.org/officeDocument/2006/relationships/slideLayout" Target="../slideLayouts/slideLayout16.xml"/><Relationship Id="rId25" Type="http://schemas.openxmlformats.org/officeDocument/2006/relationships/slideLayout" Target="../slideLayouts/slideLayout38.xml"/><Relationship Id="rId46" Type="http://schemas.openxmlformats.org/officeDocument/2006/relationships/slideLayout" Target="../slideLayouts/slideLayout59.xml"/><Relationship Id="rId67" Type="http://schemas.openxmlformats.org/officeDocument/2006/relationships/slideLayout" Target="../slideLayouts/slideLayout80.xml"/><Relationship Id="rId116" Type="http://schemas.openxmlformats.org/officeDocument/2006/relationships/slideLayout" Target="../slideLayouts/slideLayout129.xml"/><Relationship Id="rId20" Type="http://schemas.openxmlformats.org/officeDocument/2006/relationships/slideLayout" Target="../slideLayouts/slideLayout33.xml"/><Relationship Id="rId41" Type="http://schemas.openxmlformats.org/officeDocument/2006/relationships/slideLayout" Target="../slideLayouts/slideLayout54.xml"/><Relationship Id="rId62" Type="http://schemas.openxmlformats.org/officeDocument/2006/relationships/slideLayout" Target="../slideLayouts/slideLayout75.xml"/><Relationship Id="rId83" Type="http://schemas.openxmlformats.org/officeDocument/2006/relationships/slideLayout" Target="../slideLayouts/slideLayout96.xml"/><Relationship Id="rId88" Type="http://schemas.openxmlformats.org/officeDocument/2006/relationships/slideLayout" Target="../slideLayouts/slideLayout101.xml"/><Relationship Id="rId111" Type="http://schemas.openxmlformats.org/officeDocument/2006/relationships/slideLayout" Target="../slideLayouts/slideLayout124.xml"/><Relationship Id="rId15" Type="http://schemas.openxmlformats.org/officeDocument/2006/relationships/slideLayout" Target="../slideLayouts/slideLayout28.xml"/><Relationship Id="rId36" Type="http://schemas.openxmlformats.org/officeDocument/2006/relationships/slideLayout" Target="../slideLayouts/slideLayout49.xml"/><Relationship Id="rId57" Type="http://schemas.openxmlformats.org/officeDocument/2006/relationships/slideLayout" Target="../slideLayouts/slideLayout70.xml"/><Relationship Id="rId106" Type="http://schemas.openxmlformats.org/officeDocument/2006/relationships/slideLayout" Target="../slideLayouts/slideLayout119.xml"/><Relationship Id="rId10" Type="http://schemas.openxmlformats.org/officeDocument/2006/relationships/slideLayout" Target="../slideLayouts/slideLayout23.xml"/><Relationship Id="rId31" Type="http://schemas.openxmlformats.org/officeDocument/2006/relationships/slideLayout" Target="../slideLayouts/slideLayout44.xml"/><Relationship Id="rId52" Type="http://schemas.openxmlformats.org/officeDocument/2006/relationships/slideLayout" Target="../slideLayouts/slideLayout65.xml"/><Relationship Id="rId73" Type="http://schemas.openxmlformats.org/officeDocument/2006/relationships/slideLayout" Target="../slideLayouts/slideLayout86.xml"/><Relationship Id="rId78" Type="http://schemas.openxmlformats.org/officeDocument/2006/relationships/slideLayout" Target="../slideLayouts/slideLayout91.xml"/><Relationship Id="rId94" Type="http://schemas.openxmlformats.org/officeDocument/2006/relationships/slideLayout" Target="../slideLayouts/slideLayout107.xml"/><Relationship Id="rId99" Type="http://schemas.openxmlformats.org/officeDocument/2006/relationships/slideLayout" Target="../slideLayouts/slideLayout112.xml"/><Relationship Id="rId101" Type="http://schemas.openxmlformats.org/officeDocument/2006/relationships/slideLayout" Target="../slideLayouts/slideLayout114.xml"/><Relationship Id="rId122"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slideLayout" Target="../slideLayouts/slideLayout145.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58.xml"/><Relationship Id="rId18" Type="http://schemas.openxmlformats.org/officeDocument/2006/relationships/slideLayout" Target="../slideLayouts/slideLayout163.xml"/><Relationship Id="rId26" Type="http://schemas.openxmlformats.org/officeDocument/2006/relationships/slideLayout" Target="../slideLayouts/slideLayout171.xml"/><Relationship Id="rId39" Type="http://schemas.openxmlformats.org/officeDocument/2006/relationships/slideLayout" Target="../slideLayouts/slideLayout184.xml"/><Relationship Id="rId21" Type="http://schemas.openxmlformats.org/officeDocument/2006/relationships/slideLayout" Target="../slideLayouts/slideLayout166.xml"/><Relationship Id="rId34" Type="http://schemas.openxmlformats.org/officeDocument/2006/relationships/slideLayout" Target="../slideLayouts/slideLayout179.xml"/><Relationship Id="rId42" Type="http://schemas.openxmlformats.org/officeDocument/2006/relationships/slideLayout" Target="../slideLayouts/slideLayout187.xml"/><Relationship Id="rId47" Type="http://schemas.openxmlformats.org/officeDocument/2006/relationships/slideLayout" Target="../slideLayouts/slideLayout192.xml"/><Relationship Id="rId50" Type="http://schemas.openxmlformats.org/officeDocument/2006/relationships/theme" Target="../theme/theme4.xml"/><Relationship Id="rId7" Type="http://schemas.openxmlformats.org/officeDocument/2006/relationships/slideLayout" Target="../slideLayouts/slideLayout152.xml"/><Relationship Id="rId2" Type="http://schemas.openxmlformats.org/officeDocument/2006/relationships/slideLayout" Target="../slideLayouts/slideLayout147.xml"/><Relationship Id="rId16" Type="http://schemas.openxmlformats.org/officeDocument/2006/relationships/slideLayout" Target="../slideLayouts/slideLayout161.xml"/><Relationship Id="rId29" Type="http://schemas.openxmlformats.org/officeDocument/2006/relationships/slideLayout" Target="../slideLayouts/slideLayout174.xml"/><Relationship Id="rId11" Type="http://schemas.openxmlformats.org/officeDocument/2006/relationships/slideLayout" Target="../slideLayouts/slideLayout156.xml"/><Relationship Id="rId24" Type="http://schemas.openxmlformats.org/officeDocument/2006/relationships/slideLayout" Target="../slideLayouts/slideLayout169.xml"/><Relationship Id="rId32" Type="http://schemas.openxmlformats.org/officeDocument/2006/relationships/slideLayout" Target="../slideLayouts/slideLayout177.xml"/><Relationship Id="rId37" Type="http://schemas.openxmlformats.org/officeDocument/2006/relationships/slideLayout" Target="../slideLayouts/slideLayout182.xml"/><Relationship Id="rId40" Type="http://schemas.openxmlformats.org/officeDocument/2006/relationships/slideLayout" Target="../slideLayouts/slideLayout185.xml"/><Relationship Id="rId45" Type="http://schemas.openxmlformats.org/officeDocument/2006/relationships/slideLayout" Target="../slideLayouts/slideLayout190.xml"/><Relationship Id="rId5" Type="http://schemas.openxmlformats.org/officeDocument/2006/relationships/slideLayout" Target="../slideLayouts/slideLayout150.xml"/><Relationship Id="rId15" Type="http://schemas.openxmlformats.org/officeDocument/2006/relationships/slideLayout" Target="../slideLayouts/slideLayout160.xml"/><Relationship Id="rId23" Type="http://schemas.openxmlformats.org/officeDocument/2006/relationships/slideLayout" Target="../slideLayouts/slideLayout168.xml"/><Relationship Id="rId28" Type="http://schemas.openxmlformats.org/officeDocument/2006/relationships/slideLayout" Target="../slideLayouts/slideLayout173.xml"/><Relationship Id="rId36" Type="http://schemas.openxmlformats.org/officeDocument/2006/relationships/slideLayout" Target="../slideLayouts/slideLayout181.xml"/><Relationship Id="rId49" Type="http://schemas.openxmlformats.org/officeDocument/2006/relationships/slideLayout" Target="../slideLayouts/slideLayout194.xml"/><Relationship Id="rId10" Type="http://schemas.openxmlformats.org/officeDocument/2006/relationships/slideLayout" Target="../slideLayouts/slideLayout155.xml"/><Relationship Id="rId19" Type="http://schemas.openxmlformats.org/officeDocument/2006/relationships/slideLayout" Target="../slideLayouts/slideLayout164.xml"/><Relationship Id="rId31" Type="http://schemas.openxmlformats.org/officeDocument/2006/relationships/slideLayout" Target="../slideLayouts/slideLayout176.xml"/><Relationship Id="rId44" Type="http://schemas.openxmlformats.org/officeDocument/2006/relationships/slideLayout" Target="../slideLayouts/slideLayout189.xml"/><Relationship Id="rId52" Type="http://schemas.openxmlformats.org/officeDocument/2006/relationships/image" Target="../media/image39.svg"/><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slideLayout" Target="../slideLayouts/slideLayout159.xml"/><Relationship Id="rId22" Type="http://schemas.openxmlformats.org/officeDocument/2006/relationships/slideLayout" Target="../slideLayouts/slideLayout167.xml"/><Relationship Id="rId27" Type="http://schemas.openxmlformats.org/officeDocument/2006/relationships/slideLayout" Target="../slideLayouts/slideLayout172.xml"/><Relationship Id="rId30" Type="http://schemas.openxmlformats.org/officeDocument/2006/relationships/slideLayout" Target="../slideLayouts/slideLayout175.xml"/><Relationship Id="rId35" Type="http://schemas.openxmlformats.org/officeDocument/2006/relationships/slideLayout" Target="../slideLayouts/slideLayout180.xml"/><Relationship Id="rId43" Type="http://schemas.openxmlformats.org/officeDocument/2006/relationships/slideLayout" Target="../slideLayouts/slideLayout188.xml"/><Relationship Id="rId48" Type="http://schemas.openxmlformats.org/officeDocument/2006/relationships/slideLayout" Target="../slideLayouts/slideLayout193.xml"/><Relationship Id="rId8" Type="http://schemas.openxmlformats.org/officeDocument/2006/relationships/slideLayout" Target="../slideLayouts/slideLayout153.xml"/><Relationship Id="rId51" Type="http://schemas.openxmlformats.org/officeDocument/2006/relationships/image" Target="../media/image38.png"/><Relationship Id="rId3" Type="http://schemas.openxmlformats.org/officeDocument/2006/relationships/slideLayout" Target="../slideLayouts/slideLayout148.xml"/><Relationship Id="rId12" Type="http://schemas.openxmlformats.org/officeDocument/2006/relationships/slideLayout" Target="../slideLayouts/slideLayout157.xml"/><Relationship Id="rId17" Type="http://schemas.openxmlformats.org/officeDocument/2006/relationships/slideLayout" Target="../slideLayouts/slideLayout162.xml"/><Relationship Id="rId25" Type="http://schemas.openxmlformats.org/officeDocument/2006/relationships/slideLayout" Target="../slideLayouts/slideLayout170.xml"/><Relationship Id="rId33" Type="http://schemas.openxmlformats.org/officeDocument/2006/relationships/slideLayout" Target="../slideLayouts/slideLayout178.xml"/><Relationship Id="rId38" Type="http://schemas.openxmlformats.org/officeDocument/2006/relationships/slideLayout" Target="../slideLayouts/slideLayout183.xml"/><Relationship Id="rId46" Type="http://schemas.openxmlformats.org/officeDocument/2006/relationships/slideLayout" Target="../slideLayouts/slideLayout191.xml"/><Relationship Id="rId20" Type="http://schemas.openxmlformats.org/officeDocument/2006/relationships/slideLayout" Target="../slideLayouts/slideLayout165.xml"/><Relationship Id="rId41" Type="http://schemas.openxmlformats.org/officeDocument/2006/relationships/slideLayout" Target="../slideLayouts/slideLayout186.xml"/><Relationship Id="rId1" Type="http://schemas.openxmlformats.org/officeDocument/2006/relationships/slideLayout" Target="../slideLayouts/slideLayout146.xml"/><Relationship Id="rId6" Type="http://schemas.openxmlformats.org/officeDocument/2006/relationships/slideLayout" Target="../slideLayouts/slideLayout151.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9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03.xml"/><Relationship Id="rId3" Type="http://schemas.openxmlformats.org/officeDocument/2006/relationships/slideLayout" Target="../slideLayouts/slideLayout198.xml"/><Relationship Id="rId7" Type="http://schemas.openxmlformats.org/officeDocument/2006/relationships/slideLayout" Target="../slideLayouts/slideLayout202.xml"/><Relationship Id="rId12" Type="http://schemas.openxmlformats.org/officeDocument/2006/relationships/theme" Target="../theme/theme6.xml"/><Relationship Id="rId2" Type="http://schemas.openxmlformats.org/officeDocument/2006/relationships/slideLayout" Target="../slideLayouts/slideLayout197.xml"/><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5" Type="http://schemas.openxmlformats.org/officeDocument/2006/relationships/slideLayout" Target="../slideLayouts/slideLayout200.xml"/><Relationship Id="rId10" Type="http://schemas.openxmlformats.org/officeDocument/2006/relationships/slideLayout" Target="../slideLayouts/slideLayout205.xml"/><Relationship Id="rId4" Type="http://schemas.openxmlformats.org/officeDocument/2006/relationships/slideLayout" Target="../slideLayouts/slideLayout199.xml"/><Relationship Id="rId9" Type="http://schemas.openxmlformats.org/officeDocument/2006/relationships/slideLayout" Target="../slideLayouts/slideLayout204.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theme" Target="../theme/theme7.xml"/><Relationship Id="rId1" Type="http://schemas.openxmlformats.org/officeDocument/2006/relationships/slideLayout" Target="../slideLayouts/slideLayout207.xml"/><Relationship Id="rId4" Type="http://schemas.openxmlformats.org/officeDocument/2006/relationships/image" Target="../media/image39.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F9"/>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0E9EE7-FB3C-7D1F-A2DB-596E0938886E}"/>
              </a:ext>
            </a:extLst>
          </p:cNvPr>
          <p:cNvSpPr>
            <a:spLocks noGrp="1"/>
          </p:cNvSpPr>
          <p:nvPr>
            <p:ph type="title"/>
          </p:nvPr>
        </p:nvSpPr>
        <p:spPr>
          <a:xfrm>
            <a:off x="581025" y="365125"/>
            <a:ext cx="11029949" cy="828675"/>
          </a:xfrm>
          <a:prstGeom prst="rect">
            <a:avLst/>
          </a:prstGeom>
        </p:spPr>
        <p:txBody>
          <a:bodyPr vert="horz" lIns="0" tIns="0" rIns="0" bIns="0" rtlCol="0" anchor="ctr">
            <a:normAutofit/>
          </a:bodyPr>
          <a:lstStyle/>
          <a:p>
            <a:r>
              <a:rPr lang="en-US"/>
              <a:t>Title Slides</a:t>
            </a:r>
          </a:p>
        </p:txBody>
      </p:sp>
      <p:sp>
        <p:nvSpPr>
          <p:cNvPr id="6" name="Slide Number Placeholder 5">
            <a:extLst>
              <a:ext uri="{FF2B5EF4-FFF2-40B4-BE49-F238E27FC236}">
                <a16:creationId xmlns:a16="http://schemas.microsoft.com/office/drawing/2014/main" id="{6127FA82-318A-3A34-2934-24B034B5805F}"/>
              </a:ext>
            </a:extLst>
          </p:cNvPr>
          <p:cNvSpPr>
            <a:spLocks noGrp="1"/>
          </p:cNvSpPr>
          <p:nvPr>
            <p:ph type="sldNum" sz="quarter" idx="4"/>
          </p:nvPr>
        </p:nvSpPr>
        <p:spPr>
          <a:xfrm>
            <a:off x="612571" y="6309519"/>
            <a:ext cx="399288" cy="365125"/>
          </a:xfrm>
          <a:prstGeom prst="rect">
            <a:avLst/>
          </a:prstGeom>
        </p:spPr>
        <p:txBody>
          <a:bodyPr vert="horz" lIns="91440" tIns="45720" rIns="91440" bIns="45720" rtlCol="0" anchor="ctr"/>
          <a:lstStyle>
            <a:lvl1pPr>
              <a:defRPr lang="en-US" sz="800" b="0" i="0" smtClean="0">
                <a:solidFill>
                  <a:schemeClr val="tx1">
                    <a:tint val="75000"/>
                  </a:schemeClr>
                </a:solidFill>
                <a:latin typeface="Segoe Sans Small Semilight" pitchFamily="2" charset="0"/>
                <a:cs typeface="Segoe Sans Small Semilight" pitchFamily="2" charset="0"/>
              </a:defRPr>
            </a:lvl1pPr>
          </a:lstStyle>
          <a:p>
            <a:fld id="{B1356FBF-028C-F74E-A7B4-9B8ED246DD1B}" type="slidenum">
              <a:rPr lang="en-IN" smtClean="0"/>
              <a:pPr/>
              <a:t>‹#›</a:t>
            </a:fld>
            <a:endParaRPr lang="en-IN"/>
          </a:p>
        </p:txBody>
      </p:sp>
      <p:sp>
        <p:nvSpPr>
          <p:cNvPr id="10" name="Footer Placeholder 9">
            <a:extLst>
              <a:ext uri="{FF2B5EF4-FFF2-40B4-BE49-F238E27FC236}">
                <a16:creationId xmlns:a16="http://schemas.microsoft.com/office/drawing/2014/main" id="{8E92EE12-E16C-066A-7EFA-7E3A5BF6D573}"/>
              </a:ext>
            </a:extLst>
          </p:cNvPr>
          <p:cNvSpPr>
            <a:spLocks noGrp="1"/>
          </p:cNvSpPr>
          <p:nvPr>
            <p:ph type="ftr" sz="quarter" idx="3"/>
          </p:nvPr>
        </p:nvSpPr>
        <p:spPr>
          <a:xfrm>
            <a:off x="1011859" y="6309519"/>
            <a:ext cx="2078736" cy="365125"/>
          </a:xfrm>
          <a:prstGeom prst="rect">
            <a:avLst/>
          </a:prstGeom>
        </p:spPr>
        <p:txBody>
          <a:bodyPr vert="horz" lIns="91440" tIns="45720" rIns="91440" bIns="45720" rtlCol="0" anchor="ctr"/>
          <a:lstStyle>
            <a:lvl1pPr>
              <a:defRPr lang="en-IN" sz="800" b="0" i="0" smtClean="0">
                <a:solidFill>
                  <a:schemeClr val="tx1">
                    <a:tint val="75000"/>
                  </a:schemeClr>
                </a:solidFill>
                <a:latin typeface="Segoe Sans Small Semilight" pitchFamily="2" charset="0"/>
                <a:cs typeface="Segoe Sans Small Semilight" pitchFamily="2" charset="0"/>
              </a:defRPr>
            </a:lvl1pPr>
          </a:lstStyle>
          <a:p>
            <a:r>
              <a:rPr lang="en-US"/>
              <a:t>Microsoft Confidential</a:t>
            </a:r>
            <a:endParaRPr lang="en-IN"/>
          </a:p>
        </p:txBody>
      </p:sp>
    </p:spTree>
    <p:extLst>
      <p:ext uri="{BB962C8B-B14F-4D97-AF65-F5344CB8AC3E}">
        <p14:creationId xmlns:p14="http://schemas.microsoft.com/office/powerpoint/2010/main" val="8301132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dt="0"/>
  <p:txStyles>
    <p:titleStyle>
      <a:lvl1pPr algn="l" defTabSz="914400" rtl="0" eaLnBrk="1" latinLnBrk="0" hangingPunct="1">
        <a:lnSpc>
          <a:spcPct val="90000"/>
        </a:lnSpc>
        <a:spcBef>
          <a:spcPct val="0"/>
        </a:spcBef>
        <a:buNone/>
        <a:defRPr sz="3200" b="0" i="0" kern="1200">
          <a:solidFill>
            <a:schemeClr val="tx1"/>
          </a:solidFill>
          <a:latin typeface="+mj-lt"/>
          <a:ea typeface="+mj-ea"/>
          <a:cs typeface="Segoe Sans Display"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0" i="0" kern="1200">
          <a:solidFill>
            <a:schemeClr val="accent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9">
          <p15:clr>
            <a:srgbClr val="F26B43"/>
          </p15:clr>
        </p15:guide>
        <p15:guide id="2" pos="366">
          <p15:clr>
            <a:srgbClr val="F26B43"/>
          </p15:clr>
        </p15:guide>
        <p15:guide id="4" pos="7314">
          <p15:clr>
            <a:srgbClr val="F26B43"/>
          </p15:clr>
        </p15:guide>
        <p15:guide id="5" orient="horz" pos="576">
          <p15:clr>
            <a:srgbClr val="F26B43"/>
          </p15:clr>
        </p15:guide>
        <p15:guide id="6" orient="horz" pos="760">
          <p15:clr>
            <a:srgbClr val="F26B43"/>
          </p15:clr>
        </p15:guide>
        <p15:guide id="7" orient="horz" pos="1070">
          <p15:clr>
            <a:srgbClr val="F26B43"/>
          </p15:clr>
        </p15:guide>
        <p15:guide id="8" orient="horz" pos="3973">
          <p15:clr>
            <a:srgbClr val="F26B43"/>
          </p15:clr>
        </p15:guide>
        <p15:guide id="9" pos="1968">
          <p15:clr>
            <a:srgbClr val="A4A3A4"/>
          </p15:clr>
        </p15:guide>
        <p15:guide id="10" pos="2148">
          <p15:clr>
            <a:srgbClr val="A4A3A4"/>
          </p15:clr>
        </p15:guide>
        <p15:guide id="11" pos="3750">
          <p15:clr>
            <a:srgbClr val="A4A3A4"/>
          </p15:clr>
        </p15:guide>
        <p15:guide id="12" pos="3930">
          <p15:clr>
            <a:srgbClr val="A4A3A4"/>
          </p15:clr>
        </p15:guide>
        <p15:guide id="13" pos="5532">
          <p15:clr>
            <a:srgbClr val="A4A3A4"/>
          </p15:clr>
        </p15:guide>
        <p15:guide id="14" pos="5712">
          <p15:clr>
            <a:srgbClr val="A4A3A4"/>
          </p15:clr>
        </p15:guide>
        <p15:guide id="15" pos="7496">
          <p15:clr>
            <a:srgbClr val="A4A3A4"/>
          </p15:clr>
        </p15:guide>
        <p15:guide id="16" pos="186">
          <p15:clr>
            <a:srgbClr val="A4A3A4"/>
          </p15:clr>
        </p15:guide>
        <p15:guide id="17" pos="780">
          <p15:clr>
            <a:srgbClr val="A4A3A4"/>
          </p15:clr>
        </p15:guide>
        <p15:guide id="18" pos="957">
          <p15:clr>
            <a:srgbClr val="A4A3A4"/>
          </p15:clr>
        </p15:guide>
        <p15:guide id="19" pos="1374">
          <p15:clr>
            <a:srgbClr val="A4A3A4"/>
          </p15:clr>
        </p15:guide>
        <p15:guide id="20" pos="1554">
          <p15:clr>
            <a:srgbClr val="A4A3A4"/>
          </p15:clr>
        </p15:guide>
        <p15:guide id="21" pos="2562">
          <p15:clr>
            <a:srgbClr val="A4A3A4"/>
          </p15:clr>
        </p15:guide>
        <p15:guide id="22" pos="2739">
          <p15:clr>
            <a:srgbClr val="A4A3A4"/>
          </p15:clr>
        </p15:guide>
        <p15:guide id="23" pos="3156">
          <p15:clr>
            <a:srgbClr val="A4A3A4"/>
          </p15:clr>
        </p15:guide>
        <p15:guide id="24" pos="3336">
          <p15:clr>
            <a:srgbClr val="A4A3A4"/>
          </p15:clr>
        </p15:guide>
        <p15:guide id="25" pos="4344">
          <p15:clr>
            <a:srgbClr val="A4A3A4"/>
          </p15:clr>
        </p15:guide>
        <p15:guide id="26" pos="4526">
          <p15:clr>
            <a:srgbClr val="A4A3A4"/>
          </p15:clr>
        </p15:guide>
        <p15:guide id="27" pos="4938">
          <p15:clr>
            <a:srgbClr val="A4A3A4"/>
          </p15:clr>
        </p15:guide>
        <p15:guide id="28" pos="5120">
          <p15:clr>
            <a:srgbClr val="A4A3A4"/>
          </p15:clr>
        </p15:guide>
        <p15:guide id="29" pos="6126">
          <p15:clr>
            <a:srgbClr val="A4A3A4"/>
          </p15:clr>
        </p15:guide>
        <p15:guide id="30" pos="6308">
          <p15:clr>
            <a:srgbClr val="A4A3A4"/>
          </p15:clr>
        </p15:guide>
        <p15:guide id="31" pos="6720">
          <p15:clr>
            <a:srgbClr val="A4A3A4"/>
          </p15:clr>
        </p15:guide>
        <p15:guide id="32" pos="6902">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6F3E3EF-E060-47A7-944F-3E36CF40938D}"/>
              </a:ext>
            </a:extLst>
          </p:cNvPr>
          <p:cNvGraphicFramePr>
            <a:graphicFrameLocks noChangeAspect="1"/>
          </p:cNvGraphicFramePr>
          <p:nvPr userDrawn="1">
            <p:custDataLst>
              <p:tags r:id="rId121"/>
            </p:custDataLst>
            <p:extLst>
              <p:ext uri="{D42A27DB-BD31-4B8C-83A1-F6EECF244321}">
                <p14:modId xmlns:p14="http://schemas.microsoft.com/office/powerpoint/2010/main" val="919536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2" imgW="425" imgH="426" progId="TCLayout.ActiveDocument.1">
                  <p:embed/>
                </p:oleObj>
              </mc:Choice>
              <mc:Fallback>
                <p:oleObj name="think-cell Slide" r:id="rId122" imgW="425" imgH="426" progId="TCLayout.ActiveDocument.1">
                  <p:embed/>
                  <p:pic>
                    <p:nvPicPr>
                      <p:cNvPr id="6" name="Object 5" hidden="1">
                        <a:extLst>
                          <a:ext uri="{FF2B5EF4-FFF2-40B4-BE49-F238E27FC236}">
                            <a16:creationId xmlns:a16="http://schemas.microsoft.com/office/drawing/2014/main" id="{96F3E3EF-E060-47A7-944F-3E36CF40938D}"/>
                          </a:ext>
                        </a:extLst>
                      </p:cNvPr>
                      <p:cNvPicPr/>
                      <p:nvPr/>
                    </p:nvPicPr>
                    <p:blipFill>
                      <a:blip r:embed="rId123"/>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24" cstate="hq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
        <p:nvSpPr>
          <p:cNvPr id="49" name="Footer Placeholder 2">
            <a:extLst>
              <a:ext uri="{FF2B5EF4-FFF2-40B4-BE49-F238E27FC236}">
                <a16:creationId xmlns:a16="http://schemas.microsoft.com/office/drawing/2014/main" id="{E9FD8AFF-38AA-4016-A6E2-9FCC3E6F54E8}"/>
              </a:ext>
            </a:extLst>
          </p:cNvPr>
          <p:cNvSpPr>
            <a:spLocks noGrp="1"/>
          </p:cNvSpPr>
          <p:nvPr>
            <p:ph type="ftr" sz="quarter" idx="3"/>
          </p:nvPr>
        </p:nvSpPr>
        <p:spPr>
          <a:xfrm>
            <a:off x="5054600" y="6570297"/>
            <a:ext cx="2082800" cy="123111"/>
          </a:xfrm>
          <a:prstGeom prst="rect">
            <a:avLst/>
          </a:prstGeom>
        </p:spPr>
        <p:txBody>
          <a:bodyPr lIns="0" tIns="0" rIns="0" bIns="0">
            <a:spAutoFit/>
          </a:bodyPr>
          <a:lstStyle>
            <a:lvl1pPr>
              <a:defRPr sz="800"/>
            </a:lvl1pPr>
          </a:lstStyle>
          <a:p>
            <a:pPr algn="ctr">
              <a:defRPr/>
            </a:pPr>
            <a:endParaRPr lang="en-US">
              <a:solidFill>
                <a:srgbClr val="505050"/>
              </a:solidFill>
            </a:endParaRPr>
          </a:p>
        </p:txBody>
      </p:sp>
    </p:spTree>
    <p:extLst>
      <p:ext uri="{BB962C8B-B14F-4D97-AF65-F5344CB8AC3E}">
        <p14:creationId xmlns:p14="http://schemas.microsoft.com/office/powerpoint/2010/main" val="31627790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 id="2147483708" r:id="rId34"/>
    <p:sldLayoutId id="2147483709" r:id="rId35"/>
    <p:sldLayoutId id="2147483710" r:id="rId36"/>
    <p:sldLayoutId id="2147483711" r:id="rId37"/>
    <p:sldLayoutId id="2147483712" r:id="rId38"/>
    <p:sldLayoutId id="2147483713" r:id="rId39"/>
    <p:sldLayoutId id="2147483714" r:id="rId40"/>
    <p:sldLayoutId id="2147483715" r:id="rId41"/>
    <p:sldLayoutId id="2147483716" r:id="rId42"/>
    <p:sldLayoutId id="2147483717" r:id="rId43"/>
    <p:sldLayoutId id="2147483718" r:id="rId44"/>
    <p:sldLayoutId id="2147483719" r:id="rId45"/>
    <p:sldLayoutId id="2147483720" r:id="rId46"/>
    <p:sldLayoutId id="2147483721" r:id="rId47"/>
    <p:sldLayoutId id="2147483722" r:id="rId48"/>
    <p:sldLayoutId id="2147483723" r:id="rId49"/>
    <p:sldLayoutId id="2147483724" r:id="rId50"/>
    <p:sldLayoutId id="2147483725" r:id="rId51"/>
    <p:sldLayoutId id="2147483726" r:id="rId52"/>
    <p:sldLayoutId id="2147483727" r:id="rId53"/>
    <p:sldLayoutId id="2147483728" r:id="rId54"/>
    <p:sldLayoutId id="2147483729" r:id="rId55"/>
    <p:sldLayoutId id="2147483730" r:id="rId56"/>
    <p:sldLayoutId id="2147483731" r:id="rId57"/>
    <p:sldLayoutId id="2147483732" r:id="rId58"/>
    <p:sldLayoutId id="2147483733" r:id="rId59"/>
    <p:sldLayoutId id="2147483734" r:id="rId60"/>
    <p:sldLayoutId id="2147483735" r:id="rId61"/>
    <p:sldLayoutId id="2147483736" r:id="rId62"/>
    <p:sldLayoutId id="2147483737" r:id="rId63"/>
    <p:sldLayoutId id="2147483738" r:id="rId64"/>
    <p:sldLayoutId id="2147483739" r:id="rId65"/>
    <p:sldLayoutId id="2147483740" r:id="rId66"/>
    <p:sldLayoutId id="2147483741" r:id="rId67"/>
    <p:sldLayoutId id="2147483742" r:id="rId68"/>
    <p:sldLayoutId id="2147483743" r:id="rId69"/>
    <p:sldLayoutId id="2147483744" r:id="rId70"/>
    <p:sldLayoutId id="2147483745" r:id="rId71"/>
    <p:sldLayoutId id="2147483746" r:id="rId72"/>
    <p:sldLayoutId id="2147483747" r:id="rId73"/>
    <p:sldLayoutId id="2147483748" r:id="rId74"/>
    <p:sldLayoutId id="2147483749" r:id="rId75"/>
    <p:sldLayoutId id="2147483750" r:id="rId76"/>
    <p:sldLayoutId id="2147483751" r:id="rId77"/>
    <p:sldLayoutId id="2147483752" r:id="rId78"/>
    <p:sldLayoutId id="2147483753" r:id="rId79"/>
    <p:sldLayoutId id="2147483754" r:id="rId80"/>
    <p:sldLayoutId id="2147483755" r:id="rId81"/>
    <p:sldLayoutId id="2147483756" r:id="rId82"/>
    <p:sldLayoutId id="2147483757" r:id="rId83"/>
    <p:sldLayoutId id="2147483758" r:id="rId84"/>
    <p:sldLayoutId id="2147483759" r:id="rId85"/>
    <p:sldLayoutId id="2147483760" r:id="rId86"/>
    <p:sldLayoutId id="2147483761" r:id="rId87"/>
    <p:sldLayoutId id="2147483762" r:id="rId88"/>
    <p:sldLayoutId id="2147483763" r:id="rId89"/>
    <p:sldLayoutId id="2147483764" r:id="rId90"/>
    <p:sldLayoutId id="2147483765" r:id="rId91"/>
    <p:sldLayoutId id="2147483766" r:id="rId92"/>
    <p:sldLayoutId id="2147483767" r:id="rId93"/>
    <p:sldLayoutId id="2147483768" r:id="rId94"/>
    <p:sldLayoutId id="2147483769" r:id="rId95"/>
    <p:sldLayoutId id="2147483770" r:id="rId96"/>
    <p:sldLayoutId id="2147483771" r:id="rId97"/>
    <p:sldLayoutId id="2147483772" r:id="rId98"/>
    <p:sldLayoutId id="2147483773" r:id="rId99"/>
    <p:sldLayoutId id="2147483774" r:id="rId100"/>
    <p:sldLayoutId id="2147483775" r:id="rId101"/>
    <p:sldLayoutId id="2147483776" r:id="rId102"/>
    <p:sldLayoutId id="2147483777" r:id="rId103"/>
    <p:sldLayoutId id="2147483778" r:id="rId104"/>
    <p:sldLayoutId id="2147483779" r:id="rId105"/>
    <p:sldLayoutId id="2147483780" r:id="rId106"/>
    <p:sldLayoutId id="2147483781" r:id="rId107"/>
    <p:sldLayoutId id="2147483782" r:id="rId108"/>
    <p:sldLayoutId id="2147483783" r:id="rId109"/>
    <p:sldLayoutId id="2147483784" r:id="rId110"/>
    <p:sldLayoutId id="2147483785" r:id="rId111"/>
    <p:sldLayoutId id="2147483786" r:id="rId112"/>
    <p:sldLayoutId id="2147483787" r:id="rId113"/>
    <p:sldLayoutId id="2147483788" r:id="rId114"/>
    <p:sldLayoutId id="2147483789" r:id="rId115"/>
    <p:sldLayoutId id="2147483790" r:id="rId116"/>
    <p:sldLayoutId id="2147483791" r:id="rId117"/>
    <p:sldLayoutId id="2147483792" r:id="rId118"/>
    <p:sldLayoutId id="2147483793" r:id="rId119"/>
  </p:sldLayoutIdLst>
  <p:transition>
    <p:fade/>
  </p:transition>
  <p:hf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DF9"/>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0E9EE7-FB3C-7D1F-A2DB-596E0938886E}"/>
              </a:ext>
            </a:extLst>
          </p:cNvPr>
          <p:cNvSpPr>
            <a:spLocks noGrp="1"/>
          </p:cNvSpPr>
          <p:nvPr>
            <p:ph type="title"/>
          </p:nvPr>
        </p:nvSpPr>
        <p:spPr>
          <a:xfrm>
            <a:off x="581025" y="365125"/>
            <a:ext cx="11029949" cy="828675"/>
          </a:xfrm>
          <a:prstGeom prst="rect">
            <a:avLst/>
          </a:prstGeom>
        </p:spPr>
        <p:txBody>
          <a:bodyPr vert="horz" lIns="0" tIns="0" rIns="0" bIns="0" rtlCol="0" anchor="ctr">
            <a:normAutofit/>
          </a:bodyPr>
          <a:lstStyle/>
          <a:p>
            <a:r>
              <a:rPr lang="en-US"/>
              <a:t>Title Slides</a:t>
            </a:r>
          </a:p>
        </p:txBody>
      </p:sp>
      <p:sp>
        <p:nvSpPr>
          <p:cNvPr id="6" name="Slide Number Placeholder 5">
            <a:extLst>
              <a:ext uri="{FF2B5EF4-FFF2-40B4-BE49-F238E27FC236}">
                <a16:creationId xmlns:a16="http://schemas.microsoft.com/office/drawing/2014/main" id="{6127FA82-318A-3A34-2934-24B034B5805F}"/>
              </a:ext>
            </a:extLst>
          </p:cNvPr>
          <p:cNvSpPr>
            <a:spLocks noGrp="1"/>
          </p:cNvSpPr>
          <p:nvPr>
            <p:ph type="sldNum" sz="quarter" idx="4"/>
          </p:nvPr>
        </p:nvSpPr>
        <p:spPr>
          <a:xfrm>
            <a:off x="612571" y="6309519"/>
            <a:ext cx="399288" cy="365125"/>
          </a:xfrm>
          <a:prstGeom prst="rect">
            <a:avLst/>
          </a:prstGeom>
        </p:spPr>
        <p:txBody>
          <a:bodyPr vert="horz" lIns="91440" tIns="45720" rIns="91440" bIns="45720" rtlCol="0" anchor="ctr"/>
          <a:lstStyle>
            <a:lvl1pPr>
              <a:defRPr lang="en-US" sz="800" b="0" i="0" smtClean="0">
                <a:solidFill>
                  <a:schemeClr val="tx1">
                    <a:tint val="75000"/>
                  </a:schemeClr>
                </a:solidFill>
                <a:latin typeface="Segoe Sans Small Semilight" pitchFamily="2" charset="0"/>
                <a:cs typeface="Segoe Sans Small Semilight" pitchFamily="2" charset="0"/>
              </a:defRPr>
            </a:lvl1pPr>
          </a:lstStyle>
          <a:p>
            <a:fld id="{B1356FBF-028C-F74E-A7B4-9B8ED246DD1B}" type="slidenum">
              <a:rPr lang="en-IN" smtClean="0"/>
              <a:pPr/>
              <a:t>‹#›</a:t>
            </a:fld>
            <a:endParaRPr lang="en-IN"/>
          </a:p>
        </p:txBody>
      </p:sp>
      <p:sp>
        <p:nvSpPr>
          <p:cNvPr id="10" name="Footer Placeholder 9">
            <a:extLst>
              <a:ext uri="{FF2B5EF4-FFF2-40B4-BE49-F238E27FC236}">
                <a16:creationId xmlns:a16="http://schemas.microsoft.com/office/drawing/2014/main" id="{8E92EE12-E16C-066A-7EFA-7E3A5BF6D573}"/>
              </a:ext>
            </a:extLst>
          </p:cNvPr>
          <p:cNvSpPr>
            <a:spLocks noGrp="1"/>
          </p:cNvSpPr>
          <p:nvPr>
            <p:ph type="ftr" sz="quarter" idx="3"/>
          </p:nvPr>
        </p:nvSpPr>
        <p:spPr>
          <a:xfrm>
            <a:off x="1011859" y="6309519"/>
            <a:ext cx="2078736" cy="365125"/>
          </a:xfrm>
          <a:prstGeom prst="rect">
            <a:avLst/>
          </a:prstGeom>
        </p:spPr>
        <p:txBody>
          <a:bodyPr vert="horz" lIns="91440" tIns="45720" rIns="91440" bIns="45720" rtlCol="0" anchor="ctr"/>
          <a:lstStyle>
            <a:lvl1pPr>
              <a:defRPr lang="en-IN" sz="800" b="0" i="0" smtClean="0">
                <a:solidFill>
                  <a:schemeClr val="tx1">
                    <a:tint val="75000"/>
                  </a:schemeClr>
                </a:solidFill>
                <a:latin typeface="Segoe Sans Small Semilight" pitchFamily="2" charset="0"/>
                <a:cs typeface="Segoe Sans Small Semilight" pitchFamily="2" charset="0"/>
              </a:defRPr>
            </a:lvl1pPr>
          </a:lstStyle>
          <a:p>
            <a:r>
              <a:rPr lang="en-US"/>
              <a:t>Microsoft Confidential</a:t>
            </a:r>
            <a:endParaRPr lang="en-IN"/>
          </a:p>
        </p:txBody>
      </p:sp>
    </p:spTree>
    <p:extLst>
      <p:ext uri="{BB962C8B-B14F-4D97-AF65-F5344CB8AC3E}">
        <p14:creationId xmlns:p14="http://schemas.microsoft.com/office/powerpoint/2010/main" val="2485808703"/>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Lst>
  <p:hf hdr="0" dt="0"/>
  <p:txStyles>
    <p:titleStyle>
      <a:lvl1pPr algn="l" defTabSz="914400" rtl="0" eaLnBrk="1" latinLnBrk="0" hangingPunct="1">
        <a:lnSpc>
          <a:spcPct val="90000"/>
        </a:lnSpc>
        <a:spcBef>
          <a:spcPct val="0"/>
        </a:spcBef>
        <a:buNone/>
        <a:defRPr sz="3200" b="0" i="0" kern="1200">
          <a:solidFill>
            <a:schemeClr val="tx1"/>
          </a:solidFill>
          <a:latin typeface="+mj-lt"/>
          <a:ea typeface="+mj-ea"/>
          <a:cs typeface="Segoe Sans Display"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0" i="0" kern="1200">
          <a:solidFill>
            <a:schemeClr val="accent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9">
          <p15:clr>
            <a:srgbClr val="F26B43"/>
          </p15:clr>
        </p15:guide>
        <p15:guide id="2" pos="366">
          <p15:clr>
            <a:srgbClr val="F26B43"/>
          </p15:clr>
        </p15:guide>
        <p15:guide id="4" pos="7314">
          <p15:clr>
            <a:srgbClr val="F26B43"/>
          </p15:clr>
        </p15:guide>
        <p15:guide id="5" orient="horz" pos="576">
          <p15:clr>
            <a:srgbClr val="F26B43"/>
          </p15:clr>
        </p15:guide>
        <p15:guide id="6" orient="horz" pos="760">
          <p15:clr>
            <a:srgbClr val="F26B43"/>
          </p15:clr>
        </p15:guide>
        <p15:guide id="7" orient="horz" pos="1070">
          <p15:clr>
            <a:srgbClr val="F26B43"/>
          </p15:clr>
        </p15:guide>
        <p15:guide id="8" orient="horz" pos="3973">
          <p15:clr>
            <a:srgbClr val="F26B43"/>
          </p15:clr>
        </p15:guide>
        <p15:guide id="9" pos="1968">
          <p15:clr>
            <a:srgbClr val="A4A3A4"/>
          </p15:clr>
        </p15:guide>
        <p15:guide id="10" pos="2148">
          <p15:clr>
            <a:srgbClr val="A4A3A4"/>
          </p15:clr>
        </p15:guide>
        <p15:guide id="11" pos="3750">
          <p15:clr>
            <a:srgbClr val="A4A3A4"/>
          </p15:clr>
        </p15:guide>
        <p15:guide id="12" pos="3930">
          <p15:clr>
            <a:srgbClr val="A4A3A4"/>
          </p15:clr>
        </p15:guide>
        <p15:guide id="13" pos="5532">
          <p15:clr>
            <a:srgbClr val="A4A3A4"/>
          </p15:clr>
        </p15:guide>
        <p15:guide id="14" pos="5712">
          <p15:clr>
            <a:srgbClr val="A4A3A4"/>
          </p15:clr>
        </p15:guide>
        <p15:guide id="15" pos="7496">
          <p15:clr>
            <a:srgbClr val="A4A3A4"/>
          </p15:clr>
        </p15:guide>
        <p15:guide id="16" pos="186">
          <p15:clr>
            <a:srgbClr val="A4A3A4"/>
          </p15:clr>
        </p15:guide>
        <p15:guide id="17" pos="780">
          <p15:clr>
            <a:srgbClr val="A4A3A4"/>
          </p15:clr>
        </p15:guide>
        <p15:guide id="18" pos="957">
          <p15:clr>
            <a:srgbClr val="A4A3A4"/>
          </p15:clr>
        </p15:guide>
        <p15:guide id="19" pos="1374">
          <p15:clr>
            <a:srgbClr val="A4A3A4"/>
          </p15:clr>
        </p15:guide>
        <p15:guide id="20" pos="1554">
          <p15:clr>
            <a:srgbClr val="A4A3A4"/>
          </p15:clr>
        </p15:guide>
        <p15:guide id="21" pos="2562">
          <p15:clr>
            <a:srgbClr val="A4A3A4"/>
          </p15:clr>
        </p15:guide>
        <p15:guide id="22" pos="2739">
          <p15:clr>
            <a:srgbClr val="A4A3A4"/>
          </p15:clr>
        </p15:guide>
        <p15:guide id="23" pos="3156">
          <p15:clr>
            <a:srgbClr val="A4A3A4"/>
          </p15:clr>
        </p15:guide>
        <p15:guide id="24" pos="3336">
          <p15:clr>
            <a:srgbClr val="A4A3A4"/>
          </p15:clr>
        </p15:guide>
        <p15:guide id="25" pos="4344">
          <p15:clr>
            <a:srgbClr val="A4A3A4"/>
          </p15:clr>
        </p15:guide>
        <p15:guide id="26" pos="4526">
          <p15:clr>
            <a:srgbClr val="A4A3A4"/>
          </p15:clr>
        </p15:guide>
        <p15:guide id="27" pos="4938">
          <p15:clr>
            <a:srgbClr val="A4A3A4"/>
          </p15:clr>
        </p15:guide>
        <p15:guide id="28" pos="5120">
          <p15:clr>
            <a:srgbClr val="A4A3A4"/>
          </p15:clr>
        </p15:guide>
        <p15:guide id="29" pos="6126">
          <p15:clr>
            <a:srgbClr val="A4A3A4"/>
          </p15:clr>
        </p15:guide>
        <p15:guide id="30" pos="6308">
          <p15:clr>
            <a:srgbClr val="A4A3A4"/>
          </p15:clr>
        </p15:guide>
        <p15:guide id="31" pos="6720">
          <p15:clr>
            <a:srgbClr val="A4A3A4"/>
          </p15:clr>
        </p15:guide>
        <p15:guide id="32" pos="6902">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51">
            <a:extLst>
              <a:ext uri="{96DAC541-7B7A-43D3-8B79-37D633B846F1}">
                <asvg:svgBlip xmlns:asvg="http://schemas.microsoft.com/office/drawing/2016/SVG/main" r:embed="rId52"/>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2047836604"/>
      </p:ext>
    </p:extLst>
  </p:cSld>
  <p:clrMap bg1="dk1" tx1="lt1" bg2="dk2"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 id="2147483839" r:id="rId31"/>
    <p:sldLayoutId id="2147483840" r:id="rId32"/>
    <p:sldLayoutId id="2147483841" r:id="rId33"/>
    <p:sldLayoutId id="2147483842" r:id="rId34"/>
    <p:sldLayoutId id="2147483843" r:id="rId35"/>
    <p:sldLayoutId id="2147483844" r:id="rId36"/>
    <p:sldLayoutId id="2147483845" r:id="rId37"/>
    <p:sldLayoutId id="2147483846" r:id="rId38"/>
    <p:sldLayoutId id="2147483847" r:id="rId39"/>
    <p:sldLayoutId id="2147483848" r:id="rId40"/>
    <p:sldLayoutId id="2147483849" r:id="rId41"/>
    <p:sldLayoutId id="2147483850" r:id="rId42"/>
    <p:sldLayoutId id="2147483851" r:id="rId43"/>
    <p:sldLayoutId id="2147483852" r:id="rId44"/>
    <p:sldLayoutId id="2147483853" r:id="rId45"/>
    <p:sldLayoutId id="2147483854" r:id="rId46"/>
    <p:sldLayoutId id="2147483855" r:id="rId47"/>
    <p:sldLayoutId id="2147483856" r:id="rId48"/>
    <p:sldLayoutId id="2147483857" r:id="rId4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i="0">
              <a:gradFill>
                <a:gsLst>
                  <a:gs pos="0">
                    <a:srgbClr val="FFFFFF"/>
                  </a:gs>
                  <a:gs pos="100000">
                    <a:srgbClr val="FFFFFF"/>
                  </a:gs>
                </a:gsLst>
                <a:lin ang="5400000" scaled="0"/>
              </a:gradFill>
              <a:latin typeface="Segoe Sans Text" pitchFamily="2" charset="0"/>
              <a:ea typeface="Segoe UI" pitchFamily="34" charset="0"/>
              <a:cs typeface="Segoe Sans Text"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i="0">
              <a:gradFill>
                <a:gsLst>
                  <a:gs pos="0">
                    <a:srgbClr val="FFFFFF"/>
                  </a:gs>
                  <a:gs pos="100000">
                    <a:srgbClr val="FFFFFF"/>
                  </a:gs>
                </a:gsLst>
                <a:lin ang="5400000" scaled="0"/>
              </a:gradFill>
              <a:latin typeface="Segoe Sans Text" pitchFamily="2" charset="0"/>
              <a:ea typeface="Segoe UI" pitchFamily="34" charset="0"/>
              <a:cs typeface="Segoe Sans Text" pitchFamily="2" charset="0"/>
            </a:endParaRPr>
          </a:p>
        </p:txBody>
      </p:sp>
      <p:sp>
        <p:nvSpPr>
          <p:cNvPr id="50" name="Text Placeholder 3">
            <a:extLst>
              <a:ext uri="{FF2B5EF4-FFF2-40B4-BE49-F238E27FC236}">
                <a16:creationId xmlns:a16="http://schemas.microsoft.com/office/drawing/2014/main" id="{82F42317-AD13-1C64-2F94-CC80297B169C}"/>
              </a:ext>
            </a:extLst>
          </p:cNvPr>
          <p:cNvSpPr>
            <a:spLocks noGrp="1"/>
          </p:cNvSpPr>
          <p:nvPr>
            <p:ph type="body" idx="1"/>
          </p:nvPr>
        </p:nvSpPr>
        <p:spPr>
          <a:xfrm>
            <a:off x="584200" y="1435503"/>
            <a:ext cx="11018520" cy="140038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51" name="GRID" hidden="1">
            <a:extLst>
              <a:ext uri="{FF2B5EF4-FFF2-40B4-BE49-F238E27FC236}">
                <a16:creationId xmlns:a16="http://schemas.microsoft.com/office/drawing/2014/main" id="{34E461C4-0667-0C35-3228-98017FD82325}"/>
              </a:ext>
            </a:extLst>
          </p:cNvPr>
          <p:cNvGrpSpPr/>
          <p:nvPr userDrawn="1"/>
        </p:nvGrpSpPr>
        <p:grpSpPr>
          <a:xfrm>
            <a:off x="0" y="0"/>
            <a:ext cx="12192000" cy="6858000"/>
            <a:chOff x="0" y="0"/>
            <a:chExt cx="12192000" cy="6858000"/>
          </a:xfrm>
        </p:grpSpPr>
        <p:cxnSp>
          <p:nvCxnSpPr>
            <p:cNvPr id="52" name="Straight Connector 51">
              <a:extLst>
                <a:ext uri="{FF2B5EF4-FFF2-40B4-BE49-F238E27FC236}">
                  <a16:creationId xmlns:a16="http://schemas.microsoft.com/office/drawing/2014/main" id="{BADC934D-23F7-24DF-DA08-BEED8647C31E}"/>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4B651D8E-25A1-B58B-9598-5A8422966065}"/>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AB07EE53-9283-9473-8207-DF782B094AC4}"/>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DC5D870-4275-37F9-5E2F-AC6CB02AD5CE}"/>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32226E0C-79A0-F1D6-6F7F-BF9171D12ACD}"/>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3F51624-73F7-B41C-75D1-49A2FE0B09DA}"/>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B5FD0EA-DCAF-9FEA-94B4-AD26C40410F7}"/>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BCCEA043-FEA7-153C-1EE1-84DA54FC45CC}"/>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F48A40E-B71A-D448-08EB-8A94C01AC2D8}"/>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2DA704C-4918-7420-5D28-C99391980175}"/>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40B726C-16E4-7DE7-05E4-A46BF2935659}"/>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072B0F9E-1234-CD25-3FA7-773FFE9B718E}"/>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91C184D-2B61-C803-B22F-114E3FD8117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24C9E8B1-31B4-CFE5-EAF7-C12F90583EF6}"/>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0176893B-08AD-FD98-2169-1961BD17DFAB}"/>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A1AFBFDD-BEAD-44DE-9095-21C0402B430E}"/>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1D5E0BA-151A-147B-7A08-DE99D1B25713}"/>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8E3295D0-69FC-C8EB-0CAE-3696160B8893}"/>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2B4FD60-EADD-5FED-F719-F17301CB1286}"/>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62AB595E-B74B-CB33-2F53-2BEEF67E6AAC}"/>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B0714933-FDFB-B2A2-07E5-4ACFE0E56D97}"/>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B10ABBA-69D6-1325-CA6D-5DF00A4985FA}"/>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8F05DFB8-8E12-10A9-7FBB-8444BB364888}"/>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3096A70B-C0BA-DCFF-8B1A-FE9957587B5F}"/>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D6D9D50-AEE9-0173-9EBD-26D63D6AA106}"/>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792BC17-F8B1-F663-5537-67FB640A1CAC}"/>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81FB88C8-B103-6711-56E8-BEF86644781F}"/>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EF08A7A5-CFE8-1E97-E179-6C1C6ACCD40B}"/>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CC6ED779-2104-E72D-1B39-90FC1189FF8B}"/>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C15A26F0-D4F9-1FF2-6A81-073ED526CE78}"/>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A541F0A8-B2FD-1DCA-EA4F-3170BA770A83}"/>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0E1FEC50-7C2D-21B2-2778-4F80B6848351}"/>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9C906BB8-2690-3905-35DE-BB2E3AEF6048}"/>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6C2B3ED0-49E0-09A2-8C2D-8B4E525A91DB}"/>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86" name=".64 square" hidden="1">
            <a:extLst>
              <a:ext uri="{FF2B5EF4-FFF2-40B4-BE49-F238E27FC236}">
                <a16:creationId xmlns:a16="http://schemas.microsoft.com/office/drawing/2014/main" id="{66650E58-D3B3-4B0D-DCB9-EB501F0DFB1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i="0">
              <a:gradFill>
                <a:gsLst>
                  <a:gs pos="0">
                    <a:srgbClr val="FFFFFF"/>
                  </a:gs>
                  <a:gs pos="100000">
                    <a:srgbClr val="FFFFFF"/>
                  </a:gs>
                </a:gsLst>
                <a:lin ang="5400000" scaled="0"/>
              </a:gradFill>
              <a:latin typeface="Segoe Sans Text" pitchFamily="2" charset="0"/>
              <a:ea typeface="Segoe UI" pitchFamily="34" charset="0"/>
              <a:cs typeface="Segoe Sans Text" pitchFamily="2" charset="0"/>
            </a:endParaRPr>
          </a:p>
        </p:txBody>
      </p:sp>
      <p:sp>
        <p:nvSpPr>
          <p:cNvPr id="87" name=".32 square" hidden="1">
            <a:extLst>
              <a:ext uri="{FF2B5EF4-FFF2-40B4-BE49-F238E27FC236}">
                <a16:creationId xmlns:a16="http://schemas.microsoft.com/office/drawing/2014/main" id="{3A24154E-FD9E-71DE-640D-BF95D5440D8F}"/>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i="0">
              <a:gradFill>
                <a:gsLst>
                  <a:gs pos="0">
                    <a:srgbClr val="FFFFFF"/>
                  </a:gs>
                  <a:gs pos="100000">
                    <a:srgbClr val="FFFFFF"/>
                  </a:gs>
                </a:gsLst>
                <a:lin ang="5400000" scaled="0"/>
              </a:gradFill>
              <a:latin typeface="Segoe Sans Text" pitchFamily="2" charset="0"/>
              <a:ea typeface="Segoe UI" pitchFamily="34" charset="0"/>
              <a:cs typeface="Segoe Sans Text" pitchFamily="2" charset="0"/>
            </a:endParaRPr>
          </a:p>
        </p:txBody>
      </p:sp>
    </p:spTree>
    <p:extLst>
      <p:ext uri="{BB962C8B-B14F-4D97-AF65-F5344CB8AC3E}">
        <p14:creationId xmlns:p14="http://schemas.microsoft.com/office/powerpoint/2010/main" val="2326321014"/>
      </p:ext>
    </p:extLst>
  </p:cSld>
  <p:clrMap bg1="lt1" tx1="dk1" bg2="lt2" tx2="dk2" accent1="accent1" accent2="accent2" accent3="accent3" accent4="accent4" accent5="accent5" accent6="accent6" hlink="hlink" folHlink="folHlink"/>
  <p:sldLayoutIdLst>
    <p:sldLayoutId id="2147483859" r:id="rId1"/>
  </p:sldLayoutIdLst>
  <p:transition>
    <p:fade/>
  </p:transition>
  <p:hf hdr="0" dt="0"/>
  <p:txStyles>
    <p:titleStyle>
      <a:lvl1pPr algn="l" defTabSz="932742" rtl="0" eaLnBrk="1" latinLnBrk="0" hangingPunct="1">
        <a:lnSpc>
          <a:spcPct val="100000"/>
        </a:lnSpc>
        <a:spcBef>
          <a:spcPct val="0"/>
        </a:spcBef>
        <a:buNone/>
        <a:defRPr lang="en-US" sz="3600" b="1" i="0" kern="1200" cap="none" spc="-50" baseline="0" dirty="0" smtClean="0">
          <a:ln w="3175">
            <a:noFill/>
          </a:ln>
          <a:solidFill>
            <a:schemeClr val="tx1"/>
          </a:solidFill>
          <a:effectLst/>
          <a:latin typeface="Segoe Sans Text" pitchFamily="2" charset="0"/>
          <a:ea typeface="+mn-ea"/>
          <a:cs typeface="Segoe Sans Text" pitchFamily="2"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b="1" i="0" kern="1200" spc="0" baseline="0">
          <a:solidFill>
            <a:schemeClr val="tx1"/>
          </a:solidFill>
          <a:latin typeface="Segoe Sans Text Semibold" pitchFamily="2" charset="0"/>
          <a:ea typeface="+mn-ea"/>
          <a:cs typeface="Segoe Sans Text Semibold" pitchFamily="2"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chemeClr val="tx1"/>
          </a:solidFill>
          <a:latin typeface="Segoe Sans Text" pitchFamily="2" charset="0"/>
          <a:ea typeface="+mn-ea"/>
          <a:cs typeface="Segoe Sans Text" pitchFamily="2"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Sans Text" pitchFamily="2" charset="0"/>
          <a:ea typeface="+mn-ea"/>
          <a:cs typeface="Segoe Sans Text" pitchFamily="2"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b="0" i="0" kern="1200" spc="0" baseline="0">
          <a:solidFill>
            <a:schemeClr val="tx1"/>
          </a:solidFill>
          <a:latin typeface="Segoe Sans Text" pitchFamily="2" charset="0"/>
          <a:ea typeface="+mn-ea"/>
          <a:cs typeface="Segoe Sans Text" pitchFamily="2"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50" b="0" i="0" kern="1200" spc="0" baseline="0">
          <a:solidFill>
            <a:schemeClr val="tx1"/>
          </a:solidFill>
          <a:latin typeface="Segoe Sans Text" pitchFamily="2" charset="0"/>
          <a:ea typeface="+mn-ea"/>
          <a:cs typeface="Segoe Sans Text" pitchFamily="2"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368">
          <p15:clr>
            <a:srgbClr val="C35EA4"/>
          </p15:clr>
        </p15:guide>
        <p15:guide id="32" pos="7313">
          <p15:clr>
            <a:srgbClr val="C35EA4"/>
          </p15:clr>
        </p15:guide>
        <p15:guide id="33" orient="horz" pos="369">
          <p15:clr>
            <a:srgbClr val="C35EA4"/>
          </p15:clr>
        </p15:guide>
        <p15:guide id="34" orient="horz" pos="3949">
          <p15:clr>
            <a:srgbClr val="C35EA4"/>
          </p15:clr>
        </p15:guide>
        <p15:guide id="35" orient="horz" pos="184">
          <p15:clr>
            <a:srgbClr val="A4A3A4"/>
          </p15:clr>
        </p15:guide>
        <p15:guide id="36" pos="185">
          <p15:clr>
            <a:srgbClr val="A4A3A4"/>
          </p15:clr>
        </p15:guide>
        <p15:guide id="37" orient="horz" pos="4135">
          <p15:clr>
            <a:srgbClr val="A4A3A4"/>
          </p15:clr>
        </p15:guide>
        <p15:guide id="38" pos="749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4EF1D4-045E-FC28-1EBE-A5C107A97F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FE749DF-6203-74FD-2C49-879170B5AB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1BA6EF-FB34-854B-C020-7B755820A4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7BAB22E-7108-0E48-ACAB-660DBF1ACA9B}" type="datetimeFigureOut">
              <a:rPr lang="en-US" smtClean="0"/>
              <a:t>1/28/2025</a:t>
            </a:fld>
            <a:endParaRPr lang="en-US"/>
          </a:p>
        </p:txBody>
      </p:sp>
      <p:sp>
        <p:nvSpPr>
          <p:cNvPr id="5" name="Footer Placeholder 4">
            <a:extLst>
              <a:ext uri="{FF2B5EF4-FFF2-40B4-BE49-F238E27FC236}">
                <a16:creationId xmlns:a16="http://schemas.microsoft.com/office/drawing/2014/main" id="{6D067DDE-14B3-A150-64EA-30BC0BC350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5FB04CC-687E-BA79-3808-23E130BD05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A633060-A57A-5E46-A447-2F2B88CC7C32}" type="slidenum">
              <a:rPr lang="en-US" smtClean="0"/>
              <a:t>‹#›</a:t>
            </a:fld>
            <a:endParaRPr lang="en-US"/>
          </a:p>
        </p:txBody>
      </p:sp>
    </p:spTree>
    <p:extLst>
      <p:ext uri="{BB962C8B-B14F-4D97-AF65-F5344CB8AC3E}">
        <p14:creationId xmlns:p14="http://schemas.microsoft.com/office/powerpoint/2010/main" val="408212926"/>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127FA82-318A-3A34-2934-24B034B5805F}"/>
              </a:ext>
            </a:extLst>
          </p:cNvPr>
          <p:cNvSpPr>
            <a:spLocks noGrp="1"/>
          </p:cNvSpPr>
          <p:nvPr>
            <p:ph type="sldNum" sz="quarter" idx="4"/>
          </p:nvPr>
        </p:nvSpPr>
        <p:spPr>
          <a:xfrm>
            <a:off x="563563" y="6311900"/>
            <a:ext cx="399288" cy="365125"/>
          </a:xfrm>
          <a:prstGeom prst="rect">
            <a:avLst/>
          </a:prstGeom>
        </p:spPr>
        <p:txBody>
          <a:bodyPr vert="horz" lIns="91440" tIns="45720" rIns="91440" bIns="45720" rtlCol="0" anchor="ctr"/>
          <a:lstStyle>
            <a:lvl1pPr algn="l">
              <a:defRPr sz="800" b="0" i="0">
                <a:solidFill>
                  <a:schemeClr val="tx1">
                    <a:tint val="75000"/>
                  </a:schemeClr>
                </a:solidFill>
                <a:latin typeface="Segoe Sans Small Semilight" pitchFamily="2" charset="0"/>
                <a:cs typeface="Segoe Sans Small Semilight" pitchFamily="2" charset="0"/>
              </a:defRPr>
            </a:lvl1pPr>
          </a:lstStyle>
          <a:p>
            <a:fld id="{B1356FBF-028C-F74E-A7B4-9B8ED246DD1B}" type="slidenum">
              <a:rPr lang="en-US" smtClean="0"/>
              <a:pPr/>
              <a:t>‹#›</a:t>
            </a:fld>
            <a:endParaRPr lang="en-US"/>
          </a:p>
        </p:txBody>
      </p:sp>
      <p:sp>
        <p:nvSpPr>
          <p:cNvPr id="10" name="Footer Placeholder 9">
            <a:extLst>
              <a:ext uri="{FF2B5EF4-FFF2-40B4-BE49-F238E27FC236}">
                <a16:creationId xmlns:a16="http://schemas.microsoft.com/office/drawing/2014/main" id="{8E92EE12-E16C-066A-7EFA-7E3A5BF6D573}"/>
              </a:ext>
            </a:extLst>
          </p:cNvPr>
          <p:cNvSpPr>
            <a:spLocks noGrp="1"/>
          </p:cNvSpPr>
          <p:nvPr>
            <p:ph type="ftr" sz="quarter" idx="3"/>
          </p:nvPr>
        </p:nvSpPr>
        <p:spPr>
          <a:xfrm>
            <a:off x="962851" y="6311900"/>
            <a:ext cx="2857672" cy="365125"/>
          </a:xfrm>
          <a:prstGeom prst="rect">
            <a:avLst/>
          </a:prstGeom>
        </p:spPr>
        <p:txBody>
          <a:bodyPr vert="horz" lIns="91440" tIns="45720" rIns="91440" bIns="45720" rtlCol="0" anchor="ctr"/>
          <a:lstStyle>
            <a:lvl1pPr algn="l">
              <a:defRPr sz="800" b="0" i="0">
                <a:solidFill>
                  <a:schemeClr val="tx1">
                    <a:tint val="75000"/>
                  </a:schemeClr>
                </a:solidFill>
                <a:latin typeface="Segoe Sans Small Semilight" pitchFamily="2" charset="0"/>
                <a:cs typeface="Segoe Sans Small Semilight" pitchFamily="2" charset="0"/>
              </a:defRPr>
            </a:lvl1pPr>
          </a:lstStyle>
          <a:p>
            <a:r>
              <a:rPr lang="en-US"/>
              <a:t>Microsoft Fabric Community Conference 2024</a:t>
            </a:r>
          </a:p>
        </p:txBody>
      </p:sp>
      <p:sp>
        <p:nvSpPr>
          <p:cNvPr id="3" name="Title Placeholder 2">
            <a:extLst>
              <a:ext uri="{FF2B5EF4-FFF2-40B4-BE49-F238E27FC236}">
                <a16:creationId xmlns:a16="http://schemas.microsoft.com/office/drawing/2014/main" id="{2D6435A4-7FC5-3624-5155-D82D5BF55597}"/>
              </a:ext>
            </a:extLst>
          </p:cNvPr>
          <p:cNvSpPr>
            <a:spLocks noGrp="1"/>
          </p:cNvSpPr>
          <p:nvPr>
            <p:ph type="title"/>
          </p:nvPr>
        </p:nvSpPr>
        <p:spPr>
          <a:xfrm>
            <a:off x="563880" y="503396"/>
            <a:ext cx="11064240" cy="724535"/>
          </a:xfrm>
          <a:prstGeom prst="rect">
            <a:avLst/>
          </a:prstGeom>
        </p:spPr>
        <p:txBody>
          <a:bodyPr vert="horz" lIns="91440" tIns="45720" rIns="91440" bIns="45720" rtlCol="0" anchor="t">
            <a:normAutofit/>
          </a:bodyPr>
          <a:lstStyle/>
          <a:p>
            <a:r>
              <a:rPr lang="en-US"/>
              <a:t>Click to edit Master title style</a:t>
            </a:r>
          </a:p>
        </p:txBody>
      </p:sp>
      <p:sp>
        <p:nvSpPr>
          <p:cNvPr id="4" name="Text Placeholder 3">
            <a:extLst>
              <a:ext uri="{FF2B5EF4-FFF2-40B4-BE49-F238E27FC236}">
                <a16:creationId xmlns:a16="http://schemas.microsoft.com/office/drawing/2014/main" id="{3AD429E1-4C33-0698-DED2-E068AAC1614A}"/>
              </a:ext>
            </a:extLst>
          </p:cNvPr>
          <p:cNvSpPr>
            <a:spLocks noGrp="1"/>
          </p:cNvSpPr>
          <p:nvPr>
            <p:ph type="body" idx="1"/>
          </p:nvPr>
        </p:nvSpPr>
        <p:spPr>
          <a:xfrm>
            <a:off x="563880" y="1447800"/>
            <a:ext cx="11056620" cy="47291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9AFB929-0B19-6CC0-3B60-22AC4CE9A500}"/>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659968309"/>
      </p:ext>
    </p:extLst>
  </p:cSld>
  <p:clrMap bg1="lt1" tx1="dk1" bg2="lt2" tx2="dk2" accent1="accent1" accent2="accent2" accent3="accent3" accent4="accent4" accent5="accent5" accent6="accent6" hlink="hlink" folHlink="folHlink"/>
  <p:sldLayoutIdLst>
    <p:sldLayoutId id="2147483873" r:id="rId1"/>
  </p:sldLayoutIdLst>
  <p:hf hdr="0" dt="0"/>
  <p:txStyles>
    <p:titleStyle>
      <a:lvl1pPr algn="l" defTabSz="914400" rtl="0" eaLnBrk="1" latinLnBrk="0" hangingPunct="1">
        <a:lnSpc>
          <a:spcPct val="90000"/>
        </a:lnSpc>
        <a:spcBef>
          <a:spcPct val="0"/>
        </a:spcBef>
        <a:buNone/>
        <a:defRPr sz="3200" b="0" i="0" kern="1200">
          <a:solidFill>
            <a:schemeClr val="tx2"/>
          </a:solidFill>
          <a:latin typeface="+mj-lt"/>
          <a:ea typeface="+mj-ea"/>
          <a:cs typeface="Segoe Sans Display"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mn-lt"/>
          <a:ea typeface="+mn-ea"/>
          <a:cs typeface="Segoe UI" panose="020B0502040204020203" pitchFamily="34" charset="0"/>
        </a:defRPr>
      </a:lvl1pPr>
      <a:lvl2pPr marL="450850" indent="-179388" algn="l" defTabSz="914400" rtl="0" eaLnBrk="1" latinLnBrk="0" hangingPunct="1">
        <a:lnSpc>
          <a:spcPct val="90000"/>
        </a:lnSpc>
        <a:spcBef>
          <a:spcPts val="500"/>
        </a:spcBef>
        <a:buFont typeface="Arial" panose="020B0604020202020204" pitchFamily="34" charset="0"/>
        <a:buChar char="•"/>
        <a:tabLst/>
        <a:defRPr sz="1800" b="0" i="0" kern="1200">
          <a:solidFill>
            <a:schemeClr val="tx1"/>
          </a:solidFill>
          <a:latin typeface="+mn-lt"/>
          <a:ea typeface="+mn-ea"/>
          <a:cs typeface="Segoe UI" panose="020B0502040204020203" pitchFamily="34" charset="0"/>
        </a:defRPr>
      </a:lvl2pPr>
      <a:lvl3pPr marL="673100" indent="-179388"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mn-lt"/>
          <a:ea typeface="+mn-ea"/>
          <a:cs typeface="Segoe UI" panose="020B0502040204020203" pitchFamily="34" charset="0"/>
        </a:defRPr>
      </a:lvl3pPr>
      <a:lvl4pPr marL="893763" indent="-1778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mn-lt"/>
          <a:ea typeface="+mn-ea"/>
          <a:cs typeface="Segoe UI" panose="020B0502040204020203" pitchFamily="34" charset="0"/>
        </a:defRPr>
      </a:lvl4pPr>
      <a:lvl5pPr marL="1116013" indent="-179388" algn="l" defTabSz="914400" rtl="0" eaLnBrk="1" latinLnBrk="0" hangingPunct="1">
        <a:lnSpc>
          <a:spcPct val="90000"/>
        </a:lnSpc>
        <a:spcBef>
          <a:spcPts val="500"/>
        </a:spcBef>
        <a:buFont typeface="Arial" panose="020B0604020202020204" pitchFamily="34" charset="0"/>
        <a:buChar char="•"/>
        <a:tabLst/>
        <a:defRPr sz="1200" b="0" i="0" kern="1200">
          <a:solidFill>
            <a:schemeClr val="tx1"/>
          </a:solidFill>
          <a:latin typeface="+mn-lt"/>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F26B43"/>
          </p15:clr>
        </p15:guide>
        <p15:guide id="2" pos="355">
          <p15:clr>
            <a:srgbClr val="F26B43"/>
          </p15:clr>
        </p15:guide>
        <p15:guide id="3" pos="7320">
          <p15:clr>
            <a:srgbClr val="F26B43"/>
          </p15:clr>
        </p15:guide>
        <p15:guide id="4" orient="horz" pos="3893">
          <p15:clr>
            <a:srgbClr val="F26B43"/>
          </p15:clr>
        </p15:guide>
        <p15:guide id="5" orient="horz" pos="912">
          <p15:clr>
            <a:srgbClr val="F26B43"/>
          </p15:clr>
        </p15:guide>
        <p15:guide id="6" orient="horz" pos="3974">
          <p15:clr>
            <a:srgbClr val="F26B43"/>
          </p15:clr>
        </p15:guide>
        <p15:guide id="7" orient="horz" pos="420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xml"/><Relationship Id="rId1" Type="http://schemas.openxmlformats.org/officeDocument/2006/relationships/slideLayout" Target="../slideLayouts/slideLayout195.xml"/><Relationship Id="rId5" Type="http://schemas.openxmlformats.org/officeDocument/2006/relationships/image" Target="../media/image54.svg"/><Relationship Id="rId4" Type="http://schemas.openxmlformats.org/officeDocument/2006/relationships/image" Target="../media/image53.png"/></Relationships>
</file>

<file path=ppt/slides/_rels/slide1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xml"/><Relationship Id="rId1" Type="http://schemas.openxmlformats.org/officeDocument/2006/relationships/slideLayout" Target="../slideLayouts/slideLayout195.xml"/><Relationship Id="rId5" Type="http://schemas.openxmlformats.org/officeDocument/2006/relationships/image" Target="../media/image54.svg"/><Relationship Id="rId4" Type="http://schemas.openxmlformats.org/officeDocument/2006/relationships/image" Target="../media/image53.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195.xml"/><Relationship Id="rId5" Type="http://schemas.openxmlformats.org/officeDocument/2006/relationships/image" Target="../media/image89.png"/><Relationship Id="rId4" Type="http://schemas.openxmlformats.org/officeDocument/2006/relationships/image" Target="../media/image54.svg"/></Relationships>
</file>

<file path=ppt/slides/_rels/slide13.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92.png"/><Relationship Id="rId2" Type="http://schemas.openxmlformats.org/officeDocument/2006/relationships/notesSlide" Target="../notesSlides/notesSlide9.xml"/><Relationship Id="rId1" Type="http://schemas.openxmlformats.org/officeDocument/2006/relationships/slideLayout" Target="../slideLayouts/slideLayout195.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54.svg"/></Relationships>
</file>

<file path=ppt/slides/_rels/slide14.xml.rels><?xml version="1.0" encoding="UTF-8" standalone="yes"?>
<Relationships xmlns="http://schemas.openxmlformats.org/package/2006/relationships"><Relationship Id="rId8" Type="http://schemas.openxmlformats.org/officeDocument/2006/relationships/hyperlink" Target="https://learn.microsoft.com/en-us/fabric/get-started/preview" TargetMode="External"/><Relationship Id="rId13" Type="http://schemas.openxmlformats.org/officeDocument/2006/relationships/hyperlink" Target="https://www.youtube.com/watch?v=uYBIBZDHAeg" TargetMode="External"/><Relationship Id="rId3" Type="http://schemas.openxmlformats.org/officeDocument/2006/relationships/hyperlink" Target="https://community.fabric.microsoft.com/t5/Databases-preview-forums/ct-p/databases" TargetMode="External"/><Relationship Id="rId7" Type="http://schemas.openxmlformats.org/officeDocument/2006/relationships/hyperlink" Target="https://learn.microsoft.com/en-us/fabric/release-plan/" TargetMode="External"/><Relationship Id="rId12" Type="http://schemas.openxmlformats.org/officeDocument/2006/relationships/hyperlink" Target="https://learn.microsoft.com/en-us/training/paths/implement-operational-databases-in-microsoft-fabric/?ocid=fabricdb_prodanna_blog_azdata" TargetMode="External"/><Relationship Id="rId2" Type="http://schemas.openxmlformats.org/officeDocument/2006/relationships/notesSlide" Target="../notesSlides/notesSlide10.xml"/><Relationship Id="rId1" Type="http://schemas.openxmlformats.org/officeDocument/2006/relationships/slideLayout" Target="../slideLayouts/slideLayout195.xml"/><Relationship Id="rId6" Type="http://schemas.openxmlformats.org/officeDocument/2006/relationships/hyperlink" Target="https://learn.microsoft.com/en-us/azure/reliability/reliability-fabric" TargetMode="External"/><Relationship Id="rId11" Type="http://schemas.openxmlformats.org/officeDocument/2006/relationships/hyperlink" Target="https://learn.microsoft.com/en-us/fabric/database/sql/overview" TargetMode="External"/><Relationship Id="rId5" Type="http://schemas.openxmlformats.org/officeDocument/2006/relationships/hyperlink" Target="https://ideas.fabric.microsoft.com/" TargetMode="External"/><Relationship Id="rId15" Type="http://schemas.openxmlformats.org/officeDocument/2006/relationships/hyperlink" Target="https://www.youtube.com/watch?v=rEyv8pt4l-4" TargetMode="External"/><Relationship Id="rId10" Type="http://schemas.openxmlformats.org/officeDocument/2006/relationships/hyperlink" Target="https://learn.microsoft.com/en-us/fabric/database/sql/tutorial-introduction" TargetMode="External"/><Relationship Id="rId4" Type="http://schemas.openxmlformats.org/officeDocument/2006/relationships/hyperlink" Target="https://blog.fabric.microsoft.com/en-US/blog/" TargetMode="External"/><Relationship Id="rId9" Type="http://schemas.openxmlformats.org/officeDocument/2006/relationships/hyperlink" Target="https://learn.microsoft.com/en-us/fabric/database/sql/connect" TargetMode="External"/><Relationship Id="rId14" Type="http://schemas.openxmlformats.org/officeDocument/2006/relationships/hyperlink" Target="https://developer.microsoft.com/en-us/reactor/series/S-1431?ocid=fabricdb_prodanna_blog_azdata"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3" Type="http://schemas.openxmlformats.org/officeDocument/2006/relationships/image" Target="../media/image103.png"/><Relationship Id="rId18" Type="http://schemas.openxmlformats.org/officeDocument/2006/relationships/image" Target="../media/image107.svg"/><Relationship Id="rId26" Type="http://schemas.openxmlformats.org/officeDocument/2006/relationships/image" Target="../media/image115.svg"/><Relationship Id="rId3" Type="http://schemas.openxmlformats.org/officeDocument/2006/relationships/image" Target="../media/image93.png"/><Relationship Id="rId21" Type="http://schemas.openxmlformats.org/officeDocument/2006/relationships/image" Target="../media/image110.png"/><Relationship Id="rId34" Type="http://schemas.openxmlformats.org/officeDocument/2006/relationships/image" Target="../media/image122.svg"/><Relationship Id="rId7" Type="http://schemas.openxmlformats.org/officeDocument/2006/relationships/image" Target="../media/image97.png"/><Relationship Id="rId12" Type="http://schemas.openxmlformats.org/officeDocument/2006/relationships/image" Target="../media/image102.svg"/><Relationship Id="rId17" Type="http://schemas.openxmlformats.org/officeDocument/2006/relationships/image" Target="../media/image106.png"/><Relationship Id="rId25" Type="http://schemas.openxmlformats.org/officeDocument/2006/relationships/image" Target="../media/image114.png"/><Relationship Id="rId33" Type="http://schemas.openxmlformats.org/officeDocument/2006/relationships/image" Target="../media/image121.png"/><Relationship Id="rId2" Type="http://schemas.openxmlformats.org/officeDocument/2006/relationships/notesSlide" Target="../notesSlides/notesSlide11.xml"/><Relationship Id="rId16" Type="http://schemas.microsoft.com/office/2007/relationships/hdphoto" Target="../media/hdphoto1.wdp"/><Relationship Id="rId20" Type="http://schemas.openxmlformats.org/officeDocument/2006/relationships/image" Target="../media/image109.svg"/><Relationship Id="rId29" Type="http://schemas.openxmlformats.org/officeDocument/2006/relationships/image" Target="../media/image118.png"/><Relationship Id="rId1" Type="http://schemas.openxmlformats.org/officeDocument/2006/relationships/slideLayout" Target="../slideLayouts/slideLayout195.xml"/><Relationship Id="rId6" Type="http://schemas.openxmlformats.org/officeDocument/2006/relationships/image" Target="../media/image96.svg"/><Relationship Id="rId11" Type="http://schemas.openxmlformats.org/officeDocument/2006/relationships/image" Target="../media/image101.png"/><Relationship Id="rId24" Type="http://schemas.openxmlformats.org/officeDocument/2006/relationships/image" Target="../media/image113.svg"/><Relationship Id="rId32" Type="http://schemas.openxmlformats.org/officeDocument/2006/relationships/image" Target="../media/image120.svg"/><Relationship Id="rId5" Type="http://schemas.openxmlformats.org/officeDocument/2006/relationships/image" Target="../media/image95.png"/><Relationship Id="rId15" Type="http://schemas.openxmlformats.org/officeDocument/2006/relationships/image" Target="../media/image105.png"/><Relationship Id="rId23" Type="http://schemas.openxmlformats.org/officeDocument/2006/relationships/image" Target="../media/image112.png"/><Relationship Id="rId28" Type="http://schemas.openxmlformats.org/officeDocument/2006/relationships/image" Target="../media/image117.svg"/><Relationship Id="rId10" Type="http://schemas.openxmlformats.org/officeDocument/2006/relationships/image" Target="../media/image100.svg"/><Relationship Id="rId19" Type="http://schemas.openxmlformats.org/officeDocument/2006/relationships/image" Target="../media/image108.png"/><Relationship Id="rId31" Type="http://schemas.openxmlformats.org/officeDocument/2006/relationships/image" Target="../media/image119.png"/><Relationship Id="rId4" Type="http://schemas.openxmlformats.org/officeDocument/2006/relationships/image" Target="../media/image94.svg"/><Relationship Id="rId9" Type="http://schemas.openxmlformats.org/officeDocument/2006/relationships/image" Target="../media/image99.png"/><Relationship Id="rId14" Type="http://schemas.openxmlformats.org/officeDocument/2006/relationships/image" Target="../media/image104.svg"/><Relationship Id="rId22" Type="http://schemas.openxmlformats.org/officeDocument/2006/relationships/image" Target="../media/image111.svg"/><Relationship Id="rId27" Type="http://schemas.openxmlformats.org/officeDocument/2006/relationships/image" Target="../media/image116.png"/><Relationship Id="rId30" Type="http://schemas.microsoft.com/office/2007/relationships/hdphoto" Target="../media/hdphoto2.wdp"/><Relationship Id="rId8" Type="http://schemas.openxmlformats.org/officeDocument/2006/relationships/image" Target="../media/image98.sv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197.xml"/><Relationship Id="rId4" Type="http://schemas.openxmlformats.org/officeDocument/2006/relationships/image" Target="../media/image54.sv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23.jpeg"/><Relationship Id="rId1" Type="http://schemas.openxmlformats.org/officeDocument/2006/relationships/slideLayout" Target="../slideLayouts/slideLayout197.xml"/><Relationship Id="rId4" Type="http://schemas.openxmlformats.org/officeDocument/2006/relationships/image" Target="../media/image54.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learn.microsoft.com/en-us/fabric/admin/region-availability" TargetMode="External"/><Relationship Id="rId1" Type="http://schemas.openxmlformats.org/officeDocument/2006/relationships/slideLayout" Target="../slideLayouts/slideLayout197.xml"/></Relationships>
</file>

<file path=ppt/slides/_rels/slide21.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97.xml"/></Relationships>
</file>

<file path=ppt/slides/_rels/slide22.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9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9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hyperlink" Target="https://aka.ms/HowToBecomeFDFP"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hyperlink" Target="https://learn.microsoft.com/en-us/training/paths/implement-operational-databases-in-microsoft-fabric/?ocid=fabricdb_prodanna_blog_azdata" TargetMode="Externa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127.xml"/></Relationships>
</file>

<file path=ppt/slides/_rels/slide30.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5.xml"/><Relationship Id="rId1" Type="http://schemas.openxmlformats.org/officeDocument/2006/relationships/slideLayout" Target="../slideLayouts/slideLayout207.xml"/><Relationship Id="rId6" Type="http://schemas.openxmlformats.org/officeDocument/2006/relationships/image" Target="../media/image139.png"/><Relationship Id="rId5" Type="http://schemas.openxmlformats.org/officeDocument/2006/relationships/image" Target="../media/image138.svg"/><Relationship Id="rId4" Type="http://schemas.openxmlformats.org/officeDocument/2006/relationships/image" Target="../media/image13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4.svg"/><Relationship Id="rId12" Type="http://schemas.openxmlformats.org/officeDocument/2006/relationships/image" Target="../media/image59.svg"/><Relationship Id="rId2" Type="http://schemas.openxmlformats.org/officeDocument/2006/relationships/notesSlide" Target="../notesSlides/notesSlide3.xml"/><Relationship Id="rId1" Type="http://schemas.openxmlformats.org/officeDocument/2006/relationships/slideLayout" Target="../slideLayouts/slideLayout158.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2.svg"/><Relationship Id="rId10" Type="http://schemas.openxmlformats.org/officeDocument/2006/relationships/image" Target="../media/image57.sv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66.svg"/><Relationship Id="rId13" Type="http://schemas.openxmlformats.org/officeDocument/2006/relationships/image" Target="../media/image69.png"/><Relationship Id="rId18" Type="http://schemas.openxmlformats.org/officeDocument/2006/relationships/image" Target="../media/image73.png"/><Relationship Id="rId3" Type="http://schemas.openxmlformats.org/officeDocument/2006/relationships/image" Target="../media/image56.png"/><Relationship Id="rId7" Type="http://schemas.openxmlformats.org/officeDocument/2006/relationships/image" Target="../media/image65.png"/><Relationship Id="rId12" Type="http://schemas.openxmlformats.org/officeDocument/2006/relationships/image" Target="../media/image59.svg"/><Relationship Id="rId17" Type="http://schemas.openxmlformats.org/officeDocument/2006/relationships/image" Target="../media/image72.svg"/><Relationship Id="rId2" Type="http://schemas.openxmlformats.org/officeDocument/2006/relationships/image" Target="../media/image50.png"/><Relationship Id="rId16" Type="http://schemas.openxmlformats.org/officeDocument/2006/relationships/image" Target="../media/image71.png"/><Relationship Id="rId1" Type="http://schemas.openxmlformats.org/officeDocument/2006/relationships/slideLayout" Target="../slideLayouts/slideLayout195.xml"/><Relationship Id="rId6" Type="http://schemas.openxmlformats.org/officeDocument/2006/relationships/image" Target="../media/image64.svg"/><Relationship Id="rId11" Type="http://schemas.openxmlformats.org/officeDocument/2006/relationships/image" Target="../media/image58.png"/><Relationship Id="rId5" Type="http://schemas.openxmlformats.org/officeDocument/2006/relationships/image" Target="../media/image63.png"/><Relationship Id="rId15" Type="http://schemas.openxmlformats.org/officeDocument/2006/relationships/image" Target="../media/image51.png"/><Relationship Id="rId10" Type="http://schemas.openxmlformats.org/officeDocument/2006/relationships/image" Target="../media/image68.svg"/><Relationship Id="rId19" Type="http://schemas.openxmlformats.org/officeDocument/2006/relationships/image" Target="../media/image55.png"/><Relationship Id="rId4" Type="http://schemas.openxmlformats.org/officeDocument/2006/relationships/image" Target="../media/image57.svg"/><Relationship Id="rId9" Type="http://schemas.openxmlformats.org/officeDocument/2006/relationships/image" Target="../media/image67.png"/><Relationship Id="rId14" Type="http://schemas.openxmlformats.org/officeDocument/2006/relationships/image" Target="../media/image70.svg"/></Relationships>
</file>

<file path=ppt/slides/_rels/slide7.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66.svg"/><Relationship Id="rId3" Type="http://schemas.openxmlformats.org/officeDocument/2006/relationships/image" Target="../media/image56.png"/><Relationship Id="rId7" Type="http://schemas.openxmlformats.org/officeDocument/2006/relationships/image" Target="../media/image53.png"/><Relationship Id="rId12" Type="http://schemas.openxmlformats.org/officeDocument/2006/relationships/image" Target="../media/image65.png"/><Relationship Id="rId2" Type="http://schemas.openxmlformats.org/officeDocument/2006/relationships/image" Target="../media/image73.png"/><Relationship Id="rId1" Type="http://schemas.openxmlformats.org/officeDocument/2006/relationships/slideLayout" Target="../slideLayouts/slideLayout195.xml"/><Relationship Id="rId6" Type="http://schemas.openxmlformats.org/officeDocument/2006/relationships/image" Target="../media/image59.svg"/><Relationship Id="rId11" Type="http://schemas.openxmlformats.org/officeDocument/2006/relationships/image" Target="../media/image75.png"/><Relationship Id="rId5" Type="http://schemas.openxmlformats.org/officeDocument/2006/relationships/image" Target="../media/image58.png"/><Relationship Id="rId10" Type="http://schemas.openxmlformats.org/officeDocument/2006/relationships/image" Target="../media/image51.png"/><Relationship Id="rId4" Type="http://schemas.openxmlformats.org/officeDocument/2006/relationships/image" Target="../media/image74.svg"/><Relationship Id="rId9" Type="http://schemas.openxmlformats.org/officeDocument/2006/relationships/image" Target="../media/image50.png"/><Relationship Id="rId14" Type="http://schemas.openxmlformats.org/officeDocument/2006/relationships/image" Target="../media/image55.png"/></Relationships>
</file>

<file path=ppt/slides/_rels/slide8.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svg"/><Relationship Id="rId2" Type="http://schemas.openxmlformats.org/officeDocument/2006/relationships/notesSlide" Target="../notesSlides/notesSlide4.xml"/><Relationship Id="rId1" Type="http://schemas.openxmlformats.org/officeDocument/2006/relationships/slideLayout" Target="../slideLayouts/slideLayout19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2.png"/><Relationship Id="rId7" Type="http://schemas.openxmlformats.org/officeDocument/2006/relationships/image" Target="../media/image84.png"/><Relationship Id="rId2" Type="http://schemas.openxmlformats.org/officeDocument/2006/relationships/notesSlide" Target="../notesSlides/notesSlide5.xml"/><Relationship Id="rId1" Type="http://schemas.openxmlformats.org/officeDocument/2006/relationships/slideLayout" Target="../slideLayouts/slideLayout195.xml"/><Relationship Id="rId6" Type="http://schemas.openxmlformats.org/officeDocument/2006/relationships/image" Target="../media/image76.png"/><Relationship Id="rId11" Type="http://schemas.openxmlformats.org/officeDocument/2006/relationships/image" Target="../media/image54.svg"/><Relationship Id="rId5" Type="http://schemas.openxmlformats.org/officeDocument/2006/relationships/image" Target="../media/image77.png"/><Relationship Id="rId10" Type="http://schemas.openxmlformats.org/officeDocument/2006/relationships/image" Target="../media/image53.png"/><Relationship Id="rId4" Type="http://schemas.openxmlformats.org/officeDocument/2006/relationships/image" Target="../media/image83.png"/><Relationship Id="rId9"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DA245-A9F3-DB1D-78A6-66C02B4B9F75}"/>
              </a:ext>
            </a:extLst>
          </p:cNvPr>
          <p:cNvSpPr>
            <a:spLocks noGrp="1"/>
          </p:cNvSpPr>
          <p:nvPr>
            <p:ph type="title"/>
          </p:nvPr>
        </p:nvSpPr>
        <p:spPr>
          <a:xfrm>
            <a:off x="6741359" y="1914933"/>
            <a:ext cx="4750072" cy="2062103"/>
          </a:xfrm>
        </p:spPr>
        <p:txBody>
          <a:bodyPr/>
          <a:lstStyle/>
          <a:p>
            <a:pPr algn="ctr"/>
            <a:br>
              <a:rPr lang="en-US" sz="3400" dirty="0"/>
            </a:br>
            <a:r>
              <a:rPr lang="en-US" sz="3200" dirty="0">
                <a:solidFill>
                  <a:schemeClr val="tx1"/>
                </a:solidFill>
                <a:latin typeface="+mn-lt"/>
                <a:cs typeface="+mn-cs"/>
              </a:rPr>
              <a:t>SQL Databases in Fabric</a:t>
            </a:r>
            <a:br>
              <a:rPr lang="en-US" sz="3400" dirty="0"/>
            </a:br>
            <a:br>
              <a:rPr lang="en-US" sz="3400" dirty="0"/>
            </a:br>
            <a:r>
              <a:rPr lang="en-US" sz="3400" dirty="0"/>
              <a:t>Featured Partners</a:t>
            </a:r>
          </a:p>
        </p:txBody>
      </p:sp>
    </p:spTree>
    <p:extLst>
      <p:ext uri="{BB962C8B-B14F-4D97-AF65-F5344CB8AC3E}">
        <p14:creationId xmlns:p14="http://schemas.microsoft.com/office/powerpoint/2010/main" val="41464498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9CD107-92DD-D1A6-4D64-F92AFB61F68D}"/>
              </a:ext>
            </a:extLst>
          </p:cNvPr>
          <p:cNvPicPr>
            <a:picLocks noChangeAspect="1"/>
          </p:cNvPicPr>
          <p:nvPr/>
        </p:nvPicPr>
        <p:blipFill>
          <a:blip r:embed="rId3"/>
          <a:stretch>
            <a:fillRect/>
          </a:stretch>
        </p:blipFill>
        <p:spPr>
          <a:xfrm>
            <a:off x="983704" y="1112784"/>
            <a:ext cx="10224591" cy="5087028"/>
          </a:xfrm>
          <a:prstGeom prst="rect">
            <a:avLst/>
          </a:prstGeom>
          <a:ln>
            <a:noFill/>
          </a:ln>
          <a:effectLst>
            <a:outerShdw blurRad="292100" dist="139700" dir="2700000" algn="tl" rotWithShape="0">
              <a:srgbClr val="333333">
                <a:alpha val="65000"/>
              </a:srgbClr>
            </a:outerShdw>
          </a:effectLst>
        </p:spPr>
      </p:pic>
      <p:sp>
        <p:nvSpPr>
          <p:cNvPr id="5" name="Text Placeholder 12">
            <a:extLst>
              <a:ext uri="{FF2B5EF4-FFF2-40B4-BE49-F238E27FC236}">
                <a16:creationId xmlns:a16="http://schemas.microsoft.com/office/drawing/2014/main" id="{CF1E0755-0C8B-CC3A-020B-0F9CC7BBACC6}"/>
              </a:ext>
            </a:extLst>
          </p:cNvPr>
          <p:cNvSpPr txBox="1">
            <a:spLocks/>
          </p:cNvSpPr>
          <p:nvPr/>
        </p:nvSpPr>
        <p:spPr>
          <a:xfrm>
            <a:off x="1116907" y="147956"/>
            <a:ext cx="4805033" cy="553998"/>
          </a:xfrm>
          <a:prstGeom prst="rect">
            <a:avLst/>
          </a:prstGeo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lvl1pPr marL="0" algn="l" defTabSz="914400" rtl="0" eaLnBrk="1" latinLnBrk="0" hangingPunct="1">
              <a:lnSpc>
                <a:spcPct val="90000"/>
              </a:lnSpc>
              <a:spcBef>
                <a:spcPct val="0"/>
              </a:spcBef>
              <a:buNone/>
              <a:defRPr lang="en-US" sz="4200" b="1" i="0" kern="1200" cap="none" spc="-50" baseline="0" dirty="0">
                <a:ln w="3175">
                  <a:noFill/>
                </a:ln>
                <a:solidFill>
                  <a:schemeClr val="tx1"/>
                </a:solidFill>
                <a:effectLst/>
                <a:latin typeface="Segoe UI Semibold" panose="020B0502040204020203" pitchFamily="34" charset="0"/>
                <a:ea typeface="+mj-ea"/>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3B2E58"/>
                </a:solidFill>
                <a:effectLst/>
                <a:uLnTx/>
                <a:uFillTx/>
                <a:latin typeface="Calibri" panose="020F0502020204030204"/>
                <a:ea typeface="+mj-ea"/>
                <a:cs typeface="Segoe UI" pitchFamily="34" charset="0"/>
              </a:rPr>
              <a:t>Simple, Quick and Efficient</a:t>
            </a:r>
          </a:p>
        </p:txBody>
      </p:sp>
      <p:pic>
        <p:nvPicPr>
          <p:cNvPr id="6" name="Graphic 5">
            <a:extLst>
              <a:ext uri="{FF2B5EF4-FFF2-40B4-BE49-F238E27FC236}">
                <a16:creationId xmlns:a16="http://schemas.microsoft.com/office/drawing/2014/main" id="{88598E01-C1AB-1D5F-6FA2-FB396B45E78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24346"/>
            <a:ext cx="785758" cy="875307"/>
          </a:xfrm>
          <a:prstGeom prst="rect">
            <a:avLst/>
          </a:prstGeom>
        </p:spPr>
      </p:pic>
    </p:spTree>
    <p:extLst>
      <p:ext uri="{BB962C8B-B14F-4D97-AF65-F5344CB8AC3E}">
        <p14:creationId xmlns:p14="http://schemas.microsoft.com/office/powerpoint/2010/main" val="3261659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A8C61-7C48-E488-6870-AF4F34ECA4F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2219BF8-79A4-9A8B-0BE7-FCF5FC0805F6}"/>
              </a:ext>
            </a:extLst>
          </p:cNvPr>
          <p:cNvPicPr>
            <a:picLocks noChangeAspect="1"/>
          </p:cNvPicPr>
          <p:nvPr/>
        </p:nvPicPr>
        <p:blipFill>
          <a:blip r:embed="rId3"/>
          <a:stretch>
            <a:fillRect/>
          </a:stretch>
        </p:blipFill>
        <p:spPr>
          <a:xfrm>
            <a:off x="1116907" y="1385886"/>
            <a:ext cx="9456522" cy="4825832"/>
          </a:xfrm>
          <a:prstGeom prst="rect">
            <a:avLst/>
          </a:prstGeom>
          <a:ln>
            <a:noFill/>
          </a:ln>
          <a:effectLst>
            <a:outerShdw blurRad="292100" dist="139700" dir="2700000" algn="tl" rotWithShape="0">
              <a:srgbClr val="333333">
                <a:alpha val="65000"/>
              </a:srgbClr>
            </a:outerShdw>
          </a:effectLst>
        </p:spPr>
      </p:pic>
      <p:sp>
        <p:nvSpPr>
          <p:cNvPr id="5" name="Text Placeholder 12">
            <a:extLst>
              <a:ext uri="{FF2B5EF4-FFF2-40B4-BE49-F238E27FC236}">
                <a16:creationId xmlns:a16="http://schemas.microsoft.com/office/drawing/2014/main" id="{FA610CEE-89A5-AC4D-F0DF-C0BD8DD6767A}"/>
              </a:ext>
            </a:extLst>
          </p:cNvPr>
          <p:cNvSpPr txBox="1">
            <a:spLocks/>
          </p:cNvSpPr>
          <p:nvPr/>
        </p:nvSpPr>
        <p:spPr>
          <a:xfrm>
            <a:off x="1116907" y="147956"/>
            <a:ext cx="5292539" cy="553998"/>
          </a:xfrm>
          <a:prstGeom prst="rect">
            <a:avLst/>
          </a:prstGeo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lvl1pPr marL="0" algn="l" defTabSz="914400" rtl="0" eaLnBrk="1" latinLnBrk="0" hangingPunct="1">
              <a:lnSpc>
                <a:spcPct val="90000"/>
              </a:lnSpc>
              <a:spcBef>
                <a:spcPct val="0"/>
              </a:spcBef>
              <a:buNone/>
              <a:defRPr lang="en-US" sz="4200" b="1" i="0" kern="1200" cap="none" spc="-50" baseline="0" dirty="0">
                <a:ln w="3175">
                  <a:noFill/>
                </a:ln>
                <a:solidFill>
                  <a:schemeClr val="tx1"/>
                </a:solidFill>
                <a:effectLst/>
                <a:latin typeface="Segoe UI Semibold" panose="020B0502040204020203" pitchFamily="34" charset="0"/>
                <a:ea typeface="+mj-ea"/>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3B2E58"/>
                </a:solidFill>
                <a:effectLst/>
                <a:uLnTx/>
                <a:uFillTx/>
                <a:latin typeface="Calibri" panose="020F0502020204030204"/>
                <a:ea typeface="+mj-ea"/>
                <a:cs typeface="Segoe UI" pitchFamily="34" charset="0"/>
              </a:rPr>
              <a:t>Autonomous and Automated</a:t>
            </a:r>
          </a:p>
        </p:txBody>
      </p:sp>
      <p:pic>
        <p:nvPicPr>
          <p:cNvPr id="6" name="Graphic 5">
            <a:extLst>
              <a:ext uri="{FF2B5EF4-FFF2-40B4-BE49-F238E27FC236}">
                <a16:creationId xmlns:a16="http://schemas.microsoft.com/office/drawing/2014/main" id="{EE8B7D9D-F1B2-E5D2-4FB9-391CEFF3AED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24346"/>
            <a:ext cx="785758" cy="875307"/>
          </a:xfrm>
          <a:prstGeom prst="rect">
            <a:avLst/>
          </a:prstGeom>
        </p:spPr>
      </p:pic>
    </p:spTree>
    <p:extLst>
      <p:ext uri="{BB962C8B-B14F-4D97-AF65-F5344CB8AC3E}">
        <p14:creationId xmlns:p14="http://schemas.microsoft.com/office/powerpoint/2010/main" val="2589983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2">
            <a:extLst>
              <a:ext uri="{FF2B5EF4-FFF2-40B4-BE49-F238E27FC236}">
                <a16:creationId xmlns:a16="http://schemas.microsoft.com/office/drawing/2014/main" id="{DFB643A5-00CE-D6D3-CE14-9A5BBE780F13}"/>
              </a:ext>
            </a:extLst>
          </p:cNvPr>
          <p:cNvSpPr txBox="1">
            <a:spLocks/>
          </p:cNvSpPr>
          <p:nvPr/>
        </p:nvSpPr>
        <p:spPr>
          <a:xfrm>
            <a:off x="1116907" y="147956"/>
            <a:ext cx="4074129" cy="553998"/>
          </a:xfrm>
          <a:prstGeom prst="rect">
            <a:avLst/>
          </a:prstGeo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lvl1pPr marL="0" algn="l" defTabSz="914400" rtl="0" eaLnBrk="1" latinLnBrk="0" hangingPunct="1">
              <a:lnSpc>
                <a:spcPct val="90000"/>
              </a:lnSpc>
              <a:spcBef>
                <a:spcPct val="0"/>
              </a:spcBef>
              <a:buNone/>
              <a:defRPr lang="en-US" sz="4200" b="1" i="0" kern="1200" cap="none" spc="-50" baseline="0" dirty="0">
                <a:ln w="3175">
                  <a:noFill/>
                </a:ln>
                <a:solidFill>
                  <a:schemeClr val="tx1"/>
                </a:solidFill>
                <a:effectLst/>
                <a:latin typeface="Segoe UI Semibold" panose="020B0502040204020203" pitchFamily="34" charset="0"/>
                <a:ea typeface="+mj-ea"/>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3B2E58"/>
                </a:solidFill>
                <a:effectLst/>
                <a:uLnTx/>
                <a:uFillTx/>
                <a:latin typeface="Calibri" panose="020F0502020204030204"/>
                <a:ea typeface="+mj-ea"/>
                <a:cs typeface="Segoe UI" pitchFamily="34" charset="0"/>
              </a:rPr>
              <a:t>Integrated and Unified</a:t>
            </a:r>
          </a:p>
        </p:txBody>
      </p:sp>
      <p:pic>
        <p:nvPicPr>
          <p:cNvPr id="6" name="Graphic 5">
            <a:extLst>
              <a:ext uri="{FF2B5EF4-FFF2-40B4-BE49-F238E27FC236}">
                <a16:creationId xmlns:a16="http://schemas.microsoft.com/office/drawing/2014/main" id="{7028A89E-E104-094B-F7C5-E40ADFE739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24346"/>
            <a:ext cx="785758" cy="875307"/>
          </a:xfrm>
          <a:prstGeom prst="rect">
            <a:avLst/>
          </a:prstGeom>
        </p:spPr>
      </p:pic>
      <p:pic>
        <p:nvPicPr>
          <p:cNvPr id="10" name="Picture 9">
            <a:extLst>
              <a:ext uri="{FF2B5EF4-FFF2-40B4-BE49-F238E27FC236}">
                <a16:creationId xmlns:a16="http://schemas.microsoft.com/office/drawing/2014/main" id="{AD51392A-B806-DCFE-3CF1-38E910706FA7}"/>
              </a:ext>
            </a:extLst>
          </p:cNvPr>
          <p:cNvPicPr>
            <a:picLocks noChangeAspect="1"/>
          </p:cNvPicPr>
          <p:nvPr/>
        </p:nvPicPr>
        <p:blipFill>
          <a:blip r:embed="rId5"/>
          <a:stretch>
            <a:fillRect/>
          </a:stretch>
        </p:blipFill>
        <p:spPr>
          <a:xfrm>
            <a:off x="785759" y="2048807"/>
            <a:ext cx="10814303" cy="32691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63094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79455-A80D-0623-A767-F1271AE3B0C8}"/>
            </a:ext>
          </a:extLst>
        </p:cNvPr>
        <p:cNvGrpSpPr/>
        <p:nvPr/>
      </p:nvGrpSpPr>
      <p:grpSpPr>
        <a:xfrm>
          <a:off x="0" y="0"/>
          <a:ext cx="0" cy="0"/>
          <a:chOff x="0" y="0"/>
          <a:chExt cx="0" cy="0"/>
        </a:xfrm>
      </p:grpSpPr>
      <p:sp>
        <p:nvSpPr>
          <p:cNvPr id="5" name="Text Placeholder 12">
            <a:extLst>
              <a:ext uri="{FF2B5EF4-FFF2-40B4-BE49-F238E27FC236}">
                <a16:creationId xmlns:a16="http://schemas.microsoft.com/office/drawing/2014/main" id="{8E8CFDE3-1534-2A1B-65AC-1A29FB470112}"/>
              </a:ext>
            </a:extLst>
          </p:cNvPr>
          <p:cNvSpPr txBox="1">
            <a:spLocks/>
          </p:cNvSpPr>
          <p:nvPr/>
        </p:nvSpPr>
        <p:spPr>
          <a:xfrm>
            <a:off x="1116907" y="147956"/>
            <a:ext cx="3075714" cy="553998"/>
          </a:xfrm>
          <a:prstGeom prst="rect">
            <a:avLst/>
          </a:prstGeo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lvl1pPr marL="0" algn="l" defTabSz="914400" rtl="0" eaLnBrk="1" latinLnBrk="0" hangingPunct="1">
              <a:lnSpc>
                <a:spcPct val="90000"/>
              </a:lnSpc>
              <a:spcBef>
                <a:spcPct val="0"/>
              </a:spcBef>
              <a:buNone/>
              <a:defRPr lang="en-US" sz="4200" b="1" i="0" kern="1200" cap="none" spc="-50" baseline="0" dirty="0">
                <a:ln w="3175">
                  <a:noFill/>
                </a:ln>
                <a:solidFill>
                  <a:schemeClr val="tx1"/>
                </a:solidFill>
                <a:effectLst/>
                <a:latin typeface="Segoe UI Semibold" panose="020B0502040204020203" pitchFamily="34" charset="0"/>
                <a:ea typeface="+mj-ea"/>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3B2E58"/>
                </a:solidFill>
                <a:effectLst/>
                <a:uLnTx/>
                <a:uFillTx/>
                <a:latin typeface="Calibri" panose="020F0502020204030204"/>
                <a:ea typeface="+mj-ea"/>
                <a:cs typeface="Segoe UI" pitchFamily="34" charset="0"/>
              </a:rPr>
              <a:t>Developer Ready</a:t>
            </a:r>
          </a:p>
        </p:txBody>
      </p:sp>
      <p:pic>
        <p:nvPicPr>
          <p:cNvPr id="6" name="Graphic 5">
            <a:extLst>
              <a:ext uri="{FF2B5EF4-FFF2-40B4-BE49-F238E27FC236}">
                <a16:creationId xmlns:a16="http://schemas.microsoft.com/office/drawing/2014/main" id="{A1B7CD41-E7E1-1B22-8E6D-C9720623C7D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24346"/>
            <a:ext cx="785758" cy="875307"/>
          </a:xfrm>
          <a:prstGeom prst="rect">
            <a:avLst/>
          </a:prstGeom>
        </p:spPr>
      </p:pic>
      <p:pic>
        <p:nvPicPr>
          <p:cNvPr id="3" name="Picture 2">
            <a:extLst>
              <a:ext uri="{FF2B5EF4-FFF2-40B4-BE49-F238E27FC236}">
                <a16:creationId xmlns:a16="http://schemas.microsoft.com/office/drawing/2014/main" id="{AE8DF5EB-6AD5-031A-57E5-21DB9150A7CF}"/>
              </a:ext>
            </a:extLst>
          </p:cNvPr>
          <p:cNvPicPr>
            <a:picLocks noChangeAspect="1"/>
          </p:cNvPicPr>
          <p:nvPr/>
        </p:nvPicPr>
        <p:blipFill>
          <a:blip r:embed="rId5"/>
          <a:stretch>
            <a:fillRect/>
          </a:stretch>
        </p:blipFill>
        <p:spPr>
          <a:xfrm>
            <a:off x="2582916" y="2950803"/>
            <a:ext cx="7568384" cy="3759241"/>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DD1891CA-E19A-CBF8-C3FC-C5F76E7E53D9}"/>
              </a:ext>
            </a:extLst>
          </p:cNvPr>
          <p:cNvPicPr>
            <a:picLocks noChangeAspect="1"/>
          </p:cNvPicPr>
          <p:nvPr/>
        </p:nvPicPr>
        <p:blipFill>
          <a:blip r:embed="rId6"/>
          <a:stretch>
            <a:fillRect/>
          </a:stretch>
        </p:blipFill>
        <p:spPr>
          <a:xfrm>
            <a:off x="1285350" y="792293"/>
            <a:ext cx="5554677" cy="2068171"/>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6203ACE9-A83A-46C1-B7EC-070E3F425268}"/>
              </a:ext>
            </a:extLst>
          </p:cNvPr>
          <p:cNvPicPr>
            <a:picLocks noChangeAspect="1"/>
          </p:cNvPicPr>
          <p:nvPr/>
        </p:nvPicPr>
        <p:blipFill>
          <a:blip r:embed="rId7"/>
          <a:stretch>
            <a:fillRect/>
          </a:stretch>
        </p:blipFill>
        <p:spPr>
          <a:xfrm>
            <a:off x="7390174" y="1129128"/>
            <a:ext cx="3030355" cy="155715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25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62D65CC-7D6A-A7A1-D352-985C003FBBAD}"/>
              </a:ext>
            </a:extLst>
          </p:cNvPr>
          <p:cNvSpPr txBox="1"/>
          <p:nvPr/>
        </p:nvSpPr>
        <p:spPr>
          <a:xfrm>
            <a:off x="593333" y="1375797"/>
            <a:ext cx="11345238" cy="4708981"/>
          </a:xfrm>
          <a:prstGeom prst="rect">
            <a:avLst/>
          </a:prstGeom>
          <a:noFill/>
        </p:spPr>
        <p:txBody>
          <a:bodyPr wrap="square">
            <a:spAutoFit/>
          </a:bodyPr>
          <a:lstStyle/>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Forum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3"/>
              </a:rPr>
              <a:t>https://community.fabric.microsoft.com/t5/Databases-preview-forums/ct-p/databases</a:t>
            </a:r>
            <a:endPar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Announcements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4"/>
              </a:rPr>
              <a:t>https://blog.fabric.microsoft.com/en-US/blog/</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Ideas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5"/>
              </a:rPr>
              <a:t>https://ideas.fabric.microsoft.com/</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Regions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6"/>
              </a:rPr>
              <a:t>https://learn.microsoft.com/en-us/azure/reliability/reliability-fabric</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Roadmap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7"/>
              </a:rPr>
              <a:t>https://learn.microsoft.com/en-us/fabric/release-plan/</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What "Preview" means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8"/>
              </a:rPr>
              <a:t>https://learn.microsoft.com/en-us/fabric/get-started/preview</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Getting Started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9"/>
              </a:rPr>
              <a:t>https://learn.microsoft.com/en-us/fabric/database/sql/connect</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Tutorial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10"/>
              </a:rPr>
              <a:t>https://learn.microsoft.com/en-us/fabric/database/sql/tutorial-introduction</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Documentation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11"/>
              </a:rPr>
              <a:t>https://learn.microsoft.com/en-us/fabric/database/sql/overview</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MS Learn Course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12"/>
              </a:rPr>
              <a:t>https://learn.microsoft.com/en-us/training/paths/implement-operational-databases-in-microsoft-fabric/?ocid=fabricdb_prodanna_blog_azdata</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Data Exposed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13"/>
              </a:rPr>
              <a:t>https://www.youtube.com/watch?v=uYBIBZDHAeg</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Learn together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14"/>
              </a:rPr>
              <a:t>https://developer.microsoft.com/en-us/reactor/series/S-1431?ocid=fabricdb_prodanna_blog_azdata</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a:p>
            <a:pPr marL="171450" marR="0" lvl="0" indent="-171450" algn="l" defTabSz="914367" rtl="0" eaLnBrk="1" fontAlgn="ctr"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Mechanics video - </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hlinkClick r:id="rId15"/>
              </a:rPr>
              <a:t>https://www.youtube.com/watch?v=rEyv8pt4l-4</a:t>
            </a:r>
            <a:r>
              <a:rPr kumimoji="0" lang="en-US" sz="20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  </a:t>
            </a:r>
          </a:p>
        </p:txBody>
      </p:sp>
      <p:sp>
        <p:nvSpPr>
          <p:cNvPr id="6" name="TextBox 5">
            <a:extLst>
              <a:ext uri="{FF2B5EF4-FFF2-40B4-BE49-F238E27FC236}">
                <a16:creationId xmlns:a16="http://schemas.microsoft.com/office/drawing/2014/main" id="{9EFF51D8-66B2-113D-205E-B2D39ACBA3A9}"/>
              </a:ext>
            </a:extLst>
          </p:cNvPr>
          <p:cNvSpPr txBox="1"/>
          <p:nvPr/>
        </p:nvSpPr>
        <p:spPr>
          <a:xfrm>
            <a:off x="593333" y="216027"/>
            <a:ext cx="6097712" cy="830997"/>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Resources</a:t>
            </a:r>
            <a:endParaRPr kumimoji="0" lang="en-US" sz="4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4998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5D28D3A-C128-207A-BDF3-353CF71821CD}"/>
              </a:ext>
            </a:extLst>
          </p:cNvPr>
          <p:cNvSpPr>
            <a:spLocks noGrp="1"/>
          </p:cNvSpPr>
          <p:nvPr>
            <p:ph type="body" sz="quarter" idx="11"/>
          </p:nvPr>
        </p:nvSpPr>
        <p:spPr/>
        <p:txBody>
          <a:bodyPr/>
          <a:lstStyle/>
          <a:p>
            <a:r>
              <a:rPr lang="en-US"/>
              <a:t>Use Cases</a:t>
            </a:r>
          </a:p>
        </p:txBody>
      </p:sp>
    </p:spTree>
    <p:extLst>
      <p:ext uri="{BB962C8B-B14F-4D97-AF65-F5344CB8AC3E}">
        <p14:creationId xmlns:p14="http://schemas.microsoft.com/office/powerpoint/2010/main" val="3670198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35BCA-8153-C6D6-F86C-BCF9EDF231B8}"/>
            </a:ext>
          </a:extLst>
        </p:cNvPr>
        <p:cNvGrpSpPr/>
        <p:nvPr/>
      </p:nvGrpSpPr>
      <p:grpSpPr>
        <a:xfrm>
          <a:off x="0" y="0"/>
          <a:ext cx="0" cy="0"/>
          <a:chOff x="0" y="0"/>
          <a:chExt cx="0" cy="0"/>
        </a:xfrm>
      </p:grpSpPr>
      <p:sp>
        <p:nvSpPr>
          <p:cNvPr id="34" name="TextBox 33">
            <a:extLst>
              <a:ext uri="{FF2B5EF4-FFF2-40B4-BE49-F238E27FC236}">
                <a16:creationId xmlns:a16="http://schemas.microsoft.com/office/drawing/2014/main" id="{32F51515-C7E6-1EE5-D9FF-89AF13C29719}"/>
              </a:ext>
            </a:extLst>
          </p:cNvPr>
          <p:cNvSpPr txBox="1"/>
          <p:nvPr/>
        </p:nvSpPr>
        <p:spPr>
          <a:xfrm>
            <a:off x="8975626" y="1292139"/>
            <a:ext cx="3122676" cy="3623300"/>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This complete analytics solution view leverages the new SQL database in Fabric, providing a simplified and integrated experience for developers. The use of GraphQL, Fabric Notebooks, and Power BI ensures that developers can easily ingest, process, analyze, and visualize data, enabling the company to gain valuable insights and make informed decisions.</a:t>
            </a:r>
          </a:p>
        </p:txBody>
      </p:sp>
      <p:grpSp>
        <p:nvGrpSpPr>
          <p:cNvPr id="53" name="Group 52">
            <a:extLst>
              <a:ext uri="{FF2B5EF4-FFF2-40B4-BE49-F238E27FC236}">
                <a16:creationId xmlns:a16="http://schemas.microsoft.com/office/drawing/2014/main" id="{A34B460A-DEF4-B6D0-EEF5-E2F441EA8254}"/>
              </a:ext>
            </a:extLst>
          </p:cNvPr>
          <p:cNvGrpSpPr/>
          <p:nvPr/>
        </p:nvGrpSpPr>
        <p:grpSpPr>
          <a:xfrm>
            <a:off x="361135" y="523294"/>
            <a:ext cx="1415608" cy="1912774"/>
            <a:chOff x="361135" y="523294"/>
            <a:chExt cx="1415608" cy="1912774"/>
          </a:xfrm>
        </p:grpSpPr>
        <p:pic>
          <p:nvPicPr>
            <p:cNvPr id="8" name="Graphic 7" descr="Programmer female outline">
              <a:extLst>
                <a:ext uri="{FF2B5EF4-FFF2-40B4-BE49-F238E27FC236}">
                  <a16:creationId xmlns:a16="http://schemas.microsoft.com/office/drawing/2014/main" id="{51AE4A0C-E0D2-B52D-4BF6-5C042F465A5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135" y="523294"/>
              <a:ext cx="914400" cy="914400"/>
            </a:xfrm>
            <a:prstGeom prst="rect">
              <a:avLst/>
            </a:prstGeom>
          </p:spPr>
        </p:pic>
        <p:pic>
          <p:nvPicPr>
            <p:cNvPr id="26" name="Graphic 25" descr="Web design outline">
              <a:extLst>
                <a:ext uri="{FF2B5EF4-FFF2-40B4-BE49-F238E27FC236}">
                  <a16:creationId xmlns:a16="http://schemas.microsoft.com/office/drawing/2014/main" id="{5219E64A-8D91-39B6-6B9A-98F2900F309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2696" y="1438844"/>
              <a:ext cx="775392" cy="775392"/>
            </a:xfrm>
            <a:prstGeom prst="rect">
              <a:avLst/>
            </a:prstGeom>
          </p:spPr>
        </p:pic>
        <p:sp>
          <p:nvSpPr>
            <p:cNvPr id="36" name="TextBox 35">
              <a:extLst>
                <a:ext uri="{FF2B5EF4-FFF2-40B4-BE49-F238E27FC236}">
                  <a16:creationId xmlns:a16="http://schemas.microsoft.com/office/drawing/2014/main" id="{73BC4D28-C4C0-FBB1-3F88-E6026158727C}"/>
                </a:ext>
              </a:extLst>
            </p:cNvPr>
            <p:cNvSpPr txBox="1"/>
            <p:nvPr/>
          </p:nvSpPr>
          <p:spPr>
            <a:xfrm>
              <a:off x="484391" y="2061251"/>
              <a:ext cx="1292352" cy="374817"/>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Application</a:t>
              </a:r>
            </a:p>
          </p:txBody>
        </p:sp>
      </p:grpSp>
      <p:grpSp>
        <p:nvGrpSpPr>
          <p:cNvPr id="54" name="Group 53">
            <a:extLst>
              <a:ext uri="{FF2B5EF4-FFF2-40B4-BE49-F238E27FC236}">
                <a16:creationId xmlns:a16="http://schemas.microsoft.com/office/drawing/2014/main" id="{7EBDBBF1-5CCD-4E24-6848-48B093CAB29C}"/>
              </a:ext>
            </a:extLst>
          </p:cNvPr>
          <p:cNvGrpSpPr/>
          <p:nvPr/>
        </p:nvGrpSpPr>
        <p:grpSpPr>
          <a:xfrm>
            <a:off x="190352" y="3879584"/>
            <a:ext cx="1517941" cy="1389077"/>
            <a:chOff x="361135" y="3875347"/>
            <a:chExt cx="1517941" cy="1389077"/>
          </a:xfrm>
        </p:grpSpPr>
        <p:grpSp>
          <p:nvGrpSpPr>
            <p:cNvPr id="31" name="Group 30">
              <a:extLst>
                <a:ext uri="{FF2B5EF4-FFF2-40B4-BE49-F238E27FC236}">
                  <a16:creationId xmlns:a16="http://schemas.microsoft.com/office/drawing/2014/main" id="{B896E505-3EB6-8235-BF8B-8032518B51C5}"/>
                </a:ext>
              </a:extLst>
            </p:cNvPr>
            <p:cNvGrpSpPr/>
            <p:nvPr/>
          </p:nvGrpSpPr>
          <p:grpSpPr>
            <a:xfrm>
              <a:off x="693192" y="3875347"/>
              <a:ext cx="914400" cy="914400"/>
              <a:chOff x="4405921" y="4037200"/>
              <a:chExt cx="914400" cy="914400"/>
            </a:xfrm>
          </p:grpSpPr>
          <p:pic>
            <p:nvPicPr>
              <p:cNvPr id="28" name="Graphic 27" descr="Bar chart outline">
                <a:extLst>
                  <a:ext uri="{FF2B5EF4-FFF2-40B4-BE49-F238E27FC236}">
                    <a16:creationId xmlns:a16="http://schemas.microsoft.com/office/drawing/2014/main" id="{5FE1DE9B-195E-EF30-1FE9-0D109BFFFEC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558952" y="4268302"/>
                <a:ext cx="540517" cy="540517"/>
              </a:xfrm>
              <a:prstGeom prst="rect">
                <a:avLst/>
              </a:prstGeom>
            </p:spPr>
          </p:pic>
          <p:pic>
            <p:nvPicPr>
              <p:cNvPr id="30" name="Graphic 29" descr="Paper outline">
                <a:extLst>
                  <a:ext uri="{FF2B5EF4-FFF2-40B4-BE49-F238E27FC236}">
                    <a16:creationId xmlns:a16="http://schemas.microsoft.com/office/drawing/2014/main" id="{FE0E6D3C-4DC6-6F01-C555-CB377C0E334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405921" y="4037200"/>
                <a:ext cx="914400" cy="914400"/>
              </a:xfrm>
              <a:prstGeom prst="rect">
                <a:avLst/>
              </a:prstGeom>
            </p:spPr>
          </p:pic>
        </p:grpSp>
        <p:sp>
          <p:nvSpPr>
            <p:cNvPr id="39" name="TextBox 38">
              <a:extLst>
                <a:ext uri="{FF2B5EF4-FFF2-40B4-BE49-F238E27FC236}">
                  <a16:creationId xmlns:a16="http://schemas.microsoft.com/office/drawing/2014/main" id="{10337948-C7AE-ECFF-E565-5AF8F33FFDA2}"/>
                </a:ext>
              </a:extLst>
            </p:cNvPr>
            <p:cNvSpPr txBox="1"/>
            <p:nvPr/>
          </p:nvSpPr>
          <p:spPr>
            <a:xfrm>
              <a:off x="361135" y="4715812"/>
              <a:ext cx="1517941" cy="548612"/>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Analysis </a:t>
              </a:r>
              <a:r>
                <a:rPr kumimoji="0" lang="en-US" sz="1200" b="0" i="0" u="none" strike="noStrike" kern="1200" cap="none" spc="0" normalizeH="0" baseline="0" noProof="0">
                  <a:ln>
                    <a:noFill/>
                  </a:ln>
                  <a:solidFill>
                    <a:srgbClr val="000000"/>
                  </a:solidFill>
                  <a:effectLst/>
                  <a:uLnTx/>
                  <a:uFillTx/>
                  <a:latin typeface="Calibri" panose="020F0502020204030204"/>
                  <a:ea typeface="+mn-ea"/>
                  <a:cs typeface="+mn-cs"/>
                </a:rPr>
                <a:t>(Power BI, Code, Notebooks)</a:t>
              </a:r>
              <a:endPar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55" name="Group 54">
            <a:extLst>
              <a:ext uri="{FF2B5EF4-FFF2-40B4-BE49-F238E27FC236}">
                <a16:creationId xmlns:a16="http://schemas.microsoft.com/office/drawing/2014/main" id="{726D0B08-1A26-A2BA-4123-BBB90D556957}"/>
              </a:ext>
            </a:extLst>
          </p:cNvPr>
          <p:cNvGrpSpPr/>
          <p:nvPr/>
        </p:nvGrpSpPr>
        <p:grpSpPr>
          <a:xfrm>
            <a:off x="4007292" y="5689207"/>
            <a:ext cx="3804416" cy="914400"/>
            <a:chOff x="4018675" y="5671800"/>
            <a:chExt cx="3804416" cy="914400"/>
          </a:xfrm>
        </p:grpSpPr>
        <p:pic>
          <p:nvPicPr>
            <p:cNvPr id="20" name="Graphic 19" descr="Document outline">
              <a:extLst>
                <a:ext uri="{FF2B5EF4-FFF2-40B4-BE49-F238E27FC236}">
                  <a16:creationId xmlns:a16="http://schemas.microsoft.com/office/drawing/2014/main" id="{9C4CBAFA-FC17-0FA6-C4D1-CFF5A43C850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018675" y="5671800"/>
              <a:ext cx="790438" cy="790438"/>
            </a:xfrm>
            <a:prstGeom prst="rect">
              <a:avLst/>
            </a:prstGeom>
          </p:spPr>
        </p:pic>
        <p:pic>
          <p:nvPicPr>
            <p:cNvPr id="22" name="Graphic 21" descr="Filing Box Archive outline">
              <a:extLst>
                <a:ext uri="{FF2B5EF4-FFF2-40B4-BE49-F238E27FC236}">
                  <a16:creationId xmlns:a16="http://schemas.microsoft.com/office/drawing/2014/main" id="{F9E4744E-E504-EC18-BE5F-6CADC99C331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908691" y="5671800"/>
              <a:ext cx="914400" cy="914400"/>
            </a:xfrm>
            <a:prstGeom prst="rect">
              <a:avLst/>
            </a:prstGeom>
          </p:spPr>
        </p:pic>
        <p:sp>
          <p:nvSpPr>
            <p:cNvPr id="44" name="TextBox 43">
              <a:extLst>
                <a:ext uri="{FF2B5EF4-FFF2-40B4-BE49-F238E27FC236}">
                  <a16:creationId xmlns:a16="http://schemas.microsoft.com/office/drawing/2014/main" id="{221D0DFA-3C3F-C069-39FC-8007BC7D63DA}"/>
                </a:ext>
              </a:extLst>
            </p:cNvPr>
            <p:cNvSpPr txBox="1"/>
            <p:nvPr/>
          </p:nvSpPr>
          <p:spPr>
            <a:xfrm>
              <a:off x="5080990" y="5892065"/>
              <a:ext cx="1696494"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Data Sources</a:t>
              </a:r>
            </a:p>
          </p:txBody>
        </p:sp>
      </p:grpSp>
      <p:grpSp>
        <p:nvGrpSpPr>
          <p:cNvPr id="2" name="Group 1">
            <a:extLst>
              <a:ext uri="{FF2B5EF4-FFF2-40B4-BE49-F238E27FC236}">
                <a16:creationId xmlns:a16="http://schemas.microsoft.com/office/drawing/2014/main" id="{813778FD-737E-3AB2-0761-90B1B75CFBA2}"/>
              </a:ext>
            </a:extLst>
          </p:cNvPr>
          <p:cNvGrpSpPr/>
          <p:nvPr/>
        </p:nvGrpSpPr>
        <p:grpSpPr>
          <a:xfrm>
            <a:off x="2394268" y="800153"/>
            <a:ext cx="6432263" cy="4568748"/>
            <a:chOff x="2394268" y="800153"/>
            <a:chExt cx="6432263" cy="4568748"/>
          </a:xfrm>
        </p:grpSpPr>
        <p:grpSp>
          <p:nvGrpSpPr>
            <p:cNvPr id="48" name="Group 47">
              <a:extLst>
                <a:ext uri="{FF2B5EF4-FFF2-40B4-BE49-F238E27FC236}">
                  <a16:creationId xmlns:a16="http://schemas.microsoft.com/office/drawing/2014/main" id="{1D105F0B-F4C5-62D2-62CA-C50F7E14C838}"/>
                </a:ext>
              </a:extLst>
            </p:cNvPr>
            <p:cNvGrpSpPr/>
            <p:nvPr/>
          </p:nvGrpSpPr>
          <p:grpSpPr>
            <a:xfrm>
              <a:off x="2394268" y="800153"/>
              <a:ext cx="6432263" cy="4568748"/>
              <a:chOff x="2355120" y="903302"/>
              <a:chExt cx="6432263" cy="4568748"/>
            </a:xfrm>
          </p:grpSpPr>
          <p:sp>
            <p:nvSpPr>
              <p:cNvPr id="47" name="Rectangle: Rounded Corners 46">
                <a:extLst>
                  <a:ext uri="{FF2B5EF4-FFF2-40B4-BE49-F238E27FC236}">
                    <a16:creationId xmlns:a16="http://schemas.microsoft.com/office/drawing/2014/main" id="{E28ED4E2-12B6-76E6-D673-473ACD191912}"/>
                  </a:ext>
                </a:extLst>
              </p:cNvPr>
              <p:cNvSpPr/>
              <p:nvPr/>
            </p:nvSpPr>
            <p:spPr>
              <a:xfrm>
                <a:off x="2355120" y="903302"/>
                <a:ext cx="6432263" cy="456874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026" name="Picture 2" descr="Microsoft Fabric Workshop">
                <a:extLst>
                  <a:ext uri="{FF2B5EF4-FFF2-40B4-BE49-F238E27FC236}">
                    <a16:creationId xmlns:a16="http://schemas.microsoft.com/office/drawing/2014/main" id="{AE0BBA3B-89FE-79D5-2860-F31083452DBA}"/>
                  </a:ext>
                </a:extLst>
              </p:cNvPr>
              <p:cNvPicPr>
                <a:picLocks noChangeAspect="1" noChangeArrowheads="1"/>
              </p:cNvPicPr>
              <p:nvPr/>
            </p:nvPicPr>
            <p:blipFill>
              <a:blip r:embed="rId15">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664276" y="1110903"/>
                <a:ext cx="819150" cy="8191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a:extLst>
                <a:ext uri="{FF2B5EF4-FFF2-40B4-BE49-F238E27FC236}">
                  <a16:creationId xmlns:a16="http://schemas.microsoft.com/office/drawing/2014/main" id="{93FFFE3A-29E9-0B1D-9142-5DB1C71BAD38}"/>
                </a:ext>
              </a:extLst>
            </p:cNvPr>
            <p:cNvGrpSpPr/>
            <p:nvPr/>
          </p:nvGrpSpPr>
          <p:grpSpPr>
            <a:xfrm>
              <a:off x="2757649" y="3675796"/>
              <a:ext cx="2478589" cy="1186643"/>
              <a:chOff x="2749219" y="3691299"/>
              <a:chExt cx="2478589" cy="1186643"/>
            </a:xfrm>
          </p:grpSpPr>
          <p:pic>
            <p:nvPicPr>
              <p:cNvPr id="18" name="Graphic 17" descr="Database outline">
                <a:extLst>
                  <a:ext uri="{FF2B5EF4-FFF2-40B4-BE49-F238E27FC236}">
                    <a16:creationId xmlns:a16="http://schemas.microsoft.com/office/drawing/2014/main" id="{645405D4-6B30-8B0D-CD86-0C40E917D04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413140" y="3691299"/>
                <a:ext cx="914400" cy="914400"/>
              </a:xfrm>
              <a:prstGeom prst="rect">
                <a:avLst/>
              </a:prstGeom>
            </p:spPr>
          </p:pic>
          <p:sp>
            <p:nvSpPr>
              <p:cNvPr id="38" name="TextBox 37">
                <a:extLst>
                  <a:ext uri="{FF2B5EF4-FFF2-40B4-BE49-F238E27FC236}">
                    <a16:creationId xmlns:a16="http://schemas.microsoft.com/office/drawing/2014/main" id="{02E15D18-C4CD-FF1C-DF9D-769C5F887C8A}"/>
                  </a:ext>
                </a:extLst>
              </p:cNvPr>
              <p:cNvSpPr txBox="1"/>
              <p:nvPr/>
            </p:nvSpPr>
            <p:spPr>
              <a:xfrm>
                <a:off x="2749219" y="4513996"/>
                <a:ext cx="2478589"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SQL database in Fabric</a:t>
                </a:r>
              </a:p>
            </p:txBody>
          </p:sp>
        </p:grpSp>
        <p:grpSp>
          <p:nvGrpSpPr>
            <p:cNvPr id="51" name="Group 50">
              <a:extLst>
                <a:ext uri="{FF2B5EF4-FFF2-40B4-BE49-F238E27FC236}">
                  <a16:creationId xmlns:a16="http://schemas.microsoft.com/office/drawing/2014/main" id="{408AB220-EF8F-7CAF-7FD7-0E913D5CBD9B}"/>
                </a:ext>
              </a:extLst>
            </p:cNvPr>
            <p:cNvGrpSpPr/>
            <p:nvPr/>
          </p:nvGrpSpPr>
          <p:grpSpPr>
            <a:xfrm>
              <a:off x="5190161" y="3710171"/>
              <a:ext cx="1696494" cy="1135565"/>
              <a:chOff x="5078126" y="3596943"/>
              <a:chExt cx="1696494" cy="1135565"/>
            </a:xfrm>
          </p:grpSpPr>
          <p:pic>
            <p:nvPicPr>
              <p:cNvPr id="6" name="Graphic 5" descr="Illustrator outline">
                <a:extLst>
                  <a:ext uri="{FF2B5EF4-FFF2-40B4-BE49-F238E27FC236}">
                    <a16:creationId xmlns:a16="http://schemas.microsoft.com/office/drawing/2014/main" id="{634DF1F0-1F15-87A3-A862-9F6D559B0811}"/>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5448660" y="3596943"/>
                <a:ext cx="914400" cy="914400"/>
              </a:xfrm>
              <a:prstGeom prst="rect">
                <a:avLst/>
              </a:prstGeom>
            </p:spPr>
          </p:pic>
          <p:sp>
            <p:nvSpPr>
              <p:cNvPr id="41" name="TextBox 40">
                <a:extLst>
                  <a:ext uri="{FF2B5EF4-FFF2-40B4-BE49-F238E27FC236}">
                    <a16:creationId xmlns:a16="http://schemas.microsoft.com/office/drawing/2014/main" id="{6896AB79-30FB-09CF-21E5-3AB992DBE152}"/>
                  </a:ext>
                </a:extLst>
              </p:cNvPr>
              <p:cNvSpPr txBox="1"/>
              <p:nvPr/>
            </p:nvSpPr>
            <p:spPr>
              <a:xfrm>
                <a:off x="5078126" y="4368562"/>
                <a:ext cx="1696494"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Pipelines</a:t>
                </a:r>
              </a:p>
            </p:txBody>
          </p:sp>
        </p:grpSp>
        <p:grpSp>
          <p:nvGrpSpPr>
            <p:cNvPr id="50" name="Group 49">
              <a:extLst>
                <a:ext uri="{FF2B5EF4-FFF2-40B4-BE49-F238E27FC236}">
                  <a16:creationId xmlns:a16="http://schemas.microsoft.com/office/drawing/2014/main" id="{DC9E300C-E717-6BCF-CBD2-0CBF05F82BDA}"/>
                </a:ext>
              </a:extLst>
            </p:cNvPr>
            <p:cNvGrpSpPr/>
            <p:nvPr/>
          </p:nvGrpSpPr>
          <p:grpSpPr>
            <a:xfrm>
              <a:off x="6736703" y="2469694"/>
              <a:ext cx="1696494" cy="1146536"/>
              <a:chOff x="6758815" y="2814353"/>
              <a:chExt cx="1696494" cy="1146536"/>
            </a:xfrm>
          </p:grpSpPr>
          <p:pic>
            <p:nvPicPr>
              <p:cNvPr id="12" name="Graphic 11" descr="Server outline">
                <a:extLst>
                  <a:ext uri="{FF2B5EF4-FFF2-40B4-BE49-F238E27FC236}">
                    <a16:creationId xmlns:a16="http://schemas.microsoft.com/office/drawing/2014/main" id="{223A8569-3060-3372-8793-EDA9BA063D43}"/>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149862" y="2814353"/>
                <a:ext cx="914400" cy="914400"/>
              </a:xfrm>
              <a:prstGeom prst="rect">
                <a:avLst/>
              </a:prstGeom>
            </p:spPr>
          </p:pic>
          <p:sp>
            <p:nvSpPr>
              <p:cNvPr id="42" name="TextBox 41">
                <a:extLst>
                  <a:ext uri="{FF2B5EF4-FFF2-40B4-BE49-F238E27FC236}">
                    <a16:creationId xmlns:a16="http://schemas.microsoft.com/office/drawing/2014/main" id="{9C09AFD5-A47E-F46F-538F-E2A5814F38C4}"/>
                  </a:ext>
                </a:extLst>
              </p:cNvPr>
              <p:cNvSpPr txBox="1"/>
              <p:nvPr/>
            </p:nvSpPr>
            <p:spPr>
              <a:xfrm>
                <a:off x="6758815" y="3596943"/>
                <a:ext cx="1696494"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Data Warehouse</a:t>
                </a:r>
              </a:p>
            </p:txBody>
          </p:sp>
        </p:grpSp>
        <p:grpSp>
          <p:nvGrpSpPr>
            <p:cNvPr id="46" name="Group 45">
              <a:extLst>
                <a:ext uri="{FF2B5EF4-FFF2-40B4-BE49-F238E27FC236}">
                  <a16:creationId xmlns:a16="http://schemas.microsoft.com/office/drawing/2014/main" id="{383F6183-59B1-0A1E-DD75-2BDEFEA60E57}"/>
                </a:ext>
              </a:extLst>
            </p:cNvPr>
            <p:cNvGrpSpPr/>
            <p:nvPr/>
          </p:nvGrpSpPr>
          <p:grpSpPr>
            <a:xfrm>
              <a:off x="2605198" y="1375359"/>
              <a:ext cx="2650503" cy="2065143"/>
              <a:chOff x="2605198" y="1375359"/>
              <a:chExt cx="2650503" cy="2065143"/>
            </a:xfrm>
          </p:grpSpPr>
          <p:sp>
            <p:nvSpPr>
              <p:cNvPr id="32" name="Rectangle: Rounded Corners 31">
                <a:extLst>
                  <a:ext uri="{FF2B5EF4-FFF2-40B4-BE49-F238E27FC236}">
                    <a16:creationId xmlns:a16="http://schemas.microsoft.com/office/drawing/2014/main" id="{2AE21363-E7A4-B1F3-DD4C-35A6F9001EE5}"/>
                  </a:ext>
                </a:extLst>
              </p:cNvPr>
              <p:cNvSpPr/>
              <p:nvPr/>
            </p:nvSpPr>
            <p:spPr>
              <a:xfrm>
                <a:off x="2721935" y="1375359"/>
                <a:ext cx="2308508" cy="2065143"/>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0" name="Graphic 9" descr="Blockchain outline">
                <a:extLst>
                  <a:ext uri="{FF2B5EF4-FFF2-40B4-BE49-F238E27FC236}">
                    <a16:creationId xmlns:a16="http://schemas.microsoft.com/office/drawing/2014/main" id="{CC3C33EF-D908-AFC0-11AF-A1578A53A3F0}"/>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2812269" y="1385950"/>
                <a:ext cx="1150748" cy="1150748"/>
              </a:xfrm>
              <a:prstGeom prst="rect">
                <a:avLst/>
              </a:prstGeom>
            </p:spPr>
          </p:pic>
          <p:pic>
            <p:nvPicPr>
              <p:cNvPr id="16" name="Graphic 15" descr="Database with solid fill">
                <a:extLst>
                  <a:ext uri="{FF2B5EF4-FFF2-40B4-BE49-F238E27FC236}">
                    <a16:creationId xmlns:a16="http://schemas.microsoft.com/office/drawing/2014/main" id="{2363D33B-578E-BC8F-BC95-2F371F56F0B8}"/>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3838168" y="2238232"/>
                <a:ext cx="914400" cy="914400"/>
              </a:xfrm>
              <a:prstGeom prst="rect">
                <a:avLst/>
              </a:prstGeom>
            </p:spPr>
          </p:pic>
          <p:sp>
            <p:nvSpPr>
              <p:cNvPr id="37" name="TextBox 36">
                <a:extLst>
                  <a:ext uri="{FF2B5EF4-FFF2-40B4-BE49-F238E27FC236}">
                    <a16:creationId xmlns:a16="http://schemas.microsoft.com/office/drawing/2014/main" id="{F31E1CE0-3319-B94F-0E46-CF51C822A345}"/>
                  </a:ext>
                </a:extLst>
              </p:cNvPr>
              <p:cNvSpPr txBox="1"/>
              <p:nvPr/>
            </p:nvSpPr>
            <p:spPr>
              <a:xfrm>
                <a:off x="3531470" y="3042962"/>
                <a:ext cx="1517941"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SQL Endpoint</a:t>
                </a:r>
              </a:p>
            </p:txBody>
          </p:sp>
          <p:sp>
            <p:nvSpPr>
              <p:cNvPr id="40" name="TextBox 39">
                <a:extLst>
                  <a:ext uri="{FF2B5EF4-FFF2-40B4-BE49-F238E27FC236}">
                    <a16:creationId xmlns:a16="http://schemas.microsoft.com/office/drawing/2014/main" id="{E05C8478-385E-365D-4A82-262DE6EB34E2}"/>
                  </a:ext>
                </a:extLst>
              </p:cNvPr>
              <p:cNvSpPr txBox="1"/>
              <p:nvPr/>
            </p:nvSpPr>
            <p:spPr>
              <a:xfrm>
                <a:off x="3737760" y="1482102"/>
                <a:ext cx="1517941"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OneLake</a:t>
                </a:r>
              </a:p>
            </p:txBody>
          </p:sp>
          <p:sp>
            <p:nvSpPr>
              <p:cNvPr id="45" name="TextBox 44">
                <a:extLst>
                  <a:ext uri="{FF2B5EF4-FFF2-40B4-BE49-F238E27FC236}">
                    <a16:creationId xmlns:a16="http://schemas.microsoft.com/office/drawing/2014/main" id="{E70123AD-C9B2-9EAB-7D27-962E25AEC4C8}"/>
                  </a:ext>
                </a:extLst>
              </p:cNvPr>
              <p:cNvSpPr txBox="1"/>
              <p:nvPr/>
            </p:nvSpPr>
            <p:spPr>
              <a:xfrm>
                <a:off x="2605198" y="2392137"/>
                <a:ext cx="1517941"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Data</a:t>
                </a:r>
              </a:p>
            </p:txBody>
          </p:sp>
        </p:grpSp>
        <p:grpSp>
          <p:nvGrpSpPr>
            <p:cNvPr id="52" name="Group 51">
              <a:extLst>
                <a:ext uri="{FF2B5EF4-FFF2-40B4-BE49-F238E27FC236}">
                  <a16:creationId xmlns:a16="http://schemas.microsoft.com/office/drawing/2014/main" id="{FFAB8776-81F5-8E35-0021-E2F0FFA86724}"/>
                </a:ext>
              </a:extLst>
            </p:cNvPr>
            <p:cNvGrpSpPr/>
            <p:nvPr/>
          </p:nvGrpSpPr>
          <p:grpSpPr>
            <a:xfrm>
              <a:off x="5149163" y="1160891"/>
              <a:ext cx="1696494" cy="1753669"/>
              <a:chOff x="4839081" y="856145"/>
              <a:chExt cx="1696494" cy="1753669"/>
            </a:xfrm>
          </p:grpSpPr>
          <p:grpSp>
            <p:nvGrpSpPr>
              <p:cNvPr id="49" name="Group 48">
                <a:extLst>
                  <a:ext uri="{FF2B5EF4-FFF2-40B4-BE49-F238E27FC236}">
                    <a16:creationId xmlns:a16="http://schemas.microsoft.com/office/drawing/2014/main" id="{37112487-BF0F-DE86-EC0D-705D71727FCF}"/>
                  </a:ext>
                </a:extLst>
              </p:cNvPr>
              <p:cNvGrpSpPr/>
              <p:nvPr/>
            </p:nvGrpSpPr>
            <p:grpSpPr>
              <a:xfrm>
                <a:off x="4839081" y="1433922"/>
                <a:ext cx="1696494" cy="1175892"/>
                <a:chOff x="4839081" y="1433922"/>
                <a:chExt cx="1696494" cy="1175892"/>
              </a:xfrm>
            </p:grpSpPr>
            <p:grpSp>
              <p:nvGrpSpPr>
                <p:cNvPr id="29" name="Group 28">
                  <a:extLst>
                    <a:ext uri="{FF2B5EF4-FFF2-40B4-BE49-F238E27FC236}">
                      <a16:creationId xmlns:a16="http://schemas.microsoft.com/office/drawing/2014/main" id="{3F863A4E-C28A-AA7F-0855-4D71109A2C3E}"/>
                    </a:ext>
                  </a:extLst>
                </p:cNvPr>
                <p:cNvGrpSpPr/>
                <p:nvPr/>
              </p:nvGrpSpPr>
              <p:grpSpPr>
                <a:xfrm>
                  <a:off x="5256041" y="1433922"/>
                  <a:ext cx="914400" cy="914400"/>
                  <a:chOff x="10295652" y="4189761"/>
                  <a:chExt cx="914400" cy="914400"/>
                </a:xfrm>
              </p:grpSpPr>
              <p:pic>
                <p:nvPicPr>
                  <p:cNvPr id="4" name="Graphic 3" descr="Internet Of Things outline">
                    <a:extLst>
                      <a:ext uri="{FF2B5EF4-FFF2-40B4-BE49-F238E27FC236}">
                        <a16:creationId xmlns:a16="http://schemas.microsoft.com/office/drawing/2014/main" id="{9969489C-4524-EDAF-4AC8-26C6B5A61218}"/>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506888" y="4431875"/>
                    <a:ext cx="491928" cy="491928"/>
                  </a:xfrm>
                  <a:prstGeom prst="rect">
                    <a:avLst/>
                  </a:prstGeom>
                </p:spPr>
              </p:pic>
              <p:pic>
                <p:nvPicPr>
                  <p:cNvPr id="24" name="Graphic 23" descr="Paper outline">
                    <a:extLst>
                      <a:ext uri="{FF2B5EF4-FFF2-40B4-BE49-F238E27FC236}">
                        <a16:creationId xmlns:a16="http://schemas.microsoft.com/office/drawing/2014/main" id="{F7925487-C8B0-FC07-7757-E025BDE15D3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295652" y="4189761"/>
                    <a:ext cx="914400" cy="914400"/>
                  </a:xfrm>
                  <a:prstGeom prst="rect">
                    <a:avLst/>
                  </a:prstGeom>
                </p:spPr>
              </p:pic>
            </p:grpSp>
            <p:sp>
              <p:nvSpPr>
                <p:cNvPr id="43" name="TextBox 42">
                  <a:extLst>
                    <a:ext uri="{FF2B5EF4-FFF2-40B4-BE49-F238E27FC236}">
                      <a16:creationId xmlns:a16="http://schemas.microsoft.com/office/drawing/2014/main" id="{1003500C-C061-BED8-1CB9-031FEEEA0621}"/>
                    </a:ext>
                  </a:extLst>
                </p:cNvPr>
                <p:cNvSpPr txBox="1"/>
                <p:nvPr/>
              </p:nvSpPr>
              <p:spPr>
                <a:xfrm>
                  <a:off x="4839081" y="2245868"/>
                  <a:ext cx="1696494"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Notebooks</a:t>
                  </a:r>
                </a:p>
              </p:txBody>
            </p:sp>
          </p:grpSp>
          <p:pic>
            <p:nvPicPr>
              <p:cNvPr id="1028" name="Picture 4" descr="Apache Spark Logo Png Apache Spark Logo Free Transparent Clipart ...">
                <a:extLst>
                  <a:ext uri="{FF2B5EF4-FFF2-40B4-BE49-F238E27FC236}">
                    <a16:creationId xmlns:a16="http://schemas.microsoft.com/office/drawing/2014/main" id="{D17E56BF-294A-A716-730F-1190659A6211}"/>
                  </a:ext>
                </a:extLst>
              </p:cNvPr>
              <p:cNvPicPr>
                <a:picLocks noChangeAspect="1" noChangeArrowheads="1"/>
              </p:cNvPicPr>
              <p:nvPr/>
            </p:nvPicPr>
            <p:blipFill>
              <a:blip r:embed="rId29">
                <a:extLst>
                  <a:ext uri="{BEBA8EAE-BF5A-486C-A8C5-ECC9F3942E4B}">
                    <a14:imgProps xmlns:a14="http://schemas.microsoft.com/office/drawing/2010/main">
                      <a14:imgLayer r:embed="rId30">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300318" y="856145"/>
                <a:ext cx="825846" cy="825846"/>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9" name="Group 8">
            <a:extLst>
              <a:ext uri="{FF2B5EF4-FFF2-40B4-BE49-F238E27FC236}">
                <a16:creationId xmlns:a16="http://schemas.microsoft.com/office/drawing/2014/main" id="{82FE43AE-ABEB-3DE4-30DE-EEF144ECEFFE}"/>
              </a:ext>
            </a:extLst>
          </p:cNvPr>
          <p:cNvGrpSpPr/>
          <p:nvPr/>
        </p:nvGrpSpPr>
        <p:grpSpPr>
          <a:xfrm>
            <a:off x="325541" y="2644797"/>
            <a:ext cx="1526474" cy="1046502"/>
            <a:chOff x="325541" y="2644797"/>
            <a:chExt cx="1526474" cy="1046502"/>
          </a:xfrm>
        </p:grpSpPr>
        <p:pic>
          <p:nvPicPr>
            <p:cNvPr id="58" name="Graphic 57" descr="Person with idea outline">
              <a:extLst>
                <a:ext uri="{FF2B5EF4-FFF2-40B4-BE49-F238E27FC236}">
                  <a16:creationId xmlns:a16="http://schemas.microsoft.com/office/drawing/2014/main" id="{20ABC00A-A95D-C1FB-0A2F-C3B4B8298E9C}"/>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325541" y="2644797"/>
              <a:ext cx="1046502" cy="1046502"/>
            </a:xfrm>
            <a:prstGeom prst="rect">
              <a:avLst/>
            </a:prstGeom>
          </p:spPr>
        </p:pic>
        <p:sp>
          <p:nvSpPr>
            <p:cNvPr id="7" name="TextBox 6">
              <a:extLst>
                <a:ext uri="{FF2B5EF4-FFF2-40B4-BE49-F238E27FC236}">
                  <a16:creationId xmlns:a16="http://schemas.microsoft.com/office/drawing/2014/main" id="{60B6574B-AEC7-04EF-4C1A-CCCA4C9B089E}"/>
                </a:ext>
              </a:extLst>
            </p:cNvPr>
            <p:cNvSpPr txBox="1"/>
            <p:nvPr/>
          </p:nvSpPr>
          <p:spPr>
            <a:xfrm>
              <a:off x="661683" y="3084527"/>
              <a:ext cx="1190332" cy="363946"/>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DevOps </a:t>
              </a:r>
            </a:p>
          </p:txBody>
        </p:sp>
      </p:grpSp>
      <p:grpSp>
        <p:nvGrpSpPr>
          <p:cNvPr id="3" name="Group 2">
            <a:extLst>
              <a:ext uri="{FF2B5EF4-FFF2-40B4-BE49-F238E27FC236}">
                <a16:creationId xmlns:a16="http://schemas.microsoft.com/office/drawing/2014/main" id="{04C73272-D34C-E2B8-D1B6-FEDA9FD2EB07}"/>
              </a:ext>
            </a:extLst>
          </p:cNvPr>
          <p:cNvGrpSpPr/>
          <p:nvPr/>
        </p:nvGrpSpPr>
        <p:grpSpPr>
          <a:xfrm>
            <a:off x="5087148" y="323454"/>
            <a:ext cx="1415405" cy="505143"/>
            <a:chOff x="5087148" y="323454"/>
            <a:chExt cx="1415405" cy="505143"/>
          </a:xfrm>
        </p:grpSpPr>
        <p:sp>
          <p:nvSpPr>
            <p:cNvPr id="5" name="TextBox 4">
              <a:extLst>
                <a:ext uri="{FF2B5EF4-FFF2-40B4-BE49-F238E27FC236}">
                  <a16:creationId xmlns:a16="http://schemas.microsoft.com/office/drawing/2014/main" id="{1D0B08C9-C6E6-7F44-73F4-97A56B645687}"/>
                </a:ext>
              </a:extLst>
            </p:cNvPr>
            <p:cNvSpPr txBox="1"/>
            <p:nvPr/>
          </p:nvSpPr>
          <p:spPr>
            <a:xfrm>
              <a:off x="5087148" y="394053"/>
              <a:ext cx="1046502" cy="363946"/>
            </a:xfrm>
            <a:prstGeom prst="rect">
              <a:avLst/>
            </a:prstGeom>
            <a:noFill/>
          </p:spPr>
          <p:txBody>
            <a:bodyPr wrap="squar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765" b="0" i="0" u="none" strike="noStrike" kern="1200" cap="none" spc="0" normalizeH="0" baseline="0" noProof="0">
                  <a:ln>
                    <a:noFill/>
                  </a:ln>
                  <a:solidFill>
                    <a:srgbClr val="000000"/>
                  </a:solidFill>
                  <a:effectLst/>
                  <a:uLnTx/>
                  <a:uFillTx/>
                  <a:latin typeface="Calibri" panose="020F0502020204030204"/>
                  <a:ea typeface="+mn-ea"/>
                  <a:cs typeface="+mn-cs"/>
                </a:rPr>
                <a:t>GraphQL</a:t>
              </a:r>
            </a:p>
          </p:txBody>
        </p:sp>
        <p:pic>
          <p:nvPicPr>
            <p:cNvPr id="11" name="Graphic 10" descr="Ethernet outline">
              <a:extLst>
                <a:ext uri="{FF2B5EF4-FFF2-40B4-BE49-F238E27FC236}">
                  <a16:creationId xmlns:a16="http://schemas.microsoft.com/office/drawing/2014/main" id="{F5A41844-DB19-4EA1-D81F-CAE34C217173}"/>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5997410" y="323454"/>
              <a:ext cx="505143" cy="505143"/>
            </a:xfrm>
            <a:prstGeom prst="rect">
              <a:avLst/>
            </a:prstGeom>
          </p:spPr>
        </p:pic>
      </p:grpSp>
    </p:spTree>
    <p:extLst>
      <p:ext uri="{BB962C8B-B14F-4D97-AF65-F5344CB8AC3E}">
        <p14:creationId xmlns:p14="http://schemas.microsoft.com/office/powerpoint/2010/main" val="331658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3D595-71E1-4617-0FC0-43E101D121C6}"/>
              </a:ext>
            </a:extLst>
          </p:cNvPr>
          <p:cNvSpPr>
            <a:spLocks noGrp="1"/>
          </p:cNvSpPr>
          <p:nvPr>
            <p:ph type="title"/>
          </p:nvPr>
        </p:nvSpPr>
        <p:spPr>
          <a:xfrm>
            <a:off x="880534" y="191595"/>
            <a:ext cx="10083122" cy="540808"/>
          </a:xfrm>
        </p:spPr>
        <p:txBody>
          <a:bodyPr>
            <a:normAutofit/>
          </a:bodyPr>
          <a:lstStyle/>
          <a:p>
            <a:r>
              <a:rPr lang="en-US" sz="3200" spc="-50">
                <a:ln w="3175">
                  <a:noFill/>
                </a:ln>
                <a:solidFill>
                  <a:srgbClr val="3B2E58"/>
                </a:solidFill>
                <a:latin typeface="Calibri" panose="020F0502020204030204"/>
                <a:cs typeface="Segoe UI" pitchFamily="34" charset="0"/>
              </a:rPr>
              <a:t>Use Cases</a:t>
            </a:r>
            <a:endParaRPr lang="en-US" sz="3200">
              <a:cs typeface="Segoe Sans Display" pitchFamily="2" charset="0"/>
            </a:endParaRPr>
          </a:p>
        </p:txBody>
      </p:sp>
      <p:sp>
        <p:nvSpPr>
          <p:cNvPr id="3" name="Content Placeholder 2">
            <a:extLst>
              <a:ext uri="{FF2B5EF4-FFF2-40B4-BE49-F238E27FC236}">
                <a16:creationId xmlns:a16="http://schemas.microsoft.com/office/drawing/2014/main" id="{C743DAB4-4148-BFCC-A3EC-9FEC821C6F66}"/>
              </a:ext>
            </a:extLst>
          </p:cNvPr>
          <p:cNvSpPr>
            <a:spLocks noGrp="1"/>
          </p:cNvSpPr>
          <p:nvPr>
            <p:ph idx="1"/>
          </p:nvPr>
        </p:nvSpPr>
        <p:spPr>
          <a:xfrm>
            <a:off x="507322" y="1182162"/>
            <a:ext cx="11058144" cy="5310712"/>
          </a:xfrm>
        </p:spPr>
        <p:txBody>
          <a:bodyPr>
            <a:normAutofit lnSpcReduction="10000"/>
          </a:bodyPr>
          <a:lstStyle/>
          <a:p>
            <a:r>
              <a:rPr lang="en-US" sz="1800" b="1">
                <a:effectLst/>
                <a:latin typeface="Aptos" panose="020B0004020202020204" pitchFamily="34" charset="0"/>
                <a:ea typeface="MS Mincho" panose="02020609040205080304" pitchFamily="49" charset="-128"/>
                <a:cs typeface="Arial" panose="020B0604020202020204" pitchFamily="34" charset="0"/>
              </a:rPr>
              <a:t>Building AI apps – RAG and Vector </a:t>
            </a:r>
            <a:r>
              <a:rPr lang="en-US" sz="1800" b="1">
                <a:latin typeface="Aptos" panose="020B0004020202020204" pitchFamily="34" charset="0"/>
                <a:ea typeface="MS Mincho" panose="02020609040205080304" pitchFamily="49" charset="-128"/>
                <a:cs typeface="Arial" panose="020B0604020202020204" pitchFamily="34" charset="0"/>
              </a:rPr>
              <a:t>support, call any model via APIs</a:t>
            </a:r>
          </a:p>
          <a:p>
            <a:r>
              <a:rPr lang="en-US" sz="1800">
                <a:latin typeface="Aptos" panose="020B0004020202020204" pitchFamily="34" charset="0"/>
                <a:ea typeface="MS Mincho" panose="02020609040205080304" pitchFamily="49" charset="-128"/>
                <a:cs typeface="Arial" panose="020B0604020202020204" pitchFamily="34" charset="0"/>
              </a:rPr>
              <a:t>DevOps / SRE team - Automate performance tuning, day-to-day database management</a:t>
            </a:r>
          </a:p>
          <a:p>
            <a:r>
              <a:rPr lang="en-US" sz="1800" b="1">
                <a:effectLst/>
                <a:latin typeface="Aptos" panose="020B0004020202020204" pitchFamily="34" charset="0"/>
                <a:ea typeface="MS Mincho" panose="02020609040205080304" pitchFamily="49" charset="-128"/>
                <a:cs typeface="Arial" panose="020B0604020202020204" pitchFamily="34" charset="0"/>
              </a:rPr>
              <a:t>Metadata driven ingestion framework</a:t>
            </a:r>
          </a:p>
          <a:p>
            <a:r>
              <a:rPr lang="en-US" sz="1800">
                <a:latin typeface="Aptos" panose="020B0004020202020204" pitchFamily="34" charset="0"/>
                <a:ea typeface="MS Mincho" panose="02020609040205080304" pitchFamily="49" charset="-128"/>
                <a:cs typeface="Arial" panose="020B0604020202020204" pitchFamily="34" charset="0"/>
              </a:rPr>
              <a:t>C</a:t>
            </a:r>
            <a:r>
              <a:rPr lang="en-US" sz="1800">
                <a:effectLst/>
                <a:latin typeface="Aptos" panose="020B0004020202020204" pitchFamily="34" charset="0"/>
                <a:ea typeface="MS Mincho" panose="02020609040205080304" pitchFamily="49" charset="-128"/>
                <a:cs typeface="Arial" panose="020B0604020202020204" pitchFamily="34" charset="0"/>
              </a:rPr>
              <a:t>onfigs or repository workloads</a:t>
            </a:r>
          </a:p>
          <a:p>
            <a:r>
              <a:rPr lang="en-US" sz="1800">
                <a:effectLst/>
                <a:latin typeface="Aptos" panose="020B0004020202020204" pitchFamily="34" charset="0"/>
                <a:ea typeface="MS Mincho" panose="02020609040205080304" pitchFamily="49" charset="-128"/>
                <a:cs typeface="Arial" panose="020B0604020202020204" pitchFamily="34" charset="0"/>
              </a:rPr>
              <a:t>ISV – Embedded workloads</a:t>
            </a:r>
          </a:p>
          <a:p>
            <a:r>
              <a:rPr lang="en-US" sz="1800">
                <a:latin typeface="Aptos" panose="020B0004020202020204" pitchFamily="34" charset="0"/>
                <a:ea typeface="MS Mincho" panose="02020609040205080304" pitchFamily="49" charset="-128"/>
                <a:cs typeface="Arial" panose="020B0604020202020204" pitchFamily="34" charset="0"/>
              </a:rPr>
              <a:t>.NET applications for operational data</a:t>
            </a:r>
          </a:p>
          <a:p>
            <a:r>
              <a:rPr lang="en-US" sz="1800">
                <a:latin typeface="Aptos" panose="020B0004020202020204" pitchFamily="34" charset="0"/>
                <a:ea typeface="MS Mincho" panose="02020609040205080304" pitchFamily="49" charset="-128"/>
                <a:cs typeface="Arial" panose="020B0604020202020204" pitchFamily="34" charset="0"/>
              </a:rPr>
              <a:t>Accelerating Productivity with Copilot for SQL Database</a:t>
            </a:r>
          </a:p>
          <a:p>
            <a:r>
              <a:rPr lang="en-US" sz="1800">
                <a:latin typeface="Aptos" panose="020B0004020202020204" pitchFamily="34" charset="0"/>
                <a:ea typeface="MS Mincho" panose="02020609040205080304" pitchFamily="49" charset="-128"/>
                <a:cs typeface="Arial" panose="020B0604020202020204" pitchFamily="34" charset="0"/>
              </a:rPr>
              <a:t>Cloud migrations / serving layers</a:t>
            </a:r>
          </a:p>
          <a:p>
            <a:pPr lvl="1"/>
            <a:r>
              <a:rPr lang="en-US" sz="1400">
                <a:latin typeface="Aptos" panose="020B0004020202020204" pitchFamily="34" charset="0"/>
                <a:ea typeface="MS Mincho" panose="02020609040205080304" pitchFamily="49" charset="-128"/>
                <a:cs typeface="Arial" panose="020B0604020202020204" pitchFamily="34" charset="0"/>
              </a:rPr>
              <a:t>Phase 1 (replicate existing operational data to cloud relational database engine)</a:t>
            </a:r>
          </a:p>
          <a:p>
            <a:pPr lvl="1"/>
            <a:r>
              <a:rPr lang="en-US" sz="1400">
                <a:latin typeface="Aptos" panose="020B0004020202020204" pitchFamily="34" charset="0"/>
                <a:ea typeface="MS Mincho" panose="02020609040205080304" pitchFamily="49" charset="-128"/>
                <a:cs typeface="Arial" panose="020B0604020202020204" pitchFamily="34" charset="0"/>
              </a:rPr>
              <a:t>Phase 2 – plan migration</a:t>
            </a:r>
          </a:p>
          <a:p>
            <a:pPr>
              <a:lnSpc>
                <a:spcPct val="116000"/>
              </a:lnSpc>
            </a:pPr>
            <a:r>
              <a:rPr lang="en-US" sz="1800" b="1">
                <a:latin typeface="Aptos" panose="020B0004020202020204" pitchFamily="34" charset="0"/>
                <a:ea typeface="MS Mincho" panose="02020609040205080304" pitchFamily="49" charset="-128"/>
                <a:cs typeface="Arial" panose="020B0604020202020204" pitchFamily="34" charset="0"/>
              </a:rPr>
              <a:t>Unified Data Culture - Advanced Analytics and Transactional (</a:t>
            </a:r>
            <a:r>
              <a:rPr lang="en-US" sz="1800" b="1" err="1">
                <a:latin typeface="Aptos" panose="020B0004020202020204" pitchFamily="34" charset="0"/>
                <a:ea typeface="MS Mincho" panose="02020609040205080304" pitchFamily="49" charset="-128"/>
                <a:cs typeface="Arial" panose="020B0604020202020204" pitchFamily="34" charset="0"/>
              </a:rPr>
              <a:t>Translytical</a:t>
            </a:r>
            <a:r>
              <a:rPr lang="en-US" sz="1800" b="1">
                <a:latin typeface="Aptos" panose="020B0004020202020204" pitchFamily="34" charset="0"/>
                <a:ea typeface="MS Mincho" panose="02020609040205080304" pitchFamily="49" charset="-128"/>
                <a:cs typeface="Arial" panose="020B0604020202020204" pitchFamily="34" charset="0"/>
              </a:rPr>
              <a:t>) </a:t>
            </a:r>
          </a:p>
          <a:p>
            <a:pPr lvl="1">
              <a:lnSpc>
                <a:spcPct val="116000"/>
              </a:lnSpc>
            </a:pPr>
            <a:r>
              <a:rPr lang="en-US" sz="1400">
                <a:latin typeface="Aptos" panose="020B0004020202020204" pitchFamily="34" charset="0"/>
                <a:ea typeface="MS Mincho" panose="02020609040205080304" pitchFamily="49" charset="-128"/>
                <a:cs typeface="Arial" panose="020B0604020202020204" pitchFamily="34" charset="0"/>
              </a:rPr>
              <a:t>Reverse ETL</a:t>
            </a:r>
          </a:p>
          <a:p>
            <a:pPr lvl="1">
              <a:lnSpc>
                <a:spcPct val="116000"/>
              </a:lnSpc>
            </a:pPr>
            <a:r>
              <a:rPr lang="en-US" sz="1400">
                <a:latin typeface="Aptos" panose="020B0004020202020204" pitchFamily="34" charset="0"/>
                <a:ea typeface="MS Mincho" panose="02020609040205080304" pitchFamily="49" charset="-128"/>
                <a:cs typeface="Arial" panose="020B0604020202020204" pitchFamily="34" charset="0"/>
              </a:rPr>
              <a:t>Write back feature</a:t>
            </a:r>
          </a:p>
          <a:p>
            <a:pPr lvl="1">
              <a:lnSpc>
                <a:spcPct val="116000"/>
              </a:lnSpc>
            </a:pPr>
            <a:r>
              <a:rPr lang="en-US" sz="1400">
                <a:latin typeface="Aptos" panose="020B0004020202020204" pitchFamily="34" charset="0"/>
                <a:ea typeface="MS Mincho" panose="02020609040205080304" pitchFamily="49" charset="-128"/>
                <a:cs typeface="Arial" panose="020B0604020202020204" pitchFamily="34" charset="0"/>
              </a:rPr>
              <a:t>Data already replicating to </a:t>
            </a:r>
            <a:r>
              <a:rPr lang="en-US" sz="1400" err="1">
                <a:latin typeface="Aptos" panose="020B0004020202020204" pitchFamily="34" charset="0"/>
                <a:ea typeface="MS Mincho" panose="02020609040205080304" pitchFamily="49" charset="-128"/>
                <a:cs typeface="Arial" panose="020B0604020202020204" pitchFamily="34" charset="0"/>
              </a:rPr>
              <a:t>OneLake</a:t>
            </a:r>
            <a:r>
              <a:rPr lang="en-US" sz="1400">
                <a:latin typeface="Aptos" panose="020B0004020202020204" pitchFamily="34" charset="0"/>
                <a:ea typeface="MS Mincho" panose="02020609040205080304" pitchFamily="49" charset="-128"/>
                <a:cs typeface="Arial" panose="020B0604020202020204" pitchFamily="34" charset="0"/>
              </a:rPr>
              <a:t> (Mirroring automatically enabled - </a:t>
            </a:r>
            <a:r>
              <a:rPr lang="en-US" sz="1400" i="1">
                <a:highlight>
                  <a:srgbClr val="FFFF00"/>
                </a:highlight>
              </a:rPr>
              <a:t>storage cost is free up to a certain limit</a:t>
            </a:r>
            <a:r>
              <a:rPr lang="en-US" sz="1400">
                <a:latin typeface="Aptos" panose="020B0004020202020204" pitchFamily="34" charset="0"/>
                <a:ea typeface="MS Mincho" panose="02020609040205080304" pitchFamily="49" charset="-128"/>
                <a:cs typeface="Arial" panose="020B0604020202020204" pitchFamily="34" charset="0"/>
              </a:rPr>
              <a:t>).</a:t>
            </a:r>
          </a:p>
          <a:p>
            <a:pPr lvl="1">
              <a:lnSpc>
                <a:spcPct val="116000"/>
              </a:lnSpc>
            </a:pPr>
            <a:r>
              <a:rPr lang="en-US" sz="1400">
                <a:latin typeface="Aptos" panose="020B0004020202020204" pitchFamily="34" charset="0"/>
                <a:ea typeface="MS Mincho" panose="02020609040205080304" pitchFamily="49" charset="-128"/>
                <a:cs typeface="Arial" panose="020B0604020202020204" pitchFamily="34" charset="0"/>
              </a:rPr>
              <a:t>SQL Analytics Endpoint (read-only data copy in your </a:t>
            </a:r>
            <a:r>
              <a:rPr lang="en-US" sz="1400" err="1">
                <a:latin typeface="Aptos" panose="020B0004020202020204" pitchFamily="34" charset="0"/>
                <a:ea typeface="MS Mincho" panose="02020609040205080304" pitchFamily="49" charset="-128"/>
                <a:cs typeface="Arial" panose="020B0604020202020204" pitchFamily="34" charset="0"/>
              </a:rPr>
              <a:t>OneLake</a:t>
            </a:r>
            <a:r>
              <a:rPr lang="en-US" sz="1400">
                <a:latin typeface="Aptos" panose="020B0004020202020204" pitchFamily="34" charset="0"/>
                <a:ea typeface="MS Mincho" panose="02020609040205080304" pitchFamily="49" charset="-128"/>
                <a:cs typeface="Arial" panose="020B0604020202020204" pitchFamily="34" charset="0"/>
              </a:rPr>
              <a:t>) – Create reports, Write cross database queries etc..</a:t>
            </a:r>
          </a:p>
          <a:p>
            <a:pPr lvl="1">
              <a:lnSpc>
                <a:spcPct val="116000"/>
              </a:lnSpc>
            </a:pPr>
            <a:r>
              <a:rPr lang="en-US" sz="1400" err="1">
                <a:latin typeface="Aptos" panose="020B0004020202020204" pitchFamily="34" charset="0"/>
                <a:ea typeface="MS Mincho" panose="02020609040205080304" pitchFamily="49" charset="-128"/>
                <a:cs typeface="Arial" panose="020B0604020202020204" pitchFamily="34" charset="0"/>
              </a:rPr>
              <a:t>PowerBI</a:t>
            </a:r>
            <a:r>
              <a:rPr lang="en-US" sz="1400">
                <a:latin typeface="Aptos" panose="020B0004020202020204" pitchFamily="34" charset="0"/>
                <a:ea typeface="MS Mincho" panose="02020609040205080304" pitchFamily="49" charset="-128"/>
                <a:cs typeface="Arial" panose="020B0604020202020204" pitchFamily="34" charset="0"/>
              </a:rPr>
              <a:t> </a:t>
            </a:r>
            <a:r>
              <a:rPr lang="en-US" sz="1400" err="1">
                <a:latin typeface="Aptos" panose="020B0004020202020204" pitchFamily="34" charset="0"/>
                <a:ea typeface="MS Mincho" panose="02020609040205080304" pitchFamily="49" charset="-128"/>
                <a:cs typeface="Arial" panose="020B0604020202020204" pitchFamily="34" charset="0"/>
              </a:rPr>
              <a:t>DirectLake</a:t>
            </a:r>
            <a:endParaRPr lang="en-US" sz="1400">
              <a:latin typeface="Aptos" panose="020B0004020202020204" pitchFamily="34" charset="0"/>
              <a:ea typeface="MS Mincho" panose="02020609040205080304" pitchFamily="49" charset="-128"/>
              <a:cs typeface="Arial" panose="020B0604020202020204" pitchFamily="34" charset="0"/>
            </a:endParaRPr>
          </a:p>
          <a:p>
            <a:endParaRPr lang="en-US" sz="1800">
              <a:effectLst/>
              <a:latin typeface="Aptos" panose="020B0004020202020204" pitchFamily="34" charset="0"/>
              <a:ea typeface="MS Mincho" panose="02020609040205080304" pitchFamily="49" charset="-128"/>
              <a:cs typeface="Arial" panose="020B0604020202020204" pitchFamily="34" charset="0"/>
            </a:endParaRPr>
          </a:p>
          <a:p>
            <a:endParaRPr lang="en-US"/>
          </a:p>
        </p:txBody>
      </p:sp>
      <p:pic>
        <p:nvPicPr>
          <p:cNvPr id="7" name="Graphic 6">
            <a:extLst>
              <a:ext uri="{FF2B5EF4-FFF2-40B4-BE49-F238E27FC236}">
                <a16:creationId xmlns:a16="http://schemas.microsoft.com/office/drawing/2014/main" id="{3170BCD5-A528-1752-98B4-09F5E72251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402" y="41280"/>
            <a:ext cx="785758" cy="875307"/>
          </a:xfrm>
          <a:prstGeom prst="rect">
            <a:avLst/>
          </a:prstGeom>
        </p:spPr>
      </p:pic>
    </p:spTree>
    <p:extLst>
      <p:ext uri="{BB962C8B-B14F-4D97-AF65-F5344CB8AC3E}">
        <p14:creationId xmlns:p14="http://schemas.microsoft.com/office/powerpoint/2010/main" val="3243746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wall painted with an arrow and a dartboard">
            <a:extLst>
              <a:ext uri="{FF2B5EF4-FFF2-40B4-BE49-F238E27FC236}">
                <a16:creationId xmlns:a16="http://schemas.microsoft.com/office/drawing/2014/main" id="{9E4A9190-4416-3F7C-F34F-33C343CED962}"/>
              </a:ext>
            </a:extLst>
          </p:cNvPr>
          <p:cNvPicPr>
            <a:picLocks noChangeAspect="1"/>
          </p:cNvPicPr>
          <p:nvPr/>
        </p:nvPicPr>
        <p:blipFill>
          <a:blip r:embed="rId2"/>
          <a:srcRect b="807"/>
          <a:stretch/>
        </p:blipFill>
        <p:spPr>
          <a:xfrm>
            <a:off x="1" y="10"/>
            <a:ext cx="9669642" cy="6857990"/>
          </a:xfrm>
          <a:prstGeom prst="rect">
            <a:avLst/>
          </a:prstGeom>
        </p:spPr>
      </p:pic>
      <p:sp>
        <p:nvSpPr>
          <p:cNvPr id="24" name="Rectangle 2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3035A7-4784-4C52-40DB-2422FFC8E691}"/>
              </a:ext>
            </a:extLst>
          </p:cNvPr>
          <p:cNvSpPr>
            <a:spLocks noGrp="1"/>
          </p:cNvSpPr>
          <p:nvPr>
            <p:ph type="title"/>
          </p:nvPr>
        </p:nvSpPr>
        <p:spPr>
          <a:xfrm>
            <a:off x="7531610" y="161922"/>
            <a:ext cx="3822189" cy="1899912"/>
          </a:xfrm>
        </p:spPr>
        <p:txBody>
          <a:bodyPr>
            <a:normAutofit/>
          </a:bodyPr>
          <a:lstStyle/>
          <a:p>
            <a:r>
              <a:rPr lang="en-US" sz="4000"/>
              <a:t>Starting points – Target quick wins..</a:t>
            </a:r>
          </a:p>
        </p:txBody>
      </p:sp>
      <p:sp>
        <p:nvSpPr>
          <p:cNvPr id="17" name="Content Placeholder 2">
            <a:extLst>
              <a:ext uri="{FF2B5EF4-FFF2-40B4-BE49-F238E27FC236}">
                <a16:creationId xmlns:a16="http://schemas.microsoft.com/office/drawing/2014/main" id="{FE824100-26AA-A1BF-44E1-7C29EB356030}"/>
              </a:ext>
            </a:extLst>
          </p:cNvPr>
          <p:cNvSpPr>
            <a:spLocks noGrp="1"/>
          </p:cNvSpPr>
          <p:nvPr>
            <p:ph idx="1"/>
          </p:nvPr>
        </p:nvSpPr>
        <p:spPr>
          <a:xfrm>
            <a:off x="7531610" y="2578134"/>
            <a:ext cx="3822189" cy="2290199"/>
          </a:xfrm>
        </p:spPr>
        <p:txBody>
          <a:bodyPr>
            <a:normAutofit/>
          </a:bodyPr>
          <a:lstStyle/>
          <a:p>
            <a:pPr lvl="1"/>
            <a:r>
              <a:rPr lang="en-US" sz="3600"/>
              <a:t>Simplified</a:t>
            </a:r>
          </a:p>
          <a:p>
            <a:pPr lvl="1"/>
            <a:r>
              <a:rPr lang="en-US" sz="3600"/>
              <a:t>Automated</a:t>
            </a:r>
          </a:p>
          <a:p>
            <a:pPr lvl="1"/>
            <a:r>
              <a:rPr lang="en-US" sz="3600"/>
              <a:t>Integrated</a:t>
            </a:r>
          </a:p>
          <a:p>
            <a:endParaRPr lang="en-US" sz="2000"/>
          </a:p>
        </p:txBody>
      </p:sp>
      <p:sp>
        <p:nvSpPr>
          <p:cNvPr id="6" name="Rectangle: Rounded Corners 52">
            <a:extLst>
              <a:ext uri="{FF2B5EF4-FFF2-40B4-BE49-F238E27FC236}">
                <a16:creationId xmlns:a16="http://schemas.microsoft.com/office/drawing/2014/main" id="{D8858393-6DA4-EA87-2614-11BE9CB94750}"/>
              </a:ext>
            </a:extLst>
          </p:cNvPr>
          <p:cNvSpPr/>
          <p:nvPr/>
        </p:nvSpPr>
        <p:spPr bwMode="auto">
          <a:xfrm>
            <a:off x="2157910" y="85721"/>
            <a:ext cx="3616356" cy="1675345"/>
          </a:xfrm>
          <a:prstGeom prst="roundRect">
            <a:avLst/>
          </a:prstGeom>
          <a:solidFill>
            <a:srgbClr val="49C5B1">
              <a:lumMod val="20000"/>
              <a:lumOff val="80000"/>
            </a:srgbClr>
          </a:solidFill>
          <a:ln w="952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a:solidFill>
                  <a:srgbClr val="002060"/>
                </a:solidFill>
                <a:effectLst/>
                <a:latin typeface="Aptos" panose="020B0004020202020204" pitchFamily="34" charset="0"/>
                <a:ea typeface="MS Mincho" panose="02020609040205080304" pitchFamily="49" charset="-128"/>
                <a:cs typeface="Arial" panose="020B0604020202020204" pitchFamily="34" charset="0"/>
              </a:rPr>
              <a:t>Enterprise customer </a:t>
            </a:r>
          </a:p>
          <a:p>
            <a:pPr marL="285750" indent="-285750" defTabSz="932472" fontAlgn="base">
              <a:spcBef>
                <a:spcPct val="0"/>
              </a:spcBef>
              <a:spcAft>
                <a:spcPct val="0"/>
              </a:spcAft>
              <a:buFont typeface="Arial" panose="020B0604020202020204" pitchFamily="34" charset="0"/>
              <a:buChar char="•"/>
            </a:pPr>
            <a:r>
              <a:rPr lang="en-US">
                <a:solidFill>
                  <a:srgbClr val="002060"/>
                </a:solidFill>
                <a:effectLst/>
                <a:latin typeface="Aptos" panose="020B0004020202020204" pitchFamily="34" charset="0"/>
                <a:ea typeface="MS Mincho" panose="02020609040205080304" pitchFamily="49" charset="-128"/>
                <a:cs typeface="Arial" panose="020B0604020202020204" pitchFamily="34" charset="0"/>
              </a:rPr>
              <a:t>Target busi</a:t>
            </a:r>
            <a:r>
              <a:rPr lang="en-US">
                <a:solidFill>
                  <a:srgbClr val="002060"/>
                </a:solidFill>
                <a:latin typeface="Aptos" panose="020B0004020202020204" pitchFamily="34" charset="0"/>
                <a:ea typeface="MS Mincho" panose="02020609040205080304" pitchFamily="49" charset="-128"/>
                <a:cs typeface="Arial" panose="020B0604020202020204" pitchFamily="34" charset="0"/>
              </a:rPr>
              <a:t>ness unit</a:t>
            </a:r>
          </a:p>
          <a:p>
            <a:pPr marL="285750" indent="-285750" defTabSz="932472" fontAlgn="base">
              <a:spcBef>
                <a:spcPct val="0"/>
              </a:spcBef>
              <a:spcAft>
                <a:spcPct val="0"/>
              </a:spcAft>
              <a:buFont typeface="Arial" panose="020B0604020202020204" pitchFamily="34" charset="0"/>
              <a:buChar char="•"/>
            </a:pPr>
            <a:r>
              <a:rPr lang="en-US">
                <a:solidFill>
                  <a:srgbClr val="002060"/>
                </a:solidFill>
                <a:latin typeface="Aptos" panose="020B0004020202020204" pitchFamily="34" charset="0"/>
                <a:ea typeface="MS Mincho" panose="02020609040205080304" pitchFamily="49" charset="-128"/>
                <a:cs typeface="Arial" panose="020B0604020202020204" pitchFamily="34" charset="0"/>
              </a:rPr>
              <a:t>Decentralized world (collaboration, sharing, discovery etc..)</a:t>
            </a:r>
          </a:p>
          <a:p>
            <a:pPr marL="0" marR="0" lvl="0" indent="0" defTabSz="932472" eaLnBrk="1" fontAlgn="base" latinLnBrk="0" hangingPunct="1">
              <a:lnSpc>
                <a:spcPct val="100000"/>
              </a:lnSpc>
              <a:spcBef>
                <a:spcPct val="0"/>
              </a:spcBef>
              <a:spcAft>
                <a:spcPct val="0"/>
              </a:spcAft>
              <a:buClrTx/>
              <a:buSzTx/>
              <a:buFontTx/>
              <a:buNone/>
              <a:tabLst/>
              <a:defRPr/>
            </a:pPr>
            <a:endParaRPr kumimoji="0" lang="en-CA" b="0" i="0" u="none" strike="noStrike" kern="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7" name="Rectangle: Rounded Corners 52">
            <a:extLst>
              <a:ext uri="{FF2B5EF4-FFF2-40B4-BE49-F238E27FC236}">
                <a16:creationId xmlns:a16="http://schemas.microsoft.com/office/drawing/2014/main" id="{05721DB9-FCB3-1576-3D3D-EFC01AADF702}"/>
              </a:ext>
            </a:extLst>
          </p:cNvPr>
          <p:cNvSpPr/>
          <p:nvPr/>
        </p:nvSpPr>
        <p:spPr bwMode="auto">
          <a:xfrm>
            <a:off x="2197818" y="5096935"/>
            <a:ext cx="4202981" cy="1675345"/>
          </a:xfrm>
          <a:prstGeom prst="roundRect">
            <a:avLst/>
          </a:prstGeom>
          <a:solidFill>
            <a:srgbClr val="49C5B1">
              <a:lumMod val="20000"/>
              <a:lumOff val="80000"/>
            </a:srgbClr>
          </a:solidFill>
          <a:ln w="952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a:solidFill>
                  <a:srgbClr val="002060"/>
                </a:solidFill>
                <a:latin typeface="Aptos" panose="020B0004020202020204" pitchFamily="34" charset="0"/>
                <a:ea typeface="MS Mincho" panose="02020609040205080304" pitchFamily="49" charset="-128"/>
                <a:cs typeface="Arial" panose="020B0604020202020204" pitchFamily="34" charset="0"/>
              </a:rPr>
              <a:t>Enterprise positioning (ARB)</a:t>
            </a:r>
          </a:p>
          <a:p>
            <a:pPr marL="285750" indent="-285750" defTabSz="932472" fontAlgn="base">
              <a:spcBef>
                <a:spcPct val="0"/>
              </a:spcBef>
              <a:spcAft>
                <a:spcPct val="0"/>
              </a:spcAft>
              <a:buFont typeface="Arial" panose="020B0604020202020204" pitchFamily="34" charset="0"/>
              <a:buChar char="•"/>
            </a:pPr>
            <a:r>
              <a:rPr lang="en-US" sz="1800">
                <a:solidFill>
                  <a:srgbClr val="002060"/>
                </a:solidFill>
                <a:latin typeface="Aptos" panose="020B0004020202020204" pitchFamily="34" charset="0"/>
                <a:ea typeface="MS Mincho" panose="02020609040205080304" pitchFamily="49" charset="-128"/>
                <a:cs typeface="Arial" panose="020B0604020202020204" pitchFamily="34" charset="0"/>
              </a:rPr>
              <a:t>Prefer SaaS/less ETL, Ease of billing, serverless, multiple products, data platforms (cloud services qualification) etc..</a:t>
            </a:r>
            <a:endParaRPr kumimoji="0" lang="en-CA" b="0" i="0" u="none" strike="noStrike" kern="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11" name="Graphic 10">
            <a:extLst>
              <a:ext uri="{FF2B5EF4-FFF2-40B4-BE49-F238E27FC236}">
                <a16:creationId xmlns:a16="http://schemas.microsoft.com/office/drawing/2014/main" id="{5E3158F4-8E0C-D6EE-687B-F65ABD27F5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24346"/>
            <a:ext cx="785758" cy="875307"/>
          </a:xfrm>
          <a:prstGeom prst="rect">
            <a:avLst/>
          </a:prstGeom>
        </p:spPr>
      </p:pic>
    </p:spTree>
    <p:extLst>
      <p:ext uri="{BB962C8B-B14F-4D97-AF65-F5344CB8AC3E}">
        <p14:creationId xmlns:p14="http://schemas.microsoft.com/office/powerpoint/2010/main" val="781662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10F24D38-B79E-44B4-830E-043F45D96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23832F-DF60-F96D-26FB-1CD383255DB5}"/>
              </a:ext>
            </a:extLst>
          </p:cNvPr>
          <p:cNvSpPr>
            <a:spLocks noGrp="1"/>
          </p:cNvSpPr>
          <p:nvPr>
            <p:ph type="title"/>
          </p:nvPr>
        </p:nvSpPr>
        <p:spPr>
          <a:xfrm>
            <a:off x="838200" y="620742"/>
            <a:ext cx="10515600" cy="1325563"/>
          </a:xfrm>
        </p:spPr>
        <p:txBody>
          <a:bodyPr>
            <a:normAutofit/>
          </a:bodyPr>
          <a:lstStyle/>
          <a:p>
            <a:r>
              <a:rPr lang="en-US">
                <a:solidFill>
                  <a:srgbClr val="FFFFFF"/>
                </a:solidFill>
              </a:rPr>
              <a:t>Pub Preview to GA Journey – Decision Guide</a:t>
            </a:r>
          </a:p>
        </p:txBody>
      </p:sp>
      <p:cxnSp>
        <p:nvCxnSpPr>
          <p:cNvPr id="28" name="Straight Connector 27">
            <a:extLst>
              <a:ext uri="{FF2B5EF4-FFF2-40B4-BE49-F238E27FC236}">
                <a16:creationId xmlns:a16="http://schemas.microsoft.com/office/drawing/2014/main" id="{FC469874-256B-45B3-A79C-7591B4BA1E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E9CE5371-499E-8FA4-79E2-A7332694A98F}"/>
              </a:ext>
            </a:extLst>
          </p:cNvPr>
          <p:cNvSpPr>
            <a:spLocks noGrp="1"/>
          </p:cNvSpPr>
          <p:nvPr>
            <p:ph sz="half" idx="1"/>
          </p:nvPr>
        </p:nvSpPr>
        <p:spPr>
          <a:xfrm>
            <a:off x="838200" y="2266345"/>
            <a:ext cx="5097780" cy="3910617"/>
          </a:xfrm>
        </p:spPr>
        <p:txBody>
          <a:bodyPr>
            <a:normAutofit fontScale="85000" lnSpcReduction="20000"/>
          </a:bodyPr>
          <a:lstStyle/>
          <a:p>
            <a:pPr marL="457200" lvl="1" indent="0">
              <a:buNone/>
            </a:pPr>
            <a:r>
              <a:rPr lang="en-US" b="1">
                <a:solidFill>
                  <a:srgbClr val="FFFFFF"/>
                </a:solidFill>
              </a:rPr>
              <a:t>Key Considerations </a:t>
            </a:r>
          </a:p>
          <a:p>
            <a:pPr lvl="1"/>
            <a:r>
              <a:rPr lang="en-US" sz="2000">
                <a:solidFill>
                  <a:srgbClr val="FFFFFF"/>
                </a:solidFill>
              </a:rPr>
              <a:t>Advanced-HA Active geo-replication, geo-replicated backups </a:t>
            </a:r>
            <a:r>
              <a:rPr lang="en-US" sz="2000" b="1">
                <a:solidFill>
                  <a:srgbClr val="FFFFFF"/>
                </a:solidFill>
              </a:rPr>
              <a:t>(Roadmap)</a:t>
            </a:r>
            <a:endParaRPr lang="en-US" sz="2000">
              <a:solidFill>
                <a:srgbClr val="FFFFFF"/>
              </a:solidFill>
            </a:endParaRPr>
          </a:p>
          <a:p>
            <a:pPr lvl="1"/>
            <a:r>
              <a:rPr lang="en-US" sz="2000">
                <a:solidFill>
                  <a:srgbClr val="FFFFFF"/>
                </a:solidFill>
              </a:rPr>
              <a:t>Customer-managed keys </a:t>
            </a:r>
            <a:r>
              <a:rPr lang="en-US" sz="2000" b="1">
                <a:solidFill>
                  <a:srgbClr val="FFFFFF"/>
                </a:solidFill>
              </a:rPr>
              <a:t>(Roadmap)</a:t>
            </a:r>
          </a:p>
          <a:p>
            <a:pPr lvl="1"/>
            <a:r>
              <a:rPr lang="en-US" sz="2000">
                <a:solidFill>
                  <a:srgbClr val="FFFFFF"/>
                </a:solidFill>
              </a:rPr>
              <a:t>Hyper scale workloads </a:t>
            </a:r>
            <a:r>
              <a:rPr lang="en-US" sz="2000" b="1">
                <a:solidFill>
                  <a:srgbClr val="FFFFFF"/>
                </a:solidFill>
              </a:rPr>
              <a:t>(Roadmap)</a:t>
            </a:r>
          </a:p>
          <a:p>
            <a:pPr lvl="1"/>
            <a:r>
              <a:rPr lang="en-US" sz="2000">
                <a:solidFill>
                  <a:srgbClr val="FFFFFF"/>
                </a:solidFill>
              </a:rPr>
              <a:t>Change event streaming </a:t>
            </a:r>
            <a:r>
              <a:rPr lang="en-US" sz="2000" b="1">
                <a:solidFill>
                  <a:srgbClr val="FFFFFF"/>
                </a:solidFill>
              </a:rPr>
              <a:t>(Roadmap)</a:t>
            </a:r>
          </a:p>
          <a:p>
            <a:pPr lvl="1"/>
            <a:r>
              <a:rPr lang="en-US" sz="2100">
                <a:solidFill>
                  <a:srgbClr val="FFFFFF"/>
                </a:solidFill>
              </a:rPr>
              <a:t>Private links - Tenant-level PL – few weeks in public preview, Workspace level PL public preview in May </a:t>
            </a:r>
          </a:p>
          <a:p>
            <a:pPr lvl="1"/>
            <a:r>
              <a:rPr lang="en-US" sz="2000">
                <a:solidFill>
                  <a:srgbClr val="FFFFFF"/>
                </a:solidFill>
              </a:rPr>
              <a:t>Extensive </a:t>
            </a:r>
            <a:r>
              <a:rPr lang="en-US" sz="2000" i="1">
                <a:solidFill>
                  <a:srgbClr val="FFFFFF"/>
                </a:solidFill>
              </a:rPr>
              <a:t>customizations</a:t>
            </a:r>
            <a:r>
              <a:rPr lang="en-US" sz="2000">
                <a:solidFill>
                  <a:srgbClr val="FFFFFF"/>
                </a:solidFill>
              </a:rPr>
              <a:t> for database settings or optimizations (Azure SQL DB)</a:t>
            </a:r>
          </a:p>
          <a:p>
            <a:pPr lvl="1"/>
            <a:r>
              <a:rPr lang="en-US" sz="2000">
                <a:solidFill>
                  <a:srgbClr val="FFFFFF"/>
                </a:solidFill>
              </a:rPr>
              <a:t>Elastic pools (Azure SQL DB)</a:t>
            </a:r>
          </a:p>
          <a:p>
            <a:pPr lvl="1"/>
            <a:r>
              <a:rPr lang="en-US" sz="2000">
                <a:solidFill>
                  <a:srgbClr val="FFFFFF"/>
                </a:solidFill>
              </a:rPr>
              <a:t>&gt;7 days of backup retention</a:t>
            </a:r>
          </a:p>
          <a:p>
            <a:pPr lvl="1"/>
            <a:r>
              <a:rPr lang="en-US" sz="2000">
                <a:solidFill>
                  <a:srgbClr val="FFFFFF"/>
                </a:solidFill>
              </a:rPr>
              <a:t>Granular auditing</a:t>
            </a:r>
          </a:p>
          <a:p>
            <a:pPr lvl="1"/>
            <a:r>
              <a:rPr lang="en-US" sz="2000">
                <a:solidFill>
                  <a:srgbClr val="FFFFFF"/>
                </a:solidFill>
              </a:rPr>
              <a:t>Filesystem access</a:t>
            </a:r>
          </a:p>
          <a:p>
            <a:pPr lvl="1"/>
            <a:r>
              <a:rPr lang="en-US" sz="2000">
                <a:solidFill>
                  <a:srgbClr val="FFFFFF"/>
                </a:solidFill>
              </a:rPr>
              <a:t>&gt;32 </a:t>
            </a:r>
            <a:r>
              <a:rPr lang="en-US" sz="2000" err="1">
                <a:solidFill>
                  <a:srgbClr val="FFFFFF"/>
                </a:solidFill>
              </a:rPr>
              <a:t>vCores</a:t>
            </a:r>
            <a:endParaRPr lang="en-US" sz="2000">
              <a:solidFill>
                <a:srgbClr val="FFFFFF"/>
              </a:solidFill>
            </a:endParaRPr>
          </a:p>
          <a:p>
            <a:pPr lvl="1"/>
            <a:endParaRPr lang="en-US" sz="2000" b="1">
              <a:solidFill>
                <a:srgbClr val="FFFFFF"/>
              </a:solidFill>
            </a:endParaRPr>
          </a:p>
          <a:p>
            <a:pPr lvl="1"/>
            <a:endParaRPr lang="en-US" sz="2000" b="1">
              <a:solidFill>
                <a:srgbClr val="FFFFFF"/>
              </a:solidFill>
            </a:endParaRPr>
          </a:p>
          <a:p>
            <a:pPr lvl="1"/>
            <a:endParaRPr lang="en-US" sz="2000">
              <a:solidFill>
                <a:srgbClr val="FFFFFF"/>
              </a:solidFill>
            </a:endParaRPr>
          </a:p>
          <a:p>
            <a:pPr lvl="1"/>
            <a:endParaRPr lang="en-US" sz="2000">
              <a:solidFill>
                <a:srgbClr val="FFFFFF"/>
              </a:solidFill>
            </a:endParaRPr>
          </a:p>
        </p:txBody>
      </p:sp>
      <p:sp>
        <p:nvSpPr>
          <p:cNvPr id="4" name="Content Placeholder 3">
            <a:extLst>
              <a:ext uri="{FF2B5EF4-FFF2-40B4-BE49-F238E27FC236}">
                <a16:creationId xmlns:a16="http://schemas.microsoft.com/office/drawing/2014/main" id="{280F1C51-6783-03A4-5FF3-1D7F149A8B1C}"/>
              </a:ext>
            </a:extLst>
          </p:cNvPr>
          <p:cNvSpPr>
            <a:spLocks noGrp="1"/>
          </p:cNvSpPr>
          <p:nvPr>
            <p:ph sz="half" idx="2"/>
          </p:nvPr>
        </p:nvSpPr>
        <p:spPr>
          <a:xfrm>
            <a:off x="6256020" y="1858945"/>
            <a:ext cx="5823204" cy="4837130"/>
          </a:xfrm>
        </p:spPr>
        <p:txBody>
          <a:bodyPr>
            <a:normAutofit fontScale="85000" lnSpcReduction="20000"/>
          </a:bodyPr>
          <a:lstStyle/>
          <a:p>
            <a:pPr marL="0" indent="0">
              <a:buNone/>
            </a:pPr>
            <a:r>
              <a:rPr lang="en-US" sz="2400" b="1">
                <a:solidFill>
                  <a:srgbClr val="FFFFFF"/>
                </a:solidFill>
              </a:rPr>
              <a:t>Quick Wins (Phase 1)</a:t>
            </a:r>
            <a:endParaRPr lang="en-US" sz="2400">
              <a:solidFill>
                <a:srgbClr val="FFFFFF"/>
              </a:solidFill>
            </a:endParaRPr>
          </a:p>
          <a:p>
            <a:pPr lvl="1"/>
            <a:r>
              <a:rPr lang="en-US" sz="2000">
                <a:solidFill>
                  <a:srgbClr val="FFFFFF"/>
                </a:solidFill>
              </a:rPr>
              <a:t>Automated DB management </a:t>
            </a:r>
          </a:p>
          <a:p>
            <a:pPr marL="457200" lvl="1" indent="0">
              <a:buNone/>
            </a:pPr>
            <a:r>
              <a:rPr lang="en-US" sz="2000" i="1">
                <a:solidFill>
                  <a:srgbClr val="FFFFFF"/>
                </a:solidFill>
              </a:rPr>
              <a:t>    (**Co-Managed vs Fully Managed Autonomous)</a:t>
            </a:r>
          </a:p>
          <a:p>
            <a:pPr lvl="1"/>
            <a:r>
              <a:rPr lang="en-US" sz="2000">
                <a:solidFill>
                  <a:srgbClr val="FFFFFF"/>
                </a:solidFill>
              </a:rPr>
              <a:t>Open for having less control</a:t>
            </a:r>
          </a:p>
          <a:p>
            <a:pPr lvl="1"/>
            <a:r>
              <a:rPr lang="en-US" sz="2000">
                <a:solidFill>
                  <a:srgbClr val="FFFFFF"/>
                </a:solidFill>
              </a:rPr>
              <a:t>Medium to large scale workloads (</a:t>
            </a:r>
            <a:r>
              <a:rPr lang="en-US" sz="2000" i="1">
                <a:solidFill>
                  <a:srgbClr val="FFFFFF"/>
                </a:solidFill>
              </a:rPr>
              <a:t>up to 4TB</a:t>
            </a:r>
            <a:r>
              <a:rPr lang="en-US" sz="2000">
                <a:solidFill>
                  <a:srgbClr val="FFFFFF"/>
                </a:solidFill>
              </a:rPr>
              <a:t>)</a:t>
            </a:r>
          </a:p>
          <a:p>
            <a:pPr lvl="1"/>
            <a:r>
              <a:rPr lang="en-US" sz="2000">
                <a:solidFill>
                  <a:srgbClr val="FFFFFF"/>
                </a:solidFill>
              </a:rPr>
              <a:t>Auto scale</a:t>
            </a:r>
          </a:p>
          <a:p>
            <a:pPr lvl="1"/>
            <a:r>
              <a:rPr lang="en-US" sz="2000">
                <a:solidFill>
                  <a:srgbClr val="FFFFFF"/>
                </a:solidFill>
              </a:rPr>
              <a:t>Net new workloads </a:t>
            </a:r>
          </a:p>
          <a:p>
            <a:pPr lvl="2">
              <a:buFont typeface="Wingdings" pitchFamily="2" charset="2"/>
              <a:buChar char="Ø"/>
            </a:pPr>
            <a:r>
              <a:rPr lang="en-US" sz="1600" i="1">
                <a:solidFill>
                  <a:srgbClr val="FFFFFF"/>
                </a:solidFill>
              </a:rPr>
              <a:t>(next phase migration)</a:t>
            </a:r>
          </a:p>
          <a:p>
            <a:pPr lvl="1"/>
            <a:r>
              <a:rPr lang="en-US" sz="2000">
                <a:solidFill>
                  <a:srgbClr val="FFFFFF"/>
                </a:solidFill>
              </a:rPr>
              <a:t>Multi-model </a:t>
            </a:r>
            <a:r>
              <a:rPr lang="en-US" sz="2000" i="1">
                <a:solidFill>
                  <a:srgbClr val="FFFFFF"/>
                </a:solidFill>
              </a:rPr>
              <a:t>(relational, vector, graph, </a:t>
            </a:r>
            <a:r>
              <a:rPr lang="en-US" sz="2000" i="1" err="1">
                <a:solidFill>
                  <a:srgbClr val="FFFFFF"/>
                </a:solidFill>
              </a:rPr>
              <a:t>json</a:t>
            </a:r>
            <a:r>
              <a:rPr lang="en-US" sz="2000" i="1">
                <a:solidFill>
                  <a:srgbClr val="FFFFFF"/>
                </a:solidFill>
              </a:rPr>
              <a:t>, key-value)</a:t>
            </a:r>
          </a:p>
          <a:p>
            <a:pPr lvl="1"/>
            <a:r>
              <a:rPr lang="en-US" sz="2000">
                <a:solidFill>
                  <a:srgbClr val="FFFFFF"/>
                </a:solidFill>
              </a:rPr>
              <a:t>Performance tuning (</a:t>
            </a:r>
            <a:r>
              <a:rPr lang="en-US" sz="2000" i="1">
                <a:solidFill>
                  <a:srgbClr val="FFFFFF"/>
                </a:solidFill>
              </a:rPr>
              <a:t>auto create / drop indexes</a:t>
            </a:r>
            <a:r>
              <a:rPr lang="en-US" sz="2000">
                <a:solidFill>
                  <a:srgbClr val="FFFFFF"/>
                </a:solidFill>
              </a:rPr>
              <a:t>)</a:t>
            </a:r>
          </a:p>
          <a:p>
            <a:pPr lvl="1"/>
            <a:r>
              <a:rPr lang="en-US" sz="2000">
                <a:solidFill>
                  <a:srgbClr val="FFFFFF"/>
                </a:solidFill>
              </a:rPr>
              <a:t>Join operational application data with other data in Fabric</a:t>
            </a:r>
          </a:p>
          <a:p>
            <a:pPr lvl="1"/>
            <a:r>
              <a:rPr lang="en-US" sz="2000">
                <a:solidFill>
                  <a:srgbClr val="FFFFFF"/>
                </a:solidFill>
              </a:rPr>
              <a:t>Active collaboration (Data, Analytics, AI practices)</a:t>
            </a:r>
          </a:p>
          <a:p>
            <a:pPr lvl="1"/>
            <a:r>
              <a:rPr lang="en-US" sz="2000">
                <a:solidFill>
                  <a:srgbClr val="FFFFFF"/>
                </a:solidFill>
              </a:rPr>
              <a:t>Avoid complex ETL processes</a:t>
            </a:r>
          </a:p>
          <a:p>
            <a:pPr lvl="1"/>
            <a:r>
              <a:rPr lang="en-US" sz="2000">
                <a:solidFill>
                  <a:srgbClr val="FFFFFF"/>
                </a:solidFill>
              </a:rPr>
              <a:t>Rapid Time-to-Value (</a:t>
            </a:r>
            <a:r>
              <a:rPr lang="en-US" sz="2000" i="1">
                <a:solidFill>
                  <a:srgbClr val="FFFFFF"/>
                </a:solidFill>
              </a:rPr>
              <a:t>faster project kick-offs</a:t>
            </a:r>
            <a:r>
              <a:rPr lang="en-US" sz="2000">
                <a:solidFill>
                  <a:srgbClr val="FFFFFF"/>
                </a:solidFill>
              </a:rPr>
              <a:t>)</a:t>
            </a:r>
          </a:p>
          <a:p>
            <a:pPr lvl="1"/>
            <a:r>
              <a:rPr lang="en-US" sz="2000">
                <a:solidFill>
                  <a:srgbClr val="FFFFFF"/>
                </a:solidFill>
              </a:rPr>
              <a:t>Standalone Relational DB vs Unified Data Platform</a:t>
            </a:r>
          </a:p>
          <a:p>
            <a:pPr lvl="1"/>
            <a:r>
              <a:rPr lang="en-US" sz="2000">
                <a:solidFill>
                  <a:srgbClr val="FFFFFF"/>
                </a:solidFill>
              </a:rPr>
              <a:t>Cost – </a:t>
            </a:r>
            <a:r>
              <a:rPr lang="en-US" sz="2000" i="1">
                <a:solidFill>
                  <a:srgbClr val="FFFFFF"/>
                </a:solidFill>
              </a:rPr>
              <a:t>no cost until Feb 1</a:t>
            </a:r>
            <a:r>
              <a:rPr lang="en-US" sz="2000" i="1" baseline="30000">
                <a:solidFill>
                  <a:srgbClr val="FFFFFF"/>
                </a:solidFill>
              </a:rPr>
              <a:t>st</a:t>
            </a:r>
            <a:r>
              <a:rPr lang="en-US" sz="2000" i="1">
                <a:solidFill>
                  <a:srgbClr val="FFFFFF"/>
                </a:solidFill>
              </a:rPr>
              <a:t>, 2025</a:t>
            </a:r>
          </a:p>
          <a:p>
            <a:pPr lvl="1"/>
            <a:r>
              <a:rPr lang="en-US" sz="2000">
                <a:solidFill>
                  <a:srgbClr val="FFFFFF"/>
                </a:solidFill>
              </a:rPr>
              <a:t>Features are same at any </a:t>
            </a:r>
            <a:r>
              <a:rPr lang="en-US" sz="2000" i="1">
                <a:solidFill>
                  <a:srgbClr val="FFFFFF"/>
                </a:solidFill>
              </a:rPr>
              <a:t>Fabric capacity</a:t>
            </a:r>
          </a:p>
          <a:p>
            <a:pPr lvl="1"/>
            <a:endParaRPr lang="en-US" sz="2000" i="1">
              <a:solidFill>
                <a:srgbClr val="FFFFFF"/>
              </a:solidFill>
            </a:endParaRPr>
          </a:p>
          <a:p>
            <a:pPr lvl="1"/>
            <a:endParaRPr lang="en-US">
              <a:solidFill>
                <a:srgbClr val="FFFFFF"/>
              </a:solidFill>
            </a:endParaRPr>
          </a:p>
        </p:txBody>
      </p:sp>
    </p:spTree>
    <p:extLst>
      <p:ext uri="{BB962C8B-B14F-4D97-AF65-F5344CB8AC3E}">
        <p14:creationId xmlns:p14="http://schemas.microsoft.com/office/powerpoint/2010/main" val="4170643446"/>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C6DF31-B179-E521-E5AA-03E727A1BB7C}"/>
              </a:ext>
            </a:extLst>
          </p:cNvPr>
          <p:cNvSpPr>
            <a:spLocks noGrp="1"/>
          </p:cNvSpPr>
          <p:nvPr>
            <p:ph type="body" sz="quarter" idx="11"/>
          </p:nvPr>
        </p:nvSpPr>
        <p:spPr>
          <a:xfrm>
            <a:off x="7085250" y="2576513"/>
            <a:ext cx="4687649" cy="3125787"/>
          </a:xfrm>
        </p:spPr>
        <p:txBody>
          <a:bodyPr/>
          <a:lstStyle/>
          <a:p>
            <a:pPr marL="342900" indent="-342900">
              <a:buFont typeface="Wingdings" panose="05000000000000000000" pitchFamily="2" charset="2"/>
              <a:buChar char="ü"/>
            </a:pPr>
            <a:r>
              <a:rPr lang="en-US" sz="2000"/>
              <a:t>Introducing Fabric Databases</a:t>
            </a:r>
          </a:p>
          <a:p>
            <a:pPr marL="342900" indent="-342900">
              <a:buFont typeface="Wingdings" panose="05000000000000000000" pitchFamily="2" charset="2"/>
              <a:buChar char="ü"/>
            </a:pPr>
            <a:endParaRPr lang="en-US" sz="2000"/>
          </a:p>
          <a:p>
            <a:pPr marL="342900" indent="-342900">
              <a:buFont typeface="Wingdings" panose="05000000000000000000" pitchFamily="2" charset="2"/>
              <a:buChar char="ü"/>
            </a:pPr>
            <a:r>
              <a:rPr lang="en-US" sz="2000"/>
              <a:t>Customer pitch</a:t>
            </a:r>
          </a:p>
          <a:p>
            <a:pPr marL="342900" indent="-342900">
              <a:buFont typeface="Wingdings" panose="05000000000000000000" pitchFamily="2" charset="2"/>
              <a:buChar char="ü"/>
            </a:pPr>
            <a:endParaRPr lang="en-US" sz="2000"/>
          </a:p>
          <a:p>
            <a:pPr marL="342900" indent="-342900">
              <a:buFont typeface="Wingdings" panose="05000000000000000000" pitchFamily="2" charset="2"/>
              <a:buChar char="ü"/>
            </a:pPr>
            <a:r>
              <a:rPr lang="en-US" sz="2000"/>
              <a:t>Use Cases</a:t>
            </a:r>
          </a:p>
          <a:p>
            <a:pPr marL="342900" indent="-342900">
              <a:buFont typeface="Wingdings" panose="05000000000000000000" pitchFamily="2" charset="2"/>
              <a:buChar char="ü"/>
            </a:pPr>
            <a:endParaRPr lang="en-US" sz="2000"/>
          </a:p>
          <a:p>
            <a:pPr marL="342900" indent="-342900">
              <a:buFont typeface="Wingdings" panose="05000000000000000000" pitchFamily="2" charset="2"/>
              <a:buChar char="ü"/>
            </a:pPr>
            <a:r>
              <a:rPr lang="en-US" sz="2000"/>
              <a:t>Demo</a:t>
            </a:r>
          </a:p>
          <a:p>
            <a:pPr marL="342900" indent="-342900">
              <a:buFont typeface="Wingdings" panose="05000000000000000000" pitchFamily="2" charset="2"/>
              <a:buChar char="ü"/>
            </a:pPr>
            <a:endParaRPr lang="en-US" sz="2000"/>
          </a:p>
          <a:p>
            <a:pPr marL="342900" indent="-342900">
              <a:buFont typeface="Wingdings" panose="05000000000000000000" pitchFamily="2" charset="2"/>
              <a:buChar char="ü"/>
            </a:pPr>
            <a:r>
              <a:rPr lang="en-US" sz="2000"/>
              <a:t>Become a Featured Partner</a:t>
            </a:r>
          </a:p>
          <a:p>
            <a:endParaRPr lang="en-US"/>
          </a:p>
        </p:txBody>
      </p:sp>
      <p:sp>
        <p:nvSpPr>
          <p:cNvPr id="3" name="TextBox 2">
            <a:extLst>
              <a:ext uri="{FF2B5EF4-FFF2-40B4-BE49-F238E27FC236}">
                <a16:creationId xmlns:a16="http://schemas.microsoft.com/office/drawing/2014/main" id="{AB43F492-BEB0-C90E-CE91-6E9CB46E820D}"/>
              </a:ext>
            </a:extLst>
          </p:cNvPr>
          <p:cNvSpPr txBox="1"/>
          <p:nvPr/>
        </p:nvSpPr>
        <p:spPr>
          <a:xfrm>
            <a:off x="7194550" y="1390650"/>
            <a:ext cx="1682750" cy="584775"/>
          </a:xfrm>
          <a:prstGeom prst="rect">
            <a:avLst/>
          </a:prstGeom>
          <a:noFill/>
        </p:spPr>
        <p:txBody>
          <a:bodyPr wrap="square" rtlCol="0">
            <a:spAutoFit/>
          </a:bodyPr>
          <a:lstStyle/>
          <a:p>
            <a:r>
              <a:rPr lang="en-US" sz="3200"/>
              <a:t>Agenda</a:t>
            </a:r>
          </a:p>
        </p:txBody>
      </p:sp>
    </p:spTree>
    <p:extLst>
      <p:ext uri="{BB962C8B-B14F-4D97-AF65-F5344CB8AC3E}">
        <p14:creationId xmlns:p14="http://schemas.microsoft.com/office/powerpoint/2010/main" val="16940534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0383" y="0"/>
            <a:ext cx="8451607"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0"/>
            <a:ext cx="3745177"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8B444F7-6A90-5597-E55A-CC2DD8454A9F}"/>
              </a:ext>
            </a:extLst>
          </p:cNvPr>
          <p:cNvSpPr>
            <a:spLocks noGrp="1"/>
          </p:cNvSpPr>
          <p:nvPr>
            <p:ph type="title"/>
          </p:nvPr>
        </p:nvSpPr>
        <p:spPr>
          <a:xfrm>
            <a:off x="440267" y="637762"/>
            <a:ext cx="2907367" cy="5576770"/>
          </a:xfrm>
        </p:spPr>
        <p:txBody>
          <a:bodyPr anchor="t">
            <a:normAutofit/>
          </a:bodyPr>
          <a:lstStyle/>
          <a:p>
            <a:r>
              <a:rPr lang="en-US" sz="3600">
                <a:solidFill>
                  <a:schemeClr val="bg1"/>
                </a:solidFill>
              </a:rPr>
              <a:t>Mostly asked</a:t>
            </a:r>
            <a:br>
              <a:rPr lang="en-US" sz="3600">
                <a:solidFill>
                  <a:schemeClr val="bg1"/>
                </a:solidFill>
              </a:rPr>
            </a:br>
            <a:br>
              <a:rPr lang="en-US" sz="3600">
                <a:solidFill>
                  <a:schemeClr val="bg1"/>
                </a:solidFill>
              </a:rPr>
            </a:br>
            <a:endParaRPr lang="en-US" sz="3600">
              <a:solidFill>
                <a:schemeClr val="bg1"/>
              </a:solidFill>
            </a:endParaRPr>
          </a:p>
        </p:txBody>
      </p:sp>
      <p:sp>
        <p:nvSpPr>
          <p:cNvPr id="14" name="Rectangle 13">
            <a:extLst>
              <a:ext uri="{FF2B5EF4-FFF2-40B4-BE49-F238E27FC236}">
                <a16:creationId xmlns:a16="http://schemas.microsoft.com/office/drawing/2014/main" id="{B8EAE243-3A9F-4A46-B0D9-04C723A8A1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733" y="643465"/>
            <a:ext cx="457200" cy="45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F3513CA0-8DA0-3459-A541-F3852163D9D3}"/>
              </a:ext>
            </a:extLst>
          </p:cNvPr>
          <p:cNvSpPr>
            <a:spLocks noGrp="1"/>
          </p:cNvSpPr>
          <p:nvPr>
            <p:ph idx="1"/>
          </p:nvPr>
        </p:nvSpPr>
        <p:spPr>
          <a:xfrm>
            <a:off x="4654732" y="850052"/>
            <a:ext cx="7176024" cy="5810392"/>
          </a:xfrm>
        </p:spPr>
        <p:txBody>
          <a:bodyPr>
            <a:normAutofit/>
          </a:bodyPr>
          <a:lstStyle/>
          <a:p>
            <a:r>
              <a:rPr lang="en-US" sz="1800" b="1"/>
              <a:t>Connectors</a:t>
            </a:r>
            <a:r>
              <a:rPr lang="en-US" sz="1800"/>
              <a:t> – Data flow gen2, Data pipeline</a:t>
            </a:r>
          </a:p>
          <a:p>
            <a:r>
              <a:rPr lang="en-US" sz="1800" b="1"/>
              <a:t>Mirrored data use Direct lake </a:t>
            </a:r>
            <a:r>
              <a:rPr lang="en-US" sz="1800"/>
              <a:t>– Yes, since tables are all v-ordered delta tables.</a:t>
            </a:r>
          </a:p>
          <a:p>
            <a:r>
              <a:rPr lang="en-US" sz="1800" b="1"/>
              <a:t>V-order optimization </a:t>
            </a:r>
            <a:r>
              <a:rPr lang="en-US" sz="1800"/>
              <a:t>– Yes, when it replicates, tables are all v-ordered delta tables</a:t>
            </a:r>
          </a:p>
          <a:p>
            <a:r>
              <a:rPr lang="en-US" sz="1800" b="1"/>
              <a:t>Schema (deploy / incremental updates) </a:t>
            </a:r>
            <a:r>
              <a:rPr lang="en-US" sz="1800"/>
              <a:t>- SQL Package</a:t>
            </a:r>
          </a:p>
          <a:p>
            <a:r>
              <a:rPr lang="en-US" sz="1800" b="1"/>
              <a:t>SLA </a:t>
            </a:r>
            <a:r>
              <a:rPr lang="en-US" sz="1800"/>
              <a:t>– For previews, no SLA. At GA, SQL DB will be listed under Fabric section.</a:t>
            </a:r>
          </a:p>
          <a:p>
            <a:r>
              <a:rPr lang="en-US" sz="1800" b="1"/>
              <a:t>Capacity</a:t>
            </a:r>
            <a:r>
              <a:rPr lang="en-US" sz="1800"/>
              <a:t> – It’s available on F2 onwards</a:t>
            </a:r>
          </a:p>
          <a:p>
            <a:r>
              <a:rPr lang="en-US" sz="1800" b="1"/>
              <a:t>AI integrations with Semantic kernel </a:t>
            </a:r>
            <a:r>
              <a:rPr lang="en-US" sz="1800"/>
              <a:t>– Yes</a:t>
            </a:r>
          </a:p>
          <a:p>
            <a:r>
              <a:rPr lang="en-US" sz="1800" b="1" err="1"/>
              <a:t>.net</a:t>
            </a:r>
            <a:r>
              <a:rPr lang="en-US" sz="1800" b="1"/>
              <a:t> 9 compatibility </a:t>
            </a:r>
            <a:r>
              <a:rPr lang="en-US" sz="1800"/>
              <a:t>– Yes</a:t>
            </a:r>
          </a:p>
          <a:p>
            <a:r>
              <a:rPr lang="en-US" sz="1800" b="1"/>
              <a:t>Migrations</a:t>
            </a:r>
            <a:r>
              <a:rPr lang="en-US" sz="1800"/>
              <a:t> – import/export with </a:t>
            </a:r>
            <a:r>
              <a:rPr lang="en-US" sz="1800" err="1"/>
              <a:t>sqlpackage</a:t>
            </a:r>
            <a:r>
              <a:rPr lang="en-US" sz="1800"/>
              <a:t>, data pipelines, DMA (not pursuing as key scenario)</a:t>
            </a:r>
          </a:p>
          <a:p>
            <a:r>
              <a:rPr lang="en-US" sz="1800" b="1"/>
              <a:t>Override autonomous tuning features </a:t>
            </a:r>
            <a:r>
              <a:rPr lang="en-US" sz="1800"/>
              <a:t>– No</a:t>
            </a:r>
          </a:p>
          <a:p>
            <a:r>
              <a:rPr lang="en-US" sz="1800" b="1"/>
              <a:t>Notebook (</a:t>
            </a:r>
            <a:r>
              <a:rPr lang="en-US" sz="1800" b="1" err="1"/>
              <a:t>SparkSQL</a:t>
            </a:r>
            <a:r>
              <a:rPr lang="en-US" sz="1800" b="1"/>
              <a:t>) to write SQL DB </a:t>
            </a:r>
            <a:r>
              <a:rPr lang="en-US" sz="1800"/>
              <a:t>– Yes</a:t>
            </a:r>
          </a:p>
          <a:p>
            <a:r>
              <a:rPr lang="en-US" sz="1800" b="1"/>
              <a:t>Region availability </a:t>
            </a:r>
            <a:r>
              <a:rPr lang="en-US" sz="1800"/>
              <a:t>- </a:t>
            </a:r>
            <a:r>
              <a:rPr lang="en-US" sz="1800">
                <a:effectLst/>
                <a:latin typeface="Aptos" panose="020B0004020202020204" pitchFamily="34" charset="0"/>
                <a:ea typeface="MS Mincho" panose="02020609040205080304" pitchFamily="49" charset="-128"/>
                <a:cs typeface="Arial" panose="020B0604020202020204" pitchFamily="34" charset="0"/>
                <a:hlinkClick r:id="rId2"/>
              </a:rPr>
              <a:t>https://learn.microsoft.com/en-us/fabric/admin/region-availability</a:t>
            </a:r>
            <a:endParaRPr lang="en-US" sz="1800">
              <a:latin typeface="Aptos" panose="020B0004020202020204" pitchFamily="34" charset="0"/>
              <a:ea typeface="MS Mincho" panose="02020609040205080304" pitchFamily="49" charset="-128"/>
              <a:cs typeface="Arial" panose="020B0604020202020204" pitchFamily="34" charset="0"/>
            </a:endParaRPr>
          </a:p>
          <a:p>
            <a:endParaRPr lang="en-US" sz="1700"/>
          </a:p>
          <a:p>
            <a:endParaRPr lang="en-US" sz="1700" b="1"/>
          </a:p>
          <a:p>
            <a:endParaRPr lang="en-US" sz="1700" b="1"/>
          </a:p>
          <a:p>
            <a:endParaRPr lang="en-US" sz="1700" b="1"/>
          </a:p>
          <a:p>
            <a:endParaRPr lang="en-US" sz="1700">
              <a:effectLst/>
              <a:latin typeface="Aptos" panose="020B0004020202020204" pitchFamily="34" charset="0"/>
              <a:ea typeface="MS Mincho" panose="02020609040205080304" pitchFamily="49" charset="-128"/>
              <a:cs typeface="Arial" panose="020B0604020202020204" pitchFamily="34" charset="0"/>
            </a:endParaRPr>
          </a:p>
          <a:p>
            <a:endParaRPr lang="en-US" sz="1700"/>
          </a:p>
        </p:txBody>
      </p:sp>
    </p:spTree>
    <p:extLst>
      <p:ext uri="{BB962C8B-B14F-4D97-AF65-F5344CB8AC3E}">
        <p14:creationId xmlns:p14="http://schemas.microsoft.com/office/powerpoint/2010/main" val="20192979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29C0E6-7F1E-105B-AD20-5D5B08D5A4D7}"/>
              </a:ext>
            </a:extLst>
          </p:cNvPr>
          <p:cNvSpPr>
            <a:spLocks noGrp="1"/>
          </p:cNvSpPr>
          <p:nvPr>
            <p:ph type="title"/>
          </p:nvPr>
        </p:nvSpPr>
        <p:spPr>
          <a:xfrm>
            <a:off x="572493" y="238539"/>
            <a:ext cx="11018520" cy="1434415"/>
          </a:xfrm>
        </p:spPr>
        <p:txBody>
          <a:bodyPr anchor="b">
            <a:normAutofit/>
          </a:bodyPr>
          <a:lstStyle/>
          <a:p>
            <a:r>
              <a:rPr lang="en-US" sz="5400"/>
              <a:t>AI Considerations</a:t>
            </a:r>
          </a:p>
        </p:txBody>
      </p:sp>
      <p:sp>
        <p:nvSpPr>
          <p:cNvPr id="40"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B1CB7CA-7C1B-1817-0134-7707E9299C5F}"/>
              </a:ext>
            </a:extLst>
          </p:cNvPr>
          <p:cNvSpPr>
            <a:spLocks noGrp="1"/>
          </p:cNvSpPr>
          <p:nvPr>
            <p:ph idx="1"/>
          </p:nvPr>
        </p:nvSpPr>
        <p:spPr>
          <a:xfrm>
            <a:off x="572493" y="2071316"/>
            <a:ext cx="6713552" cy="4119172"/>
          </a:xfrm>
        </p:spPr>
        <p:txBody>
          <a:bodyPr anchor="t">
            <a:normAutofit/>
          </a:bodyPr>
          <a:lstStyle/>
          <a:p>
            <a:r>
              <a:rPr lang="en-US" sz="2200" b="1">
                <a:effectLst/>
                <a:latin typeface="Aptos" panose="020B0004020202020204" pitchFamily="34" charset="0"/>
                <a:ea typeface="MS Mincho" panose="02020609040205080304" pitchFamily="49" charset="-128"/>
                <a:cs typeface="Arial" panose="020B0604020202020204" pitchFamily="34" charset="0"/>
              </a:rPr>
              <a:t>Vector support</a:t>
            </a:r>
            <a:r>
              <a:rPr lang="en-US" sz="2200">
                <a:effectLst/>
                <a:latin typeface="Aptos" panose="020B0004020202020204" pitchFamily="34" charset="0"/>
                <a:ea typeface="MS Mincho" panose="02020609040205080304" pitchFamily="49" charset="-128"/>
                <a:cs typeface="Arial" panose="020B0604020202020204" pitchFamily="34" charset="0"/>
              </a:rPr>
              <a:t> - SQL Server, Azure SQL and Fabric SQL will all have DiskANN index support </a:t>
            </a:r>
            <a:r>
              <a:rPr lang="en-US" sz="2200" b="1">
                <a:effectLst/>
                <a:latin typeface="Aptos" panose="020B0004020202020204" pitchFamily="34" charset="0"/>
                <a:ea typeface="MS Mincho" panose="02020609040205080304" pitchFamily="49" charset="-128"/>
                <a:cs typeface="Arial" panose="020B0604020202020204" pitchFamily="34" charset="0"/>
              </a:rPr>
              <a:t>(will land early in 2025). </a:t>
            </a:r>
          </a:p>
          <a:p>
            <a:r>
              <a:rPr lang="en-US" sz="2200">
                <a:effectLst/>
                <a:latin typeface="Aptos" panose="020B0004020202020204" pitchFamily="34" charset="0"/>
                <a:ea typeface="MS Mincho" panose="02020609040205080304" pitchFamily="49" charset="-128"/>
                <a:cs typeface="Arial" panose="020B0604020202020204" pitchFamily="34" charset="0"/>
              </a:rPr>
              <a:t>MSSQL Engine can also take advantage of query optimizer to improve query performance of complex queries when a mix of predicates are specified, which is very common in real-world scenarios. For example, having a query with </a:t>
            </a:r>
            <a:r>
              <a:rPr lang="en-US" sz="2200" b="1">
                <a:effectLst/>
                <a:latin typeface="Aptos" panose="020B0004020202020204" pitchFamily="34" charset="0"/>
                <a:ea typeface="MS Mincho" panose="02020609040205080304" pitchFamily="49" charset="-128"/>
                <a:cs typeface="Arial" panose="020B0604020202020204" pitchFamily="34" charset="0"/>
              </a:rPr>
              <a:t>vector, geospatial, JSON and relational</a:t>
            </a:r>
            <a:r>
              <a:rPr lang="en-US" sz="2200">
                <a:effectLst/>
                <a:latin typeface="Aptos" panose="020B0004020202020204" pitchFamily="34" charset="0"/>
                <a:ea typeface="MS Mincho" panose="02020609040205080304" pitchFamily="49" charset="-128"/>
                <a:cs typeface="Arial" panose="020B0604020202020204" pitchFamily="34" charset="0"/>
              </a:rPr>
              <a:t> filters all at once. </a:t>
            </a:r>
          </a:p>
          <a:p>
            <a:r>
              <a:rPr lang="en-US" sz="2200">
                <a:effectLst/>
                <a:latin typeface="Aptos" panose="020B0004020202020204" pitchFamily="34" charset="0"/>
                <a:ea typeface="MS Mincho" panose="02020609040205080304" pitchFamily="49" charset="-128"/>
                <a:cs typeface="Arial" panose="020B0604020202020204" pitchFamily="34" charset="0"/>
              </a:rPr>
              <a:t>RAG and Beyond RAG (Agentic RAG, RAG+NL2SQL) solutions are also covered end-to-end. </a:t>
            </a:r>
          </a:p>
          <a:p>
            <a:r>
              <a:rPr lang="en-US" sz="2200" b="1">
                <a:effectLst/>
                <a:latin typeface="Aptos" panose="020B0004020202020204" pitchFamily="34" charset="0"/>
                <a:ea typeface="MS Mincho" panose="02020609040205080304" pitchFamily="49" charset="-128"/>
                <a:cs typeface="Arial" panose="020B0604020202020204" pitchFamily="34" charset="0"/>
              </a:rPr>
              <a:t>Semantic Caching </a:t>
            </a:r>
            <a:r>
              <a:rPr lang="en-US" sz="2200">
                <a:effectLst/>
                <a:latin typeface="Aptos" panose="020B0004020202020204" pitchFamily="34" charset="0"/>
                <a:ea typeface="MS Mincho" panose="02020609040205080304" pitchFamily="49" charset="-128"/>
                <a:cs typeface="Arial" panose="020B0604020202020204" pitchFamily="34" charset="0"/>
              </a:rPr>
              <a:t>is also possible in MSSQL.</a:t>
            </a:r>
            <a:r>
              <a:rPr lang="en-US" sz="2200">
                <a:effectLst/>
              </a:rPr>
              <a:t> </a:t>
            </a:r>
            <a:endParaRPr lang="en-US" sz="2200"/>
          </a:p>
        </p:txBody>
      </p:sp>
      <p:pic>
        <p:nvPicPr>
          <p:cNvPr id="27" name="Picture 26" descr="Illuminated server room panel">
            <a:extLst>
              <a:ext uri="{FF2B5EF4-FFF2-40B4-BE49-F238E27FC236}">
                <a16:creationId xmlns:a16="http://schemas.microsoft.com/office/drawing/2014/main" id="{FE3AF050-1D64-3A1B-EE5D-60399836CC05}"/>
              </a:ext>
            </a:extLst>
          </p:cNvPr>
          <p:cNvPicPr>
            <a:picLocks noChangeAspect="1"/>
          </p:cNvPicPr>
          <p:nvPr/>
        </p:nvPicPr>
        <p:blipFill>
          <a:blip r:embed="rId2"/>
          <a:srcRect l="12641" r="23143" b="2"/>
          <a:stretch/>
        </p:blipFill>
        <p:spPr>
          <a:xfrm>
            <a:off x="7675658" y="2093976"/>
            <a:ext cx="3941064" cy="4096512"/>
          </a:xfrm>
          <a:prstGeom prst="rect">
            <a:avLst/>
          </a:prstGeom>
        </p:spPr>
      </p:pic>
    </p:spTree>
    <p:extLst>
      <p:ext uri="{BB962C8B-B14F-4D97-AF65-F5344CB8AC3E}">
        <p14:creationId xmlns:p14="http://schemas.microsoft.com/office/powerpoint/2010/main" val="3541123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2A43A0-554D-2CC0-4CC3-BF9D3893BDDC}"/>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Industry data points..</a:t>
            </a:r>
          </a:p>
        </p:txBody>
      </p:sp>
      <p:pic>
        <p:nvPicPr>
          <p:cNvPr id="4" name="Picture 3" descr="A table of information&#10;&#10;AI-generated content may be incorrect.">
            <a:extLst>
              <a:ext uri="{FF2B5EF4-FFF2-40B4-BE49-F238E27FC236}">
                <a16:creationId xmlns:a16="http://schemas.microsoft.com/office/drawing/2014/main" id="{2B0A5561-5B98-7290-B365-D40A88842B08}"/>
              </a:ext>
            </a:extLst>
          </p:cNvPr>
          <p:cNvPicPr>
            <a:picLocks noChangeAspect="1"/>
          </p:cNvPicPr>
          <p:nvPr/>
        </p:nvPicPr>
        <p:blipFill>
          <a:blip r:embed="rId2"/>
          <a:stretch>
            <a:fillRect/>
          </a:stretch>
        </p:blipFill>
        <p:spPr>
          <a:xfrm>
            <a:off x="5974974" y="47625"/>
            <a:ext cx="5570278" cy="6762750"/>
          </a:xfrm>
          <a:prstGeom prst="rect">
            <a:avLst/>
          </a:prstGeom>
        </p:spPr>
      </p:pic>
    </p:spTree>
    <p:extLst>
      <p:ext uri="{BB962C8B-B14F-4D97-AF65-F5344CB8AC3E}">
        <p14:creationId xmlns:p14="http://schemas.microsoft.com/office/powerpoint/2010/main" val="2549870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8F1F6B-B5F4-EBFD-E062-031690E4DD83}"/>
              </a:ext>
            </a:extLst>
          </p:cNvPr>
          <p:cNvSpPr>
            <a:spLocks noGrp="1"/>
          </p:cNvSpPr>
          <p:nvPr>
            <p:ph type="title"/>
          </p:nvPr>
        </p:nvSpPr>
        <p:spPr>
          <a:xfrm>
            <a:off x="841248" y="256032"/>
            <a:ext cx="10506456" cy="1014984"/>
          </a:xfrm>
        </p:spPr>
        <p:txBody>
          <a:bodyPr anchor="b">
            <a:normAutofit/>
          </a:bodyPr>
          <a:lstStyle/>
          <a:p>
            <a:r>
              <a:rPr lang="en-US" sz="3400"/>
              <a:t>Retail &amp; E-Commerce: Enhancing Customer Experience</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8E933318-CB0F-6185-A595-E2EE2A3EF755}"/>
              </a:ext>
            </a:extLst>
          </p:cNvPr>
          <p:cNvGraphicFramePr>
            <a:graphicFrameLocks noGrp="1"/>
          </p:cNvGraphicFramePr>
          <p:nvPr>
            <p:ph idx="1"/>
            <p:extLst>
              <p:ext uri="{D42A27DB-BD31-4B8C-83A1-F6EECF244321}">
                <p14:modId xmlns:p14="http://schemas.microsoft.com/office/powerpoint/2010/main" val="717934072"/>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30532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8AC753-6A23-0BCA-0601-F4792921947B}"/>
              </a:ext>
            </a:extLst>
          </p:cNvPr>
          <p:cNvSpPr>
            <a:spLocks noGrp="1"/>
          </p:cNvSpPr>
          <p:nvPr>
            <p:ph type="title"/>
          </p:nvPr>
        </p:nvSpPr>
        <p:spPr>
          <a:xfrm>
            <a:off x="586478" y="1683756"/>
            <a:ext cx="3115265" cy="2396359"/>
          </a:xfrm>
        </p:spPr>
        <p:txBody>
          <a:bodyPr anchor="b">
            <a:normAutofit/>
          </a:bodyPr>
          <a:lstStyle/>
          <a:p>
            <a:pPr algn="r"/>
            <a:r>
              <a:rPr lang="en-US" sz="4000">
                <a:solidFill>
                  <a:srgbClr val="FFFFFF"/>
                </a:solidFill>
              </a:rPr>
              <a:t>Healthcare: Improving Patient Outcomes</a:t>
            </a:r>
          </a:p>
        </p:txBody>
      </p:sp>
      <p:graphicFrame>
        <p:nvGraphicFramePr>
          <p:cNvPr id="21" name="Content Placeholder 2">
            <a:extLst>
              <a:ext uri="{FF2B5EF4-FFF2-40B4-BE49-F238E27FC236}">
                <a16:creationId xmlns:a16="http://schemas.microsoft.com/office/drawing/2014/main" id="{217CA3C7-2C39-B659-34DA-114195D4E8E9}"/>
              </a:ext>
            </a:extLst>
          </p:cNvPr>
          <p:cNvGraphicFramePr>
            <a:graphicFrameLocks noGrp="1"/>
          </p:cNvGraphicFramePr>
          <p:nvPr>
            <p:ph idx="1"/>
            <p:extLst>
              <p:ext uri="{D42A27DB-BD31-4B8C-83A1-F6EECF244321}">
                <p14:modId xmlns:p14="http://schemas.microsoft.com/office/powerpoint/2010/main" val="369733199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42440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6AC5ED1-BA62-BB33-A7DD-87BC9D933ECD}"/>
              </a:ext>
            </a:extLst>
          </p:cNvPr>
          <p:cNvSpPr>
            <a:spLocks noGrp="1"/>
          </p:cNvSpPr>
          <p:nvPr>
            <p:ph type="body" sz="quarter" idx="11"/>
          </p:nvPr>
        </p:nvSpPr>
        <p:spPr>
          <a:xfrm>
            <a:off x="6949179" y="2682778"/>
            <a:ext cx="4393735" cy="1398587"/>
          </a:xfrm>
        </p:spPr>
        <p:txBody>
          <a:bodyPr/>
          <a:lstStyle/>
          <a:p>
            <a:r>
              <a:rPr lang="en-US"/>
              <a:t>Fabric Databases</a:t>
            </a:r>
          </a:p>
          <a:p>
            <a:r>
              <a:rPr lang="en-US"/>
              <a:t>Featured Partner</a:t>
            </a:r>
          </a:p>
        </p:txBody>
      </p:sp>
    </p:spTree>
    <p:extLst>
      <p:ext uri="{BB962C8B-B14F-4D97-AF65-F5344CB8AC3E}">
        <p14:creationId xmlns:p14="http://schemas.microsoft.com/office/powerpoint/2010/main" val="1653471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96DAEB-DA11-B184-1296-EA5B11246365}"/>
              </a:ext>
            </a:extLst>
          </p:cNvPr>
          <p:cNvSpPr>
            <a:spLocks noGrp="1"/>
          </p:cNvSpPr>
          <p:nvPr>
            <p:ph type="title"/>
          </p:nvPr>
        </p:nvSpPr>
        <p:spPr/>
        <p:txBody>
          <a:bodyPr/>
          <a:lstStyle/>
          <a:p>
            <a:r>
              <a:rPr lang="en-US"/>
              <a:t>Fabric DB Featured Partners</a:t>
            </a:r>
          </a:p>
        </p:txBody>
      </p:sp>
      <p:sp>
        <p:nvSpPr>
          <p:cNvPr id="44" name="TextBox 43">
            <a:extLst>
              <a:ext uri="{FF2B5EF4-FFF2-40B4-BE49-F238E27FC236}">
                <a16:creationId xmlns:a16="http://schemas.microsoft.com/office/drawing/2014/main" id="{4EB13147-B57C-6292-3EE2-8F227AE82220}"/>
              </a:ext>
            </a:extLst>
          </p:cNvPr>
          <p:cNvSpPr txBox="1"/>
          <p:nvPr/>
        </p:nvSpPr>
        <p:spPr>
          <a:xfrm>
            <a:off x="612570" y="2329356"/>
            <a:ext cx="10804177" cy="3693319"/>
          </a:xfrm>
          <a:prstGeom prst="rect">
            <a:avLst/>
          </a:prstGeom>
          <a:noFill/>
        </p:spPr>
        <p:txBody>
          <a:bodyPr wrap="square" lIns="0" tIns="0" rIns="0" bIns="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000000"/>
                </a:solidFill>
                <a:effectLst/>
                <a:uLnTx/>
                <a:uFillTx/>
                <a:latin typeface="Segoe Sans Text Semilight"/>
                <a:ea typeface="+mn-ea"/>
                <a:cs typeface="+mn-cs"/>
              </a:rPr>
              <a:t>Work with a small group of Analytics partners on their first few Fabric DB Implementations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000000"/>
              </a:solidFill>
              <a:effectLst/>
              <a:uLnTx/>
              <a:uFillTx/>
              <a:latin typeface="Segoe Sans Text Semiligh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000000"/>
                </a:solidFill>
                <a:effectLst/>
                <a:uLnTx/>
                <a:uFillTx/>
                <a:latin typeface="Segoe Sans Text Semilight"/>
                <a:ea typeface="+mn-ea"/>
                <a:cs typeface="+mn-cs"/>
              </a:rPr>
              <a:t>Provide partners with all the resources they need to get enabled, pitch, pilot, and implement successfully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000000"/>
              </a:solidFill>
              <a:effectLst/>
              <a:uLnTx/>
              <a:uFillTx/>
              <a:latin typeface="Segoe Sans Text Semiligh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000000"/>
                </a:solidFill>
                <a:effectLst/>
                <a:uLnTx/>
                <a:uFillTx/>
                <a:latin typeface="Segoe Sans Text Semilight"/>
                <a:ea typeface="+mn-ea"/>
                <a:cs typeface="+mn-cs"/>
              </a:rPr>
              <a:t>Capture feedback, learning and best practices from those implementations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000000"/>
              </a:solidFill>
              <a:effectLst/>
              <a:uLnTx/>
              <a:uFillTx/>
              <a:latin typeface="Segoe Sans Text Semiligh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000000"/>
                </a:solidFill>
                <a:effectLst/>
                <a:uLnTx/>
                <a:uFillTx/>
                <a:latin typeface="Segoe Sans Text Semilight"/>
                <a:ea typeface="+mn-ea"/>
                <a:cs typeface="+mn-cs"/>
              </a:rPr>
              <a:t>Feature the Partners in </a:t>
            </a:r>
            <a:r>
              <a:rPr kumimoji="0" lang="en-US" sz="2400" b="0" i="0" u="none" strike="noStrike" kern="1200" cap="none" spc="0" normalizeH="0" baseline="0" noProof="0" err="1">
                <a:ln>
                  <a:noFill/>
                </a:ln>
                <a:solidFill>
                  <a:srgbClr val="000000"/>
                </a:solidFill>
                <a:effectLst/>
                <a:uLnTx/>
                <a:uFillTx/>
                <a:latin typeface="Segoe Sans Text Semilight"/>
                <a:ea typeface="+mn-ea"/>
                <a:cs typeface="+mn-cs"/>
              </a:rPr>
              <a:t>Winwires</a:t>
            </a:r>
            <a:r>
              <a:rPr kumimoji="0" lang="en-US" sz="2400" b="0" i="0" u="none" strike="noStrike" kern="1200" cap="none" spc="0" normalizeH="0" baseline="0" noProof="0">
                <a:ln>
                  <a:noFill/>
                </a:ln>
                <a:solidFill>
                  <a:srgbClr val="000000"/>
                </a:solidFill>
                <a:effectLst/>
                <a:uLnTx/>
                <a:uFillTx/>
                <a:latin typeface="Segoe Sans Text Semilight"/>
                <a:ea typeface="+mn-ea"/>
                <a:cs typeface="+mn-cs"/>
              </a:rPr>
              <a:t>, Livewires, on AppSource and at Microsoft key events </a:t>
            </a:r>
          </a:p>
        </p:txBody>
      </p:sp>
      <p:sp>
        <p:nvSpPr>
          <p:cNvPr id="45" name="TextBox 44">
            <a:extLst>
              <a:ext uri="{FF2B5EF4-FFF2-40B4-BE49-F238E27FC236}">
                <a16:creationId xmlns:a16="http://schemas.microsoft.com/office/drawing/2014/main" id="{DE7AD36D-2DA1-BD30-658D-445F7517634B}"/>
              </a:ext>
            </a:extLst>
          </p:cNvPr>
          <p:cNvSpPr txBox="1"/>
          <p:nvPr/>
        </p:nvSpPr>
        <p:spPr>
          <a:xfrm>
            <a:off x="913534" y="1025236"/>
            <a:ext cx="1005926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225B61"/>
                </a:solidFill>
                <a:effectLst/>
                <a:uLnTx/>
                <a:uFillTx/>
                <a:latin typeface="Segoe UI Semibold" panose="020B0702040204020203" pitchFamily="34" charset="0"/>
                <a:ea typeface="+mn-ea"/>
                <a:cs typeface="Segoe UI Semibold" panose="020B0702040204020203" pitchFamily="34" charset="0"/>
              </a:rPr>
              <a:t>Drive Partner Success in first few Fabric DB implementations</a:t>
            </a:r>
          </a:p>
        </p:txBody>
      </p:sp>
    </p:spTree>
    <p:extLst>
      <p:ext uri="{BB962C8B-B14F-4D97-AF65-F5344CB8AC3E}">
        <p14:creationId xmlns:p14="http://schemas.microsoft.com/office/powerpoint/2010/main" val="62821650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raphic 26">
            <a:extLst>
              <a:ext uri="{FF2B5EF4-FFF2-40B4-BE49-F238E27FC236}">
                <a16:creationId xmlns:a16="http://schemas.microsoft.com/office/drawing/2014/main" id="{D0FD45C9-14DE-6239-E4FF-A9D48181F785}"/>
              </a:ext>
              <a:ext uri="{C183D7F6-B498-43B3-948B-1728B52AA6E4}">
                <adec:decorative xmlns:adec="http://schemas.microsoft.com/office/drawing/2017/decorative" val="1"/>
              </a:ext>
            </a:extLst>
          </p:cNvPr>
          <p:cNvSpPr>
            <a:spLocks/>
          </p:cNvSpPr>
          <p:nvPr/>
        </p:nvSpPr>
        <p:spPr>
          <a:xfrm>
            <a:off x="702213" y="1117600"/>
            <a:ext cx="10785987" cy="5191919"/>
          </a:xfrm>
          <a:custGeom>
            <a:avLst/>
            <a:gdLst>
              <a:gd name="connsiteX0" fmla="*/ 141361 w 10782300"/>
              <a:gd name="connsiteY0" fmla="*/ -186 h 4105275"/>
              <a:gd name="connsiteX1" fmla="*/ 5185832 w 10782300"/>
              <a:gd name="connsiteY1" fmla="*/ -186 h 4105275"/>
              <a:gd name="connsiteX2" fmla="*/ 5314105 w 10782300"/>
              <a:gd name="connsiteY2" fmla="*/ 128087 h 4105275"/>
              <a:gd name="connsiteX3" fmla="*/ 5314105 w 10782300"/>
              <a:gd name="connsiteY3" fmla="*/ 518917 h 4105275"/>
              <a:gd name="connsiteX4" fmla="*/ 5391076 w 10782300"/>
              <a:gd name="connsiteY4" fmla="*/ 595812 h 4105275"/>
              <a:gd name="connsiteX5" fmla="*/ 5468048 w 10782300"/>
              <a:gd name="connsiteY5" fmla="*/ 518917 h 4105275"/>
              <a:gd name="connsiteX6" fmla="*/ 5468048 w 10782300"/>
              <a:gd name="connsiteY6" fmla="*/ 128087 h 4105275"/>
              <a:gd name="connsiteX7" fmla="*/ 5596321 w 10782300"/>
              <a:gd name="connsiteY7" fmla="*/ -186 h 4105275"/>
              <a:gd name="connsiteX8" fmla="*/ 10640780 w 10782300"/>
              <a:gd name="connsiteY8" fmla="*/ -186 h 4105275"/>
              <a:gd name="connsiteX9" fmla="*/ 10782226 w 10782300"/>
              <a:gd name="connsiteY9" fmla="*/ 141117 h 4105275"/>
              <a:gd name="connsiteX10" fmla="*/ 10782226 w 10782300"/>
              <a:gd name="connsiteY10" fmla="*/ 3963786 h 4105275"/>
              <a:gd name="connsiteX11" fmla="*/ 10640780 w 10782300"/>
              <a:gd name="connsiteY11" fmla="*/ 4105089 h 4105275"/>
              <a:gd name="connsiteX12" fmla="*/ 5596321 w 10782300"/>
              <a:gd name="connsiteY12" fmla="*/ 4105089 h 4105275"/>
              <a:gd name="connsiteX13" fmla="*/ 5468048 w 10782300"/>
              <a:gd name="connsiteY13" fmla="*/ 3976816 h 4105275"/>
              <a:gd name="connsiteX14" fmla="*/ 5468048 w 10782300"/>
              <a:gd name="connsiteY14" fmla="*/ 3585986 h 4105275"/>
              <a:gd name="connsiteX15" fmla="*/ 5391076 w 10782300"/>
              <a:gd name="connsiteY15" fmla="*/ 3509091 h 4105275"/>
              <a:gd name="connsiteX16" fmla="*/ 5314105 w 10782300"/>
              <a:gd name="connsiteY16" fmla="*/ 3585986 h 4105275"/>
              <a:gd name="connsiteX17" fmla="*/ 5314105 w 10782300"/>
              <a:gd name="connsiteY17" fmla="*/ 3976816 h 4105275"/>
              <a:gd name="connsiteX18" fmla="*/ 5185832 w 10782300"/>
              <a:gd name="connsiteY18" fmla="*/ 4105089 h 4105275"/>
              <a:gd name="connsiteX19" fmla="*/ 141361 w 10782300"/>
              <a:gd name="connsiteY19" fmla="*/ 4105089 h 4105275"/>
              <a:gd name="connsiteX20" fmla="*/ -74 w 10782300"/>
              <a:gd name="connsiteY20" fmla="*/ 3963786 h 4105275"/>
              <a:gd name="connsiteX21" fmla="*/ -74 w 10782300"/>
              <a:gd name="connsiteY21" fmla="*/ 141117 h 4105275"/>
              <a:gd name="connsiteX22" fmla="*/ 141361 w 10782300"/>
              <a:gd name="connsiteY22" fmla="*/ -186 h 410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782300" h="4105275">
                <a:moveTo>
                  <a:pt x="141361" y="-186"/>
                </a:moveTo>
                <a:lnTo>
                  <a:pt x="5185832" y="-186"/>
                </a:lnTo>
                <a:cubicBezTo>
                  <a:pt x="5256669" y="-186"/>
                  <a:pt x="5314105" y="57250"/>
                  <a:pt x="5314105" y="128087"/>
                </a:cubicBezTo>
                <a:lnTo>
                  <a:pt x="5314105" y="518917"/>
                </a:lnTo>
                <a:cubicBezTo>
                  <a:pt x="5314105" y="561379"/>
                  <a:pt x="5348566" y="595812"/>
                  <a:pt x="5391076" y="595812"/>
                </a:cubicBezTo>
                <a:cubicBezTo>
                  <a:pt x="5433586" y="595812"/>
                  <a:pt x="5468048" y="561379"/>
                  <a:pt x="5468048" y="518917"/>
                </a:cubicBezTo>
                <a:lnTo>
                  <a:pt x="5468048" y="128087"/>
                </a:lnTo>
                <a:cubicBezTo>
                  <a:pt x="5468048" y="57250"/>
                  <a:pt x="5525484" y="-186"/>
                  <a:pt x="5596321" y="-186"/>
                </a:cubicBezTo>
                <a:lnTo>
                  <a:pt x="10640780" y="-186"/>
                </a:lnTo>
                <a:cubicBezTo>
                  <a:pt x="10718885" y="-186"/>
                  <a:pt x="10782226" y="63079"/>
                  <a:pt x="10782226" y="141117"/>
                </a:cubicBezTo>
                <a:lnTo>
                  <a:pt x="10782226" y="3963786"/>
                </a:lnTo>
                <a:cubicBezTo>
                  <a:pt x="10782226" y="4041824"/>
                  <a:pt x="10718885" y="4105089"/>
                  <a:pt x="10640780" y="4105089"/>
                </a:cubicBezTo>
                <a:lnTo>
                  <a:pt x="5596321" y="4105089"/>
                </a:lnTo>
                <a:cubicBezTo>
                  <a:pt x="5525484" y="4105089"/>
                  <a:pt x="5468048" y="4047653"/>
                  <a:pt x="5468048" y="3976816"/>
                </a:cubicBezTo>
                <a:lnTo>
                  <a:pt x="5468048" y="3585986"/>
                </a:lnTo>
                <a:cubicBezTo>
                  <a:pt x="5468048" y="3543524"/>
                  <a:pt x="5433586" y="3509091"/>
                  <a:pt x="5391076" y="3509091"/>
                </a:cubicBezTo>
                <a:cubicBezTo>
                  <a:pt x="5348566" y="3509091"/>
                  <a:pt x="5314105" y="3543524"/>
                  <a:pt x="5314105" y="3585986"/>
                </a:cubicBezTo>
                <a:lnTo>
                  <a:pt x="5314105" y="3976816"/>
                </a:lnTo>
                <a:cubicBezTo>
                  <a:pt x="5314105" y="4047653"/>
                  <a:pt x="5256669" y="4105089"/>
                  <a:pt x="5185832" y="4105089"/>
                </a:cubicBezTo>
                <a:lnTo>
                  <a:pt x="141361" y="4105089"/>
                </a:lnTo>
                <a:cubicBezTo>
                  <a:pt x="63248" y="4105089"/>
                  <a:pt x="-74" y="4041824"/>
                  <a:pt x="-74" y="3963786"/>
                </a:cubicBezTo>
                <a:lnTo>
                  <a:pt x="-74" y="141117"/>
                </a:lnTo>
                <a:cubicBezTo>
                  <a:pt x="-74" y="63079"/>
                  <a:pt x="63248" y="-186"/>
                  <a:pt x="141361" y="-186"/>
                </a:cubicBezTo>
                <a:close/>
              </a:path>
            </a:pathLst>
          </a:custGeom>
          <a:solidFill>
            <a:srgbClr val="FFFFFF"/>
          </a:solidFill>
          <a:ln>
            <a:noFill/>
            <a:headEnd type="none" w="med" len="med"/>
            <a:tailEnd type="none" w="med" len="med"/>
          </a:ln>
          <a:effectLst>
            <a:outerShdw blurRad="228600" dist="381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367" rtl="0" eaLnBrk="1" fontAlgn="auto" latinLnBrk="0" hangingPunct="1">
              <a:lnSpc>
                <a:spcPct val="100000"/>
              </a:lnSpc>
              <a:spcBef>
                <a:spcPct val="20000"/>
              </a:spcBef>
              <a:spcAft>
                <a:spcPts val="0"/>
              </a:spcAft>
              <a:buClrTx/>
              <a:buSzPct val="90000"/>
              <a:buFontTx/>
              <a:buNone/>
              <a:tabLst/>
              <a:defRPr/>
            </a:pPr>
            <a:endParaRPr kumimoji="0" lang="en-IN" sz="1200" b="0" i="0" u="none" strike="noStrike" kern="1200" cap="none" spc="0" normalizeH="0" baseline="0" noProof="0">
              <a:ln>
                <a:noFill/>
              </a:ln>
              <a:gradFill>
                <a:gsLst>
                  <a:gs pos="2874">
                    <a:srgbClr val="FFFFFF"/>
                  </a:gs>
                  <a:gs pos="17978">
                    <a:srgbClr val="FFFFFF"/>
                  </a:gs>
                </a:gsLst>
                <a:lin ang="2700000" scaled="0"/>
              </a:gradFill>
              <a:effectLst/>
              <a:uLnTx/>
              <a:uFillTx/>
              <a:latin typeface="Segoe UI"/>
              <a:ea typeface="+mn-ea"/>
              <a:cs typeface="+mn-cs"/>
            </a:endParaRPr>
          </a:p>
        </p:txBody>
      </p:sp>
      <p:sp>
        <p:nvSpPr>
          <p:cNvPr id="2" name="Title 1">
            <a:extLst>
              <a:ext uri="{FF2B5EF4-FFF2-40B4-BE49-F238E27FC236}">
                <a16:creationId xmlns:a16="http://schemas.microsoft.com/office/drawing/2014/main" id="{6FB13B01-9CC3-528C-9F0E-493E29535D67}"/>
              </a:ext>
            </a:extLst>
          </p:cNvPr>
          <p:cNvSpPr>
            <a:spLocks noGrp="1"/>
          </p:cNvSpPr>
          <p:nvPr>
            <p:ph type="title"/>
          </p:nvPr>
        </p:nvSpPr>
        <p:spPr/>
        <p:txBody>
          <a:bodyPr/>
          <a:lstStyle/>
          <a:p>
            <a:r>
              <a:rPr lang="en-US"/>
              <a:t>Fabric Databases: Partner gives and gets</a:t>
            </a:r>
          </a:p>
        </p:txBody>
      </p:sp>
      <p:sp>
        <p:nvSpPr>
          <p:cNvPr id="9" name="Text Placeholder 3">
            <a:extLst>
              <a:ext uri="{FF2B5EF4-FFF2-40B4-BE49-F238E27FC236}">
                <a16:creationId xmlns:a16="http://schemas.microsoft.com/office/drawing/2014/main" id="{62F801E2-4BD0-41AC-321D-A1FC0D2AA616}"/>
              </a:ext>
            </a:extLst>
          </p:cNvPr>
          <p:cNvSpPr txBox="1">
            <a:spLocks/>
          </p:cNvSpPr>
          <p:nvPr/>
        </p:nvSpPr>
        <p:spPr>
          <a:xfrm>
            <a:off x="785834" y="1252216"/>
            <a:ext cx="5168599" cy="410881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24"/>
              </a:spcBef>
              <a:spcAft>
                <a:spcPts val="0"/>
              </a:spcAft>
              <a:buClr>
                <a:schemeClr val="tx1"/>
              </a:buClr>
              <a:buSzPct val="90000"/>
              <a:buFont typeface="Wingdings" panose="05000000000000000000" pitchFamily="2" charset="2"/>
              <a:buNone/>
              <a:tabLst/>
              <a:defRPr sz="2800" b="0" kern="1200" spc="0" baseline="0">
                <a:solidFill>
                  <a:srgbClr val="000000"/>
                </a:solidFill>
                <a:latin typeface="Segoe UI" panose="020B0502040204020203" pitchFamily="34" charset="0"/>
                <a:ea typeface="+mn-ea"/>
                <a:cs typeface="Segoe UI" panose="020B0502040204020203" pitchFamily="34" charset="0"/>
              </a:defRPr>
            </a:lvl1pPr>
            <a:lvl2pPr marL="2555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kern="1200" spc="0" baseline="0">
                <a:solidFill>
                  <a:srgbClr val="000000"/>
                </a:solidFill>
                <a:latin typeface="+mn-lt"/>
                <a:ea typeface="+mn-ea"/>
                <a:cs typeface="+mn-cs"/>
              </a:defRPr>
            </a:lvl2pPr>
            <a:lvl3pPr marL="45085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kern="1200" spc="0" baseline="0">
                <a:solidFill>
                  <a:srgbClr val="000000"/>
                </a:solidFill>
                <a:latin typeface="+mn-lt"/>
                <a:ea typeface="+mn-ea"/>
                <a:cs typeface="+mn-cs"/>
              </a:defRPr>
            </a:lvl3pPr>
            <a:lvl4pPr marL="65246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rgbClr val="000000"/>
                </a:solidFill>
                <a:latin typeface="+mn-lt"/>
                <a:ea typeface="+mn-ea"/>
                <a:cs typeface="+mn-cs"/>
              </a:defRPr>
            </a:lvl4pPr>
            <a:lvl5pPr marL="854075"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224"/>
              </a:spcBef>
              <a:spcAft>
                <a:spcPts val="0"/>
              </a:spcAft>
              <a:buClr>
                <a:srgbClr val="2A446F"/>
              </a:buClr>
              <a:buSzPct val="90000"/>
              <a:buFont typeface="Wingdings" panose="05000000000000000000" pitchFamily="2" charset="2"/>
              <a:buNone/>
              <a:tabLst/>
              <a:defRPr/>
            </a:pPr>
            <a:r>
              <a:rPr kumimoji="0" lang="en-US" sz="2400" b="0" i="0" u="none" strike="noStrike" kern="1200" cap="none" spc="-50" normalizeH="0" baseline="0" noProof="0">
                <a:ln w="3175">
                  <a:noFill/>
                </a:ln>
                <a:solidFill>
                  <a:srgbClr val="117865"/>
                </a:solidFill>
                <a:effectLst/>
                <a:uLnTx/>
                <a:uFillTx/>
                <a:latin typeface="Segoe UI Semibold"/>
                <a:ea typeface="+mn-ea"/>
                <a:cs typeface="Segoe UI" panose="020B0502040204020203" pitchFamily="34" charset="0"/>
              </a:rPr>
              <a:t>Partner gets</a:t>
            </a:r>
          </a:p>
          <a:p>
            <a:pPr marL="171450" marR="0" lvl="0" indent="-1714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Partner enablement:</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lang="en-US" sz="1100">
                <a:latin typeface="Segoe Sans Text Semilight"/>
              </a:rPr>
              <a:t>Access to early training material</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Priority spots in training bootcamps and workshops</a:t>
            </a:r>
          </a:p>
          <a:p>
            <a:pPr marL="171450" marR="0" lvl="0" indent="-1714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Sales collateral: Pitch decks, demos and demo videos</a:t>
            </a:r>
          </a:p>
          <a:p>
            <a:pPr marL="171450" marR="0" lvl="0" indent="-1714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Pre-sales and post-sales funding through Azure Innovate and AMM *</a:t>
            </a:r>
          </a:p>
          <a:p>
            <a:pPr marL="171450" marR="0" lvl="0" indent="-1714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kumimoji="0" lang="en-US" sz="12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Joint account team planning</a:t>
            </a:r>
          </a:p>
          <a:p>
            <a:pPr marL="171450" marR="0" lvl="0" indent="-1714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lang="en-US" sz="1200" b="1"/>
              <a:t>A dedicated Microsoft’s Partner Solution Architect(PSA) </a:t>
            </a:r>
            <a:r>
              <a:rPr lang="en-US" sz="1200"/>
              <a:t>with direct access to engineering who can provide: </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Validation of key assumptions</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Access to engineering support for the first few implementations</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A direct line to ask questions and report bugs during the first few implementations</a:t>
            </a:r>
          </a:p>
          <a:p>
            <a:pPr marL="171450" indent="-171450">
              <a:buClr>
                <a:srgbClr val="2A446F"/>
              </a:buClr>
              <a:buFont typeface="Arial" panose="020B0604020202020204" pitchFamily="34" charset="0"/>
              <a:buChar char="•"/>
              <a:defRPr/>
            </a:pPr>
            <a:r>
              <a:rPr lang="en-US" sz="1200"/>
              <a:t>Bi-Weekly connect to review status and unblock any blockers</a:t>
            </a:r>
          </a:p>
          <a:p>
            <a:pPr marL="171450" indent="-171450">
              <a:buClr>
                <a:srgbClr val="2A446F"/>
              </a:buClr>
              <a:buFont typeface="Arial" panose="020B0604020202020204" pitchFamily="34" charset="0"/>
              <a:buChar char="•"/>
              <a:defRPr/>
            </a:pPr>
            <a:r>
              <a:rPr lang="en-US" sz="1200"/>
              <a:t>Getting featured following first successful implementation </a:t>
            </a:r>
          </a:p>
        </p:txBody>
      </p:sp>
      <p:sp>
        <p:nvSpPr>
          <p:cNvPr id="10" name="Text Placeholder 4">
            <a:extLst>
              <a:ext uri="{FF2B5EF4-FFF2-40B4-BE49-F238E27FC236}">
                <a16:creationId xmlns:a16="http://schemas.microsoft.com/office/drawing/2014/main" id="{A1C526F4-507B-557C-B33B-B07E23D31C70}"/>
              </a:ext>
            </a:extLst>
          </p:cNvPr>
          <p:cNvSpPr txBox="1">
            <a:spLocks/>
          </p:cNvSpPr>
          <p:nvPr/>
        </p:nvSpPr>
        <p:spPr>
          <a:xfrm>
            <a:off x="6397171" y="1252215"/>
            <a:ext cx="5008994" cy="4431983"/>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1224"/>
              </a:spcBef>
              <a:spcAft>
                <a:spcPts val="0"/>
              </a:spcAft>
              <a:buClr>
                <a:schemeClr val="tx1"/>
              </a:buClr>
              <a:buSzPct val="90000"/>
              <a:buFont typeface="Wingdings" panose="05000000000000000000" pitchFamily="2" charset="2"/>
              <a:buNone/>
              <a:tabLst/>
              <a:defRPr sz="2800" b="0" kern="1200" spc="0" baseline="0">
                <a:solidFill>
                  <a:srgbClr val="000000"/>
                </a:solidFill>
                <a:latin typeface="Segoe UI" panose="020B0502040204020203" pitchFamily="34" charset="0"/>
                <a:ea typeface="+mn-ea"/>
                <a:cs typeface="Segoe UI" panose="020B0502040204020203" pitchFamily="34" charset="0"/>
              </a:defRPr>
            </a:lvl1pPr>
            <a:lvl2pPr marL="255588"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kern="1200" spc="0" baseline="0">
                <a:solidFill>
                  <a:srgbClr val="000000"/>
                </a:solidFill>
                <a:latin typeface="+mn-lt"/>
                <a:ea typeface="+mn-ea"/>
                <a:cs typeface="+mn-cs"/>
              </a:defRPr>
            </a:lvl2pPr>
            <a:lvl3pPr marL="45085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kern="1200" spc="0" baseline="0">
                <a:solidFill>
                  <a:srgbClr val="000000"/>
                </a:solidFill>
                <a:latin typeface="+mn-lt"/>
                <a:ea typeface="+mn-ea"/>
                <a:cs typeface="+mn-cs"/>
              </a:defRPr>
            </a:lvl3pPr>
            <a:lvl4pPr marL="65246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rgbClr val="000000"/>
                </a:solidFill>
                <a:latin typeface="+mn-lt"/>
                <a:ea typeface="+mn-ea"/>
                <a:cs typeface="+mn-cs"/>
              </a:defRPr>
            </a:lvl4pPr>
            <a:lvl5pPr marL="854075"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224"/>
              </a:spcBef>
              <a:spcAft>
                <a:spcPts val="0"/>
              </a:spcAft>
              <a:buClr>
                <a:srgbClr val="2A446F"/>
              </a:buClr>
              <a:buSzPct val="90000"/>
              <a:buFont typeface="Wingdings" panose="05000000000000000000" pitchFamily="2" charset="2"/>
              <a:buNone/>
              <a:tabLst/>
              <a:defRPr/>
            </a:pPr>
            <a:r>
              <a:rPr kumimoji="0" lang="en-US" sz="2400" b="0" i="0" u="none" strike="noStrike" kern="1200" cap="none" spc="-50" normalizeH="0" baseline="0" noProof="0">
                <a:ln w="3175">
                  <a:noFill/>
                </a:ln>
                <a:solidFill>
                  <a:srgbClr val="117865"/>
                </a:solidFill>
                <a:effectLst/>
                <a:uLnTx/>
                <a:uFillTx/>
                <a:latin typeface="Segoe UI Semibold"/>
                <a:ea typeface="+mn-ea"/>
                <a:cs typeface="Segoe UI" panose="020B0502040204020203" pitchFamily="34" charset="0"/>
              </a:rPr>
              <a:t>Partner gives</a:t>
            </a:r>
          </a:p>
          <a:p>
            <a:pPr marL="285750" marR="0" lvl="0" indent="-2857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kumimoji="0" lang="en-US" sz="1300" b="1"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Identify a champ to work with Microsoft</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Someone who is not only deep technically but also a community leader in their org, so they can land the information they receive broadly and funnel questions from their community to Microsoft’s PSA</a:t>
            </a:r>
          </a:p>
          <a:p>
            <a:pPr marL="285750" marR="0" lvl="0" indent="-2857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Commit to train x consultants using Microsoft learn modules and workshops (to become available in early 2025)</a:t>
            </a:r>
          </a:p>
          <a:p>
            <a:pPr marL="285750" marR="0" lvl="0" indent="-2857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Identify a list of at least 5 qualified customers to jointly target</a:t>
            </a:r>
          </a:p>
          <a:p>
            <a:pPr marL="285750" marR="0" lvl="0" indent="-285750" algn="l" defTabSz="932742" rtl="0" eaLnBrk="1" fontAlgn="auto" latinLnBrk="0" hangingPunct="1">
              <a:lnSpc>
                <a:spcPct val="100000"/>
              </a:lnSpc>
              <a:spcBef>
                <a:spcPts val="1224"/>
              </a:spcBef>
              <a:spcAft>
                <a:spcPts val="0"/>
              </a:spcAft>
              <a:buClr>
                <a:srgbClr val="2A446F"/>
              </a:buClr>
              <a:buSzPct val="90000"/>
              <a:buFont typeface="Arial" panose="020B0604020202020204" pitchFamily="34" charset="0"/>
              <a:buChar char="•"/>
              <a:tabLst/>
              <a:defRPr/>
            </a:pPr>
            <a:r>
              <a:rPr kumimoji="0" lang="en-US" sz="1300" b="1"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Attend bi-weekly meetings </a:t>
            </a:r>
            <a:r>
              <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and provide status updates</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Progress per customer (Connect with MS Account team </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sym typeface="Wingdings" panose="05000000000000000000" pitchFamily="2" charset="2"/>
              </a:rPr>
              <a:t></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 Deliver SQL Database in Fabric Pitch </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sym typeface="Wingdings" panose="05000000000000000000" pitchFamily="2" charset="2"/>
              </a:rPr>
              <a:t></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 Identify Executive Sponsor </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sym typeface="Wingdings" panose="05000000000000000000" pitchFamily="2" charset="2"/>
              </a:rPr>
              <a:t></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 Select project for Pilot </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sym typeface="Wingdings" panose="05000000000000000000" pitchFamily="2" charset="2"/>
              </a:rPr>
              <a:t></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 Execute Pilot </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sym typeface="Wingdings" panose="05000000000000000000" pitchFamily="2" charset="2"/>
              </a:rPr>
              <a:t></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 Deploy SQL Database in Fabric in production </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sym typeface="Wingdings" panose="05000000000000000000" pitchFamily="2" charset="2"/>
              </a:rPr>
              <a:t></a:t>
            </a: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 Create and publish success story)</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Feedback on engagement with Microsoft account teams</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Feedback on pre-sales content </a:t>
            </a:r>
          </a:p>
          <a:p>
            <a:pPr marL="427038" marR="0" lvl="1" indent="-17145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Segoe Sans Text Semilight"/>
                <a:ea typeface="+mn-ea"/>
                <a:cs typeface="+mn-cs"/>
              </a:rPr>
              <a:t>Feedback on product</a:t>
            </a:r>
          </a:p>
          <a:p>
            <a:pPr marL="0" marR="0" lvl="0" indent="0" algn="l" defTabSz="932742" rtl="0" eaLnBrk="1" fontAlgn="auto" latinLnBrk="0" hangingPunct="1">
              <a:lnSpc>
                <a:spcPct val="100000"/>
              </a:lnSpc>
              <a:spcBef>
                <a:spcPts val="1224"/>
              </a:spcBef>
              <a:spcAft>
                <a:spcPts val="0"/>
              </a:spcAft>
              <a:buClr>
                <a:srgbClr val="2A446F"/>
              </a:buClr>
              <a:buSzPct val="90000"/>
              <a:buFont typeface="Wingdings" panose="05000000000000000000" pitchFamily="2" charset="2"/>
              <a:buNone/>
              <a:tabLst/>
              <a:defRPr/>
            </a:pPr>
            <a:endParaRPr kumimoji="0" lang="en-US" sz="28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3" name="TextBox 2">
            <a:extLst>
              <a:ext uri="{FF2B5EF4-FFF2-40B4-BE49-F238E27FC236}">
                <a16:creationId xmlns:a16="http://schemas.microsoft.com/office/drawing/2014/main" id="{F0D4CE89-1361-8196-32A8-E1B607560B28}"/>
              </a:ext>
            </a:extLst>
          </p:cNvPr>
          <p:cNvSpPr txBox="1"/>
          <p:nvPr/>
        </p:nvSpPr>
        <p:spPr>
          <a:xfrm>
            <a:off x="785834" y="6482575"/>
            <a:ext cx="609432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Segoe UI"/>
                <a:ea typeface="+mn-ea"/>
                <a:cs typeface="+mn-cs"/>
              </a:rPr>
              <a:t>* Azure Innovate and AMM funding is dependent on fulfilling offering requirements</a:t>
            </a:r>
          </a:p>
        </p:txBody>
      </p:sp>
      <p:sp>
        <p:nvSpPr>
          <p:cNvPr id="4" name="TextBox 3">
            <a:extLst>
              <a:ext uri="{FF2B5EF4-FFF2-40B4-BE49-F238E27FC236}">
                <a16:creationId xmlns:a16="http://schemas.microsoft.com/office/drawing/2014/main" id="{A9BB9BAD-ED00-EF82-95F7-4A3F291F13A1}"/>
              </a:ext>
            </a:extLst>
          </p:cNvPr>
          <p:cNvSpPr txBox="1"/>
          <p:nvPr/>
        </p:nvSpPr>
        <p:spPr>
          <a:xfrm>
            <a:off x="6600371" y="15081"/>
            <a:ext cx="5591629" cy="369332"/>
          </a:xfrm>
          <a:prstGeom prst="rect">
            <a:avLst/>
          </a:prstGeom>
          <a:solidFill>
            <a:schemeClr val="accent1">
              <a:lumMod val="20000"/>
              <a:lumOff val="80000"/>
            </a:schemeClr>
          </a:solidFill>
        </p:spPr>
        <p:txBody>
          <a:bodyPr wrap="square" rtlCol="0">
            <a:spAutoFit/>
          </a:bodyPr>
          <a:lstStyle/>
          <a:p>
            <a:r>
              <a:rPr lang="en-US"/>
              <a:t>Nomination Form: </a:t>
            </a:r>
            <a:r>
              <a:rPr lang="en-US" b="1">
                <a:hlinkClick r:id="rId3"/>
              </a:rPr>
              <a:t>https://aka.ms/HowToBecomeFDFP</a:t>
            </a:r>
            <a:endParaRPr lang="en-US" b="1"/>
          </a:p>
        </p:txBody>
      </p:sp>
    </p:spTree>
    <p:extLst>
      <p:ext uri="{BB962C8B-B14F-4D97-AF65-F5344CB8AC3E}">
        <p14:creationId xmlns:p14="http://schemas.microsoft.com/office/powerpoint/2010/main" val="373590671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926D9-6005-2B82-DFFC-715E86F545E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57FCC52-5F31-7903-8808-4A2BD876CA23}"/>
              </a:ext>
            </a:extLst>
          </p:cNvPr>
          <p:cNvSpPr>
            <a:spLocks noGrp="1"/>
          </p:cNvSpPr>
          <p:nvPr>
            <p:ph type="title"/>
          </p:nvPr>
        </p:nvSpPr>
        <p:spPr/>
        <p:txBody>
          <a:bodyPr/>
          <a:lstStyle/>
          <a:p>
            <a:r>
              <a:rPr lang="en-US"/>
              <a:t>Requirements for Fabric Databases Featured Partner</a:t>
            </a:r>
          </a:p>
        </p:txBody>
      </p:sp>
      <p:sp>
        <p:nvSpPr>
          <p:cNvPr id="5" name="Text Placeholder 5">
            <a:extLst>
              <a:ext uri="{FF2B5EF4-FFF2-40B4-BE49-F238E27FC236}">
                <a16:creationId xmlns:a16="http://schemas.microsoft.com/office/drawing/2014/main" id="{29509A5A-C361-35FE-1628-337F27B4105D}"/>
              </a:ext>
            </a:extLst>
          </p:cNvPr>
          <p:cNvSpPr txBox="1">
            <a:spLocks/>
          </p:cNvSpPr>
          <p:nvPr/>
        </p:nvSpPr>
        <p:spPr>
          <a:xfrm>
            <a:off x="581025" y="1494234"/>
            <a:ext cx="10747375" cy="423545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a:buChar char="•"/>
              <a:defRPr sz="24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a:buChar char="•"/>
              <a:defRPr sz="20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a:buChar char="•"/>
              <a:defRPr sz="18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a:buChar char="•"/>
              <a:defRPr sz="18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r>
              <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Analytics Specialization </a:t>
            </a:r>
          </a:p>
          <a:p>
            <a:pPr marL="685800" marR="0" lvl="1" indent="-228600" algn="l" defTabSz="914400" rtl="0" eaLnBrk="1" fontAlgn="auto" latinLnBrk="0" hangingPunct="1">
              <a:lnSpc>
                <a:spcPct val="90000"/>
              </a:lnSpc>
              <a:spcBef>
                <a:spcPts val="500"/>
              </a:spcBef>
              <a:spcAft>
                <a:spcPts val="0"/>
              </a:spcAft>
              <a:buClrTx/>
              <a:buSzTx/>
              <a:buFont typeface="Arial"/>
              <a:buChar char="•"/>
              <a:tabLst/>
              <a:defRPr/>
            </a:pPr>
            <a:r>
              <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Analytics on Azure (and/or)</a:t>
            </a:r>
          </a:p>
          <a:p>
            <a:pPr marL="685800" marR="0" lvl="1" indent="-228600" algn="l" defTabSz="914400" rtl="0" eaLnBrk="1" fontAlgn="auto" latinLnBrk="0" hangingPunct="1">
              <a:lnSpc>
                <a:spcPct val="90000"/>
              </a:lnSpc>
              <a:spcBef>
                <a:spcPts val="500"/>
              </a:spcBef>
              <a:spcAft>
                <a:spcPts val="0"/>
              </a:spcAft>
              <a:buClrTx/>
              <a:buSzTx/>
              <a:buFont typeface="Arial"/>
              <a:buChar char="•"/>
              <a:tabLst/>
              <a:defRPr/>
            </a:pPr>
            <a:r>
              <a:rPr lang="en-US" sz="2000">
                <a:solidFill>
                  <a:srgbClr val="000000"/>
                </a:solidFill>
              </a:rPr>
              <a:t>Infra and Database Migration</a:t>
            </a:r>
            <a:endPar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endPar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r>
              <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5+ individuals completing Fabric Databases Learn Module </a:t>
            </a:r>
            <a:r>
              <a:rPr lang="en-US" sz="2000">
                <a:effectLst/>
              </a:rPr>
              <a:t>(</a:t>
            </a:r>
            <a:r>
              <a:rPr lang="en-US" sz="2000">
                <a:effectLst/>
                <a:hlinkClick r:id="rId2" tooltip="https://learn.microsoft.com/en-us/training/paths/implement-operational-databases-in-microsoft-fabric/?ocid=fabricdb_prodanna_blog_azdata"/>
              </a:rPr>
              <a:t>https://learn.microsoft.com/en-us/training/paths/implement-operational-databases-in-microsoft-fabric/?ocid=fabricdb_prodanna_blog_azdata</a:t>
            </a:r>
            <a:r>
              <a:rPr lang="en-US" sz="2000">
                <a:effectLst/>
              </a:rPr>
              <a:t>)</a:t>
            </a:r>
            <a:endPar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endPar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a:buChar char="•"/>
              <a:tabLst/>
              <a:defRPr/>
            </a:pPr>
            <a:r>
              <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 verifiable customer implementation on Fabric Databases on paid SKUs</a:t>
            </a:r>
          </a:p>
        </p:txBody>
      </p:sp>
    </p:spTree>
    <p:extLst>
      <p:ext uri="{BB962C8B-B14F-4D97-AF65-F5344CB8AC3E}">
        <p14:creationId xmlns:p14="http://schemas.microsoft.com/office/powerpoint/2010/main" val="97521633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EADDE6-B461-51E0-81FE-2B5A4866AD7E}"/>
              </a:ext>
            </a:extLst>
          </p:cNvPr>
          <p:cNvSpPr>
            <a:spLocks noGrp="1"/>
          </p:cNvSpPr>
          <p:nvPr>
            <p:ph type="title"/>
          </p:nvPr>
        </p:nvSpPr>
        <p:spPr/>
        <p:txBody>
          <a:bodyPr/>
          <a:lstStyle/>
          <a:p>
            <a:r>
              <a:rPr lang="en-US"/>
              <a:t>Benefits of Fabric Databases Featured Partner</a:t>
            </a:r>
          </a:p>
        </p:txBody>
      </p:sp>
      <p:pic>
        <p:nvPicPr>
          <p:cNvPr id="6" name="Picture 5">
            <a:extLst>
              <a:ext uri="{FF2B5EF4-FFF2-40B4-BE49-F238E27FC236}">
                <a16:creationId xmlns:a16="http://schemas.microsoft.com/office/drawing/2014/main" id="{6E2CB1CD-C5A6-5C2F-2F58-F80C7F8FAAC7}"/>
              </a:ext>
            </a:extLst>
          </p:cNvPr>
          <p:cNvPicPr>
            <a:picLocks noChangeAspect="1"/>
          </p:cNvPicPr>
          <p:nvPr/>
        </p:nvPicPr>
        <p:blipFill>
          <a:blip r:embed="rId3"/>
          <a:stretch>
            <a:fillRect/>
          </a:stretch>
        </p:blipFill>
        <p:spPr>
          <a:xfrm>
            <a:off x="1903507" y="1174761"/>
            <a:ext cx="2528793" cy="1982341"/>
          </a:xfrm>
          <a:prstGeom prst="rect">
            <a:avLst/>
          </a:prstGeom>
        </p:spPr>
      </p:pic>
      <p:pic>
        <p:nvPicPr>
          <p:cNvPr id="7" name="Picture 6">
            <a:extLst>
              <a:ext uri="{FF2B5EF4-FFF2-40B4-BE49-F238E27FC236}">
                <a16:creationId xmlns:a16="http://schemas.microsoft.com/office/drawing/2014/main" id="{7C37F8AB-6EE1-4DC1-4B94-3103A5E90F34}"/>
              </a:ext>
            </a:extLst>
          </p:cNvPr>
          <p:cNvPicPr>
            <a:picLocks noChangeAspect="1"/>
          </p:cNvPicPr>
          <p:nvPr/>
        </p:nvPicPr>
        <p:blipFill>
          <a:blip r:embed="rId4"/>
          <a:stretch>
            <a:fillRect/>
          </a:stretch>
        </p:blipFill>
        <p:spPr>
          <a:xfrm>
            <a:off x="1925533" y="3885474"/>
            <a:ext cx="2330124" cy="1672516"/>
          </a:xfrm>
          <a:prstGeom prst="rect">
            <a:avLst/>
          </a:prstGeom>
        </p:spPr>
      </p:pic>
      <p:pic>
        <p:nvPicPr>
          <p:cNvPr id="9" name="Picture 8">
            <a:extLst>
              <a:ext uri="{FF2B5EF4-FFF2-40B4-BE49-F238E27FC236}">
                <a16:creationId xmlns:a16="http://schemas.microsoft.com/office/drawing/2014/main" id="{2DF8C01F-F18D-1EFE-DD8C-169AD5AC16B2}"/>
              </a:ext>
            </a:extLst>
          </p:cNvPr>
          <p:cNvPicPr>
            <a:picLocks noChangeAspect="1"/>
          </p:cNvPicPr>
          <p:nvPr/>
        </p:nvPicPr>
        <p:blipFill>
          <a:blip r:embed="rId5"/>
          <a:stretch>
            <a:fillRect/>
          </a:stretch>
        </p:blipFill>
        <p:spPr>
          <a:xfrm>
            <a:off x="6365266" y="3668229"/>
            <a:ext cx="2112368" cy="2035736"/>
          </a:xfrm>
          <a:prstGeom prst="rect">
            <a:avLst/>
          </a:prstGeom>
        </p:spPr>
      </p:pic>
      <p:pic>
        <p:nvPicPr>
          <p:cNvPr id="10" name="Picture 9">
            <a:extLst>
              <a:ext uri="{FF2B5EF4-FFF2-40B4-BE49-F238E27FC236}">
                <a16:creationId xmlns:a16="http://schemas.microsoft.com/office/drawing/2014/main" id="{60B5B51D-C839-28F3-5F52-2708E0F6A687}"/>
              </a:ext>
            </a:extLst>
          </p:cNvPr>
          <p:cNvPicPr>
            <a:picLocks noChangeAspect="1"/>
          </p:cNvPicPr>
          <p:nvPr/>
        </p:nvPicPr>
        <p:blipFill>
          <a:blip r:embed="rId6"/>
          <a:stretch>
            <a:fillRect/>
          </a:stretch>
        </p:blipFill>
        <p:spPr>
          <a:xfrm>
            <a:off x="5866360" y="1473513"/>
            <a:ext cx="3062192" cy="2599218"/>
          </a:xfrm>
          <a:prstGeom prst="rect">
            <a:avLst/>
          </a:prstGeom>
        </p:spPr>
      </p:pic>
      <p:sp>
        <p:nvSpPr>
          <p:cNvPr id="11" name="TextBox 10">
            <a:extLst>
              <a:ext uri="{FF2B5EF4-FFF2-40B4-BE49-F238E27FC236}">
                <a16:creationId xmlns:a16="http://schemas.microsoft.com/office/drawing/2014/main" id="{688A27F8-9593-4008-E16A-7076B30DD324}"/>
              </a:ext>
            </a:extLst>
          </p:cNvPr>
          <p:cNvSpPr txBox="1"/>
          <p:nvPr/>
        </p:nvSpPr>
        <p:spPr>
          <a:xfrm>
            <a:off x="1660372" y="3201176"/>
            <a:ext cx="3110180" cy="276999"/>
          </a:xfrm>
          <a:prstGeom prst="rect">
            <a:avLst/>
          </a:prstGeom>
          <a:noFill/>
        </p:spPr>
        <p:txBody>
          <a:bodyPr wrap="square" rtlCol="0">
            <a:spAutoFit/>
          </a:bodyPr>
          <a:lstStyle/>
          <a:p>
            <a:r>
              <a:rPr lang="en-US" sz="1200"/>
              <a:t>Partner promotion at major Microsoft events</a:t>
            </a:r>
          </a:p>
        </p:txBody>
      </p:sp>
      <p:sp>
        <p:nvSpPr>
          <p:cNvPr id="12" name="TextBox 11">
            <a:extLst>
              <a:ext uri="{FF2B5EF4-FFF2-40B4-BE49-F238E27FC236}">
                <a16:creationId xmlns:a16="http://schemas.microsoft.com/office/drawing/2014/main" id="{6E8497CF-6470-22F9-9E87-5A8AFA51DA90}"/>
              </a:ext>
            </a:extLst>
          </p:cNvPr>
          <p:cNvSpPr txBox="1"/>
          <p:nvPr/>
        </p:nvSpPr>
        <p:spPr>
          <a:xfrm>
            <a:off x="1519492" y="5894019"/>
            <a:ext cx="3391940" cy="276999"/>
          </a:xfrm>
          <a:prstGeom prst="rect">
            <a:avLst/>
          </a:prstGeom>
          <a:noFill/>
        </p:spPr>
        <p:txBody>
          <a:bodyPr wrap="square" rtlCol="0">
            <a:spAutoFit/>
          </a:bodyPr>
          <a:lstStyle/>
          <a:p>
            <a:r>
              <a:rPr lang="en-US" sz="1200"/>
              <a:t>Partner profile showcase in Microsoft AppSource</a:t>
            </a:r>
          </a:p>
        </p:txBody>
      </p:sp>
      <p:sp>
        <p:nvSpPr>
          <p:cNvPr id="13" name="TextBox 12">
            <a:extLst>
              <a:ext uri="{FF2B5EF4-FFF2-40B4-BE49-F238E27FC236}">
                <a16:creationId xmlns:a16="http://schemas.microsoft.com/office/drawing/2014/main" id="{2B8E041B-D7D4-F43C-E38D-E7B8D39BAC89}"/>
              </a:ext>
            </a:extLst>
          </p:cNvPr>
          <p:cNvSpPr txBox="1"/>
          <p:nvPr/>
        </p:nvSpPr>
        <p:spPr>
          <a:xfrm>
            <a:off x="5866360" y="3157102"/>
            <a:ext cx="3391940" cy="276999"/>
          </a:xfrm>
          <a:prstGeom prst="rect">
            <a:avLst/>
          </a:prstGeom>
          <a:noFill/>
        </p:spPr>
        <p:txBody>
          <a:bodyPr wrap="square" rtlCol="0">
            <a:spAutoFit/>
          </a:bodyPr>
          <a:lstStyle/>
          <a:p>
            <a:r>
              <a:rPr lang="en-US" sz="1200"/>
              <a:t>Win emails sent across Microsoft sellers</a:t>
            </a:r>
          </a:p>
        </p:txBody>
      </p:sp>
      <p:sp>
        <p:nvSpPr>
          <p:cNvPr id="14" name="TextBox 13">
            <a:extLst>
              <a:ext uri="{FF2B5EF4-FFF2-40B4-BE49-F238E27FC236}">
                <a16:creationId xmlns:a16="http://schemas.microsoft.com/office/drawing/2014/main" id="{07DB71A4-90D2-3441-B381-04A3EBD39D63}"/>
              </a:ext>
            </a:extLst>
          </p:cNvPr>
          <p:cNvSpPr txBox="1"/>
          <p:nvPr/>
        </p:nvSpPr>
        <p:spPr>
          <a:xfrm>
            <a:off x="5866360" y="5894020"/>
            <a:ext cx="3391940" cy="276999"/>
          </a:xfrm>
          <a:prstGeom prst="rect">
            <a:avLst/>
          </a:prstGeom>
          <a:noFill/>
        </p:spPr>
        <p:txBody>
          <a:bodyPr wrap="square" rtlCol="0">
            <a:spAutoFit/>
          </a:bodyPr>
          <a:lstStyle/>
          <a:p>
            <a:r>
              <a:rPr lang="en-US" sz="1200"/>
              <a:t>Nominate for public facing case studies</a:t>
            </a:r>
          </a:p>
        </p:txBody>
      </p:sp>
    </p:spTree>
    <p:extLst>
      <p:ext uri="{BB962C8B-B14F-4D97-AF65-F5344CB8AC3E}">
        <p14:creationId xmlns:p14="http://schemas.microsoft.com/office/powerpoint/2010/main" val="1103969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403015-A6E0-BD63-B489-628C20A47FC5}"/>
              </a:ext>
            </a:extLst>
          </p:cNvPr>
          <p:cNvPicPr>
            <a:picLocks noChangeAspect="1"/>
          </p:cNvPicPr>
          <p:nvPr/>
        </p:nvPicPr>
        <p:blipFill>
          <a:blip r:embed="rId3"/>
          <a:stretch>
            <a:fillRect/>
          </a:stretch>
        </p:blipFill>
        <p:spPr>
          <a:xfrm>
            <a:off x="2476236" y="439722"/>
            <a:ext cx="7774885" cy="5072078"/>
          </a:xfrm>
          <a:prstGeom prst="rect">
            <a:avLst/>
          </a:prstGeom>
          <a:ln>
            <a:noFill/>
          </a:ln>
          <a:effectLst>
            <a:softEdge rad="112500"/>
          </a:effectLst>
        </p:spPr>
      </p:pic>
      <p:sp>
        <p:nvSpPr>
          <p:cNvPr id="7" name="TextBox 6">
            <a:extLst>
              <a:ext uri="{FF2B5EF4-FFF2-40B4-BE49-F238E27FC236}">
                <a16:creationId xmlns:a16="http://schemas.microsoft.com/office/drawing/2014/main" id="{52AC212B-D1EF-3951-7A08-4571F4556898}"/>
              </a:ext>
            </a:extLst>
          </p:cNvPr>
          <p:cNvSpPr txBox="1"/>
          <p:nvPr/>
        </p:nvSpPr>
        <p:spPr>
          <a:xfrm>
            <a:off x="5254624" y="5461952"/>
            <a:ext cx="2508250" cy="369332"/>
          </a:xfrm>
          <a:prstGeom prst="rect">
            <a:avLst/>
          </a:prstGeom>
          <a:noFill/>
        </p:spPr>
        <p:txBody>
          <a:bodyPr wrap="square" rtlCol="0">
            <a:spAutoFit/>
          </a:bodyPr>
          <a:lstStyle/>
          <a:p>
            <a:r>
              <a:rPr lang="en-US">
                <a:solidFill>
                  <a:schemeClr val="tx1">
                    <a:lumMod val="85000"/>
                  </a:schemeClr>
                </a:solidFill>
              </a:rPr>
              <a:t>Microsoft Ignite 2024</a:t>
            </a:r>
          </a:p>
        </p:txBody>
      </p:sp>
    </p:spTree>
    <p:extLst>
      <p:ext uri="{BB962C8B-B14F-4D97-AF65-F5344CB8AC3E}">
        <p14:creationId xmlns:p14="http://schemas.microsoft.com/office/powerpoint/2010/main" val="4078782818"/>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89648-1FB6-83FA-2CA9-FF7D6B3899E6}"/>
            </a:ext>
          </a:extLst>
        </p:cNvPr>
        <p:cNvGrpSpPr/>
        <p:nvPr/>
      </p:nvGrpSpPr>
      <p:grpSpPr>
        <a:xfrm>
          <a:off x="0" y="0"/>
          <a:ext cx="0" cy="0"/>
          <a:chOff x="0" y="0"/>
          <a:chExt cx="0" cy="0"/>
        </a:xfrm>
      </p:grpSpPr>
      <p:pic>
        <p:nvPicPr>
          <p:cNvPr id="2" name="Picture 1" descr="A city with lights and a fountain&#10;&#10;Description automatically generated">
            <a:extLst>
              <a:ext uri="{FF2B5EF4-FFF2-40B4-BE49-F238E27FC236}">
                <a16:creationId xmlns:a16="http://schemas.microsoft.com/office/drawing/2014/main" id="{071164B9-29A2-FD23-D363-C648A9769039}"/>
              </a:ext>
            </a:extLst>
          </p:cNvPr>
          <p:cNvPicPr>
            <a:picLocks noChangeAspect="1"/>
          </p:cNvPicPr>
          <p:nvPr/>
        </p:nvPicPr>
        <p:blipFill rotWithShape="1">
          <a:blip r:embed="rId3"/>
          <a:srcRect t="2101" b="10829"/>
          <a:stretch/>
        </p:blipFill>
        <p:spPr>
          <a:xfrm>
            <a:off x="0" y="0"/>
            <a:ext cx="12192000" cy="4347029"/>
          </a:xfrm>
          <a:prstGeom prst="rect">
            <a:avLst/>
          </a:prstGeom>
        </p:spPr>
      </p:pic>
      <p:sp>
        <p:nvSpPr>
          <p:cNvPr id="4" name="Text Placeholder 103">
            <a:extLst>
              <a:ext uri="{FF2B5EF4-FFF2-40B4-BE49-F238E27FC236}">
                <a16:creationId xmlns:a16="http://schemas.microsoft.com/office/drawing/2014/main" id="{D6A3B684-C445-1698-13F4-A72553CFFE69}"/>
              </a:ext>
            </a:extLst>
          </p:cNvPr>
          <p:cNvSpPr txBox="1">
            <a:spLocks/>
          </p:cNvSpPr>
          <p:nvPr/>
        </p:nvSpPr>
        <p:spPr>
          <a:xfrm>
            <a:off x="4842165" y="4642727"/>
            <a:ext cx="7173277" cy="1034129"/>
          </a:xfrm>
          <a:prstGeom prst="rect">
            <a:avLst/>
          </a:prstGeom>
        </p:spPr>
        <p:txBody>
          <a:bodyPr vert="horz" wrap="square" lIns="0" tIns="0" rIns="0" bIns="0" rtlCol="0" anchor="t">
            <a:spAutoFit/>
          </a:bodyPr>
          <a:lstStyle>
            <a:lvl1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70000">
                      <a:srgbClr val="49C5B1"/>
                    </a:gs>
                    <a:gs pos="0">
                      <a:srgbClr val="8DE971"/>
                    </a:gs>
                  </a:gsLst>
                  <a:path path="circle">
                    <a:fillToRect l="100000" t="100000"/>
                  </a:path>
                </a:gradFill>
                <a:latin typeface="+mj-lt"/>
                <a:ea typeface="+mn-ea"/>
                <a:cs typeface="Segoe UI" panose="020B0502040204020203" pitchFamily="34" charset="0"/>
              </a:defRPr>
            </a:lvl1pPr>
            <a:lvl2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2pPr>
            <a:lvl3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3pPr>
            <a:lvl4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4pPr>
            <a:lvl5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270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a:ln w="3175">
                  <a:noFill/>
                </a:ln>
                <a:solidFill>
                  <a:srgbClr val="000000"/>
                </a:solidFill>
                <a:effectLst/>
                <a:uLnTx/>
                <a:uFillTx/>
                <a:latin typeface="Segoe Sans Text" panose="020F0502020204030204"/>
                <a:ea typeface="+mn-ea"/>
                <a:cs typeface="Segoe Sans Display Semibold" pitchFamily="2" charset="0"/>
              </a:rPr>
              <a:t>Join us at the second annual Microsoft Fabric Community Conference and get up close with the latest data, analytics, and AI developments—plus network with community leaders and other technical experts from around the world. </a:t>
            </a:r>
          </a:p>
          <a:p>
            <a:pPr marL="1270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i="0" u="none" strike="noStrike" kern="1200" cap="none" spc="0" normalizeH="0" baseline="0" noProof="0">
                <a:ln w="3175">
                  <a:noFill/>
                </a:ln>
                <a:solidFill>
                  <a:srgbClr val="000000"/>
                </a:solidFill>
                <a:effectLst/>
                <a:uLnTx/>
                <a:uFillTx/>
                <a:latin typeface="Segoe Sans Text" panose="020F0502020204030204"/>
                <a:ea typeface="+mn-ea"/>
                <a:cs typeface="Segoe Sans Display Semibold" pitchFamily="2" charset="0"/>
              </a:rPr>
              <a:t>Use code </a:t>
            </a:r>
            <a:r>
              <a:rPr kumimoji="0" lang="en-US" sz="1600" b="1" i="0" u="none" strike="noStrike" kern="1200" cap="none" spc="0" normalizeH="0" baseline="0" noProof="0">
                <a:ln w="3175">
                  <a:noFill/>
                </a:ln>
                <a:solidFill>
                  <a:srgbClr val="000000"/>
                </a:solidFill>
                <a:effectLst/>
                <a:uLnTx/>
                <a:uFillTx/>
                <a:latin typeface="Segoe Sans Text" panose="020F0502020204030204"/>
                <a:ea typeface="+mn-ea"/>
                <a:cs typeface="Segoe Sans Display Semibold" pitchFamily="2" charset="0"/>
              </a:rPr>
              <a:t>Partner200 </a:t>
            </a:r>
            <a:r>
              <a:rPr kumimoji="0" lang="en-US" sz="1600" i="0" u="none" strike="noStrike" kern="1200" cap="none" spc="0" normalizeH="0" baseline="0" noProof="0">
                <a:ln w="3175">
                  <a:noFill/>
                </a:ln>
                <a:solidFill>
                  <a:srgbClr val="000000"/>
                </a:solidFill>
                <a:effectLst/>
                <a:uLnTx/>
                <a:uFillTx/>
                <a:latin typeface="Segoe Sans Text" panose="020F0502020204030204"/>
                <a:ea typeface="+mn-ea"/>
                <a:cs typeface="Segoe Sans Display Semibold" pitchFamily="2" charset="0"/>
              </a:rPr>
              <a:t>to save </a:t>
            </a:r>
            <a:r>
              <a:rPr kumimoji="0" lang="en-US" sz="1600" b="1" i="0" u="none" strike="noStrike" kern="1200" cap="none" spc="0" normalizeH="0" baseline="0" noProof="0">
                <a:ln w="3175">
                  <a:noFill/>
                </a:ln>
                <a:solidFill>
                  <a:srgbClr val="000000"/>
                </a:solidFill>
                <a:effectLst/>
                <a:uLnTx/>
                <a:uFillTx/>
                <a:latin typeface="Segoe Sans Text" panose="020F0502020204030204"/>
                <a:ea typeface="+mn-ea"/>
                <a:cs typeface="Segoe Sans Display Semibold" pitchFamily="2" charset="0"/>
              </a:rPr>
              <a:t>extra $200!</a:t>
            </a:r>
          </a:p>
        </p:txBody>
      </p:sp>
      <p:sp>
        <p:nvSpPr>
          <p:cNvPr id="5" name="Title 1">
            <a:extLst>
              <a:ext uri="{FF2B5EF4-FFF2-40B4-BE49-F238E27FC236}">
                <a16:creationId xmlns:a16="http://schemas.microsoft.com/office/drawing/2014/main" id="{D75F8CB4-17AA-6198-8BB1-729DC6E06E39}"/>
              </a:ext>
            </a:extLst>
          </p:cNvPr>
          <p:cNvSpPr txBox="1">
            <a:spLocks/>
          </p:cNvSpPr>
          <p:nvPr/>
        </p:nvSpPr>
        <p:spPr>
          <a:xfrm>
            <a:off x="302235" y="4994980"/>
            <a:ext cx="3002052" cy="1107996"/>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CA" sz="3600" b="0" i="0" u="none" strike="noStrike" kern="1200" cap="none" spc="-50" normalizeH="0" baseline="0" noProof="0">
                <a:ln w="3175">
                  <a:noFill/>
                </a:ln>
                <a:solidFill>
                  <a:srgbClr val="225B61"/>
                </a:solidFill>
                <a:effectLst/>
                <a:uLnTx/>
                <a:uFillTx/>
                <a:latin typeface="Segoe Sans Text Semibold" pitchFamily="2" charset="0"/>
                <a:ea typeface="+mn-ea"/>
                <a:cs typeface="Segoe Sans Text Semibold" pitchFamily="2" charset="0"/>
              </a:rPr>
              <a:t>March 31 - April 2, 2025</a:t>
            </a:r>
          </a:p>
        </p:txBody>
      </p:sp>
      <p:sp>
        <p:nvSpPr>
          <p:cNvPr id="6" name="Text Placeholder 103">
            <a:extLst>
              <a:ext uri="{FF2B5EF4-FFF2-40B4-BE49-F238E27FC236}">
                <a16:creationId xmlns:a16="http://schemas.microsoft.com/office/drawing/2014/main" id="{DED07FC7-AE9A-7594-F491-226F81B6F502}"/>
              </a:ext>
            </a:extLst>
          </p:cNvPr>
          <p:cNvSpPr txBox="1">
            <a:spLocks/>
          </p:cNvSpPr>
          <p:nvPr/>
        </p:nvSpPr>
        <p:spPr>
          <a:xfrm>
            <a:off x="280464" y="4620916"/>
            <a:ext cx="5440190" cy="338554"/>
          </a:xfrm>
          <a:prstGeom prst="rect">
            <a:avLst/>
          </a:prstGeom>
        </p:spPr>
        <p:txBody>
          <a:bodyPr vert="horz" wrap="square" lIns="0" tIns="0" rIns="0" bIns="0" rtlCol="0" anchor="t">
            <a:spAutoFit/>
          </a:bodyPr>
          <a:lstStyle>
            <a:lvl1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70000">
                      <a:srgbClr val="49C5B1"/>
                    </a:gs>
                    <a:gs pos="0">
                      <a:srgbClr val="8DE971"/>
                    </a:gs>
                  </a:gsLst>
                  <a:path path="circle">
                    <a:fillToRect l="100000" t="100000"/>
                  </a:path>
                </a:gradFill>
                <a:latin typeface="+mj-lt"/>
                <a:ea typeface="+mn-ea"/>
                <a:cs typeface="Segoe UI" panose="020B0502040204020203" pitchFamily="34" charset="0"/>
              </a:defRPr>
            </a:lvl1pPr>
            <a:lvl2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2pPr>
            <a:lvl3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3pPr>
            <a:lvl4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4pPr>
            <a:lvl5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270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210" b="0" i="0" u="none" strike="noStrike" kern="1200" cap="none" spc="0" normalizeH="0" baseline="0" noProof="0">
                <a:ln w="3175">
                  <a:noFill/>
                </a:ln>
                <a:solidFill>
                  <a:srgbClr val="000000"/>
                </a:solidFill>
                <a:effectLst/>
                <a:uLnTx/>
                <a:uFillTx/>
                <a:latin typeface="Segoe Sans Display" panose="020F0302020204030204"/>
                <a:ea typeface="+mn-ea"/>
                <a:cs typeface="Segoe Sans Display Semibold" pitchFamily="2" charset="0"/>
              </a:rPr>
              <a:t>MGM GRAND, Las Vegas, NV</a:t>
            </a:r>
          </a:p>
        </p:txBody>
      </p:sp>
      <p:sp>
        <p:nvSpPr>
          <p:cNvPr id="7" name="Rectangle 6">
            <a:extLst>
              <a:ext uri="{FF2B5EF4-FFF2-40B4-BE49-F238E27FC236}">
                <a16:creationId xmlns:a16="http://schemas.microsoft.com/office/drawing/2014/main" id="{6A4EBFEE-4B6A-14BE-B67A-780E790977CD}"/>
              </a:ext>
            </a:extLst>
          </p:cNvPr>
          <p:cNvSpPr/>
          <p:nvPr/>
        </p:nvSpPr>
        <p:spPr>
          <a:xfrm>
            <a:off x="280464" y="6213015"/>
            <a:ext cx="4103113" cy="373280"/>
          </a:xfrm>
          <a:prstGeom prst="rect">
            <a:avLst/>
          </a:prstGeom>
          <a:noFill/>
          <a:ln w="12700" cap="flat" cmpd="sng" algn="ctr">
            <a:noFill/>
            <a:prstDash val="solid"/>
            <a:miter lim="800000"/>
          </a:ln>
          <a:effectLst/>
        </p:spPr>
        <p:txBody>
          <a:bodyPr lIns="0" tIns="0" rIns="0" bIns="0" rtlCol="0" anchor="ctr"/>
          <a:lstStyle/>
          <a:p>
            <a:pPr marL="12700" marR="0" lvl="0" indent="0" algn="l" defTabSz="932742" rtl="0" eaLnBrk="1" fontAlgn="auto" latinLnBrk="0" hangingPunct="1">
              <a:lnSpc>
                <a:spcPct val="100000"/>
              </a:lnSpc>
              <a:spcBef>
                <a:spcPts val="100"/>
              </a:spcBef>
              <a:spcAft>
                <a:spcPts val="0"/>
              </a:spcAft>
              <a:buClrTx/>
              <a:buSzPct val="90000"/>
              <a:buFont typeface="Wingdings" panose="05000000000000000000" pitchFamily="2" charset="2"/>
              <a:buNone/>
              <a:tabLst/>
              <a:defRPr/>
            </a:pPr>
            <a:r>
              <a:rPr kumimoji="0" lang="en-US" sz="1800" b="1" i="0" u="none" strike="noStrike" kern="0" cap="none" spc="0" normalizeH="0" baseline="0" noProof="0">
                <a:ln>
                  <a:noFill/>
                </a:ln>
                <a:solidFill>
                  <a:schemeClr val="tx1">
                    <a:alpha val="50000"/>
                  </a:schemeClr>
                </a:solidFill>
                <a:effectLst/>
                <a:uLnTx/>
                <a:uFillTx/>
                <a:latin typeface="Segoe Sans Text" pitchFamily="2" charset="0"/>
                <a:ea typeface="+mn-ea"/>
                <a:cs typeface="Segoe Sans Text" pitchFamily="2" charset="0"/>
              </a:rPr>
              <a:t>Workshops: March 29, 30, and April 3</a:t>
            </a:r>
            <a:br>
              <a:rPr kumimoji="0" lang="en-US" sz="1800" b="1" i="0" u="none" strike="noStrike" kern="0" cap="none" spc="0" normalizeH="0" baseline="0" noProof="0">
                <a:ln>
                  <a:noFill/>
                </a:ln>
                <a:solidFill>
                  <a:schemeClr val="tx1">
                    <a:alpha val="50000"/>
                  </a:schemeClr>
                </a:solidFill>
                <a:effectLst/>
                <a:uLnTx/>
                <a:uFillTx/>
                <a:latin typeface="Segoe Sans Text" pitchFamily="2" charset="0"/>
                <a:ea typeface="+mn-ea"/>
                <a:cs typeface="Segoe Sans Text" pitchFamily="2" charset="0"/>
              </a:rPr>
            </a:br>
            <a:r>
              <a:rPr kumimoji="0" lang="en-US" sz="1800" b="1" i="0" u="none" strike="noStrike" kern="0" cap="none" spc="0" normalizeH="0" baseline="0" noProof="0">
                <a:ln>
                  <a:noFill/>
                </a:ln>
                <a:solidFill>
                  <a:schemeClr val="tx1">
                    <a:alpha val="50000"/>
                  </a:schemeClr>
                </a:solidFill>
                <a:effectLst/>
                <a:uLnTx/>
                <a:uFillTx/>
                <a:latin typeface="Segoe Sans Text" pitchFamily="2" charset="0"/>
                <a:ea typeface="+mn-ea"/>
                <a:cs typeface="Segoe Sans Text" pitchFamily="2" charset="0"/>
              </a:rPr>
              <a:t>Partner Pre-Day: March 30</a:t>
            </a:r>
            <a:r>
              <a:rPr kumimoji="0" lang="en-US" sz="1800" b="1" i="0" u="none" strike="noStrike" kern="0" cap="none" spc="0" normalizeH="0" baseline="30000" noProof="0">
                <a:ln>
                  <a:noFill/>
                </a:ln>
                <a:solidFill>
                  <a:schemeClr val="tx1">
                    <a:alpha val="50000"/>
                  </a:schemeClr>
                </a:solidFill>
                <a:effectLst/>
                <a:uLnTx/>
                <a:uFillTx/>
                <a:latin typeface="Segoe Sans Text" pitchFamily="2" charset="0"/>
                <a:ea typeface="+mn-ea"/>
                <a:cs typeface="Segoe Sans Text" pitchFamily="2" charset="0"/>
              </a:rPr>
              <a:t>th</a:t>
            </a:r>
            <a:r>
              <a:rPr kumimoji="0" lang="en-US" sz="1800" b="1" i="0" u="none" strike="noStrike" kern="0" cap="none" spc="0" normalizeH="0" baseline="0" noProof="0">
                <a:ln>
                  <a:noFill/>
                </a:ln>
                <a:solidFill>
                  <a:schemeClr val="tx1">
                    <a:alpha val="50000"/>
                  </a:schemeClr>
                </a:solidFill>
                <a:effectLst/>
                <a:uLnTx/>
                <a:uFillTx/>
                <a:latin typeface="Segoe Sans Text" pitchFamily="2" charset="0"/>
                <a:ea typeface="+mn-ea"/>
                <a:cs typeface="Segoe Sans Text" pitchFamily="2" charset="0"/>
              </a:rPr>
              <a:t> </a:t>
            </a:r>
          </a:p>
        </p:txBody>
      </p:sp>
      <p:cxnSp>
        <p:nvCxnSpPr>
          <p:cNvPr id="20" name="Straight Connector 19">
            <a:extLst>
              <a:ext uri="{FF2B5EF4-FFF2-40B4-BE49-F238E27FC236}">
                <a16:creationId xmlns:a16="http://schemas.microsoft.com/office/drawing/2014/main" id="{3A20A52E-91DB-29AD-BF0C-CEAB31D7EABE}"/>
              </a:ext>
            </a:extLst>
          </p:cNvPr>
          <p:cNvCxnSpPr>
            <a:cxnSpLocks/>
          </p:cNvCxnSpPr>
          <p:nvPr/>
        </p:nvCxnSpPr>
        <p:spPr>
          <a:xfrm>
            <a:off x="4428896" y="4693262"/>
            <a:ext cx="0" cy="1818504"/>
          </a:xfrm>
          <a:prstGeom prst="line">
            <a:avLst/>
          </a:prstGeom>
          <a:noFill/>
          <a:ln w="12700" cap="flat" cmpd="sng" algn="ctr">
            <a:solidFill>
              <a:srgbClr val="000000">
                <a:alpha val="20000"/>
              </a:srgbClr>
            </a:solidFill>
            <a:prstDash val="solid"/>
            <a:miter lim="800000"/>
          </a:ln>
          <a:effectLst/>
        </p:spPr>
      </p:cxnSp>
      <p:sp>
        <p:nvSpPr>
          <p:cNvPr id="33" name="Rectangle: Rounded Corners 32">
            <a:extLst>
              <a:ext uri="{FF2B5EF4-FFF2-40B4-BE49-F238E27FC236}">
                <a16:creationId xmlns:a16="http://schemas.microsoft.com/office/drawing/2014/main" id="{3DDCB8AE-AF12-E82C-2010-F6B327B51A6F}"/>
              </a:ext>
            </a:extLst>
          </p:cNvPr>
          <p:cNvSpPr/>
          <p:nvPr/>
        </p:nvSpPr>
        <p:spPr>
          <a:xfrm>
            <a:off x="6096000" y="5931196"/>
            <a:ext cx="5919442" cy="580570"/>
          </a:xfrm>
          <a:prstGeom prst="roundRect">
            <a:avLst>
              <a:gd name="adj" fmla="val 50000"/>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Text" panose="020F0502020204030204"/>
              <a:ea typeface="+mn-ea"/>
              <a:cs typeface="+mn-cs"/>
            </a:endParaRPr>
          </a:p>
        </p:txBody>
      </p:sp>
      <p:sp>
        <p:nvSpPr>
          <p:cNvPr id="34" name="Oval 33">
            <a:extLst>
              <a:ext uri="{FF2B5EF4-FFF2-40B4-BE49-F238E27FC236}">
                <a16:creationId xmlns:a16="http://schemas.microsoft.com/office/drawing/2014/main" id="{460F4A4B-9DD8-2048-0CE0-AD44957EB81D}"/>
              </a:ext>
            </a:extLst>
          </p:cNvPr>
          <p:cNvSpPr/>
          <p:nvPr/>
        </p:nvSpPr>
        <p:spPr>
          <a:xfrm>
            <a:off x="6058930" y="5931196"/>
            <a:ext cx="580570" cy="580570"/>
          </a:xfrm>
          <a:prstGeom prst="ellipse">
            <a:avLst/>
          </a:prstGeom>
          <a:solidFill>
            <a:srgbClr val="319A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Text" panose="020F0502020204030204"/>
              <a:ea typeface="+mn-ea"/>
              <a:cs typeface="+mn-cs"/>
            </a:endParaRPr>
          </a:p>
        </p:txBody>
      </p:sp>
      <p:sp>
        <p:nvSpPr>
          <p:cNvPr id="10" name="TextBox 9">
            <a:extLst>
              <a:ext uri="{FF2B5EF4-FFF2-40B4-BE49-F238E27FC236}">
                <a16:creationId xmlns:a16="http://schemas.microsoft.com/office/drawing/2014/main" id="{60AEA8E4-8E0E-2D0D-BD7A-B1099949165A}"/>
              </a:ext>
            </a:extLst>
          </p:cNvPr>
          <p:cNvSpPr txBox="1"/>
          <p:nvPr/>
        </p:nvSpPr>
        <p:spPr>
          <a:xfrm>
            <a:off x="6753513" y="6059961"/>
            <a:ext cx="5136252" cy="306109"/>
          </a:xfrm>
          <a:prstGeom prst="rect">
            <a:avLst/>
          </a:prstGeom>
          <a:noFill/>
        </p:spPr>
        <p:txBody>
          <a:bodyPr wrap="square" lIns="0" tIns="0" rIns="0" bIns="0">
            <a:spAutoFit/>
          </a:bodyPr>
          <a:lstStyle/>
          <a:p>
            <a:pPr marL="0" marR="0" lvl="0" indent="0" algn="l" defTabSz="914367" rtl="0" eaLnBrk="1" fontAlgn="base" latinLnBrk="0" hangingPunct="1">
              <a:lnSpc>
                <a:spcPct val="90000"/>
              </a:lnSpc>
              <a:spcBef>
                <a:spcPct val="0"/>
              </a:spcBef>
              <a:spcAft>
                <a:spcPct val="0"/>
              </a:spcAft>
              <a:buClrTx/>
              <a:buSzTx/>
              <a:buFontTx/>
              <a:buNone/>
              <a:tabLst/>
              <a:defRPr/>
            </a:pPr>
            <a:r>
              <a:rPr kumimoji="0" lang="en-US" sz="2210" b="0" i="0" u="none" strike="noStrike" kern="1200" cap="none" spc="0" normalizeH="0" baseline="0" noProof="0">
                <a:ln w="3175">
                  <a:noFill/>
                </a:ln>
                <a:solidFill>
                  <a:srgbClr val="FFFFFF"/>
                </a:solidFill>
                <a:effectLst/>
                <a:uLnTx/>
                <a:uFillTx/>
                <a:latin typeface="Segoe Sans Display" panose="020F0302020204030204"/>
                <a:ea typeface="+mn-ea"/>
                <a:cs typeface="Segoe Sans Text Semibold" pitchFamily="2" charset="0"/>
              </a:rPr>
              <a:t>Register now: </a:t>
            </a:r>
            <a:r>
              <a:rPr kumimoji="0" lang="en-CA" sz="2210" b="1" i="0" u="none" strike="noStrike" kern="1200" cap="none" spc="0" normalizeH="0" baseline="0" noProof="0">
                <a:ln w="3175">
                  <a:noFill/>
                </a:ln>
                <a:solidFill>
                  <a:srgbClr val="FFFFFF"/>
                </a:solidFill>
                <a:effectLst/>
                <a:uLnTx/>
                <a:uFillTx/>
                <a:latin typeface="Segoe Sans Text Semibold" pitchFamily="2" charset="0"/>
                <a:ea typeface="+mn-ea"/>
                <a:cs typeface="Segoe Sans Text Semibold" pitchFamily="2" charset="0"/>
              </a:rPr>
              <a:t>aka.ms/fabcon25/partner</a:t>
            </a:r>
          </a:p>
        </p:txBody>
      </p:sp>
      <p:pic>
        <p:nvPicPr>
          <p:cNvPr id="32" name="Graphic 31">
            <a:extLst>
              <a:ext uri="{FF2B5EF4-FFF2-40B4-BE49-F238E27FC236}">
                <a16:creationId xmlns:a16="http://schemas.microsoft.com/office/drawing/2014/main" id="{1C6A45A6-23DD-FFE3-676B-864E5D8948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43991" y="6016257"/>
            <a:ext cx="410448" cy="410448"/>
          </a:xfrm>
          <a:prstGeom prst="rect">
            <a:avLst/>
          </a:prstGeom>
        </p:spPr>
      </p:pic>
      <p:pic>
        <p:nvPicPr>
          <p:cNvPr id="1026" name="Picture 2" descr="Scan me!">
            <a:extLst>
              <a:ext uri="{FF2B5EF4-FFF2-40B4-BE49-F238E27FC236}">
                <a16:creationId xmlns:a16="http://schemas.microsoft.com/office/drawing/2014/main" id="{0AE25F1B-FBD2-37C1-C540-E1AD37F18F2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5701" y="5844735"/>
            <a:ext cx="753492" cy="753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829192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D82BD16-E457-A0CA-C550-DF2B5FE9949C}"/>
              </a:ext>
            </a:extLst>
          </p:cNvPr>
          <p:cNvSpPr>
            <a:spLocks noGrp="1"/>
          </p:cNvSpPr>
          <p:nvPr>
            <p:ph type="body" sz="quarter" idx="11"/>
          </p:nvPr>
        </p:nvSpPr>
        <p:spPr>
          <a:xfrm>
            <a:off x="6880573" y="2443166"/>
            <a:ext cx="4298035" cy="1398587"/>
          </a:xfrm>
        </p:spPr>
        <p:txBody>
          <a:bodyPr/>
          <a:lstStyle/>
          <a:p>
            <a:r>
              <a:rPr lang="en-US"/>
              <a:t>Thank You</a:t>
            </a:r>
          </a:p>
        </p:txBody>
      </p:sp>
    </p:spTree>
    <p:extLst>
      <p:ext uri="{BB962C8B-B14F-4D97-AF65-F5344CB8AC3E}">
        <p14:creationId xmlns:p14="http://schemas.microsoft.com/office/powerpoint/2010/main" val="3108836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1DD69-68D0-21EF-B999-C5287B24BC0D}"/>
            </a:ext>
          </a:extLst>
        </p:cNvPr>
        <p:cNvGrpSpPr/>
        <p:nvPr/>
      </p:nvGrpSpPr>
      <p:grpSpPr>
        <a:xfrm>
          <a:off x="0" y="0"/>
          <a:ext cx="0" cy="0"/>
          <a:chOff x="0" y="0"/>
          <a:chExt cx="0" cy="0"/>
        </a:xfrm>
      </p:grpSpPr>
      <p:sp>
        <p:nvSpPr>
          <p:cNvPr id="70" name="!! Box 5">
            <a:extLst>
              <a:ext uri="{FF2B5EF4-FFF2-40B4-BE49-F238E27FC236}">
                <a16:creationId xmlns:a16="http://schemas.microsoft.com/office/drawing/2014/main" id="{EC06090E-AB20-F244-EE84-3271B42D7D55}"/>
              </a:ext>
            </a:extLst>
          </p:cNvPr>
          <p:cNvSpPr/>
          <p:nvPr/>
        </p:nvSpPr>
        <p:spPr>
          <a:xfrm>
            <a:off x="5173263" y="2433169"/>
            <a:ext cx="1896877"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81" name="Rounded Rectangle 38">
            <a:extLst>
              <a:ext uri="{FF2B5EF4-FFF2-40B4-BE49-F238E27FC236}">
                <a16:creationId xmlns:a16="http://schemas.microsoft.com/office/drawing/2014/main" id="{B25AD8B4-5ECB-FD26-9A27-078271B701E5}"/>
              </a:ext>
            </a:extLst>
          </p:cNvPr>
          <p:cNvSpPr/>
          <p:nvPr/>
        </p:nvSpPr>
        <p:spPr bwMode="auto">
          <a:xfrm>
            <a:off x="599439" y="2115376"/>
            <a:ext cx="11052869" cy="3892770"/>
          </a:xfrm>
          <a:prstGeom prst="roundRect">
            <a:avLst>
              <a:gd name="adj" fmla="val 5272"/>
            </a:avLst>
          </a:prstGeom>
          <a:ln w="12700" cap="rnd">
            <a:gradFill flip="none" rotWithShape="1">
              <a:gsLst>
                <a:gs pos="0">
                  <a:srgbClr val="F65567"/>
                </a:gs>
                <a:gs pos="32000">
                  <a:srgbClr val="AC35AF"/>
                </a:gs>
                <a:gs pos="68000">
                  <a:srgbClr val="0A6BBA"/>
                </a:gs>
                <a:gs pos="100000">
                  <a:srgbClr val="318581"/>
                </a:gs>
              </a:gsLst>
              <a:path path="circle">
                <a:fillToRect l="100000" t="100000"/>
              </a:path>
              <a:tileRect r="-100000" b="-100000"/>
            </a:gradFill>
            <a:headEnd type="none" w="lg" len="sm"/>
            <a:tailEnd type="none" w="lg" len="sm"/>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grpSp>
        <p:nvGrpSpPr>
          <p:cNvPr id="82" name="Group 81">
            <a:extLst>
              <a:ext uri="{FF2B5EF4-FFF2-40B4-BE49-F238E27FC236}">
                <a16:creationId xmlns:a16="http://schemas.microsoft.com/office/drawing/2014/main" id="{ABEF828A-99E2-4EB5-BB4C-0329C40D945E}"/>
              </a:ext>
            </a:extLst>
          </p:cNvPr>
          <p:cNvGrpSpPr/>
          <p:nvPr/>
        </p:nvGrpSpPr>
        <p:grpSpPr>
          <a:xfrm>
            <a:off x="998994" y="3958919"/>
            <a:ext cx="10240045" cy="1729223"/>
            <a:chOff x="998994" y="3958919"/>
            <a:chExt cx="10240045" cy="1729223"/>
          </a:xfrm>
        </p:grpSpPr>
        <p:sp>
          <p:nvSpPr>
            <p:cNvPr id="85" name="Rounded Rectangle 48">
              <a:extLst>
                <a:ext uri="{FF2B5EF4-FFF2-40B4-BE49-F238E27FC236}">
                  <a16:creationId xmlns:a16="http://schemas.microsoft.com/office/drawing/2014/main" id="{83DA680E-E7AA-A7FF-21E2-409AFE818C3B}"/>
                </a:ext>
              </a:extLst>
            </p:cNvPr>
            <p:cNvSpPr/>
            <p:nvPr/>
          </p:nvSpPr>
          <p:spPr>
            <a:xfrm>
              <a:off x="998994" y="4556243"/>
              <a:ext cx="10237313" cy="534170"/>
            </a:xfrm>
            <a:prstGeom prst="roundRect">
              <a:avLst>
                <a:gd name="adj" fmla="val 10405"/>
              </a:avLst>
            </a:prstGeom>
            <a:solidFill>
              <a:srgbClr val="3A4953">
                <a:alpha val="5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74138">
                      <a:srgbClr val="FFFFFF"/>
                    </a:gs>
                    <a:gs pos="55000">
                      <a:srgbClr val="FFFFFF"/>
                    </a:gs>
                  </a:gsLst>
                  <a:path path="circle">
                    <a:fillToRect l="100000" t="100000"/>
                  </a:path>
                </a:gradFill>
                <a:effectLst/>
                <a:uLnTx/>
                <a:uFillTx/>
                <a:latin typeface="Segoe UI Semibold"/>
                <a:ea typeface="+mn-ea"/>
                <a:cs typeface="Segoe UI" pitchFamily="34" charset="0"/>
              </a:endParaRPr>
            </a:p>
          </p:txBody>
        </p:sp>
        <p:pic>
          <p:nvPicPr>
            <p:cNvPr id="86" name="Picture 85" descr="Logo, company name&#10;&#10;Description automatically generated">
              <a:extLst>
                <a:ext uri="{FF2B5EF4-FFF2-40B4-BE49-F238E27FC236}">
                  <a16:creationId xmlns:a16="http://schemas.microsoft.com/office/drawing/2014/main" id="{C07F24B1-9936-50B0-D5AA-391E762639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916" r="-7916"/>
            <a:stretch/>
          </p:blipFill>
          <p:spPr>
            <a:xfrm>
              <a:off x="5276854" y="4660400"/>
              <a:ext cx="401025" cy="346891"/>
            </a:xfrm>
            <a:prstGeom prst="rect">
              <a:avLst/>
            </a:prstGeom>
          </p:spPr>
        </p:pic>
        <p:sp>
          <p:nvSpPr>
            <p:cNvPr id="87" name="Rounded Rectangle 45">
              <a:extLst>
                <a:ext uri="{FF2B5EF4-FFF2-40B4-BE49-F238E27FC236}">
                  <a16:creationId xmlns:a16="http://schemas.microsoft.com/office/drawing/2014/main" id="{04B9373C-6AE7-C690-7381-2D17386683DE}"/>
                </a:ext>
              </a:extLst>
            </p:cNvPr>
            <p:cNvSpPr/>
            <p:nvPr/>
          </p:nvSpPr>
          <p:spPr>
            <a:xfrm>
              <a:off x="5943325" y="4682715"/>
              <a:ext cx="861583" cy="282357"/>
            </a:xfrm>
            <a:prstGeom prst="roundRect">
              <a:avLst>
                <a:gd name="adj" fmla="val 4528"/>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50" normalizeH="0" baseline="0" noProof="0" err="1">
                  <a:ln w="3175">
                    <a:noFill/>
                  </a:ln>
                  <a:solidFill>
                    <a:srgbClr val="FFFFFF"/>
                  </a:solidFill>
                  <a:effectLst/>
                  <a:uLnTx/>
                  <a:uFillTx/>
                  <a:latin typeface="Segoe UI Semibold" panose="020B0502040204020203" pitchFamily="34" charset="0"/>
                  <a:ea typeface="+mn-ea"/>
                  <a:cs typeface="Segoe UI Semibold" panose="020B0502040204020203" pitchFamily="34" charset="0"/>
                </a:rPr>
                <a:t>OneLake</a:t>
              </a:r>
              <a:endParaRPr kumimoji="0" lang="en-US" sz="1800" b="0" i="0" u="none" strike="noStrike" kern="1200" cap="none" spc="-50" normalizeH="0" baseline="0" noProof="0">
                <a:ln w="3175">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2" name="Rounded Rectangle 48">
              <a:extLst>
                <a:ext uri="{FF2B5EF4-FFF2-40B4-BE49-F238E27FC236}">
                  <a16:creationId xmlns:a16="http://schemas.microsoft.com/office/drawing/2014/main" id="{D90EBD88-29A8-831D-DF81-9693BD083B52}"/>
                </a:ext>
              </a:extLst>
            </p:cNvPr>
            <p:cNvSpPr/>
            <p:nvPr/>
          </p:nvSpPr>
          <p:spPr>
            <a:xfrm>
              <a:off x="1001726" y="5135908"/>
              <a:ext cx="10237313" cy="552234"/>
            </a:xfrm>
            <a:prstGeom prst="roundRect">
              <a:avLst>
                <a:gd name="adj" fmla="val 14582"/>
              </a:avLst>
            </a:prstGeom>
            <a:solidFill>
              <a:srgbClr val="3A4953">
                <a:alpha val="5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74138">
                      <a:srgbClr val="FFFFFF"/>
                    </a:gs>
                    <a:gs pos="55000">
                      <a:srgbClr val="FFFFFF"/>
                    </a:gs>
                  </a:gsLst>
                  <a:path path="circle">
                    <a:fillToRect l="100000" t="100000"/>
                  </a:path>
                </a:gradFill>
                <a:effectLst/>
                <a:uLnTx/>
                <a:uFillTx/>
                <a:latin typeface="Segoe UI Semibold"/>
                <a:ea typeface="+mn-ea"/>
                <a:cs typeface="Segoe UI" pitchFamily="34" charset="0"/>
              </a:endParaRPr>
            </a:p>
          </p:txBody>
        </p:sp>
        <p:sp>
          <p:nvSpPr>
            <p:cNvPr id="93" name="Rounded Rectangle 45">
              <a:extLst>
                <a:ext uri="{FF2B5EF4-FFF2-40B4-BE49-F238E27FC236}">
                  <a16:creationId xmlns:a16="http://schemas.microsoft.com/office/drawing/2014/main" id="{A422F894-8068-C860-DF1D-AACB398078EC}"/>
                </a:ext>
              </a:extLst>
            </p:cNvPr>
            <p:cNvSpPr/>
            <p:nvPr/>
          </p:nvSpPr>
          <p:spPr>
            <a:xfrm>
              <a:off x="5935310" y="5243069"/>
              <a:ext cx="794705" cy="282357"/>
            </a:xfrm>
            <a:prstGeom prst="roundRect">
              <a:avLst>
                <a:gd name="adj" fmla="val 4528"/>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50" normalizeH="0" baseline="0" noProof="0">
                  <a:ln w="3175">
                    <a:noFill/>
                  </a:ln>
                  <a:solidFill>
                    <a:srgbClr val="FFFFFF"/>
                  </a:solidFill>
                  <a:effectLst/>
                  <a:uLnTx/>
                  <a:uFillTx/>
                  <a:latin typeface="Segoe UI Semibold" panose="020B0502040204020203" pitchFamily="34" charset="0"/>
                  <a:ea typeface="+mn-ea"/>
                  <a:cs typeface="Segoe UI Semibold" panose="020B0502040204020203" pitchFamily="34" charset="0"/>
                </a:rPr>
                <a:t>Purview</a:t>
              </a:r>
            </a:p>
          </p:txBody>
        </p:sp>
        <p:sp>
          <p:nvSpPr>
            <p:cNvPr id="94" name="Rounded Rectangle 48">
              <a:extLst>
                <a:ext uri="{FF2B5EF4-FFF2-40B4-BE49-F238E27FC236}">
                  <a16:creationId xmlns:a16="http://schemas.microsoft.com/office/drawing/2014/main" id="{4776D426-8657-4264-3C43-B8068CC768A6}"/>
                </a:ext>
              </a:extLst>
            </p:cNvPr>
            <p:cNvSpPr/>
            <p:nvPr/>
          </p:nvSpPr>
          <p:spPr>
            <a:xfrm>
              <a:off x="1001726" y="3958919"/>
              <a:ext cx="10237313" cy="552234"/>
            </a:xfrm>
            <a:prstGeom prst="roundRect">
              <a:avLst>
                <a:gd name="adj" fmla="val 14582"/>
              </a:avLst>
            </a:prstGeom>
            <a:solidFill>
              <a:srgbClr val="3A4953">
                <a:alpha val="5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74138">
                      <a:srgbClr val="FFFFFF"/>
                    </a:gs>
                    <a:gs pos="55000">
                      <a:srgbClr val="FFFFFF"/>
                    </a:gs>
                  </a:gsLst>
                  <a:path path="circle">
                    <a:fillToRect l="100000" t="100000"/>
                  </a:path>
                </a:gradFill>
                <a:effectLst/>
                <a:uLnTx/>
                <a:uFillTx/>
                <a:latin typeface="Segoe UI Semibold"/>
                <a:ea typeface="+mn-ea"/>
                <a:cs typeface="Segoe UI" pitchFamily="34" charset="0"/>
              </a:endParaRPr>
            </a:p>
          </p:txBody>
        </p:sp>
        <p:sp>
          <p:nvSpPr>
            <p:cNvPr id="95" name="Rounded Rectangle 45">
              <a:extLst>
                <a:ext uri="{FF2B5EF4-FFF2-40B4-BE49-F238E27FC236}">
                  <a16:creationId xmlns:a16="http://schemas.microsoft.com/office/drawing/2014/main" id="{C7C7B417-8EE9-0CA1-D2B6-318095BE58C9}"/>
                </a:ext>
              </a:extLst>
            </p:cNvPr>
            <p:cNvSpPr/>
            <p:nvPr/>
          </p:nvSpPr>
          <p:spPr>
            <a:xfrm>
              <a:off x="5949613" y="4109960"/>
              <a:ext cx="214056" cy="282357"/>
            </a:xfrm>
            <a:prstGeom prst="roundRect">
              <a:avLst>
                <a:gd name="adj" fmla="val 4528"/>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50" normalizeH="0" baseline="0" noProof="0">
                  <a:ln w="3175">
                    <a:noFill/>
                  </a:ln>
                  <a:solidFill>
                    <a:srgbClr val="FFFFFF"/>
                  </a:solidFill>
                  <a:effectLst/>
                  <a:uLnTx/>
                  <a:uFillTx/>
                  <a:latin typeface="Segoe UI Semibold" panose="020B0502040204020203" pitchFamily="34" charset="0"/>
                  <a:ea typeface="+mn-ea"/>
                  <a:cs typeface="Segoe UI Semibold" panose="020B0502040204020203" pitchFamily="34" charset="0"/>
                </a:rPr>
                <a:t>AI</a:t>
              </a:r>
            </a:p>
          </p:txBody>
        </p:sp>
        <p:pic>
          <p:nvPicPr>
            <p:cNvPr id="96" name="Picture 95">
              <a:extLst>
                <a:ext uri="{FF2B5EF4-FFF2-40B4-BE49-F238E27FC236}">
                  <a16:creationId xmlns:a16="http://schemas.microsoft.com/office/drawing/2014/main" id="{EAA5A644-ED4D-1488-54AA-6889ED1FBE9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294789" y="5228081"/>
              <a:ext cx="323014" cy="323013"/>
            </a:xfrm>
            <a:prstGeom prst="rect">
              <a:avLst/>
            </a:prstGeom>
          </p:spPr>
        </p:pic>
        <p:pic>
          <p:nvPicPr>
            <p:cNvPr id="97" name="Graphic 80">
              <a:extLst>
                <a:ext uri="{FF2B5EF4-FFF2-40B4-BE49-F238E27FC236}">
                  <a16:creationId xmlns:a16="http://schemas.microsoft.com/office/drawing/2014/main" id="{8A07FC43-0901-5F4A-A4B3-A90F15400E9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280008" y="4063051"/>
              <a:ext cx="376174" cy="376174"/>
            </a:xfrm>
            <a:prstGeom prst="rect">
              <a:avLst/>
            </a:prstGeom>
          </p:spPr>
        </p:pic>
      </p:grpSp>
      <p:cxnSp>
        <p:nvCxnSpPr>
          <p:cNvPr id="4" name="Straight Connector 3">
            <a:extLst>
              <a:ext uri="{FF2B5EF4-FFF2-40B4-BE49-F238E27FC236}">
                <a16:creationId xmlns:a16="http://schemas.microsoft.com/office/drawing/2014/main" id="{186CE386-B93B-A1FD-C9E2-143E3B4B7B98}"/>
              </a:ext>
            </a:extLst>
          </p:cNvPr>
          <p:cNvCxnSpPr>
            <a:cxnSpLocks/>
          </p:cNvCxnSpPr>
          <p:nvPr/>
        </p:nvCxnSpPr>
        <p:spPr>
          <a:xfrm>
            <a:off x="1766258" y="503636"/>
            <a:ext cx="0" cy="991014"/>
          </a:xfrm>
          <a:prstGeom prst="line">
            <a:avLst/>
          </a:prstGeom>
          <a:ln w="19050">
            <a:solidFill>
              <a:schemeClr val="tx1">
                <a:alpha val="1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A18F7E75-81A6-D407-CBD5-3E8CA5C47F70}"/>
              </a:ext>
            </a:extLst>
          </p:cNvPr>
          <p:cNvSpPr txBox="1">
            <a:spLocks/>
          </p:cNvSpPr>
          <p:nvPr/>
        </p:nvSpPr>
        <p:spPr>
          <a:xfrm>
            <a:off x="2027245" y="494908"/>
            <a:ext cx="9427138" cy="553998"/>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CA" sz="3600" b="0" i="0" u="none" strike="noStrike" kern="1200" cap="none" spc="-50" normalizeH="0" baseline="0" noProof="0">
                <a:ln w="3175">
                  <a:noFill/>
                </a:ln>
                <a:solidFill>
                  <a:srgbClr val="FFFFFF"/>
                </a:solidFill>
                <a:effectLst/>
                <a:uLnTx/>
                <a:uFillTx/>
                <a:latin typeface="Segoe UI Semibold" panose="020B0502040204020203" pitchFamily="34" charset="0"/>
                <a:ea typeface="+mn-ea"/>
                <a:cs typeface="Segoe UI Semibold" panose="020B0502040204020203" pitchFamily="34" charset="0"/>
              </a:rPr>
              <a:t>Microsoft Fabric</a:t>
            </a:r>
          </a:p>
        </p:txBody>
      </p:sp>
      <p:sp>
        <p:nvSpPr>
          <p:cNvPr id="6" name="Text Placeholder 103">
            <a:extLst>
              <a:ext uri="{FF2B5EF4-FFF2-40B4-BE49-F238E27FC236}">
                <a16:creationId xmlns:a16="http://schemas.microsoft.com/office/drawing/2014/main" id="{1DCAFA42-4EB2-B048-CD55-A0E649F1AB0A}"/>
              </a:ext>
            </a:extLst>
          </p:cNvPr>
          <p:cNvSpPr txBox="1">
            <a:spLocks/>
          </p:cNvSpPr>
          <p:nvPr/>
        </p:nvSpPr>
        <p:spPr>
          <a:xfrm>
            <a:off x="2027245" y="1039774"/>
            <a:ext cx="9427138" cy="369332"/>
          </a:xfrm>
          <a:prstGeom prst="rect">
            <a:avLst/>
          </a:prstGeom>
        </p:spPr>
        <p:txBody>
          <a:bodyPr vert="horz" wrap="square" lIns="0" tIns="0" rIns="0" bIns="0" rtlCol="0" anchor="t">
            <a:spAutoFit/>
          </a:bodyPr>
          <a:lstStyle>
            <a:lvl1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70000">
                      <a:srgbClr val="49C5B1"/>
                    </a:gs>
                    <a:gs pos="0">
                      <a:srgbClr val="8DE971"/>
                    </a:gs>
                  </a:gsLst>
                  <a:path path="circle">
                    <a:fillToRect l="100000" t="100000"/>
                  </a:path>
                </a:gradFill>
                <a:latin typeface="+mj-lt"/>
                <a:ea typeface="+mn-ea"/>
                <a:cs typeface="Segoe UI" panose="020B0502040204020203" pitchFamily="34" charset="0"/>
              </a:defRPr>
            </a:lvl1pPr>
            <a:lvl2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2pPr>
            <a:lvl3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3pPr>
            <a:lvl4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4pPr>
            <a:lvl5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1340707" rtl="0" eaLnBrk="1" fontAlgn="base" latinLnBrk="0" hangingPunct="1">
              <a:lnSpc>
                <a:spcPct val="100000"/>
              </a:lnSpc>
              <a:spcBef>
                <a:spcPct val="0"/>
              </a:spcBef>
              <a:spcAft>
                <a:spcPct val="0"/>
              </a:spcAft>
              <a:buClrTx/>
              <a:buSzPct val="90000"/>
              <a:buFont typeface="Wingdings" panose="05000000000000000000" pitchFamily="2" charset="2"/>
              <a:buNone/>
              <a:tabLst>
                <a:tab pos="1636660" algn="l"/>
              </a:tabLst>
              <a:defRPr/>
            </a:pPr>
            <a:r>
              <a:rPr kumimoji="0" lang="en-US" sz="2400" b="1" i="0" u="none" strike="noStrike" kern="1200" cap="none" spc="-50" normalizeH="0" baseline="0" noProof="0">
                <a:ln w="3175">
                  <a:noFill/>
                </a:ln>
                <a:gradFill flip="none" rotWithShape="1">
                  <a:gsLst>
                    <a:gs pos="100000">
                      <a:srgbClr val="49C5B1"/>
                    </a:gs>
                    <a:gs pos="0">
                      <a:srgbClr val="FFA38B"/>
                    </a:gs>
                    <a:gs pos="32000">
                      <a:srgbClr val="D59ED7"/>
                    </a:gs>
                    <a:gs pos="68000">
                      <a:srgbClr val="8DC8E8"/>
                    </a:gs>
                  </a:gsLst>
                  <a:path path="circle">
                    <a:fillToRect l="100000" t="100000"/>
                  </a:path>
                  <a:tileRect r="-100000" b="-100000"/>
                </a:gradFill>
                <a:effectLst/>
                <a:uLnTx/>
                <a:uFillTx/>
                <a:latin typeface="Segoe UI Semibold" panose="020B0502040204020203" pitchFamily="34" charset="0"/>
                <a:ea typeface="+mn-ea"/>
                <a:cs typeface="Segoe UI" panose="020B0502040204020203" pitchFamily="34" charset="0"/>
              </a:rPr>
              <a:t>The unified data platform for AI transformation</a:t>
            </a:r>
          </a:p>
        </p:txBody>
      </p:sp>
      <p:sp>
        <p:nvSpPr>
          <p:cNvPr id="32" name="Rounded Rectangle 18">
            <a:extLst>
              <a:ext uri="{FF2B5EF4-FFF2-40B4-BE49-F238E27FC236}">
                <a16:creationId xmlns:a16="http://schemas.microsoft.com/office/drawing/2014/main" id="{9BBC4ECB-65D6-1991-ABBD-F54ACEFE1F04}"/>
              </a:ext>
            </a:extLst>
          </p:cNvPr>
          <p:cNvSpPr/>
          <p:nvPr/>
        </p:nvSpPr>
        <p:spPr>
          <a:xfrm>
            <a:off x="5321102" y="2427984"/>
            <a:ext cx="1538608" cy="1354643"/>
          </a:xfrm>
          <a:prstGeom prst="roundRect">
            <a:avLst>
              <a:gd name="adj" fmla="val 6586"/>
            </a:avLst>
          </a:prstGeom>
          <a:no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33" name="Rounded Rectangle 19">
            <a:extLst>
              <a:ext uri="{FF2B5EF4-FFF2-40B4-BE49-F238E27FC236}">
                <a16:creationId xmlns:a16="http://schemas.microsoft.com/office/drawing/2014/main" id="{21CB7B71-602E-2BF8-D115-3262017E73E4}"/>
              </a:ext>
            </a:extLst>
          </p:cNvPr>
          <p:cNvSpPr/>
          <p:nvPr/>
        </p:nvSpPr>
        <p:spPr>
          <a:xfrm>
            <a:off x="5173261" y="2427984"/>
            <a:ext cx="1893073" cy="1354643"/>
          </a:xfrm>
          <a:prstGeom prst="roundRect">
            <a:avLst>
              <a:gd name="adj" fmla="val 6586"/>
            </a:avLst>
          </a:prstGeom>
          <a:noFill/>
          <a:ln w="15875" cap="flat" cmpd="sng" algn="ctr">
            <a:solidFill>
              <a:schemeClr val="tx1"/>
            </a:solid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cxnSp>
        <p:nvCxnSpPr>
          <p:cNvPr id="34" name="Straight Arrow Connector 33">
            <a:extLst>
              <a:ext uri="{FF2B5EF4-FFF2-40B4-BE49-F238E27FC236}">
                <a16:creationId xmlns:a16="http://schemas.microsoft.com/office/drawing/2014/main" id="{C62B39DF-4FDD-33BB-14BE-7624F0E065BA}"/>
              </a:ext>
            </a:extLst>
          </p:cNvPr>
          <p:cNvCxnSpPr>
            <a:cxnSpLocks/>
          </p:cNvCxnSpPr>
          <p:nvPr/>
        </p:nvCxnSpPr>
        <p:spPr>
          <a:xfrm flipV="1">
            <a:off x="6119797" y="2212748"/>
            <a:ext cx="0" cy="212045"/>
          </a:xfrm>
          <a:prstGeom prst="straightConnector1">
            <a:avLst/>
          </a:prstGeom>
          <a:solidFill>
            <a:srgbClr val="091F2C"/>
          </a:solidFill>
          <a:ln w="19050">
            <a:solidFill>
              <a:schemeClr val="tx1"/>
            </a:solidFill>
            <a:headEnd type="oval" w="med" len="med"/>
            <a:tailEnd type="none" w="med" len="med"/>
          </a:ln>
          <a:effectLst>
            <a:outerShdw blurRad="63500" dist="127000" dir="2700000" algn="tl" rotWithShape="0">
              <a:srgbClr val="000000">
                <a:alpha val="50000"/>
              </a:srgbClr>
            </a:outerShdw>
          </a:effectLst>
        </p:spPr>
        <p:style>
          <a:lnRef idx="1">
            <a:schemeClr val="accent2"/>
          </a:lnRef>
          <a:fillRef idx="3">
            <a:schemeClr val="accent2"/>
          </a:fillRef>
          <a:effectRef idx="2">
            <a:schemeClr val="accent2"/>
          </a:effectRef>
          <a:fontRef idx="minor">
            <a:schemeClr val="lt1"/>
          </a:fontRef>
        </p:style>
      </p:cxnSp>
      <p:sp>
        <p:nvSpPr>
          <p:cNvPr id="36" name="Rounded Rectangle 62">
            <a:extLst>
              <a:ext uri="{FF2B5EF4-FFF2-40B4-BE49-F238E27FC236}">
                <a16:creationId xmlns:a16="http://schemas.microsoft.com/office/drawing/2014/main" id="{DA032DDF-2764-35DD-656B-C0AC27CA4F08}"/>
              </a:ext>
            </a:extLst>
          </p:cNvPr>
          <p:cNvSpPr/>
          <p:nvPr/>
        </p:nvSpPr>
        <p:spPr bwMode="auto">
          <a:xfrm>
            <a:off x="5345813" y="1818814"/>
            <a:ext cx="1547968" cy="393934"/>
          </a:xfrm>
          <a:prstGeom prst="roundRect">
            <a:avLst>
              <a:gd name="adj" fmla="val 31583"/>
            </a:avLst>
          </a:prstGeom>
          <a:gradFill flip="none" rotWithShape="1">
            <a:gsLst>
              <a:gs pos="32000">
                <a:srgbClr val="C03BC4"/>
              </a:gs>
              <a:gs pos="100000">
                <a:srgbClr val="399A91"/>
              </a:gs>
              <a:gs pos="68000">
                <a:srgbClr val="0078D4"/>
              </a:gs>
              <a:gs pos="0">
                <a:srgbClr val="FF5C39"/>
              </a:gs>
            </a:gsLst>
            <a:lin ang="10800000" scaled="1"/>
            <a:tileRect/>
          </a:gradFill>
        </p:spPr>
        <p:txBody>
          <a:bodyPr wrap="none" lIns="183696" tIns="36739" rIns="183696" bIns="72000" rtlCol="0" anchor="ctr">
            <a:noAutofit/>
          </a:bodyPr>
          <a:lstStyle/>
          <a:p>
            <a:pPr marL="0" marR="0" lvl="0" indent="0" algn="ctr" defTabSz="914437" rtl="0" eaLnBrk="1" fontAlgn="base" latinLnBrk="0" hangingPunct="1">
              <a:lnSpc>
                <a:spcPct val="100000"/>
              </a:lnSpc>
              <a:spcBef>
                <a:spcPct val="0"/>
              </a:spcBef>
              <a:spcAft>
                <a:spcPct val="0"/>
              </a:spcAft>
              <a:buClrTx/>
              <a:buSzTx/>
              <a:buFontTx/>
              <a:buNone/>
              <a:tabLst>
                <a:tab pos="1487158" algn="l"/>
              </a:tabLst>
              <a:defRPr/>
            </a:pPr>
            <a:r>
              <a:rPr kumimoji="0" lang="en-US" sz="1400" b="1" i="0" u="none" strike="noStrike" kern="1200" cap="none" spc="0" normalizeH="0" baseline="0" noProof="0">
                <a:ln w="3175">
                  <a:noFill/>
                </a:ln>
                <a:gradFill>
                  <a:gsLst>
                    <a:gs pos="53147">
                      <a:srgbClr val="FFFFFF"/>
                    </a:gs>
                    <a:gs pos="28000">
                      <a:srgbClr val="FFFFFF"/>
                    </a:gs>
                  </a:gsLst>
                  <a:path path="circle">
                    <a:fillToRect l="100000" b="100000"/>
                  </a:path>
                </a:gradFill>
                <a:effectLst/>
                <a:uLnTx/>
                <a:uFillTx/>
                <a:latin typeface="Segoe UI Semibold"/>
                <a:ea typeface="+mn-ea"/>
                <a:cs typeface="Segoe UI" pitchFamily="34" charset="0"/>
              </a:rPr>
              <a:t>Public Preview</a:t>
            </a:r>
          </a:p>
        </p:txBody>
      </p:sp>
      <p:grpSp>
        <p:nvGrpSpPr>
          <p:cNvPr id="26" name="Group 25">
            <a:extLst>
              <a:ext uri="{FF2B5EF4-FFF2-40B4-BE49-F238E27FC236}">
                <a16:creationId xmlns:a16="http://schemas.microsoft.com/office/drawing/2014/main" id="{82E67422-2BBA-768B-732E-FC2EE6B94E37}"/>
              </a:ext>
            </a:extLst>
          </p:cNvPr>
          <p:cNvGrpSpPr/>
          <p:nvPr/>
        </p:nvGrpSpPr>
        <p:grpSpPr>
          <a:xfrm>
            <a:off x="5633944" y="2702825"/>
            <a:ext cx="971706" cy="786948"/>
            <a:chOff x="4084461" y="2314613"/>
            <a:chExt cx="971706" cy="786948"/>
          </a:xfrm>
        </p:grpSpPr>
        <p:pic>
          <p:nvPicPr>
            <p:cNvPr id="30" name="Picture 45">
              <a:extLst>
                <a:ext uri="{FF2B5EF4-FFF2-40B4-BE49-F238E27FC236}">
                  <a16:creationId xmlns:a16="http://schemas.microsoft.com/office/drawing/2014/main" id="{2A6C9AEC-4D61-2717-DA29-3E643F4A90E2}"/>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387616" y="2314613"/>
              <a:ext cx="365396" cy="365396"/>
            </a:xfrm>
            <a:prstGeom prst="rect">
              <a:avLst/>
            </a:prstGeom>
          </p:spPr>
        </p:pic>
        <p:sp>
          <p:nvSpPr>
            <p:cNvPr id="31" name="Text Placeholder 2">
              <a:extLst>
                <a:ext uri="{FF2B5EF4-FFF2-40B4-BE49-F238E27FC236}">
                  <a16:creationId xmlns:a16="http://schemas.microsoft.com/office/drawing/2014/main" id="{0503632D-6B9B-F84C-72A1-1DE483EA9DFA}"/>
                </a:ext>
              </a:extLst>
            </p:cNvPr>
            <p:cNvSpPr txBox="1">
              <a:spLocks/>
            </p:cNvSpPr>
            <p:nvPr/>
          </p:nvSpPr>
          <p:spPr>
            <a:xfrm>
              <a:off x="4084461" y="2886117"/>
              <a:ext cx="971706" cy="215444"/>
            </a:xfrm>
            <a:prstGeom prst="rect">
              <a:avLst/>
            </a:prstGeom>
          </p:spPr>
          <p:txBody>
            <a:bodyPr wrap="square" lIns="0" tIns="0" rIns="0" bIns="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400" b="0" i="0" u="none" strike="noStrike" kern="1200" cap="none" spc="0" normalizeH="0" baseline="0" noProof="0">
                  <a:ln>
                    <a:noFill/>
                  </a:ln>
                  <a:solidFill>
                    <a:srgbClr val="FFFFFF"/>
                  </a:solidFill>
                  <a:effectLst/>
                  <a:uLnTx/>
                  <a:uFillTx/>
                  <a:latin typeface="Segoe UI Regular" panose="020F0502020204030204"/>
                  <a:ea typeface="+mn-ea"/>
                  <a:cs typeface="Segoe Sans Display Semibold" pitchFamily="2" charset="0"/>
                </a:rPr>
                <a:t>Databases</a:t>
              </a:r>
            </a:p>
          </p:txBody>
        </p:sp>
      </p:grpSp>
      <p:sp>
        <p:nvSpPr>
          <p:cNvPr id="73" name="!! Box 1">
            <a:extLst>
              <a:ext uri="{FF2B5EF4-FFF2-40B4-BE49-F238E27FC236}">
                <a16:creationId xmlns:a16="http://schemas.microsoft.com/office/drawing/2014/main" id="{6BC09781-3DFB-57F3-6BE7-15DC5436EFDA}"/>
              </a:ext>
            </a:extLst>
          </p:cNvPr>
          <p:cNvSpPr/>
          <p:nvPr/>
        </p:nvSpPr>
        <p:spPr>
          <a:xfrm>
            <a:off x="1000751" y="2433169"/>
            <a:ext cx="1893363"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78" name="!! Box 3">
            <a:extLst>
              <a:ext uri="{FF2B5EF4-FFF2-40B4-BE49-F238E27FC236}">
                <a16:creationId xmlns:a16="http://schemas.microsoft.com/office/drawing/2014/main" id="{49101B1A-9049-7CD6-02C8-58E66606B6A9}"/>
              </a:ext>
            </a:extLst>
          </p:cNvPr>
          <p:cNvSpPr/>
          <p:nvPr/>
        </p:nvSpPr>
        <p:spPr>
          <a:xfrm>
            <a:off x="7260141" y="2433169"/>
            <a:ext cx="1893082"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98" name="!! Box Middle">
            <a:extLst>
              <a:ext uri="{FF2B5EF4-FFF2-40B4-BE49-F238E27FC236}">
                <a16:creationId xmlns:a16="http://schemas.microsoft.com/office/drawing/2014/main" id="{0D60E452-B222-47C7-9A5C-C298235ACC07}"/>
              </a:ext>
            </a:extLst>
          </p:cNvPr>
          <p:cNvSpPr/>
          <p:nvPr/>
        </p:nvSpPr>
        <p:spPr>
          <a:xfrm>
            <a:off x="3084116" y="2432959"/>
            <a:ext cx="1899145"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102" name="!! Box 4">
            <a:extLst>
              <a:ext uri="{FF2B5EF4-FFF2-40B4-BE49-F238E27FC236}">
                <a16:creationId xmlns:a16="http://schemas.microsoft.com/office/drawing/2014/main" id="{77EB6A57-8041-ECC7-BD6E-58945EF1537C}"/>
              </a:ext>
            </a:extLst>
          </p:cNvPr>
          <p:cNvSpPr/>
          <p:nvPr/>
        </p:nvSpPr>
        <p:spPr>
          <a:xfrm>
            <a:off x="9343224" y="2433169"/>
            <a:ext cx="1893082"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103" name="Rounded Rectangle 18">
            <a:extLst>
              <a:ext uri="{FF2B5EF4-FFF2-40B4-BE49-F238E27FC236}">
                <a16:creationId xmlns:a16="http://schemas.microsoft.com/office/drawing/2014/main" id="{47B229D6-9E14-68D0-1F85-AB207CA25916}"/>
              </a:ext>
            </a:extLst>
          </p:cNvPr>
          <p:cNvSpPr/>
          <p:nvPr/>
        </p:nvSpPr>
        <p:spPr>
          <a:xfrm>
            <a:off x="7534289" y="3147662"/>
            <a:ext cx="1344787" cy="447556"/>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Regular" panose="020F0502020204030204"/>
                <a:ea typeface="+mn-ea"/>
                <a:cs typeface="+mn-cs"/>
              </a:rPr>
              <a:t>Real-Time Intelligence</a:t>
            </a:r>
          </a:p>
        </p:txBody>
      </p:sp>
      <p:pic>
        <p:nvPicPr>
          <p:cNvPr id="104" name="Picture 103">
            <a:extLst>
              <a:ext uri="{FF2B5EF4-FFF2-40B4-BE49-F238E27FC236}">
                <a16:creationId xmlns:a16="http://schemas.microsoft.com/office/drawing/2014/main" id="{05E65A83-BFB6-87F5-2876-1F7A3BE5A6E6}"/>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031391" y="2629157"/>
            <a:ext cx="350583" cy="381885"/>
          </a:xfrm>
          <a:prstGeom prst="rect">
            <a:avLst/>
          </a:prstGeom>
        </p:spPr>
      </p:pic>
      <p:sp>
        <p:nvSpPr>
          <p:cNvPr id="105" name="Rounded Rectangle 14">
            <a:extLst>
              <a:ext uri="{FF2B5EF4-FFF2-40B4-BE49-F238E27FC236}">
                <a16:creationId xmlns:a16="http://schemas.microsoft.com/office/drawing/2014/main" id="{9414E830-641B-C6A4-3E07-FB5D9029584F}"/>
              </a:ext>
            </a:extLst>
          </p:cNvPr>
          <p:cNvSpPr/>
          <p:nvPr/>
        </p:nvSpPr>
        <p:spPr>
          <a:xfrm>
            <a:off x="1476708" y="3147662"/>
            <a:ext cx="941448" cy="447556"/>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Regular" panose="020F0502020204030204"/>
                <a:ea typeface="+mn-ea"/>
                <a:cs typeface="+mn-cs"/>
              </a:rPr>
              <a:t>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Regular" panose="020F0502020204030204"/>
                <a:ea typeface="+mn-ea"/>
                <a:cs typeface="+mn-cs"/>
              </a:rPr>
              <a:t>Factory</a:t>
            </a:r>
          </a:p>
        </p:txBody>
      </p:sp>
      <p:pic>
        <p:nvPicPr>
          <p:cNvPr id="106" name="Graphic 105">
            <a:extLst>
              <a:ext uri="{FF2B5EF4-FFF2-40B4-BE49-F238E27FC236}">
                <a16:creationId xmlns:a16="http://schemas.microsoft.com/office/drawing/2014/main" id="{D82799C9-531C-EEE7-8A87-B80FD6051ED4}"/>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l="-7916" r="-7916"/>
          <a:stretch/>
        </p:blipFill>
        <p:spPr>
          <a:xfrm>
            <a:off x="1711240" y="2621774"/>
            <a:ext cx="472385" cy="407820"/>
          </a:xfrm>
          <a:prstGeom prst="rect">
            <a:avLst/>
          </a:prstGeom>
        </p:spPr>
      </p:pic>
      <p:sp>
        <p:nvSpPr>
          <p:cNvPr id="107" name="Rounded Rectangle 19">
            <a:extLst>
              <a:ext uri="{FF2B5EF4-FFF2-40B4-BE49-F238E27FC236}">
                <a16:creationId xmlns:a16="http://schemas.microsoft.com/office/drawing/2014/main" id="{E89FF958-C80A-2645-E020-C769F42AF829}"/>
              </a:ext>
            </a:extLst>
          </p:cNvPr>
          <p:cNvSpPr/>
          <p:nvPr/>
        </p:nvSpPr>
        <p:spPr>
          <a:xfrm>
            <a:off x="9798701" y="3259552"/>
            <a:ext cx="982128" cy="223778"/>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4000">
                      <a:srgbClr val="FFFFFF"/>
                    </a:gs>
                    <a:gs pos="59000">
                      <a:srgbClr val="FFFFFF"/>
                    </a:gs>
                  </a:gsLst>
                  <a:path path="circle">
                    <a:fillToRect l="100000" t="100000"/>
                  </a:path>
                </a:gradFill>
                <a:effectLst/>
                <a:uLnTx/>
                <a:uFillTx/>
                <a:latin typeface="Segoe UI Regular" panose="020F0502020204030204"/>
                <a:ea typeface="+mn-ea"/>
                <a:cs typeface="+mn-cs"/>
              </a:rPr>
              <a:t>Power BI</a:t>
            </a:r>
          </a:p>
        </p:txBody>
      </p:sp>
      <p:pic>
        <p:nvPicPr>
          <p:cNvPr id="108" name="Graphic 107">
            <a:extLst>
              <a:ext uri="{FF2B5EF4-FFF2-40B4-BE49-F238E27FC236}">
                <a16:creationId xmlns:a16="http://schemas.microsoft.com/office/drawing/2014/main" id="{E396AEE8-B61C-8459-57FB-55E61D687A8D}"/>
              </a:ext>
            </a:extLst>
          </p:cNvPr>
          <p:cNvPicPr>
            <a:picLocks noChangeAspect="1"/>
          </p:cNvPicPr>
          <p:nvPr/>
        </p:nvPicPr>
        <p:blipFill rotWithShape="1">
          <a:blip r:embed="rId11">
            <a:extLst>
              <a:ext uri="{96DAC541-7B7A-43D3-8B79-37D633B846F1}">
                <asvg:svgBlip xmlns:asvg="http://schemas.microsoft.com/office/drawing/2016/SVG/main" r:embed="rId12"/>
              </a:ext>
            </a:extLst>
          </a:blip>
          <a:srcRect l="-7916" r="-7916"/>
          <a:stretch/>
        </p:blipFill>
        <p:spPr>
          <a:xfrm>
            <a:off x="10053573" y="2621774"/>
            <a:ext cx="472385" cy="407820"/>
          </a:xfrm>
          <a:prstGeom prst="rect">
            <a:avLst/>
          </a:prstGeom>
        </p:spPr>
      </p:pic>
      <p:sp>
        <p:nvSpPr>
          <p:cNvPr id="109" name="Rounded Rectangle 15">
            <a:extLst>
              <a:ext uri="{FF2B5EF4-FFF2-40B4-BE49-F238E27FC236}">
                <a16:creationId xmlns:a16="http://schemas.microsoft.com/office/drawing/2014/main" id="{F27FE6FD-8202-51D0-93AE-BDE7765F2F0D}"/>
              </a:ext>
            </a:extLst>
          </p:cNvPr>
          <p:cNvSpPr/>
          <p:nvPr/>
        </p:nvSpPr>
        <p:spPr>
          <a:xfrm>
            <a:off x="3438020" y="3248828"/>
            <a:ext cx="1191337" cy="223778"/>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Regular" panose="020F0502020204030204"/>
                <a:ea typeface="+mn-ea"/>
                <a:cs typeface="+mn-cs"/>
              </a:rPr>
              <a:t>Analytics</a:t>
            </a:r>
          </a:p>
        </p:txBody>
      </p:sp>
      <p:pic>
        <p:nvPicPr>
          <p:cNvPr id="110" name="!! ICOn">
            <a:extLst>
              <a:ext uri="{FF2B5EF4-FFF2-40B4-BE49-F238E27FC236}">
                <a16:creationId xmlns:a16="http://schemas.microsoft.com/office/drawing/2014/main" id="{E50FA58C-F7E3-6B0A-6CC6-D25BB9CD98BD}"/>
              </a:ext>
              <a:ext uri="{C183D7F6-B498-43B3-948B-1728B52AA6E4}">
                <adec:decorative xmlns:adec="http://schemas.microsoft.com/office/drawing/2017/decorative" val="1"/>
              </a:ext>
            </a:extLst>
          </p:cNvPr>
          <p:cNvPicPr>
            <a:picLocks noChangeAspect="1"/>
          </p:cNvPicPr>
          <p:nvPr/>
        </p:nvPicPr>
        <p:blipFill>
          <a:blip r:embed="rId13"/>
          <a:srcRect/>
          <a:stretch/>
        </p:blipFill>
        <p:spPr>
          <a:xfrm>
            <a:off x="3849871" y="2665723"/>
            <a:ext cx="367634" cy="350980"/>
          </a:xfrm>
          <a:prstGeom prst="rect">
            <a:avLst/>
          </a:prstGeom>
        </p:spPr>
      </p:pic>
      <p:pic>
        <p:nvPicPr>
          <p:cNvPr id="2" name="!!Fabric">
            <a:extLst>
              <a:ext uri="{FF2B5EF4-FFF2-40B4-BE49-F238E27FC236}">
                <a16:creationId xmlns:a16="http://schemas.microsoft.com/office/drawing/2014/main" id="{3D1D3BD1-29C6-2501-9021-3C583BC205CD}"/>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735340" y="632928"/>
            <a:ext cx="714017" cy="714017"/>
          </a:xfrm>
          <a:prstGeom prst="rect">
            <a:avLst/>
          </a:prstGeom>
        </p:spPr>
      </p:pic>
    </p:spTree>
    <p:extLst>
      <p:ext uri="{BB962C8B-B14F-4D97-AF65-F5344CB8AC3E}">
        <p14:creationId xmlns:p14="http://schemas.microsoft.com/office/powerpoint/2010/main" val="9209446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5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D82BD16-E457-A0CA-C550-DF2B5FE9949C}"/>
              </a:ext>
            </a:extLst>
          </p:cNvPr>
          <p:cNvSpPr>
            <a:spLocks noGrp="1"/>
          </p:cNvSpPr>
          <p:nvPr>
            <p:ph type="body" sz="quarter" idx="11"/>
          </p:nvPr>
        </p:nvSpPr>
        <p:spPr>
          <a:xfrm>
            <a:off x="7199550" y="4038049"/>
            <a:ext cx="4298035" cy="1398587"/>
          </a:xfrm>
        </p:spPr>
        <p:txBody>
          <a:bodyPr/>
          <a:lstStyle/>
          <a:p>
            <a:r>
              <a:rPr lang="en-US"/>
              <a:t>Customer pitch for SQL Database In Fabric</a:t>
            </a:r>
          </a:p>
        </p:txBody>
      </p:sp>
    </p:spTree>
    <p:extLst>
      <p:ext uri="{BB962C8B-B14F-4D97-AF65-F5344CB8AC3E}">
        <p14:creationId xmlns:p14="http://schemas.microsoft.com/office/powerpoint/2010/main" val="1371823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38">
            <a:extLst>
              <a:ext uri="{FF2B5EF4-FFF2-40B4-BE49-F238E27FC236}">
                <a16:creationId xmlns:a16="http://schemas.microsoft.com/office/drawing/2014/main" id="{846C55A4-E87C-07AF-6F18-F6AD0162E2A9}"/>
              </a:ext>
            </a:extLst>
          </p:cNvPr>
          <p:cNvSpPr/>
          <p:nvPr/>
        </p:nvSpPr>
        <p:spPr bwMode="auto">
          <a:xfrm>
            <a:off x="599439" y="2132284"/>
            <a:ext cx="11052869" cy="3892770"/>
          </a:xfrm>
          <a:prstGeom prst="roundRect">
            <a:avLst>
              <a:gd name="adj" fmla="val 3641"/>
            </a:avLst>
          </a:prstGeom>
          <a:solidFill>
            <a:srgbClr val="091F2C"/>
          </a:solidFill>
          <a:ln w="19050">
            <a:gradFill>
              <a:gsLst>
                <a:gs pos="0">
                  <a:schemeClr val="accent4"/>
                </a:gs>
                <a:gs pos="100000">
                  <a:schemeClr val="accent2"/>
                </a:gs>
              </a:gsLst>
              <a:lin ang="5400000" scaled="1"/>
            </a:gradFill>
            <a:headEnd type="none" w="med" len="med"/>
            <a:tailEnd type="none" w="med" len="med"/>
          </a:ln>
          <a:effectLst>
            <a:outerShdw blurRad="63500" dist="127000" dir="2700000" algn="tl" rotWithShape="0">
              <a:srgbClr val="000000">
                <a:alpha val="5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gradFill>
                <a:gsLst>
                  <a:gs pos="3909">
                    <a:srgbClr val="FFFFFF"/>
                  </a:gs>
                  <a:gs pos="17264">
                    <a:srgbClr val="FFFFFF"/>
                  </a:gs>
                </a:gsLst>
                <a:lin ang="2700000" scaled="0"/>
              </a:gradFill>
              <a:effectLst/>
              <a:uLnTx/>
              <a:uFillTx/>
              <a:latin typeface="Segoe UI Semibold"/>
              <a:ea typeface="+mn-ea"/>
              <a:cs typeface="+mn-cs"/>
            </a:endParaRPr>
          </a:p>
        </p:txBody>
      </p:sp>
      <p:grpSp>
        <p:nvGrpSpPr>
          <p:cNvPr id="4" name="Group 3">
            <a:extLst>
              <a:ext uri="{FF2B5EF4-FFF2-40B4-BE49-F238E27FC236}">
                <a16:creationId xmlns:a16="http://schemas.microsoft.com/office/drawing/2014/main" id="{AC06FF59-C867-8198-22F5-E1A041CE8E95}"/>
              </a:ext>
            </a:extLst>
          </p:cNvPr>
          <p:cNvGrpSpPr/>
          <p:nvPr/>
        </p:nvGrpSpPr>
        <p:grpSpPr>
          <a:xfrm>
            <a:off x="998994" y="2450077"/>
            <a:ext cx="10241018" cy="3254973"/>
            <a:chOff x="974611" y="2080532"/>
            <a:chExt cx="10241018" cy="3254973"/>
          </a:xfrm>
        </p:grpSpPr>
        <p:sp>
          <p:nvSpPr>
            <p:cNvPr id="5" name="Rounded Rectangle 48">
              <a:extLst>
                <a:ext uri="{FF2B5EF4-FFF2-40B4-BE49-F238E27FC236}">
                  <a16:creationId xmlns:a16="http://schemas.microsoft.com/office/drawing/2014/main" id="{BC8D0532-88AE-2CEE-0828-B4BB32BEA9BB}"/>
                </a:ext>
              </a:extLst>
            </p:cNvPr>
            <p:cNvSpPr/>
            <p:nvPr/>
          </p:nvSpPr>
          <p:spPr>
            <a:xfrm>
              <a:off x="974611" y="4203606"/>
              <a:ext cx="10237313" cy="534170"/>
            </a:xfrm>
            <a:prstGeom prst="roundRect">
              <a:avLst>
                <a:gd name="adj" fmla="val 10405"/>
              </a:avLst>
            </a:prstGeom>
            <a:solidFill>
              <a:srgbClr val="3A4953"/>
            </a:solid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74138">
                      <a:srgbClr val="FFFFFF"/>
                    </a:gs>
                    <a:gs pos="55000">
                      <a:srgbClr val="FFFFFF"/>
                    </a:gs>
                  </a:gsLst>
                  <a:path path="circle">
                    <a:fillToRect l="100000" t="100000"/>
                  </a:path>
                </a:gradFill>
                <a:effectLst/>
                <a:uLnTx/>
                <a:uFillTx/>
                <a:latin typeface="Segoe UI Semibold"/>
                <a:ea typeface="+mn-ea"/>
                <a:cs typeface="Segoe UI" pitchFamily="34" charset="0"/>
              </a:endParaRPr>
            </a:p>
          </p:txBody>
        </p:sp>
        <p:pic>
          <p:nvPicPr>
            <p:cNvPr id="6" name="Picture 5" descr="Logo, company name&#10;&#10;Description automatically generated">
              <a:extLst>
                <a:ext uri="{FF2B5EF4-FFF2-40B4-BE49-F238E27FC236}">
                  <a16:creationId xmlns:a16="http://schemas.microsoft.com/office/drawing/2014/main" id="{B7F1FC71-19CC-0D37-513A-EF04A7D4DA62}"/>
                </a:ext>
              </a:extLst>
            </p:cNvPr>
            <p:cNvPicPr>
              <a:picLocks noChangeAspect="1"/>
            </p:cNvPicPr>
            <p:nvPr/>
          </p:nvPicPr>
          <p:blipFill rotWithShape="1">
            <a:blip r:embed="rId2">
              <a:extLst>
                <a:ext uri="{28A0092B-C50C-407E-A947-70E740481C1C}">
                  <a14:useLocalDpi xmlns:a14="http://schemas.microsoft.com/office/drawing/2010/main" val="0"/>
                </a:ext>
              </a:extLst>
            </a:blip>
            <a:srcRect l="-7916" r="-7916"/>
            <a:stretch/>
          </p:blipFill>
          <p:spPr>
            <a:xfrm>
              <a:off x="5252471" y="4307763"/>
              <a:ext cx="401025" cy="346891"/>
            </a:xfrm>
            <a:prstGeom prst="rect">
              <a:avLst/>
            </a:prstGeom>
            <a:noFill/>
            <a:ln>
              <a:noFill/>
            </a:ln>
            <a:effectLst/>
          </p:spPr>
        </p:pic>
        <p:sp>
          <p:nvSpPr>
            <p:cNvPr id="7" name="Rounded Rectangle 45">
              <a:extLst>
                <a:ext uri="{FF2B5EF4-FFF2-40B4-BE49-F238E27FC236}">
                  <a16:creationId xmlns:a16="http://schemas.microsoft.com/office/drawing/2014/main" id="{2749341B-04BA-0258-67A7-F4B5429AAF6B}"/>
                </a:ext>
              </a:extLst>
            </p:cNvPr>
            <p:cNvSpPr/>
            <p:nvPr/>
          </p:nvSpPr>
          <p:spPr>
            <a:xfrm>
              <a:off x="5918942" y="4330078"/>
              <a:ext cx="830356" cy="282357"/>
            </a:xfrm>
            <a:prstGeom prst="roundRect">
              <a:avLst>
                <a:gd name="adj" fmla="val 4528"/>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50" normalizeH="0" baseline="0" noProof="0">
                  <a:ln w="3175">
                    <a:noFill/>
                  </a:ln>
                  <a:gradFill>
                    <a:gsLst>
                      <a:gs pos="0">
                        <a:srgbClr val="8DC8E8"/>
                      </a:gs>
                      <a:gs pos="100000">
                        <a:srgbClr val="D49DD6"/>
                      </a:gs>
                    </a:gsLst>
                    <a:lin ang="0" scaled="1"/>
                  </a:gradFill>
                  <a:effectLst/>
                  <a:uLnTx/>
                  <a:uFillTx/>
                  <a:latin typeface="Segoe Sans Display" panose="020F0302020204030204"/>
                  <a:ea typeface="+mn-ea"/>
                  <a:cs typeface="Segoe Sans Display Semibold" pitchFamily="2" charset="0"/>
                </a:rPr>
                <a:t>OneLake</a:t>
              </a:r>
            </a:p>
          </p:txBody>
        </p:sp>
        <p:sp>
          <p:nvSpPr>
            <p:cNvPr id="8" name="Rounded Rectangle 14">
              <a:extLst>
                <a:ext uri="{FF2B5EF4-FFF2-40B4-BE49-F238E27FC236}">
                  <a16:creationId xmlns:a16="http://schemas.microsoft.com/office/drawing/2014/main" id="{2CF53263-53AA-7DD8-EAB7-78EEE62900F1}"/>
                </a:ext>
              </a:extLst>
            </p:cNvPr>
            <p:cNvSpPr/>
            <p:nvPr/>
          </p:nvSpPr>
          <p:spPr>
            <a:xfrm>
              <a:off x="976369" y="2080532"/>
              <a:ext cx="1354643"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9" name="Rounded Rectangle 14">
              <a:extLst>
                <a:ext uri="{FF2B5EF4-FFF2-40B4-BE49-F238E27FC236}">
                  <a16:creationId xmlns:a16="http://schemas.microsoft.com/office/drawing/2014/main" id="{A7B18821-BC07-B5E9-FBF3-F093C45D42AE}"/>
                </a:ext>
              </a:extLst>
            </p:cNvPr>
            <p:cNvSpPr/>
            <p:nvPr/>
          </p:nvSpPr>
          <p:spPr>
            <a:xfrm>
              <a:off x="1181994" y="2795025"/>
              <a:ext cx="941448" cy="447556"/>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Factory</a:t>
              </a:r>
            </a:p>
          </p:txBody>
        </p:sp>
        <p:pic>
          <p:nvPicPr>
            <p:cNvPr id="10" name="Graphic 9">
              <a:extLst>
                <a:ext uri="{FF2B5EF4-FFF2-40B4-BE49-F238E27FC236}">
                  <a16:creationId xmlns:a16="http://schemas.microsoft.com/office/drawing/2014/main" id="{550E7EEC-7918-6246-9035-8CCD00E04119}"/>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7916" r="-7916"/>
            <a:stretch/>
          </p:blipFill>
          <p:spPr>
            <a:xfrm>
              <a:off x="1416525" y="2269137"/>
              <a:ext cx="472385" cy="407820"/>
            </a:xfrm>
            <a:prstGeom prst="rect">
              <a:avLst/>
            </a:prstGeom>
            <a:effectLst/>
          </p:spPr>
        </p:pic>
        <p:sp>
          <p:nvSpPr>
            <p:cNvPr id="11" name="Rounded Rectangle 46">
              <a:extLst>
                <a:ext uri="{FF2B5EF4-FFF2-40B4-BE49-F238E27FC236}">
                  <a16:creationId xmlns:a16="http://schemas.microsoft.com/office/drawing/2014/main" id="{2884F2CF-9465-5BF0-4C90-B79950AF176D}"/>
                </a:ext>
              </a:extLst>
            </p:cNvPr>
            <p:cNvSpPr/>
            <p:nvPr/>
          </p:nvSpPr>
          <p:spPr>
            <a:xfrm>
              <a:off x="2456978" y="2080532"/>
              <a:ext cx="1354643"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12" name="Rounded Rectangle 15">
              <a:extLst>
                <a:ext uri="{FF2B5EF4-FFF2-40B4-BE49-F238E27FC236}">
                  <a16:creationId xmlns:a16="http://schemas.microsoft.com/office/drawing/2014/main" id="{C241421D-014F-57B6-B4B6-4A4E39A1901C}"/>
                </a:ext>
              </a:extLst>
            </p:cNvPr>
            <p:cNvSpPr/>
            <p:nvPr/>
          </p:nvSpPr>
          <p:spPr>
            <a:xfrm>
              <a:off x="2537658" y="2795025"/>
              <a:ext cx="1191337" cy="447556"/>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Synapse 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Engineering</a:t>
              </a:r>
            </a:p>
          </p:txBody>
        </p:sp>
        <p:pic>
          <p:nvPicPr>
            <p:cNvPr id="13" name="Graphic 12">
              <a:extLst>
                <a:ext uri="{FF2B5EF4-FFF2-40B4-BE49-F238E27FC236}">
                  <a16:creationId xmlns:a16="http://schemas.microsoft.com/office/drawing/2014/main" id="{3DC8117B-F759-43C9-B671-11BCDB12FD1C}"/>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7916" r="-7916"/>
            <a:stretch/>
          </p:blipFill>
          <p:spPr>
            <a:xfrm>
              <a:off x="2897135" y="2269138"/>
              <a:ext cx="472383" cy="407818"/>
            </a:xfrm>
            <a:prstGeom prst="rect">
              <a:avLst/>
            </a:prstGeom>
          </p:spPr>
        </p:pic>
        <p:sp>
          <p:nvSpPr>
            <p:cNvPr id="14" name="Rounded Rectangle 17">
              <a:extLst>
                <a:ext uri="{FF2B5EF4-FFF2-40B4-BE49-F238E27FC236}">
                  <a16:creationId xmlns:a16="http://schemas.microsoft.com/office/drawing/2014/main" id="{1EE412AA-FEEC-1574-FB17-2EFF4930D628}"/>
                </a:ext>
              </a:extLst>
            </p:cNvPr>
            <p:cNvSpPr/>
            <p:nvPr/>
          </p:nvSpPr>
          <p:spPr>
            <a:xfrm>
              <a:off x="3937587" y="2080532"/>
              <a:ext cx="1354643"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15" name="Rounded Rectangle 17">
              <a:extLst>
                <a:ext uri="{FF2B5EF4-FFF2-40B4-BE49-F238E27FC236}">
                  <a16:creationId xmlns:a16="http://schemas.microsoft.com/office/drawing/2014/main" id="{6349D2FB-DA5C-9460-0779-DDAF740CDDB4}"/>
                </a:ext>
              </a:extLst>
            </p:cNvPr>
            <p:cNvSpPr/>
            <p:nvPr/>
          </p:nvSpPr>
          <p:spPr>
            <a:xfrm>
              <a:off x="4044419" y="2795025"/>
              <a:ext cx="1139035" cy="447556"/>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Synapse Data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Science</a:t>
              </a:r>
            </a:p>
          </p:txBody>
        </p:sp>
        <p:pic>
          <p:nvPicPr>
            <p:cNvPr id="16" name="Graphic 15">
              <a:extLst>
                <a:ext uri="{FF2B5EF4-FFF2-40B4-BE49-F238E27FC236}">
                  <a16:creationId xmlns:a16="http://schemas.microsoft.com/office/drawing/2014/main" id="{20136A81-5573-946A-4198-88DBDD57D626}"/>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l="-7916" r="-7916"/>
            <a:stretch/>
          </p:blipFill>
          <p:spPr>
            <a:xfrm>
              <a:off x="4377743" y="2269137"/>
              <a:ext cx="472385" cy="407820"/>
            </a:xfrm>
            <a:prstGeom prst="rect">
              <a:avLst/>
            </a:prstGeom>
          </p:spPr>
        </p:pic>
        <p:sp>
          <p:nvSpPr>
            <p:cNvPr id="17" name="Rounded Rectangle 53">
              <a:extLst>
                <a:ext uri="{FF2B5EF4-FFF2-40B4-BE49-F238E27FC236}">
                  <a16:creationId xmlns:a16="http://schemas.microsoft.com/office/drawing/2014/main" id="{58A792C0-03CE-EE9E-EC09-E06015180BDF}"/>
                </a:ext>
              </a:extLst>
            </p:cNvPr>
            <p:cNvSpPr/>
            <p:nvPr/>
          </p:nvSpPr>
          <p:spPr>
            <a:xfrm>
              <a:off x="5418196" y="2080532"/>
              <a:ext cx="1354643"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18" name="Rounded Rectangle 16">
              <a:extLst>
                <a:ext uri="{FF2B5EF4-FFF2-40B4-BE49-F238E27FC236}">
                  <a16:creationId xmlns:a16="http://schemas.microsoft.com/office/drawing/2014/main" id="{2B85D42A-65B9-45AF-0A7A-67EEDD791330}"/>
                </a:ext>
              </a:extLst>
            </p:cNvPr>
            <p:cNvSpPr/>
            <p:nvPr/>
          </p:nvSpPr>
          <p:spPr>
            <a:xfrm>
              <a:off x="5525027" y="2795025"/>
              <a:ext cx="1139035" cy="447556"/>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Synapse Data</a:t>
              </a:r>
              <a:b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b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Warehousing</a:t>
              </a:r>
            </a:p>
          </p:txBody>
        </p:sp>
        <p:pic>
          <p:nvPicPr>
            <p:cNvPr id="19" name="Graphic 18">
              <a:extLst>
                <a:ext uri="{FF2B5EF4-FFF2-40B4-BE49-F238E27FC236}">
                  <a16:creationId xmlns:a16="http://schemas.microsoft.com/office/drawing/2014/main" id="{8FC4782C-5B97-7BDC-2F4B-B4180EC70A3F}"/>
                </a:ext>
              </a:extLst>
            </p:cNvPr>
            <p:cNvPicPr>
              <a:picLocks noChangeAspect="1"/>
            </p:cNvPicPr>
            <p:nvPr/>
          </p:nvPicPr>
          <p:blipFill rotWithShape="1">
            <a:blip r:embed="rId9">
              <a:extLst>
                <a:ext uri="{96DAC541-7B7A-43D3-8B79-37D633B846F1}">
                  <asvg:svgBlip xmlns:asvg="http://schemas.microsoft.com/office/drawing/2016/SVG/main" r:embed="rId10"/>
                </a:ext>
              </a:extLst>
            </a:blip>
            <a:srcRect l="-7916" r="-7916"/>
            <a:stretch/>
          </p:blipFill>
          <p:spPr>
            <a:xfrm>
              <a:off x="5844875" y="2257502"/>
              <a:ext cx="499339" cy="431090"/>
            </a:xfrm>
            <a:prstGeom prst="rect">
              <a:avLst/>
            </a:prstGeom>
          </p:spPr>
        </p:pic>
        <p:sp>
          <p:nvSpPr>
            <p:cNvPr id="20" name="Rounded Rectangle 18">
              <a:extLst>
                <a:ext uri="{FF2B5EF4-FFF2-40B4-BE49-F238E27FC236}">
                  <a16:creationId xmlns:a16="http://schemas.microsoft.com/office/drawing/2014/main" id="{7E1FABED-128C-169B-DD08-D888458E5405}"/>
                </a:ext>
              </a:extLst>
            </p:cNvPr>
            <p:cNvSpPr/>
            <p:nvPr/>
          </p:nvSpPr>
          <p:spPr>
            <a:xfrm>
              <a:off x="6898805" y="2080532"/>
              <a:ext cx="1354643"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21" name="Rounded Rectangle 18">
              <a:extLst>
                <a:ext uri="{FF2B5EF4-FFF2-40B4-BE49-F238E27FC236}">
                  <a16:creationId xmlns:a16="http://schemas.microsoft.com/office/drawing/2014/main" id="{0B0BE6BC-3B9C-C1E1-AD47-87ED47FA286A}"/>
                </a:ext>
              </a:extLst>
            </p:cNvPr>
            <p:cNvSpPr/>
            <p:nvPr/>
          </p:nvSpPr>
          <p:spPr>
            <a:xfrm>
              <a:off x="6902762" y="2795025"/>
              <a:ext cx="1344787" cy="447556"/>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Synapse Real </a:t>
              </a:r>
              <a:b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br>
              <a:r>
                <a:rPr kumimoji="0" lang="en-US" sz="14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Time Analytics</a:t>
              </a:r>
            </a:p>
          </p:txBody>
        </p:sp>
        <p:sp>
          <p:nvSpPr>
            <p:cNvPr id="23" name="Rounded Rectangle 19">
              <a:extLst>
                <a:ext uri="{FF2B5EF4-FFF2-40B4-BE49-F238E27FC236}">
                  <a16:creationId xmlns:a16="http://schemas.microsoft.com/office/drawing/2014/main" id="{675A9FBD-EF42-94A2-D447-0022D432BB37}"/>
                </a:ext>
              </a:extLst>
            </p:cNvPr>
            <p:cNvSpPr/>
            <p:nvPr/>
          </p:nvSpPr>
          <p:spPr>
            <a:xfrm>
              <a:off x="8380216" y="2080532"/>
              <a:ext cx="1354643"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24" name="Rounded Rectangle 19">
              <a:extLst>
                <a:ext uri="{FF2B5EF4-FFF2-40B4-BE49-F238E27FC236}">
                  <a16:creationId xmlns:a16="http://schemas.microsoft.com/office/drawing/2014/main" id="{AA43AF09-C85D-AA77-8943-76F3A0CEE65D}"/>
                </a:ext>
              </a:extLst>
            </p:cNvPr>
            <p:cNvSpPr/>
            <p:nvPr/>
          </p:nvSpPr>
          <p:spPr>
            <a:xfrm>
              <a:off x="8565500" y="2906915"/>
              <a:ext cx="982128" cy="223778"/>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Power BI</a:t>
              </a:r>
            </a:p>
          </p:txBody>
        </p:sp>
        <p:pic>
          <p:nvPicPr>
            <p:cNvPr id="25" name="Graphic 24">
              <a:extLst>
                <a:ext uri="{FF2B5EF4-FFF2-40B4-BE49-F238E27FC236}">
                  <a16:creationId xmlns:a16="http://schemas.microsoft.com/office/drawing/2014/main" id="{CC886414-06A4-3D52-DBFB-753DED94F08D}"/>
                </a:ext>
              </a:extLst>
            </p:cNvPr>
            <p:cNvPicPr>
              <a:picLocks noChangeAspect="1"/>
            </p:cNvPicPr>
            <p:nvPr/>
          </p:nvPicPr>
          <p:blipFill rotWithShape="1">
            <a:blip r:embed="rId11">
              <a:extLst>
                <a:ext uri="{96DAC541-7B7A-43D3-8B79-37D633B846F1}">
                  <asvg:svgBlip xmlns:asvg="http://schemas.microsoft.com/office/drawing/2016/SVG/main" r:embed="rId12"/>
                </a:ext>
              </a:extLst>
            </a:blip>
            <a:srcRect l="-7916" r="-7916"/>
            <a:stretch/>
          </p:blipFill>
          <p:spPr>
            <a:xfrm>
              <a:off x="8820372" y="2269137"/>
              <a:ext cx="472385" cy="407820"/>
            </a:xfrm>
            <a:prstGeom prst="rect">
              <a:avLst/>
            </a:prstGeom>
          </p:spPr>
        </p:pic>
        <p:sp>
          <p:nvSpPr>
            <p:cNvPr id="26" name="Rounded Rectangle 19">
              <a:extLst>
                <a:ext uri="{FF2B5EF4-FFF2-40B4-BE49-F238E27FC236}">
                  <a16:creationId xmlns:a16="http://schemas.microsoft.com/office/drawing/2014/main" id="{D4F443D8-2E48-2E14-FDAD-A644FACBE3A3}"/>
                </a:ext>
              </a:extLst>
            </p:cNvPr>
            <p:cNvSpPr/>
            <p:nvPr/>
          </p:nvSpPr>
          <p:spPr>
            <a:xfrm>
              <a:off x="9860986" y="2080532"/>
              <a:ext cx="1354643" cy="1354643"/>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27" name="Rounded Rectangle 19">
              <a:extLst>
                <a:ext uri="{FF2B5EF4-FFF2-40B4-BE49-F238E27FC236}">
                  <a16:creationId xmlns:a16="http://schemas.microsoft.com/office/drawing/2014/main" id="{2CC0EA9F-0B85-0DAE-C8AA-19D4190C6DBA}"/>
                </a:ext>
              </a:extLst>
            </p:cNvPr>
            <p:cNvSpPr/>
            <p:nvPr/>
          </p:nvSpPr>
          <p:spPr>
            <a:xfrm>
              <a:off x="9959102" y="2795025"/>
              <a:ext cx="1156467" cy="447556"/>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Data</a:t>
              </a:r>
              <a:br>
                <a:rPr kumimoji="0" lang="en-US" sz="1400" b="0" i="0" u="none" strike="noStrike" kern="120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br>
              <a:r>
                <a:rPr kumimoji="0" lang="en-US" sz="1400" b="0" i="0" u="none" strike="noStrike" kern="1200" cap="none" spc="0" normalizeH="0" baseline="0" noProof="0">
                  <a:ln>
                    <a:noFill/>
                  </a:ln>
                  <a:gradFill>
                    <a:gsLst>
                      <a:gs pos="14000">
                        <a:srgbClr val="FFFFFF"/>
                      </a:gs>
                      <a:gs pos="59000">
                        <a:srgbClr val="FFFFFF"/>
                      </a:gs>
                    </a:gsLst>
                    <a:path path="circle">
                      <a:fillToRect l="100000" t="100000"/>
                    </a:path>
                  </a:gradFill>
                  <a:effectLst/>
                  <a:uLnTx/>
                  <a:uFillTx/>
                  <a:latin typeface="Segoe Sans Text" panose="020F0502020204030204"/>
                  <a:ea typeface="+mn-ea"/>
                  <a:cs typeface="+mn-cs"/>
                </a:rPr>
                <a:t>Activator</a:t>
              </a:r>
            </a:p>
          </p:txBody>
        </p:sp>
        <p:pic>
          <p:nvPicPr>
            <p:cNvPr id="28" name="Graphic 27">
              <a:extLst>
                <a:ext uri="{FF2B5EF4-FFF2-40B4-BE49-F238E27FC236}">
                  <a16:creationId xmlns:a16="http://schemas.microsoft.com/office/drawing/2014/main" id="{2FAECFAF-54D5-E494-5DDF-776D83D6D1BF}"/>
                </a:ext>
              </a:extLst>
            </p:cNvPr>
            <p:cNvPicPr>
              <a:picLocks noChangeAspect="1"/>
            </p:cNvPicPr>
            <p:nvPr/>
          </p:nvPicPr>
          <p:blipFill>
            <a:blip r:embed="rId13">
              <a:alphaModFix/>
              <a:extLst>
                <a:ext uri="{96DAC541-7B7A-43D3-8B79-37D633B846F1}">
                  <asvg:svgBlip xmlns:asvg="http://schemas.microsoft.com/office/drawing/2016/SVG/main" r:embed="rId14"/>
                </a:ext>
              </a:extLst>
            </a:blip>
            <a:stretch>
              <a:fillRect/>
            </a:stretch>
          </p:blipFill>
          <p:spPr>
            <a:xfrm>
              <a:off x="10365480" y="2307261"/>
              <a:ext cx="343708" cy="345051"/>
            </a:xfrm>
            <a:prstGeom prst="rect">
              <a:avLst/>
            </a:prstGeom>
          </p:spPr>
        </p:pic>
        <p:sp>
          <p:nvSpPr>
            <p:cNvPr id="29" name="Rounded Rectangle 48">
              <a:extLst>
                <a:ext uri="{FF2B5EF4-FFF2-40B4-BE49-F238E27FC236}">
                  <a16:creationId xmlns:a16="http://schemas.microsoft.com/office/drawing/2014/main" id="{2A07704A-893C-5A82-25BE-EC47E55E4C6B}"/>
                </a:ext>
              </a:extLst>
            </p:cNvPr>
            <p:cNvSpPr/>
            <p:nvPr/>
          </p:nvSpPr>
          <p:spPr>
            <a:xfrm>
              <a:off x="977343" y="4783271"/>
              <a:ext cx="10237313" cy="552234"/>
            </a:xfrm>
            <a:prstGeom prst="roundRect">
              <a:avLst>
                <a:gd name="adj" fmla="val 14582"/>
              </a:avLst>
            </a:prstGeom>
            <a:solidFill>
              <a:srgbClr val="3A4953">
                <a:alpha val="5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74138">
                      <a:srgbClr val="FFFFFF"/>
                    </a:gs>
                    <a:gs pos="55000">
                      <a:srgbClr val="FFFFFF"/>
                    </a:gs>
                  </a:gsLst>
                  <a:path path="circle">
                    <a:fillToRect l="100000" t="100000"/>
                  </a:path>
                </a:gradFill>
                <a:effectLst/>
                <a:uLnTx/>
                <a:uFillTx/>
                <a:latin typeface="Segoe UI Semibold"/>
                <a:ea typeface="+mn-ea"/>
                <a:cs typeface="Segoe UI" pitchFamily="34" charset="0"/>
              </a:endParaRPr>
            </a:p>
          </p:txBody>
        </p:sp>
        <p:sp>
          <p:nvSpPr>
            <p:cNvPr id="30" name="Rounded Rectangle 45">
              <a:extLst>
                <a:ext uri="{FF2B5EF4-FFF2-40B4-BE49-F238E27FC236}">
                  <a16:creationId xmlns:a16="http://schemas.microsoft.com/office/drawing/2014/main" id="{B7F20517-C31A-4FEE-EC86-FAC8BEF70311}"/>
                </a:ext>
              </a:extLst>
            </p:cNvPr>
            <p:cNvSpPr/>
            <p:nvPr/>
          </p:nvSpPr>
          <p:spPr>
            <a:xfrm>
              <a:off x="5910927" y="4890432"/>
              <a:ext cx="750987" cy="282357"/>
            </a:xfrm>
            <a:prstGeom prst="roundRect">
              <a:avLst>
                <a:gd name="adj" fmla="val 4528"/>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50" normalizeH="0" baseline="0" noProof="0">
                  <a:ln w="3175">
                    <a:noFill/>
                  </a:ln>
                  <a:gradFill>
                    <a:gsLst>
                      <a:gs pos="0">
                        <a:srgbClr val="8DC8E8"/>
                      </a:gs>
                      <a:gs pos="100000">
                        <a:srgbClr val="D49DD6"/>
                      </a:gs>
                    </a:gsLst>
                    <a:lin ang="0" scaled="1"/>
                  </a:gradFill>
                  <a:effectLst/>
                  <a:uLnTx/>
                  <a:uFillTx/>
                  <a:latin typeface="Segoe Sans Display" panose="020F0302020204030204"/>
                  <a:ea typeface="+mn-ea"/>
                  <a:cs typeface="Segoe Sans Display Semibold" pitchFamily="2" charset="0"/>
                </a:rPr>
                <a:t>Purview</a:t>
              </a:r>
            </a:p>
          </p:txBody>
        </p:sp>
        <p:sp>
          <p:nvSpPr>
            <p:cNvPr id="31" name="Rounded Rectangle 48">
              <a:extLst>
                <a:ext uri="{FF2B5EF4-FFF2-40B4-BE49-F238E27FC236}">
                  <a16:creationId xmlns:a16="http://schemas.microsoft.com/office/drawing/2014/main" id="{D54FB729-7B5A-A1AC-949E-59BEE706F0C8}"/>
                </a:ext>
              </a:extLst>
            </p:cNvPr>
            <p:cNvSpPr/>
            <p:nvPr/>
          </p:nvSpPr>
          <p:spPr>
            <a:xfrm>
              <a:off x="977343" y="3606282"/>
              <a:ext cx="10237313" cy="552234"/>
            </a:xfrm>
            <a:prstGeom prst="roundRect">
              <a:avLst>
                <a:gd name="adj" fmla="val 14582"/>
              </a:avLst>
            </a:prstGeom>
            <a:solidFill>
              <a:srgbClr val="3A4953">
                <a:alpha val="5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8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74138">
                      <a:srgbClr val="FFFFFF"/>
                    </a:gs>
                    <a:gs pos="55000">
                      <a:srgbClr val="FFFFFF"/>
                    </a:gs>
                  </a:gsLst>
                  <a:path path="circle">
                    <a:fillToRect l="100000" t="100000"/>
                  </a:path>
                </a:gradFill>
                <a:effectLst/>
                <a:uLnTx/>
                <a:uFillTx/>
                <a:latin typeface="Segoe UI Semibold"/>
                <a:ea typeface="+mn-ea"/>
                <a:cs typeface="Segoe UI" pitchFamily="34" charset="0"/>
              </a:endParaRPr>
            </a:p>
          </p:txBody>
        </p:sp>
        <p:sp>
          <p:nvSpPr>
            <p:cNvPr id="32" name="Rounded Rectangle 45">
              <a:extLst>
                <a:ext uri="{FF2B5EF4-FFF2-40B4-BE49-F238E27FC236}">
                  <a16:creationId xmlns:a16="http://schemas.microsoft.com/office/drawing/2014/main" id="{24817277-F999-0D7F-33B3-496237A04451}"/>
                </a:ext>
              </a:extLst>
            </p:cNvPr>
            <p:cNvSpPr/>
            <p:nvPr/>
          </p:nvSpPr>
          <p:spPr>
            <a:xfrm>
              <a:off x="5925230" y="3758663"/>
              <a:ext cx="197716" cy="279678"/>
            </a:xfrm>
            <a:prstGeom prst="roundRect">
              <a:avLst>
                <a:gd name="adj" fmla="val 4528"/>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50" normalizeH="0" baseline="0" noProof="0">
                  <a:ln w="3175">
                    <a:noFill/>
                  </a:ln>
                  <a:gradFill>
                    <a:gsLst>
                      <a:gs pos="0">
                        <a:srgbClr val="8DC8E8"/>
                      </a:gs>
                      <a:gs pos="100000">
                        <a:srgbClr val="D49DD6"/>
                      </a:gs>
                    </a:gsLst>
                    <a:lin ang="0" scaled="1"/>
                  </a:gradFill>
                  <a:effectLst/>
                  <a:uLnTx/>
                  <a:uFillTx/>
                  <a:latin typeface="Segoe Sans Display" panose="020F0302020204030204"/>
                  <a:ea typeface="+mn-ea"/>
                  <a:cs typeface="Segoe Sans Display Semibold" pitchFamily="2" charset="0"/>
                </a:rPr>
                <a:t>AI</a:t>
              </a:r>
            </a:p>
          </p:txBody>
        </p:sp>
        <p:pic>
          <p:nvPicPr>
            <p:cNvPr id="33" name="Picture 32">
              <a:extLst>
                <a:ext uri="{FF2B5EF4-FFF2-40B4-BE49-F238E27FC236}">
                  <a16:creationId xmlns:a16="http://schemas.microsoft.com/office/drawing/2014/main" id="{97158BB5-1083-F7E2-C2BF-3AB0306EC40F}"/>
                </a:ext>
                <a:ext uri="{C183D7F6-B498-43B3-948B-1728B52AA6E4}">
                  <adec:decorative xmlns:adec="http://schemas.microsoft.com/office/drawing/2017/decorative" val="1"/>
                </a:ext>
              </a:extLst>
            </p:cNvPr>
            <p:cNvPicPr>
              <a:picLocks noChangeAspect="1"/>
            </p:cNvPicPr>
            <p:nvPr/>
          </p:nvPicPr>
          <p:blipFill>
            <a:blip r:embed="rId15"/>
            <a:stretch>
              <a:fillRect/>
            </a:stretch>
          </p:blipFill>
          <p:spPr>
            <a:xfrm>
              <a:off x="5270406" y="4875444"/>
              <a:ext cx="323014" cy="323013"/>
            </a:xfrm>
            <a:prstGeom prst="rect">
              <a:avLst/>
            </a:prstGeom>
          </p:spPr>
        </p:pic>
        <p:pic>
          <p:nvPicPr>
            <p:cNvPr id="34" name="Graphic 33">
              <a:extLst>
                <a:ext uri="{FF2B5EF4-FFF2-40B4-BE49-F238E27FC236}">
                  <a16:creationId xmlns:a16="http://schemas.microsoft.com/office/drawing/2014/main" id="{BA033B28-DFE7-719A-F488-5EA9FDE4D984}"/>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255625" y="3710414"/>
              <a:ext cx="376174" cy="376174"/>
            </a:xfrm>
            <a:prstGeom prst="rect">
              <a:avLst/>
            </a:prstGeom>
          </p:spPr>
        </p:pic>
      </p:grpSp>
      <p:pic>
        <p:nvPicPr>
          <p:cNvPr id="35" name="Picture 34" descr="Icon&#10;&#10;Description automatically generated">
            <a:extLst>
              <a:ext uri="{FF2B5EF4-FFF2-40B4-BE49-F238E27FC236}">
                <a16:creationId xmlns:a16="http://schemas.microsoft.com/office/drawing/2014/main" id="{0459903E-FF7B-BDF4-0FC8-36DE796FD80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26010" y="627310"/>
            <a:ext cx="723347" cy="723347"/>
          </a:xfrm>
          <a:prstGeom prst="rect">
            <a:avLst/>
          </a:prstGeom>
        </p:spPr>
      </p:pic>
      <p:cxnSp>
        <p:nvCxnSpPr>
          <p:cNvPr id="36" name="Straight Connector 35">
            <a:extLst>
              <a:ext uri="{FF2B5EF4-FFF2-40B4-BE49-F238E27FC236}">
                <a16:creationId xmlns:a16="http://schemas.microsoft.com/office/drawing/2014/main" id="{6628FAAC-E9A1-ED7A-0FD9-C095867214FA}"/>
              </a:ext>
            </a:extLst>
          </p:cNvPr>
          <p:cNvCxnSpPr>
            <a:cxnSpLocks/>
          </p:cNvCxnSpPr>
          <p:nvPr/>
        </p:nvCxnSpPr>
        <p:spPr>
          <a:xfrm>
            <a:off x="1766258" y="503636"/>
            <a:ext cx="0" cy="991014"/>
          </a:xfrm>
          <a:prstGeom prst="line">
            <a:avLst/>
          </a:prstGeom>
          <a:ln w="19050">
            <a:solidFill>
              <a:schemeClr val="tx1">
                <a:alpha val="1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7" name="Title 1">
            <a:extLst>
              <a:ext uri="{FF2B5EF4-FFF2-40B4-BE49-F238E27FC236}">
                <a16:creationId xmlns:a16="http://schemas.microsoft.com/office/drawing/2014/main" id="{0FDE4302-59E5-8767-07BA-6B3FFF8BDC3C}"/>
              </a:ext>
            </a:extLst>
          </p:cNvPr>
          <p:cNvSpPr txBox="1">
            <a:spLocks/>
          </p:cNvSpPr>
          <p:nvPr/>
        </p:nvSpPr>
        <p:spPr>
          <a:xfrm>
            <a:off x="2027245" y="494908"/>
            <a:ext cx="9427138" cy="553998"/>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CA" sz="3600" b="0" i="0" u="none" strike="noStrike" kern="1200" cap="none" spc="-50" normalizeH="0" baseline="0" noProof="0">
                <a:ln w="3175">
                  <a:noFill/>
                </a:ln>
                <a:gradFill>
                  <a:gsLst>
                    <a:gs pos="0">
                      <a:srgbClr val="8DC8E8"/>
                    </a:gs>
                    <a:gs pos="100000">
                      <a:srgbClr val="D49DD6"/>
                    </a:gs>
                  </a:gsLst>
                  <a:lin ang="0" scaled="1"/>
                </a:gradFill>
                <a:effectLst/>
                <a:uLnTx/>
                <a:uFillTx/>
                <a:latin typeface="Segoe Sans Display" panose="020F0302020204030204"/>
                <a:ea typeface="+mn-ea"/>
                <a:cs typeface="Segoe Sans Display Semibold" pitchFamily="2" charset="0"/>
              </a:rPr>
              <a:t>Microsoft Fabric</a:t>
            </a:r>
          </a:p>
        </p:txBody>
      </p:sp>
      <p:sp>
        <p:nvSpPr>
          <p:cNvPr id="38" name="Text Placeholder 103">
            <a:extLst>
              <a:ext uri="{FF2B5EF4-FFF2-40B4-BE49-F238E27FC236}">
                <a16:creationId xmlns:a16="http://schemas.microsoft.com/office/drawing/2014/main" id="{F17C4CA7-8EBB-4943-5391-2419F35229C4}"/>
              </a:ext>
            </a:extLst>
          </p:cNvPr>
          <p:cNvSpPr txBox="1">
            <a:spLocks/>
          </p:cNvSpPr>
          <p:nvPr/>
        </p:nvSpPr>
        <p:spPr>
          <a:xfrm>
            <a:off x="2027245" y="1039774"/>
            <a:ext cx="9427138" cy="430887"/>
          </a:xfrm>
          <a:prstGeom prst="rect">
            <a:avLst/>
          </a:prstGeom>
        </p:spPr>
        <p:txBody>
          <a:bodyPr vert="horz" wrap="square" lIns="0" tIns="0" rIns="0" bIns="0" rtlCol="0" anchor="t">
            <a:spAutoFit/>
          </a:bodyPr>
          <a:lstStyle>
            <a:lvl1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70000">
                      <a:srgbClr val="49C5B1"/>
                    </a:gs>
                    <a:gs pos="0">
                      <a:srgbClr val="8DE971"/>
                    </a:gs>
                  </a:gsLst>
                  <a:path path="circle">
                    <a:fillToRect l="100000" t="100000"/>
                  </a:path>
                </a:gradFill>
                <a:latin typeface="+mj-lt"/>
                <a:ea typeface="+mn-ea"/>
                <a:cs typeface="Segoe UI" panose="020B0502040204020203" pitchFamily="34" charset="0"/>
              </a:defRPr>
            </a:lvl1pPr>
            <a:lvl2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2pPr>
            <a:lvl3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3pPr>
            <a:lvl4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4pPr>
            <a:lvl5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270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800" b="0" i="0" u="none" strike="noStrike" kern="1200" cap="none" spc="0" normalizeH="0" baseline="0" noProof="0">
                <a:ln>
                  <a:noFill/>
                </a:ln>
                <a:solidFill>
                  <a:srgbClr val="000000"/>
                </a:solidFill>
                <a:effectLst/>
                <a:uLnTx/>
                <a:uFillTx/>
                <a:latin typeface="Segoe Sans Text" panose="020F0502020204030204"/>
                <a:ea typeface="+mn-ea"/>
                <a:cs typeface="Segoe UI" panose="020B0502040204020203" pitchFamily="34" charset="0"/>
              </a:rPr>
              <a:t>The unified </a:t>
            </a:r>
            <a:r>
              <a:rPr kumimoji="0" lang="en-US" sz="2800" b="0" i="0" u="none" strike="noStrike" kern="1200" cap="none" spc="0" normalizeH="0" baseline="0" noProof="0">
                <a:ln>
                  <a:noFill/>
                </a:ln>
                <a:solidFill>
                  <a:srgbClr val="009673"/>
                </a:solidFill>
                <a:effectLst/>
                <a:uLnTx/>
                <a:uFillTx/>
                <a:latin typeface="Segoe Sans Text" panose="020F0502020204030204"/>
                <a:ea typeface="+mn-ea"/>
                <a:cs typeface="Segoe UI" panose="020B0502040204020203" pitchFamily="34" charset="0"/>
              </a:rPr>
              <a:t>analytics platform</a:t>
            </a:r>
            <a:r>
              <a:rPr kumimoji="0" lang="en-US" sz="2800" b="0" i="0" u="none" strike="noStrike" kern="1200" cap="none" spc="0" normalizeH="0" baseline="0" noProof="0">
                <a:ln>
                  <a:noFill/>
                </a:ln>
                <a:solidFill>
                  <a:srgbClr val="000000"/>
                </a:solidFill>
                <a:effectLst/>
                <a:uLnTx/>
                <a:uFillTx/>
                <a:latin typeface="Segoe Sans Text" panose="020F0502020204030204"/>
                <a:ea typeface="+mn-ea"/>
                <a:cs typeface="Segoe UI" panose="020B0502040204020203" pitchFamily="34" charset="0"/>
              </a:rPr>
              <a:t> for the era of AI</a:t>
            </a:r>
          </a:p>
        </p:txBody>
      </p:sp>
      <p:pic>
        <p:nvPicPr>
          <p:cNvPr id="2" name="Picture 1">
            <a:extLst>
              <a:ext uri="{FF2B5EF4-FFF2-40B4-BE49-F238E27FC236}">
                <a16:creationId xmlns:a16="http://schemas.microsoft.com/office/drawing/2014/main" id="{8450EDE7-070A-805F-FD7C-A7A219FA375B}"/>
              </a:ext>
              <a:ext uri="{C183D7F6-B498-43B3-948B-1728B52AA6E4}">
                <adec:decorative xmlns:adec="http://schemas.microsoft.com/office/drawing/2017/decorative" val="1"/>
              </a:ext>
            </a:extLst>
          </p:cNvPr>
          <p:cNvPicPr>
            <a:picLocks noChangeAspect="1"/>
          </p:cNvPicPr>
          <p:nvPr/>
        </p:nvPicPr>
        <p:blipFill>
          <a:blip r:embed="rId19">
            <a:extLst>
              <a:ext uri="{28A0092B-C50C-407E-A947-70E740481C1C}">
                <a14:useLocalDpi xmlns:a14="http://schemas.microsoft.com/office/drawing/2010/main" val="0"/>
              </a:ext>
            </a:extLst>
          </a:blip>
          <a:srcRect/>
          <a:stretch/>
        </p:blipFill>
        <p:spPr>
          <a:xfrm>
            <a:off x="7424246" y="2697131"/>
            <a:ext cx="350583" cy="381885"/>
          </a:xfrm>
          <a:prstGeom prst="rect">
            <a:avLst/>
          </a:prstGeom>
        </p:spPr>
      </p:pic>
    </p:spTree>
    <p:extLst>
      <p:ext uri="{BB962C8B-B14F-4D97-AF65-F5344CB8AC3E}">
        <p14:creationId xmlns:p14="http://schemas.microsoft.com/office/powerpoint/2010/main" val="892775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42" presetClass="path" presetSubtype="0" decel="50000" fill="hold" nodeType="withEffect">
                                  <p:stCondLst>
                                    <p:cond delay="0"/>
                                  </p:stCondLst>
                                  <p:childTnLst>
                                    <p:animMotion origin="layout" path="M -2.91667E-6 0.02547 L -2.91667E-6 -4.44444E-6 " pathEditMode="relative" rAng="0" ptsTypes="AA">
                                      <p:cBhvr>
                                        <p:cTn id="12" dur="700" fill="hold"/>
                                        <p:tgtEl>
                                          <p:spTgt spid="4"/>
                                        </p:tgtEl>
                                        <p:attrNameLst>
                                          <p:attrName>ppt_x</p:attrName>
                                          <p:attrName>ppt_y</p:attrName>
                                        </p:attrNameLst>
                                      </p:cBhvr>
                                      <p:rCtr x="0" y="-1273"/>
                                    </p:animMotion>
                                  </p:childTnLst>
                                </p:cTn>
                              </p:par>
                              <p:par>
                                <p:cTn id="13" presetID="10"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42" presetClass="path" presetSubtype="0" decel="50000" fill="hold" nodeType="withEffect">
                                  <p:stCondLst>
                                    <p:cond delay="0"/>
                                  </p:stCondLst>
                                  <p:childTnLst>
                                    <p:animMotion origin="layout" path="M -0.01744 0.00093 L 0.00092 0.00093 " pathEditMode="relative" rAng="0" ptsTypes="AA">
                                      <p:cBhvr>
                                        <p:cTn id="17" dur="500" fill="hold"/>
                                        <p:tgtEl>
                                          <p:spTgt spid="35"/>
                                        </p:tgtEl>
                                        <p:attrNameLst>
                                          <p:attrName>ppt_x</p:attrName>
                                          <p:attrName>ppt_y</p:attrName>
                                        </p:attrNameLst>
                                      </p:cBhvr>
                                      <p:rCtr x="911" y="0"/>
                                    </p:animMotion>
                                  </p:childTnLst>
                                </p:cTn>
                              </p:par>
                              <p:par>
                                <p:cTn id="18" presetID="10" presetClass="entr" presetSubtype="0"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42" presetClass="path" presetSubtype="0" decel="50000" fill="hold" nodeType="withEffect">
                                  <p:stCondLst>
                                    <p:cond delay="0"/>
                                  </p:stCondLst>
                                  <p:childTnLst>
                                    <p:animMotion origin="layout" path="M -0.01744 0.00093 L 0.00092 0.00093 " pathEditMode="relative" rAng="0" ptsTypes="AA">
                                      <p:cBhvr>
                                        <p:cTn id="22" dur="500" fill="hold"/>
                                        <p:tgtEl>
                                          <p:spTgt spid="36"/>
                                        </p:tgtEl>
                                        <p:attrNameLst>
                                          <p:attrName>ppt_x</p:attrName>
                                          <p:attrName>ppt_y</p:attrName>
                                        </p:attrNameLst>
                                      </p:cBhvr>
                                      <p:rCtr x="911" y="0"/>
                                    </p:animMotion>
                                  </p:childTnLst>
                                </p:cTn>
                              </p:par>
                              <p:par>
                                <p:cTn id="23" presetID="10" presetClass="entr" presetSubtype="0" fill="hold" grpId="0" nodeType="withEffect">
                                  <p:stCondLst>
                                    <p:cond delay="20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42" presetClass="path" presetSubtype="0" decel="50000" fill="hold" grpId="1" nodeType="withEffect">
                                  <p:stCondLst>
                                    <p:cond delay="200"/>
                                  </p:stCondLst>
                                  <p:childTnLst>
                                    <p:animMotion origin="layout" path="M -0.01744 0.00093 L 0.00092 0.00093 " pathEditMode="relative" rAng="0" ptsTypes="AA">
                                      <p:cBhvr>
                                        <p:cTn id="27" dur="500" fill="hold"/>
                                        <p:tgtEl>
                                          <p:spTgt spid="37"/>
                                        </p:tgtEl>
                                        <p:attrNameLst>
                                          <p:attrName>ppt_x</p:attrName>
                                          <p:attrName>ppt_y</p:attrName>
                                        </p:attrNameLst>
                                      </p:cBhvr>
                                      <p:rCtr x="911" y="0"/>
                                    </p:animMotion>
                                  </p:childTnLst>
                                </p:cTn>
                              </p:par>
                              <p:par>
                                <p:cTn id="28" presetID="10" presetClass="entr" presetSubtype="0" fill="hold" grpId="0" nodeType="withEffect">
                                  <p:stCondLst>
                                    <p:cond delay="20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42" presetClass="path" presetSubtype="0" decel="50000" fill="hold" grpId="1" nodeType="withEffect">
                                  <p:stCondLst>
                                    <p:cond delay="200"/>
                                  </p:stCondLst>
                                  <p:childTnLst>
                                    <p:animMotion origin="layout" path="M -0.01744 0.00093 L 0.00092 0.00093 " pathEditMode="relative" rAng="0" ptsTypes="AA">
                                      <p:cBhvr>
                                        <p:cTn id="32" dur="500" fill="hold"/>
                                        <p:tgtEl>
                                          <p:spTgt spid="38"/>
                                        </p:tgtEl>
                                        <p:attrNameLst>
                                          <p:attrName>ppt_x</p:attrName>
                                          <p:attrName>ppt_y</p:attrName>
                                        </p:attrNameLst>
                                      </p:cBhvr>
                                      <p:rCtr x="9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7" grpId="0"/>
      <p:bldP spid="37" grpId="1"/>
      <p:bldP spid="38" grpId="0"/>
      <p:bldP spid="3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ADFD6-5FD9-7732-B2BE-FA054CB3B1E3}"/>
            </a:ext>
          </a:extLst>
        </p:cNvPr>
        <p:cNvGrpSpPr/>
        <p:nvPr/>
      </p:nvGrpSpPr>
      <p:grpSpPr>
        <a:xfrm>
          <a:off x="0" y="0"/>
          <a:ext cx="0" cy="0"/>
          <a:chOff x="0" y="0"/>
          <a:chExt cx="0" cy="0"/>
        </a:xfrm>
      </p:grpSpPr>
      <p:pic>
        <p:nvPicPr>
          <p:cNvPr id="35" name="Picture 34" descr="Icon&#10;&#10;Description automatically generated">
            <a:extLst>
              <a:ext uri="{FF2B5EF4-FFF2-40B4-BE49-F238E27FC236}">
                <a16:creationId xmlns:a16="http://schemas.microsoft.com/office/drawing/2014/main" id="{EE9E3B09-6048-D4BB-8C8B-8634CEFB44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010" y="627310"/>
            <a:ext cx="723347" cy="723347"/>
          </a:xfrm>
          <a:prstGeom prst="rect">
            <a:avLst/>
          </a:prstGeom>
        </p:spPr>
      </p:pic>
      <p:cxnSp>
        <p:nvCxnSpPr>
          <p:cNvPr id="36" name="Straight Connector 35">
            <a:extLst>
              <a:ext uri="{FF2B5EF4-FFF2-40B4-BE49-F238E27FC236}">
                <a16:creationId xmlns:a16="http://schemas.microsoft.com/office/drawing/2014/main" id="{A798C3DB-5E00-D229-F19D-C73544CF40AD}"/>
              </a:ext>
            </a:extLst>
          </p:cNvPr>
          <p:cNvCxnSpPr>
            <a:cxnSpLocks/>
          </p:cNvCxnSpPr>
          <p:nvPr/>
        </p:nvCxnSpPr>
        <p:spPr>
          <a:xfrm>
            <a:off x="1766258" y="503636"/>
            <a:ext cx="0" cy="991014"/>
          </a:xfrm>
          <a:prstGeom prst="line">
            <a:avLst/>
          </a:prstGeom>
          <a:ln w="19050">
            <a:solidFill>
              <a:schemeClr val="tx1">
                <a:alpha val="1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7" name="Title 1">
            <a:extLst>
              <a:ext uri="{FF2B5EF4-FFF2-40B4-BE49-F238E27FC236}">
                <a16:creationId xmlns:a16="http://schemas.microsoft.com/office/drawing/2014/main" id="{715FA987-0A52-A3C9-BCA8-B377BED54D4C}"/>
              </a:ext>
            </a:extLst>
          </p:cNvPr>
          <p:cNvSpPr txBox="1">
            <a:spLocks/>
          </p:cNvSpPr>
          <p:nvPr/>
        </p:nvSpPr>
        <p:spPr>
          <a:xfrm>
            <a:off x="2027245" y="494908"/>
            <a:ext cx="9427138" cy="553998"/>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CA" sz="3600" b="0" i="0" u="none" strike="noStrike" kern="1200" cap="none" spc="-50" normalizeH="0" baseline="0" noProof="0">
                <a:ln w="3175">
                  <a:noFill/>
                </a:ln>
                <a:gradFill>
                  <a:gsLst>
                    <a:gs pos="0">
                      <a:srgbClr val="8DC8E8"/>
                    </a:gs>
                    <a:gs pos="100000">
                      <a:srgbClr val="D49DD6"/>
                    </a:gs>
                  </a:gsLst>
                  <a:lin ang="0" scaled="1"/>
                </a:gradFill>
                <a:effectLst/>
                <a:uLnTx/>
                <a:uFillTx/>
                <a:latin typeface="Segoe Sans Display" panose="020F0302020204030204"/>
                <a:ea typeface="+mn-ea"/>
                <a:cs typeface="Segoe Sans Display Semibold" pitchFamily="2" charset="0"/>
              </a:rPr>
              <a:t>Microsoft Fabric</a:t>
            </a:r>
          </a:p>
        </p:txBody>
      </p:sp>
      <p:sp>
        <p:nvSpPr>
          <p:cNvPr id="38" name="Text Placeholder 103">
            <a:extLst>
              <a:ext uri="{FF2B5EF4-FFF2-40B4-BE49-F238E27FC236}">
                <a16:creationId xmlns:a16="http://schemas.microsoft.com/office/drawing/2014/main" id="{32909290-954B-DB21-6DD5-1D8A98F7BB98}"/>
              </a:ext>
            </a:extLst>
          </p:cNvPr>
          <p:cNvSpPr txBox="1">
            <a:spLocks/>
          </p:cNvSpPr>
          <p:nvPr/>
        </p:nvSpPr>
        <p:spPr>
          <a:xfrm>
            <a:off x="2027245" y="1039774"/>
            <a:ext cx="9427138" cy="430887"/>
          </a:xfrm>
          <a:prstGeom prst="rect">
            <a:avLst/>
          </a:prstGeom>
        </p:spPr>
        <p:txBody>
          <a:bodyPr vert="horz" wrap="square" lIns="0" tIns="0" rIns="0" bIns="0" rtlCol="0" anchor="t">
            <a:spAutoFit/>
          </a:bodyPr>
          <a:lstStyle>
            <a:lvl1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70000">
                      <a:srgbClr val="49C5B1"/>
                    </a:gs>
                    <a:gs pos="0">
                      <a:srgbClr val="8DE971"/>
                    </a:gs>
                  </a:gsLst>
                  <a:path path="circle">
                    <a:fillToRect l="100000" t="100000"/>
                  </a:path>
                </a:gradFill>
                <a:latin typeface="+mj-lt"/>
                <a:ea typeface="+mn-ea"/>
                <a:cs typeface="Segoe UI" panose="020B0502040204020203" pitchFamily="34" charset="0"/>
              </a:defRPr>
            </a:lvl1pPr>
            <a:lvl2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2pPr>
            <a:lvl3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3pPr>
            <a:lvl4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4pPr>
            <a:lvl5pPr marL="127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tx1"/>
                </a:solidFill>
                <a:latin typeface="+mj-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270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800" b="0" i="0" u="none" strike="noStrike" kern="1200" cap="none" spc="0" normalizeH="0" baseline="0" noProof="0">
                <a:ln>
                  <a:noFill/>
                </a:ln>
                <a:solidFill>
                  <a:srgbClr val="000000"/>
                </a:solidFill>
                <a:effectLst/>
                <a:uLnTx/>
                <a:uFillTx/>
                <a:latin typeface="Segoe Sans Text" panose="020F0502020204030204"/>
                <a:ea typeface="+mn-ea"/>
                <a:cs typeface="Segoe UI" panose="020B0502040204020203" pitchFamily="34" charset="0"/>
              </a:rPr>
              <a:t>The unified </a:t>
            </a:r>
            <a:r>
              <a:rPr kumimoji="0" lang="en-US" sz="2800" b="0" i="0" u="none" strike="noStrike" kern="1200" cap="none" spc="0" normalizeH="0" baseline="0" noProof="0">
                <a:ln>
                  <a:noFill/>
                </a:ln>
                <a:solidFill>
                  <a:srgbClr val="8661C5">
                    <a:lumMod val="75000"/>
                  </a:srgbClr>
                </a:solidFill>
                <a:effectLst/>
                <a:uLnTx/>
                <a:uFillTx/>
                <a:latin typeface="Segoe Sans Text" panose="020F0502020204030204"/>
                <a:ea typeface="+mn-ea"/>
                <a:cs typeface="Segoe UI" panose="020B0502040204020203" pitchFamily="34" charset="0"/>
              </a:rPr>
              <a:t>data platform </a:t>
            </a:r>
            <a:r>
              <a:rPr kumimoji="0" lang="en-US" sz="2800" b="0" i="0" u="none" strike="noStrike" kern="1200" cap="none" spc="0" normalizeH="0" baseline="0" noProof="0">
                <a:ln>
                  <a:noFill/>
                </a:ln>
                <a:solidFill>
                  <a:srgbClr val="000000"/>
                </a:solidFill>
                <a:effectLst/>
                <a:uLnTx/>
                <a:uFillTx/>
                <a:latin typeface="Segoe Sans Text" panose="020F0502020204030204"/>
                <a:ea typeface="+mn-ea"/>
                <a:cs typeface="Segoe UI" panose="020B0502040204020203" pitchFamily="34" charset="0"/>
              </a:rPr>
              <a:t>for the era of AI</a:t>
            </a:r>
          </a:p>
        </p:txBody>
      </p:sp>
      <p:sp>
        <p:nvSpPr>
          <p:cNvPr id="40" name="Rounded Rectangle 38">
            <a:extLst>
              <a:ext uri="{FF2B5EF4-FFF2-40B4-BE49-F238E27FC236}">
                <a16:creationId xmlns:a16="http://schemas.microsoft.com/office/drawing/2014/main" id="{6BAF8736-4E9C-A933-13CD-1ABAE71CD7C6}"/>
              </a:ext>
            </a:extLst>
          </p:cNvPr>
          <p:cNvSpPr/>
          <p:nvPr/>
        </p:nvSpPr>
        <p:spPr bwMode="auto">
          <a:xfrm>
            <a:off x="2027245" y="1882587"/>
            <a:ext cx="7654638" cy="3711389"/>
          </a:xfrm>
          <a:prstGeom prst="roundRect">
            <a:avLst>
              <a:gd name="adj" fmla="val 3641"/>
            </a:avLst>
          </a:prstGeom>
          <a:solidFill>
            <a:srgbClr val="091F2C"/>
          </a:solidFill>
          <a:ln w="19050" cap="flat" cmpd="sng" algn="ctr">
            <a:solidFill>
              <a:sysClr val="windowText" lastClr="000000"/>
            </a:solidFill>
            <a:prstDash val="solid"/>
            <a:miter lim="800000"/>
            <a:headEnd type="none" w="med" len="med"/>
            <a:tailEnd type="none" w="med" len="med"/>
          </a:ln>
          <a:effectLst>
            <a:outerShdw blurRad="63500" dist="63500" dir="2700000" algn="tl" rotWithShape="0">
              <a:srgbClr val="000000">
                <a:alpha val="50000"/>
              </a:srgbClr>
            </a:outerShdw>
          </a:effectLst>
        </p:spPr>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kern="0" cap="none" spc="0" normalizeH="0" baseline="0" noProof="0">
              <a:ln>
                <a:noFill/>
              </a:ln>
              <a:gradFill>
                <a:gsLst>
                  <a:gs pos="3909">
                    <a:srgbClr val="FFFFFF"/>
                  </a:gs>
                  <a:gs pos="17264">
                    <a:srgbClr val="FFFFFF"/>
                  </a:gs>
                </a:gsLst>
                <a:lin ang="2700000" scaled="0"/>
              </a:gradFill>
              <a:effectLst/>
              <a:uLnTx/>
              <a:uFillTx/>
              <a:latin typeface="Segoe UI Semibold"/>
              <a:ea typeface="+mn-ea"/>
              <a:cs typeface="+mn-cs"/>
            </a:endParaRPr>
          </a:p>
        </p:txBody>
      </p:sp>
      <p:grpSp>
        <p:nvGrpSpPr>
          <p:cNvPr id="41" name="Group 40">
            <a:extLst>
              <a:ext uri="{FF2B5EF4-FFF2-40B4-BE49-F238E27FC236}">
                <a16:creationId xmlns:a16="http://schemas.microsoft.com/office/drawing/2014/main" id="{76D9DFDD-8933-9CE7-D2C7-89C90DEAF7DC}"/>
              </a:ext>
            </a:extLst>
          </p:cNvPr>
          <p:cNvGrpSpPr/>
          <p:nvPr/>
        </p:nvGrpSpPr>
        <p:grpSpPr>
          <a:xfrm>
            <a:off x="2636237" y="2173555"/>
            <a:ext cx="901138" cy="1203945"/>
            <a:chOff x="730299" y="2179642"/>
            <a:chExt cx="901138" cy="1203945"/>
          </a:xfrm>
        </p:grpSpPr>
        <p:grpSp>
          <p:nvGrpSpPr>
            <p:cNvPr id="42" name="Group 41">
              <a:extLst>
                <a:ext uri="{FF2B5EF4-FFF2-40B4-BE49-F238E27FC236}">
                  <a16:creationId xmlns:a16="http://schemas.microsoft.com/office/drawing/2014/main" id="{B394F2AE-D155-8897-11A4-8199A828714E}"/>
                </a:ext>
              </a:extLst>
            </p:cNvPr>
            <p:cNvGrpSpPr/>
            <p:nvPr/>
          </p:nvGrpSpPr>
          <p:grpSpPr>
            <a:xfrm>
              <a:off x="730299" y="2179642"/>
              <a:ext cx="901138" cy="1203945"/>
              <a:chOff x="730299" y="2207300"/>
              <a:chExt cx="991251" cy="1094495"/>
            </a:xfrm>
          </p:grpSpPr>
          <p:sp>
            <p:nvSpPr>
              <p:cNvPr id="44" name="Rounded Rectangle 14">
                <a:extLst>
                  <a:ext uri="{FF2B5EF4-FFF2-40B4-BE49-F238E27FC236}">
                    <a16:creationId xmlns:a16="http://schemas.microsoft.com/office/drawing/2014/main" id="{2B303815-AB9F-8B58-99B8-6ACF632A7101}"/>
                  </a:ext>
                </a:extLst>
              </p:cNvPr>
              <p:cNvSpPr/>
              <p:nvPr/>
            </p:nvSpPr>
            <p:spPr>
              <a:xfrm>
                <a:off x="730299" y="2207300"/>
                <a:ext cx="991251"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45" name="Rounded Rectangle 14">
                <a:extLst>
                  <a:ext uri="{FF2B5EF4-FFF2-40B4-BE49-F238E27FC236}">
                    <a16:creationId xmlns:a16="http://schemas.microsoft.com/office/drawing/2014/main" id="{FCFD16EB-4CDB-DFE1-CB52-9BF91294A0B5}"/>
                  </a:ext>
                </a:extLst>
              </p:cNvPr>
              <p:cNvSpPr/>
              <p:nvPr/>
            </p:nvSpPr>
            <p:spPr>
              <a:xfrm>
                <a:off x="880765" y="2791011"/>
                <a:ext cx="688898" cy="348744"/>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Semibold"/>
                    <a:ea typeface="+mn-ea"/>
                    <a:cs typeface="+mn-cs"/>
                  </a:rPr>
                  <a:t>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Semibold"/>
                    <a:ea typeface="+mn-ea"/>
                    <a:cs typeface="+mn-cs"/>
                  </a:rPr>
                  <a:t>Factory</a:t>
                </a:r>
              </a:p>
            </p:txBody>
          </p:sp>
        </p:grpSp>
        <p:pic>
          <p:nvPicPr>
            <p:cNvPr id="43" name="Graphic 42">
              <a:extLst>
                <a:ext uri="{FF2B5EF4-FFF2-40B4-BE49-F238E27FC236}">
                  <a16:creationId xmlns:a16="http://schemas.microsoft.com/office/drawing/2014/main" id="{4EAEF9FD-D5B4-8868-9902-CB3E0F48103E}"/>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453" r="-2453"/>
            <a:stretch/>
          </p:blipFill>
          <p:spPr>
            <a:xfrm>
              <a:off x="1008036" y="2386752"/>
              <a:ext cx="345665" cy="329502"/>
            </a:xfrm>
            <a:prstGeom prst="rect">
              <a:avLst/>
            </a:prstGeom>
          </p:spPr>
        </p:pic>
      </p:grpSp>
      <p:grpSp>
        <p:nvGrpSpPr>
          <p:cNvPr id="47" name="Group 46">
            <a:extLst>
              <a:ext uri="{FF2B5EF4-FFF2-40B4-BE49-F238E27FC236}">
                <a16:creationId xmlns:a16="http://schemas.microsoft.com/office/drawing/2014/main" id="{95FF7A05-F249-EB48-6178-1EF76FC45C01}"/>
              </a:ext>
            </a:extLst>
          </p:cNvPr>
          <p:cNvGrpSpPr/>
          <p:nvPr/>
        </p:nvGrpSpPr>
        <p:grpSpPr>
          <a:xfrm>
            <a:off x="4067289" y="2154349"/>
            <a:ext cx="901138" cy="1203945"/>
            <a:chOff x="5064475" y="2207300"/>
            <a:chExt cx="991251" cy="1094495"/>
          </a:xfrm>
        </p:grpSpPr>
        <p:sp>
          <p:nvSpPr>
            <p:cNvPr id="49" name="Rounded Rectangle 18">
              <a:extLst>
                <a:ext uri="{FF2B5EF4-FFF2-40B4-BE49-F238E27FC236}">
                  <a16:creationId xmlns:a16="http://schemas.microsoft.com/office/drawing/2014/main" id="{9022C2D6-49D3-E902-AAFA-B27A183FF4A0}"/>
                </a:ext>
              </a:extLst>
            </p:cNvPr>
            <p:cNvSpPr/>
            <p:nvPr/>
          </p:nvSpPr>
          <p:spPr>
            <a:xfrm>
              <a:off x="5064475" y="2207300"/>
              <a:ext cx="991251"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50" name="Rounded Rectangle 18">
              <a:extLst>
                <a:ext uri="{FF2B5EF4-FFF2-40B4-BE49-F238E27FC236}">
                  <a16:creationId xmlns:a16="http://schemas.microsoft.com/office/drawing/2014/main" id="{2D656034-D05E-75E1-E043-D4BFECD8F744}"/>
                </a:ext>
              </a:extLst>
            </p:cNvPr>
            <p:cNvSpPr/>
            <p:nvPr/>
          </p:nvSpPr>
          <p:spPr>
            <a:xfrm>
              <a:off x="5067370" y="2791009"/>
              <a:ext cx="984039" cy="348744"/>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Semibold"/>
                  <a:ea typeface="+mn-ea"/>
                  <a:cs typeface="+mn-cs"/>
                </a:rPr>
                <a:t>Real Time Intelligence</a:t>
              </a:r>
            </a:p>
          </p:txBody>
        </p:sp>
      </p:grpSp>
      <p:grpSp>
        <p:nvGrpSpPr>
          <p:cNvPr id="51" name="Group 50">
            <a:extLst>
              <a:ext uri="{FF2B5EF4-FFF2-40B4-BE49-F238E27FC236}">
                <a16:creationId xmlns:a16="http://schemas.microsoft.com/office/drawing/2014/main" id="{06DDB826-DF55-F38E-3A58-A6091B08B8FB}"/>
              </a:ext>
            </a:extLst>
          </p:cNvPr>
          <p:cNvGrpSpPr/>
          <p:nvPr/>
        </p:nvGrpSpPr>
        <p:grpSpPr>
          <a:xfrm>
            <a:off x="8178063" y="2162652"/>
            <a:ext cx="900000" cy="1203945"/>
            <a:chOff x="5322059" y="2179642"/>
            <a:chExt cx="900000" cy="1203945"/>
          </a:xfrm>
        </p:grpSpPr>
        <p:grpSp>
          <p:nvGrpSpPr>
            <p:cNvPr id="52" name="Group 51">
              <a:extLst>
                <a:ext uri="{FF2B5EF4-FFF2-40B4-BE49-F238E27FC236}">
                  <a16:creationId xmlns:a16="http://schemas.microsoft.com/office/drawing/2014/main" id="{1F170207-58F0-4A31-3BB8-42AFC873998B}"/>
                </a:ext>
              </a:extLst>
            </p:cNvPr>
            <p:cNvGrpSpPr/>
            <p:nvPr/>
          </p:nvGrpSpPr>
          <p:grpSpPr>
            <a:xfrm>
              <a:off x="5322059" y="2179642"/>
              <a:ext cx="900000" cy="1203945"/>
              <a:chOff x="6148019" y="2207300"/>
              <a:chExt cx="989999" cy="1094495"/>
            </a:xfrm>
          </p:grpSpPr>
          <p:sp>
            <p:nvSpPr>
              <p:cNvPr id="54" name="Rounded Rectangle 19">
                <a:extLst>
                  <a:ext uri="{FF2B5EF4-FFF2-40B4-BE49-F238E27FC236}">
                    <a16:creationId xmlns:a16="http://schemas.microsoft.com/office/drawing/2014/main" id="{5DC29804-FF65-3606-10D4-384924F0E600}"/>
                  </a:ext>
                </a:extLst>
              </p:cNvPr>
              <p:cNvSpPr/>
              <p:nvPr/>
            </p:nvSpPr>
            <p:spPr>
              <a:xfrm>
                <a:off x="6148019" y="2207300"/>
                <a:ext cx="989999"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55" name="Rounded Rectangle 19">
                <a:extLst>
                  <a:ext uri="{FF2B5EF4-FFF2-40B4-BE49-F238E27FC236}">
                    <a16:creationId xmlns:a16="http://schemas.microsoft.com/office/drawing/2014/main" id="{801562FE-0036-1836-BB1E-D05E2371EE51}"/>
                  </a:ext>
                </a:extLst>
              </p:cNvPr>
              <p:cNvSpPr/>
              <p:nvPr/>
            </p:nvSpPr>
            <p:spPr>
              <a:xfrm>
                <a:off x="6283600" y="2878202"/>
                <a:ext cx="718666" cy="174373"/>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Semibold"/>
                    <a:ea typeface="+mn-ea"/>
                    <a:cs typeface="+mn-cs"/>
                  </a:rPr>
                  <a:t>Power BI</a:t>
                </a:r>
              </a:p>
            </p:txBody>
          </p:sp>
        </p:grpSp>
        <p:pic>
          <p:nvPicPr>
            <p:cNvPr id="53" name="Graphic 52">
              <a:extLst>
                <a:ext uri="{FF2B5EF4-FFF2-40B4-BE49-F238E27FC236}">
                  <a16:creationId xmlns:a16="http://schemas.microsoft.com/office/drawing/2014/main" id="{9B9A447E-2F18-2E78-0CD5-022334A615B9}"/>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453" r="-2453"/>
            <a:stretch/>
          </p:blipFill>
          <p:spPr>
            <a:xfrm>
              <a:off x="5599227" y="2386752"/>
              <a:ext cx="345665" cy="329502"/>
            </a:xfrm>
            <a:prstGeom prst="rect">
              <a:avLst/>
            </a:prstGeom>
          </p:spPr>
        </p:pic>
      </p:grpSp>
      <p:grpSp>
        <p:nvGrpSpPr>
          <p:cNvPr id="56" name="Group 55">
            <a:extLst>
              <a:ext uri="{FF2B5EF4-FFF2-40B4-BE49-F238E27FC236}">
                <a16:creationId xmlns:a16="http://schemas.microsoft.com/office/drawing/2014/main" id="{F90B797C-742A-1628-66FB-97BA85B64BC3}"/>
              </a:ext>
            </a:extLst>
          </p:cNvPr>
          <p:cNvGrpSpPr/>
          <p:nvPr/>
        </p:nvGrpSpPr>
        <p:grpSpPr>
          <a:xfrm>
            <a:off x="5477383" y="2162651"/>
            <a:ext cx="901138" cy="1203945"/>
            <a:chOff x="3156358" y="2150702"/>
            <a:chExt cx="901138" cy="1203945"/>
          </a:xfrm>
        </p:grpSpPr>
        <p:grpSp>
          <p:nvGrpSpPr>
            <p:cNvPr id="57" name="Group 56">
              <a:extLst>
                <a:ext uri="{FF2B5EF4-FFF2-40B4-BE49-F238E27FC236}">
                  <a16:creationId xmlns:a16="http://schemas.microsoft.com/office/drawing/2014/main" id="{5F63C35F-9E33-C3E5-65D5-CB19352DCF68}"/>
                </a:ext>
              </a:extLst>
            </p:cNvPr>
            <p:cNvGrpSpPr/>
            <p:nvPr/>
          </p:nvGrpSpPr>
          <p:grpSpPr>
            <a:xfrm>
              <a:off x="3156358" y="2150702"/>
              <a:ext cx="901138" cy="1203945"/>
              <a:chOff x="5064475" y="2207300"/>
              <a:chExt cx="991251" cy="1094495"/>
            </a:xfrm>
          </p:grpSpPr>
          <p:sp>
            <p:nvSpPr>
              <p:cNvPr id="59" name="Rounded Rectangle 47">
                <a:extLst>
                  <a:ext uri="{FF2B5EF4-FFF2-40B4-BE49-F238E27FC236}">
                    <a16:creationId xmlns:a16="http://schemas.microsoft.com/office/drawing/2014/main" id="{51BE4BB4-AADA-50D3-5A89-61FAD549BE4F}"/>
                  </a:ext>
                </a:extLst>
              </p:cNvPr>
              <p:cNvSpPr/>
              <p:nvPr/>
            </p:nvSpPr>
            <p:spPr>
              <a:xfrm>
                <a:off x="5064475" y="2207300"/>
                <a:ext cx="991251"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60" name="Rounded Rectangle 18">
                <a:extLst>
                  <a:ext uri="{FF2B5EF4-FFF2-40B4-BE49-F238E27FC236}">
                    <a16:creationId xmlns:a16="http://schemas.microsoft.com/office/drawing/2014/main" id="{CD8016B5-3D9A-2DBB-6963-D112CDD4CB00}"/>
                  </a:ext>
                </a:extLst>
              </p:cNvPr>
              <p:cNvSpPr/>
              <p:nvPr/>
            </p:nvSpPr>
            <p:spPr>
              <a:xfrm>
                <a:off x="5067370" y="2791009"/>
                <a:ext cx="984039" cy="348744"/>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Semibold"/>
                    <a:ea typeface="+mn-ea"/>
                    <a:cs typeface="+mn-cs"/>
                  </a:rPr>
                  <a:t>Operational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Semibold"/>
                    <a:ea typeface="+mn-ea"/>
                    <a:cs typeface="+mn-cs"/>
                  </a:rPr>
                  <a:t>Databases</a:t>
                </a:r>
              </a:p>
            </p:txBody>
          </p:sp>
        </p:grpSp>
        <p:pic>
          <p:nvPicPr>
            <p:cNvPr id="58" name="Graphic 57">
              <a:extLst>
                <a:ext uri="{FF2B5EF4-FFF2-40B4-BE49-F238E27FC236}">
                  <a16:creationId xmlns:a16="http://schemas.microsoft.com/office/drawing/2014/main" id="{CE7E96CB-D332-7B79-27E0-9876B988A07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61196" y="2389884"/>
              <a:ext cx="290169" cy="323238"/>
            </a:xfrm>
            <a:prstGeom prst="rect">
              <a:avLst/>
            </a:prstGeom>
          </p:spPr>
        </p:pic>
      </p:grpSp>
      <p:sp>
        <p:nvSpPr>
          <p:cNvPr id="61" name="Rounded Rectangle 32">
            <a:extLst>
              <a:ext uri="{FF2B5EF4-FFF2-40B4-BE49-F238E27FC236}">
                <a16:creationId xmlns:a16="http://schemas.microsoft.com/office/drawing/2014/main" id="{B0799285-400A-8020-59D8-04BEF6311248}"/>
              </a:ext>
              <a:ext uri="{C183D7F6-B498-43B3-948B-1728B52AA6E4}">
                <adec:decorative xmlns:adec="http://schemas.microsoft.com/office/drawing/2017/decorative" val="1"/>
              </a:ext>
            </a:extLst>
          </p:cNvPr>
          <p:cNvSpPr/>
          <p:nvPr/>
        </p:nvSpPr>
        <p:spPr bwMode="auto">
          <a:xfrm>
            <a:off x="2665604" y="4139463"/>
            <a:ext cx="6408971" cy="552185"/>
          </a:xfrm>
          <a:prstGeom prst="roundRect">
            <a:avLst>
              <a:gd name="adj" fmla="val 3999"/>
            </a:avLst>
          </a:prstGeom>
          <a:solidFill>
            <a:srgbClr val="3A4953"/>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13716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200" b="0" i="0" u="none" strike="noStrike" kern="0" cap="none" spc="-50" normalizeH="0" baseline="0" noProof="0" err="1">
              <a:ln w="3175">
                <a:noFill/>
              </a:ln>
              <a:gradFill>
                <a:gsLst>
                  <a:gs pos="0">
                    <a:srgbClr val="8DC8E8"/>
                  </a:gs>
                  <a:gs pos="100000">
                    <a:srgbClr val="D59ED7"/>
                  </a:gs>
                </a:gsLst>
                <a:lin ang="0" scaled="1"/>
              </a:gradFill>
              <a:effectLst/>
              <a:uLnTx/>
              <a:uFillTx/>
              <a:latin typeface="Segoe UI Semibold"/>
              <a:ea typeface="+mn-ea"/>
              <a:cs typeface="Segoe Sans Display Semibold" pitchFamily="2" charset="0"/>
            </a:endParaRPr>
          </a:p>
        </p:txBody>
      </p:sp>
      <p:sp>
        <p:nvSpPr>
          <p:cNvPr id="62" name="Rounded Rectangle 30">
            <a:extLst>
              <a:ext uri="{FF2B5EF4-FFF2-40B4-BE49-F238E27FC236}">
                <a16:creationId xmlns:a16="http://schemas.microsoft.com/office/drawing/2014/main" id="{65C6A214-D0F7-0A4D-617E-16770107E344}"/>
              </a:ext>
              <a:ext uri="{C183D7F6-B498-43B3-948B-1728B52AA6E4}">
                <adec:decorative xmlns:adec="http://schemas.microsoft.com/office/drawing/2017/decorative" val="1"/>
              </a:ext>
            </a:extLst>
          </p:cNvPr>
          <p:cNvSpPr/>
          <p:nvPr/>
        </p:nvSpPr>
        <p:spPr bwMode="auto">
          <a:xfrm>
            <a:off x="2662116" y="3526352"/>
            <a:ext cx="6415947" cy="552185"/>
          </a:xfrm>
          <a:prstGeom prst="roundRect">
            <a:avLst>
              <a:gd name="adj" fmla="val 3999"/>
            </a:avLst>
          </a:prstGeom>
          <a:solidFill>
            <a:srgbClr val="3A4953"/>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13716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200" b="0" i="0" u="none" strike="noStrike" kern="0" cap="none" spc="-50" normalizeH="0" baseline="0" noProof="0" err="1">
              <a:ln w="3175">
                <a:noFill/>
              </a:ln>
              <a:gradFill>
                <a:gsLst>
                  <a:gs pos="0">
                    <a:srgbClr val="8DC8E8"/>
                  </a:gs>
                  <a:gs pos="100000">
                    <a:srgbClr val="D59ED7"/>
                  </a:gs>
                </a:gsLst>
                <a:lin ang="0" scaled="1"/>
              </a:gradFill>
              <a:effectLst/>
              <a:uLnTx/>
              <a:uFillTx/>
              <a:latin typeface="Segoe UI Semibold"/>
              <a:ea typeface="+mn-ea"/>
              <a:cs typeface="Segoe Sans Display Semibold" pitchFamily="2" charset="0"/>
            </a:endParaRPr>
          </a:p>
        </p:txBody>
      </p:sp>
      <p:sp>
        <p:nvSpPr>
          <p:cNvPr id="63" name="Rounded Rectangle 32">
            <a:extLst>
              <a:ext uri="{FF2B5EF4-FFF2-40B4-BE49-F238E27FC236}">
                <a16:creationId xmlns:a16="http://schemas.microsoft.com/office/drawing/2014/main" id="{30AEA313-DB26-B03A-74CF-C8F401F6B52A}"/>
              </a:ext>
              <a:ext uri="{C183D7F6-B498-43B3-948B-1728B52AA6E4}">
                <adec:decorative xmlns:adec="http://schemas.microsoft.com/office/drawing/2017/decorative" val="1"/>
              </a:ext>
            </a:extLst>
          </p:cNvPr>
          <p:cNvSpPr/>
          <p:nvPr/>
        </p:nvSpPr>
        <p:spPr bwMode="auto">
          <a:xfrm>
            <a:off x="2662115" y="4762225"/>
            <a:ext cx="6415948" cy="552185"/>
          </a:xfrm>
          <a:prstGeom prst="roundRect">
            <a:avLst>
              <a:gd name="adj" fmla="val 3999"/>
            </a:avLst>
          </a:prstGeom>
          <a:solidFill>
            <a:srgbClr val="3A4953"/>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137160" numCol="1" spcCol="0" rtlCol="0" fromWordArt="0" anchor="b" anchorCtr="0" forceAA="0" compatLnSpc="1">
            <a:prstTxWarp prst="textNoShape">
              <a:avLst/>
            </a:prstTxWarp>
            <a:noAutofit/>
          </a:bodyPr>
          <a:lstStyle/>
          <a:p>
            <a:pPr marL="0" marR="0" lvl="0" indent="0" algn="ctr" defTabSz="564085" rtl="0" eaLnBrk="1" fontAlgn="base" latinLnBrk="0" hangingPunct="1">
              <a:lnSpc>
                <a:spcPct val="100000"/>
              </a:lnSpc>
              <a:spcBef>
                <a:spcPct val="0"/>
              </a:spcBef>
              <a:spcAft>
                <a:spcPct val="0"/>
              </a:spcAft>
              <a:buClrTx/>
              <a:buSzTx/>
              <a:buFontTx/>
              <a:buNone/>
              <a:tabLst/>
              <a:defRPr/>
            </a:pPr>
            <a:endParaRPr kumimoji="0" lang="en-US" sz="1200" b="0" i="0" u="none" strike="noStrike" kern="0" cap="none" spc="-50" normalizeH="0" baseline="0" noProof="0" err="1">
              <a:ln w="3175">
                <a:noFill/>
              </a:ln>
              <a:gradFill>
                <a:gsLst>
                  <a:gs pos="0">
                    <a:srgbClr val="8DC8E8"/>
                  </a:gs>
                  <a:gs pos="100000">
                    <a:srgbClr val="D59ED7"/>
                  </a:gs>
                </a:gsLst>
                <a:lin ang="0" scaled="1"/>
              </a:gradFill>
              <a:effectLst/>
              <a:uLnTx/>
              <a:uFillTx/>
              <a:latin typeface="Segoe UI Semibold"/>
              <a:ea typeface="+mn-ea"/>
              <a:cs typeface="Segoe Sans Display Semibold" pitchFamily="2" charset="0"/>
            </a:endParaRPr>
          </a:p>
        </p:txBody>
      </p:sp>
      <p:pic>
        <p:nvPicPr>
          <p:cNvPr id="64" name="Picture 63" descr="OneLake Logo">
            <a:extLst>
              <a:ext uri="{FF2B5EF4-FFF2-40B4-BE49-F238E27FC236}">
                <a16:creationId xmlns:a16="http://schemas.microsoft.com/office/drawing/2014/main" id="{713E9FE9-9ACC-C97C-DC17-DB28CA94AB44}"/>
              </a:ext>
            </a:extLst>
          </p:cNvPr>
          <p:cNvPicPr>
            <a:picLocks noChangeAspect="1"/>
          </p:cNvPicPr>
          <p:nvPr/>
        </p:nvPicPr>
        <p:blipFill>
          <a:blip r:embed="rId9"/>
          <a:srcRect/>
          <a:stretch/>
        </p:blipFill>
        <p:spPr>
          <a:xfrm>
            <a:off x="5245262" y="4241269"/>
            <a:ext cx="344925" cy="345600"/>
          </a:xfrm>
          <a:prstGeom prst="rect">
            <a:avLst/>
          </a:prstGeom>
          <a:noFill/>
        </p:spPr>
      </p:pic>
      <p:sp>
        <p:nvSpPr>
          <p:cNvPr id="65" name="Text Placeholder 2">
            <a:extLst>
              <a:ext uri="{FF2B5EF4-FFF2-40B4-BE49-F238E27FC236}">
                <a16:creationId xmlns:a16="http://schemas.microsoft.com/office/drawing/2014/main" id="{4DE938B1-D5D9-AB92-9CBE-9EAC23368150}"/>
              </a:ext>
            </a:extLst>
          </p:cNvPr>
          <p:cNvSpPr txBox="1">
            <a:spLocks/>
          </p:cNvSpPr>
          <p:nvPr/>
        </p:nvSpPr>
        <p:spPr>
          <a:xfrm>
            <a:off x="5834282" y="4268212"/>
            <a:ext cx="1253923" cy="291715"/>
          </a:xfrm>
          <a:prstGeom prst="rect">
            <a:avLst/>
          </a:prstGeom>
          <a:noFill/>
        </p:spPr>
        <p:txBody>
          <a:bodyPr anchor="ctr"/>
          <a:lstStyle>
            <a:defPPr>
              <a:defRPr lang="en-US"/>
            </a:defPPr>
            <a:lvl1pPr marR="0" indent="0" defTabSz="932742" fontAlgn="auto">
              <a:lnSpc>
                <a:spcPct val="100000"/>
              </a:lnSpc>
              <a:spcBef>
                <a:spcPct val="0"/>
              </a:spcBef>
              <a:spcAft>
                <a:spcPts val="0"/>
              </a:spcAft>
              <a:buClrTx/>
              <a:buSzTx/>
              <a:buFont typeface="Wingdings" panose="05000000000000000000" pitchFamily="2" charset="2"/>
              <a:buNone/>
              <a:tabLst/>
              <a:defRPr sz="1800" spc="0" baseline="0">
                <a:ln w="3175">
                  <a:noFill/>
                </a:ln>
                <a:gradFill flip="none" rotWithShape="1">
                  <a:gsLst>
                    <a:gs pos="80000">
                      <a:srgbClr val="49C5B1"/>
                    </a:gs>
                    <a:gs pos="0">
                      <a:srgbClr val="8DC8E8"/>
                    </a:gs>
                  </a:gsLst>
                  <a:path path="circle">
                    <a:fillToRect l="100000" t="100000"/>
                  </a:path>
                  <a:tileRect r="-100000" b="-100000"/>
                </a:gradFill>
                <a:cs typeface="Segoe UI" panose="020B0502040204020203" pitchFamily="34" charset="0"/>
              </a:defRPr>
            </a:lvl1pPr>
            <a:lvl2pPr marL="457200" marR="0" indent="-228600" defTabSz="932742"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7225" marR="0" indent="-200025" defTabSz="932742"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963" marR="0" indent="-180975" defTabSz="932742"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938" marR="0" indent="-168275" defTabSz="932742"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742"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600" b="0" i="0" u="none" strike="noStrike" kern="1200" cap="none" spc="0" normalizeH="0" baseline="0" noProof="0">
                <a:ln w="3175">
                  <a:noFill/>
                </a:ln>
                <a:solidFill>
                  <a:srgbClr val="FFFFFF"/>
                </a:solidFill>
                <a:effectLst/>
                <a:uLnTx/>
                <a:uFillTx/>
                <a:latin typeface="Segoe UI Semibold"/>
                <a:ea typeface="+mn-ea"/>
                <a:cs typeface="Segoe UI" panose="020B0502040204020203" pitchFamily="34" charset="0"/>
              </a:rPr>
              <a:t>OneLake</a:t>
            </a:r>
          </a:p>
        </p:txBody>
      </p:sp>
      <p:sp>
        <p:nvSpPr>
          <p:cNvPr id="66" name="Text Placeholder 2">
            <a:extLst>
              <a:ext uri="{FF2B5EF4-FFF2-40B4-BE49-F238E27FC236}">
                <a16:creationId xmlns:a16="http://schemas.microsoft.com/office/drawing/2014/main" id="{821F10AB-6C39-4852-5B2C-603C00972BDE}"/>
              </a:ext>
            </a:extLst>
          </p:cNvPr>
          <p:cNvSpPr txBox="1">
            <a:spLocks/>
          </p:cNvSpPr>
          <p:nvPr/>
        </p:nvSpPr>
        <p:spPr>
          <a:xfrm>
            <a:off x="5842674" y="4924305"/>
            <a:ext cx="2823500" cy="264802"/>
          </a:xfrm>
          <a:prstGeom prst="rect">
            <a:avLst/>
          </a:prstGeom>
          <a:noFill/>
        </p:spPr>
        <p:txBody>
          <a:bodyPr anchor="ctr"/>
          <a:lstStyle>
            <a:defPPr>
              <a:defRPr lang="en-US"/>
            </a:defPPr>
            <a:lvl1pPr marR="0" indent="0" defTabSz="932742" fontAlgn="auto">
              <a:lnSpc>
                <a:spcPct val="100000"/>
              </a:lnSpc>
              <a:spcBef>
                <a:spcPct val="0"/>
              </a:spcBef>
              <a:spcAft>
                <a:spcPts val="0"/>
              </a:spcAft>
              <a:buClrTx/>
              <a:buSzTx/>
              <a:buFont typeface="Wingdings" panose="05000000000000000000" pitchFamily="2" charset="2"/>
              <a:buNone/>
              <a:tabLst/>
              <a:defRPr sz="1800" spc="0" baseline="0">
                <a:ln w="3175">
                  <a:noFill/>
                </a:ln>
                <a:gradFill flip="none" rotWithShape="1">
                  <a:gsLst>
                    <a:gs pos="80000">
                      <a:srgbClr val="49C5B1"/>
                    </a:gs>
                    <a:gs pos="0">
                      <a:srgbClr val="8DC8E8"/>
                    </a:gs>
                  </a:gsLst>
                  <a:path path="circle">
                    <a:fillToRect l="100000" t="100000"/>
                  </a:path>
                  <a:tileRect r="-100000" b="-100000"/>
                </a:gradFill>
                <a:cs typeface="Segoe UI" panose="020B0502040204020203" pitchFamily="34" charset="0"/>
              </a:defRPr>
            </a:lvl1pPr>
            <a:lvl2pPr marL="457200" marR="0" indent="-228600" defTabSz="932742" fontAlgn="auto">
              <a:lnSpc>
                <a:spcPct val="100000"/>
              </a:lnSpc>
              <a:spcBef>
                <a:spcPct val="20000"/>
              </a:spcBef>
              <a:spcAft>
                <a:spcPts val="0"/>
              </a:spcAft>
              <a:buClrTx/>
              <a:buSzPct val="90000"/>
              <a:buFont typeface="Wingdings" panose="05000000000000000000" pitchFamily="2" charset="2"/>
              <a:buChar char=""/>
              <a:tabLst/>
              <a:defRPr sz="2000" spc="0" baseline="0"/>
            </a:lvl2pPr>
            <a:lvl3pPr marL="657225" marR="0" indent="-200025" defTabSz="932742" fontAlgn="auto">
              <a:lnSpc>
                <a:spcPct val="100000"/>
              </a:lnSpc>
              <a:spcBef>
                <a:spcPct val="20000"/>
              </a:spcBef>
              <a:spcAft>
                <a:spcPts val="0"/>
              </a:spcAft>
              <a:buClrTx/>
              <a:buSzPct val="90000"/>
              <a:buFont typeface="Wingdings" panose="05000000000000000000" pitchFamily="2" charset="2"/>
              <a:buChar char=""/>
              <a:tabLst/>
              <a:defRPr sz="1600" spc="0" baseline="0"/>
            </a:lvl3pPr>
            <a:lvl4pPr marL="842963" marR="0" indent="-180975" defTabSz="932742"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938" marR="0" indent="-168275" defTabSz="932742"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742"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600" b="0" i="0" u="none" strike="noStrike" kern="1200" cap="none" spc="0" normalizeH="0" baseline="0" noProof="0">
                <a:ln w="3175">
                  <a:noFill/>
                </a:ln>
                <a:solidFill>
                  <a:srgbClr val="FFFFFF"/>
                </a:solidFill>
                <a:effectLst/>
                <a:uLnTx/>
                <a:uFillTx/>
                <a:latin typeface="Segoe UI Semibold"/>
                <a:ea typeface="+mn-ea"/>
                <a:cs typeface="Segoe UI" panose="020B0502040204020203" pitchFamily="34" charset="0"/>
              </a:rPr>
              <a:t>Purview Data Governance</a:t>
            </a:r>
          </a:p>
        </p:txBody>
      </p:sp>
      <p:pic>
        <p:nvPicPr>
          <p:cNvPr id="67" name="Picture 66">
            <a:extLst>
              <a:ext uri="{FF2B5EF4-FFF2-40B4-BE49-F238E27FC236}">
                <a16:creationId xmlns:a16="http://schemas.microsoft.com/office/drawing/2014/main" id="{1979E617-8036-C19C-1488-3C6895191A15}"/>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240848" y="4824800"/>
            <a:ext cx="382850" cy="382849"/>
          </a:xfrm>
          <a:prstGeom prst="rect">
            <a:avLst/>
          </a:prstGeom>
        </p:spPr>
      </p:pic>
      <p:sp>
        <p:nvSpPr>
          <p:cNvPr id="68" name="Text Placeholder 2">
            <a:extLst>
              <a:ext uri="{FF2B5EF4-FFF2-40B4-BE49-F238E27FC236}">
                <a16:creationId xmlns:a16="http://schemas.microsoft.com/office/drawing/2014/main" id="{120A819E-A371-1F31-D741-900D84F5356C}"/>
              </a:ext>
            </a:extLst>
          </p:cNvPr>
          <p:cNvSpPr txBox="1">
            <a:spLocks/>
          </p:cNvSpPr>
          <p:nvPr/>
        </p:nvSpPr>
        <p:spPr>
          <a:xfrm>
            <a:off x="5842857" y="3567744"/>
            <a:ext cx="1253634" cy="407371"/>
          </a:xfrm>
          <a:prstGeom prst="rect">
            <a:avLst/>
          </a:prstGeom>
          <a:noFill/>
        </p:spPr>
        <p:txBody>
          <a:bodyPr anchor="ct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en-US" sz="1600" b="0" i="0" u="none" strike="noStrike" kern="1200" cap="none" spc="0" normalizeH="0" baseline="0" noProof="0">
                <a:ln w="3175">
                  <a:noFill/>
                </a:ln>
                <a:solidFill>
                  <a:srgbClr val="FFFFFF"/>
                </a:solidFill>
                <a:effectLst/>
                <a:uLnTx/>
                <a:uFillTx/>
                <a:latin typeface="Segoe UI Semibold"/>
                <a:ea typeface="+mn-ea"/>
                <a:cs typeface="Segoe UI" panose="020B0502040204020203" pitchFamily="34" charset="0"/>
              </a:rPr>
              <a:t>AI</a:t>
            </a:r>
          </a:p>
        </p:txBody>
      </p:sp>
      <p:pic>
        <p:nvPicPr>
          <p:cNvPr id="69" name="Picture 68" descr="A rainbow colored logo on a black background&#10;&#10;Description automatically generated">
            <a:extLst>
              <a:ext uri="{FF2B5EF4-FFF2-40B4-BE49-F238E27FC236}">
                <a16:creationId xmlns:a16="http://schemas.microsoft.com/office/drawing/2014/main" id="{181DEDAD-8E19-079C-8DFD-F93A35FD113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26911" y="3589576"/>
            <a:ext cx="414264" cy="413810"/>
          </a:xfrm>
          <a:prstGeom prst="rect">
            <a:avLst/>
          </a:prstGeom>
        </p:spPr>
      </p:pic>
      <p:grpSp>
        <p:nvGrpSpPr>
          <p:cNvPr id="70" name="Group 69">
            <a:extLst>
              <a:ext uri="{FF2B5EF4-FFF2-40B4-BE49-F238E27FC236}">
                <a16:creationId xmlns:a16="http://schemas.microsoft.com/office/drawing/2014/main" id="{00671D02-AC14-8A78-9540-019A1D0B8F3D}"/>
              </a:ext>
            </a:extLst>
          </p:cNvPr>
          <p:cNvGrpSpPr/>
          <p:nvPr/>
        </p:nvGrpSpPr>
        <p:grpSpPr>
          <a:xfrm>
            <a:off x="2669075" y="5833158"/>
            <a:ext cx="6197066" cy="557973"/>
            <a:chOff x="1437097" y="5761081"/>
            <a:chExt cx="9337892" cy="557973"/>
          </a:xfrm>
        </p:grpSpPr>
        <p:sp>
          <p:nvSpPr>
            <p:cNvPr id="71" name="Title 1">
              <a:extLst>
                <a:ext uri="{FF2B5EF4-FFF2-40B4-BE49-F238E27FC236}">
                  <a16:creationId xmlns:a16="http://schemas.microsoft.com/office/drawing/2014/main" id="{0F10C891-4FC1-164D-9D6C-89E1B5070E65}"/>
                </a:ext>
              </a:extLst>
            </p:cNvPr>
            <p:cNvSpPr txBox="1">
              <a:spLocks/>
            </p:cNvSpPr>
            <p:nvPr/>
          </p:nvSpPr>
          <p:spPr>
            <a:xfrm>
              <a:off x="1437097" y="5761081"/>
              <a:ext cx="1497083" cy="430887"/>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CA" sz="1400" b="0" i="0" u="none" strike="noStrike" kern="1200" cap="none" spc="0" normalizeH="0" baseline="0" noProof="0">
                  <a:ln w="3175">
                    <a:noFill/>
                  </a:ln>
                  <a:solidFill>
                    <a:srgbClr val="080808"/>
                  </a:solidFill>
                  <a:effectLst/>
                  <a:uLnTx/>
                  <a:uFillTx/>
                  <a:latin typeface="Segoe UI Semibold"/>
                  <a:ea typeface="+mn-ea"/>
                  <a:cs typeface="Segoe UI" pitchFamily="34" charset="0"/>
                </a:rPr>
                <a:t>Unified</a:t>
              </a:r>
            </a:p>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CA" sz="1400" b="0" i="0" u="none" strike="noStrike" kern="1200" cap="none" spc="0" normalizeH="0" baseline="0" noProof="0">
                  <a:ln w="3175">
                    <a:noFill/>
                  </a:ln>
                  <a:solidFill>
                    <a:srgbClr val="080808"/>
                  </a:solidFill>
                  <a:effectLst/>
                  <a:uLnTx/>
                  <a:uFillTx/>
                  <a:latin typeface="Segoe UI Semibold"/>
                  <a:ea typeface="+mn-ea"/>
                  <a:cs typeface="Segoe UI" pitchFamily="34" charset="0"/>
                </a:rPr>
                <a:t>architecture</a:t>
              </a:r>
            </a:p>
          </p:txBody>
        </p:sp>
        <p:sp>
          <p:nvSpPr>
            <p:cNvPr id="72" name="Title 1">
              <a:extLst>
                <a:ext uri="{FF2B5EF4-FFF2-40B4-BE49-F238E27FC236}">
                  <a16:creationId xmlns:a16="http://schemas.microsoft.com/office/drawing/2014/main" id="{7AC1BB7B-6559-1DD8-834A-CFC76E70801C}"/>
                </a:ext>
              </a:extLst>
            </p:cNvPr>
            <p:cNvSpPr txBox="1">
              <a:spLocks/>
            </p:cNvSpPr>
            <p:nvPr/>
          </p:nvSpPr>
          <p:spPr>
            <a:xfrm>
              <a:off x="3928136" y="5761081"/>
              <a:ext cx="1409622" cy="430887"/>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CA" sz="1400" b="0" i="0" u="none" strike="noStrike" kern="1200" cap="none" spc="0" normalizeH="0" baseline="0" noProof="0">
                  <a:ln w="3175">
                    <a:noFill/>
                  </a:ln>
                  <a:solidFill>
                    <a:srgbClr val="080808"/>
                  </a:solidFill>
                  <a:effectLst/>
                  <a:uLnTx/>
                  <a:uFillTx/>
                  <a:latin typeface="Segoe UI Semibold"/>
                  <a:ea typeface="+mn-ea"/>
                  <a:cs typeface="Segoe UI" pitchFamily="34" charset="0"/>
                </a:rPr>
                <a:t>Unified experience</a:t>
              </a:r>
            </a:p>
          </p:txBody>
        </p:sp>
        <p:sp>
          <p:nvSpPr>
            <p:cNvPr id="73" name="Title 1">
              <a:extLst>
                <a:ext uri="{FF2B5EF4-FFF2-40B4-BE49-F238E27FC236}">
                  <a16:creationId xmlns:a16="http://schemas.microsoft.com/office/drawing/2014/main" id="{EE656BB1-BC88-F842-A7FB-38CD2CC67A31}"/>
                </a:ext>
              </a:extLst>
            </p:cNvPr>
            <p:cNvSpPr txBox="1">
              <a:spLocks/>
            </p:cNvSpPr>
            <p:nvPr/>
          </p:nvSpPr>
          <p:spPr>
            <a:xfrm>
              <a:off x="6329847" y="5761081"/>
              <a:ext cx="1538112" cy="430887"/>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CA" sz="1400" b="0" i="0" u="none" strike="noStrike" kern="1200" cap="none" spc="0" normalizeH="0" baseline="0" noProof="0">
                  <a:ln w="3175">
                    <a:noFill/>
                  </a:ln>
                  <a:solidFill>
                    <a:srgbClr val="080808"/>
                  </a:solidFill>
                  <a:effectLst/>
                  <a:uLnTx/>
                  <a:uFillTx/>
                  <a:latin typeface="Segoe UI Semibold"/>
                  <a:ea typeface="+mn-ea"/>
                  <a:cs typeface="Segoe UI" pitchFamily="34" charset="0"/>
                </a:rPr>
                <a:t>Unified governance</a:t>
              </a:r>
            </a:p>
          </p:txBody>
        </p:sp>
        <p:sp>
          <p:nvSpPr>
            <p:cNvPr id="74" name="Title 1">
              <a:extLst>
                <a:ext uri="{FF2B5EF4-FFF2-40B4-BE49-F238E27FC236}">
                  <a16:creationId xmlns:a16="http://schemas.microsoft.com/office/drawing/2014/main" id="{79646AC7-D34B-D075-FB52-97CE064707D5}"/>
                </a:ext>
              </a:extLst>
            </p:cNvPr>
            <p:cNvSpPr txBox="1">
              <a:spLocks/>
            </p:cNvSpPr>
            <p:nvPr/>
          </p:nvSpPr>
          <p:spPr>
            <a:xfrm>
              <a:off x="8835989" y="5761081"/>
              <a:ext cx="1939000" cy="430887"/>
            </a:xfrm>
            <a:prstGeom prst="rect">
              <a:avLst/>
            </a:prstGeom>
          </p:spPr>
          <p:txBody>
            <a:bodyPr vert="horz" wrap="square" lIns="0" tIns="0" rIns="0" bIns="0" rtlCol="0" anchor="t">
              <a:spAutoFit/>
            </a:bodyPr>
            <a:lstStyle>
              <a:lvl1pPr algn="ctr"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CA" sz="1400" b="0" i="0" u="none" strike="noStrike" kern="1200" cap="none" spc="0" normalizeH="0" baseline="0" noProof="0">
                  <a:ln w="3175">
                    <a:noFill/>
                  </a:ln>
                  <a:solidFill>
                    <a:srgbClr val="080808"/>
                  </a:solidFill>
                  <a:effectLst/>
                  <a:uLnTx/>
                  <a:uFillTx/>
                  <a:latin typeface="Segoe UI Semibold"/>
                  <a:ea typeface="+mn-ea"/>
                  <a:cs typeface="Segoe UI" pitchFamily="34" charset="0"/>
                </a:rPr>
                <a:t>Unified business model</a:t>
              </a:r>
            </a:p>
          </p:txBody>
        </p:sp>
        <p:cxnSp>
          <p:nvCxnSpPr>
            <p:cNvPr id="75" name="Straight Connector 74">
              <a:extLst>
                <a:ext uri="{FF2B5EF4-FFF2-40B4-BE49-F238E27FC236}">
                  <a16:creationId xmlns:a16="http://schemas.microsoft.com/office/drawing/2014/main" id="{AF593211-0D3A-46FC-E4F7-0E41BF3969A5}"/>
                </a:ext>
              </a:extLst>
            </p:cNvPr>
            <p:cNvCxnSpPr>
              <a:cxnSpLocks/>
            </p:cNvCxnSpPr>
            <p:nvPr/>
          </p:nvCxnSpPr>
          <p:spPr>
            <a:xfrm>
              <a:off x="3429170" y="5823547"/>
              <a:ext cx="0" cy="495507"/>
            </a:xfrm>
            <a:prstGeom prst="line">
              <a:avLst/>
            </a:prstGeom>
            <a:noFill/>
            <a:ln w="19050" cap="flat" cmpd="sng" algn="ctr">
              <a:solidFill>
                <a:sysClr val="windowText" lastClr="000000">
                  <a:alpha val="10000"/>
                </a:sysClr>
              </a:solidFill>
              <a:prstDash val="solid"/>
              <a:miter lim="800000"/>
              <a:headEnd type="none" w="lg" len="med"/>
              <a:tailEnd type="none" w="lg" len="med"/>
            </a:ln>
            <a:effectLst/>
          </p:spPr>
        </p:cxnSp>
        <p:cxnSp>
          <p:nvCxnSpPr>
            <p:cNvPr id="76" name="Straight Connector 75">
              <a:extLst>
                <a:ext uri="{FF2B5EF4-FFF2-40B4-BE49-F238E27FC236}">
                  <a16:creationId xmlns:a16="http://schemas.microsoft.com/office/drawing/2014/main" id="{4B516E23-EEE1-1FF2-FAB6-D0D0B643FAB4}"/>
                </a:ext>
              </a:extLst>
            </p:cNvPr>
            <p:cNvCxnSpPr>
              <a:cxnSpLocks/>
            </p:cNvCxnSpPr>
            <p:nvPr/>
          </p:nvCxnSpPr>
          <p:spPr>
            <a:xfrm>
              <a:off x="5836723" y="5800557"/>
              <a:ext cx="0" cy="495507"/>
            </a:xfrm>
            <a:prstGeom prst="line">
              <a:avLst/>
            </a:prstGeom>
            <a:noFill/>
            <a:ln w="19050" cap="flat" cmpd="sng" algn="ctr">
              <a:solidFill>
                <a:sysClr val="windowText" lastClr="000000">
                  <a:alpha val="10000"/>
                </a:sysClr>
              </a:solidFill>
              <a:prstDash val="solid"/>
              <a:miter lim="800000"/>
              <a:headEnd type="none" w="lg" len="med"/>
              <a:tailEnd type="none" w="lg" len="med"/>
            </a:ln>
            <a:effectLst/>
          </p:spPr>
        </p:cxnSp>
        <p:cxnSp>
          <p:nvCxnSpPr>
            <p:cNvPr id="77" name="Straight Connector 76">
              <a:extLst>
                <a:ext uri="{FF2B5EF4-FFF2-40B4-BE49-F238E27FC236}">
                  <a16:creationId xmlns:a16="http://schemas.microsoft.com/office/drawing/2014/main" id="{12695FE6-550A-1ACD-313C-1ABBDD24A8BF}"/>
                </a:ext>
              </a:extLst>
            </p:cNvPr>
            <p:cNvCxnSpPr>
              <a:cxnSpLocks/>
            </p:cNvCxnSpPr>
            <p:nvPr/>
          </p:nvCxnSpPr>
          <p:spPr>
            <a:xfrm>
              <a:off x="8361085" y="5766637"/>
              <a:ext cx="0" cy="495507"/>
            </a:xfrm>
            <a:prstGeom prst="line">
              <a:avLst/>
            </a:prstGeom>
            <a:noFill/>
            <a:ln w="19050" cap="flat" cmpd="sng" algn="ctr">
              <a:solidFill>
                <a:sysClr val="windowText" lastClr="000000">
                  <a:alpha val="10000"/>
                </a:sysClr>
              </a:solidFill>
              <a:prstDash val="solid"/>
              <a:miter lim="800000"/>
              <a:headEnd type="none" w="lg" len="med"/>
              <a:tailEnd type="none" w="lg" len="med"/>
            </a:ln>
            <a:effectLst/>
          </p:spPr>
        </p:cxnSp>
      </p:grpSp>
      <p:grpSp>
        <p:nvGrpSpPr>
          <p:cNvPr id="78" name="Group 77">
            <a:extLst>
              <a:ext uri="{FF2B5EF4-FFF2-40B4-BE49-F238E27FC236}">
                <a16:creationId xmlns:a16="http://schemas.microsoft.com/office/drawing/2014/main" id="{14DDCC36-EA07-F7B9-8D81-C6F4461D1147}"/>
              </a:ext>
            </a:extLst>
          </p:cNvPr>
          <p:cNvGrpSpPr/>
          <p:nvPr/>
        </p:nvGrpSpPr>
        <p:grpSpPr>
          <a:xfrm>
            <a:off x="6887984" y="2149255"/>
            <a:ext cx="901138" cy="1203945"/>
            <a:chOff x="6186326" y="2182072"/>
            <a:chExt cx="901138" cy="1203945"/>
          </a:xfrm>
        </p:grpSpPr>
        <p:grpSp>
          <p:nvGrpSpPr>
            <p:cNvPr id="79" name="Group 78">
              <a:extLst>
                <a:ext uri="{FF2B5EF4-FFF2-40B4-BE49-F238E27FC236}">
                  <a16:creationId xmlns:a16="http://schemas.microsoft.com/office/drawing/2014/main" id="{8CEA84AB-23C7-9C41-38AB-00BBD357C57F}"/>
                </a:ext>
              </a:extLst>
            </p:cNvPr>
            <p:cNvGrpSpPr/>
            <p:nvPr/>
          </p:nvGrpSpPr>
          <p:grpSpPr>
            <a:xfrm>
              <a:off x="6186326" y="2182072"/>
              <a:ext cx="901138" cy="1203945"/>
              <a:chOff x="3980931" y="2207301"/>
              <a:chExt cx="991251" cy="1094495"/>
            </a:xfrm>
          </p:grpSpPr>
          <p:sp>
            <p:nvSpPr>
              <p:cNvPr id="81" name="Rounded Rectangle 16">
                <a:extLst>
                  <a:ext uri="{FF2B5EF4-FFF2-40B4-BE49-F238E27FC236}">
                    <a16:creationId xmlns:a16="http://schemas.microsoft.com/office/drawing/2014/main" id="{120F09F7-9674-9711-77C5-A8CFE8130855}"/>
                  </a:ext>
                </a:extLst>
              </p:cNvPr>
              <p:cNvSpPr/>
              <p:nvPr/>
            </p:nvSpPr>
            <p:spPr>
              <a:xfrm>
                <a:off x="3980931" y="2207301"/>
                <a:ext cx="991251" cy="1094495"/>
              </a:xfrm>
              <a:prstGeom prst="roundRect">
                <a:avLst>
                  <a:gd name="adj" fmla="val 6586"/>
                </a:avLst>
              </a:prstGeom>
              <a:solidFill>
                <a:srgbClr val="091F2C"/>
              </a:solidFill>
              <a:ln w="9525" cap="flat" cmpd="sng" algn="ctr">
                <a:noFill/>
                <a:prstDash val="solid"/>
                <a:headEnd type="none" w="med" len="med"/>
                <a:tailEnd type="none" w="med" len="med"/>
              </a:ln>
              <a:effectLst>
                <a:outerShdw blurRad="63500" dist="38100" dir="2700000" algn="tl" rotWithShape="0">
                  <a:prstClr val="black">
                    <a:alpha val="50000"/>
                  </a:prstClr>
                </a:outerShdw>
              </a:effectLst>
              <a:scene3d>
                <a:camera prst="perspectiveLeft" fov="2100000">
                  <a:rot lat="0" lon="0" rev="0"/>
                </a:camera>
                <a:lightRig rig="threePt" dir="t"/>
              </a:scene3d>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solidFill>
                    <a:srgbClr val="091F2C"/>
                  </a:solidFill>
                  <a:effectLst/>
                  <a:uLnTx/>
                  <a:uFillTx/>
                  <a:latin typeface="Segoe UI"/>
                  <a:ea typeface="+mn-ea"/>
                  <a:cs typeface="Segoe UI" pitchFamily="34" charset="0"/>
                </a:endParaRPr>
              </a:p>
            </p:txBody>
          </p:sp>
          <p:sp>
            <p:nvSpPr>
              <p:cNvPr id="82" name="Rounded Rectangle 303">
                <a:extLst>
                  <a:ext uri="{FF2B5EF4-FFF2-40B4-BE49-F238E27FC236}">
                    <a16:creationId xmlns:a16="http://schemas.microsoft.com/office/drawing/2014/main" id="{F36243C3-6865-76C5-B582-623BF7B3AA60}"/>
                  </a:ext>
                </a:extLst>
              </p:cNvPr>
              <p:cNvSpPr/>
              <p:nvPr/>
            </p:nvSpPr>
            <p:spPr>
              <a:xfrm>
                <a:off x="4059104" y="2878196"/>
                <a:ext cx="833483" cy="174373"/>
              </a:xfrm>
              <a:prstGeom prst="roundRect">
                <a:avLst>
                  <a:gd name="adj" fmla="val 6586"/>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gradFill>
                      <a:gsLst>
                        <a:gs pos="14000">
                          <a:srgbClr val="FFFFFF"/>
                        </a:gs>
                        <a:gs pos="59000">
                          <a:srgbClr val="FFFFFF"/>
                        </a:gs>
                      </a:gsLst>
                      <a:path path="circle">
                        <a:fillToRect l="100000" t="100000"/>
                      </a:path>
                    </a:gradFill>
                    <a:effectLst/>
                    <a:uLnTx/>
                    <a:uFillTx/>
                    <a:latin typeface="Segoe UI Semibold"/>
                    <a:ea typeface="+mn-ea"/>
                    <a:cs typeface="+mn-cs"/>
                  </a:rPr>
                  <a:t>Analytics</a:t>
                </a:r>
              </a:p>
            </p:txBody>
          </p:sp>
        </p:grpSp>
        <p:pic>
          <p:nvPicPr>
            <p:cNvPr id="80" name="Graphic 79">
              <a:extLst>
                <a:ext uri="{FF2B5EF4-FFF2-40B4-BE49-F238E27FC236}">
                  <a16:creationId xmlns:a16="http://schemas.microsoft.com/office/drawing/2014/main" id="{A500EB1F-DC9A-F076-2782-5502ABFD5826}"/>
                </a:ext>
              </a:extLst>
            </p:cNvPr>
            <p:cNvPicPr>
              <a:picLocks noChangeAspect="1"/>
            </p:cNvPicPr>
            <p:nvPr/>
          </p:nvPicPr>
          <p:blipFill rotWithShape="1">
            <a:blip r:embed="rId12">
              <a:extLst>
                <a:ext uri="{96DAC541-7B7A-43D3-8B79-37D633B846F1}">
                  <asvg:svgBlip xmlns:asvg="http://schemas.microsoft.com/office/drawing/2016/SVG/main" r:embed="rId13"/>
                </a:ext>
              </a:extLst>
            </a:blip>
            <a:srcRect l="-2453" r="-2453"/>
            <a:stretch/>
          </p:blipFill>
          <p:spPr>
            <a:xfrm>
              <a:off x="6451965" y="2379782"/>
              <a:ext cx="345665" cy="329502"/>
            </a:xfrm>
            <a:prstGeom prst="rect">
              <a:avLst/>
            </a:prstGeom>
          </p:spPr>
        </p:pic>
      </p:grpSp>
      <p:sp>
        <p:nvSpPr>
          <p:cNvPr id="83" name="Rectangle: Rounded Corners 2">
            <a:extLst>
              <a:ext uri="{FF2B5EF4-FFF2-40B4-BE49-F238E27FC236}">
                <a16:creationId xmlns:a16="http://schemas.microsoft.com/office/drawing/2014/main" id="{FED546A9-DDB4-2C8F-2266-7A561A868E10}"/>
              </a:ext>
            </a:extLst>
          </p:cNvPr>
          <p:cNvSpPr/>
          <p:nvPr/>
        </p:nvSpPr>
        <p:spPr bwMode="auto">
          <a:xfrm>
            <a:off x="5447169" y="2158710"/>
            <a:ext cx="954076" cy="1210949"/>
          </a:xfrm>
          <a:prstGeom prst="roundRect">
            <a:avLst>
              <a:gd name="adj" fmla="val 8557"/>
            </a:avLst>
          </a:prstGeom>
          <a:noFill/>
          <a:ln w="28575" cap="flat" cmpd="sng" algn="ctr">
            <a:solidFill>
              <a:sysClr val="windowText" lastClr="000000"/>
            </a:solidFill>
            <a:prstDash val="solid"/>
            <a:miter lim="800000"/>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solidFill>
                <a:srgbClr val="091F2C"/>
              </a:solidFill>
              <a:effectLst/>
              <a:uLnTx/>
              <a:uFillTx/>
              <a:latin typeface="Segoe UI"/>
              <a:ea typeface="Segoe UI" pitchFamily="34" charset="0"/>
              <a:cs typeface="Segoe UI" pitchFamily="34" charset="0"/>
            </a:endParaRPr>
          </a:p>
        </p:txBody>
      </p:sp>
      <p:pic>
        <p:nvPicPr>
          <p:cNvPr id="2" name="Picture 1">
            <a:extLst>
              <a:ext uri="{FF2B5EF4-FFF2-40B4-BE49-F238E27FC236}">
                <a16:creationId xmlns:a16="http://schemas.microsoft.com/office/drawing/2014/main" id="{F9BE9180-288B-3347-B35F-0F40935775E7}"/>
              </a:ext>
              <a:ext uri="{C183D7F6-B498-43B3-948B-1728B52AA6E4}">
                <adec:decorative xmlns:adec="http://schemas.microsoft.com/office/drawing/2017/decorative" val="1"/>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4308464" y="2326040"/>
            <a:ext cx="350583" cy="381885"/>
          </a:xfrm>
          <a:prstGeom prst="rect">
            <a:avLst/>
          </a:prstGeom>
        </p:spPr>
      </p:pic>
    </p:spTree>
    <p:extLst>
      <p:ext uri="{BB962C8B-B14F-4D97-AF65-F5344CB8AC3E}">
        <p14:creationId xmlns:p14="http://schemas.microsoft.com/office/powerpoint/2010/main" val="398060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path" presetSubtype="0" decel="50000" fill="hold" nodeType="withEffect">
                                  <p:stCondLst>
                                    <p:cond delay="0"/>
                                  </p:stCondLst>
                                  <p:childTnLst>
                                    <p:animMotion origin="layout" path="M -0.01744 0.00093 L 0.00092 0.00093 " pathEditMode="relative" rAng="0" ptsTypes="AA">
                                      <p:cBhvr>
                                        <p:cTn id="9" dur="500" fill="hold"/>
                                        <p:tgtEl>
                                          <p:spTgt spid="35"/>
                                        </p:tgtEl>
                                        <p:attrNameLst>
                                          <p:attrName>ppt_x</p:attrName>
                                          <p:attrName>ppt_y</p:attrName>
                                        </p:attrNameLst>
                                      </p:cBhvr>
                                      <p:rCtr x="911" y="0"/>
                                    </p:animMotion>
                                  </p:childTnLst>
                                </p:cTn>
                              </p:par>
                              <p:par>
                                <p:cTn id="10" presetID="10" presetClass="entr" presetSubtype="0"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42" presetClass="path" presetSubtype="0" decel="50000" fill="hold" nodeType="withEffect">
                                  <p:stCondLst>
                                    <p:cond delay="0"/>
                                  </p:stCondLst>
                                  <p:childTnLst>
                                    <p:animMotion origin="layout" path="M -0.01744 0.00093 L 0.00092 0.00093 " pathEditMode="relative" rAng="0" ptsTypes="AA">
                                      <p:cBhvr>
                                        <p:cTn id="14" dur="500" fill="hold"/>
                                        <p:tgtEl>
                                          <p:spTgt spid="36"/>
                                        </p:tgtEl>
                                        <p:attrNameLst>
                                          <p:attrName>ppt_x</p:attrName>
                                          <p:attrName>ppt_y</p:attrName>
                                        </p:attrNameLst>
                                      </p:cBhvr>
                                      <p:rCtr x="911" y="0"/>
                                    </p:animMotion>
                                  </p:childTnLst>
                                </p:cTn>
                              </p:par>
                              <p:par>
                                <p:cTn id="15" presetID="10" presetClass="entr" presetSubtype="0" fill="hold" grpId="0" nodeType="withEffect">
                                  <p:stCondLst>
                                    <p:cond delay="2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42" presetClass="path" presetSubtype="0" decel="50000" fill="hold" grpId="1" nodeType="withEffect">
                                  <p:stCondLst>
                                    <p:cond delay="200"/>
                                  </p:stCondLst>
                                  <p:childTnLst>
                                    <p:animMotion origin="layout" path="M -0.01744 0.00093 L 0.00092 0.00093 " pathEditMode="relative" rAng="0" ptsTypes="AA">
                                      <p:cBhvr>
                                        <p:cTn id="19" dur="500" fill="hold"/>
                                        <p:tgtEl>
                                          <p:spTgt spid="37"/>
                                        </p:tgtEl>
                                        <p:attrNameLst>
                                          <p:attrName>ppt_x</p:attrName>
                                          <p:attrName>ppt_y</p:attrName>
                                        </p:attrNameLst>
                                      </p:cBhvr>
                                      <p:rCtr x="911" y="0"/>
                                    </p:animMotion>
                                  </p:childTnLst>
                                </p:cTn>
                              </p:par>
                              <p:par>
                                <p:cTn id="20" presetID="10" presetClass="entr" presetSubtype="0" fill="hold" grpId="0" nodeType="withEffect">
                                  <p:stCondLst>
                                    <p:cond delay="20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42" presetClass="path" presetSubtype="0" decel="50000" fill="hold" grpId="1" nodeType="withEffect">
                                  <p:stCondLst>
                                    <p:cond delay="200"/>
                                  </p:stCondLst>
                                  <p:childTnLst>
                                    <p:animMotion origin="layout" path="M -0.01744 0.00093 L 0.00092 0.00093 " pathEditMode="relative" rAng="0" ptsTypes="AA">
                                      <p:cBhvr>
                                        <p:cTn id="24" dur="500" fill="hold"/>
                                        <p:tgtEl>
                                          <p:spTgt spid="38"/>
                                        </p:tgtEl>
                                        <p:attrNameLst>
                                          <p:attrName>ppt_x</p:attrName>
                                          <p:attrName>ppt_y</p:attrName>
                                        </p:attrNameLst>
                                      </p:cBhvr>
                                      <p:rCtr x="9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P spid="38" grpId="0"/>
      <p:bldP spid="3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2608C4A-ACEA-E545-5F4D-F726EA894634}"/>
              </a:ext>
            </a:extLst>
          </p:cNvPr>
          <p:cNvGrpSpPr/>
          <p:nvPr/>
        </p:nvGrpSpPr>
        <p:grpSpPr>
          <a:xfrm>
            <a:off x="6313118" y="1105859"/>
            <a:ext cx="5296272" cy="1470288"/>
            <a:chOff x="6313118" y="1469113"/>
            <a:chExt cx="5296272" cy="1470288"/>
          </a:xfrm>
        </p:grpSpPr>
        <p:sp>
          <p:nvSpPr>
            <p:cNvPr id="8" name="Rectangle: Rounded Corners 6">
              <a:extLst>
                <a:ext uri="{FF2B5EF4-FFF2-40B4-BE49-F238E27FC236}">
                  <a16:creationId xmlns:a16="http://schemas.microsoft.com/office/drawing/2014/main" id="{CEEB66A4-0FA5-2A38-C0B0-57260707A28B}"/>
                </a:ext>
              </a:extLst>
            </p:cNvPr>
            <p:cNvSpPr/>
            <p:nvPr/>
          </p:nvSpPr>
          <p:spPr>
            <a:xfrm>
              <a:off x="6313118" y="1524000"/>
              <a:ext cx="5296272" cy="1415401"/>
            </a:xfrm>
            <a:prstGeom prst="roundRect">
              <a:avLst>
                <a:gd name="adj" fmla="val 11413"/>
              </a:avLst>
            </a:prstGeom>
            <a:gradFill flip="none" rotWithShape="0">
              <a:gsLst>
                <a:gs pos="0">
                  <a:srgbClr val="097DDD"/>
                </a:gs>
                <a:gs pos="100000">
                  <a:srgbClr val="F4364C"/>
                </a:gs>
                <a:gs pos="48000">
                  <a:srgbClr val="C03BC4"/>
                </a:gs>
              </a:gsLst>
              <a:lin ang="18000000" scaled="0"/>
              <a:tileRect/>
            </a:gradFill>
            <a:ln>
              <a:noFill/>
              <a:headEnd type="none" w="med" len="med"/>
              <a:tailEnd type="none" w="med" len="med"/>
            </a:ln>
            <a:effectLst>
              <a:outerShdw blurRad="190500" dist="38100" dir="5400000" sx="101000" sy="101000" algn="t" rotWithShape="0">
                <a:prstClr val="black">
                  <a:alpha val="22000"/>
                </a:prstClr>
              </a:outerShdw>
              <a:softEdge rad="0"/>
            </a:effectLst>
            <a:scene3d>
              <a:camera prst="orthographicFront"/>
              <a:lightRig rig="soft" dir="t"/>
            </a:scene3d>
            <a:sp3d prstMaterial="plastic">
              <a:extrusionClr>
                <a:schemeClr val="accent6"/>
              </a:extrusionClr>
              <a:contourClr>
                <a:schemeClr val="accent1"/>
              </a:contourClr>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Sans Text Semibold"/>
                <a:ea typeface="+mn-ea"/>
                <a:cs typeface="Segoe UI" pitchFamily="34" charset="0"/>
              </a:endParaRPr>
            </a:p>
          </p:txBody>
        </p:sp>
        <p:sp>
          <p:nvSpPr>
            <p:cNvPr id="9" name="Rectangle: Rounded Corners 6">
              <a:extLst>
                <a:ext uri="{FF2B5EF4-FFF2-40B4-BE49-F238E27FC236}">
                  <a16:creationId xmlns:a16="http://schemas.microsoft.com/office/drawing/2014/main" id="{ED993910-FFF7-CF8F-7892-68C609F6BDC6}"/>
                </a:ext>
              </a:extLst>
            </p:cNvPr>
            <p:cNvSpPr/>
            <p:nvPr/>
          </p:nvSpPr>
          <p:spPr>
            <a:xfrm>
              <a:off x="6313118" y="1469113"/>
              <a:ext cx="5296272" cy="1415401"/>
            </a:xfrm>
            <a:prstGeom prst="roundRect">
              <a:avLst>
                <a:gd name="adj" fmla="val 11413"/>
              </a:avLst>
            </a:prstGeom>
            <a:gradFill>
              <a:gsLst>
                <a:gs pos="25000">
                  <a:schemeClr val="bg1"/>
                </a:gs>
                <a:gs pos="0">
                  <a:schemeClr val="bg1">
                    <a:lumMod val="95000"/>
                  </a:schemeClr>
                </a:gs>
              </a:gsLst>
              <a:lin ang="5400000" scaled="0"/>
            </a:gra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mn-ea"/>
                <a:cs typeface="Segoe UI" pitchFamily="34" charset="0"/>
              </a:endParaRPr>
            </a:p>
          </p:txBody>
        </p:sp>
      </p:grpSp>
      <p:grpSp>
        <p:nvGrpSpPr>
          <p:cNvPr id="18" name="Group 17">
            <a:extLst>
              <a:ext uri="{FF2B5EF4-FFF2-40B4-BE49-F238E27FC236}">
                <a16:creationId xmlns:a16="http://schemas.microsoft.com/office/drawing/2014/main" id="{B3A4C2D0-82CC-C481-4A94-A4573065CD94}"/>
              </a:ext>
            </a:extLst>
          </p:cNvPr>
          <p:cNvGrpSpPr/>
          <p:nvPr/>
        </p:nvGrpSpPr>
        <p:grpSpPr>
          <a:xfrm>
            <a:off x="6313118" y="2783910"/>
            <a:ext cx="5296272" cy="1470288"/>
            <a:chOff x="6313118" y="1469113"/>
            <a:chExt cx="5296272" cy="1470288"/>
          </a:xfrm>
        </p:grpSpPr>
        <p:sp>
          <p:nvSpPr>
            <p:cNvPr id="19" name="Rectangle: Rounded Corners 6">
              <a:extLst>
                <a:ext uri="{FF2B5EF4-FFF2-40B4-BE49-F238E27FC236}">
                  <a16:creationId xmlns:a16="http://schemas.microsoft.com/office/drawing/2014/main" id="{1B2A25C4-A8EE-96EE-8B93-ECE36880DDF1}"/>
                </a:ext>
              </a:extLst>
            </p:cNvPr>
            <p:cNvSpPr/>
            <p:nvPr/>
          </p:nvSpPr>
          <p:spPr>
            <a:xfrm>
              <a:off x="6313118" y="1524000"/>
              <a:ext cx="5296272" cy="1415401"/>
            </a:xfrm>
            <a:prstGeom prst="roundRect">
              <a:avLst>
                <a:gd name="adj" fmla="val 11413"/>
              </a:avLst>
            </a:prstGeom>
            <a:gradFill flip="none" rotWithShape="0">
              <a:gsLst>
                <a:gs pos="0">
                  <a:srgbClr val="097DDD"/>
                </a:gs>
                <a:gs pos="100000">
                  <a:srgbClr val="F4364C"/>
                </a:gs>
                <a:gs pos="48000">
                  <a:srgbClr val="C03BC4"/>
                </a:gs>
              </a:gsLst>
              <a:lin ang="18000000" scaled="0"/>
              <a:tileRect/>
            </a:gradFill>
            <a:ln>
              <a:noFill/>
              <a:headEnd type="none" w="med" len="med"/>
              <a:tailEnd type="none" w="med" len="med"/>
            </a:ln>
            <a:effectLst>
              <a:outerShdw blurRad="190500" dist="38100" dir="5400000" sx="101000" sy="101000" algn="t" rotWithShape="0">
                <a:prstClr val="black">
                  <a:alpha val="22000"/>
                </a:prstClr>
              </a:outerShdw>
              <a:softEdge rad="0"/>
            </a:effectLst>
            <a:scene3d>
              <a:camera prst="orthographicFront"/>
              <a:lightRig rig="soft" dir="t"/>
            </a:scene3d>
            <a:sp3d prstMaterial="plastic">
              <a:extrusionClr>
                <a:schemeClr val="accent6"/>
              </a:extrusionClr>
              <a:contourClr>
                <a:schemeClr val="accent1"/>
              </a:contourClr>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Sans Text Semibold"/>
                <a:ea typeface="+mn-ea"/>
                <a:cs typeface="Segoe UI" pitchFamily="34" charset="0"/>
              </a:endParaRPr>
            </a:p>
          </p:txBody>
        </p:sp>
        <p:sp>
          <p:nvSpPr>
            <p:cNvPr id="20" name="Rectangle: Rounded Corners 6">
              <a:extLst>
                <a:ext uri="{FF2B5EF4-FFF2-40B4-BE49-F238E27FC236}">
                  <a16:creationId xmlns:a16="http://schemas.microsoft.com/office/drawing/2014/main" id="{763F45F1-8A4B-7C1B-DEBF-31EFD578DC5F}"/>
                </a:ext>
              </a:extLst>
            </p:cNvPr>
            <p:cNvSpPr/>
            <p:nvPr/>
          </p:nvSpPr>
          <p:spPr>
            <a:xfrm>
              <a:off x="6313118" y="1469113"/>
              <a:ext cx="5296272" cy="1415401"/>
            </a:xfrm>
            <a:prstGeom prst="roundRect">
              <a:avLst>
                <a:gd name="adj" fmla="val 11413"/>
              </a:avLst>
            </a:prstGeom>
            <a:gradFill>
              <a:gsLst>
                <a:gs pos="25000">
                  <a:schemeClr val="bg1"/>
                </a:gs>
                <a:gs pos="0">
                  <a:schemeClr val="bg1">
                    <a:lumMod val="95000"/>
                  </a:schemeClr>
                </a:gs>
              </a:gsLst>
              <a:lin ang="5400000" scaled="0"/>
            </a:gra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mn-ea"/>
                <a:cs typeface="Segoe UI" pitchFamily="34" charset="0"/>
              </a:endParaRPr>
            </a:p>
          </p:txBody>
        </p:sp>
      </p:grpSp>
      <p:grpSp>
        <p:nvGrpSpPr>
          <p:cNvPr id="21" name="Group 20">
            <a:extLst>
              <a:ext uri="{FF2B5EF4-FFF2-40B4-BE49-F238E27FC236}">
                <a16:creationId xmlns:a16="http://schemas.microsoft.com/office/drawing/2014/main" id="{68A90697-86A0-48D4-4F2F-A340FF978F92}"/>
              </a:ext>
            </a:extLst>
          </p:cNvPr>
          <p:cNvGrpSpPr/>
          <p:nvPr/>
        </p:nvGrpSpPr>
        <p:grpSpPr>
          <a:xfrm>
            <a:off x="6313118" y="4460310"/>
            <a:ext cx="5296272" cy="1470288"/>
            <a:chOff x="6313118" y="1469113"/>
            <a:chExt cx="5296272" cy="1470288"/>
          </a:xfrm>
        </p:grpSpPr>
        <p:sp>
          <p:nvSpPr>
            <p:cNvPr id="22" name="Rectangle: Rounded Corners 6">
              <a:extLst>
                <a:ext uri="{FF2B5EF4-FFF2-40B4-BE49-F238E27FC236}">
                  <a16:creationId xmlns:a16="http://schemas.microsoft.com/office/drawing/2014/main" id="{D462B383-ADCE-0440-6C19-D9BE42E8720A}"/>
                </a:ext>
              </a:extLst>
            </p:cNvPr>
            <p:cNvSpPr/>
            <p:nvPr/>
          </p:nvSpPr>
          <p:spPr>
            <a:xfrm>
              <a:off x="6313118" y="1524000"/>
              <a:ext cx="5296272" cy="1415401"/>
            </a:xfrm>
            <a:prstGeom prst="roundRect">
              <a:avLst>
                <a:gd name="adj" fmla="val 11413"/>
              </a:avLst>
            </a:prstGeom>
            <a:gradFill flip="none" rotWithShape="0">
              <a:gsLst>
                <a:gs pos="0">
                  <a:srgbClr val="097DDD"/>
                </a:gs>
                <a:gs pos="100000">
                  <a:srgbClr val="F4364C"/>
                </a:gs>
                <a:gs pos="48000">
                  <a:srgbClr val="C03BC4"/>
                </a:gs>
              </a:gsLst>
              <a:lin ang="18000000" scaled="0"/>
              <a:tileRect/>
            </a:gradFill>
            <a:ln>
              <a:noFill/>
              <a:headEnd type="none" w="med" len="med"/>
              <a:tailEnd type="none" w="med" len="med"/>
            </a:ln>
            <a:effectLst>
              <a:outerShdw blurRad="190500" dist="38100" dir="5400000" sx="101000" sy="101000" algn="t" rotWithShape="0">
                <a:prstClr val="black">
                  <a:alpha val="22000"/>
                </a:prstClr>
              </a:outerShdw>
              <a:softEdge rad="0"/>
            </a:effectLst>
            <a:scene3d>
              <a:camera prst="orthographicFront"/>
              <a:lightRig rig="soft" dir="t"/>
            </a:scene3d>
            <a:sp3d prstMaterial="plastic">
              <a:extrusionClr>
                <a:schemeClr val="accent6"/>
              </a:extrusionClr>
              <a:contourClr>
                <a:schemeClr val="accent1"/>
              </a:contourClr>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gradFill>
                  <a:gsLst>
                    <a:gs pos="0">
                      <a:srgbClr val="FFFFFF"/>
                    </a:gs>
                    <a:gs pos="100000">
                      <a:srgbClr val="FFFFFF"/>
                    </a:gs>
                  </a:gsLst>
                  <a:lin ang="5400000" scaled="0"/>
                </a:gradFill>
                <a:effectLst/>
                <a:uLnTx/>
                <a:uFillTx/>
                <a:latin typeface="Segoe Sans Text Semibold"/>
                <a:ea typeface="+mn-ea"/>
                <a:cs typeface="Segoe UI" pitchFamily="34" charset="0"/>
              </a:endParaRPr>
            </a:p>
          </p:txBody>
        </p:sp>
        <p:sp>
          <p:nvSpPr>
            <p:cNvPr id="23" name="Rectangle: Rounded Corners 6">
              <a:extLst>
                <a:ext uri="{FF2B5EF4-FFF2-40B4-BE49-F238E27FC236}">
                  <a16:creationId xmlns:a16="http://schemas.microsoft.com/office/drawing/2014/main" id="{8F514190-6BB7-4654-1276-3945731C1E6E}"/>
                </a:ext>
              </a:extLst>
            </p:cNvPr>
            <p:cNvSpPr/>
            <p:nvPr/>
          </p:nvSpPr>
          <p:spPr>
            <a:xfrm>
              <a:off x="6313118" y="1469113"/>
              <a:ext cx="5296272" cy="1415401"/>
            </a:xfrm>
            <a:prstGeom prst="roundRect">
              <a:avLst>
                <a:gd name="adj" fmla="val 11413"/>
              </a:avLst>
            </a:prstGeom>
            <a:gradFill>
              <a:gsLst>
                <a:gs pos="25000">
                  <a:schemeClr val="bg1"/>
                </a:gs>
                <a:gs pos="0">
                  <a:schemeClr val="bg1">
                    <a:lumMod val="95000"/>
                  </a:schemeClr>
                </a:gs>
              </a:gsLst>
              <a:lin ang="5400000" scaled="0"/>
            </a:gradFill>
            <a:ln w="254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Sans Text"/>
                <a:ea typeface="+mn-ea"/>
                <a:cs typeface="Segoe UI" pitchFamily="34" charset="0"/>
              </a:endParaRPr>
            </a:p>
          </p:txBody>
        </p:sp>
      </p:grpSp>
      <p:sp>
        <p:nvSpPr>
          <p:cNvPr id="4" name="Title 1">
            <a:extLst>
              <a:ext uri="{FF2B5EF4-FFF2-40B4-BE49-F238E27FC236}">
                <a16:creationId xmlns:a16="http://schemas.microsoft.com/office/drawing/2014/main" id="{A389AF29-654A-F8F0-DB22-837BC1E4F092}"/>
              </a:ext>
            </a:extLst>
          </p:cNvPr>
          <p:cNvSpPr txBox="1">
            <a:spLocks/>
          </p:cNvSpPr>
          <p:nvPr/>
        </p:nvSpPr>
        <p:spPr>
          <a:xfrm>
            <a:off x="8004468" y="1699303"/>
            <a:ext cx="2993136" cy="249299"/>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50" normalizeH="0" baseline="0" noProof="0">
                <a:ln w="3175">
                  <a:noFill/>
                </a:ln>
                <a:solidFill>
                  <a:srgbClr val="000000"/>
                </a:solidFill>
                <a:effectLst/>
                <a:uLnTx/>
                <a:uFillTx/>
                <a:latin typeface="Segoe Sans Text Semibold"/>
                <a:ea typeface="+mn-ea"/>
                <a:cs typeface="Segoe UI" pitchFamily="34" charset="0"/>
              </a:rPr>
              <a:t>Quickly spin-up databases</a:t>
            </a:r>
          </a:p>
        </p:txBody>
      </p:sp>
      <p:sp>
        <p:nvSpPr>
          <p:cNvPr id="5" name="Title 1">
            <a:extLst>
              <a:ext uri="{FF2B5EF4-FFF2-40B4-BE49-F238E27FC236}">
                <a16:creationId xmlns:a16="http://schemas.microsoft.com/office/drawing/2014/main" id="{148B3DFC-7AA8-DED3-BA2A-289726E51A7F}"/>
              </a:ext>
            </a:extLst>
          </p:cNvPr>
          <p:cNvSpPr txBox="1">
            <a:spLocks/>
          </p:cNvSpPr>
          <p:nvPr/>
        </p:nvSpPr>
        <p:spPr>
          <a:xfrm>
            <a:off x="8004468" y="3274831"/>
            <a:ext cx="2993136" cy="498598"/>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50" normalizeH="0" baseline="0" noProof="0">
                <a:ln w="3175">
                  <a:noFill/>
                </a:ln>
                <a:solidFill>
                  <a:srgbClr val="000000"/>
                </a:solidFill>
                <a:effectLst/>
                <a:uLnTx/>
                <a:uFillTx/>
                <a:latin typeface="Segoe Sans Text Semibold"/>
                <a:ea typeface="+mn-ea"/>
                <a:cs typeface="Segoe UI" pitchFamily="34" charset="0"/>
              </a:rPr>
              <a:t>Automate database management</a:t>
            </a:r>
          </a:p>
        </p:txBody>
      </p:sp>
      <p:sp>
        <p:nvSpPr>
          <p:cNvPr id="6" name="Title 1">
            <a:extLst>
              <a:ext uri="{FF2B5EF4-FFF2-40B4-BE49-F238E27FC236}">
                <a16:creationId xmlns:a16="http://schemas.microsoft.com/office/drawing/2014/main" id="{8C5A61A8-8329-85AA-44D9-D2A37A121E85}"/>
              </a:ext>
            </a:extLst>
          </p:cNvPr>
          <p:cNvSpPr txBox="1">
            <a:spLocks/>
          </p:cNvSpPr>
          <p:nvPr/>
        </p:nvSpPr>
        <p:spPr>
          <a:xfrm>
            <a:off x="8004468" y="4937321"/>
            <a:ext cx="2993136" cy="498598"/>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50" normalizeH="0" baseline="0" noProof="0">
                <a:ln w="3175">
                  <a:noFill/>
                </a:ln>
                <a:solidFill>
                  <a:srgbClr val="000000"/>
                </a:solidFill>
                <a:effectLst/>
                <a:uLnTx/>
                <a:uFillTx/>
                <a:latin typeface="Segoe Sans Text Semibold"/>
                <a:ea typeface="+mn-ea"/>
                <a:cs typeface="Segoe UI" pitchFamily="34" charset="0"/>
              </a:rPr>
              <a:t>Seamlessly integrate with analytics and AI</a:t>
            </a:r>
          </a:p>
        </p:txBody>
      </p:sp>
      <p:sp>
        <p:nvSpPr>
          <p:cNvPr id="7" name="Title 1">
            <a:extLst>
              <a:ext uri="{FF2B5EF4-FFF2-40B4-BE49-F238E27FC236}">
                <a16:creationId xmlns:a16="http://schemas.microsoft.com/office/drawing/2014/main" id="{61577924-E092-0869-3836-F18A23A9E8E5}"/>
              </a:ext>
            </a:extLst>
          </p:cNvPr>
          <p:cNvSpPr txBox="1">
            <a:spLocks/>
          </p:cNvSpPr>
          <p:nvPr/>
        </p:nvSpPr>
        <p:spPr>
          <a:xfrm>
            <a:off x="6374541" y="666607"/>
            <a:ext cx="4334256" cy="332399"/>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50" normalizeH="0" baseline="0" noProof="0">
                <a:ln w="3175">
                  <a:noFill/>
                </a:ln>
                <a:solidFill>
                  <a:srgbClr val="000000"/>
                </a:solidFill>
                <a:effectLst/>
                <a:uLnTx/>
                <a:uFillTx/>
                <a:latin typeface="Segoe Sans Text Semibold"/>
                <a:ea typeface="+mn-ea"/>
                <a:cs typeface="Segoe UI" pitchFamily="34" charset="0"/>
              </a:rPr>
              <a:t>You want to be able to…</a:t>
            </a:r>
          </a:p>
        </p:txBody>
      </p:sp>
      <p:pic>
        <p:nvPicPr>
          <p:cNvPr id="24" name="Picture 23" descr="Database&#10; icon">
            <a:extLst>
              <a:ext uri="{FF2B5EF4-FFF2-40B4-BE49-F238E27FC236}">
                <a16:creationId xmlns:a16="http://schemas.microsoft.com/office/drawing/2014/main" id="{2783615A-EF5D-C929-C183-980EC502B5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2777" y="1275928"/>
            <a:ext cx="1070277" cy="1070277"/>
          </a:xfrm>
          <a:prstGeom prst="rect">
            <a:avLst/>
          </a:prstGeom>
        </p:spPr>
      </p:pic>
      <p:pic>
        <p:nvPicPr>
          <p:cNvPr id="26" name="Picture 25">
            <a:extLst>
              <a:ext uri="{FF2B5EF4-FFF2-40B4-BE49-F238E27FC236}">
                <a16:creationId xmlns:a16="http://schemas.microsoft.com/office/drawing/2014/main" id="{D47D1053-98DB-61A2-5D0D-03233ADDD0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3183" y="4660002"/>
            <a:ext cx="1029464" cy="1029464"/>
          </a:xfrm>
          <a:prstGeom prst="rect">
            <a:avLst/>
          </a:prstGeom>
        </p:spPr>
      </p:pic>
      <p:pic>
        <p:nvPicPr>
          <p:cNvPr id="28" name="Picture 27" descr="Chart-Scale&#10; icon">
            <a:extLst>
              <a:ext uri="{FF2B5EF4-FFF2-40B4-BE49-F238E27FC236}">
                <a16:creationId xmlns:a16="http://schemas.microsoft.com/office/drawing/2014/main" id="{97FD8423-9F5F-E960-73BE-C8B181FB69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7066" y="2908621"/>
            <a:ext cx="1101698" cy="1101698"/>
          </a:xfrm>
          <a:prstGeom prst="rect">
            <a:avLst/>
          </a:prstGeom>
        </p:spPr>
      </p:pic>
      <p:sp>
        <p:nvSpPr>
          <p:cNvPr id="31" name="Text Placeholder 12">
            <a:extLst>
              <a:ext uri="{FF2B5EF4-FFF2-40B4-BE49-F238E27FC236}">
                <a16:creationId xmlns:a16="http://schemas.microsoft.com/office/drawing/2014/main" id="{88D164F7-962A-9CE2-083E-FDFB2B21C9FF}"/>
              </a:ext>
            </a:extLst>
          </p:cNvPr>
          <p:cNvSpPr txBox="1">
            <a:spLocks/>
          </p:cNvSpPr>
          <p:nvPr/>
        </p:nvSpPr>
        <p:spPr>
          <a:xfrm>
            <a:off x="7597015" y="13129008"/>
            <a:ext cx="3067122" cy="492443"/>
          </a:xfrm>
          <a:prstGeom prst="rect">
            <a:avLst/>
          </a:prstGeo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lvl1pPr marL="0" algn="l" defTabSz="914400" rtl="0" eaLnBrk="1" latinLnBrk="0" hangingPunct="1">
              <a:lnSpc>
                <a:spcPct val="90000"/>
              </a:lnSpc>
              <a:spcBef>
                <a:spcPct val="0"/>
              </a:spcBef>
              <a:buNone/>
              <a:defRPr lang="en-US" sz="4200" b="1" i="0" kern="1200" cap="none" spc="-50" baseline="0" dirty="0">
                <a:ln w="3175">
                  <a:noFill/>
                </a:ln>
                <a:solidFill>
                  <a:schemeClr val="tx1"/>
                </a:solidFill>
                <a:effectLst/>
                <a:latin typeface="Segoe UI Semibold" panose="020B0502040204020203" pitchFamily="34" charset="0"/>
                <a:ea typeface="+mj-ea"/>
                <a:cs typeface="Segoe UI Semibold" panose="020B0502040204020203" pitchFamily="34" charset="0"/>
              </a:defRPr>
            </a:lvl1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AU" sz="3200" b="1" i="0" u="none" strike="noStrike" kern="1200" cap="none" spc="0" normalizeH="0" baseline="0" noProof="0">
                <a:ln>
                  <a:noFill/>
                </a:ln>
                <a:solidFill>
                  <a:srgbClr val="000000"/>
                </a:solidFill>
                <a:effectLst/>
                <a:uLnTx/>
                <a:uFillTx/>
                <a:latin typeface="Segoe UI Semibold" panose="020B0502040204020203" pitchFamily="34" charset="0"/>
                <a:ea typeface="+mj-ea"/>
                <a:cs typeface="Segoe UI Semibold" panose="020B0502040204020203" pitchFamily="34" charset="0"/>
              </a:rPr>
              <a:t>SQL DB in Fabric</a:t>
            </a:r>
          </a:p>
        </p:txBody>
      </p:sp>
      <p:grpSp>
        <p:nvGrpSpPr>
          <p:cNvPr id="32" name="Group 31">
            <a:extLst>
              <a:ext uri="{FF2B5EF4-FFF2-40B4-BE49-F238E27FC236}">
                <a16:creationId xmlns:a16="http://schemas.microsoft.com/office/drawing/2014/main" id="{ECC6F2E5-583F-FCBA-EB77-0DC2AABBEF36}"/>
              </a:ext>
            </a:extLst>
          </p:cNvPr>
          <p:cNvGrpSpPr/>
          <p:nvPr/>
        </p:nvGrpSpPr>
        <p:grpSpPr>
          <a:xfrm>
            <a:off x="8222470" y="10237591"/>
            <a:ext cx="1816212" cy="1829782"/>
            <a:chOff x="8293850" y="2572547"/>
            <a:chExt cx="1816212" cy="1829782"/>
          </a:xfrm>
        </p:grpSpPr>
        <p:pic>
          <p:nvPicPr>
            <p:cNvPr id="33" name="Graphic 32" descr="Azure SQL Database icon">
              <a:extLst>
                <a:ext uri="{FF2B5EF4-FFF2-40B4-BE49-F238E27FC236}">
                  <a16:creationId xmlns:a16="http://schemas.microsoft.com/office/drawing/2014/main" id="{F30F1835-286C-092C-3142-219C2E92A77C}"/>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293850" y="2572547"/>
              <a:ext cx="1740561" cy="1740561"/>
            </a:xfrm>
            <a:prstGeom prst="rect">
              <a:avLst/>
            </a:prstGeom>
          </p:spPr>
        </p:pic>
        <p:pic>
          <p:nvPicPr>
            <p:cNvPr id="34" name="Picture 33" descr="Icon&#10;&#10;Description automatically generated">
              <a:extLst>
                <a:ext uri="{FF2B5EF4-FFF2-40B4-BE49-F238E27FC236}">
                  <a16:creationId xmlns:a16="http://schemas.microsoft.com/office/drawing/2014/main" id="{FCAA1A25-6AFE-BEA4-D434-9FB92118AE0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30586" y="3822853"/>
              <a:ext cx="579476" cy="579476"/>
            </a:xfrm>
            <a:prstGeom prst="rect">
              <a:avLst/>
            </a:prstGeom>
          </p:spPr>
        </p:pic>
      </p:grpSp>
      <p:sp>
        <p:nvSpPr>
          <p:cNvPr id="36" name="Title 35">
            <a:extLst>
              <a:ext uri="{FF2B5EF4-FFF2-40B4-BE49-F238E27FC236}">
                <a16:creationId xmlns:a16="http://schemas.microsoft.com/office/drawing/2014/main" id="{40389394-CF17-58AF-DFB4-DEEE80885C70}"/>
              </a:ext>
            </a:extLst>
          </p:cNvPr>
          <p:cNvSpPr>
            <a:spLocks noGrp="1"/>
          </p:cNvSpPr>
          <p:nvPr>
            <p:ph type="title" idx="4294967295"/>
          </p:nvPr>
        </p:nvSpPr>
        <p:spPr>
          <a:xfrm>
            <a:off x="451821" y="2294285"/>
            <a:ext cx="5110163" cy="2220912"/>
          </a:xfrm>
        </p:spPr>
        <p:txBody>
          <a:bodyPr>
            <a:normAutofit/>
          </a:bodyPr>
          <a:lstStyle/>
          <a:p>
            <a:r>
              <a:rPr lang="en-US" b="0">
                <a:cs typeface="Segoe UI"/>
              </a:rPr>
              <a:t>Database users want the same unified, simple SaaS experience offered by Fabric</a:t>
            </a:r>
          </a:p>
        </p:txBody>
      </p:sp>
    </p:spTree>
    <p:extLst>
      <p:ext uri="{BB962C8B-B14F-4D97-AF65-F5344CB8AC3E}">
        <p14:creationId xmlns:p14="http://schemas.microsoft.com/office/powerpoint/2010/main" val="2123077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8">
            <a:extLst>
              <a:ext uri="{FF2B5EF4-FFF2-40B4-BE49-F238E27FC236}">
                <a16:creationId xmlns:a16="http://schemas.microsoft.com/office/drawing/2014/main" id="{E4A2F5AF-B229-F0A9-95BD-EEFEE8F72D5D}"/>
              </a:ext>
            </a:extLst>
          </p:cNvPr>
          <p:cNvSpPr/>
          <p:nvPr/>
        </p:nvSpPr>
        <p:spPr bwMode="auto">
          <a:xfrm>
            <a:off x="579664" y="1942244"/>
            <a:ext cx="11032671" cy="4606493"/>
          </a:xfrm>
          <a:prstGeom prst="roundRect">
            <a:avLst>
              <a:gd name="adj" fmla="val 10010"/>
            </a:avLst>
          </a:prstGeom>
          <a:solidFill>
            <a:schemeClr val="bg2"/>
          </a:solidFill>
          <a:ln w="9525" cap="flat" cmpd="sng" algn="ctr">
            <a:noFill/>
            <a:prstDash val="solid"/>
            <a:headEnd type="none" w="med" len="med"/>
            <a:tailEnd type="none" w="med" len="med"/>
          </a:ln>
          <a:effectLst>
            <a:outerShdw blurRad="190500" dist="63500" dir="5400000" sx="101000" sy="101000" algn="t" rotWithShape="0">
              <a:prstClr val="black">
                <a:alpha val="17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solidFill>
                <a:srgbClr val="FFFFFF"/>
              </a:solidFill>
              <a:effectLst/>
              <a:uLnTx/>
              <a:uFillTx/>
              <a:latin typeface="Segoe Sans Text"/>
              <a:ea typeface="+mn-ea"/>
              <a:cs typeface="Segoe UI" pitchFamily="34" charset="0"/>
            </a:endParaRPr>
          </a:p>
        </p:txBody>
      </p:sp>
      <p:sp>
        <p:nvSpPr>
          <p:cNvPr id="70" name="Rounded Rectangle 48">
            <a:extLst>
              <a:ext uri="{FF2B5EF4-FFF2-40B4-BE49-F238E27FC236}">
                <a16:creationId xmlns:a16="http://schemas.microsoft.com/office/drawing/2014/main" id="{283A29B0-B676-B975-8D1B-45E600BE6171}"/>
              </a:ext>
            </a:extLst>
          </p:cNvPr>
          <p:cNvSpPr/>
          <p:nvPr/>
        </p:nvSpPr>
        <p:spPr>
          <a:xfrm>
            <a:off x="775854" y="4453708"/>
            <a:ext cx="10640290" cy="541406"/>
          </a:xfrm>
          <a:prstGeom prst="roundRect">
            <a:avLst>
              <a:gd name="adj" fmla="val 50000"/>
            </a:avLst>
          </a:prstGeom>
          <a:solidFill>
            <a:schemeClr val="bg1"/>
          </a:solidFill>
          <a:ln>
            <a:noFill/>
          </a:ln>
          <a:effectLst>
            <a:outerShdw blurRad="190500" dist="63500" dir="5400000" algn="tl" rotWithShape="0">
              <a:prstClr val="black">
                <a:alpha val="17000"/>
              </a:prstClr>
            </a:outerShdw>
          </a:effectLst>
        </p:spPr>
        <p:txBody>
          <a:bodyPr rot="0" spcFirstLastPara="0" vertOverflow="overflow" horzOverflow="overflow" vert="horz" wrap="none" lIns="182880" tIns="146304" rIns="18360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uLnTx/>
              <a:uFillTx/>
              <a:latin typeface="Segoe UI Semibold"/>
              <a:ea typeface="+mn-ea"/>
              <a:cs typeface="+mn-cs"/>
            </a:endParaRPr>
          </a:p>
        </p:txBody>
      </p:sp>
      <p:sp>
        <p:nvSpPr>
          <p:cNvPr id="23" name="Rounded Rectangle 48">
            <a:extLst>
              <a:ext uri="{FF2B5EF4-FFF2-40B4-BE49-F238E27FC236}">
                <a16:creationId xmlns:a16="http://schemas.microsoft.com/office/drawing/2014/main" id="{62BDF936-48F9-2660-F302-4D2D861F6259}"/>
              </a:ext>
            </a:extLst>
          </p:cNvPr>
          <p:cNvSpPr/>
          <p:nvPr/>
        </p:nvSpPr>
        <p:spPr>
          <a:xfrm>
            <a:off x="775854" y="5135717"/>
            <a:ext cx="10640290" cy="541406"/>
          </a:xfrm>
          <a:prstGeom prst="roundRect">
            <a:avLst>
              <a:gd name="adj" fmla="val 50000"/>
            </a:avLst>
          </a:prstGeom>
          <a:solidFill>
            <a:schemeClr val="bg1"/>
          </a:solidFill>
          <a:ln>
            <a:noFill/>
          </a:ln>
          <a:effectLst>
            <a:outerShdw blurRad="190500" dist="63500" dir="5400000" algn="tl" rotWithShape="0">
              <a:prstClr val="black">
                <a:alpha val="17000"/>
              </a:prstClr>
            </a:outerShdw>
          </a:effectLst>
        </p:spPr>
        <p:txBody>
          <a:bodyPr rot="0" spcFirstLastPara="0" vertOverflow="overflow" horzOverflow="overflow" vert="horz" wrap="none" lIns="182880" tIns="146304" rIns="18360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uLnTx/>
              <a:uFillTx/>
              <a:latin typeface="Segoe UI Semibold"/>
              <a:ea typeface="+mn-ea"/>
              <a:cs typeface="+mn-cs"/>
            </a:endParaRPr>
          </a:p>
        </p:txBody>
      </p:sp>
      <p:sp>
        <p:nvSpPr>
          <p:cNvPr id="25" name="Rounded Rectangle 48">
            <a:extLst>
              <a:ext uri="{FF2B5EF4-FFF2-40B4-BE49-F238E27FC236}">
                <a16:creationId xmlns:a16="http://schemas.microsoft.com/office/drawing/2014/main" id="{7FBE9447-5C13-6AB4-A1B1-91918817970E}"/>
              </a:ext>
            </a:extLst>
          </p:cNvPr>
          <p:cNvSpPr/>
          <p:nvPr/>
        </p:nvSpPr>
        <p:spPr>
          <a:xfrm>
            <a:off x="775854" y="5821517"/>
            <a:ext cx="10640290" cy="541406"/>
          </a:xfrm>
          <a:prstGeom prst="roundRect">
            <a:avLst>
              <a:gd name="adj" fmla="val 50000"/>
            </a:avLst>
          </a:prstGeom>
          <a:solidFill>
            <a:schemeClr val="bg1"/>
          </a:solidFill>
          <a:ln>
            <a:noFill/>
          </a:ln>
          <a:effectLst>
            <a:outerShdw blurRad="190500" dist="63500" dir="5400000" algn="tl" rotWithShape="0">
              <a:prstClr val="black">
                <a:alpha val="17000"/>
              </a:prstClr>
            </a:outerShdw>
          </a:effectLst>
        </p:spPr>
        <p:txBody>
          <a:bodyPr rot="0" spcFirstLastPara="0" vertOverflow="overflow" horzOverflow="overflow" vert="horz" wrap="none" lIns="182880" tIns="146304" rIns="18360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FFFFFF"/>
              </a:solidFill>
              <a:effectLst/>
              <a:uLnTx/>
              <a:uFillTx/>
              <a:latin typeface="Segoe UI Semibold"/>
              <a:ea typeface="+mn-ea"/>
              <a:cs typeface="+mn-cs"/>
            </a:endParaRPr>
          </a:p>
        </p:txBody>
      </p:sp>
      <p:sp>
        <p:nvSpPr>
          <p:cNvPr id="27" name="Text Placeholder 12">
            <a:extLst>
              <a:ext uri="{FF2B5EF4-FFF2-40B4-BE49-F238E27FC236}">
                <a16:creationId xmlns:a16="http://schemas.microsoft.com/office/drawing/2014/main" id="{87AE7816-537D-3464-B297-15D07DE27BEC}"/>
              </a:ext>
            </a:extLst>
          </p:cNvPr>
          <p:cNvSpPr txBox="1">
            <a:spLocks noGrp="1"/>
          </p:cNvSpPr>
          <p:nvPr>
            <p:ph type="title" idx="4294967295"/>
          </p:nvPr>
        </p:nvSpPr>
        <p:spPr>
          <a:xfrm>
            <a:off x="340625" y="97099"/>
            <a:ext cx="4657725" cy="554038"/>
          </a:xfr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lvl1pPr marL="0" algn="l" defTabSz="914400" rtl="0" eaLnBrk="1" latinLnBrk="0" hangingPunct="1">
              <a:lnSpc>
                <a:spcPct val="90000"/>
              </a:lnSpc>
              <a:spcBef>
                <a:spcPct val="0"/>
              </a:spcBef>
              <a:buNone/>
              <a:defRPr lang="en-US" sz="4200" b="1" i="0" kern="1200" dirty="0">
                <a:solidFill>
                  <a:schemeClr val="tx1"/>
                </a:solidFill>
                <a:latin typeface="Segoe UI Semibold" panose="020B0502040204020203" pitchFamily="34" charset="0"/>
                <a:ea typeface="+mj-ea"/>
                <a:cs typeface="Segoe UI Semibold" panose="020B0502040204020203" pitchFamily="34" charset="0"/>
              </a:defRPr>
            </a:lvl1pPr>
          </a:lstStyle>
          <a:p>
            <a:pPr lvl="0" defTabSz="932742">
              <a:lnSpc>
                <a:spcPct val="100000"/>
              </a:lnSpc>
            </a:pPr>
            <a:r>
              <a:rPr lang="en-US" sz="3600" b="0">
                <a:solidFill>
                  <a:schemeClr val="tx2"/>
                </a:solidFill>
                <a:latin typeface="+mj-lt"/>
                <a:ea typeface="+mn-ea"/>
                <a:cs typeface="Segoe UI" pitchFamily="34" charset="0"/>
              </a:rPr>
              <a:t>SQL Database in Fabric</a:t>
            </a:r>
          </a:p>
        </p:txBody>
      </p:sp>
      <p:sp>
        <p:nvSpPr>
          <p:cNvPr id="45" name="TextBox 44">
            <a:extLst>
              <a:ext uri="{FF2B5EF4-FFF2-40B4-BE49-F238E27FC236}">
                <a16:creationId xmlns:a16="http://schemas.microsoft.com/office/drawing/2014/main" id="{20ED0090-535E-9F6B-6737-FA80FFA5DE20}"/>
              </a:ext>
            </a:extLst>
          </p:cNvPr>
          <p:cNvSpPr txBox="1">
            <a:spLocks/>
          </p:cNvSpPr>
          <p:nvPr/>
        </p:nvSpPr>
        <p:spPr>
          <a:xfrm>
            <a:off x="793128" y="3167567"/>
            <a:ext cx="3082186" cy="959237"/>
          </a:xfrm>
          <a:prstGeom prst="rect">
            <a:avLst/>
          </a:prstGeom>
          <a:noFill/>
        </p:spPr>
        <p:txBody>
          <a:bodyPr wrap="square" lIns="0" rIns="0">
            <a:spAutoFit/>
          </a:bodyPr>
          <a:lstStyle/>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Integrated with Visual Studio and GitHub​</a:t>
            </a:r>
          </a:p>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Developer optimized with </a:t>
            </a:r>
            <a:r>
              <a:rPr kumimoji="0" lang="en-US" sz="1200" b="0" i="0" u="none" strike="noStrike" kern="0" cap="none" spc="0" normalizeH="0" baseline="0" noProof="0" err="1">
                <a:ln>
                  <a:noFill/>
                </a:ln>
                <a:solidFill>
                  <a:srgbClr val="0078D4"/>
                </a:solidFill>
                <a:effectLst/>
                <a:uLnTx/>
                <a:uFillTx/>
                <a:latin typeface="Segoe Sans Text Semibold"/>
                <a:ea typeface="+mn-ea"/>
                <a:cs typeface="Segoe UI" pitchFamily="34" charset="0"/>
              </a:rPr>
              <a:t>GraphQL</a:t>
            </a: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 ​</a:t>
            </a:r>
            <a:b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b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and CI/CD support​</a:t>
            </a:r>
          </a:p>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Unify OLAP + OLTP​​</a:t>
            </a:r>
          </a:p>
        </p:txBody>
      </p:sp>
      <p:sp>
        <p:nvSpPr>
          <p:cNvPr id="26" name="TextBox 25">
            <a:extLst>
              <a:ext uri="{FF2B5EF4-FFF2-40B4-BE49-F238E27FC236}">
                <a16:creationId xmlns:a16="http://schemas.microsoft.com/office/drawing/2014/main" id="{12CCC626-8B39-B57B-6DB4-39FC1F53A3BC}"/>
              </a:ext>
            </a:extLst>
          </p:cNvPr>
          <p:cNvSpPr txBox="1">
            <a:spLocks/>
          </p:cNvSpPr>
          <p:nvPr/>
        </p:nvSpPr>
        <p:spPr>
          <a:xfrm>
            <a:off x="4376999" y="3167567"/>
            <a:ext cx="3416808" cy="1023357"/>
          </a:xfrm>
          <a:prstGeom prst="rect">
            <a:avLst/>
          </a:prstGeom>
          <a:noFill/>
        </p:spPr>
        <p:txBody>
          <a:bodyPr wrap="square" lIns="0" rIns="91440">
            <a:spAutoFit/>
          </a:bodyPr>
          <a:lstStyle/>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Deploy in seconds​</a:t>
            </a:r>
          </a:p>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Auto-scaled compute and storage​</a:t>
            </a:r>
          </a:p>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Auto-managed HADR ​</a:t>
            </a:r>
          </a:p>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Auto-optimized performance​</a:t>
            </a:r>
          </a:p>
        </p:txBody>
      </p:sp>
      <p:sp>
        <p:nvSpPr>
          <p:cNvPr id="37" name="TextBox 36">
            <a:extLst>
              <a:ext uri="{FF2B5EF4-FFF2-40B4-BE49-F238E27FC236}">
                <a16:creationId xmlns:a16="http://schemas.microsoft.com/office/drawing/2014/main" id="{423EA5E5-8C83-4D59-233F-E34D13691DB7}"/>
              </a:ext>
            </a:extLst>
          </p:cNvPr>
          <p:cNvSpPr txBox="1">
            <a:spLocks/>
          </p:cNvSpPr>
          <p:nvPr/>
        </p:nvSpPr>
        <p:spPr>
          <a:xfrm>
            <a:off x="8392301" y="3167567"/>
            <a:ext cx="2982280" cy="1208023"/>
          </a:xfrm>
          <a:prstGeom prst="rect">
            <a:avLst/>
          </a:prstGeom>
          <a:noFill/>
        </p:spPr>
        <p:txBody>
          <a:bodyPr wrap="square" lIns="0" rIns="0">
            <a:spAutoFit/>
          </a:bodyPr>
          <a:lstStyle/>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Built-in vector and RAG support​</a:t>
            </a:r>
          </a:p>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Integration with Azure AI​</a:t>
            </a:r>
          </a:p>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Integrated with all Fabric services by default</a:t>
            </a:r>
          </a:p>
          <a:p>
            <a:pPr marL="0" marR="0" lvl="0" indent="0" algn="ctr" defTabSz="932472" rtl="0" eaLnBrk="1" fontAlgn="base" latinLnBrk="0" hangingPunct="1">
              <a:lnSpc>
                <a:spcPct val="100000"/>
              </a:lnSpc>
              <a:spcBef>
                <a:spcPts val="500"/>
              </a:spcBef>
              <a:spcAft>
                <a:spcPct val="0"/>
              </a:spcAft>
              <a:buClrTx/>
              <a:buSzTx/>
              <a:buFontTx/>
              <a:buNone/>
              <a:tabLst/>
              <a:defRPr/>
            </a:pPr>
            <a:r>
              <a:rPr kumimoji="0" lang="en-US" sz="1200" b="0" i="0" u="none" strike="noStrike" kern="0" cap="none" spc="0" normalizeH="0" baseline="0" noProof="0">
                <a:ln>
                  <a:noFill/>
                </a:ln>
                <a:solidFill>
                  <a:srgbClr val="0078D4"/>
                </a:solidFill>
                <a:effectLst/>
                <a:uLnTx/>
                <a:uFillTx/>
                <a:latin typeface="Segoe Sans Text Semibold"/>
                <a:ea typeface="+mn-ea"/>
                <a:cs typeface="Segoe UI" pitchFamily="34" charset="0"/>
              </a:rPr>
              <a:t>AI-assisted​</a:t>
            </a:r>
          </a:p>
        </p:txBody>
      </p:sp>
      <p:sp>
        <p:nvSpPr>
          <p:cNvPr id="61" name="Subtitle 11">
            <a:extLst>
              <a:ext uri="{FF2B5EF4-FFF2-40B4-BE49-F238E27FC236}">
                <a16:creationId xmlns:a16="http://schemas.microsoft.com/office/drawing/2014/main" id="{662080FE-586C-35AA-E64B-612A7EA4C96B}"/>
              </a:ext>
            </a:extLst>
          </p:cNvPr>
          <p:cNvSpPr txBox="1">
            <a:spLocks/>
          </p:cNvSpPr>
          <p:nvPr/>
        </p:nvSpPr>
        <p:spPr>
          <a:xfrm>
            <a:off x="1985497" y="1022897"/>
            <a:ext cx="8669105" cy="273793"/>
          </a:xfrm>
          <a:prstGeom prst="rect">
            <a:avLst/>
          </a:prstGeom>
          <a:noFill/>
        </p:spPr>
        <p:txBody>
          <a:bodyPr wrap="square" lIns="0" tIns="0" rIns="0" bIns="0" anchor="t">
            <a:spAutoFit/>
          </a:bodyPr>
          <a:lstStyle>
            <a:defPPr>
              <a:defRPr lang="en-US"/>
            </a:defPPr>
            <a:lvl1pPr marR="0" lvl="0" indent="0" fontAlgn="auto">
              <a:lnSpc>
                <a:spcPct val="105000"/>
              </a:lnSpc>
              <a:spcBef>
                <a:spcPts val="0"/>
              </a:spcBef>
              <a:spcAft>
                <a:spcPts val="0"/>
              </a:spcAft>
              <a:buClrTx/>
              <a:buSzTx/>
              <a:buFontTx/>
              <a:buNone/>
              <a:tabLst/>
              <a:defRPr kumimoji="0" b="0" i="0" u="none" strike="noStrike" cap="none" spc="0" normalizeH="0" baseline="0">
                <a:ln>
                  <a:noFill/>
                </a:ln>
                <a:solidFill>
                  <a:srgbClr val="8DC8E8"/>
                </a:solidFill>
                <a:effectLst/>
                <a:uLnTx/>
                <a:uFillTx/>
                <a:latin typeface="Segoe Sans Display Semibold"/>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accent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Segoe Sans Text Semibold"/>
                <a:ea typeface="+mn-ea"/>
                <a:cs typeface="+mn-cs"/>
              </a:rPr>
              <a:t>Autonomous database built on the foundation of Azure SQL Database </a:t>
            </a:r>
          </a:p>
        </p:txBody>
      </p:sp>
      <p:sp>
        <p:nvSpPr>
          <p:cNvPr id="65" name="Rounded Rectangle 45">
            <a:extLst>
              <a:ext uri="{FF2B5EF4-FFF2-40B4-BE49-F238E27FC236}">
                <a16:creationId xmlns:a16="http://schemas.microsoft.com/office/drawing/2014/main" id="{BA349576-4A74-6E36-04A0-08CC44C9EA3A}"/>
              </a:ext>
            </a:extLst>
          </p:cNvPr>
          <p:cNvSpPr/>
          <p:nvPr/>
        </p:nvSpPr>
        <p:spPr>
          <a:xfrm>
            <a:off x="5429786" y="5256735"/>
            <a:ext cx="1862185" cy="282357"/>
          </a:xfrm>
          <a:prstGeom prst="roundRect">
            <a:avLst>
              <a:gd name="adj" fmla="val 4528"/>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Segoe Sans Text Semibold"/>
                <a:ea typeface="+mn-ea"/>
                <a:cs typeface="Segoe UI" panose="020B0502040204020203" pitchFamily="34" charset="0"/>
              </a:rPr>
              <a:t>Powered by SQL</a:t>
            </a:r>
          </a:p>
        </p:txBody>
      </p:sp>
      <p:sp>
        <p:nvSpPr>
          <p:cNvPr id="68" name="Rounded Rectangle 45">
            <a:extLst>
              <a:ext uri="{FF2B5EF4-FFF2-40B4-BE49-F238E27FC236}">
                <a16:creationId xmlns:a16="http://schemas.microsoft.com/office/drawing/2014/main" id="{9FA9404F-CD1C-48CB-816D-41483D618FCE}"/>
              </a:ext>
            </a:extLst>
          </p:cNvPr>
          <p:cNvSpPr/>
          <p:nvPr/>
        </p:nvSpPr>
        <p:spPr>
          <a:xfrm>
            <a:off x="5429786" y="5907074"/>
            <a:ext cx="2778361" cy="282357"/>
          </a:xfrm>
          <a:prstGeom prst="roundRect">
            <a:avLst>
              <a:gd name="adj" fmla="val 4528"/>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Segoe Sans Text Semibold"/>
                <a:ea typeface="+mn-ea"/>
                <a:cs typeface="Segoe UI" panose="020B0502040204020203" pitchFamily="34" charset="0"/>
              </a:rPr>
              <a:t>OneLake integrated</a:t>
            </a:r>
          </a:p>
        </p:txBody>
      </p:sp>
      <p:sp>
        <p:nvSpPr>
          <p:cNvPr id="72" name="Text Placeholder 2">
            <a:extLst>
              <a:ext uri="{FF2B5EF4-FFF2-40B4-BE49-F238E27FC236}">
                <a16:creationId xmlns:a16="http://schemas.microsoft.com/office/drawing/2014/main" id="{A1C6047E-25EC-3714-59D5-FD2F9C15DAA7}"/>
              </a:ext>
            </a:extLst>
          </p:cNvPr>
          <p:cNvSpPr txBox="1">
            <a:spLocks/>
          </p:cNvSpPr>
          <p:nvPr/>
        </p:nvSpPr>
        <p:spPr>
          <a:xfrm>
            <a:off x="5429786" y="4585911"/>
            <a:ext cx="2504085" cy="276999"/>
          </a:xfrm>
          <a:prstGeom prst="rect">
            <a:avLst/>
          </a:prstGeom>
          <a:noFill/>
          <a:ln>
            <a:noFill/>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gradFill>
                  <a:gsLst>
                    <a:gs pos="14000">
                      <a:srgbClr val="FFFFFF"/>
                    </a:gs>
                    <a:gs pos="59000">
                      <a:srgbClr val="FFFFFF"/>
                    </a:gs>
                  </a:gsLst>
                  <a:path path="circle">
                    <a:fillToRect l="100000" t="100000"/>
                  </a:path>
                </a:gradFill>
                <a:effectLst/>
                <a:uLnTx/>
                <a:uFillTx/>
                <a:latin typeface="Segoe UI Semibold"/>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latin typeface="Segoe Sans Text Semibold"/>
                <a:ea typeface="+mn-ea"/>
                <a:cs typeface="Segoe UI" panose="020B0502040204020203" pitchFamily="34" charset="0"/>
              </a:rPr>
              <a:t>Secure by default</a:t>
            </a:r>
          </a:p>
        </p:txBody>
      </p:sp>
      <p:pic>
        <p:nvPicPr>
          <p:cNvPr id="74" name="Picture 73">
            <a:extLst>
              <a:ext uri="{FF2B5EF4-FFF2-40B4-BE49-F238E27FC236}">
                <a16:creationId xmlns:a16="http://schemas.microsoft.com/office/drawing/2014/main" id="{73E73C5B-8297-CDE3-71E4-3473ECD7DE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6167" y="4525551"/>
            <a:ext cx="387047" cy="387047"/>
          </a:xfrm>
          <a:prstGeom prst="rect">
            <a:avLst/>
          </a:prstGeom>
        </p:spPr>
      </p:pic>
      <p:pic>
        <p:nvPicPr>
          <p:cNvPr id="75" name="Picture 74" descr="Chart-Scale&#10; icon">
            <a:extLst>
              <a:ext uri="{FF2B5EF4-FFF2-40B4-BE49-F238E27FC236}">
                <a16:creationId xmlns:a16="http://schemas.microsoft.com/office/drawing/2014/main" id="{5F5FD87A-6AEC-854E-65BF-CB5F092608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0281" y="5048951"/>
            <a:ext cx="658818" cy="658818"/>
          </a:xfrm>
          <a:prstGeom prst="rect">
            <a:avLst/>
          </a:prstGeom>
        </p:spPr>
      </p:pic>
      <p:cxnSp>
        <p:nvCxnSpPr>
          <p:cNvPr id="81" name="Straight Connector 80">
            <a:extLst>
              <a:ext uri="{FF2B5EF4-FFF2-40B4-BE49-F238E27FC236}">
                <a16:creationId xmlns:a16="http://schemas.microsoft.com/office/drawing/2014/main" id="{0AED7670-F32D-3F92-8A36-D576BE6848FE}"/>
              </a:ext>
            </a:extLst>
          </p:cNvPr>
          <p:cNvCxnSpPr>
            <a:cxnSpLocks/>
          </p:cNvCxnSpPr>
          <p:nvPr/>
        </p:nvCxnSpPr>
        <p:spPr>
          <a:xfrm>
            <a:off x="1728157" y="788305"/>
            <a:ext cx="0" cy="991014"/>
          </a:xfrm>
          <a:prstGeom prst="line">
            <a:avLst/>
          </a:prstGeom>
          <a:ln w="19050">
            <a:solidFill>
              <a:schemeClr val="tx1">
                <a:alpha val="1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BFBAA925-C33C-4C17-935B-B29834E98239}"/>
              </a:ext>
            </a:extLst>
          </p:cNvPr>
          <p:cNvSpPr txBox="1">
            <a:spLocks/>
          </p:cNvSpPr>
          <p:nvPr/>
        </p:nvSpPr>
        <p:spPr>
          <a:xfrm>
            <a:off x="832285" y="2848410"/>
            <a:ext cx="2993136" cy="276999"/>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50" normalizeH="0" baseline="0" noProof="0">
                <a:ln w="3175">
                  <a:noFill/>
                </a:ln>
                <a:solidFill>
                  <a:srgbClr val="000000"/>
                </a:solidFill>
                <a:effectLst/>
                <a:uLnTx/>
                <a:uFillTx/>
                <a:latin typeface="Segoe Sans Text Semibold"/>
                <a:ea typeface="+mn-ea"/>
                <a:cs typeface="Segoe UI" pitchFamily="34" charset="0"/>
              </a:rPr>
              <a:t>Simple</a:t>
            </a:r>
          </a:p>
        </p:txBody>
      </p:sp>
      <p:sp>
        <p:nvSpPr>
          <p:cNvPr id="6" name="Title 1">
            <a:extLst>
              <a:ext uri="{FF2B5EF4-FFF2-40B4-BE49-F238E27FC236}">
                <a16:creationId xmlns:a16="http://schemas.microsoft.com/office/drawing/2014/main" id="{CB5565D5-3FD3-BFCE-FA23-B53EC33A250C}"/>
              </a:ext>
            </a:extLst>
          </p:cNvPr>
          <p:cNvSpPr txBox="1">
            <a:spLocks/>
          </p:cNvSpPr>
          <p:nvPr/>
        </p:nvSpPr>
        <p:spPr>
          <a:xfrm>
            <a:off x="4604184" y="2844438"/>
            <a:ext cx="2993136" cy="276999"/>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50" normalizeH="0" baseline="0" noProof="0">
                <a:ln w="3175">
                  <a:noFill/>
                </a:ln>
                <a:solidFill>
                  <a:srgbClr val="000000"/>
                </a:solidFill>
                <a:effectLst/>
                <a:uLnTx/>
                <a:uFillTx/>
                <a:latin typeface="Segoe Sans Text Semibold"/>
                <a:ea typeface="+mn-ea"/>
                <a:cs typeface="Segoe UI" pitchFamily="34" charset="0"/>
              </a:rPr>
              <a:t>Autonomous</a:t>
            </a:r>
          </a:p>
        </p:txBody>
      </p:sp>
      <p:sp>
        <p:nvSpPr>
          <p:cNvPr id="8" name="Title 1">
            <a:extLst>
              <a:ext uri="{FF2B5EF4-FFF2-40B4-BE49-F238E27FC236}">
                <a16:creationId xmlns:a16="http://schemas.microsoft.com/office/drawing/2014/main" id="{F92B1534-16A3-DEB9-F3BC-3E1D076DFF67}"/>
              </a:ext>
            </a:extLst>
          </p:cNvPr>
          <p:cNvSpPr txBox="1">
            <a:spLocks/>
          </p:cNvSpPr>
          <p:nvPr/>
        </p:nvSpPr>
        <p:spPr>
          <a:xfrm>
            <a:off x="8481849" y="2857742"/>
            <a:ext cx="2743198" cy="276999"/>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50" normalizeH="0" baseline="0" noProof="0">
                <a:ln w="3175">
                  <a:noFill/>
                </a:ln>
                <a:solidFill>
                  <a:srgbClr val="000000"/>
                </a:solidFill>
                <a:effectLst/>
                <a:uLnTx/>
                <a:uFillTx/>
                <a:latin typeface="Segoe Sans Text Semibold"/>
                <a:ea typeface="+mn-ea"/>
                <a:cs typeface="Segoe UI" pitchFamily="34" charset="0"/>
              </a:rPr>
              <a:t>Integrated</a:t>
            </a:r>
          </a:p>
        </p:txBody>
      </p:sp>
      <p:pic>
        <p:nvPicPr>
          <p:cNvPr id="11" name="Picture 10">
            <a:extLst>
              <a:ext uri="{FF2B5EF4-FFF2-40B4-BE49-F238E27FC236}">
                <a16:creationId xmlns:a16="http://schemas.microsoft.com/office/drawing/2014/main" id="{CD13126D-E174-62CC-F185-19417D4D95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1708" y="2143316"/>
            <a:ext cx="657908" cy="657908"/>
          </a:xfrm>
          <a:prstGeom prst="rect">
            <a:avLst/>
          </a:prstGeom>
        </p:spPr>
      </p:pic>
      <p:grpSp>
        <p:nvGrpSpPr>
          <p:cNvPr id="21" name="Group 20">
            <a:extLst>
              <a:ext uri="{FF2B5EF4-FFF2-40B4-BE49-F238E27FC236}">
                <a16:creationId xmlns:a16="http://schemas.microsoft.com/office/drawing/2014/main" id="{B3035182-178B-21CA-A433-3AD24678B1CF}"/>
              </a:ext>
            </a:extLst>
          </p:cNvPr>
          <p:cNvGrpSpPr/>
          <p:nvPr/>
        </p:nvGrpSpPr>
        <p:grpSpPr>
          <a:xfrm>
            <a:off x="1985497" y="2051523"/>
            <a:ext cx="756390" cy="725595"/>
            <a:chOff x="1771911" y="1860324"/>
            <a:chExt cx="1183563" cy="1135377"/>
          </a:xfrm>
        </p:grpSpPr>
        <p:pic>
          <p:nvPicPr>
            <p:cNvPr id="9" name="Picture 8" descr="Database&#10; icon">
              <a:extLst>
                <a:ext uri="{FF2B5EF4-FFF2-40B4-BE49-F238E27FC236}">
                  <a16:creationId xmlns:a16="http://schemas.microsoft.com/office/drawing/2014/main" id="{594544F1-33DC-53B4-70D9-39E12A99AA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71911" y="1860324"/>
              <a:ext cx="1070277" cy="1070277"/>
            </a:xfrm>
            <a:prstGeom prst="rect">
              <a:avLst/>
            </a:prstGeom>
          </p:spPr>
        </p:pic>
        <p:pic>
          <p:nvPicPr>
            <p:cNvPr id="12" name="Picture 11" descr="Checkmark&#10; icon">
              <a:extLst>
                <a:ext uri="{FF2B5EF4-FFF2-40B4-BE49-F238E27FC236}">
                  <a16:creationId xmlns:a16="http://schemas.microsoft.com/office/drawing/2014/main" id="{8FE233DF-453C-91BD-C4CD-FFCD4D949C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64214" y="2404440"/>
              <a:ext cx="591260" cy="591261"/>
            </a:xfrm>
            <a:prstGeom prst="rect">
              <a:avLst/>
            </a:prstGeom>
          </p:spPr>
        </p:pic>
      </p:grpSp>
      <p:pic>
        <p:nvPicPr>
          <p:cNvPr id="13" name="Picture 12" descr="Toggle-Check&#10; icon">
            <a:extLst>
              <a:ext uri="{FF2B5EF4-FFF2-40B4-BE49-F238E27FC236}">
                <a16:creationId xmlns:a16="http://schemas.microsoft.com/office/drawing/2014/main" id="{1EE2B85F-7D12-6E97-5A51-B27BA3FB5ED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87000" y="2056764"/>
            <a:ext cx="760350" cy="760350"/>
          </a:xfrm>
          <a:prstGeom prst="rect">
            <a:avLst/>
          </a:prstGeom>
        </p:spPr>
      </p:pic>
      <p:grpSp>
        <p:nvGrpSpPr>
          <p:cNvPr id="22" name="Group 21">
            <a:extLst>
              <a:ext uri="{FF2B5EF4-FFF2-40B4-BE49-F238E27FC236}">
                <a16:creationId xmlns:a16="http://schemas.microsoft.com/office/drawing/2014/main" id="{C7E34305-AB93-DE0B-C66B-2E450ADB441B}"/>
              </a:ext>
            </a:extLst>
          </p:cNvPr>
          <p:cNvGrpSpPr/>
          <p:nvPr/>
        </p:nvGrpSpPr>
        <p:grpSpPr>
          <a:xfrm>
            <a:off x="4212770" y="2160946"/>
            <a:ext cx="3788229" cy="2095005"/>
            <a:chOff x="4212771" y="1992086"/>
            <a:chExt cx="3788229" cy="1616529"/>
          </a:xfrm>
        </p:grpSpPr>
        <p:cxnSp>
          <p:nvCxnSpPr>
            <p:cNvPr id="14" name="Straight Connector 13">
              <a:extLst>
                <a:ext uri="{FF2B5EF4-FFF2-40B4-BE49-F238E27FC236}">
                  <a16:creationId xmlns:a16="http://schemas.microsoft.com/office/drawing/2014/main" id="{6157CEFE-37CE-BAFC-03FB-A623B74A856D}"/>
                </a:ext>
              </a:extLst>
            </p:cNvPr>
            <p:cNvCxnSpPr>
              <a:cxnSpLocks/>
            </p:cNvCxnSpPr>
            <p:nvPr/>
          </p:nvCxnSpPr>
          <p:spPr>
            <a:xfrm>
              <a:off x="4212771" y="1992086"/>
              <a:ext cx="0" cy="1616529"/>
            </a:xfrm>
            <a:prstGeom prst="line">
              <a:avLst/>
            </a:prstGeom>
            <a:ln w="190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9308A78-932C-AA8D-41E2-FE91BBA464F3}"/>
                </a:ext>
              </a:extLst>
            </p:cNvPr>
            <p:cNvCxnSpPr>
              <a:cxnSpLocks/>
            </p:cNvCxnSpPr>
            <p:nvPr/>
          </p:nvCxnSpPr>
          <p:spPr>
            <a:xfrm>
              <a:off x="8001000" y="1992086"/>
              <a:ext cx="0" cy="1616529"/>
            </a:xfrm>
            <a:prstGeom prst="line">
              <a:avLst/>
            </a:prstGeom>
            <a:ln w="1905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pic>
        <p:nvPicPr>
          <p:cNvPr id="1026" name="Picture 2" descr="OneLake Logo">
            <a:extLst>
              <a:ext uri="{FF2B5EF4-FFF2-40B4-BE49-F238E27FC236}">
                <a16:creationId xmlns:a16="http://schemas.microsoft.com/office/drawing/2014/main" id="{1E751CEA-FD20-8D71-E231-8BADF37FC9D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37771" y="5858906"/>
            <a:ext cx="463837" cy="464743"/>
          </a:xfrm>
          <a:prstGeom prst="rect">
            <a:avLst/>
          </a:prstGeom>
          <a:noFill/>
          <a:extLst>
            <a:ext uri="{909E8E84-426E-40DD-AFC4-6F175D3DCCD1}">
              <a14:hiddenFill xmlns:a14="http://schemas.microsoft.com/office/drawing/2010/main">
                <a:solidFill>
                  <a:srgbClr val="FFFFFF"/>
                </a:solidFill>
              </a14:hiddenFill>
            </a:ext>
          </a:extLst>
        </p:spPr>
      </p:pic>
      <p:pic>
        <p:nvPicPr>
          <p:cNvPr id="2" name="Graphic 1">
            <a:extLst>
              <a:ext uri="{FF2B5EF4-FFF2-40B4-BE49-F238E27FC236}">
                <a16:creationId xmlns:a16="http://schemas.microsoft.com/office/drawing/2014/main" id="{1A394D80-95C9-00D5-CF49-51790620ACF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9664" y="693295"/>
            <a:ext cx="1032122" cy="1149747"/>
          </a:xfrm>
          <a:prstGeom prst="rect">
            <a:avLst/>
          </a:prstGeom>
        </p:spPr>
      </p:pic>
    </p:spTree>
    <p:extLst>
      <p:ext uri="{BB962C8B-B14F-4D97-AF65-F5344CB8AC3E}">
        <p14:creationId xmlns:p14="http://schemas.microsoft.com/office/powerpoint/2010/main" val="7113679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itle Slides">
  <a:themeElements>
    <a:clrScheme name="Custom 1">
      <a:dk1>
        <a:srgbClr val="225B61"/>
      </a:dk1>
      <a:lt1>
        <a:srgbClr val="000000"/>
      </a:lt1>
      <a:dk2>
        <a:srgbClr val="B9DCD2"/>
      </a:dk2>
      <a:lt2>
        <a:srgbClr val="49C5B1"/>
      </a:lt2>
      <a:accent1>
        <a:srgbClr val="8DE971"/>
      </a:accent1>
      <a:accent2>
        <a:srgbClr val="0078D3"/>
      </a:accent2>
      <a:accent3>
        <a:srgbClr val="8661C5"/>
      </a:accent3>
      <a:accent4>
        <a:srgbClr val="C03BC3"/>
      </a:accent4>
      <a:accent5>
        <a:srgbClr val="FFB900"/>
      </a:accent5>
      <a:accent6>
        <a:srgbClr val="F3364C"/>
      </a:accent6>
      <a:hlink>
        <a:srgbClr val="225B61"/>
      </a:hlink>
      <a:folHlink>
        <a:srgbClr val="8DC8E8"/>
      </a:folHlink>
    </a:clrScheme>
    <a:fontScheme name="Custom 20">
      <a:majorFont>
        <a:latin typeface="Segoe Sans Display"/>
        <a:ea typeface=""/>
        <a:cs typeface=""/>
      </a:majorFont>
      <a:minorFont>
        <a:latin typeface="Segoe Sans Text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V2Color _Microsoft Fabric Master Slide Template PPT" id="{C4955310-1F75-CB41-AE88-3C74BC568F8B}" vid="{D64952BC-5741-F749-9CC7-11175F2699D5}"/>
    </a:ext>
  </a:extLst>
</a:theme>
</file>

<file path=ppt/theme/theme2.xml><?xml version="1.0" encoding="utf-8"?>
<a:theme xmlns:a="http://schemas.openxmlformats.org/drawingml/2006/main" name="16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6350">
          <a:solidFill>
            <a:schemeClr val="bg1">
              <a:lumMod val="75000"/>
            </a:schemeClr>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3.xml><?xml version="1.0" encoding="utf-8"?>
<a:theme xmlns:a="http://schemas.openxmlformats.org/drawingml/2006/main" name="1_Title Slides">
  <a:themeElements>
    <a:clrScheme name="Custom 1">
      <a:dk1>
        <a:srgbClr val="225B61"/>
      </a:dk1>
      <a:lt1>
        <a:srgbClr val="000000"/>
      </a:lt1>
      <a:dk2>
        <a:srgbClr val="B9DCD2"/>
      </a:dk2>
      <a:lt2>
        <a:srgbClr val="49C5B1"/>
      </a:lt2>
      <a:accent1>
        <a:srgbClr val="8DE971"/>
      </a:accent1>
      <a:accent2>
        <a:srgbClr val="0078D3"/>
      </a:accent2>
      <a:accent3>
        <a:srgbClr val="8661C5"/>
      </a:accent3>
      <a:accent4>
        <a:srgbClr val="C03BC3"/>
      </a:accent4>
      <a:accent5>
        <a:srgbClr val="FFB900"/>
      </a:accent5>
      <a:accent6>
        <a:srgbClr val="F3364C"/>
      </a:accent6>
      <a:hlink>
        <a:srgbClr val="225B61"/>
      </a:hlink>
      <a:folHlink>
        <a:srgbClr val="8DC8E8"/>
      </a:folHlink>
    </a:clrScheme>
    <a:fontScheme name="Custom 20">
      <a:majorFont>
        <a:latin typeface="Segoe Sans Display"/>
        <a:ea typeface=""/>
        <a:cs typeface=""/>
      </a:majorFont>
      <a:minorFont>
        <a:latin typeface="Segoe Sans Text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V2Color _Microsoft Fabric Master Slide Template PPT" id="{C4955310-1F75-CB41-AE88-3C74BC568F8B}" vid="{D64952BC-5741-F749-9CC7-11175F2699D5}"/>
    </a:ext>
  </a:extLst>
</a:theme>
</file>

<file path=ppt/theme/theme4.xml><?xml version="1.0" encoding="utf-8"?>
<a:theme xmlns:a="http://schemas.openxmlformats.org/drawingml/2006/main" name="MS Ignite 16:9 Template Dark">
  <a:themeElements>
    <a:clrScheme name="Custom 198">
      <a:dk1>
        <a:srgbClr val="091F2C"/>
      </a:dk1>
      <a:lt1>
        <a:srgbClr val="FFFFFF"/>
      </a:lt1>
      <a:dk2>
        <a:srgbClr val="2A446F"/>
      </a:dk2>
      <a:lt2>
        <a:srgbClr val="E8E6DF"/>
      </a:lt2>
      <a:accent1>
        <a:srgbClr val="8661C5"/>
      </a:accent1>
      <a:accent2>
        <a:srgbClr val="8DE971"/>
      </a:accent2>
      <a:accent3>
        <a:srgbClr val="0078D4"/>
      </a:accent3>
      <a:accent4>
        <a:srgbClr val="D7D2CB"/>
      </a:accent4>
      <a:accent5>
        <a:srgbClr val="FFE399"/>
      </a:accent5>
      <a:accent6>
        <a:srgbClr val="D2D2D2"/>
      </a:accent6>
      <a:hlink>
        <a:srgbClr val="D59ED7"/>
      </a:hlink>
      <a:folHlink>
        <a:srgbClr val="D59ED7"/>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gnite_2024_16-9 Event-template.potx  -  Read-Only" id="{B613E74C-52A1-4AF3-9E34-04F94A78C910}" vid="{FAF3B2E8-B5BA-4EAD-B83A-DCE9F5939AF8}"/>
    </a:ext>
  </a:extLst>
</a:theme>
</file>

<file path=ppt/theme/theme5.xml><?xml version="1.0" encoding="utf-8"?>
<a:theme xmlns:a="http://schemas.openxmlformats.org/drawingml/2006/main" name="Test">
  <a:themeElements>
    <a:clrScheme name="MCAPS">
      <a:dk1>
        <a:srgbClr val="000000"/>
      </a:dk1>
      <a:lt1>
        <a:srgbClr val="FFFFFF"/>
      </a:lt1>
      <a:dk2>
        <a:srgbClr val="3B2E58"/>
      </a:dk2>
      <a:lt2>
        <a:srgbClr val="E6E6E6"/>
      </a:lt2>
      <a:accent1>
        <a:srgbClr val="8661C5"/>
      </a:accent1>
      <a:accent2>
        <a:srgbClr val="0A1F2B"/>
      </a:accent2>
      <a:accent3>
        <a:srgbClr val="0078D4"/>
      </a:accent3>
      <a:accent4>
        <a:srgbClr val="FFB900"/>
      </a:accent4>
      <a:accent5>
        <a:srgbClr val="F4364C"/>
      </a:accent5>
      <a:accent6>
        <a:srgbClr val="D59DFF"/>
      </a:accent6>
      <a:hlink>
        <a:srgbClr val="0078D4"/>
      </a:hlink>
      <a:folHlink>
        <a:srgbClr val="0078D4"/>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Test" id="{14D6B222-068A-4F98-B2D8-20284718B742}" vid="{D72A4739-C47D-4CE1-8FB6-CA1FBE049EE8}"/>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Fabric (Custom)">
  <a:themeElements>
    <a:clrScheme name="Custom 25">
      <a:dk1>
        <a:srgbClr val="091F2C"/>
      </a:dk1>
      <a:lt1>
        <a:srgbClr val="FFFFFF"/>
      </a:lt1>
      <a:dk2>
        <a:srgbClr val="215B61"/>
      </a:dk2>
      <a:lt2>
        <a:srgbClr val="FFFFFF"/>
      </a:lt2>
      <a:accent1>
        <a:srgbClr val="8DE971"/>
      </a:accent1>
      <a:accent2>
        <a:srgbClr val="8DC8E8"/>
      </a:accent2>
      <a:accent3>
        <a:srgbClr val="C4B3E2"/>
      </a:accent3>
      <a:accent4>
        <a:srgbClr val="D49DD6"/>
      </a:accent4>
      <a:accent5>
        <a:srgbClr val="FFB900"/>
      </a:accent5>
      <a:accent6>
        <a:srgbClr val="FFA38A"/>
      </a:accent6>
      <a:hlink>
        <a:srgbClr val="225B61"/>
      </a:hlink>
      <a:folHlink>
        <a:srgbClr val="8DC8E8"/>
      </a:folHlink>
    </a:clrScheme>
    <a:fontScheme name="Office">
      <a:majorFont>
        <a:latin typeface="Segoe Sans Display"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Segoe Sans Text"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3" id="{BEC1F4CB-4E19-7643-8AB1-BE229D5D5EFF}" vid="{3F068E13-10B4-FB48-BCBB-D32810C24897}"/>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07CED67442A8A4DA6E17E817927A431" ma:contentTypeVersion="21" ma:contentTypeDescription="Create a new document." ma:contentTypeScope="" ma:versionID="0df698be180bde861fde398446709fa1">
  <xsd:schema xmlns:xsd="http://www.w3.org/2001/XMLSchema" xmlns:xs="http://www.w3.org/2001/XMLSchema" xmlns:p="http://schemas.microsoft.com/office/2006/metadata/properties" xmlns:ns1="http://schemas.microsoft.com/sharepoint/v3" xmlns:ns2="b43fe041-5729-4566-a727-8f7878727bc5" xmlns:ns3="b2c7f496-6acb-48aa-90bb-5ce4adca9988" targetNamespace="http://schemas.microsoft.com/office/2006/metadata/properties" ma:root="true" ma:fieldsID="10d760ff469570f715ec7a204a7e38e5" ns1:_="" ns2:_="" ns3:_="">
    <xsd:import namespace="http://schemas.microsoft.com/sharepoint/v3"/>
    <xsd:import namespace="b43fe041-5729-4566-a727-8f7878727bc5"/>
    <xsd:import namespace="b2c7f496-6acb-48aa-90bb-5ce4adca998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SearchProperties" minOccurs="0"/>
                <xsd:element ref="ns1:_ip_UnifiedCompliancePolicyProperties" minOccurs="0"/>
                <xsd:element ref="ns1:_ip_UnifiedCompliancePolicyUIAction" minOccurs="0"/>
                <xsd:element ref="ns2:MediaServiceDocTags" minOccurs="0"/>
                <xsd:element ref="ns2:MediaServiceObjectDetectorVersion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3fe041-5729-4566-a727-8f7878727b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DocTags" ma:index="25" nillable="true" ma:displayName="MediaServiceDocTags" ma:hidden="true" ma:internalName="MediaServiceDocTag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Location" ma:index="27" nillable="true" ma:displayName="Location" ma:indexed="true" ma:internalName="MediaServiceLocation" ma:readOnly="true">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2c7f496-6acb-48aa-90bb-5ce4adca998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afae631-a05c-4e28-b1bd-eda3bb3f7302}" ma:internalName="TaxCatchAll" ma:showField="CatchAllData" ma:web="b2c7f496-6acb-48aa-90bb-5ce4adca9988">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b43fe041-5729-4566-a727-8f7878727bc5">
      <Terms xmlns="http://schemas.microsoft.com/office/infopath/2007/PartnerControls"/>
    </lcf76f155ced4ddcb4097134ff3c332f>
    <_ip_UnifiedCompliancePolicyProperties xmlns="http://schemas.microsoft.com/sharepoint/v3" xsi:nil="true"/>
    <TaxCatchAll xmlns="b2c7f496-6acb-48aa-90bb-5ce4adca998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76BA2B4-CC1D-44A6-A3F1-2BAF919E9C2E}">
  <ds:schemaRefs>
    <ds:schemaRef ds:uri="b2c7f496-6acb-48aa-90bb-5ce4adca9988"/>
    <ds:schemaRef ds:uri="b43fe041-5729-4566-a727-8f7878727bc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86043ED-4ACF-4BE8-83C5-7E7E5F3ADF10}">
  <ds:schemaRefs>
    <ds:schemaRef ds:uri="b2c7f496-6acb-48aa-90bb-5ce4adca9988"/>
    <ds:schemaRef ds:uri="b43fe041-5729-4566-a727-8f7878727bc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1EB2523-9DCC-4DF8-BE92-0CB6C4E354A6}">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2916</Words>
  <Application>Microsoft Office PowerPoint</Application>
  <PresentationFormat>Widescreen</PresentationFormat>
  <Paragraphs>342</Paragraphs>
  <Slides>31</Slides>
  <Notes>15</Notes>
  <HiddenSlides>0</HiddenSlides>
  <MMClips>0</MMClips>
  <ScaleCrop>false</ScaleCrop>
  <HeadingPairs>
    <vt:vector size="8" baseType="variant">
      <vt:variant>
        <vt:lpstr>Fonts Used</vt:lpstr>
      </vt:variant>
      <vt:variant>
        <vt:i4>15</vt:i4>
      </vt:variant>
      <vt:variant>
        <vt:lpstr>Theme</vt:lpstr>
      </vt:variant>
      <vt:variant>
        <vt:i4>7</vt:i4>
      </vt:variant>
      <vt:variant>
        <vt:lpstr>Embedded OLE Servers</vt:lpstr>
      </vt:variant>
      <vt:variant>
        <vt:i4>1</vt:i4>
      </vt:variant>
      <vt:variant>
        <vt:lpstr>Slide Titles</vt:lpstr>
      </vt:variant>
      <vt:variant>
        <vt:i4>31</vt:i4>
      </vt:variant>
    </vt:vector>
  </HeadingPairs>
  <TitlesOfParts>
    <vt:vector size="54" baseType="lpstr">
      <vt:lpstr>Aptos</vt:lpstr>
      <vt:lpstr>Aptos Display</vt:lpstr>
      <vt:lpstr>Arial</vt:lpstr>
      <vt:lpstr>Calibri</vt:lpstr>
      <vt:lpstr>Consolas</vt:lpstr>
      <vt:lpstr>Segoe Sans Display</vt:lpstr>
      <vt:lpstr>Segoe Sans Small Semilight</vt:lpstr>
      <vt:lpstr>Segoe Sans Text</vt:lpstr>
      <vt:lpstr>Segoe Sans Text Semibold</vt:lpstr>
      <vt:lpstr>Segoe Sans Text Semilight</vt:lpstr>
      <vt:lpstr>Segoe UI</vt:lpstr>
      <vt:lpstr>Segoe UI Regular</vt:lpstr>
      <vt:lpstr>Segoe UI semibold</vt:lpstr>
      <vt:lpstr>Segoe UI semibold</vt:lpstr>
      <vt:lpstr>Wingdings</vt:lpstr>
      <vt:lpstr>Title Slides</vt:lpstr>
      <vt:lpstr>16_White Template</vt:lpstr>
      <vt:lpstr>1_Title Slides</vt:lpstr>
      <vt:lpstr>MS Ignite 16:9 Template Dark</vt:lpstr>
      <vt:lpstr>Test</vt:lpstr>
      <vt:lpstr>Office Theme</vt:lpstr>
      <vt:lpstr>Fabric (Custom)</vt:lpstr>
      <vt:lpstr>think-cell Slide</vt:lpstr>
      <vt:lpstr> SQL Databases in Fabric  Featured Partners</vt:lpstr>
      <vt:lpstr>PowerPoint Presentation</vt:lpstr>
      <vt:lpstr>PowerPoint Presentation</vt:lpstr>
      <vt:lpstr>PowerPoint Presentation</vt:lpstr>
      <vt:lpstr>PowerPoint Presentation</vt:lpstr>
      <vt:lpstr>PowerPoint Presentation</vt:lpstr>
      <vt:lpstr>PowerPoint Presentation</vt:lpstr>
      <vt:lpstr>Database users want the same unified, simple SaaS experience offered by Fabric</vt:lpstr>
      <vt:lpstr>SQL Database in Fabric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Use Cases</vt:lpstr>
      <vt:lpstr>Starting points – Target quick wins..</vt:lpstr>
      <vt:lpstr>Pub Preview to GA Journey – Decision Guide</vt:lpstr>
      <vt:lpstr>Mostly asked  </vt:lpstr>
      <vt:lpstr>AI Considerations</vt:lpstr>
      <vt:lpstr>Industry data points..</vt:lpstr>
      <vt:lpstr>Retail &amp; E-Commerce: Enhancing Customer Experience</vt:lpstr>
      <vt:lpstr>Healthcare: Improving Patient Outcomes</vt:lpstr>
      <vt:lpstr>PowerPoint Presentation</vt:lpstr>
      <vt:lpstr>Fabric DB Featured Partners</vt:lpstr>
      <vt:lpstr>Fabric Databases: Partner gives and gets</vt:lpstr>
      <vt:lpstr>Requirements for Fabric Databases Featured Partner</vt:lpstr>
      <vt:lpstr>Benefits of Fabric Databases Featured Partner</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 Design Wins &amp; Fabric DB  Featured Partners</dc:title>
  <dc:creator>Tamer Farag</dc:creator>
  <cp:lastModifiedBy>Prashant Gutala</cp:lastModifiedBy>
  <cp:revision>1</cp:revision>
  <dcterms:created xsi:type="dcterms:W3CDTF">2024-08-26T15:54:12Z</dcterms:created>
  <dcterms:modified xsi:type="dcterms:W3CDTF">2025-01-29T01:27:28Z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0x010100D07CED67442A8A4DA6E17E817927A431</vt:lpwstr>
  </property>
  <property fmtid="{D5CDD505-2E9C-101B-9397-08002B2CF9AE}" pid="3" name="MediaServiceImageTags">
    <vt:lpwstr/>
  </property>
</Properties>
</file>