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Lst>
  <p:notesMasterIdLst>
    <p:notesMasterId r:id="rId28"/>
  </p:notesMasterIdLst>
  <p:handoutMasterIdLst>
    <p:handoutMasterId r:id="rId29"/>
  </p:handoutMasterIdLst>
  <p:sldIdLst>
    <p:sldId id="2076138262" r:id="rId5"/>
    <p:sldId id="2076138299" r:id="rId6"/>
    <p:sldId id="2076138318" r:id="rId7"/>
    <p:sldId id="2076138465" r:id="rId8"/>
    <p:sldId id="2076138466" r:id="rId9"/>
    <p:sldId id="2076136981" r:id="rId10"/>
    <p:sldId id="2076138468" r:id="rId11"/>
    <p:sldId id="2076138476" r:id="rId12"/>
    <p:sldId id="2076138339" r:id="rId13"/>
    <p:sldId id="2076138470" r:id="rId14"/>
    <p:sldId id="2076138477" r:id="rId15"/>
    <p:sldId id="2076138481" r:id="rId16"/>
    <p:sldId id="2076137012" r:id="rId17"/>
    <p:sldId id="2076138478" r:id="rId18"/>
    <p:sldId id="2076138479" r:id="rId19"/>
    <p:sldId id="2076138480" r:id="rId20"/>
    <p:sldId id="2076138483" r:id="rId21"/>
    <p:sldId id="2076138484" r:id="rId22"/>
    <p:sldId id="2076137013" r:id="rId23"/>
    <p:sldId id="2076138475" r:id="rId24"/>
    <p:sldId id="2076138486" r:id="rId25"/>
    <p:sldId id="2076138487" r:id="rId26"/>
    <p:sldId id="2076138464" r:id="rId27"/>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FB6EE416-AF16-AF40-804B-633D4962DAEE}">
          <p14:sldIdLst>
            <p14:sldId id="2076138262"/>
            <p14:sldId id="2076138299"/>
            <p14:sldId id="2076138318"/>
            <p14:sldId id="2076138465"/>
            <p14:sldId id="2076138466"/>
            <p14:sldId id="2076136981"/>
            <p14:sldId id="2076138468"/>
            <p14:sldId id="2076138476"/>
            <p14:sldId id="2076138339"/>
            <p14:sldId id="2076138470"/>
            <p14:sldId id="2076138477"/>
            <p14:sldId id="2076138481"/>
            <p14:sldId id="2076137012"/>
            <p14:sldId id="2076138478"/>
            <p14:sldId id="2076138479"/>
            <p14:sldId id="2076138480"/>
            <p14:sldId id="2076138483"/>
            <p14:sldId id="2076138484"/>
            <p14:sldId id="2076137013"/>
            <p14:sldId id="2076138475"/>
            <p14:sldId id="2076138486"/>
            <p14:sldId id="2076138487"/>
          </p14:sldIdLst>
        </p14:section>
        <p14:section name="End Slides" id="{3416B164-ED24-6748-9066-0F67B8B820A2}">
          <p14:sldIdLst>
            <p14:sldId id="2076138464"/>
          </p14:sldIdLst>
        </p14:section>
        <p14:section name="Appendix" id="{E4FA3E3E-AC15-BE48-9542-7C82A78646F3}">
          <p14:sldIdLst/>
        </p14:section>
        <p14:section name="Layouts" id="{8F59876D-C8D3-2D40-8540-E20264ECD2D1}">
          <p14:sldIdLst/>
        </p14:section>
      </p14:sectionLst>
    </p:ext>
    <p:ext uri="{EFAFB233-063F-42B5-8137-9DF3F51BA10A}">
      <p15:sldGuideLst xmlns:p15="http://schemas.microsoft.com/office/powerpoint/2012/main">
        <p15:guide id="2" orient="horz" pos="640" userDrawn="1">
          <p15:clr>
            <a:srgbClr val="A4A3A4"/>
          </p15:clr>
        </p15:guide>
        <p15:guide id="3"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2F2F"/>
    <a:srgbClr val="FFFFFF"/>
    <a:srgbClr val="666666"/>
    <a:srgbClr val="000000"/>
    <a:srgbClr val="8661C5"/>
    <a:srgbClr val="D59DFF"/>
    <a:srgbClr val="50E6FF"/>
    <a:srgbClr val="0069BA"/>
    <a:srgbClr val="9BF00B"/>
    <a:srgbClr val="0F78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FFC333-6EB2-4C1A-A037-48ABAB2983E4}" v="13350" vWet="13354" dt="2021-10-14T18:53:09.836"/>
    <p1510:client id="{3633E622-582A-40DD-AC28-81507DADC1DA}" v="8" dt="2021-10-14T18:53:13.172"/>
    <p1510:client id="{B5A84281-F321-AC27-4891-721FB97CE706}" v="1" dt="2021-10-18T16:17:14.9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394" autoAdjust="0"/>
  </p:normalViewPr>
  <p:slideViewPr>
    <p:cSldViewPr snapToGrid="0">
      <p:cViewPr varScale="1">
        <p:scale>
          <a:sx n="68" d="100"/>
          <a:sy n="68" d="100"/>
        </p:scale>
        <p:origin x="660" y="42"/>
      </p:cViewPr>
      <p:guideLst>
        <p:guide orient="horz" pos="64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Hitney" userId="f602c332-4473-4e8a-9f0f-e3978b2f2a40" providerId="ADAL" clId="{3633E622-582A-40DD-AC28-81507DADC1DA}"/>
    <pc:docChg chg="modSld">
      <pc:chgData name="Brian Hitney" userId="f602c332-4473-4e8a-9f0f-e3978b2f2a40" providerId="ADAL" clId="{3633E622-582A-40DD-AC28-81507DADC1DA}" dt="2021-10-15T16:03:44.501" v="0" actId="1076"/>
      <pc:docMkLst>
        <pc:docMk/>
      </pc:docMkLst>
      <pc:sldChg chg="modSp mod">
        <pc:chgData name="Brian Hitney" userId="f602c332-4473-4e8a-9f0f-e3978b2f2a40" providerId="ADAL" clId="{3633E622-582A-40DD-AC28-81507DADC1DA}" dt="2021-10-15T16:03:44.501" v="0" actId="1076"/>
        <pc:sldMkLst>
          <pc:docMk/>
          <pc:sldMk cId="2439270395" sldId="2076138318"/>
        </pc:sldMkLst>
        <pc:picChg chg="mod">
          <ac:chgData name="Brian Hitney" userId="f602c332-4473-4e8a-9f0f-e3978b2f2a40" providerId="ADAL" clId="{3633E622-582A-40DD-AC28-81507DADC1DA}" dt="2021-10-15T16:03:44.501" v="0" actId="1076"/>
          <ac:picMkLst>
            <pc:docMk/>
            <pc:sldMk cId="2439270395" sldId="2076138318"/>
            <ac:picMk id="53" creationId="{E735C9A4-221B-46DA-8C00-29083676059F}"/>
          </ac:picMkLst>
        </pc:picChg>
      </pc:sldChg>
    </pc:docChg>
  </pc:docChgLst>
  <pc:docChgLst>
    <pc:chgData name="Brian Hitney" userId="S::bhitney@microsoft.com::f602c332-4473-4e8a-9f0f-e3978b2f2a40" providerId="AD" clId="Web-{B5A84281-F321-AC27-4891-721FB97CE706}"/>
    <pc:docChg chg="modSld">
      <pc:chgData name="Brian Hitney" userId="S::bhitney@microsoft.com::f602c332-4473-4e8a-9f0f-e3978b2f2a40" providerId="AD" clId="Web-{B5A84281-F321-AC27-4891-721FB97CE706}" dt="2021-10-18T16:17:14.956" v="0" actId="1076"/>
      <pc:docMkLst>
        <pc:docMk/>
      </pc:docMkLst>
      <pc:sldChg chg="modSp">
        <pc:chgData name="Brian Hitney" userId="S::bhitney@microsoft.com::f602c332-4473-4e8a-9f0f-e3978b2f2a40" providerId="AD" clId="Web-{B5A84281-F321-AC27-4891-721FB97CE706}" dt="2021-10-18T16:17:14.956" v="0" actId="1076"/>
        <pc:sldMkLst>
          <pc:docMk/>
          <pc:sldMk cId="2439270395" sldId="2076138318"/>
        </pc:sldMkLst>
        <pc:picChg chg="mod">
          <ac:chgData name="Brian Hitney" userId="S::bhitney@microsoft.com::f602c332-4473-4e8a-9f0f-e3978b2f2a40" providerId="AD" clId="Web-{B5A84281-F321-AC27-4891-721FB97CE706}" dt="2021-10-18T16:17:14.956" v="0" actId="1076"/>
          <ac:picMkLst>
            <pc:docMk/>
            <pc:sldMk cId="2439270395" sldId="2076138318"/>
            <ac:picMk id="53" creationId="{E735C9A4-221B-46DA-8C00-29083676059F}"/>
          </ac:picMkLst>
        </pc:picChg>
      </pc:sldChg>
    </pc:docChg>
  </pc:docChgLst>
  <pc:docChgLst>
    <pc:chgData name="Chris Mitchell" userId="7698eaff-15ef-4aaa-a9a1-be5b0bddb99a" providerId="ADAL" clId="{15FFC333-6EB2-4C1A-A037-48ABAB2983E4}"/>
    <pc:docChg chg="undo custSel addSld delSld modSld sldOrd modSection">
      <pc:chgData name="Chris Mitchell" userId="7698eaff-15ef-4aaa-a9a1-be5b0bddb99a" providerId="ADAL" clId="{15FFC333-6EB2-4C1A-A037-48ABAB2983E4}" dt="2021-10-14T18:32:01.324" v="14143" actId="1076"/>
      <pc:docMkLst>
        <pc:docMk/>
      </pc:docMkLst>
      <pc:sldChg chg="add del modTransition">
        <pc:chgData name="Chris Mitchell" userId="7698eaff-15ef-4aaa-a9a1-be5b0bddb99a" providerId="ADAL" clId="{15FFC333-6EB2-4C1A-A037-48ABAB2983E4}" dt="2021-10-13T15:33:24.784" v="861"/>
        <pc:sldMkLst>
          <pc:docMk/>
          <pc:sldMk cId="1130131398" sldId="510"/>
        </pc:sldMkLst>
      </pc:sldChg>
      <pc:sldChg chg="add del">
        <pc:chgData name="Chris Mitchell" userId="7698eaff-15ef-4aaa-a9a1-be5b0bddb99a" providerId="ADAL" clId="{15FFC333-6EB2-4C1A-A037-48ABAB2983E4}" dt="2021-10-13T16:38:38.435" v="972" actId="22"/>
        <pc:sldMkLst>
          <pc:docMk/>
          <pc:sldMk cId="1697063197" sldId="3435"/>
        </pc:sldMkLst>
      </pc:sldChg>
      <pc:sldChg chg="add modNotesTx">
        <pc:chgData name="Chris Mitchell" userId="7698eaff-15ef-4aaa-a9a1-be5b0bddb99a" providerId="ADAL" clId="{15FFC333-6EB2-4C1A-A037-48ABAB2983E4}" dt="2021-10-13T19:21:22.277" v="4583" actId="20577"/>
        <pc:sldMkLst>
          <pc:docMk/>
          <pc:sldMk cId="657393745" sldId="2076136981"/>
        </pc:sldMkLst>
      </pc:sldChg>
      <pc:sldChg chg="modSp del mod">
        <pc:chgData name="Chris Mitchell" userId="7698eaff-15ef-4aaa-a9a1-be5b0bddb99a" providerId="ADAL" clId="{15FFC333-6EB2-4C1A-A037-48ABAB2983E4}" dt="2021-10-13T17:29:06.034" v="978" actId="2696"/>
        <pc:sldMkLst>
          <pc:docMk/>
          <pc:sldMk cId="2697140326" sldId="2076136982"/>
        </pc:sldMkLst>
        <pc:spChg chg="mod">
          <ac:chgData name="Chris Mitchell" userId="7698eaff-15ef-4aaa-a9a1-be5b0bddb99a" providerId="ADAL" clId="{15FFC333-6EB2-4C1A-A037-48ABAB2983E4}" dt="2021-10-13T17:27:45.505" v="977" actId="1076"/>
          <ac:spMkLst>
            <pc:docMk/>
            <pc:sldMk cId="2697140326" sldId="2076136982"/>
            <ac:spMk id="9" creationId="{18CB6528-8B4E-6B4D-A647-B126CB4531FC}"/>
          </ac:spMkLst>
        </pc:spChg>
      </pc:sldChg>
      <pc:sldChg chg="modSp add mod modNotesTx">
        <pc:chgData name="Chris Mitchell" userId="7698eaff-15ef-4aaa-a9a1-be5b0bddb99a" providerId="ADAL" clId="{15FFC333-6EB2-4C1A-A037-48ABAB2983E4}" dt="2021-10-14T15:32:10.459" v="9803" actId="20577"/>
        <pc:sldMkLst>
          <pc:docMk/>
          <pc:sldMk cId="1653638172" sldId="2076137012"/>
        </pc:sldMkLst>
        <pc:spChg chg="mod">
          <ac:chgData name="Chris Mitchell" userId="7698eaff-15ef-4aaa-a9a1-be5b0bddb99a" providerId="ADAL" clId="{15FFC333-6EB2-4C1A-A037-48ABAB2983E4}" dt="2021-10-13T19:16:46.044" v="4502" actId="20577"/>
          <ac:spMkLst>
            <pc:docMk/>
            <pc:sldMk cId="1653638172" sldId="2076137012"/>
            <ac:spMk id="3" creationId="{45AA317A-CC24-495A-A416-910148EC586C}"/>
          </ac:spMkLst>
        </pc:spChg>
      </pc:sldChg>
      <pc:sldChg chg="add">
        <pc:chgData name="Chris Mitchell" userId="7698eaff-15ef-4aaa-a9a1-be5b0bddb99a" providerId="ADAL" clId="{15FFC333-6EB2-4C1A-A037-48ABAB2983E4}" dt="2021-10-13T18:07:21.978" v="3877" actId="22"/>
        <pc:sldMkLst>
          <pc:docMk/>
          <pc:sldMk cId="2435622" sldId="2076137013"/>
        </pc:sldMkLst>
      </pc:sldChg>
      <pc:sldChg chg="addSp delSp modSp add del mod modAnim modShow">
        <pc:chgData name="Chris Mitchell" userId="7698eaff-15ef-4aaa-a9a1-be5b0bddb99a" providerId="ADAL" clId="{15FFC333-6EB2-4C1A-A037-48ABAB2983E4}" dt="2021-10-14T16:02:10.489" v="10051" actId="2696"/>
        <pc:sldMkLst>
          <pc:docMk/>
          <pc:sldMk cId="4215174772" sldId="2076137018"/>
        </pc:sldMkLst>
        <pc:spChg chg="mod">
          <ac:chgData name="Chris Mitchell" userId="7698eaff-15ef-4aaa-a9a1-be5b0bddb99a" providerId="ADAL" clId="{15FFC333-6EB2-4C1A-A037-48ABAB2983E4}" dt="2021-10-13T19:31:18.252" v="5866" actId="1076"/>
          <ac:spMkLst>
            <pc:docMk/>
            <pc:sldMk cId="4215174772" sldId="2076137018"/>
            <ac:spMk id="33" creationId="{AC9E3E6D-CB18-4A8E-AA7C-D0F318B814BB}"/>
          </ac:spMkLst>
        </pc:spChg>
        <pc:spChg chg="mod">
          <ac:chgData name="Chris Mitchell" userId="7698eaff-15ef-4aaa-a9a1-be5b0bddb99a" providerId="ADAL" clId="{15FFC333-6EB2-4C1A-A037-48ABAB2983E4}" dt="2021-10-13T19:31:29.032" v="5873" actId="14100"/>
          <ac:spMkLst>
            <pc:docMk/>
            <pc:sldMk cId="4215174772" sldId="2076137018"/>
            <ac:spMk id="34" creationId="{EB18DDF3-3CF8-4771-8DFB-AB26492AC0CC}"/>
          </ac:spMkLst>
        </pc:spChg>
        <pc:spChg chg="mod">
          <ac:chgData name="Chris Mitchell" userId="7698eaff-15ef-4aaa-a9a1-be5b0bddb99a" providerId="ADAL" clId="{15FFC333-6EB2-4C1A-A037-48ABAB2983E4}" dt="2021-10-13T19:31:18.252" v="5866" actId="1076"/>
          <ac:spMkLst>
            <pc:docMk/>
            <pc:sldMk cId="4215174772" sldId="2076137018"/>
            <ac:spMk id="36" creationId="{78A67591-1BED-4083-85CA-06483914AE73}"/>
          </ac:spMkLst>
        </pc:spChg>
        <pc:spChg chg="mod">
          <ac:chgData name="Chris Mitchell" userId="7698eaff-15ef-4aaa-a9a1-be5b0bddb99a" providerId="ADAL" clId="{15FFC333-6EB2-4C1A-A037-48ABAB2983E4}" dt="2021-10-13T19:31:18.252" v="5866" actId="1076"/>
          <ac:spMkLst>
            <pc:docMk/>
            <pc:sldMk cId="4215174772" sldId="2076137018"/>
            <ac:spMk id="37" creationId="{91EAE49C-DC7B-42B6-B239-87CDC761535B}"/>
          </ac:spMkLst>
        </pc:spChg>
        <pc:spChg chg="mod">
          <ac:chgData name="Chris Mitchell" userId="7698eaff-15ef-4aaa-a9a1-be5b0bddb99a" providerId="ADAL" clId="{15FFC333-6EB2-4C1A-A037-48ABAB2983E4}" dt="2021-10-13T19:31:18.252" v="5866" actId="1076"/>
          <ac:spMkLst>
            <pc:docMk/>
            <pc:sldMk cId="4215174772" sldId="2076137018"/>
            <ac:spMk id="38" creationId="{CF0C67EA-156C-4854-AF8B-ACB2C93373F0}"/>
          </ac:spMkLst>
        </pc:spChg>
        <pc:spChg chg="mod">
          <ac:chgData name="Chris Mitchell" userId="7698eaff-15ef-4aaa-a9a1-be5b0bddb99a" providerId="ADAL" clId="{15FFC333-6EB2-4C1A-A037-48ABAB2983E4}" dt="2021-10-13T19:31:18.252" v="5866" actId="1076"/>
          <ac:spMkLst>
            <pc:docMk/>
            <pc:sldMk cId="4215174772" sldId="2076137018"/>
            <ac:spMk id="39" creationId="{0511CDB9-FE34-4501-94AC-80FE26C615F4}"/>
          </ac:spMkLst>
        </pc:spChg>
        <pc:spChg chg="add mod">
          <ac:chgData name="Chris Mitchell" userId="7698eaff-15ef-4aaa-a9a1-be5b0bddb99a" providerId="ADAL" clId="{15FFC333-6EB2-4C1A-A037-48ABAB2983E4}" dt="2021-10-14T16:00:34.668" v="10002"/>
          <ac:spMkLst>
            <pc:docMk/>
            <pc:sldMk cId="4215174772" sldId="2076137018"/>
            <ac:spMk id="67" creationId="{EF2B2388-61DD-4C35-BA97-2A353336A67A}"/>
          </ac:spMkLst>
        </pc:spChg>
        <pc:spChg chg="add mod">
          <ac:chgData name="Chris Mitchell" userId="7698eaff-15ef-4aaa-a9a1-be5b0bddb99a" providerId="ADAL" clId="{15FFC333-6EB2-4C1A-A037-48ABAB2983E4}" dt="2021-10-14T16:00:34.668" v="10002"/>
          <ac:spMkLst>
            <pc:docMk/>
            <pc:sldMk cId="4215174772" sldId="2076137018"/>
            <ac:spMk id="69" creationId="{22C40926-B5D4-498B-A5B2-568FBB13E3C7}"/>
          </ac:spMkLst>
        </pc:spChg>
        <pc:spChg chg="add mod">
          <ac:chgData name="Chris Mitchell" userId="7698eaff-15ef-4aaa-a9a1-be5b0bddb99a" providerId="ADAL" clId="{15FFC333-6EB2-4C1A-A037-48ABAB2983E4}" dt="2021-10-14T16:00:34.668" v="10002"/>
          <ac:spMkLst>
            <pc:docMk/>
            <pc:sldMk cId="4215174772" sldId="2076137018"/>
            <ac:spMk id="70" creationId="{1AC57D4D-6053-4DA8-83B4-78B66A5C2434}"/>
          </ac:spMkLst>
        </pc:spChg>
        <pc:spChg chg="add mod">
          <ac:chgData name="Chris Mitchell" userId="7698eaff-15ef-4aaa-a9a1-be5b0bddb99a" providerId="ADAL" clId="{15FFC333-6EB2-4C1A-A037-48ABAB2983E4}" dt="2021-10-14T16:00:34.668" v="10002"/>
          <ac:spMkLst>
            <pc:docMk/>
            <pc:sldMk cId="4215174772" sldId="2076137018"/>
            <ac:spMk id="71" creationId="{25447B55-E87B-496E-B262-A486593CED2E}"/>
          </ac:spMkLst>
        </pc:spChg>
        <pc:spChg chg="add mod">
          <ac:chgData name="Chris Mitchell" userId="7698eaff-15ef-4aaa-a9a1-be5b0bddb99a" providerId="ADAL" clId="{15FFC333-6EB2-4C1A-A037-48ABAB2983E4}" dt="2021-10-14T16:00:34.668" v="10002"/>
          <ac:spMkLst>
            <pc:docMk/>
            <pc:sldMk cId="4215174772" sldId="2076137018"/>
            <ac:spMk id="72" creationId="{D3537640-D641-438F-91B2-550F13429F66}"/>
          </ac:spMkLst>
        </pc:spChg>
        <pc:spChg chg="add mod">
          <ac:chgData name="Chris Mitchell" userId="7698eaff-15ef-4aaa-a9a1-be5b0bddb99a" providerId="ADAL" clId="{15FFC333-6EB2-4C1A-A037-48ABAB2983E4}" dt="2021-10-14T16:00:34.668" v="10002"/>
          <ac:spMkLst>
            <pc:docMk/>
            <pc:sldMk cId="4215174772" sldId="2076137018"/>
            <ac:spMk id="73" creationId="{FE36F038-941F-4FC1-980C-A7029C56FAEF}"/>
          </ac:spMkLst>
        </pc:spChg>
        <pc:spChg chg="add mod">
          <ac:chgData name="Chris Mitchell" userId="7698eaff-15ef-4aaa-a9a1-be5b0bddb99a" providerId="ADAL" clId="{15FFC333-6EB2-4C1A-A037-48ABAB2983E4}" dt="2021-10-14T16:00:34.668" v="10002"/>
          <ac:spMkLst>
            <pc:docMk/>
            <pc:sldMk cId="4215174772" sldId="2076137018"/>
            <ac:spMk id="74" creationId="{6CD2E3A4-334F-4A35-B11F-F559E3A2036F}"/>
          </ac:spMkLst>
        </pc:spChg>
        <pc:spChg chg="add mod">
          <ac:chgData name="Chris Mitchell" userId="7698eaff-15ef-4aaa-a9a1-be5b0bddb99a" providerId="ADAL" clId="{15FFC333-6EB2-4C1A-A037-48ABAB2983E4}" dt="2021-10-14T16:00:34.668" v="10002"/>
          <ac:spMkLst>
            <pc:docMk/>
            <pc:sldMk cId="4215174772" sldId="2076137018"/>
            <ac:spMk id="75" creationId="{668B3729-D57D-4949-A943-D40A0ECA3D2D}"/>
          </ac:spMkLst>
        </pc:spChg>
        <pc:spChg chg="add mod">
          <ac:chgData name="Chris Mitchell" userId="7698eaff-15ef-4aaa-a9a1-be5b0bddb99a" providerId="ADAL" clId="{15FFC333-6EB2-4C1A-A037-48ABAB2983E4}" dt="2021-10-14T16:00:34.668" v="10002"/>
          <ac:spMkLst>
            <pc:docMk/>
            <pc:sldMk cId="4215174772" sldId="2076137018"/>
            <ac:spMk id="76" creationId="{39AA73DA-A52F-488A-9789-2539F80332D3}"/>
          </ac:spMkLst>
        </pc:spChg>
        <pc:spChg chg="add mod">
          <ac:chgData name="Chris Mitchell" userId="7698eaff-15ef-4aaa-a9a1-be5b0bddb99a" providerId="ADAL" clId="{15FFC333-6EB2-4C1A-A037-48ABAB2983E4}" dt="2021-10-14T16:00:34.668" v="10002"/>
          <ac:spMkLst>
            <pc:docMk/>
            <pc:sldMk cId="4215174772" sldId="2076137018"/>
            <ac:spMk id="77" creationId="{5A2CD3E9-292E-45AC-A2E0-B59B573C4409}"/>
          </ac:spMkLst>
        </pc:spChg>
        <pc:spChg chg="mod">
          <ac:chgData name="Chris Mitchell" userId="7698eaff-15ef-4aaa-a9a1-be5b0bddb99a" providerId="ADAL" clId="{15FFC333-6EB2-4C1A-A037-48ABAB2983E4}" dt="2021-10-14T16:00:34.668" v="10002"/>
          <ac:spMkLst>
            <pc:docMk/>
            <pc:sldMk cId="4215174772" sldId="2076137018"/>
            <ac:spMk id="79" creationId="{671F2D88-BBEA-4F9C-A2E3-CAFCFE7840CD}"/>
          </ac:spMkLst>
        </pc:spChg>
        <pc:spChg chg="mod">
          <ac:chgData name="Chris Mitchell" userId="7698eaff-15ef-4aaa-a9a1-be5b0bddb99a" providerId="ADAL" clId="{15FFC333-6EB2-4C1A-A037-48ABAB2983E4}" dt="2021-10-14T16:00:34.668" v="10002"/>
          <ac:spMkLst>
            <pc:docMk/>
            <pc:sldMk cId="4215174772" sldId="2076137018"/>
            <ac:spMk id="82" creationId="{AA8F1198-5FF5-4677-8850-75476270C966}"/>
          </ac:spMkLst>
        </pc:spChg>
        <pc:spChg chg="mod">
          <ac:chgData name="Chris Mitchell" userId="7698eaff-15ef-4aaa-a9a1-be5b0bddb99a" providerId="ADAL" clId="{15FFC333-6EB2-4C1A-A037-48ABAB2983E4}" dt="2021-10-14T16:00:34.668" v="10002"/>
          <ac:spMkLst>
            <pc:docMk/>
            <pc:sldMk cId="4215174772" sldId="2076137018"/>
            <ac:spMk id="85" creationId="{DB2B1C0B-F656-4BA4-A511-9F54747E225E}"/>
          </ac:spMkLst>
        </pc:spChg>
        <pc:spChg chg="mod">
          <ac:chgData name="Chris Mitchell" userId="7698eaff-15ef-4aaa-a9a1-be5b0bddb99a" providerId="ADAL" clId="{15FFC333-6EB2-4C1A-A037-48ABAB2983E4}" dt="2021-10-14T16:00:34.668" v="10002"/>
          <ac:spMkLst>
            <pc:docMk/>
            <pc:sldMk cId="4215174772" sldId="2076137018"/>
            <ac:spMk id="88" creationId="{0BCB54E7-915C-4C88-AB8F-1C6700EC8530}"/>
          </ac:spMkLst>
        </pc:spChg>
        <pc:spChg chg="mod">
          <ac:chgData name="Chris Mitchell" userId="7698eaff-15ef-4aaa-a9a1-be5b0bddb99a" providerId="ADAL" clId="{15FFC333-6EB2-4C1A-A037-48ABAB2983E4}" dt="2021-10-14T16:00:34.668" v="10002"/>
          <ac:spMkLst>
            <pc:docMk/>
            <pc:sldMk cId="4215174772" sldId="2076137018"/>
            <ac:spMk id="91" creationId="{C26E5C1C-85C1-4CFC-96B8-481D54D98CB4}"/>
          </ac:spMkLst>
        </pc:spChg>
        <pc:grpChg chg="del mod">
          <ac:chgData name="Chris Mitchell" userId="7698eaff-15ef-4aaa-a9a1-be5b0bddb99a" providerId="ADAL" clId="{15FFC333-6EB2-4C1A-A037-48ABAB2983E4}" dt="2021-10-14T16:00:34.357" v="10001" actId="478"/>
          <ac:grpSpMkLst>
            <pc:docMk/>
            <pc:sldMk cId="4215174772" sldId="2076137018"/>
            <ac:grpSpMk id="32" creationId="{AA6ADAA1-CA08-435F-AE55-7DC3FD4BE98F}"/>
          </ac:grpSpMkLst>
        </pc:grpChg>
        <pc:grpChg chg="mod">
          <ac:chgData name="Chris Mitchell" userId="7698eaff-15ef-4aaa-a9a1-be5b0bddb99a" providerId="ADAL" clId="{15FFC333-6EB2-4C1A-A037-48ABAB2983E4}" dt="2021-10-13T19:31:18.252" v="5866" actId="1076"/>
          <ac:grpSpMkLst>
            <pc:docMk/>
            <pc:sldMk cId="4215174772" sldId="2076137018"/>
            <ac:grpSpMk id="35" creationId="{1875F465-C4E6-4117-ABB1-36AFB188E963}"/>
          </ac:grpSpMkLst>
        </pc:grpChg>
        <pc:grpChg chg="del">
          <ac:chgData name="Chris Mitchell" userId="7698eaff-15ef-4aaa-a9a1-be5b0bddb99a" providerId="ADAL" clId="{15FFC333-6EB2-4C1A-A037-48ABAB2983E4}" dt="2021-10-14T16:00:34.357" v="10001" actId="478"/>
          <ac:grpSpMkLst>
            <pc:docMk/>
            <pc:sldMk cId="4215174772" sldId="2076137018"/>
            <ac:grpSpMk id="40" creationId="{BC494D2F-0C86-47F4-BD70-ACF9D53F3055}"/>
          </ac:grpSpMkLst>
        </pc:grpChg>
        <pc:grpChg chg="del">
          <ac:chgData name="Chris Mitchell" userId="7698eaff-15ef-4aaa-a9a1-be5b0bddb99a" providerId="ADAL" clId="{15FFC333-6EB2-4C1A-A037-48ABAB2983E4}" dt="2021-10-14T16:00:34.357" v="10001" actId="478"/>
          <ac:grpSpMkLst>
            <pc:docMk/>
            <pc:sldMk cId="4215174772" sldId="2076137018"/>
            <ac:grpSpMk id="50" creationId="{527FC375-586C-49D5-9F3A-FDAF42D2DF5B}"/>
          </ac:grpSpMkLst>
        </pc:grpChg>
        <pc:grpChg chg="del">
          <ac:chgData name="Chris Mitchell" userId="7698eaff-15ef-4aaa-a9a1-be5b0bddb99a" providerId="ADAL" clId="{15FFC333-6EB2-4C1A-A037-48ABAB2983E4}" dt="2021-10-14T16:00:34.357" v="10001" actId="478"/>
          <ac:grpSpMkLst>
            <pc:docMk/>
            <pc:sldMk cId="4215174772" sldId="2076137018"/>
            <ac:grpSpMk id="55" creationId="{91F3BF2D-0643-4B9B-A5F0-31F73ECE36F4}"/>
          </ac:grpSpMkLst>
        </pc:grpChg>
        <pc:grpChg chg="add mod">
          <ac:chgData name="Chris Mitchell" userId="7698eaff-15ef-4aaa-a9a1-be5b0bddb99a" providerId="ADAL" clId="{15FFC333-6EB2-4C1A-A037-48ABAB2983E4}" dt="2021-10-14T16:00:34.668" v="10002"/>
          <ac:grpSpMkLst>
            <pc:docMk/>
            <pc:sldMk cId="4215174772" sldId="2076137018"/>
            <ac:grpSpMk id="78" creationId="{471D4723-E202-403E-8ABE-6ABC70869B84}"/>
          </ac:grpSpMkLst>
        </pc:grpChg>
        <pc:grpChg chg="add mod">
          <ac:chgData name="Chris Mitchell" userId="7698eaff-15ef-4aaa-a9a1-be5b0bddb99a" providerId="ADAL" clId="{15FFC333-6EB2-4C1A-A037-48ABAB2983E4}" dt="2021-10-14T16:00:34.668" v="10002"/>
          <ac:grpSpMkLst>
            <pc:docMk/>
            <pc:sldMk cId="4215174772" sldId="2076137018"/>
            <ac:grpSpMk id="81" creationId="{A9155EC6-5D39-4633-A5CB-758C5C87D029}"/>
          </ac:grpSpMkLst>
        </pc:grpChg>
        <pc:grpChg chg="add mod">
          <ac:chgData name="Chris Mitchell" userId="7698eaff-15ef-4aaa-a9a1-be5b0bddb99a" providerId="ADAL" clId="{15FFC333-6EB2-4C1A-A037-48ABAB2983E4}" dt="2021-10-14T16:00:34.668" v="10002"/>
          <ac:grpSpMkLst>
            <pc:docMk/>
            <pc:sldMk cId="4215174772" sldId="2076137018"/>
            <ac:grpSpMk id="84" creationId="{CED80F45-7124-4DB2-AFA3-818BD2FCE6BF}"/>
          </ac:grpSpMkLst>
        </pc:grpChg>
        <pc:grpChg chg="add mod">
          <ac:chgData name="Chris Mitchell" userId="7698eaff-15ef-4aaa-a9a1-be5b0bddb99a" providerId="ADAL" clId="{15FFC333-6EB2-4C1A-A037-48ABAB2983E4}" dt="2021-10-14T16:00:34.668" v="10002"/>
          <ac:grpSpMkLst>
            <pc:docMk/>
            <pc:sldMk cId="4215174772" sldId="2076137018"/>
            <ac:grpSpMk id="87" creationId="{BD220E66-4815-49A5-A11A-7C151E1F93DC}"/>
          </ac:grpSpMkLst>
        </pc:grpChg>
        <pc:grpChg chg="add mod">
          <ac:chgData name="Chris Mitchell" userId="7698eaff-15ef-4aaa-a9a1-be5b0bddb99a" providerId="ADAL" clId="{15FFC333-6EB2-4C1A-A037-48ABAB2983E4}" dt="2021-10-14T16:00:34.668" v="10002"/>
          <ac:grpSpMkLst>
            <pc:docMk/>
            <pc:sldMk cId="4215174772" sldId="2076137018"/>
            <ac:grpSpMk id="90" creationId="{E567B2ED-B44B-43A9-ADBA-0031D51EE27A}"/>
          </ac:grpSpMkLst>
        </pc:grpChg>
        <pc:picChg chg="mod">
          <ac:chgData name="Chris Mitchell" userId="7698eaff-15ef-4aaa-a9a1-be5b0bddb99a" providerId="ADAL" clId="{15FFC333-6EB2-4C1A-A037-48ABAB2983E4}" dt="2021-10-14T16:00:34.668" v="10002"/>
          <ac:picMkLst>
            <pc:docMk/>
            <pc:sldMk cId="4215174772" sldId="2076137018"/>
            <ac:picMk id="80" creationId="{231769AF-A07E-4DD0-B2A5-D56B5992E631}"/>
          </ac:picMkLst>
        </pc:picChg>
        <pc:picChg chg="mod">
          <ac:chgData name="Chris Mitchell" userId="7698eaff-15ef-4aaa-a9a1-be5b0bddb99a" providerId="ADAL" clId="{15FFC333-6EB2-4C1A-A037-48ABAB2983E4}" dt="2021-10-14T16:00:34.668" v="10002"/>
          <ac:picMkLst>
            <pc:docMk/>
            <pc:sldMk cId="4215174772" sldId="2076137018"/>
            <ac:picMk id="83" creationId="{82745B88-7A67-438E-B10F-C312F928D3BE}"/>
          </ac:picMkLst>
        </pc:picChg>
        <pc:picChg chg="mod">
          <ac:chgData name="Chris Mitchell" userId="7698eaff-15ef-4aaa-a9a1-be5b0bddb99a" providerId="ADAL" clId="{15FFC333-6EB2-4C1A-A037-48ABAB2983E4}" dt="2021-10-14T16:00:34.668" v="10002"/>
          <ac:picMkLst>
            <pc:docMk/>
            <pc:sldMk cId="4215174772" sldId="2076137018"/>
            <ac:picMk id="86" creationId="{3CCFAB44-8028-45B7-8FC0-D57CD5965823}"/>
          </ac:picMkLst>
        </pc:picChg>
        <pc:picChg chg="mod">
          <ac:chgData name="Chris Mitchell" userId="7698eaff-15ef-4aaa-a9a1-be5b0bddb99a" providerId="ADAL" clId="{15FFC333-6EB2-4C1A-A037-48ABAB2983E4}" dt="2021-10-14T16:00:34.668" v="10002"/>
          <ac:picMkLst>
            <pc:docMk/>
            <pc:sldMk cId="4215174772" sldId="2076137018"/>
            <ac:picMk id="89" creationId="{2EF65593-AFEE-4C3A-86A0-852318F33BC3}"/>
          </ac:picMkLst>
        </pc:picChg>
        <pc:picChg chg="mod">
          <ac:chgData name="Chris Mitchell" userId="7698eaff-15ef-4aaa-a9a1-be5b0bddb99a" providerId="ADAL" clId="{15FFC333-6EB2-4C1A-A037-48ABAB2983E4}" dt="2021-10-14T16:00:34.668" v="10002"/>
          <ac:picMkLst>
            <pc:docMk/>
            <pc:sldMk cId="4215174772" sldId="2076137018"/>
            <ac:picMk id="92" creationId="{88545151-951F-4CF9-8EE6-BB5C4F3B0001}"/>
          </ac:picMkLst>
        </pc:picChg>
      </pc:sldChg>
      <pc:sldChg chg="add del">
        <pc:chgData name="Chris Mitchell" userId="7698eaff-15ef-4aaa-a9a1-be5b0bddb99a" providerId="ADAL" clId="{15FFC333-6EB2-4C1A-A037-48ABAB2983E4}" dt="2021-10-13T19:12:51.723" v="4369" actId="47"/>
        <pc:sldMkLst>
          <pc:docMk/>
          <pc:sldMk cId="1356106934" sldId="2076137020"/>
        </pc:sldMkLst>
      </pc:sldChg>
      <pc:sldChg chg="add mod ord modShow">
        <pc:chgData name="Chris Mitchell" userId="7698eaff-15ef-4aaa-a9a1-be5b0bddb99a" providerId="ADAL" clId="{15FFC333-6EB2-4C1A-A037-48ABAB2983E4}" dt="2021-10-14T15:09:20.206" v="8815" actId="729"/>
        <pc:sldMkLst>
          <pc:docMk/>
          <pc:sldMk cId="4274629811" sldId="2076137021"/>
        </pc:sldMkLst>
      </pc:sldChg>
      <pc:sldChg chg="add del">
        <pc:chgData name="Chris Mitchell" userId="7698eaff-15ef-4aaa-a9a1-be5b0bddb99a" providerId="ADAL" clId="{15FFC333-6EB2-4C1A-A037-48ABAB2983E4}" dt="2021-10-13T19:13:45.287" v="4381" actId="47"/>
        <pc:sldMkLst>
          <pc:docMk/>
          <pc:sldMk cId="1131054372" sldId="2076137022"/>
        </pc:sldMkLst>
      </pc:sldChg>
      <pc:sldChg chg="add del">
        <pc:chgData name="Chris Mitchell" userId="7698eaff-15ef-4aaa-a9a1-be5b0bddb99a" providerId="ADAL" clId="{15FFC333-6EB2-4C1A-A037-48ABAB2983E4}" dt="2021-10-13T19:14:18.500" v="4386" actId="47"/>
        <pc:sldMkLst>
          <pc:docMk/>
          <pc:sldMk cId="807005807" sldId="2076137023"/>
        </pc:sldMkLst>
      </pc:sldChg>
      <pc:sldChg chg="add del">
        <pc:chgData name="Chris Mitchell" userId="7698eaff-15ef-4aaa-a9a1-be5b0bddb99a" providerId="ADAL" clId="{15FFC333-6EB2-4C1A-A037-48ABAB2983E4}" dt="2021-10-13T19:15:09.983" v="4393" actId="47"/>
        <pc:sldMkLst>
          <pc:docMk/>
          <pc:sldMk cId="2099189823" sldId="2076137024"/>
        </pc:sldMkLst>
      </pc:sldChg>
      <pc:sldChg chg="modSp mod ord">
        <pc:chgData name="Chris Mitchell" userId="7698eaff-15ef-4aaa-a9a1-be5b0bddb99a" providerId="ADAL" clId="{15FFC333-6EB2-4C1A-A037-48ABAB2983E4}" dt="2021-10-14T15:57:44.412" v="10000" actId="20577"/>
        <pc:sldMkLst>
          <pc:docMk/>
          <pc:sldMk cId="2611908054" sldId="2076138299"/>
        </pc:sldMkLst>
        <pc:spChg chg="mod">
          <ac:chgData name="Chris Mitchell" userId="7698eaff-15ef-4aaa-a9a1-be5b0bddb99a" providerId="ADAL" clId="{15FFC333-6EB2-4C1A-A037-48ABAB2983E4}" dt="2021-10-14T15:57:44.412" v="10000" actId="20577"/>
          <ac:spMkLst>
            <pc:docMk/>
            <pc:sldMk cId="2611908054" sldId="2076138299"/>
            <ac:spMk id="3" creationId="{5D7880FC-163A-6D46-B79B-C3E6C519777F}"/>
          </ac:spMkLst>
        </pc:spChg>
      </pc:sldChg>
      <pc:sldChg chg="addSp delSp modSp mod ord modNotesTx">
        <pc:chgData name="Chris Mitchell" userId="7698eaff-15ef-4aaa-a9a1-be5b0bddb99a" providerId="ADAL" clId="{15FFC333-6EB2-4C1A-A037-48ABAB2983E4}" dt="2021-10-14T14:23:47.998" v="6345" actId="20577"/>
        <pc:sldMkLst>
          <pc:docMk/>
          <pc:sldMk cId="1341384026" sldId="2076138339"/>
        </pc:sldMkLst>
        <pc:spChg chg="mod">
          <ac:chgData name="Chris Mitchell" userId="7698eaff-15ef-4aaa-a9a1-be5b0bddb99a" providerId="ADAL" clId="{15FFC333-6EB2-4C1A-A037-48ABAB2983E4}" dt="2021-10-14T14:22:03.847" v="6145" actId="20577"/>
          <ac:spMkLst>
            <pc:docMk/>
            <pc:sldMk cId="1341384026" sldId="2076138339"/>
            <ac:spMk id="2" creationId="{8F75FC18-B471-2244-A0BD-3D0FF2D40506}"/>
          </ac:spMkLst>
        </pc:spChg>
        <pc:spChg chg="del">
          <ac:chgData name="Chris Mitchell" userId="7698eaff-15ef-4aaa-a9a1-be5b0bddb99a" providerId="ADAL" clId="{15FFC333-6EB2-4C1A-A037-48ABAB2983E4}" dt="2021-10-13T16:39:10.011" v="973" actId="478"/>
          <ac:spMkLst>
            <pc:docMk/>
            <pc:sldMk cId="1341384026" sldId="2076138339"/>
            <ac:spMk id="3" creationId="{DBDB8844-79D1-DB45-8BA1-17D5E24DE4A6}"/>
          </ac:spMkLst>
        </pc:spChg>
        <pc:spChg chg="add del mod">
          <ac:chgData name="Chris Mitchell" userId="7698eaff-15ef-4aaa-a9a1-be5b0bddb99a" providerId="ADAL" clId="{15FFC333-6EB2-4C1A-A037-48ABAB2983E4}" dt="2021-10-13T17:29:25.554" v="982" actId="478"/>
          <ac:spMkLst>
            <pc:docMk/>
            <pc:sldMk cId="1341384026" sldId="2076138339"/>
            <ac:spMk id="5" creationId="{20175301-3B08-49E4-8E87-B03AFE715ADE}"/>
          </ac:spMkLst>
        </pc:spChg>
        <pc:spChg chg="add del">
          <ac:chgData name="Chris Mitchell" userId="7698eaff-15ef-4aaa-a9a1-be5b0bddb99a" providerId="ADAL" clId="{15FFC333-6EB2-4C1A-A037-48ABAB2983E4}" dt="2021-10-13T17:29:30.379" v="984" actId="478"/>
          <ac:spMkLst>
            <pc:docMk/>
            <pc:sldMk cId="1341384026" sldId="2076138339"/>
            <ac:spMk id="6" creationId="{4298958E-B3A8-46CA-A46C-7507B4638E64}"/>
          </ac:spMkLst>
        </pc:spChg>
        <pc:spChg chg="add del mod">
          <ac:chgData name="Chris Mitchell" userId="7698eaff-15ef-4aaa-a9a1-be5b0bddb99a" providerId="ADAL" clId="{15FFC333-6EB2-4C1A-A037-48ABAB2983E4}" dt="2021-10-13T16:39:13.816" v="975"/>
          <ac:spMkLst>
            <pc:docMk/>
            <pc:sldMk cId="1341384026" sldId="2076138339"/>
            <ac:spMk id="6" creationId="{61BE466F-F1CB-4E10-8CD6-EE3D94377C10}"/>
          </ac:spMkLst>
        </pc:spChg>
        <pc:spChg chg="add del">
          <ac:chgData name="Chris Mitchell" userId="7698eaff-15ef-4aaa-a9a1-be5b0bddb99a" providerId="ADAL" clId="{15FFC333-6EB2-4C1A-A037-48ABAB2983E4}" dt="2021-10-13T17:29:38.937" v="986" actId="478"/>
          <ac:spMkLst>
            <pc:docMk/>
            <pc:sldMk cId="1341384026" sldId="2076138339"/>
            <ac:spMk id="7" creationId="{291A4E95-4A2A-418E-991F-9E3D6D8B15CE}"/>
          </ac:spMkLst>
        </pc:spChg>
        <pc:spChg chg="add del mod">
          <ac:chgData name="Chris Mitchell" userId="7698eaff-15ef-4aaa-a9a1-be5b0bddb99a" providerId="ADAL" clId="{15FFC333-6EB2-4C1A-A037-48ABAB2983E4}" dt="2021-10-13T16:39:13.816" v="975"/>
          <ac:spMkLst>
            <pc:docMk/>
            <pc:sldMk cId="1341384026" sldId="2076138339"/>
            <ac:spMk id="8" creationId="{692CAA9D-809F-484D-A9EC-83D42E231BFC}"/>
          </ac:spMkLst>
        </pc:spChg>
        <pc:spChg chg="add del">
          <ac:chgData name="Chris Mitchell" userId="7698eaff-15ef-4aaa-a9a1-be5b0bddb99a" providerId="ADAL" clId="{15FFC333-6EB2-4C1A-A037-48ABAB2983E4}" dt="2021-10-13T17:29:50.428" v="988" actId="478"/>
          <ac:spMkLst>
            <pc:docMk/>
            <pc:sldMk cId="1341384026" sldId="2076138339"/>
            <ac:spMk id="9" creationId="{D72286E7-8DCE-4EA0-A408-6A0781AC9A71}"/>
          </ac:spMkLst>
        </pc:spChg>
        <pc:spChg chg="mod">
          <ac:chgData name="Chris Mitchell" userId="7698eaff-15ef-4aaa-a9a1-be5b0bddb99a" providerId="ADAL" clId="{15FFC333-6EB2-4C1A-A037-48ABAB2983E4}" dt="2021-10-13T16:39:10.386" v="974"/>
          <ac:spMkLst>
            <pc:docMk/>
            <pc:sldMk cId="1341384026" sldId="2076138339"/>
            <ac:spMk id="10" creationId="{96DFDB87-A4E3-4EA6-84FB-BEF2D8B5C92D}"/>
          </ac:spMkLst>
        </pc:spChg>
        <pc:spChg chg="add del">
          <ac:chgData name="Chris Mitchell" userId="7698eaff-15ef-4aaa-a9a1-be5b0bddb99a" providerId="ADAL" clId="{15FFC333-6EB2-4C1A-A037-48ABAB2983E4}" dt="2021-10-13T17:29:58.750" v="990" actId="478"/>
          <ac:spMkLst>
            <pc:docMk/>
            <pc:sldMk cId="1341384026" sldId="2076138339"/>
            <ac:spMk id="11" creationId="{4718431C-310B-476B-92E3-A850D956A7CD}"/>
          </ac:spMkLst>
        </pc:spChg>
        <pc:spChg chg="mod">
          <ac:chgData name="Chris Mitchell" userId="7698eaff-15ef-4aaa-a9a1-be5b0bddb99a" providerId="ADAL" clId="{15FFC333-6EB2-4C1A-A037-48ABAB2983E4}" dt="2021-10-13T16:39:10.386" v="974"/>
          <ac:spMkLst>
            <pc:docMk/>
            <pc:sldMk cId="1341384026" sldId="2076138339"/>
            <ac:spMk id="11" creationId="{AE67522B-0BB9-41E8-8033-CBE2F608AAA3}"/>
          </ac:spMkLst>
        </pc:spChg>
        <pc:spChg chg="mod">
          <ac:chgData name="Chris Mitchell" userId="7698eaff-15ef-4aaa-a9a1-be5b0bddb99a" providerId="ADAL" clId="{15FFC333-6EB2-4C1A-A037-48ABAB2983E4}" dt="2021-10-13T16:39:10.386" v="974"/>
          <ac:spMkLst>
            <pc:docMk/>
            <pc:sldMk cId="1341384026" sldId="2076138339"/>
            <ac:spMk id="12" creationId="{64D565AD-F93F-4A82-8320-3F18FBFC9D31}"/>
          </ac:spMkLst>
        </pc:spChg>
        <pc:spChg chg="add del">
          <ac:chgData name="Chris Mitchell" userId="7698eaff-15ef-4aaa-a9a1-be5b0bddb99a" providerId="ADAL" clId="{15FFC333-6EB2-4C1A-A037-48ABAB2983E4}" dt="2021-10-13T17:30:22.206" v="992" actId="478"/>
          <ac:spMkLst>
            <pc:docMk/>
            <pc:sldMk cId="1341384026" sldId="2076138339"/>
            <ac:spMk id="13" creationId="{0B497444-F620-4A6B-AC10-3DCE097EFEC3}"/>
          </ac:spMkLst>
        </pc:spChg>
        <pc:spChg chg="mod">
          <ac:chgData name="Chris Mitchell" userId="7698eaff-15ef-4aaa-a9a1-be5b0bddb99a" providerId="ADAL" clId="{15FFC333-6EB2-4C1A-A037-48ABAB2983E4}" dt="2021-10-13T16:39:10.386" v="974"/>
          <ac:spMkLst>
            <pc:docMk/>
            <pc:sldMk cId="1341384026" sldId="2076138339"/>
            <ac:spMk id="13" creationId="{A03B71D8-4045-4567-AE1A-FC1DCB83C05B}"/>
          </ac:spMkLst>
        </pc:spChg>
        <pc:spChg chg="mod">
          <ac:chgData name="Chris Mitchell" userId="7698eaff-15ef-4aaa-a9a1-be5b0bddb99a" providerId="ADAL" clId="{15FFC333-6EB2-4C1A-A037-48ABAB2983E4}" dt="2021-10-13T16:39:10.386" v="974"/>
          <ac:spMkLst>
            <pc:docMk/>
            <pc:sldMk cId="1341384026" sldId="2076138339"/>
            <ac:spMk id="14" creationId="{D1C72FD9-585D-4357-B6A4-1491F12D226E}"/>
          </ac:spMkLst>
        </pc:spChg>
        <pc:spChg chg="add del mod">
          <ac:chgData name="Chris Mitchell" userId="7698eaff-15ef-4aaa-a9a1-be5b0bddb99a" providerId="ADAL" clId="{15FFC333-6EB2-4C1A-A037-48ABAB2983E4}" dt="2021-10-13T16:39:13.816" v="975"/>
          <ac:spMkLst>
            <pc:docMk/>
            <pc:sldMk cId="1341384026" sldId="2076138339"/>
            <ac:spMk id="15" creationId="{4C6270D9-9C9F-4AB2-A6E2-A7E9E32A34B2}"/>
          </ac:spMkLst>
        </pc:spChg>
        <pc:spChg chg="add mod">
          <ac:chgData name="Chris Mitchell" userId="7698eaff-15ef-4aaa-a9a1-be5b0bddb99a" providerId="ADAL" clId="{15FFC333-6EB2-4C1A-A037-48ABAB2983E4}" dt="2021-10-13T17:31:36.947" v="997" actId="207"/>
          <ac:spMkLst>
            <pc:docMk/>
            <pc:sldMk cId="1341384026" sldId="2076138339"/>
            <ac:spMk id="15" creationId="{BA40F1E8-EA68-430B-B402-C1B792912E04}"/>
          </ac:spMkLst>
        </pc:spChg>
        <pc:spChg chg="add del mod">
          <ac:chgData name="Chris Mitchell" userId="7698eaff-15ef-4aaa-a9a1-be5b0bddb99a" providerId="ADAL" clId="{15FFC333-6EB2-4C1A-A037-48ABAB2983E4}" dt="2021-10-13T16:39:13.816" v="975"/>
          <ac:spMkLst>
            <pc:docMk/>
            <pc:sldMk cId="1341384026" sldId="2076138339"/>
            <ac:spMk id="16" creationId="{A606D46F-5AB2-443C-A23E-CBEBCFBC0662}"/>
          </ac:spMkLst>
        </pc:spChg>
        <pc:spChg chg="add mod">
          <ac:chgData name="Chris Mitchell" userId="7698eaff-15ef-4aaa-a9a1-be5b0bddb99a" providerId="ADAL" clId="{15FFC333-6EB2-4C1A-A037-48ABAB2983E4}" dt="2021-10-13T17:31:36.947" v="997" actId="207"/>
          <ac:spMkLst>
            <pc:docMk/>
            <pc:sldMk cId="1341384026" sldId="2076138339"/>
            <ac:spMk id="17" creationId="{BB40A9D7-DAF7-4C4C-8985-70E9A6343DB2}"/>
          </ac:spMkLst>
        </pc:spChg>
        <pc:spChg chg="add del mod">
          <ac:chgData name="Chris Mitchell" userId="7698eaff-15ef-4aaa-a9a1-be5b0bddb99a" providerId="ADAL" clId="{15FFC333-6EB2-4C1A-A037-48ABAB2983E4}" dt="2021-10-13T16:39:13.816" v="975"/>
          <ac:spMkLst>
            <pc:docMk/>
            <pc:sldMk cId="1341384026" sldId="2076138339"/>
            <ac:spMk id="17" creationId="{CF85D0B5-FA26-445B-A490-61DA4BAB38FC}"/>
          </ac:spMkLst>
        </pc:spChg>
        <pc:spChg chg="add del mod">
          <ac:chgData name="Chris Mitchell" userId="7698eaff-15ef-4aaa-a9a1-be5b0bddb99a" providerId="ADAL" clId="{15FFC333-6EB2-4C1A-A037-48ABAB2983E4}" dt="2021-10-13T16:39:13.816" v="975"/>
          <ac:spMkLst>
            <pc:docMk/>
            <pc:sldMk cId="1341384026" sldId="2076138339"/>
            <ac:spMk id="19" creationId="{A238ED32-12D9-4F31-AEA6-6EEBA65C5255}"/>
          </ac:spMkLst>
        </pc:spChg>
        <pc:spChg chg="add mod">
          <ac:chgData name="Chris Mitchell" userId="7698eaff-15ef-4aaa-a9a1-be5b0bddb99a" providerId="ADAL" clId="{15FFC333-6EB2-4C1A-A037-48ABAB2983E4}" dt="2021-10-13T17:31:52.340" v="999" actId="207"/>
          <ac:spMkLst>
            <pc:docMk/>
            <pc:sldMk cId="1341384026" sldId="2076138339"/>
            <ac:spMk id="19" creationId="{BAC5FCD6-F2E1-446A-9C35-7C49824FCE28}"/>
          </ac:spMkLst>
        </pc:spChg>
        <pc:spChg chg="add del mod">
          <ac:chgData name="Chris Mitchell" userId="7698eaff-15ef-4aaa-a9a1-be5b0bddb99a" providerId="ADAL" clId="{15FFC333-6EB2-4C1A-A037-48ABAB2983E4}" dt="2021-10-13T16:39:13.816" v="975"/>
          <ac:spMkLst>
            <pc:docMk/>
            <pc:sldMk cId="1341384026" sldId="2076138339"/>
            <ac:spMk id="20" creationId="{C7699F26-45D3-4869-AB99-0A5B7401CAFE}"/>
          </ac:spMkLst>
        </pc:spChg>
        <pc:spChg chg="add mod">
          <ac:chgData name="Chris Mitchell" userId="7698eaff-15ef-4aaa-a9a1-be5b0bddb99a" providerId="ADAL" clId="{15FFC333-6EB2-4C1A-A037-48ABAB2983E4}" dt="2021-10-13T17:31:42.389" v="998" actId="208"/>
          <ac:spMkLst>
            <pc:docMk/>
            <pc:sldMk cId="1341384026" sldId="2076138339"/>
            <ac:spMk id="21" creationId="{C79A9BAC-8FB6-47A9-9E61-630F86D808E8}"/>
          </ac:spMkLst>
        </pc:spChg>
        <pc:spChg chg="add del mod">
          <ac:chgData name="Chris Mitchell" userId="7698eaff-15ef-4aaa-a9a1-be5b0bddb99a" providerId="ADAL" clId="{15FFC333-6EB2-4C1A-A037-48ABAB2983E4}" dt="2021-10-13T16:39:13.816" v="975"/>
          <ac:spMkLst>
            <pc:docMk/>
            <pc:sldMk cId="1341384026" sldId="2076138339"/>
            <ac:spMk id="22" creationId="{E78D44D4-C80F-47F0-8DA2-5383C76A7CBB}"/>
          </ac:spMkLst>
        </pc:spChg>
        <pc:spChg chg="add del mod">
          <ac:chgData name="Chris Mitchell" userId="7698eaff-15ef-4aaa-a9a1-be5b0bddb99a" providerId="ADAL" clId="{15FFC333-6EB2-4C1A-A037-48ABAB2983E4}" dt="2021-10-13T16:39:13.816" v="975"/>
          <ac:spMkLst>
            <pc:docMk/>
            <pc:sldMk cId="1341384026" sldId="2076138339"/>
            <ac:spMk id="23" creationId="{424DE808-49D4-4A6D-A64E-4FA5A117F942}"/>
          </ac:spMkLst>
        </pc:spChg>
        <pc:spChg chg="add mod">
          <ac:chgData name="Chris Mitchell" userId="7698eaff-15ef-4aaa-a9a1-be5b0bddb99a" providerId="ADAL" clId="{15FFC333-6EB2-4C1A-A037-48ABAB2983E4}" dt="2021-10-13T17:31:52.340" v="999" actId="207"/>
          <ac:spMkLst>
            <pc:docMk/>
            <pc:sldMk cId="1341384026" sldId="2076138339"/>
            <ac:spMk id="23" creationId="{9617B9E5-0BF5-4E7F-B9CD-CE75CC59E2A8}"/>
          </ac:spMkLst>
        </pc:spChg>
        <pc:spChg chg="add del mod">
          <ac:chgData name="Chris Mitchell" userId="7698eaff-15ef-4aaa-a9a1-be5b0bddb99a" providerId="ADAL" clId="{15FFC333-6EB2-4C1A-A037-48ABAB2983E4}" dt="2021-10-13T16:39:13.816" v="975"/>
          <ac:spMkLst>
            <pc:docMk/>
            <pc:sldMk cId="1341384026" sldId="2076138339"/>
            <ac:spMk id="24" creationId="{C4776506-0967-4244-810A-30FD6C6CD3C0}"/>
          </ac:spMkLst>
        </pc:spChg>
        <pc:spChg chg="add">
          <ac:chgData name="Chris Mitchell" userId="7698eaff-15ef-4aaa-a9a1-be5b0bddb99a" providerId="ADAL" clId="{15FFC333-6EB2-4C1A-A037-48ABAB2983E4}" dt="2021-10-13T17:31:08.948" v="993" actId="22"/>
          <ac:spMkLst>
            <pc:docMk/>
            <pc:sldMk cId="1341384026" sldId="2076138339"/>
            <ac:spMk id="25" creationId="{D957ECDD-7EDB-4887-A544-980B42B15277}"/>
          </ac:spMkLst>
        </pc:spChg>
        <pc:spChg chg="add mod">
          <ac:chgData name="Chris Mitchell" userId="7698eaff-15ef-4aaa-a9a1-be5b0bddb99a" providerId="ADAL" clId="{15FFC333-6EB2-4C1A-A037-48ABAB2983E4}" dt="2021-10-13T17:31:52.340" v="999" actId="207"/>
          <ac:spMkLst>
            <pc:docMk/>
            <pc:sldMk cId="1341384026" sldId="2076138339"/>
            <ac:spMk id="27" creationId="{4F2417C3-0984-4D02-8152-94EC87A11F43}"/>
          </ac:spMkLst>
        </pc:spChg>
        <pc:spChg chg="add mod">
          <ac:chgData name="Chris Mitchell" userId="7698eaff-15ef-4aaa-a9a1-be5b0bddb99a" providerId="ADAL" clId="{15FFC333-6EB2-4C1A-A037-48ABAB2983E4}" dt="2021-10-13T17:31:36.947" v="997" actId="207"/>
          <ac:spMkLst>
            <pc:docMk/>
            <pc:sldMk cId="1341384026" sldId="2076138339"/>
            <ac:spMk id="29" creationId="{487BCAA9-0E27-4F6F-85E3-B1D5D109A8D9}"/>
          </ac:spMkLst>
        </pc:spChg>
        <pc:spChg chg="mod">
          <ac:chgData name="Chris Mitchell" userId="7698eaff-15ef-4aaa-a9a1-be5b0bddb99a" providerId="ADAL" clId="{15FFC333-6EB2-4C1A-A037-48ABAB2983E4}" dt="2021-10-13T16:39:10.386" v="974"/>
          <ac:spMkLst>
            <pc:docMk/>
            <pc:sldMk cId="1341384026" sldId="2076138339"/>
            <ac:spMk id="30" creationId="{43099580-5892-4E07-BF39-0ED2094F5CA2}"/>
          </ac:spMkLst>
        </pc:spChg>
        <pc:spChg chg="add mod">
          <ac:chgData name="Chris Mitchell" userId="7698eaff-15ef-4aaa-a9a1-be5b0bddb99a" providerId="ADAL" clId="{15FFC333-6EB2-4C1A-A037-48ABAB2983E4}" dt="2021-10-13T17:31:52.340" v="999" actId="207"/>
          <ac:spMkLst>
            <pc:docMk/>
            <pc:sldMk cId="1341384026" sldId="2076138339"/>
            <ac:spMk id="31" creationId="{9E043AF0-BB7B-4CC5-BDF3-7B4E32EBF471}"/>
          </ac:spMkLst>
        </pc:spChg>
        <pc:spChg chg="mod">
          <ac:chgData name="Chris Mitchell" userId="7698eaff-15ef-4aaa-a9a1-be5b0bddb99a" providerId="ADAL" clId="{15FFC333-6EB2-4C1A-A037-48ABAB2983E4}" dt="2021-10-13T16:39:10.386" v="974"/>
          <ac:spMkLst>
            <pc:docMk/>
            <pc:sldMk cId="1341384026" sldId="2076138339"/>
            <ac:spMk id="33" creationId="{6D0DDFF6-D4F1-45E9-8683-1E009441D014}"/>
          </ac:spMkLst>
        </pc:spChg>
        <pc:spChg chg="mod">
          <ac:chgData name="Chris Mitchell" userId="7698eaff-15ef-4aaa-a9a1-be5b0bddb99a" providerId="ADAL" clId="{15FFC333-6EB2-4C1A-A037-48ABAB2983E4}" dt="2021-10-13T16:39:10.386" v="974"/>
          <ac:spMkLst>
            <pc:docMk/>
            <pc:sldMk cId="1341384026" sldId="2076138339"/>
            <ac:spMk id="35" creationId="{E94D4050-92DA-4446-8E4C-14D3E175FDBC}"/>
          </ac:spMkLst>
        </pc:spChg>
        <pc:spChg chg="mod">
          <ac:chgData name="Chris Mitchell" userId="7698eaff-15ef-4aaa-a9a1-be5b0bddb99a" providerId="ADAL" clId="{15FFC333-6EB2-4C1A-A037-48ABAB2983E4}" dt="2021-10-13T16:39:10.386" v="974"/>
          <ac:spMkLst>
            <pc:docMk/>
            <pc:sldMk cId="1341384026" sldId="2076138339"/>
            <ac:spMk id="37" creationId="{26DD5506-4421-4315-8666-22DCFC03B936}"/>
          </ac:spMkLst>
        </pc:spChg>
        <pc:spChg chg="mod">
          <ac:chgData name="Chris Mitchell" userId="7698eaff-15ef-4aaa-a9a1-be5b0bddb99a" providerId="ADAL" clId="{15FFC333-6EB2-4C1A-A037-48ABAB2983E4}" dt="2021-10-13T16:39:10.386" v="974"/>
          <ac:spMkLst>
            <pc:docMk/>
            <pc:sldMk cId="1341384026" sldId="2076138339"/>
            <ac:spMk id="39" creationId="{AEAE3E2C-87B3-43EC-9055-0C805DAC691A}"/>
          </ac:spMkLst>
        </pc:spChg>
        <pc:spChg chg="mod">
          <ac:chgData name="Chris Mitchell" userId="7698eaff-15ef-4aaa-a9a1-be5b0bddb99a" providerId="ADAL" clId="{15FFC333-6EB2-4C1A-A037-48ABAB2983E4}" dt="2021-10-13T16:39:10.386" v="974"/>
          <ac:spMkLst>
            <pc:docMk/>
            <pc:sldMk cId="1341384026" sldId="2076138339"/>
            <ac:spMk id="40" creationId="{2406DBCD-2AD2-434D-A251-EFB57882B397}"/>
          </ac:spMkLst>
        </pc:spChg>
        <pc:spChg chg="mod">
          <ac:chgData name="Chris Mitchell" userId="7698eaff-15ef-4aaa-a9a1-be5b0bddb99a" providerId="ADAL" clId="{15FFC333-6EB2-4C1A-A037-48ABAB2983E4}" dt="2021-10-13T16:39:10.386" v="974"/>
          <ac:spMkLst>
            <pc:docMk/>
            <pc:sldMk cId="1341384026" sldId="2076138339"/>
            <ac:spMk id="41" creationId="{D0D1EB5C-578B-4CA3-BE31-B1536CA77F38}"/>
          </ac:spMkLst>
        </pc:spChg>
        <pc:spChg chg="mod">
          <ac:chgData name="Chris Mitchell" userId="7698eaff-15ef-4aaa-a9a1-be5b0bddb99a" providerId="ADAL" clId="{15FFC333-6EB2-4C1A-A037-48ABAB2983E4}" dt="2021-10-13T16:39:10.386" v="974"/>
          <ac:spMkLst>
            <pc:docMk/>
            <pc:sldMk cId="1341384026" sldId="2076138339"/>
            <ac:spMk id="42" creationId="{83EEB1F1-34D7-44F3-A9AC-B8712F0D43BB}"/>
          </ac:spMkLst>
        </pc:spChg>
        <pc:spChg chg="mod">
          <ac:chgData name="Chris Mitchell" userId="7698eaff-15ef-4aaa-a9a1-be5b0bddb99a" providerId="ADAL" clId="{15FFC333-6EB2-4C1A-A037-48ABAB2983E4}" dt="2021-10-13T16:39:10.386" v="974"/>
          <ac:spMkLst>
            <pc:docMk/>
            <pc:sldMk cId="1341384026" sldId="2076138339"/>
            <ac:spMk id="44" creationId="{C491A543-C30D-446E-83D5-479FCA23C634}"/>
          </ac:spMkLst>
        </pc:spChg>
        <pc:spChg chg="mod">
          <ac:chgData name="Chris Mitchell" userId="7698eaff-15ef-4aaa-a9a1-be5b0bddb99a" providerId="ADAL" clId="{15FFC333-6EB2-4C1A-A037-48ABAB2983E4}" dt="2021-10-13T16:39:10.386" v="974"/>
          <ac:spMkLst>
            <pc:docMk/>
            <pc:sldMk cId="1341384026" sldId="2076138339"/>
            <ac:spMk id="45" creationId="{EB3CAFB2-8A5A-445F-A109-7DDC3FBE4716}"/>
          </ac:spMkLst>
        </pc:spChg>
        <pc:grpChg chg="add del mod">
          <ac:chgData name="Chris Mitchell" userId="7698eaff-15ef-4aaa-a9a1-be5b0bddb99a" providerId="ADAL" clId="{15FFC333-6EB2-4C1A-A037-48ABAB2983E4}" dt="2021-10-13T16:39:13.816" v="975"/>
          <ac:grpSpMkLst>
            <pc:docMk/>
            <pc:sldMk cId="1341384026" sldId="2076138339"/>
            <ac:grpSpMk id="9" creationId="{20C03630-E744-40B0-B0C0-FED69ADDCAE5}"/>
          </ac:grpSpMkLst>
        </pc:grpChg>
        <pc:grpChg chg="add del mod">
          <ac:chgData name="Chris Mitchell" userId="7698eaff-15ef-4aaa-a9a1-be5b0bddb99a" providerId="ADAL" clId="{15FFC333-6EB2-4C1A-A037-48ABAB2983E4}" dt="2021-10-13T16:39:13.816" v="975"/>
          <ac:grpSpMkLst>
            <pc:docMk/>
            <pc:sldMk cId="1341384026" sldId="2076138339"/>
            <ac:grpSpMk id="25" creationId="{D9F5770A-FA58-4DB9-AB33-134C0470528F}"/>
          </ac:grpSpMkLst>
        </pc:grpChg>
        <pc:grpChg chg="add del mod">
          <ac:chgData name="Chris Mitchell" userId="7698eaff-15ef-4aaa-a9a1-be5b0bddb99a" providerId="ADAL" clId="{15FFC333-6EB2-4C1A-A037-48ABAB2983E4}" dt="2021-10-13T16:39:13.816" v="975"/>
          <ac:grpSpMkLst>
            <pc:docMk/>
            <pc:sldMk cId="1341384026" sldId="2076138339"/>
            <ac:grpSpMk id="28" creationId="{BAE5A5C1-1F20-4494-A025-EACA0604FBF3}"/>
          </ac:grpSpMkLst>
        </pc:grpChg>
        <pc:grpChg chg="add del mod">
          <ac:chgData name="Chris Mitchell" userId="7698eaff-15ef-4aaa-a9a1-be5b0bddb99a" providerId="ADAL" clId="{15FFC333-6EB2-4C1A-A037-48ABAB2983E4}" dt="2021-10-13T16:39:13.816" v="975"/>
          <ac:grpSpMkLst>
            <pc:docMk/>
            <pc:sldMk cId="1341384026" sldId="2076138339"/>
            <ac:grpSpMk id="31" creationId="{8388F811-8A6D-4B5A-AE42-ECB54BDA67C1}"/>
          </ac:grpSpMkLst>
        </pc:grpChg>
        <pc:grpChg chg="add del mod">
          <ac:chgData name="Chris Mitchell" userId="7698eaff-15ef-4aaa-a9a1-be5b0bddb99a" providerId="ADAL" clId="{15FFC333-6EB2-4C1A-A037-48ABAB2983E4}" dt="2021-10-13T16:39:13.816" v="975"/>
          <ac:grpSpMkLst>
            <pc:docMk/>
            <pc:sldMk cId="1341384026" sldId="2076138339"/>
            <ac:grpSpMk id="34" creationId="{785B7BDB-C65E-4EDE-909C-88355FE1E54A}"/>
          </ac:grpSpMkLst>
        </pc:grpChg>
        <pc:grpChg chg="add del mod">
          <ac:chgData name="Chris Mitchell" userId="7698eaff-15ef-4aaa-a9a1-be5b0bddb99a" providerId="ADAL" clId="{15FFC333-6EB2-4C1A-A037-48ABAB2983E4}" dt="2021-10-13T16:39:13.816" v="975"/>
          <ac:grpSpMkLst>
            <pc:docMk/>
            <pc:sldMk cId="1341384026" sldId="2076138339"/>
            <ac:grpSpMk id="38" creationId="{E77795F0-1196-439F-9875-78E37EB42634}"/>
          </ac:grpSpMkLst>
        </pc:grpChg>
        <pc:grpChg chg="mod">
          <ac:chgData name="Chris Mitchell" userId="7698eaff-15ef-4aaa-a9a1-be5b0bddb99a" providerId="ADAL" clId="{15FFC333-6EB2-4C1A-A037-48ABAB2983E4}" dt="2021-10-13T16:39:10.386" v="974"/>
          <ac:grpSpMkLst>
            <pc:docMk/>
            <pc:sldMk cId="1341384026" sldId="2076138339"/>
            <ac:grpSpMk id="46" creationId="{04E817A2-593C-403E-A0B4-AEE2C5F2F591}"/>
          </ac:grpSpMkLst>
        </pc:grpChg>
        <pc:picChg chg="add del mod">
          <ac:chgData name="Chris Mitchell" userId="7698eaff-15ef-4aaa-a9a1-be5b0bddb99a" providerId="ADAL" clId="{15FFC333-6EB2-4C1A-A037-48ABAB2983E4}" dt="2021-10-13T16:39:13.816" v="975"/>
          <ac:picMkLst>
            <pc:docMk/>
            <pc:sldMk cId="1341384026" sldId="2076138339"/>
            <ac:picMk id="7" creationId="{2D383ADA-8E69-47C4-8D0D-E3C29E0D80B5}"/>
          </ac:picMkLst>
        </pc:picChg>
        <pc:picChg chg="add del mod">
          <ac:chgData name="Chris Mitchell" userId="7698eaff-15ef-4aaa-a9a1-be5b0bddb99a" providerId="ADAL" clId="{15FFC333-6EB2-4C1A-A037-48ABAB2983E4}" dt="2021-10-13T16:39:13.816" v="975"/>
          <ac:picMkLst>
            <pc:docMk/>
            <pc:sldMk cId="1341384026" sldId="2076138339"/>
            <ac:picMk id="18" creationId="{B214B035-0F84-4542-BE2C-FAAB928860FC}"/>
          </ac:picMkLst>
        </pc:picChg>
        <pc:picChg chg="add del mod">
          <ac:chgData name="Chris Mitchell" userId="7698eaff-15ef-4aaa-a9a1-be5b0bddb99a" providerId="ADAL" clId="{15FFC333-6EB2-4C1A-A037-48ABAB2983E4}" dt="2021-10-13T16:39:13.816" v="975"/>
          <ac:picMkLst>
            <pc:docMk/>
            <pc:sldMk cId="1341384026" sldId="2076138339"/>
            <ac:picMk id="21" creationId="{DC823ED0-BD72-4202-A45D-7F112EAFDB82}"/>
          </ac:picMkLst>
        </pc:picChg>
        <pc:cxnChg chg="mod">
          <ac:chgData name="Chris Mitchell" userId="7698eaff-15ef-4aaa-a9a1-be5b0bddb99a" providerId="ADAL" clId="{15FFC333-6EB2-4C1A-A037-48ABAB2983E4}" dt="2021-10-13T16:39:10.386" v="974"/>
          <ac:cxnSpMkLst>
            <pc:docMk/>
            <pc:sldMk cId="1341384026" sldId="2076138339"/>
            <ac:cxnSpMk id="26" creationId="{6D7F9E57-0940-4906-85DB-6333CD296067}"/>
          </ac:cxnSpMkLst>
        </pc:cxnChg>
        <pc:cxnChg chg="mod">
          <ac:chgData name="Chris Mitchell" userId="7698eaff-15ef-4aaa-a9a1-be5b0bddb99a" providerId="ADAL" clId="{15FFC333-6EB2-4C1A-A037-48ABAB2983E4}" dt="2021-10-13T16:39:10.386" v="974"/>
          <ac:cxnSpMkLst>
            <pc:docMk/>
            <pc:sldMk cId="1341384026" sldId="2076138339"/>
            <ac:cxnSpMk id="27" creationId="{063DE7B6-DB98-4370-92FF-2119914E6B6A}"/>
          </ac:cxnSpMkLst>
        </pc:cxnChg>
        <pc:cxnChg chg="mod">
          <ac:chgData name="Chris Mitchell" userId="7698eaff-15ef-4aaa-a9a1-be5b0bddb99a" providerId="ADAL" clId="{15FFC333-6EB2-4C1A-A037-48ABAB2983E4}" dt="2021-10-13T16:39:10.386" v="974"/>
          <ac:cxnSpMkLst>
            <pc:docMk/>
            <pc:sldMk cId="1341384026" sldId="2076138339"/>
            <ac:cxnSpMk id="29" creationId="{2C43EFA2-C295-43AC-8C43-DF34F004CB36}"/>
          </ac:cxnSpMkLst>
        </pc:cxnChg>
        <pc:cxnChg chg="mod">
          <ac:chgData name="Chris Mitchell" userId="7698eaff-15ef-4aaa-a9a1-be5b0bddb99a" providerId="ADAL" clId="{15FFC333-6EB2-4C1A-A037-48ABAB2983E4}" dt="2021-10-13T16:39:10.386" v="974"/>
          <ac:cxnSpMkLst>
            <pc:docMk/>
            <pc:sldMk cId="1341384026" sldId="2076138339"/>
            <ac:cxnSpMk id="32" creationId="{520AC5AB-BADD-4421-A11E-F13998400AEB}"/>
          </ac:cxnSpMkLst>
        </pc:cxnChg>
        <pc:cxnChg chg="mod">
          <ac:chgData name="Chris Mitchell" userId="7698eaff-15ef-4aaa-a9a1-be5b0bddb99a" providerId="ADAL" clId="{15FFC333-6EB2-4C1A-A037-48ABAB2983E4}" dt="2021-10-13T16:39:10.386" v="974"/>
          <ac:cxnSpMkLst>
            <pc:docMk/>
            <pc:sldMk cId="1341384026" sldId="2076138339"/>
            <ac:cxnSpMk id="36" creationId="{F4BF638D-7BDA-4C9C-9745-6CF2F469674F}"/>
          </ac:cxnSpMkLst>
        </pc:cxnChg>
        <pc:cxnChg chg="mod">
          <ac:chgData name="Chris Mitchell" userId="7698eaff-15ef-4aaa-a9a1-be5b0bddb99a" providerId="ADAL" clId="{15FFC333-6EB2-4C1A-A037-48ABAB2983E4}" dt="2021-10-13T16:39:10.386" v="974"/>
          <ac:cxnSpMkLst>
            <pc:docMk/>
            <pc:sldMk cId="1341384026" sldId="2076138339"/>
            <ac:cxnSpMk id="43" creationId="{B41CAB8F-D7E7-49BD-AEB3-0EC2E90A712B}"/>
          </ac:cxnSpMkLst>
        </pc:cxnChg>
        <pc:cxnChg chg="mod">
          <ac:chgData name="Chris Mitchell" userId="7698eaff-15ef-4aaa-a9a1-be5b0bddb99a" providerId="ADAL" clId="{15FFC333-6EB2-4C1A-A037-48ABAB2983E4}" dt="2021-10-13T16:39:10.386" v="974"/>
          <ac:cxnSpMkLst>
            <pc:docMk/>
            <pc:sldMk cId="1341384026" sldId="2076138339"/>
            <ac:cxnSpMk id="47" creationId="{DB2BBF0A-EFF7-4CDB-B376-3A31BC1EC41D}"/>
          </ac:cxnSpMkLst>
        </pc:cxnChg>
        <pc:cxnChg chg="mod">
          <ac:chgData name="Chris Mitchell" userId="7698eaff-15ef-4aaa-a9a1-be5b0bddb99a" providerId="ADAL" clId="{15FFC333-6EB2-4C1A-A037-48ABAB2983E4}" dt="2021-10-13T16:39:10.386" v="974"/>
          <ac:cxnSpMkLst>
            <pc:docMk/>
            <pc:sldMk cId="1341384026" sldId="2076138339"/>
            <ac:cxnSpMk id="48" creationId="{1FA0F9C8-2671-4C13-9DCC-C90F966A82C8}"/>
          </ac:cxnSpMkLst>
        </pc:cxnChg>
      </pc:sldChg>
      <pc:sldChg chg="mod ord modShow">
        <pc:chgData name="Chris Mitchell" userId="7698eaff-15ef-4aaa-a9a1-be5b0bddb99a" providerId="ADAL" clId="{15FFC333-6EB2-4C1A-A037-48ABAB2983E4}" dt="2021-10-13T19:17:21.019" v="4507" actId="729"/>
        <pc:sldMkLst>
          <pc:docMk/>
          <pc:sldMk cId="322007113" sldId="2076138341"/>
        </pc:sldMkLst>
      </pc:sldChg>
      <pc:sldChg chg="addSp delSp modSp mod ord modShow">
        <pc:chgData name="Chris Mitchell" userId="7698eaff-15ef-4aaa-a9a1-be5b0bddb99a" providerId="ADAL" clId="{15FFC333-6EB2-4C1A-A037-48ABAB2983E4}" dt="2021-10-13T19:17:21.019" v="4507" actId="729"/>
        <pc:sldMkLst>
          <pc:docMk/>
          <pc:sldMk cId="2681360341" sldId="2076138343"/>
        </pc:sldMkLst>
        <pc:spChg chg="add del">
          <ac:chgData name="Chris Mitchell" userId="7698eaff-15ef-4aaa-a9a1-be5b0bddb99a" providerId="ADAL" clId="{15FFC333-6EB2-4C1A-A037-48ABAB2983E4}" dt="2021-10-13T15:12:31.319" v="153" actId="21"/>
          <ac:spMkLst>
            <pc:docMk/>
            <pc:sldMk cId="2681360341" sldId="2076138343"/>
            <ac:spMk id="3" creationId="{21196056-EBEA-694E-9069-387687873D94}"/>
          </ac:spMkLst>
        </pc:spChg>
        <pc:spChg chg="add del mod">
          <ac:chgData name="Chris Mitchell" userId="7698eaff-15ef-4aaa-a9a1-be5b0bddb99a" providerId="ADAL" clId="{15FFC333-6EB2-4C1A-A037-48ABAB2983E4}" dt="2021-10-13T15:12:31.319" v="153" actId="21"/>
          <ac:spMkLst>
            <pc:docMk/>
            <pc:sldMk cId="2681360341" sldId="2076138343"/>
            <ac:spMk id="12" creationId="{4DFA78DD-4255-4CC7-A6CD-4CB3EA77D530}"/>
          </ac:spMkLst>
        </pc:spChg>
      </pc:sldChg>
      <pc:sldChg chg="mod ord modShow">
        <pc:chgData name="Chris Mitchell" userId="7698eaff-15ef-4aaa-a9a1-be5b0bddb99a" providerId="ADAL" clId="{15FFC333-6EB2-4C1A-A037-48ABAB2983E4}" dt="2021-10-13T19:17:21.019" v="4507" actId="729"/>
        <pc:sldMkLst>
          <pc:docMk/>
          <pc:sldMk cId="3651112807" sldId="2076138359"/>
        </pc:sldMkLst>
      </pc:sldChg>
      <pc:sldChg chg="mod ord modShow">
        <pc:chgData name="Chris Mitchell" userId="7698eaff-15ef-4aaa-a9a1-be5b0bddb99a" providerId="ADAL" clId="{15FFC333-6EB2-4C1A-A037-48ABAB2983E4}" dt="2021-10-13T19:17:21.019" v="4507" actId="729"/>
        <pc:sldMkLst>
          <pc:docMk/>
          <pc:sldMk cId="3929686502" sldId="2076138407"/>
        </pc:sldMkLst>
      </pc:sldChg>
      <pc:sldChg chg="mod ord modShow">
        <pc:chgData name="Chris Mitchell" userId="7698eaff-15ef-4aaa-a9a1-be5b0bddb99a" providerId="ADAL" clId="{15FFC333-6EB2-4C1A-A037-48ABAB2983E4}" dt="2021-10-13T19:17:21.019" v="4507" actId="729"/>
        <pc:sldMkLst>
          <pc:docMk/>
          <pc:sldMk cId="513115765" sldId="2076138408"/>
        </pc:sldMkLst>
      </pc:sldChg>
      <pc:sldChg chg="mod ord modShow">
        <pc:chgData name="Chris Mitchell" userId="7698eaff-15ef-4aaa-a9a1-be5b0bddb99a" providerId="ADAL" clId="{15FFC333-6EB2-4C1A-A037-48ABAB2983E4}" dt="2021-10-13T19:17:21.019" v="4507" actId="729"/>
        <pc:sldMkLst>
          <pc:docMk/>
          <pc:sldMk cId="1835545095" sldId="2076138409"/>
        </pc:sldMkLst>
      </pc:sldChg>
      <pc:sldChg chg="mod ord modShow">
        <pc:chgData name="Chris Mitchell" userId="7698eaff-15ef-4aaa-a9a1-be5b0bddb99a" providerId="ADAL" clId="{15FFC333-6EB2-4C1A-A037-48ABAB2983E4}" dt="2021-10-13T19:17:21.019" v="4507" actId="729"/>
        <pc:sldMkLst>
          <pc:docMk/>
          <pc:sldMk cId="455033116" sldId="2076138410"/>
        </pc:sldMkLst>
      </pc:sldChg>
      <pc:sldChg chg="mod ord modShow">
        <pc:chgData name="Chris Mitchell" userId="7698eaff-15ef-4aaa-a9a1-be5b0bddb99a" providerId="ADAL" clId="{15FFC333-6EB2-4C1A-A037-48ABAB2983E4}" dt="2021-10-13T19:17:21.019" v="4507" actId="729"/>
        <pc:sldMkLst>
          <pc:docMk/>
          <pc:sldMk cId="1971704234" sldId="2076138411"/>
        </pc:sldMkLst>
      </pc:sldChg>
      <pc:sldChg chg="mod ord modShow">
        <pc:chgData name="Chris Mitchell" userId="7698eaff-15ef-4aaa-a9a1-be5b0bddb99a" providerId="ADAL" clId="{15FFC333-6EB2-4C1A-A037-48ABAB2983E4}" dt="2021-10-13T19:17:21.019" v="4507" actId="729"/>
        <pc:sldMkLst>
          <pc:docMk/>
          <pc:sldMk cId="453489105" sldId="2076138413"/>
        </pc:sldMkLst>
      </pc:sldChg>
      <pc:sldChg chg="mod ord modShow">
        <pc:chgData name="Chris Mitchell" userId="7698eaff-15ef-4aaa-a9a1-be5b0bddb99a" providerId="ADAL" clId="{15FFC333-6EB2-4C1A-A037-48ABAB2983E4}" dt="2021-10-13T19:17:21.019" v="4507" actId="729"/>
        <pc:sldMkLst>
          <pc:docMk/>
          <pc:sldMk cId="3242435988" sldId="2076138415"/>
        </pc:sldMkLst>
      </pc:sldChg>
      <pc:sldChg chg="mod ord modShow">
        <pc:chgData name="Chris Mitchell" userId="7698eaff-15ef-4aaa-a9a1-be5b0bddb99a" providerId="ADAL" clId="{15FFC333-6EB2-4C1A-A037-48ABAB2983E4}" dt="2021-10-13T19:17:21.019" v="4507" actId="729"/>
        <pc:sldMkLst>
          <pc:docMk/>
          <pc:sldMk cId="3375359074" sldId="2076138462"/>
        </pc:sldMkLst>
      </pc:sldChg>
      <pc:sldChg chg="mod ord modShow">
        <pc:chgData name="Chris Mitchell" userId="7698eaff-15ef-4aaa-a9a1-be5b0bddb99a" providerId="ADAL" clId="{15FFC333-6EB2-4C1A-A037-48ABAB2983E4}" dt="2021-10-13T19:17:21.019" v="4507" actId="729"/>
        <pc:sldMkLst>
          <pc:docMk/>
          <pc:sldMk cId="642094546" sldId="2076138463"/>
        </pc:sldMkLst>
      </pc:sldChg>
      <pc:sldChg chg="modSp add del mod">
        <pc:chgData name="Chris Mitchell" userId="7698eaff-15ef-4aaa-a9a1-be5b0bddb99a" providerId="ADAL" clId="{15FFC333-6EB2-4C1A-A037-48ABAB2983E4}" dt="2021-10-13T14:47:00.512" v="18" actId="22"/>
        <pc:sldMkLst>
          <pc:docMk/>
          <pc:sldMk cId="1548081919" sldId="2076138465"/>
        </pc:sldMkLst>
        <pc:spChg chg="mod">
          <ac:chgData name="Chris Mitchell" userId="7698eaff-15ef-4aaa-a9a1-be5b0bddb99a" providerId="ADAL" clId="{15FFC333-6EB2-4C1A-A037-48ABAB2983E4}" dt="2021-10-13T14:46:56.964" v="13" actId="20577"/>
          <ac:spMkLst>
            <pc:docMk/>
            <pc:sldMk cId="1548081919" sldId="2076138465"/>
            <ac:spMk id="2" creationId="{70283C3B-A465-3A49-9A34-8F1977B09EED}"/>
          </ac:spMkLst>
        </pc:spChg>
        <pc:spChg chg="mod">
          <ac:chgData name="Chris Mitchell" userId="7698eaff-15ef-4aaa-a9a1-be5b0bddb99a" providerId="ADAL" clId="{15FFC333-6EB2-4C1A-A037-48ABAB2983E4}" dt="2021-10-13T14:46:57.609" v="14" actId="1076"/>
          <ac:spMkLst>
            <pc:docMk/>
            <pc:sldMk cId="1548081919" sldId="2076138465"/>
            <ac:spMk id="3" creationId="{97039C4B-0160-3149-8CBD-3EB8E19D8730}"/>
          </ac:spMkLst>
        </pc:spChg>
        <pc:picChg chg="mod">
          <ac:chgData name="Chris Mitchell" userId="7698eaff-15ef-4aaa-a9a1-be5b0bddb99a" providerId="ADAL" clId="{15FFC333-6EB2-4C1A-A037-48ABAB2983E4}" dt="2021-10-13T14:46:59.462" v="17" actId="14100"/>
          <ac:picMkLst>
            <pc:docMk/>
            <pc:sldMk cId="1548081919" sldId="2076138465"/>
            <ac:picMk id="22" creationId="{461CE1ED-83C3-344B-B5D3-B9A625D9ACCA}"/>
          </ac:picMkLst>
        </pc:picChg>
      </pc:sldChg>
      <pc:sldChg chg="addSp delSp modSp add mod modNotesTx">
        <pc:chgData name="Chris Mitchell" userId="7698eaff-15ef-4aaa-a9a1-be5b0bddb99a" providerId="ADAL" clId="{15FFC333-6EB2-4C1A-A037-48ABAB2983E4}" dt="2021-10-14T16:51:50.671" v="14025" actId="20577"/>
        <pc:sldMkLst>
          <pc:docMk/>
          <pc:sldMk cId="3223812326" sldId="2076138465"/>
        </pc:sldMkLst>
        <pc:spChg chg="mod">
          <ac:chgData name="Chris Mitchell" userId="7698eaff-15ef-4aaa-a9a1-be5b0bddb99a" providerId="ADAL" clId="{15FFC333-6EB2-4C1A-A037-48ABAB2983E4}" dt="2021-10-13T15:11:34.097" v="144" actId="20577"/>
          <ac:spMkLst>
            <pc:docMk/>
            <pc:sldMk cId="3223812326" sldId="2076138465"/>
            <ac:spMk id="2" creationId="{A532F90B-C85B-BB4C-AFA1-2BAE8CA1FAE5}"/>
          </ac:spMkLst>
        </pc:spChg>
        <pc:spChg chg="mod">
          <ac:chgData name="Chris Mitchell" userId="7698eaff-15ef-4aaa-a9a1-be5b0bddb99a" providerId="ADAL" clId="{15FFC333-6EB2-4C1A-A037-48ABAB2983E4}" dt="2021-10-13T14:48:48.197" v="22" actId="1076"/>
          <ac:spMkLst>
            <pc:docMk/>
            <pc:sldMk cId="3223812326" sldId="2076138465"/>
            <ac:spMk id="29" creationId="{E63FD142-D2EF-4348-8A85-7187EEE3ED71}"/>
          </ac:spMkLst>
        </pc:spChg>
        <pc:spChg chg="mod">
          <ac:chgData name="Chris Mitchell" userId="7698eaff-15ef-4aaa-a9a1-be5b0bddb99a" providerId="ADAL" clId="{15FFC333-6EB2-4C1A-A037-48ABAB2983E4}" dt="2021-10-13T14:48:48.197" v="22" actId="1076"/>
          <ac:spMkLst>
            <pc:docMk/>
            <pc:sldMk cId="3223812326" sldId="2076138465"/>
            <ac:spMk id="30" creationId="{B9328C02-EF7B-274A-AF5E-739BD904F880}"/>
          </ac:spMkLst>
        </pc:spChg>
        <pc:spChg chg="mod">
          <ac:chgData name="Chris Mitchell" userId="7698eaff-15ef-4aaa-a9a1-be5b0bddb99a" providerId="ADAL" clId="{15FFC333-6EB2-4C1A-A037-48ABAB2983E4}" dt="2021-10-13T14:48:48.197" v="22" actId="1076"/>
          <ac:spMkLst>
            <pc:docMk/>
            <pc:sldMk cId="3223812326" sldId="2076138465"/>
            <ac:spMk id="31" creationId="{23E72D67-ACD3-374B-8B49-2167B0289F6D}"/>
          </ac:spMkLst>
        </pc:spChg>
        <pc:spChg chg="mod">
          <ac:chgData name="Chris Mitchell" userId="7698eaff-15ef-4aaa-a9a1-be5b0bddb99a" providerId="ADAL" clId="{15FFC333-6EB2-4C1A-A037-48ABAB2983E4}" dt="2021-10-13T14:48:37.585" v="20" actId="1076"/>
          <ac:spMkLst>
            <pc:docMk/>
            <pc:sldMk cId="3223812326" sldId="2076138465"/>
            <ac:spMk id="34" creationId="{FD64F7C8-C26F-F549-883F-D0B55FEBCE63}"/>
          </ac:spMkLst>
        </pc:spChg>
        <pc:spChg chg="mod">
          <ac:chgData name="Chris Mitchell" userId="7698eaff-15ef-4aaa-a9a1-be5b0bddb99a" providerId="ADAL" clId="{15FFC333-6EB2-4C1A-A037-48ABAB2983E4}" dt="2021-10-13T14:48:37.585" v="20" actId="1076"/>
          <ac:spMkLst>
            <pc:docMk/>
            <pc:sldMk cId="3223812326" sldId="2076138465"/>
            <ac:spMk id="35" creationId="{F397FD9D-6D80-954C-BC1A-458DE07B2FCA}"/>
          </ac:spMkLst>
        </pc:spChg>
        <pc:spChg chg="mod">
          <ac:chgData name="Chris Mitchell" userId="7698eaff-15ef-4aaa-a9a1-be5b0bddb99a" providerId="ADAL" clId="{15FFC333-6EB2-4C1A-A037-48ABAB2983E4}" dt="2021-10-13T14:48:37.585" v="20" actId="1076"/>
          <ac:spMkLst>
            <pc:docMk/>
            <pc:sldMk cId="3223812326" sldId="2076138465"/>
            <ac:spMk id="36" creationId="{95D061AB-DAE2-E842-92B6-7272403AD442}"/>
          </ac:spMkLst>
        </pc:spChg>
        <pc:spChg chg="del mod">
          <ac:chgData name="Chris Mitchell" userId="7698eaff-15ef-4aaa-a9a1-be5b0bddb99a" providerId="ADAL" clId="{15FFC333-6EB2-4C1A-A037-48ABAB2983E4}" dt="2021-10-13T14:50:18.248" v="30" actId="478"/>
          <ac:spMkLst>
            <pc:docMk/>
            <pc:sldMk cId="3223812326" sldId="2076138465"/>
            <ac:spMk id="39" creationId="{992A9720-D8DB-4D44-90A6-C4D7E8D8C5E5}"/>
          </ac:spMkLst>
        </pc:spChg>
        <pc:spChg chg="mod">
          <ac:chgData name="Chris Mitchell" userId="7698eaff-15ef-4aaa-a9a1-be5b0bddb99a" providerId="ADAL" clId="{15FFC333-6EB2-4C1A-A037-48ABAB2983E4}" dt="2021-10-13T14:50:18.248" v="30" actId="478"/>
          <ac:spMkLst>
            <pc:docMk/>
            <pc:sldMk cId="3223812326" sldId="2076138465"/>
            <ac:spMk id="40" creationId="{6A4BC42F-7CC8-F04C-A0A3-31ECFF2217E9}"/>
          </ac:spMkLst>
        </pc:spChg>
        <pc:spChg chg="mod">
          <ac:chgData name="Chris Mitchell" userId="7698eaff-15ef-4aaa-a9a1-be5b0bddb99a" providerId="ADAL" clId="{15FFC333-6EB2-4C1A-A037-48ABAB2983E4}" dt="2021-10-13T14:50:18.248" v="30" actId="478"/>
          <ac:spMkLst>
            <pc:docMk/>
            <pc:sldMk cId="3223812326" sldId="2076138465"/>
            <ac:spMk id="41" creationId="{C9F74016-CE2C-664F-86AF-F4071FCF510E}"/>
          </ac:spMkLst>
        </pc:spChg>
        <pc:spChg chg="del mod">
          <ac:chgData name="Chris Mitchell" userId="7698eaff-15ef-4aaa-a9a1-be5b0bddb99a" providerId="ADAL" clId="{15FFC333-6EB2-4C1A-A037-48ABAB2983E4}" dt="2021-10-13T14:50:59.481" v="39" actId="478"/>
          <ac:spMkLst>
            <pc:docMk/>
            <pc:sldMk cId="3223812326" sldId="2076138465"/>
            <ac:spMk id="44" creationId="{6CF6F985-7586-154D-A91F-8953FF86E250}"/>
          </ac:spMkLst>
        </pc:spChg>
        <pc:spChg chg="mod">
          <ac:chgData name="Chris Mitchell" userId="7698eaff-15ef-4aaa-a9a1-be5b0bddb99a" providerId="ADAL" clId="{15FFC333-6EB2-4C1A-A037-48ABAB2983E4}" dt="2021-10-13T14:50:59.481" v="39" actId="478"/>
          <ac:spMkLst>
            <pc:docMk/>
            <pc:sldMk cId="3223812326" sldId="2076138465"/>
            <ac:spMk id="45" creationId="{01541B86-E7B5-3F44-BB27-D08D3D1BD9B8}"/>
          </ac:spMkLst>
        </pc:spChg>
        <pc:spChg chg="mod">
          <ac:chgData name="Chris Mitchell" userId="7698eaff-15ef-4aaa-a9a1-be5b0bddb99a" providerId="ADAL" clId="{15FFC333-6EB2-4C1A-A037-48ABAB2983E4}" dt="2021-10-13T14:50:59.481" v="39" actId="478"/>
          <ac:spMkLst>
            <pc:docMk/>
            <pc:sldMk cId="3223812326" sldId="2076138465"/>
            <ac:spMk id="46" creationId="{F27331DF-C664-5440-823F-C8D9CD58F013}"/>
          </ac:spMkLst>
        </pc:spChg>
        <pc:spChg chg="del">
          <ac:chgData name="Chris Mitchell" userId="7698eaff-15ef-4aaa-a9a1-be5b0bddb99a" providerId="ADAL" clId="{15FFC333-6EB2-4C1A-A037-48ABAB2983E4}" dt="2021-10-13T14:52:33.358" v="54" actId="478"/>
          <ac:spMkLst>
            <pc:docMk/>
            <pc:sldMk cId="3223812326" sldId="2076138465"/>
            <ac:spMk id="49" creationId="{95975F96-51CA-C540-A5B1-6D67FD2F264A}"/>
          </ac:spMkLst>
        </pc:spChg>
        <pc:spChg chg="mod">
          <ac:chgData name="Chris Mitchell" userId="7698eaff-15ef-4aaa-a9a1-be5b0bddb99a" providerId="ADAL" clId="{15FFC333-6EB2-4C1A-A037-48ABAB2983E4}" dt="2021-10-13T14:52:33.358" v="54" actId="478"/>
          <ac:spMkLst>
            <pc:docMk/>
            <pc:sldMk cId="3223812326" sldId="2076138465"/>
            <ac:spMk id="50" creationId="{176BBFD0-78FD-1948-B185-7A1649E6DC22}"/>
          </ac:spMkLst>
        </pc:spChg>
        <pc:spChg chg="add del mod">
          <ac:chgData name="Chris Mitchell" userId="7698eaff-15ef-4aaa-a9a1-be5b0bddb99a" providerId="ADAL" clId="{15FFC333-6EB2-4C1A-A037-48ABAB2983E4}" dt="2021-10-13T14:52:33.358" v="54" actId="478"/>
          <ac:spMkLst>
            <pc:docMk/>
            <pc:sldMk cId="3223812326" sldId="2076138465"/>
            <ac:spMk id="51" creationId="{3FD7BC45-52E9-E84E-B007-DE81962B92EF}"/>
          </ac:spMkLst>
        </pc:spChg>
        <pc:spChg chg="del">
          <ac:chgData name="Chris Mitchell" userId="7698eaff-15ef-4aaa-a9a1-be5b0bddb99a" providerId="ADAL" clId="{15FFC333-6EB2-4C1A-A037-48ABAB2983E4}" dt="2021-10-13T15:11:22.944" v="112" actId="478"/>
          <ac:spMkLst>
            <pc:docMk/>
            <pc:sldMk cId="3223812326" sldId="2076138465"/>
            <ac:spMk id="57" creationId="{433F8392-5480-FF42-9547-66A97587E76C}"/>
          </ac:spMkLst>
        </pc:spChg>
        <pc:spChg chg="add del mod">
          <ac:chgData name="Chris Mitchell" userId="7698eaff-15ef-4aaa-a9a1-be5b0bddb99a" providerId="ADAL" clId="{15FFC333-6EB2-4C1A-A037-48ABAB2983E4}" dt="2021-10-13T15:14:20.818" v="200" actId="478"/>
          <ac:spMkLst>
            <pc:docMk/>
            <pc:sldMk cId="3223812326" sldId="2076138465"/>
            <ac:spMk id="60" creationId="{3DC387D6-09DE-48D6-9E6B-F0FC0CA02720}"/>
          </ac:spMkLst>
        </pc:spChg>
        <pc:spChg chg="mod">
          <ac:chgData name="Chris Mitchell" userId="7698eaff-15ef-4aaa-a9a1-be5b0bddb99a" providerId="ADAL" clId="{15FFC333-6EB2-4C1A-A037-48ABAB2983E4}" dt="2021-10-13T15:00:04.630" v="72" actId="478"/>
          <ac:spMkLst>
            <pc:docMk/>
            <pc:sldMk cId="3223812326" sldId="2076138465"/>
            <ac:spMk id="61" creationId="{28E9E733-FCFE-D941-9900-36680F66CF91}"/>
          </ac:spMkLst>
        </pc:spChg>
        <pc:spChg chg="mod">
          <ac:chgData name="Chris Mitchell" userId="7698eaff-15ef-4aaa-a9a1-be5b0bddb99a" providerId="ADAL" clId="{15FFC333-6EB2-4C1A-A037-48ABAB2983E4}" dt="2021-10-13T15:00:04.630" v="72" actId="478"/>
          <ac:spMkLst>
            <pc:docMk/>
            <pc:sldMk cId="3223812326" sldId="2076138465"/>
            <ac:spMk id="62" creationId="{D28E4E3D-49C8-9F45-8B25-ECED2E4C175B}"/>
          </ac:spMkLst>
        </pc:spChg>
        <pc:spChg chg="del">
          <ac:chgData name="Chris Mitchell" userId="7698eaff-15ef-4aaa-a9a1-be5b0bddb99a" providerId="ADAL" clId="{15FFC333-6EB2-4C1A-A037-48ABAB2983E4}" dt="2021-10-13T15:10:04.878" v="94" actId="478"/>
          <ac:spMkLst>
            <pc:docMk/>
            <pc:sldMk cId="3223812326" sldId="2076138465"/>
            <ac:spMk id="65" creationId="{ED44DE07-7D6B-E545-A493-30CE33EEF88A}"/>
          </ac:spMkLst>
        </pc:spChg>
        <pc:spChg chg="mod">
          <ac:chgData name="Chris Mitchell" userId="7698eaff-15ef-4aaa-a9a1-be5b0bddb99a" providerId="ADAL" clId="{15FFC333-6EB2-4C1A-A037-48ABAB2983E4}" dt="2021-10-13T15:10:04.878" v="94" actId="478"/>
          <ac:spMkLst>
            <pc:docMk/>
            <pc:sldMk cId="3223812326" sldId="2076138465"/>
            <ac:spMk id="66" creationId="{8694164A-0490-384A-A5D3-EC78C1A50B98}"/>
          </ac:spMkLst>
        </pc:spChg>
        <pc:spChg chg="add del mod">
          <ac:chgData name="Chris Mitchell" userId="7698eaff-15ef-4aaa-a9a1-be5b0bddb99a" providerId="ADAL" clId="{15FFC333-6EB2-4C1A-A037-48ABAB2983E4}" dt="2021-10-13T15:10:04.878" v="94" actId="478"/>
          <ac:spMkLst>
            <pc:docMk/>
            <pc:sldMk cId="3223812326" sldId="2076138465"/>
            <ac:spMk id="67" creationId="{76AFBA81-4BBB-B94C-8C3F-5F8D985BBD28}"/>
          </ac:spMkLst>
        </pc:spChg>
        <pc:spChg chg="del">
          <ac:chgData name="Chris Mitchell" userId="7698eaff-15ef-4aaa-a9a1-be5b0bddb99a" providerId="ADAL" clId="{15FFC333-6EB2-4C1A-A037-48ABAB2983E4}" dt="2021-10-13T15:11:22.944" v="112" actId="478"/>
          <ac:spMkLst>
            <pc:docMk/>
            <pc:sldMk cId="3223812326" sldId="2076138465"/>
            <ac:spMk id="68" creationId="{3B1CC68B-A0FF-534E-B6A1-BEDE6C13C3FF}"/>
          </ac:spMkLst>
        </pc:spChg>
        <pc:spChg chg="del">
          <ac:chgData name="Chris Mitchell" userId="7698eaff-15ef-4aaa-a9a1-be5b0bddb99a" providerId="ADAL" clId="{15FFC333-6EB2-4C1A-A037-48ABAB2983E4}" dt="2021-10-13T15:11:22.944" v="112" actId="478"/>
          <ac:spMkLst>
            <pc:docMk/>
            <pc:sldMk cId="3223812326" sldId="2076138465"/>
            <ac:spMk id="69" creationId="{30E5EC23-00C2-9D4F-AB4C-4775A48FB8C1}"/>
          </ac:spMkLst>
        </pc:spChg>
        <pc:spChg chg="del">
          <ac:chgData name="Chris Mitchell" userId="7698eaff-15ef-4aaa-a9a1-be5b0bddb99a" providerId="ADAL" clId="{15FFC333-6EB2-4C1A-A037-48ABAB2983E4}" dt="2021-10-13T15:11:22.944" v="112" actId="478"/>
          <ac:spMkLst>
            <pc:docMk/>
            <pc:sldMk cId="3223812326" sldId="2076138465"/>
            <ac:spMk id="70" creationId="{2C526941-9B42-6242-AC83-2447FBFDA4F4}"/>
          </ac:spMkLst>
        </pc:spChg>
        <pc:spChg chg="del">
          <ac:chgData name="Chris Mitchell" userId="7698eaff-15ef-4aaa-a9a1-be5b0bddb99a" providerId="ADAL" clId="{15FFC333-6EB2-4C1A-A037-48ABAB2983E4}" dt="2021-10-13T15:11:22.944" v="112" actId="478"/>
          <ac:spMkLst>
            <pc:docMk/>
            <pc:sldMk cId="3223812326" sldId="2076138465"/>
            <ac:spMk id="71" creationId="{05458EEC-9B2E-444A-BC7C-2A5FC829635A}"/>
          </ac:spMkLst>
        </pc:spChg>
        <pc:spChg chg="del">
          <ac:chgData name="Chris Mitchell" userId="7698eaff-15ef-4aaa-a9a1-be5b0bddb99a" providerId="ADAL" clId="{15FFC333-6EB2-4C1A-A037-48ABAB2983E4}" dt="2021-10-13T15:11:22.944" v="112" actId="478"/>
          <ac:spMkLst>
            <pc:docMk/>
            <pc:sldMk cId="3223812326" sldId="2076138465"/>
            <ac:spMk id="72" creationId="{8C160022-0B91-074F-AF40-22C833A1714D}"/>
          </ac:spMkLst>
        </pc:spChg>
        <pc:spChg chg="del">
          <ac:chgData name="Chris Mitchell" userId="7698eaff-15ef-4aaa-a9a1-be5b0bddb99a" providerId="ADAL" clId="{15FFC333-6EB2-4C1A-A037-48ABAB2983E4}" dt="2021-10-13T15:11:22.944" v="112" actId="478"/>
          <ac:spMkLst>
            <pc:docMk/>
            <pc:sldMk cId="3223812326" sldId="2076138465"/>
            <ac:spMk id="73" creationId="{77D789C4-0C47-D44D-8074-4E375663185F}"/>
          </ac:spMkLst>
        </pc:spChg>
        <pc:spChg chg="del">
          <ac:chgData name="Chris Mitchell" userId="7698eaff-15ef-4aaa-a9a1-be5b0bddb99a" providerId="ADAL" clId="{15FFC333-6EB2-4C1A-A037-48ABAB2983E4}" dt="2021-10-13T15:11:22.944" v="112" actId="478"/>
          <ac:spMkLst>
            <pc:docMk/>
            <pc:sldMk cId="3223812326" sldId="2076138465"/>
            <ac:spMk id="74" creationId="{1E2194A5-2392-E549-B4DA-1890E6960DF0}"/>
          </ac:spMkLst>
        </pc:spChg>
        <pc:spChg chg="del topLvl">
          <ac:chgData name="Chris Mitchell" userId="7698eaff-15ef-4aaa-a9a1-be5b0bddb99a" providerId="ADAL" clId="{15FFC333-6EB2-4C1A-A037-48ABAB2983E4}" dt="2021-10-13T14:51:53.530" v="49" actId="478"/>
          <ac:spMkLst>
            <pc:docMk/>
            <pc:sldMk cId="3223812326" sldId="2076138465"/>
            <ac:spMk id="75" creationId="{2A98C731-3017-2A4E-A88A-BFB1A3DB81E1}"/>
          </ac:spMkLst>
        </pc:spChg>
        <pc:spChg chg="del mod">
          <ac:chgData name="Chris Mitchell" userId="7698eaff-15ef-4aaa-a9a1-be5b0bddb99a" providerId="ADAL" clId="{15FFC333-6EB2-4C1A-A037-48ABAB2983E4}" dt="2021-10-13T15:00:04.630" v="72" actId="478"/>
          <ac:spMkLst>
            <pc:docMk/>
            <pc:sldMk cId="3223812326" sldId="2076138465"/>
            <ac:spMk id="76" creationId="{20C83552-131D-4C40-8064-4BEE4F153EB0}"/>
          </ac:spMkLst>
        </pc:spChg>
        <pc:spChg chg="add del mod">
          <ac:chgData name="Chris Mitchell" userId="7698eaff-15ef-4aaa-a9a1-be5b0bddb99a" providerId="ADAL" clId="{15FFC333-6EB2-4C1A-A037-48ABAB2983E4}" dt="2021-10-13T15:12:30.796" v="152"/>
          <ac:spMkLst>
            <pc:docMk/>
            <pc:sldMk cId="3223812326" sldId="2076138465"/>
            <ac:spMk id="77" creationId="{57E95A92-CF2B-41E6-B98F-94CBC67FA1E5}"/>
          </ac:spMkLst>
        </pc:spChg>
        <pc:spChg chg="add mod">
          <ac:chgData name="Chris Mitchell" userId="7698eaff-15ef-4aaa-a9a1-be5b0bddb99a" providerId="ADAL" clId="{15FFC333-6EB2-4C1A-A037-48ABAB2983E4}" dt="2021-10-13T15:24:55.875" v="804" actId="1036"/>
          <ac:spMkLst>
            <pc:docMk/>
            <pc:sldMk cId="3223812326" sldId="2076138465"/>
            <ac:spMk id="78" creationId="{23C0A06E-E2AB-4C71-B5AF-5457EEA13C83}"/>
          </ac:spMkLst>
        </pc:spChg>
        <pc:spChg chg="add del mod">
          <ac:chgData name="Chris Mitchell" userId="7698eaff-15ef-4aaa-a9a1-be5b0bddb99a" providerId="ADAL" clId="{15FFC333-6EB2-4C1A-A037-48ABAB2983E4}" dt="2021-10-13T15:19:39.225" v="337" actId="478"/>
          <ac:spMkLst>
            <pc:docMk/>
            <pc:sldMk cId="3223812326" sldId="2076138465"/>
            <ac:spMk id="79" creationId="{8DAF3169-8BE4-4901-A472-F86F22E5C6FF}"/>
          </ac:spMkLst>
        </pc:spChg>
        <pc:spChg chg="add del mod">
          <ac:chgData name="Chris Mitchell" userId="7698eaff-15ef-4aaa-a9a1-be5b0bddb99a" providerId="ADAL" clId="{15FFC333-6EB2-4C1A-A037-48ABAB2983E4}" dt="2021-10-13T15:14:32.942" v="205" actId="478"/>
          <ac:spMkLst>
            <pc:docMk/>
            <pc:sldMk cId="3223812326" sldId="2076138465"/>
            <ac:spMk id="82" creationId="{1EDA340F-F4FF-4D73-AF96-24E58CE152A9}"/>
          </ac:spMkLst>
        </pc:spChg>
        <pc:spChg chg="add mod">
          <ac:chgData name="Chris Mitchell" userId="7698eaff-15ef-4aaa-a9a1-be5b0bddb99a" providerId="ADAL" clId="{15FFC333-6EB2-4C1A-A037-48ABAB2983E4}" dt="2021-10-13T15:24:55.875" v="804" actId="1036"/>
          <ac:spMkLst>
            <pc:docMk/>
            <pc:sldMk cId="3223812326" sldId="2076138465"/>
            <ac:spMk id="84" creationId="{03B53A63-CDBE-4E8C-A9E0-FD1382295773}"/>
          </ac:spMkLst>
        </pc:spChg>
        <pc:spChg chg="add mod">
          <ac:chgData name="Chris Mitchell" userId="7698eaff-15ef-4aaa-a9a1-be5b0bddb99a" providerId="ADAL" clId="{15FFC333-6EB2-4C1A-A037-48ABAB2983E4}" dt="2021-10-13T15:24:55.875" v="804" actId="1036"/>
          <ac:spMkLst>
            <pc:docMk/>
            <pc:sldMk cId="3223812326" sldId="2076138465"/>
            <ac:spMk id="86" creationId="{FE33C653-049C-4928-9AD6-439F19F641C8}"/>
          </ac:spMkLst>
        </pc:spChg>
        <pc:spChg chg="add mod">
          <ac:chgData name="Chris Mitchell" userId="7698eaff-15ef-4aaa-a9a1-be5b0bddb99a" providerId="ADAL" clId="{15FFC333-6EB2-4C1A-A037-48ABAB2983E4}" dt="2021-10-13T15:24:55.875" v="804" actId="1036"/>
          <ac:spMkLst>
            <pc:docMk/>
            <pc:sldMk cId="3223812326" sldId="2076138465"/>
            <ac:spMk id="88" creationId="{32602323-2C3D-44FF-8677-2749DC2B4EC8}"/>
          </ac:spMkLst>
        </pc:spChg>
        <pc:spChg chg="add mod">
          <ac:chgData name="Chris Mitchell" userId="7698eaff-15ef-4aaa-a9a1-be5b0bddb99a" providerId="ADAL" clId="{15FFC333-6EB2-4C1A-A037-48ABAB2983E4}" dt="2021-10-13T15:24:55.875" v="804" actId="1036"/>
          <ac:spMkLst>
            <pc:docMk/>
            <pc:sldMk cId="3223812326" sldId="2076138465"/>
            <ac:spMk id="90" creationId="{4BD998E1-7DA6-42B0-B287-220AD365CEFE}"/>
          </ac:spMkLst>
        </pc:spChg>
        <pc:spChg chg="add mod">
          <ac:chgData name="Chris Mitchell" userId="7698eaff-15ef-4aaa-a9a1-be5b0bddb99a" providerId="ADAL" clId="{15FFC333-6EB2-4C1A-A037-48ABAB2983E4}" dt="2021-10-13T15:16:33.588" v="284" actId="571"/>
          <ac:spMkLst>
            <pc:docMk/>
            <pc:sldMk cId="3223812326" sldId="2076138465"/>
            <ac:spMk id="91" creationId="{32E02DEC-EE58-4AB2-AD07-1A9FF626517B}"/>
          </ac:spMkLst>
        </pc:spChg>
        <pc:spChg chg="add mod">
          <ac:chgData name="Chris Mitchell" userId="7698eaff-15ef-4aaa-a9a1-be5b0bddb99a" providerId="ADAL" clId="{15FFC333-6EB2-4C1A-A037-48ABAB2983E4}" dt="2021-10-13T15:16:33.588" v="284" actId="571"/>
          <ac:spMkLst>
            <pc:docMk/>
            <pc:sldMk cId="3223812326" sldId="2076138465"/>
            <ac:spMk id="92" creationId="{5982419D-E684-4292-8D5A-7578E4B9F0BE}"/>
          </ac:spMkLst>
        </pc:spChg>
        <pc:spChg chg="add mod">
          <ac:chgData name="Chris Mitchell" userId="7698eaff-15ef-4aaa-a9a1-be5b0bddb99a" providerId="ADAL" clId="{15FFC333-6EB2-4C1A-A037-48ABAB2983E4}" dt="2021-10-13T15:16:33.588" v="284" actId="571"/>
          <ac:spMkLst>
            <pc:docMk/>
            <pc:sldMk cId="3223812326" sldId="2076138465"/>
            <ac:spMk id="93" creationId="{4B2042CA-60FC-41AD-88BC-EC4661166132}"/>
          </ac:spMkLst>
        </pc:spChg>
        <pc:spChg chg="add mod">
          <ac:chgData name="Chris Mitchell" userId="7698eaff-15ef-4aaa-a9a1-be5b0bddb99a" providerId="ADAL" clId="{15FFC333-6EB2-4C1A-A037-48ABAB2983E4}" dt="2021-10-13T15:16:33.588" v="284" actId="571"/>
          <ac:spMkLst>
            <pc:docMk/>
            <pc:sldMk cId="3223812326" sldId="2076138465"/>
            <ac:spMk id="94" creationId="{81B4F548-D8D1-4DA1-BBAF-C334B17A578C}"/>
          </ac:spMkLst>
        </pc:spChg>
        <pc:spChg chg="add mod">
          <ac:chgData name="Chris Mitchell" userId="7698eaff-15ef-4aaa-a9a1-be5b0bddb99a" providerId="ADAL" clId="{15FFC333-6EB2-4C1A-A037-48ABAB2983E4}" dt="2021-10-13T15:25:21.089" v="807" actId="255"/>
          <ac:spMkLst>
            <pc:docMk/>
            <pc:sldMk cId="3223812326" sldId="2076138465"/>
            <ac:spMk id="97" creationId="{40CEE526-4FF4-4EDC-BBB5-67969D9FEC3D}"/>
          </ac:spMkLst>
        </pc:spChg>
        <pc:spChg chg="add mod">
          <ac:chgData name="Chris Mitchell" userId="7698eaff-15ef-4aaa-a9a1-be5b0bddb99a" providerId="ADAL" clId="{15FFC333-6EB2-4C1A-A037-48ABAB2983E4}" dt="2021-10-13T15:25:15.905" v="806" actId="255"/>
          <ac:spMkLst>
            <pc:docMk/>
            <pc:sldMk cId="3223812326" sldId="2076138465"/>
            <ac:spMk id="99" creationId="{7DD2EA85-E8A9-47A5-B7C5-028D5B3112EA}"/>
          </ac:spMkLst>
        </pc:spChg>
        <pc:spChg chg="add mod">
          <ac:chgData name="Chris Mitchell" userId="7698eaff-15ef-4aaa-a9a1-be5b0bddb99a" providerId="ADAL" clId="{15FFC333-6EB2-4C1A-A037-48ABAB2983E4}" dt="2021-10-13T15:25:05.480" v="805" actId="255"/>
          <ac:spMkLst>
            <pc:docMk/>
            <pc:sldMk cId="3223812326" sldId="2076138465"/>
            <ac:spMk id="101" creationId="{FC336980-A9A9-4632-98DE-E9919F229628}"/>
          </ac:spMkLst>
        </pc:spChg>
        <pc:spChg chg="add del">
          <ac:chgData name="Chris Mitchell" userId="7698eaff-15ef-4aaa-a9a1-be5b0bddb99a" providerId="ADAL" clId="{15FFC333-6EB2-4C1A-A037-48ABAB2983E4}" dt="2021-10-13T15:21:48.905" v="359" actId="22"/>
          <ac:spMkLst>
            <pc:docMk/>
            <pc:sldMk cId="3223812326" sldId="2076138465"/>
            <ac:spMk id="103" creationId="{EBF64BB2-0193-4735-94CB-5891EA2A42AE}"/>
          </ac:spMkLst>
        </pc:spChg>
        <pc:spChg chg="add mod">
          <ac:chgData name="Chris Mitchell" userId="7698eaff-15ef-4aaa-a9a1-be5b0bddb99a" providerId="ADAL" clId="{15FFC333-6EB2-4C1A-A037-48ABAB2983E4}" dt="2021-10-13T15:25:26.837" v="808" actId="255"/>
          <ac:spMkLst>
            <pc:docMk/>
            <pc:sldMk cId="3223812326" sldId="2076138465"/>
            <ac:spMk id="105" creationId="{D1CA5AAA-E135-4749-92C3-C20BA585F995}"/>
          </ac:spMkLst>
        </pc:spChg>
        <pc:spChg chg="add mod">
          <ac:chgData name="Chris Mitchell" userId="7698eaff-15ef-4aaa-a9a1-be5b0bddb99a" providerId="ADAL" clId="{15FFC333-6EB2-4C1A-A037-48ABAB2983E4}" dt="2021-10-13T15:25:31.932" v="809" actId="255"/>
          <ac:spMkLst>
            <pc:docMk/>
            <pc:sldMk cId="3223812326" sldId="2076138465"/>
            <ac:spMk id="107" creationId="{A8BDB2EA-FF5A-42E6-99D6-F3E1F0EC4288}"/>
          </ac:spMkLst>
        </pc:spChg>
        <pc:grpChg chg="del mod">
          <ac:chgData name="Chris Mitchell" userId="7698eaff-15ef-4aaa-a9a1-be5b0bddb99a" providerId="ADAL" clId="{15FFC333-6EB2-4C1A-A037-48ABAB2983E4}" dt="2021-10-13T15:00:04.630" v="72" actId="478"/>
          <ac:grpSpMkLst>
            <pc:docMk/>
            <pc:sldMk cId="3223812326" sldId="2076138465"/>
            <ac:grpSpMk id="3" creationId="{4D5FE7A1-CD08-1348-94B6-62E656D9A6CB}"/>
          </ac:grpSpMkLst>
        </pc:grpChg>
        <pc:grpChg chg="del mod">
          <ac:chgData name="Chris Mitchell" userId="7698eaff-15ef-4aaa-a9a1-be5b0bddb99a" providerId="ADAL" clId="{15FFC333-6EB2-4C1A-A037-48ABAB2983E4}" dt="2021-10-13T14:51:53.530" v="49" actId="478"/>
          <ac:grpSpMkLst>
            <pc:docMk/>
            <pc:sldMk cId="3223812326" sldId="2076138465"/>
            <ac:grpSpMk id="4" creationId="{4248EDD4-3878-4E41-AE41-C9369457A7BA}"/>
          </ac:grpSpMkLst>
        </pc:grpChg>
        <pc:grpChg chg="add mod">
          <ac:chgData name="Chris Mitchell" userId="7698eaff-15ef-4aaa-a9a1-be5b0bddb99a" providerId="ADAL" clId="{15FFC333-6EB2-4C1A-A037-48ABAB2983E4}" dt="2021-10-13T15:24:55.875" v="804" actId="1036"/>
          <ac:grpSpMkLst>
            <pc:docMk/>
            <pc:sldMk cId="3223812326" sldId="2076138465"/>
            <ac:grpSpMk id="25" creationId="{052A11AF-D5D6-44EA-B50F-E4D0FE1A7688}"/>
          </ac:grpSpMkLst>
        </pc:grpChg>
        <pc:grpChg chg="add mod">
          <ac:chgData name="Chris Mitchell" userId="7698eaff-15ef-4aaa-a9a1-be5b0bddb99a" providerId="ADAL" clId="{15FFC333-6EB2-4C1A-A037-48ABAB2983E4}" dt="2021-10-13T15:24:55.875" v="804" actId="1036"/>
          <ac:grpSpMkLst>
            <pc:docMk/>
            <pc:sldMk cId="3223812326" sldId="2076138465"/>
            <ac:grpSpMk id="26" creationId="{BDF2F622-15A9-4498-87D4-A5D8ACA8E9BE}"/>
          </ac:grpSpMkLst>
        </pc:grpChg>
        <pc:grpChg chg="del mod">
          <ac:chgData name="Chris Mitchell" userId="7698eaff-15ef-4aaa-a9a1-be5b0bddb99a" providerId="ADAL" clId="{15FFC333-6EB2-4C1A-A037-48ABAB2983E4}" dt="2021-10-13T15:11:22.944" v="112" actId="478"/>
          <ac:grpSpMkLst>
            <pc:docMk/>
            <pc:sldMk cId="3223812326" sldId="2076138465"/>
            <ac:grpSpMk id="27" creationId="{BC6737E9-9D06-4544-A63F-14A8B7C4D4CE}"/>
          </ac:grpSpMkLst>
        </pc:grpChg>
        <pc:grpChg chg="mod">
          <ac:chgData name="Chris Mitchell" userId="7698eaff-15ef-4aaa-a9a1-be5b0bddb99a" providerId="ADAL" clId="{15FFC333-6EB2-4C1A-A037-48ABAB2983E4}" dt="2021-10-13T14:48:48.197" v="22" actId="1076"/>
          <ac:grpSpMkLst>
            <pc:docMk/>
            <pc:sldMk cId="3223812326" sldId="2076138465"/>
            <ac:grpSpMk id="28" creationId="{A2893A94-A1FF-AC40-B4A1-AB66B17961FA}"/>
          </ac:grpSpMkLst>
        </pc:grpChg>
        <pc:grpChg chg="del mod">
          <ac:chgData name="Chris Mitchell" userId="7698eaff-15ef-4aaa-a9a1-be5b0bddb99a" providerId="ADAL" clId="{15FFC333-6EB2-4C1A-A037-48ABAB2983E4}" dt="2021-10-13T15:11:22.944" v="112" actId="478"/>
          <ac:grpSpMkLst>
            <pc:docMk/>
            <pc:sldMk cId="3223812326" sldId="2076138465"/>
            <ac:grpSpMk id="32" creationId="{2BFC89BE-9262-EB4A-9802-78857E15CE6A}"/>
          </ac:grpSpMkLst>
        </pc:grpChg>
        <pc:grpChg chg="mod">
          <ac:chgData name="Chris Mitchell" userId="7698eaff-15ef-4aaa-a9a1-be5b0bddb99a" providerId="ADAL" clId="{15FFC333-6EB2-4C1A-A037-48ABAB2983E4}" dt="2021-10-13T14:48:37.585" v="20" actId="1076"/>
          <ac:grpSpMkLst>
            <pc:docMk/>
            <pc:sldMk cId="3223812326" sldId="2076138465"/>
            <ac:grpSpMk id="33" creationId="{1F9646CC-DCF3-3A43-A3F5-7E005E9D7469}"/>
          </ac:grpSpMkLst>
        </pc:grpChg>
        <pc:grpChg chg="del mod">
          <ac:chgData name="Chris Mitchell" userId="7698eaff-15ef-4aaa-a9a1-be5b0bddb99a" providerId="ADAL" clId="{15FFC333-6EB2-4C1A-A037-48ABAB2983E4}" dt="2021-10-13T14:50:18.248" v="30" actId="478"/>
          <ac:grpSpMkLst>
            <pc:docMk/>
            <pc:sldMk cId="3223812326" sldId="2076138465"/>
            <ac:grpSpMk id="37" creationId="{B5B53A7F-9FEA-CD4C-B253-38FB1C372D2D}"/>
          </ac:grpSpMkLst>
        </pc:grpChg>
        <pc:grpChg chg="mod">
          <ac:chgData name="Chris Mitchell" userId="7698eaff-15ef-4aaa-a9a1-be5b0bddb99a" providerId="ADAL" clId="{15FFC333-6EB2-4C1A-A037-48ABAB2983E4}" dt="2021-10-13T14:50:18.248" v="30" actId="478"/>
          <ac:grpSpMkLst>
            <pc:docMk/>
            <pc:sldMk cId="3223812326" sldId="2076138465"/>
            <ac:grpSpMk id="38" creationId="{3D9AAD17-1F1C-7547-99C1-43B3B21F5B36}"/>
          </ac:grpSpMkLst>
        </pc:grpChg>
        <pc:grpChg chg="del mod">
          <ac:chgData name="Chris Mitchell" userId="7698eaff-15ef-4aaa-a9a1-be5b0bddb99a" providerId="ADAL" clId="{15FFC333-6EB2-4C1A-A037-48ABAB2983E4}" dt="2021-10-13T14:50:59.481" v="39" actId="478"/>
          <ac:grpSpMkLst>
            <pc:docMk/>
            <pc:sldMk cId="3223812326" sldId="2076138465"/>
            <ac:grpSpMk id="42" creationId="{B6FA8D1D-90C7-D04A-99AE-97AEF97B27D2}"/>
          </ac:grpSpMkLst>
        </pc:grpChg>
        <pc:grpChg chg="mod">
          <ac:chgData name="Chris Mitchell" userId="7698eaff-15ef-4aaa-a9a1-be5b0bddb99a" providerId="ADAL" clId="{15FFC333-6EB2-4C1A-A037-48ABAB2983E4}" dt="2021-10-13T14:51:21.226" v="43" actId="1076"/>
          <ac:grpSpMkLst>
            <pc:docMk/>
            <pc:sldMk cId="3223812326" sldId="2076138465"/>
            <ac:grpSpMk id="43" creationId="{6AD15DBE-00D3-5B47-BA43-3A2F873E0273}"/>
          </ac:grpSpMkLst>
        </pc:grpChg>
        <pc:grpChg chg="del mod">
          <ac:chgData name="Chris Mitchell" userId="7698eaff-15ef-4aaa-a9a1-be5b0bddb99a" providerId="ADAL" clId="{15FFC333-6EB2-4C1A-A037-48ABAB2983E4}" dt="2021-10-13T14:52:33.358" v="54" actId="478"/>
          <ac:grpSpMkLst>
            <pc:docMk/>
            <pc:sldMk cId="3223812326" sldId="2076138465"/>
            <ac:grpSpMk id="47" creationId="{91CCFC87-B16B-E349-92A7-5AFA4318EE14}"/>
          </ac:grpSpMkLst>
        </pc:grpChg>
        <pc:grpChg chg="add del mod">
          <ac:chgData name="Chris Mitchell" userId="7698eaff-15ef-4aaa-a9a1-be5b0bddb99a" providerId="ADAL" clId="{15FFC333-6EB2-4C1A-A037-48ABAB2983E4}" dt="2021-10-13T14:53:19.305" v="64" actId="1076"/>
          <ac:grpSpMkLst>
            <pc:docMk/>
            <pc:sldMk cId="3223812326" sldId="2076138465"/>
            <ac:grpSpMk id="48" creationId="{10D59015-1A07-2644-8804-226C8225BC26}"/>
          </ac:grpSpMkLst>
        </pc:grpChg>
        <pc:grpChg chg="add mod">
          <ac:chgData name="Chris Mitchell" userId="7698eaff-15ef-4aaa-a9a1-be5b0bddb99a" providerId="ADAL" clId="{15FFC333-6EB2-4C1A-A037-48ABAB2983E4}" dt="2021-10-13T15:24:55.875" v="804" actId="1036"/>
          <ac:grpSpMkLst>
            <pc:docMk/>
            <pc:sldMk cId="3223812326" sldId="2076138465"/>
            <ac:grpSpMk id="52" creationId="{045BCA51-234C-4A1E-80D2-29671CA2E34A}"/>
          </ac:grpSpMkLst>
        </pc:grpChg>
        <pc:grpChg chg="del mod topLvl">
          <ac:chgData name="Chris Mitchell" userId="7698eaff-15ef-4aaa-a9a1-be5b0bddb99a" providerId="ADAL" clId="{15FFC333-6EB2-4C1A-A037-48ABAB2983E4}" dt="2021-10-13T15:11:22.944" v="112" actId="478"/>
          <ac:grpSpMkLst>
            <pc:docMk/>
            <pc:sldMk cId="3223812326" sldId="2076138465"/>
            <ac:grpSpMk id="53" creationId="{29BB2362-9A12-0743-A54C-FC4AD30BED6E}"/>
          </ac:grpSpMkLst>
        </pc:grpChg>
        <pc:grpChg chg="add mod">
          <ac:chgData name="Chris Mitchell" userId="7698eaff-15ef-4aaa-a9a1-be5b0bddb99a" providerId="ADAL" clId="{15FFC333-6EB2-4C1A-A037-48ABAB2983E4}" dt="2021-10-13T15:24:55.875" v="804" actId="1036"/>
          <ac:grpSpMkLst>
            <pc:docMk/>
            <pc:sldMk cId="3223812326" sldId="2076138465"/>
            <ac:grpSpMk id="54" creationId="{1D1D6AA1-D9FB-4D17-9CA3-5F4F00395CDD}"/>
          </ac:grpSpMkLst>
        </pc:grpChg>
        <pc:grpChg chg="add mod">
          <ac:chgData name="Chris Mitchell" userId="7698eaff-15ef-4aaa-a9a1-be5b0bddb99a" providerId="ADAL" clId="{15FFC333-6EB2-4C1A-A037-48ABAB2983E4}" dt="2021-10-13T15:24:55.875" v="804" actId="1036"/>
          <ac:grpSpMkLst>
            <pc:docMk/>
            <pc:sldMk cId="3223812326" sldId="2076138465"/>
            <ac:grpSpMk id="58" creationId="{C6E61B68-34D7-4C51-B655-00AF219C1DED}"/>
          </ac:grpSpMkLst>
        </pc:grpChg>
        <pc:grpChg chg="mod">
          <ac:chgData name="Chris Mitchell" userId="7698eaff-15ef-4aaa-a9a1-be5b0bddb99a" providerId="ADAL" clId="{15FFC333-6EB2-4C1A-A037-48ABAB2983E4}" dt="2021-10-13T15:00:24.618" v="76" actId="1076"/>
          <ac:grpSpMkLst>
            <pc:docMk/>
            <pc:sldMk cId="3223812326" sldId="2076138465"/>
            <ac:grpSpMk id="59" creationId="{80E0C68D-C8C0-4640-A581-FF69BA50F10C}"/>
          </ac:grpSpMkLst>
        </pc:grpChg>
        <pc:grpChg chg="del mod">
          <ac:chgData name="Chris Mitchell" userId="7698eaff-15ef-4aaa-a9a1-be5b0bddb99a" providerId="ADAL" clId="{15FFC333-6EB2-4C1A-A037-48ABAB2983E4}" dt="2021-10-13T15:10:04.878" v="94" actId="478"/>
          <ac:grpSpMkLst>
            <pc:docMk/>
            <pc:sldMk cId="3223812326" sldId="2076138465"/>
            <ac:grpSpMk id="63" creationId="{B8832EFB-16B1-8E48-B05C-5DC64F8FBBAC}"/>
          </ac:grpSpMkLst>
        </pc:grpChg>
        <pc:grpChg chg="add del mod">
          <ac:chgData name="Chris Mitchell" userId="7698eaff-15ef-4aaa-a9a1-be5b0bddb99a" providerId="ADAL" clId="{15FFC333-6EB2-4C1A-A037-48ABAB2983E4}" dt="2021-10-13T15:10:04.878" v="94" actId="478"/>
          <ac:grpSpMkLst>
            <pc:docMk/>
            <pc:sldMk cId="3223812326" sldId="2076138465"/>
            <ac:grpSpMk id="64" creationId="{AB3F4ACF-75D7-0E40-B2F5-33891F9CF75F}"/>
          </ac:grpSpMkLst>
        </pc:grpChg>
        <pc:picChg chg="add mod">
          <ac:chgData name="Chris Mitchell" userId="7698eaff-15ef-4aaa-a9a1-be5b0bddb99a" providerId="ADAL" clId="{15FFC333-6EB2-4C1A-A037-48ABAB2983E4}" dt="2021-10-13T14:50:31.894" v="34" actId="14100"/>
          <ac:picMkLst>
            <pc:docMk/>
            <pc:sldMk cId="3223812326" sldId="2076138465"/>
            <ac:picMk id="6" creationId="{EE4892D4-C966-4FD7-8492-AD623D27E221}"/>
          </ac:picMkLst>
        </pc:picChg>
        <pc:picChg chg="add mod">
          <ac:chgData name="Chris Mitchell" userId="7698eaff-15ef-4aaa-a9a1-be5b0bddb99a" providerId="ADAL" clId="{15FFC333-6EB2-4C1A-A037-48ABAB2983E4}" dt="2021-10-13T14:51:21.226" v="43" actId="1076"/>
          <ac:picMkLst>
            <pc:docMk/>
            <pc:sldMk cId="3223812326" sldId="2076138465"/>
            <ac:picMk id="8" creationId="{3A9FD471-B9F4-4314-9528-745B1CDD409A}"/>
          </ac:picMkLst>
        </pc:picChg>
        <pc:picChg chg="add del mod">
          <ac:chgData name="Chris Mitchell" userId="7698eaff-15ef-4aaa-a9a1-be5b0bddb99a" providerId="ADAL" clId="{15FFC333-6EB2-4C1A-A037-48ABAB2983E4}" dt="2021-10-13T15:11:22.944" v="112" actId="478"/>
          <ac:picMkLst>
            <pc:docMk/>
            <pc:sldMk cId="3223812326" sldId="2076138465"/>
            <ac:picMk id="10" creationId="{528034AB-AE4A-4BDD-8FE9-011F5956A30E}"/>
          </ac:picMkLst>
        </pc:picChg>
        <pc:picChg chg="add mod">
          <ac:chgData name="Chris Mitchell" userId="7698eaff-15ef-4aaa-a9a1-be5b0bddb99a" providerId="ADAL" clId="{15FFC333-6EB2-4C1A-A037-48ABAB2983E4}" dt="2021-10-13T14:53:19.305" v="64" actId="1076"/>
          <ac:picMkLst>
            <pc:docMk/>
            <pc:sldMk cId="3223812326" sldId="2076138465"/>
            <ac:picMk id="12" creationId="{F6BE5185-9A13-47B6-918E-BD279319C84A}"/>
          </ac:picMkLst>
        </pc:picChg>
        <pc:picChg chg="add del mod">
          <ac:chgData name="Chris Mitchell" userId="7698eaff-15ef-4aaa-a9a1-be5b0bddb99a" providerId="ADAL" clId="{15FFC333-6EB2-4C1A-A037-48ABAB2983E4}" dt="2021-10-13T14:54:01.906" v="68" actId="931"/>
          <ac:picMkLst>
            <pc:docMk/>
            <pc:sldMk cId="3223812326" sldId="2076138465"/>
            <ac:picMk id="14" creationId="{2905A63D-B0A6-4D1E-81DA-0018362205ED}"/>
          </ac:picMkLst>
        </pc:picChg>
        <pc:picChg chg="add mod">
          <ac:chgData name="Chris Mitchell" userId="7698eaff-15ef-4aaa-a9a1-be5b0bddb99a" providerId="ADAL" clId="{15FFC333-6EB2-4C1A-A037-48ABAB2983E4}" dt="2021-10-13T15:00:24.618" v="76" actId="1076"/>
          <ac:picMkLst>
            <pc:docMk/>
            <pc:sldMk cId="3223812326" sldId="2076138465"/>
            <ac:picMk id="16" creationId="{A7E6435D-ECFA-4261-B791-F589C0C4E038}"/>
          </ac:picMkLst>
        </pc:picChg>
        <pc:picChg chg="add del mod">
          <ac:chgData name="Chris Mitchell" userId="7698eaff-15ef-4aaa-a9a1-be5b0bddb99a" providerId="ADAL" clId="{15FFC333-6EB2-4C1A-A037-48ABAB2983E4}" dt="2021-10-13T15:02:57.842" v="81" actId="478"/>
          <ac:picMkLst>
            <pc:docMk/>
            <pc:sldMk cId="3223812326" sldId="2076138465"/>
            <ac:picMk id="18" creationId="{15799950-EB5C-4168-91A6-D4306C697561}"/>
          </ac:picMkLst>
        </pc:picChg>
        <pc:picChg chg="add del mod">
          <ac:chgData name="Chris Mitchell" userId="7698eaff-15ef-4aaa-a9a1-be5b0bddb99a" providerId="ADAL" clId="{15FFC333-6EB2-4C1A-A037-48ABAB2983E4}" dt="2021-10-13T15:09:34.479" v="86" actId="478"/>
          <ac:picMkLst>
            <pc:docMk/>
            <pc:sldMk cId="3223812326" sldId="2076138465"/>
            <ac:picMk id="20" creationId="{EF61382E-9E27-4C49-AF44-35AED9117812}"/>
          </ac:picMkLst>
        </pc:picChg>
        <pc:picChg chg="add del mod">
          <ac:chgData name="Chris Mitchell" userId="7698eaff-15ef-4aaa-a9a1-be5b0bddb99a" providerId="ADAL" clId="{15FFC333-6EB2-4C1A-A037-48ABAB2983E4}" dt="2021-10-13T15:09:43.638" v="88" actId="478"/>
          <ac:picMkLst>
            <pc:docMk/>
            <pc:sldMk cId="3223812326" sldId="2076138465"/>
            <ac:picMk id="22" creationId="{1B109C87-5B52-4447-9F92-1332D3337C94}"/>
          </ac:picMkLst>
        </pc:picChg>
        <pc:picChg chg="add mod">
          <ac:chgData name="Chris Mitchell" userId="7698eaff-15ef-4aaa-a9a1-be5b0bddb99a" providerId="ADAL" clId="{15FFC333-6EB2-4C1A-A037-48ABAB2983E4}" dt="2021-10-13T15:10:44.454" v="105" actId="1076"/>
          <ac:picMkLst>
            <pc:docMk/>
            <pc:sldMk cId="3223812326" sldId="2076138465"/>
            <ac:picMk id="24" creationId="{50B91ED2-BD08-45EC-BC24-2D111E539489}"/>
          </ac:picMkLst>
        </pc:picChg>
        <pc:picChg chg="add del mod">
          <ac:chgData name="Chris Mitchell" userId="7698eaff-15ef-4aaa-a9a1-be5b0bddb99a" providerId="ADAL" clId="{15FFC333-6EB2-4C1A-A037-48ABAB2983E4}" dt="2021-10-13T15:20:46.669" v="349" actId="22"/>
          <ac:picMkLst>
            <pc:docMk/>
            <pc:sldMk cId="3223812326" sldId="2076138465"/>
            <ac:picMk id="96" creationId="{A224B9C5-08E2-4A89-A690-052277E61B87}"/>
          </ac:picMkLst>
        </pc:picChg>
      </pc:sldChg>
      <pc:sldChg chg="addSp delSp modSp add mod modNotesTx">
        <pc:chgData name="Chris Mitchell" userId="7698eaff-15ef-4aaa-a9a1-be5b0bddb99a" providerId="ADAL" clId="{15FFC333-6EB2-4C1A-A037-48ABAB2983E4}" dt="2021-10-14T16:52:28.091" v="14048" actId="20577"/>
        <pc:sldMkLst>
          <pc:docMk/>
          <pc:sldMk cId="1433941185" sldId="2076138466"/>
        </pc:sldMkLst>
        <pc:spChg chg="mod">
          <ac:chgData name="Chris Mitchell" userId="7698eaff-15ef-4aaa-a9a1-be5b0bddb99a" providerId="ADAL" clId="{15FFC333-6EB2-4C1A-A037-48ABAB2983E4}" dt="2021-10-14T16:52:28.091" v="14048" actId="20577"/>
          <ac:spMkLst>
            <pc:docMk/>
            <pc:sldMk cId="1433941185" sldId="2076138466"/>
            <ac:spMk id="2" creationId="{2731C5BF-2587-AA43-8D00-4B95D90A112D}"/>
          </ac:spMkLst>
        </pc:spChg>
        <pc:spChg chg="del mod">
          <ac:chgData name="Chris Mitchell" userId="7698eaff-15ef-4aaa-a9a1-be5b0bddb99a" providerId="ADAL" clId="{15FFC333-6EB2-4C1A-A037-48ABAB2983E4}" dt="2021-10-13T15:30:57.620" v="848" actId="478"/>
          <ac:spMkLst>
            <pc:docMk/>
            <pc:sldMk cId="1433941185" sldId="2076138466"/>
            <ac:spMk id="3" creationId="{F39D18C1-892E-774C-A583-DD3BE9301A12}"/>
          </ac:spMkLst>
        </pc:spChg>
        <pc:spChg chg="add del">
          <ac:chgData name="Chris Mitchell" userId="7698eaff-15ef-4aaa-a9a1-be5b0bddb99a" providerId="ADAL" clId="{15FFC333-6EB2-4C1A-A037-48ABAB2983E4}" dt="2021-10-13T15:30:55.644" v="847" actId="22"/>
          <ac:spMkLst>
            <pc:docMk/>
            <pc:sldMk cId="1433941185" sldId="2076138466"/>
            <ac:spMk id="5" creationId="{D2C621AA-B8C5-4F1C-A68B-E1C0DEE1650D}"/>
          </ac:spMkLst>
        </pc:spChg>
        <pc:spChg chg="add del">
          <ac:chgData name="Chris Mitchell" userId="7698eaff-15ef-4aaa-a9a1-be5b0bddb99a" providerId="ADAL" clId="{15FFC333-6EB2-4C1A-A037-48ABAB2983E4}" dt="2021-10-13T15:30:55.644" v="847" actId="22"/>
          <ac:spMkLst>
            <pc:docMk/>
            <pc:sldMk cId="1433941185" sldId="2076138466"/>
            <ac:spMk id="15" creationId="{69A09A20-EDCB-456F-88EF-47941736EA31}"/>
          </ac:spMkLst>
        </pc:spChg>
        <pc:spChg chg="add del">
          <ac:chgData name="Chris Mitchell" userId="7698eaff-15ef-4aaa-a9a1-be5b0bddb99a" providerId="ADAL" clId="{15FFC333-6EB2-4C1A-A037-48ABAB2983E4}" dt="2021-10-13T15:30:55.644" v="847" actId="22"/>
          <ac:spMkLst>
            <pc:docMk/>
            <pc:sldMk cId="1433941185" sldId="2076138466"/>
            <ac:spMk id="17" creationId="{FE71E3FF-742C-4690-BA97-1617FD3A389A}"/>
          </ac:spMkLst>
        </pc:spChg>
        <pc:spChg chg="add del">
          <ac:chgData name="Chris Mitchell" userId="7698eaff-15ef-4aaa-a9a1-be5b0bddb99a" providerId="ADAL" clId="{15FFC333-6EB2-4C1A-A037-48ABAB2983E4}" dt="2021-10-13T15:30:55.644" v="847" actId="22"/>
          <ac:spMkLst>
            <pc:docMk/>
            <pc:sldMk cId="1433941185" sldId="2076138466"/>
            <ac:spMk id="19" creationId="{CEB29C27-4A6D-4130-89D1-E67EF4D63689}"/>
          </ac:spMkLst>
        </pc:spChg>
        <pc:spChg chg="add del">
          <ac:chgData name="Chris Mitchell" userId="7698eaff-15ef-4aaa-a9a1-be5b0bddb99a" providerId="ADAL" clId="{15FFC333-6EB2-4C1A-A037-48ABAB2983E4}" dt="2021-10-13T15:30:55.644" v="847" actId="22"/>
          <ac:spMkLst>
            <pc:docMk/>
            <pc:sldMk cId="1433941185" sldId="2076138466"/>
            <ac:spMk id="21" creationId="{85B0FB22-FECD-4289-B253-4A948C0C3FA5}"/>
          </ac:spMkLst>
        </pc:spChg>
        <pc:spChg chg="add del mod">
          <ac:chgData name="Chris Mitchell" userId="7698eaff-15ef-4aaa-a9a1-be5b0bddb99a" providerId="ADAL" clId="{15FFC333-6EB2-4C1A-A037-48ABAB2983E4}" dt="2021-10-13T15:31:00.427" v="849" actId="478"/>
          <ac:spMkLst>
            <pc:docMk/>
            <pc:sldMk cId="1433941185" sldId="2076138466"/>
            <ac:spMk id="23" creationId="{DFF7ADE8-3468-47BE-BFD9-0275A157F23B}"/>
          </ac:spMkLst>
        </pc:spChg>
        <pc:spChg chg="add mod">
          <ac:chgData name="Chris Mitchell" userId="7698eaff-15ef-4aaa-a9a1-be5b0bddb99a" providerId="ADAL" clId="{15FFC333-6EB2-4C1A-A037-48ABAB2983E4}" dt="2021-10-13T15:31:16.955" v="853" actId="207"/>
          <ac:spMkLst>
            <pc:docMk/>
            <pc:sldMk cId="1433941185" sldId="2076138466"/>
            <ac:spMk id="25" creationId="{ACDDAA3C-B3ED-4F82-A1E9-99553E61F86D}"/>
          </ac:spMkLst>
        </pc:spChg>
        <pc:spChg chg="add mod">
          <ac:chgData name="Chris Mitchell" userId="7698eaff-15ef-4aaa-a9a1-be5b0bddb99a" providerId="ADAL" clId="{15FFC333-6EB2-4C1A-A037-48ABAB2983E4}" dt="2021-10-13T15:31:22.643" v="854" actId="207"/>
          <ac:spMkLst>
            <pc:docMk/>
            <pc:sldMk cId="1433941185" sldId="2076138466"/>
            <ac:spMk id="35" creationId="{2FBA9576-0CC9-4162-AD8B-29AE9C174B9A}"/>
          </ac:spMkLst>
        </pc:spChg>
        <pc:spChg chg="add mod">
          <ac:chgData name="Chris Mitchell" userId="7698eaff-15ef-4aaa-a9a1-be5b0bddb99a" providerId="ADAL" clId="{15FFC333-6EB2-4C1A-A037-48ABAB2983E4}" dt="2021-10-13T15:31:29.457" v="855" actId="207"/>
          <ac:spMkLst>
            <pc:docMk/>
            <pc:sldMk cId="1433941185" sldId="2076138466"/>
            <ac:spMk id="37" creationId="{22ACF9DE-3C41-4FBE-82F8-A16F74A428E9}"/>
          </ac:spMkLst>
        </pc:spChg>
        <pc:spChg chg="add mod">
          <ac:chgData name="Chris Mitchell" userId="7698eaff-15ef-4aaa-a9a1-be5b0bddb99a" providerId="ADAL" clId="{15FFC333-6EB2-4C1A-A037-48ABAB2983E4}" dt="2021-10-13T15:31:34.162" v="856" actId="207"/>
          <ac:spMkLst>
            <pc:docMk/>
            <pc:sldMk cId="1433941185" sldId="2076138466"/>
            <ac:spMk id="39" creationId="{C7001821-A423-4526-BE07-EDB79CE034A7}"/>
          </ac:spMkLst>
        </pc:spChg>
        <pc:spChg chg="add mod">
          <ac:chgData name="Chris Mitchell" userId="7698eaff-15ef-4aaa-a9a1-be5b0bddb99a" providerId="ADAL" clId="{15FFC333-6EB2-4C1A-A037-48ABAB2983E4}" dt="2021-10-13T15:31:38.216" v="857" actId="207"/>
          <ac:spMkLst>
            <pc:docMk/>
            <pc:sldMk cId="1433941185" sldId="2076138466"/>
            <ac:spMk id="41" creationId="{781F5651-6C3F-43A5-AC80-B820A4D8FB7C}"/>
          </ac:spMkLst>
        </pc:spChg>
        <pc:picChg chg="add del">
          <ac:chgData name="Chris Mitchell" userId="7698eaff-15ef-4aaa-a9a1-be5b0bddb99a" providerId="ADAL" clId="{15FFC333-6EB2-4C1A-A037-48ABAB2983E4}" dt="2021-10-13T15:30:55.644" v="847" actId="22"/>
          <ac:picMkLst>
            <pc:docMk/>
            <pc:sldMk cId="1433941185" sldId="2076138466"/>
            <ac:picMk id="7" creationId="{AA60673E-7B98-45E0-80BC-C98FA46AB710}"/>
          </ac:picMkLst>
        </pc:picChg>
        <pc:picChg chg="add del">
          <ac:chgData name="Chris Mitchell" userId="7698eaff-15ef-4aaa-a9a1-be5b0bddb99a" providerId="ADAL" clId="{15FFC333-6EB2-4C1A-A037-48ABAB2983E4}" dt="2021-10-13T15:30:55.644" v="847" actId="22"/>
          <ac:picMkLst>
            <pc:docMk/>
            <pc:sldMk cId="1433941185" sldId="2076138466"/>
            <ac:picMk id="9" creationId="{0CEE2C2E-98A8-43A4-8FAC-FD61B940F4E2}"/>
          </ac:picMkLst>
        </pc:picChg>
        <pc:picChg chg="add del">
          <ac:chgData name="Chris Mitchell" userId="7698eaff-15ef-4aaa-a9a1-be5b0bddb99a" providerId="ADAL" clId="{15FFC333-6EB2-4C1A-A037-48ABAB2983E4}" dt="2021-10-13T15:30:55.644" v="847" actId="22"/>
          <ac:picMkLst>
            <pc:docMk/>
            <pc:sldMk cId="1433941185" sldId="2076138466"/>
            <ac:picMk id="11" creationId="{453CBA05-563E-4890-87C5-8B288C24CF01}"/>
          </ac:picMkLst>
        </pc:picChg>
        <pc:picChg chg="add del">
          <ac:chgData name="Chris Mitchell" userId="7698eaff-15ef-4aaa-a9a1-be5b0bddb99a" providerId="ADAL" clId="{15FFC333-6EB2-4C1A-A037-48ABAB2983E4}" dt="2021-10-13T15:30:55.644" v="847" actId="22"/>
          <ac:picMkLst>
            <pc:docMk/>
            <pc:sldMk cId="1433941185" sldId="2076138466"/>
            <ac:picMk id="13" creationId="{DAEBAD1F-6901-4EB2-A0DF-B0E201A7E94D}"/>
          </ac:picMkLst>
        </pc:picChg>
        <pc:picChg chg="add">
          <ac:chgData name="Chris Mitchell" userId="7698eaff-15ef-4aaa-a9a1-be5b0bddb99a" providerId="ADAL" clId="{15FFC333-6EB2-4C1A-A037-48ABAB2983E4}" dt="2021-10-13T15:31:02.401" v="850" actId="22"/>
          <ac:picMkLst>
            <pc:docMk/>
            <pc:sldMk cId="1433941185" sldId="2076138466"/>
            <ac:picMk id="27" creationId="{243723C3-A22D-4EC8-863B-6ED51A7B5AEC}"/>
          </ac:picMkLst>
        </pc:picChg>
        <pc:picChg chg="add">
          <ac:chgData name="Chris Mitchell" userId="7698eaff-15ef-4aaa-a9a1-be5b0bddb99a" providerId="ADAL" clId="{15FFC333-6EB2-4C1A-A037-48ABAB2983E4}" dt="2021-10-13T15:31:02.401" v="850" actId="22"/>
          <ac:picMkLst>
            <pc:docMk/>
            <pc:sldMk cId="1433941185" sldId="2076138466"/>
            <ac:picMk id="29" creationId="{505E9B45-DA2F-4F95-BEB6-608B53151303}"/>
          </ac:picMkLst>
        </pc:picChg>
        <pc:picChg chg="add">
          <ac:chgData name="Chris Mitchell" userId="7698eaff-15ef-4aaa-a9a1-be5b0bddb99a" providerId="ADAL" clId="{15FFC333-6EB2-4C1A-A037-48ABAB2983E4}" dt="2021-10-13T15:31:02.401" v="850" actId="22"/>
          <ac:picMkLst>
            <pc:docMk/>
            <pc:sldMk cId="1433941185" sldId="2076138466"/>
            <ac:picMk id="31" creationId="{4E444EE3-4165-4E06-A53A-2BB0AEB12E07}"/>
          </ac:picMkLst>
        </pc:picChg>
        <pc:picChg chg="add">
          <ac:chgData name="Chris Mitchell" userId="7698eaff-15ef-4aaa-a9a1-be5b0bddb99a" providerId="ADAL" clId="{15FFC333-6EB2-4C1A-A037-48ABAB2983E4}" dt="2021-10-13T15:31:02.401" v="850" actId="22"/>
          <ac:picMkLst>
            <pc:docMk/>
            <pc:sldMk cId="1433941185" sldId="2076138466"/>
            <ac:picMk id="33" creationId="{24ABDD67-B65D-4D99-A3D3-6553C14104BE}"/>
          </ac:picMkLst>
        </pc:picChg>
      </pc:sldChg>
      <pc:sldChg chg="addSp delSp modSp add del mod modAnim modShow modNotesTx">
        <pc:chgData name="Chris Mitchell" userId="7698eaff-15ef-4aaa-a9a1-be5b0bddb99a" providerId="ADAL" clId="{15FFC333-6EB2-4C1A-A037-48ABAB2983E4}" dt="2021-10-13T18:23:48.885" v="4347" actId="2696"/>
        <pc:sldMkLst>
          <pc:docMk/>
          <pc:sldMk cId="2228444934" sldId="2076138467"/>
        </pc:sldMkLst>
        <pc:spChg chg="mod">
          <ac:chgData name="Chris Mitchell" userId="7698eaff-15ef-4aaa-a9a1-be5b0bddb99a" providerId="ADAL" clId="{15FFC333-6EB2-4C1A-A037-48ABAB2983E4}" dt="2021-10-13T15:34:03.019" v="882" actId="20577"/>
          <ac:spMkLst>
            <pc:docMk/>
            <pc:sldMk cId="2228444934" sldId="2076138467"/>
            <ac:spMk id="2" creationId="{A532F90B-C85B-BB4C-AFA1-2BAE8CA1FAE5}"/>
          </ac:spMkLst>
        </pc:spChg>
        <pc:spChg chg="add mod">
          <ac:chgData name="Chris Mitchell" userId="7698eaff-15ef-4aaa-a9a1-be5b0bddb99a" providerId="ADAL" clId="{15FFC333-6EB2-4C1A-A037-48ABAB2983E4}" dt="2021-10-13T15:39:21.101" v="923" actId="20577"/>
          <ac:spMkLst>
            <pc:docMk/>
            <pc:sldMk cId="2228444934" sldId="2076138467"/>
            <ac:spMk id="3" creationId="{7789C637-87D6-4671-A060-4DE55CD373AC}"/>
          </ac:spMkLst>
        </pc:spChg>
        <pc:spChg chg="add mod">
          <ac:chgData name="Chris Mitchell" userId="7698eaff-15ef-4aaa-a9a1-be5b0bddb99a" providerId="ADAL" clId="{15FFC333-6EB2-4C1A-A037-48ABAB2983E4}" dt="2021-10-13T15:39:14.536" v="919" actId="1076"/>
          <ac:spMkLst>
            <pc:docMk/>
            <pc:sldMk cId="2228444934" sldId="2076138467"/>
            <ac:spMk id="39" creationId="{CB095BDA-84EB-4A87-8A07-F9F2E6608215}"/>
          </ac:spMkLst>
        </pc:spChg>
        <pc:spChg chg="add mod">
          <ac:chgData name="Chris Mitchell" userId="7698eaff-15ef-4aaa-a9a1-be5b0bddb99a" providerId="ADAL" clId="{15FFC333-6EB2-4C1A-A037-48ABAB2983E4}" dt="2021-10-13T15:33:34.715" v="862"/>
          <ac:spMkLst>
            <pc:docMk/>
            <pc:sldMk cId="2228444934" sldId="2076138467"/>
            <ac:spMk id="42" creationId="{696B4691-026F-4C09-997A-45A9D51309DE}"/>
          </ac:spMkLst>
        </pc:spChg>
        <pc:spChg chg="add mod">
          <ac:chgData name="Chris Mitchell" userId="7698eaff-15ef-4aaa-a9a1-be5b0bddb99a" providerId="ADAL" clId="{15FFC333-6EB2-4C1A-A037-48ABAB2983E4}" dt="2021-10-13T15:33:34.715" v="862"/>
          <ac:spMkLst>
            <pc:docMk/>
            <pc:sldMk cId="2228444934" sldId="2076138467"/>
            <ac:spMk id="44" creationId="{B5030B71-2E9C-45C3-894B-0F1E1B20C578}"/>
          </ac:spMkLst>
        </pc:spChg>
        <pc:spChg chg="add mod">
          <ac:chgData name="Chris Mitchell" userId="7698eaff-15ef-4aaa-a9a1-be5b0bddb99a" providerId="ADAL" clId="{15FFC333-6EB2-4C1A-A037-48ABAB2983E4}" dt="2021-10-13T15:33:34.715" v="862"/>
          <ac:spMkLst>
            <pc:docMk/>
            <pc:sldMk cId="2228444934" sldId="2076138467"/>
            <ac:spMk id="47" creationId="{EA78A6A8-7561-49CF-A373-C656C40E2EA8}"/>
          </ac:spMkLst>
        </pc:spChg>
        <pc:spChg chg="add mod">
          <ac:chgData name="Chris Mitchell" userId="7698eaff-15ef-4aaa-a9a1-be5b0bddb99a" providerId="ADAL" clId="{15FFC333-6EB2-4C1A-A037-48ABAB2983E4}" dt="2021-10-13T15:33:34.715" v="862"/>
          <ac:spMkLst>
            <pc:docMk/>
            <pc:sldMk cId="2228444934" sldId="2076138467"/>
            <ac:spMk id="49" creationId="{B3BA4480-98BE-400B-A265-F9DC0010DD04}"/>
          </ac:spMkLst>
        </pc:spChg>
        <pc:spChg chg="add mod">
          <ac:chgData name="Chris Mitchell" userId="7698eaff-15ef-4aaa-a9a1-be5b0bddb99a" providerId="ADAL" clId="{15FFC333-6EB2-4C1A-A037-48ABAB2983E4}" dt="2021-10-13T15:33:34.715" v="862"/>
          <ac:spMkLst>
            <pc:docMk/>
            <pc:sldMk cId="2228444934" sldId="2076138467"/>
            <ac:spMk id="53" creationId="{34940B96-1D92-424E-ACD2-84C9DDE49601}"/>
          </ac:spMkLst>
        </pc:spChg>
        <pc:spChg chg="add mod">
          <ac:chgData name="Chris Mitchell" userId="7698eaff-15ef-4aaa-a9a1-be5b0bddb99a" providerId="ADAL" clId="{15FFC333-6EB2-4C1A-A037-48ABAB2983E4}" dt="2021-10-13T15:33:34.715" v="862"/>
          <ac:spMkLst>
            <pc:docMk/>
            <pc:sldMk cId="2228444934" sldId="2076138467"/>
            <ac:spMk id="55" creationId="{6286954D-53B3-4F18-9EBB-837A694C2359}"/>
          </ac:spMkLst>
        </pc:spChg>
        <pc:spChg chg="add mod">
          <ac:chgData name="Chris Mitchell" userId="7698eaff-15ef-4aaa-a9a1-be5b0bddb99a" providerId="ADAL" clId="{15FFC333-6EB2-4C1A-A037-48ABAB2983E4}" dt="2021-10-13T15:33:34.715" v="862"/>
          <ac:spMkLst>
            <pc:docMk/>
            <pc:sldMk cId="2228444934" sldId="2076138467"/>
            <ac:spMk id="56" creationId="{6E679531-35B3-46F9-A30C-F45BD5C42ABA}"/>
          </ac:spMkLst>
        </pc:spChg>
        <pc:spChg chg="add mod">
          <ac:chgData name="Chris Mitchell" userId="7698eaff-15ef-4aaa-a9a1-be5b0bddb99a" providerId="ADAL" clId="{15FFC333-6EB2-4C1A-A037-48ABAB2983E4}" dt="2021-10-13T15:33:34.715" v="862"/>
          <ac:spMkLst>
            <pc:docMk/>
            <pc:sldMk cId="2228444934" sldId="2076138467"/>
            <ac:spMk id="57" creationId="{0FCDCA80-75BA-4757-8E09-2A3746106FA4}"/>
          </ac:spMkLst>
        </pc:spChg>
        <pc:spChg chg="add mod">
          <ac:chgData name="Chris Mitchell" userId="7698eaff-15ef-4aaa-a9a1-be5b0bddb99a" providerId="ADAL" clId="{15FFC333-6EB2-4C1A-A037-48ABAB2983E4}" dt="2021-10-13T15:33:34.715" v="862"/>
          <ac:spMkLst>
            <pc:docMk/>
            <pc:sldMk cId="2228444934" sldId="2076138467"/>
            <ac:spMk id="60" creationId="{77798777-5D08-413E-9122-48BE8E1CB0B4}"/>
          </ac:spMkLst>
        </pc:spChg>
        <pc:spChg chg="add mod">
          <ac:chgData name="Chris Mitchell" userId="7698eaff-15ef-4aaa-a9a1-be5b0bddb99a" providerId="ADAL" clId="{15FFC333-6EB2-4C1A-A037-48ABAB2983E4}" dt="2021-10-13T15:33:34.715" v="862"/>
          <ac:spMkLst>
            <pc:docMk/>
            <pc:sldMk cId="2228444934" sldId="2076138467"/>
            <ac:spMk id="63" creationId="{F18D2931-D54E-4ADB-94DB-A5EAC0F1E9EF}"/>
          </ac:spMkLst>
        </pc:spChg>
        <pc:spChg chg="add mod">
          <ac:chgData name="Chris Mitchell" userId="7698eaff-15ef-4aaa-a9a1-be5b0bddb99a" providerId="ADAL" clId="{15FFC333-6EB2-4C1A-A037-48ABAB2983E4}" dt="2021-10-13T15:33:34.715" v="862"/>
          <ac:spMkLst>
            <pc:docMk/>
            <pc:sldMk cId="2228444934" sldId="2076138467"/>
            <ac:spMk id="65" creationId="{99557332-8AA8-4D81-8F84-E3059CC37BAF}"/>
          </ac:spMkLst>
        </pc:spChg>
        <pc:spChg chg="add mod">
          <ac:chgData name="Chris Mitchell" userId="7698eaff-15ef-4aaa-a9a1-be5b0bddb99a" providerId="ADAL" clId="{15FFC333-6EB2-4C1A-A037-48ABAB2983E4}" dt="2021-10-13T15:33:34.715" v="862"/>
          <ac:spMkLst>
            <pc:docMk/>
            <pc:sldMk cId="2228444934" sldId="2076138467"/>
            <ac:spMk id="68" creationId="{1F6352F4-308B-4481-B893-D199CC3AB289}"/>
          </ac:spMkLst>
        </pc:spChg>
        <pc:spChg chg="add mod">
          <ac:chgData name="Chris Mitchell" userId="7698eaff-15ef-4aaa-a9a1-be5b0bddb99a" providerId="ADAL" clId="{15FFC333-6EB2-4C1A-A037-48ABAB2983E4}" dt="2021-10-13T15:33:34.715" v="862"/>
          <ac:spMkLst>
            <pc:docMk/>
            <pc:sldMk cId="2228444934" sldId="2076138467"/>
            <ac:spMk id="69" creationId="{EA86354D-D34B-4661-B57C-CE85A600F135}"/>
          </ac:spMkLst>
        </pc:spChg>
        <pc:spChg chg="add mod">
          <ac:chgData name="Chris Mitchell" userId="7698eaff-15ef-4aaa-a9a1-be5b0bddb99a" providerId="ADAL" clId="{15FFC333-6EB2-4C1A-A037-48ABAB2983E4}" dt="2021-10-13T15:33:34.715" v="862"/>
          <ac:spMkLst>
            <pc:docMk/>
            <pc:sldMk cId="2228444934" sldId="2076138467"/>
            <ac:spMk id="70" creationId="{BD34B202-CF82-4171-9545-C6A34F7E6C7F}"/>
          </ac:spMkLst>
        </pc:spChg>
        <pc:spChg chg="add mod">
          <ac:chgData name="Chris Mitchell" userId="7698eaff-15ef-4aaa-a9a1-be5b0bddb99a" providerId="ADAL" clId="{15FFC333-6EB2-4C1A-A037-48ABAB2983E4}" dt="2021-10-13T15:33:34.715" v="862"/>
          <ac:spMkLst>
            <pc:docMk/>
            <pc:sldMk cId="2228444934" sldId="2076138467"/>
            <ac:spMk id="71" creationId="{6D73CA30-2237-464B-8F2B-9D98BEDB7151}"/>
          </ac:spMkLst>
        </pc:spChg>
        <pc:spChg chg="add mod">
          <ac:chgData name="Chris Mitchell" userId="7698eaff-15ef-4aaa-a9a1-be5b0bddb99a" providerId="ADAL" clId="{15FFC333-6EB2-4C1A-A037-48ABAB2983E4}" dt="2021-10-13T15:33:34.715" v="862"/>
          <ac:spMkLst>
            <pc:docMk/>
            <pc:sldMk cId="2228444934" sldId="2076138467"/>
            <ac:spMk id="72" creationId="{94736BB6-6FDD-4D41-B027-918AAC35576F}"/>
          </ac:spMkLst>
        </pc:spChg>
        <pc:spChg chg="add mod">
          <ac:chgData name="Chris Mitchell" userId="7698eaff-15ef-4aaa-a9a1-be5b0bddb99a" providerId="ADAL" clId="{15FFC333-6EB2-4C1A-A037-48ABAB2983E4}" dt="2021-10-13T15:33:34.715" v="862"/>
          <ac:spMkLst>
            <pc:docMk/>
            <pc:sldMk cId="2228444934" sldId="2076138467"/>
            <ac:spMk id="73" creationId="{9188D6E0-5216-4BED-9D92-5F11FD24ADA2}"/>
          </ac:spMkLst>
        </pc:spChg>
        <pc:spChg chg="add mod">
          <ac:chgData name="Chris Mitchell" userId="7698eaff-15ef-4aaa-a9a1-be5b0bddb99a" providerId="ADAL" clId="{15FFC333-6EB2-4C1A-A037-48ABAB2983E4}" dt="2021-10-13T15:33:34.715" v="862"/>
          <ac:spMkLst>
            <pc:docMk/>
            <pc:sldMk cId="2228444934" sldId="2076138467"/>
            <ac:spMk id="74" creationId="{6E80B804-C726-4D20-A229-1A78183F2910}"/>
          </ac:spMkLst>
        </pc:spChg>
        <pc:spChg chg="add mod">
          <ac:chgData name="Chris Mitchell" userId="7698eaff-15ef-4aaa-a9a1-be5b0bddb99a" providerId="ADAL" clId="{15FFC333-6EB2-4C1A-A037-48ABAB2983E4}" dt="2021-10-13T15:33:34.715" v="862"/>
          <ac:spMkLst>
            <pc:docMk/>
            <pc:sldMk cId="2228444934" sldId="2076138467"/>
            <ac:spMk id="75" creationId="{F1C3972D-4585-4060-8DAD-FDC3A5DCBD75}"/>
          </ac:spMkLst>
        </pc:spChg>
        <pc:spChg chg="add mod">
          <ac:chgData name="Chris Mitchell" userId="7698eaff-15ef-4aaa-a9a1-be5b0bddb99a" providerId="ADAL" clId="{15FFC333-6EB2-4C1A-A037-48ABAB2983E4}" dt="2021-10-13T15:33:34.715" v="862"/>
          <ac:spMkLst>
            <pc:docMk/>
            <pc:sldMk cId="2228444934" sldId="2076138467"/>
            <ac:spMk id="76" creationId="{7F1A6638-847B-41CA-82E6-D22CE06F7136}"/>
          </ac:spMkLst>
        </pc:spChg>
        <pc:spChg chg="add mod">
          <ac:chgData name="Chris Mitchell" userId="7698eaff-15ef-4aaa-a9a1-be5b0bddb99a" providerId="ADAL" clId="{15FFC333-6EB2-4C1A-A037-48ABAB2983E4}" dt="2021-10-13T15:33:34.715" v="862"/>
          <ac:spMkLst>
            <pc:docMk/>
            <pc:sldMk cId="2228444934" sldId="2076138467"/>
            <ac:spMk id="77" creationId="{EFD8FE73-68EB-498D-99B5-C52EDB943F16}"/>
          </ac:spMkLst>
        </pc:spChg>
        <pc:spChg chg="del">
          <ac:chgData name="Chris Mitchell" userId="7698eaff-15ef-4aaa-a9a1-be5b0bddb99a" providerId="ADAL" clId="{15FFC333-6EB2-4C1A-A037-48ABAB2983E4}" dt="2021-10-13T15:33:11.471" v="859" actId="478"/>
          <ac:spMkLst>
            <pc:docMk/>
            <pc:sldMk cId="2228444934" sldId="2076138467"/>
            <ac:spMk id="78" creationId="{23C0A06E-E2AB-4C71-B5AF-5457EEA13C83}"/>
          </ac:spMkLst>
        </pc:spChg>
        <pc:spChg chg="add mod">
          <ac:chgData name="Chris Mitchell" userId="7698eaff-15ef-4aaa-a9a1-be5b0bddb99a" providerId="ADAL" clId="{15FFC333-6EB2-4C1A-A037-48ABAB2983E4}" dt="2021-10-13T15:33:34.715" v="862"/>
          <ac:spMkLst>
            <pc:docMk/>
            <pc:sldMk cId="2228444934" sldId="2076138467"/>
            <ac:spMk id="79" creationId="{A42DE95B-3C6F-465F-9AA7-20C62A3B56F4}"/>
          </ac:spMkLst>
        </pc:spChg>
        <pc:spChg chg="add mod">
          <ac:chgData name="Chris Mitchell" userId="7698eaff-15ef-4aaa-a9a1-be5b0bddb99a" providerId="ADAL" clId="{15FFC333-6EB2-4C1A-A037-48ABAB2983E4}" dt="2021-10-13T15:33:34.715" v="862"/>
          <ac:spMkLst>
            <pc:docMk/>
            <pc:sldMk cId="2228444934" sldId="2076138467"/>
            <ac:spMk id="80" creationId="{85F1ADB6-65C9-4A02-8733-051D23C55BB1}"/>
          </ac:spMkLst>
        </pc:spChg>
        <pc:spChg chg="add mod">
          <ac:chgData name="Chris Mitchell" userId="7698eaff-15ef-4aaa-a9a1-be5b0bddb99a" providerId="ADAL" clId="{15FFC333-6EB2-4C1A-A037-48ABAB2983E4}" dt="2021-10-13T15:33:34.715" v="862"/>
          <ac:spMkLst>
            <pc:docMk/>
            <pc:sldMk cId="2228444934" sldId="2076138467"/>
            <ac:spMk id="81" creationId="{CE9CCBAF-0250-4F7A-B3E4-ACBEB21EDA8E}"/>
          </ac:spMkLst>
        </pc:spChg>
        <pc:spChg chg="add mod">
          <ac:chgData name="Chris Mitchell" userId="7698eaff-15ef-4aaa-a9a1-be5b0bddb99a" providerId="ADAL" clId="{15FFC333-6EB2-4C1A-A037-48ABAB2983E4}" dt="2021-10-13T15:33:34.715" v="862"/>
          <ac:spMkLst>
            <pc:docMk/>
            <pc:sldMk cId="2228444934" sldId="2076138467"/>
            <ac:spMk id="82" creationId="{84123707-18FF-463A-BF26-72A2773BE910}"/>
          </ac:spMkLst>
        </pc:spChg>
        <pc:spChg chg="add mod">
          <ac:chgData name="Chris Mitchell" userId="7698eaff-15ef-4aaa-a9a1-be5b0bddb99a" providerId="ADAL" clId="{15FFC333-6EB2-4C1A-A037-48ABAB2983E4}" dt="2021-10-13T15:33:34.715" v="862"/>
          <ac:spMkLst>
            <pc:docMk/>
            <pc:sldMk cId="2228444934" sldId="2076138467"/>
            <ac:spMk id="83" creationId="{0BEC2902-6232-4409-9160-C794D569403A}"/>
          </ac:spMkLst>
        </pc:spChg>
        <pc:spChg chg="del">
          <ac:chgData name="Chris Mitchell" userId="7698eaff-15ef-4aaa-a9a1-be5b0bddb99a" providerId="ADAL" clId="{15FFC333-6EB2-4C1A-A037-48ABAB2983E4}" dt="2021-10-13T15:33:11.471" v="859" actId="478"/>
          <ac:spMkLst>
            <pc:docMk/>
            <pc:sldMk cId="2228444934" sldId="2076138467"/>
            <ac:spMk id="84" creationId="{03B53A63-CDBE-4E8C-A9E0-FD1382295773}"/>
          </ac:spMkLst>
        </pc:spChg>
        <pc:spChg chg="add mod">
          <ac:chgData name="Chris Mitchell" userId="7698eaff-15ef-4aaa-a9a1-be5b0bddb99a" providerId="ADAL" clId="{15FFC333-6EB2-4C1A-A037-48ABAB2983E4}" dt="2021-10-13T15:33:34.715" v="862"/>
          <ac:spMkLst>
            <pc:docMk/>
            <pc:sldMk cId="2228444934" sldId="2076138467"/>
            <ac:spMk id="85" creationId="{4C56352B-11A5-4CF2-AA96-718B91DC8D05}"/>
          </ac:spMkLst>
        </pc:spChg>
        <pc:spChg chg="del">
          <ac:chgData name="Chris Mitchell" userId="7698eaff-15ef-4aaa-a9a1-be5b0bddb99a" providerId="ADAL" clId="{15FFC333-6EB2-4C1A-A037-48ABAB2983E4}" dt="2021-10-13T15:33:11.471" v="859" actId="478"/>
          <ac:spMkLst>
            <pc:docMk/>
            <pc:sldMk cId="2228444934" sldId="2076138467"/>
            <ac:spMk id="86" creationId="{FE33C653-049C-4928-9AD6-439F19F641C8}"/>
          </ac:spMkLst>
        </pc:spChg>
        <pc:spChg chg="add mod">
          <ac:chgData name="Chris Mitchell" userId="7698eaff-15ef-4aaa-a9a1-be5b0bddb99a" providerId="ADAL" clId="{15FFC333-6EB2-4C1A-A037-48ABAB2983E4}" dt="2021-10-13T15:33:34.715" v="862"/>
          <ac:spMkLst>
            <pc:docMk/>
            <pc:sldMk cId="2228444934" sldId="2076138467"/>
            <ac:spMk id="87" creationId="{489B8515-4758-42E1-BCC9-ABE4D04F01B6}"/>
          </ac:spMkLst>
        </pc:spChg>
        <pc:spChg chg="del">
          <ac:chgData name="Chris Mitchell" userId="7698eaff-15ef-4aaa-a9a1-be5b0bddb99a" providerId="ADAL" clId="{15FFC333-6EB2-4C1A-A037-48ABAB2983E4}" dt="2021-10-13T15:33:11.471" v="859" actId="478"/>
          <ac:spMkLst>
            <pc:docMk/>
            <pc:sldMk cId="2228444934" sldId="2076138467"/>
            <ac:spMk id="88" creationId="{32602323-2C3D-44FF-8677-2749DC2B4EC8}"/>
          </ac:spMkLst>
        </pc:spChg>
        <pc:spChg chg="add mod">
          <ac:chgData name="Chris Mitchell" userId="7698eaff-15ef-4aaa-a9a1-be5b0bddb99a" providerId="ADAL" clId="{15FFC333-6EB2-4C1A-A037-48ABAB2983E4}" dt="2021-10-13T15:33:34.715" v="862"/>
          <ac:spMkLst>
            <pc:docMk/>
            <pc:sldMk cId="2228444934" sldId="2076138467"/>
            <ac:spMk id="89" creationId="{F06544AC-5138-4C0B-AF11-E244B796985C}"/>
          </ac:spMkLst>
        </pc:spChg>
        <pc:spChg chg="del">
          <ac:chgData name="Chris Mitchell" userId="7698eaff-15ef-4aaa-a9a1-be5b0bddb99a" providerId="ADAL" clId="{15FFC333-6EB2-4C1A-A037-48ABAB2983E4}" dt="2021-10-13T15:33:11.471" v="859" actId="478"/>
          <ac:spMkLst>
            <pc:docMk/>
            <pc:sldMk cId="2228444934" sldId="2076138467"/>
            <ac:spMk id="90" creationId="{4BD998E1-7DA6-42B0-B287-220AD365CEFE}"/>
          </ac:spMkLst>
        </pc:spChg>
        <pc:spChg chg="add mod">
          <ac:chgData name="Chris Mitchell" userId="7698eaff-15ef-4aaa-a9a1-be5b0bddb99a" providerId="ADAL" clId="{15FFC333-6EB2-4C1A-A037-48ABAB2983E4}" dt="2021-10-13T15:33:34.715" v="862"/>
          <ac:spMkLst>
            <pc:docMk/>
            <pc:sldMk cId="2228444934" sldId="2076138467"/>
            <ac:spMk id="91" creationId="{A5D3035F-B83B-4DFD-A3C3-2CDBC753EA58}"/>
          </ac:spMkLst>
        </pc:spChg>
        <pc:spChg chg="add mod">
          <ac:chgData name="Chris Mitchell" userId="7698eaff-15ef-4aaa-a9a1-be5b0bddb99a" providerId="ADAL" clId="{15FFC333-6EB2-4C1A-A037-48ABAB2983E4}" dt="2021-10-13T15:33:34.715" v="862"/>
          <ac:spMkLst>
            <pc:docMk/>
            <pc:sldMk cId="2228444934" sldId="2076138467"/>
            <ac:spMk id="92" creationId="{AEA0B58C-F3F3-4D61-9D32-7EF1BB5967D9}"/>
          </ac:spMkLst>
        </pc:spChg>
        <pc:spChg chg="add mod">
          <ac:chgData name="Chris Mitchell" userId="7698eaff-15ef-4aaa-a9a1-be5b0bddb99a" providerId="ADAL" clId="{15FFC333-6EB2-4C1A-A037-48ABAB2983E4}" dt="2021-10-13T15:33:34.715" v="862"/>
          <ac:spMkLst>
            <pc:docMk/>
            <pc:sldMk cId="2228444934" sldId="2076138467"/>
            <ac:spMk id="93" creationId="{4E53632E-CBEA-4E9B-B2F9-7C8BD9E7B9BD}"/>
          </ac:spMkLst>
        </pc:spChg>
        <pc:spChg chg="mod">
          <ac:chgData name="Chris Mitchell" userId="7698eaff-15ef-4aaa-a9a1-be5b0bddb99a" providerId="ADAL" clId="{15FFC333-6EB2-4C1A-A037-48ABAB2983E4}" dt="2021-10-13T15:36:17.431" v="902" actId="6549"/>
          <ac:spMkLst>
            <pc:docMk/>
            <pc:sldMk cId="2228444934" sldId="2076138467"/>
            <ac:spMk id="96" creationId="{4E342823-6262-4AE2-A5A6-02F0D1D3EA95}"/>
          </ac:spMkLst>
        </pc:spChg>
        <pc:spChg chg="del">
          <ac:chgData name="Chris Mitchell" userId="7698eaff-15ef-4aaa-a9a1-be5b0bddb99a" providerId="ADAL" clId="{15FFC333-6EB2-4C1A-A037-48ABAB2983E4}" dt="2021-10-13T15:33:11.471" v="859" actId="478"/>
          <ac:spMkLst>
            <pc:docMk/>
            <pc:sldMk cId="2228444934" sldId="2076138467"/>
            <ac:spMk id="97" creationId="{40CEE526-4FF4-4EDC-BBB5-67969D9FEC3D}"/>
          </ac:spMkLst>
        </pc:spChg>
        <pc:spChg chg="add mod">
          <ac:chgData name="Chris Mitchell" userId="7698eaff-15ef-4aaa-a9a1-be5b0bddb99a" providerId="ADAL" clId="{15FFC333-6EB2-4C1A-A037-48ABAB2983E4}" dt="2021-10-13T15:33:34.715" v="862"/>
          <ac:spMkLst>
            <pc:docMk/>
            <pc:sldMk cId="2228444934" sldId="2076138467"/>
            <ac:spMk id="98" creationId="{8A46DE74-AD54-4C67-805C-FCAEC564D325}"/>
          </ac:spMkLst>
        </pc:spChg>
        <pc:spChg chg="del">
          <ac:chgData name="Chris Mitchell" userId="7698eaff-15ef-4aaa-a9a1-be5b0bddb99a" providerId="ADAL" clId="{15FFC333-6EB2-4C1A-A037-48ABAB2983E4}" dt="2021-10-13T15:33:11.471" v="859" actId="478"/>
          <ac:spMkLst>
            <pc:docMk/>
            <pc:sldMk cId="2228444934" sldId="2076138467"/>
            <ac:spMk id="99" creationId="{7DD2EA85-E8A9-47A5-B7C5-028D5B3112EA}"/>
          </ac:spMkLst>
        </pc:spChg>
        <pc:spChg chg="del">
          <ac:chgData name="Chris Mitchell" userId="7698eaff-15ef-4aaa-a9a1-be5b0bddb99a" providerId="ADAL" clId="{15FFC333-6EB2-4C1A-A037-48ABAB2983E4}" dt="2021-10-13T15:33:11.471" v="859" actId="478"/>
          <ac:spMkLst>
            <pc:docMk/>
            <pc:sldMk cId="2228444934" sldId="2076138467"/>
            <ac:spMk id="101" creationId="{FC336980-A9A9-4632-98DE-E9919F229628}"/>
          </ac:spMkLst>
        </pc:spChg>
        <pc:spChg chg="add del mod topLvl">
          <ac:chgData name="Chris Mitchell" userId="7698eaff-15ef-4aaa-a9a1-be5b0bddb99a" providerId="ADAL" clId="{15FFC333-6EB2-4C1A-A037-48ABAB2983E4}" dt="2021-10-13T15:38:14.791" v="908" actId="478"/>
          <ac:spMkLst>
            <pc:docMk/>
            <pc:sldMk cId="2228444934" sldId="2076138467"/>
            <ac:spMk id="102" creationId="{61990F65-358A-49C5-8DA3-A42B16CA7E84}"/>
          </ac:spMkLst>
        </pc:spChg>
        <pc:spChg chg="mod">
          <ac:chgData name="Chris Mitchell" userId="7698eaff-15ef-4aaa-a9a1-be5b0bddb99a" providerId="ADAL" clId="{15FFC333-6EB2-4C1A-A037-48ABAB2983E4}" dt="2021-10-13T15:33:34.715" v="862"/>
          <ac:spMkLst>
            <pc:docMk/>
            <pc:sldMk cId="2228444934" sldId="2076138467"/>
            <ac:spMk id="104" creationId="{78D49902-F324-49A9-8484-E6F1131F3861}"/>
          </ac:spMkLst>
        </pc:spChg>
        <pc:spChg chg="del">
          <ac:chgData name="Chris Mitchell" userId="7698eaff-15ef-4aaa-a9a1-be5b0bddb99a" providerId="ADAL" clId="{15FFC333-6EB2-4C1A-A037-48ABAB2983E4}" dt="2021-10-13T15:33:11.471" v="859" actId="478"/>
          <ac:spMkLst>
            <pc:docMk/>
            <pc:sldMk cId="2228444934" sldId="2076138467"/>
            <ac:spMk id="105" creationId="{D1CA5AAA-E135-4749-92C3-C20BA585F995}"/>
          </ac:spMkLst>
        </pc:spChg>
        <pc:spChg chg="mod">
          <ac:chgData name="Chris Mitchell" userId="7698eaff-15ef-4aaa-a9a1-be5b0bddb99a" providerId="ADAL" clId="{15FFC333-6EB2-4C1A-A037-48ABAB2983E4}" dt="2021-10-13T15:33:34.715" v="862"/>
          <ac:spMkLst>
            <pc:docMk/>
            <pc:sldMk cId="2228444934" sldId="2076138467"/>
            <ac:spMk id="106" creationId="{67F94E80-DF4C-4654-97A4-6D56133C5B44}"/>
          </ac:spMkLst>
        </pc:spChg>
        <pc:spChg chg="del">
          <ac:chgData name="Chris Mitchell" userId="7698eaff-15ef-4aaa-a9a1-be5b0bddb99a" providerId="ADAL" clId="{15FFC333-6EB2-4C1A-A037-48ABAB2983E4}" dt="2021-10-13T15:33:11.471" v="859" actId="478"/>
          <ac:spMkLst>
            <pc:docMk/>
            <pc:sldMk cId="2228444934" sldId="2076138467"/>
            <ac:spMk id="107" creationId="{A8BDB2EA-FF5A-42E6-99D6-F3E1F0EC4288}"/>
          </ac:spMkLst>
        </pc:spChg>
        <pc:spChg chg="mod">
          <ac:chgData name="Chris Mitchell" userId="7698eaff-15ef-4aaa-a9a1-be5b0bddb99a" providerId="ADAL" clId="{15FFC333-6EB2-4C1A-A037-48ABAB2983E4}" dt="2021-10-13T15:33:34.715" v="862"/>
          <ac:spMkLst>
            <pc:docMk/>
            <pc:sldMk cId="2228444934" sldId="2076138467"/>
            <ac:spMk id="108" creationId="{1D6E944B-7434-4ABF-9167-4BF987C33CF7}"/>
          </ac:spMkLst>
        </pc:spChg>
        <pc:spChg chg="mod">
          <ac:chgData name="Chris Mitchell" userId="7698eaff-15ef-4aaa-a9a1-be5b0bddb99a" providerId="ADAL" clId="{15FFC333-6EB2-4C1A-A037-48ABAB2983E4}" dt="2021-10-13T15:33:34.715" v="862"/>
          <ac:spMkLst>
            <pc:docMk/>
            <pc:sldMk cId="2228444934" sldId="2076138467"/>
            <ac:spMk id="109" creationId="{AB361674-41BA-456E-AAE7-619C35F0C29C}"/>
          </ac:spMkLst>
        </pc:spChg>
        <pc:spChg chg="mod">
          <ac:chgData name="Chris Mitchell" userId="7698eaff-15ef-4aaa-a9a1-be5b0bddb99a" providerId="ADAL" clId="{15FFC333-6EB2-4C1A-A037-48ABAB2983E4}" dt="2021-10-13T15:33:34.715" v="862"/>
          <ac:spMkLst>
            <pc:docMk/>
            <pc:sldMk cId="2228444934" sldId="2076138467"/>
            <ac:spMk id="110" creationId="{6D264670-FCE0-4FB9-A8CD-57D87ECEADDF}"/>
          </ac:spMkLst>
        </pc:spChg>
        <pc:spChg chg="add mod">
          <ac:chgData name="Chris Mitchell" userId="7698eaff-15ef-4aaa-a9a1-be5b0bddb99a" providerId="ADAL" clId="{15FFC333-6EB2-4C1A-A037-48ABAB2983E4}" dt="2021-10-13T15:33:34.715" v="862"/>
          <ac:spMkLst>
            <pc:docMk/>
            <pc:sldMk cId="2228444934" sldId="2076138467"/>
            <ac:spMk id="111" creationId="{F8649C37-5494-482E-AA0B-E4B43E5CC52A}"/>
          </ac:spMkLst>
        </pc:spChg>
        <pc:spChg chg="add mod">
          <ac:chgData name="Chris Mitchell" userId="7698eaff-15ef-4aaa-a9a1-be5b0bddb99a" providerId="ADAL" clId="{15FFC333-6EB2-4C1A-A037-48ABAB2983E4}" dt="2021-10-13T15:33:34.715" v="862"/>
          <ac:spMkLst>
            <pc:docMk/>
            <pc:sldMk cId="2228444934" sldId="2076138467"/>
            <ac:spMk id="112" creationId="{8DB20A4D-C6D0-40B2-A3E1-8408A5025E67}"/>
          </ac:spMkLst>
        </pc:spChg>
        <pc:spChg chg="add del mod">
          <ac:chgData name="Chris Mitchell" userId="7698eaff-15ef-4aaa-a9a1-be5b0bddb99a" providerId="ADAL" clId="{15FFC333-6EB2-4C1A-A037-48ABAB2983E4}" dt="2021-10-13T15:39:00.881" v="914" actId="478"/>
          <ac:spMkLst>
            <pc:docMk/>
            <pc:sldMk cId="2228444934" sldId="2076138467"/>
            <ac:spMk id="113" creationId="{36D81021-7138-4BE9-BB09-D8401F6D82FE}"/>
          </ac:spMkLst>
        </pc:spChg>
        <pc:spChg chg="add mod">
          <ac:chgData name="Chris Mitchell" userId="7698eaff-15ef-4aaa-a9a1-be5b0bddb99a" providerId="ADAL" clId="{15FFC333-6EB2-4C1A-A037-48ABAB2983E4}" dt="2021-10-13T15:38:07.049" v="906" actId="20577"/>
          <ac:spMkLst>
            <pc:docMk/>
            <pc:sldMk cId="2228444934" sldId="2076138467"/>
            <ac:spMk id="114" creationId="{D1BEDEE0-B08E-458D-8C7D-D34468F058A4}"/>
          </ac:spMkLst>
        </pc:spChg>
        <pc:spChg chg="add mod">
          <ac:chgData name="Chris Mitchell" userId="7698eaff-15ef-4aaa-a9a1-be5b0bddb99a" providerId="ADAL" clId="{15FFC333-6EB2-4C1A-A037-48ABAB2983E4}" dt="2021-10-13T15:33:34.715" v="862"/>
          <ac:spMkLst>
            <pc:docMk/>
            <pc:sldMk cId="2228444934" sldId="2076138467"/>
            <ac:spMk id="115" creationId="{B59F9243-A4B2-4EC4-9496-035ED8E4F7B8}"/>
          </ac:spMkLst>
        </pc:spChg>
        <pc:spChg chg="add mod">
          <ac:chgData name="Chris Mitchell" userId="7698eaff-15ef-4aaa-a9a1-be5b0bddb99a" providerId="ADAL" clId="{15FFC333-6EB2-4C1A-A037-48ABAB2983E4}" dt="2021-10-13T15:33:34.715" v="862"/>
          <ac:spMkLst>
            <pc:docMk/>
            <pc:sldMk cId="2228444934" sldId="2076138467"/>
            <ac:spMk id="116" creationId="{03A0C1A7-C1E9-41A1-981C-0E7C6734DA8E}"/>
          </ac:spMkLst>
        </pc:spChg>
        <pc:spChg chg="add mod">
          <ac:chgData name="Chris Mitchell" userId="7698eaff-15ef-4aaa-a9a1-be5b0bddb99a" providerId="ADAL" clId="{15FFC333-6EB2-4C1A-A037-48ABAB2983E4}" dt="2021-10-13T15:33:34.715" v="862"/>
          <ac:spMkLst>
            <pc:docMk/>
            <pc:sldMk cId="2228444934" sldId="2076138467"/>
            <ac:spMk id="117" creationId="{D7AC73F2-EC04-45D8-B8BE-AF22A96709CB}"/>
          </ac:spMkLst>
        </pc:spChg>
        <pc:spChg chg="add mod">
          <ac:chgData name="Chris Mitchell" userId="7698eaff-15ef-4aaa-a9a1-be5b0bddb99a" providerId="ADAL" clId="{15FFC333-6EB2-4C1A-A037-48ABAB2983E4}" dt="2021-10-13T15:33:34.715" v="862"/>
          <ac:spMkLst>
            <pc:docMk/>
            <pc:sldMk cId="2228444934" sldId="2076138467"/>
            <ac:spMk id="118" creationId="{9DC9DBE6-AE2E-4EDE-BBE7-D0896F9DEDC1}"/>
          </ac:spMkLst>
        </pc:spChg>
        <pc:grpChg chg="del">
          <ac:chgData name="Chris Mitchell" userId="7698eaff-15ef-4aaa-a9a1-be5b0bddb99a" providerId="ADAL" clId="{15FFC333-6EB2-4C1A-A037-48ABAB2983E4}" dt="2021-10-13T15:33:11.471" v="859" actId="478"/>
          <ac:grpSpMkLst>
            <pc:docMk/>
            <pc:sldMk cId="2228444934" sldId="2076138467"/>
            <ac:grpSpMk id="25" creationId="{052A11AF-D5D6-44EA-B50F-E4D0FE1A7688}"/>
          </ac:grpSpMkLst>
        </pc:grpChg>
        <pc:grpChg chg="del">
          <ac:chgData name="Chris Mitchell" userId="7698eaff-15ef-4aaa-a9a1-be5b0bddb99a" providerId="ADAL" clId="{15FFC333-6EB2-4C1A-A037-48ABAB2983E4}" dt="2021-10-13T15:33:11.471" v="859" actId="478"/>
          <ac:grpSpMkLst>
            <pc:docMk/>
            <pc:sldMk cId="2228444934" sldId="2076138467"/>
            <ac:grpSpMk id="26" creationId="{BDF2F622-15A9-4498-87D4-A5D8ACA8E9BE}"/>
          </ac:grpSpMkLst>
        </pc:grpChg>
        <pc:grpChg chg="del">
          <ac:chgData name="Chris Mitchell" userId="7698eaff-15ef-4aaa-a9a1-be5b0bddb99a" providerId="ADAL" clId="{15FFC333-6EB2-4C1A-A037-48ABAB2983E4}" dt="2021-10-13T15:33:11.471" v="859" actId="478"/>
          <ac:grpSpMkLst>
            <pc:docMk/>
            <pc:sldMk cId="2228444934" sldId="2076138467"/>
            <ac:grpSpMk id="52" creationId="{045BCA51-234C-4A1E-80D2-29671CA2E34A}"/>
          </ac:grpSpMkLst>
        </pc:grpChg>
        <pc:grpChg chg="del">
          <ac:chgData name="Chris Mitchell" userId="7698eaff-15ef-4aaa-a9a1-be5b0bddb99a" providerId="ADAL" clId="{15FFC333-6EB2-4C1A-A037-48ABAB2983E4}" dt="2021-10-13T15:33:11.471" v="859" actId="478"/>
          <ac:grpSpMkLst>
            <pc:docMk/>
            <pc:sldMk cId="2228444934" sldId="2076138467"/>
            <ac:grpSpMk id="54" creationId="{1D1D6AA1-D9FB-4D17-9CA3-5F4F00395CDD}"/>
          </ac:grpSpMkLst>
        </pc:grpChg>
        <pc:grpChg chg="del">
          <ac:chgData name="Chris Mitchell" userId="7698eaff-15ef-4aaa-a9a1-be5b0bddb99a" providerId="ADAL" clId="{15FFC333-6EB2-4C1A-A037-48ABAB2983E4}" dt="2021-10-13T15:33:11.471" v="859" actId="478"/>
          <ac:grpSpMkLst>
            <pc:docMk/>
            <pc:sldMk cId="2228444934" sldId="2076138467"/>
            <ac:grpSpMk id="58" creationId="{C6E61B68-34D7-4C51-B655-00AF219C1DED}"/>
          </ac:grpSpMkLst>
        </pc:grpChg>
        <pc:grpChg chg="add mod">
          <ac:chgData name="Chris Mitchell" userId="7698eaff-15ef-4aaa-a9a1-be5b0bddb99a" providerId="ADAL" clId="{15FFC333-6EB2-4C1A-A037-48ABAB2983E4}" dt="2021-10-13T15:33:34.715" v="862"/>
          <ac:grpSpMkLst>
            <pc:docMk/>
            <pc:sldMk cId="2228444934" sldId="2076138467"/>
            <ac:grpSpMk id="94" creationId="{07CC43EF-599C-44BF-9C93-D10B3A1C8232}"/>
          </ac:grpSpMkLst>
        </pc:grpChg>
        <pc:grpChg chg="add del mod">
          <ac:chgData name="Chris Mitchell" userId="7698eaff-15ef-4aaa-a9a1-be5b0bddb99a" providerId="ADAL" clId="{15FFC333-6EB2-4C1A-A037-48ABAB2983E4}" dt="2021-10-13T15:38:20.948" v="910" actId="478"/>
          <ac:grpSpMkLst>
            <pc:docMk/>
            <pc:sldMk cId="2228444934" sldId="2076138467"/>
            <ac:grpSpMk id="100" creationId="{DD3B112B-66B1-48DF-920C-7BCE436CCEE1}"/>
          </ac:grpSpMkLst>
        </pc:grpChg>
        <pc:grpChg chg="mod topLvl">
          <ac:chgData name="Chris Mitchell" userId="7698eaff-15ef-4aaa-a9a1-be5b0bddb99a" providerId="ADAL" clId="{15FFC333-6EB2-4C1A-A037-48ABAB2983E4}" dt="2021-10-13T15:38:14.791" v="908" actId="478"/>
          <ac:grpSpMkLst>
            <pc:docMk/>
            <pc:sldMk cId="2228444934" sldId="2076138467"/>
            <ac:grpSpMk id="103" creationId="{8F6F3136-1020-4903-8D44-56109B72EDFA}"/>
          </ac:grpSpMkLst>
        </pc:grpChg>
        <pc:graphicFrameChg chg="add mod">
          <ac:chgData name="Chris Mitchell" userId="7698eaff-15ef-4aaa-a9a1-be5b0bddb99a" providerId="ADAL" clId="{15FFC333-6EB2-4C1A-A037-48ABAB2983E4}" dt="2021-10-13T15:36:01.879" v="901" actId="1076"/>
          <ac:graphicFrameMkLst>
            <pc:docMk/>
            <pc:sldMk cId="2228444934" sldId="2076138467"/>
            <ac:graphicFrameMk id="119" creationId="{65B34B1F-164B-41C3-87DC-399B94A80780}"/>
          </ac:graphicFrameMkLst>
        </pc:graphicFrameChg>
        <pc:cxnChg chg="mod">
          <ac:chgData name="Chris Mitchell" userId="7698eaff-15ef-4aaa-a9a1-be5b0bddb99a" providerId="ADAL" clId="{15FFC333-6EB2-4C1A-A037-48ABAB2983E4}" dt="2021-10-13T15:36:17.431" v="902" actId="6549"/>
          <ac:cxnSpMkLst>
            <pc:docMk/>
            <pc:sldMk cId="2228444934" sldId="2076138467"/>
            <ac:cxnSpMk id="95" creationId="{06970BBC-37AF-411F-8748-EBF21DD400C7}"/>
          </ac:cxnSpMkLst>
        </pc:cxnChg>
      </pc:sldChg>
      <pc:sldChg chg="addSp delSp modSp add mod delAnim modAnim modNotesTx">
        <pc:chgData name="Chris Mitchell" userId="7698eaff-15ef-4aaa-a9a1-be5b0bddb99a" providerId="ADAL" clId="{15FFC333-6EB2-4C1A-A037-48ABAB2983E4}" dt="2021-10-14T14:51:44.292" v="8812" actId="20577"/>
        <pc:sldMkLst>
          <pc:docMk/>
          <pc:sldMk cId="3884194099" sldId="2076138468"/>
        </pc:sldMkLst>
        <pc:spChg chg="mod">
          <ac:chgData name="Chris Mitchell" userId="7698eaff-15ef-4aaa-a9a1-be5b0bddb99a" providerId="ADAL" clId="{15FFC333-6EB2-4C1A-A037-48ABAB2983E4}" dt="2021-10-13T16:09:44.984" v="963" actId="20577"/>
          <ac:spMkLst>
            <pc:docMk/>
            <pc:sldMk cId="3884194099" sldId="2076138468"/>
            <ac:spMk id="2" creationId="{2731C5BF-2587-AA43-8D00-4B95D90A112D}"/>
          </ac:spMkLst>
        </pc:spChg>
        <pc:spChg chg="add del mod">
          <ac:chgData name="Chris Mitchell" userId="7698eaff-15ef-4aaa-a9a1-be5b0bddb99a" providerId="ADAL" clId="{15FFC333-6EB2-4C1A-A037-48ABAB2983E4}" dt="2021-10-13T16:09:35.553" v="926" actId="478"/>
          <ac:spMkLst>
            <pc:docMk/>
            <pc:sldMk cId="3884194099" sldId="2076138468"/>
            <ac:spMk id="12" creationId="{B24211C2-0231-4FAE-BB21-5E54FC997A60}"/>
          </ac:spMkLst>
        </pc:spChg>
        <pc:spChg chg="mod">
          <ac:chgData name="Chris Mitchell" userId="7698eaff-15ef-4aaa-a9a1-be5b0bddb99a" providerId="ADAL" clId="{15FFC333-6EB2-4C1A-A037-48ABAB2983E4}" dt="2021-10-13T16:09:56.457" v="964" actId="1076"/>
          <ac:spMkLst>
            <pc:docMk/>
            <pc:sldMk cId="3884194099" sldId="2076138468"/>
            <ac:spMk id="17" creationId="{C274B70A-DCC9-4FA6-9488-9097F5FD89CB}"/>
          </ac:spMkLst>
        </pc:spChg>
        <pc:spChg chg="mod">
          <ac:chgData name="Chris Mitchell" userId="7698eaff-15ef-4aaa-a9a1-be5b0bddb99a" providerId="ADAL" clId="{15FFC333-6EB2-4C1A-A037-48ABAB2983E4}" dt="2021-10-13T16:09:56.457" v="964" actId="1076"/>
          <ac:spMkLst>
            <pc:docMk/>
            <pc:sldMk cId="3884194099" sldId="2076138468"/>
            <ac:spMk id="18" creationId="{9B15A2BB-24F3-4179-8AA1-A6FFA5A1B133}"/>
          </ac:spMkLst>
        </pc:spChg>
        <pc:spChg chg="mod">
          <ac:chgData name="Chris Mitchell" userId="7698eaff-15ef-4aaa-a9a1-be5b0bddb99a" providerId="ADAL" clId="{15FFC333-6EB2-4C1A-A037-48ABAB2983E4}" dt="2021-10-13T16:09:56.457" v="964" actId="1076"/>
          <ac:spMkLst>
            <pc:docMk/>
            <pc:sldMk cId="3884194099" sldId="2076138468"/>
            <ac:spMk id="19" creationId="{4C784B8D-0A22-46D1-86AC-C668A2286E12}"/>
          </ac:spMkLst>
        </pc:spChg>
        <pc:spChg chg="mod">
          <ac:chgData name="Chris Mitchell" userId="7698eaff-15ef-4aaa-a9a1-be5b0bddb99a" providerId="ADAL" clId="{15FFC333-6EB2-4C1A-A037-48ABAB2983E4}" dt="2021-10-13T16:09:56.457" v="964" actId="1076"/>
          <ac:spMkLst>
            <pc:docMk/>
            <pc:sldMk cId="3884194099" sldId="2076138468"/>
            <ac:spMk id="20" creationId="{79F40B8E-C2CF-4A76-BF38-CA1DE4451B70}"/>
          </ac:spMkLst>
        </pc:spChg>
        <pc:spChg chg="mod">
          <ac:chgData name="Chris Mitchell" userId="7698eaff-15ef-4aaa-a9a1-be5b0bddb99a" providerId="ADAL" clId="{15FFC333-6EB2-4C1A-A037-48ABAB2983E4}" dt="2021-10-13T16:09:56.457" v="964" actId="1076"/>
          <ac:spMkLst>
            <pc:docMk/>
            <pc:sldMk cId="3884194099" sldId="2076138468"/>
            <ac:spMk id="21" creationId="{FA29F5A0-B80E-4349-9DB6-62FE32238F50}"/>
          </ac:spMkLst>
        </pc:spChg>
        <pc:spChg chg="mod">
          <ac:chgData name="Chris Mitchell" userId="7698eaff-15ef-4aaa-a9a1-be5b0bddb99a" providerId="ADAL" clId="{15FFC333-6EB2-4C1A-A037-48ABAB2983E4}" dt="2021-10-13T16:09:56.457" v="964" actId="1076"/>
          <ac:spMkLst>
            <pc:docMk/>
            <pc:sldMk cId="3884194099" sldId="2076138468"/>
            <ac:spMk id="22" creationId="{4BA117AA-377B-4D4D-9201-3F21A7A7AC09}"/>
          </ac:spMkLst>
        </pc:spChg>
        <pc:spChg chg="mod">
          <ac:chgData name="Chris Mitchell" userId="7698eaff-15ef-4aaa-a9a1-be5b0bddb99a" providerId="ADAL" clId="{15FFC333-6EB2-4C1A-A037-48ABAB2983E4}" dt="2021-10-13T16:09:56.457" v="964" actId="1076"/>
          <ac:spMkLst>
            <pc:docMk/>
            <pc:sldMk cId="3884194099" sldId="2076138468"/>
            <ac:spMk id="23" creationId="{7BB76FC3-FC40-4428-A627-EFD6763D9507}"/>
          </ac:spMkLst>
        </pc:spChg>
        <pc:spChg chg="mod">
          <ac:chgData name="Chris Mitchell" userId="7698eaff-15ef-4aaa-a9a1-be5b0bddb99a" providerId="ADAL" clId="{15FFC333-6EB2-4C1A-A037-48ABAB2983E4}" dt="2021-10-13T16:09:56.457" v="964" actId="1076"/>
          <ac:spMkLst>
            <pc:docMk/>
            <pc:sldMk cId="3884194099" sldId="2076138468"/>
            <ac:spMk id="24" creationId="{AC5123BC-F995-4AAA-98B8-53AF46FBF394}"/>
          </ac:spMkLst>
        </pc:spChg>
        <pc:spChg chg="del">
          <ac:chgData name="Chris Mitchell" userId="7698eaff-15ef-4aaa-a9a1-be5b0bddb99a" providerId="ADAL" clId="{15FFC333-6EB2-4C1A-A037-48ABAB2983E4}" dt="2021-10-13T16:10:08.726" v="965" actId="478"/>
          <ac:spMkLst>
            <pc:docMk/>
            <pc:sldMk cId="3884194099" sldId="2076138468"/>
            <ac:spMk id="25" creationId="{ACDDAA3C-B3ED-4F82-A1E9-99553E61F86D}"/>
          </ac:spMkLst>
        </pc:spChg>
        <pc:spChg chg="mod">
          <ac:chgData name="Chris Mitchell" userId="7698eaff-15ef-4aaa-a9a1-be5b0bddb99a" providerId="ADAL" clId="{15FFC333-6EB2-4C1A-A037-48ABAB2983E4}" dt="2021-10-13T16:09:56.457" v="964" actId="1076"/>
          <ac:spMkLst>
            <pc:docMk/>
            <pc:sldMk cId="3884194099" sldId="2076138468"/>
            <ac:spMk id="26" creationId="{580629CE-E0B3-4F07-B885-34CBB5722000}"/>
          </ac:spMkLst>
        </pc:spChg>
        <pc:spChg chg="mod">
          <ac:chgData name="Chris Mitchell" userId="7698eaff-15ef-4aaa-a9a1-be5b0bddb99a" providerId="ADAL" clId="{15FFC333-6EB2-4C1A-A037-48ABAB2983E4}" dt="2021-10-13T16:09:56.457" v="964" actId="1076"/>
          <ac:spMkLst>
            <pc:docMk/>
            <pc:sldMk cId="3884194099" sldId="2076138468"/>
            <ac:spMk id="28" creationId="{C3156EF7-9D1F-4AF2-AC1D-B7DAE721733F}"/>
          </ac:spMkLst>
        </pc:spChg>
        <pc:spChg chg="mod">
          <ac:chgData name="Chris Mitchell" userId="7698eaff-15ef-4aaa-a9a1-be5b0bddb99a" providerId="ADAL" clId="{15FFC333-6EB2-4C1A-A037-48ABAB2983E4}" dt="2021-10-13T16:09:56.457" v="964" actId="1076"/>
          <ac:spMkLst>
            <pc:docMk/>
            <pc:sldMk cId="3884194099" sldId="2076138468"/>
            <ac:spMk id="30" creationId="{9E3F940A-BEB1-4203-AB9E-7F691BB3BEB7}"/>
          </ac:spMkLst>
        </pc:spChg>
        <pc:spChg chg="mod">
          <ac:chgData name="Chris Mitchell" userId="7698eaff-15ef-4aaa-a9a1-be5b0bddb99a" providerId="ADAL" clId="{15FFC333-6EB2-4C1A-A037-48ABAB2983E4}" dt="2021-10-13T16:09:56.457" v="964" actId="1076"/>
          <ac:spMkLst>
            <pc:docMk/>
            <pc:sldMk cId="3884194099" sldId="2076138468"/>
            <ac:spMk id="32" creationId="{F45B4617-B67B-46B7-B8E4-311F7B0EDA6C}"/>
          </ac:spMkLst>
        </pc:spChg>
        <pc:spChg chg="mod">
          <ac:chgData name="Chris Mitchell" userId="7698eaff-15ef-4aaa-a9a1-be5b0bddb99a" providerId="ADAL" clId="{15FFC333-6EB2-4C1A-A037-48ABAB2983E4}" dt="2021-10-13T16:09:56.457" v="964" actId="1076"/>
          <ac:spMkLst>
            <pc:docMk/>
            <pc:sldMk cId="3884194099" sldId="2076138468"/>
            <ac:spMk id="34" creationId="{4E3F2D84-6D0B-4521-841B-9CD8573553EB}"/>
          </ac:spMkLst>
        </pc:spChg>
        <pc:spChg chg="del">
          <ac:chgData name="Chris Mitchell" userId="7698eaff-15ef-4aaa-a9a1-be5b0bddb99a" providerId="ADAL" clId="{15FFC333-6EB2-4C1A-A037-48ABAB2983E4}" dt="2021-10-13T16:10:08.726" v="965" actId="478"/>
          <ac:spMkLst>
            <pc:docMk/>
            <pc:sldMk cId="3884194099" sldId="2076138468"/>
            <ac:spMk id="35" creationId="{2FBA9576-0CC9-4162-AD8B-29AE9C174B9A}"/>
          </ac:spMkLst>
        </pc:spChg>
        <pc:spChg chg="mod">
          <ac:chgData name="Chris Mitchell" userId="7698eaff-15ef-4aaa-a9a1-be5b0bddb99a" providerId="ADAL" clId="{15FFC333-6EB2-4C1A-A037-48ABAB2983E4}" dt="2021-10-13T16:09:56.457" v="964" actId="1076"/>
          <ac:spMkLst>
            <pc:docMk/>
            <pc:sldMk cId="3884194099" sldId="2076138468"/>
            <ac:spMk id="36" creationId="{8DF61B8E-588E-4F9E-814F-21F186D56CDA}"/>
          </ac:spMkLst>
        </pc:spChg>
        <pc:spChg chg="del">
          <ac:chgData name="Chris Mitchell" userId="7698eaff-15ef-4aaa-a9a1-be5b0bddb99a" providerId="ADAL" clId="{15FFC333-6EB2-4C1A-A037-48ABAB2983E4}" dt="2021-10-13T16:10:08.726" v="965" actId="478"/>
          <ac:spMkLst>
            <pc:docMk/>
            <pc:sldMk cId="3884194099" sldId="2076138468"/>
            <ac:spMk id="37" creationId="{22ACF9DE-3C41-4FBE-82F8-A16F74A428E9}"/>
          </ac:spMkLst>
        </pc:spChg>
        <pc:spChg chg="mod">
          <ac:chgData name="Chris Mitchell" userId="7698eaff-15ef-4aaa-a9a1-be5b0bddb99a" providerId="ADAL" clId="{15FFC333-6EB2-4C1A-A037-48ABAB2983E4}" dt="2021-10-13T16:09:56.457" v="964" actId="1076"/>
          <ac:spMkLst>
            <pc:docMk/>
            <pc:sldMk cId="3884194099" sldId="2076138468"/>
            <ac:spMk id="38" creationId="{B1AABA1F-C2D0-4639-9830-DF79BECB6C5E}"/>
          </ac:spMkLst>
        </pc:spChg>
        <pc:spChg chg="del">
          <ac:chgData name="Chris Mitchell" userId="7698eaff-15ef-4aaa-a9a1-be5b0bddb99a" providerId="ADAL" clId="{15FFC333-6EB2-4C1A-A037-48ABAB2983E4}" dt="2021-10-13T16:10:08.726" v="965" actId="478"/>
          <ac:spMkLst>
            <pc:docMk/>
            <pc:sldMk cId="3884194099" sldId="2076138468"/>
            <ac:spMk id="39" creationId="{C7001821-A423-4526-BE07-EDB79CE034A7}"/>
          </ac:spMkLst>
        </pc:spChg>
        <pc:spChg chg="mod">
          <ac:chgData name="Chris Mitchell" userId="7698eaff-15ef-4aaa-a9a1-be5b0bddb99a" providerId="ADAL" clId="{15FFC333-6EB2-4C1A-A037-48ABAB2983E4}" dt="2021-10-13T16:09:56.457" v="964" actId="1076"/>
          <ac:spMkLst>
            <pc:docMk/>
            <pc:sldMk cId="3884194099" sldId="2076138468"/>
            <ac:spMk id="40" creationId="{88A93C43-610C-4521-85FE-F95836D76A49}"/>
          </ac:spMkLst>
        </pc:spChg>
        <pc:spChg chg="del">
          <ac:chgData name="Chris Mitchell" userId="7698eaff-15ef-4aaa-a9a1-be5b0bddb99a" providerId="ADAL" clId="{15FFC333-6EB2-4C1A-A037-48ABAB2983E4}" dt="2021-10-13T16:10:08.726" v="965" actId="478"/>
          <ac:spMkLst>
            <pc:docMk/>
            <pc:sldMk cId="3884194099" sldId="2076138468"/>
            <ac:spMk id="41" creationId="{781F5651-6C3F-43A5-AC80-B820A4D8FB7C}"/>
          </ac:spMkLst>
        </pc:spChg>
        <pc:spChg chg="mod">
          <ac:chgData name="Chris Mitchell" userId="7698eaff-15ef-4aaa-a9a1-be5b0bddb99a" providerId="ADAL" clId="{15FFC333-6EB2-4C1A-A037-48ABAB2983E4}" dt="2021-10-13T16:09:56.457" v="964" actId="1076"/>
          <ac:spMkLst>
            <pc:docMk/>
            <pc:sldMk cId="3884194099" sldId="2076138468"/>
            <ac:spMk id="42" creationId="{B635FC5A-56BD-4594-9F2D-87EC85E2F2BA}"/>
          </ac:spMkLst>
        </pc:spChg>
        <pc:spChg chg="add mod">
          <ac:chgData name="Chris Mitchell" userId="7698eaff-15ef-4aaa-a9a1-be5b0bddb99a" providerId="ADAL" clId="{15FFC333-6EB2-4C1A-A037-48ABAB2983E4}" dt="2021-10-13T16:09:56.457" v="964" actId="1076"/>
          <ac:spMkLst>
            <pc:docMk/>
            <pc:sldMk cId="3884194099" sldId="2076138468"/>
            <ac:spMk id="43" creationId="{69004A60-50E2-459E-B6B8-6222A5F7B04D}"/>
          </ac:spMkLst>
        </pc:spChg>
        <pc:spChg chg="mod">
          <ac:chgData name="Chris Mitchell" userId="7698eaff-15ef-4aaa-a9a1-be5b0bddb99a" providerId="ADAL" clId="{15FFC333-6EB2-4C1A-A037-48ABAB2983E4}" dt="2021-10-13T16:09:56.457" v="964" actId="1076"/>
          <ac:spMkLst>
            <pc:docMk/>
            <pc:sldMk cId="3884194099" sldId="2076138468"/>
            <ac:spMk id="45" creationId="{065DC850-8659-4503-AC30-8F2004E61370}"/>
          </ac:spMkLst>
        </pc:spChg>
        <pc:spChg chg="mod">
          <ac:chgData name="Chris Mitchell" userId="7698eaff-15ef-4aaa-a9a1-be5b0bddb99a" providerId="ADAL" clId="{15FFC333-6EB2-4C1A-A037-48ABAB2983E4}" dt="2021-10-13T16:09:56.457" v="964" actId="1076"/>
          <ac:spMkLst>
            <pc:docMk/>
            <pc:sldMk cId="3884194099" sldId="2076138468"/>
            <ac:spMk id="46" creationId="{B2D3E6C7-2C3C-481C-8846-D6E2EB1FAD33}"/>
          </ac:spMkLst>
        </pc:spChg>
        <pc:spChg chg="mod">
          <ac:chgData name="Chris Mitchell" userId="7698eaff-15ef-4aaa-a9a1-be5b0bddb99a" providerId="ADAL" clId="{15FFC333-6EB2-4C1A-A037-48ABAB2983E4}" dt="2021-10-13T16:09:56.457" v="964" actId="1076"/>
          <ac:spMkLst>
            <pc:docMk/>
            <pc:sldMk cId="3884194099" sldId="2076138468"/>
            <ac:spMk id="47" creationId="{BB078DE2-BB38-4E4E-9AB7-67621B04892A}"/>
          </ac:spMkLst>
        </pc:spChg>
        <pc:spChg chg="add mod">
          <ac:chgData name="Chris Mitchell" userId="7698eaff-15ef-4aaa-a9a1-be5b0bddb99a" providerId="ADAL" clId="{15FFC333-6EB2-4C1A-A037-48ABAB2983E4}" dt="2021-10-13T16:09:56.457" v="964" actId="1076"/>
          <ac:spMkLst>
            <pc:docMk/>
            <pc:sldMk cId="3884194099" sldId="2076138468"/>
            <ac:spMk id="48" creationId="{EE2C3652-597A-4648-90EF-CD9B9E984C5E}"/>
          </ac:spMkLst>
        </pc:spChg>
        <pc:spChg chg="mod">
          <ac:chgData name="Chris Mitchell" userId="7698eaff-15ef-4aaa-a9a1-be5b0bddb99a" providerId="ADAL" clId="{15FFC333-6EB2-4C1A-A037-48ABAB2983E4}" dt="2021-10-13T16:09:56.457" v="964" actId="1076"/>
          <ac:spMkLst>
            <pc:docMk/>
            <pc:sldMk cId="3884194099" sldId="2076138468"/>
            <ac:spMk id="50" creationId="{E8CBBC32-AFCB-465B-BD74-E2CA6EBBBBFF}"/>
          </ac:spMkLst>
        </pc:spChg>
        <pc:spChg chg="mod">
          <ac:chgData name="Chris Mitchell" userId="7698eaff-15ef-4aaa-a9a1-be5b0bddb99a" providerId="ADAL" clId="{15FFC333-6EB2-4C1A-A037-48ABAB2983E4}" dt="2021-10-13T16:09:56.457" v="964" actId="1076"/>
          <ac:spMkLst>
            <pc:docMk/>
            <pc:sldMk cId="3884194099" sldId="2076138468"/>
            <ac:spMk id="51" creationId="{3EA7AFEC-938E-4B2D-8E8F-A3A4344C1AE0}"/>
          </ac:spMkLst>
        </pc:spChg>
        <pc:spChg chg="mod">
          <ac:chgData name="Chris Mitchell" userId="7698eaff-15ef-4aaa-a9a1-be5b0bddb99a" providerId="ADAL" clId="{15FFC333-6EB2-4C1A-A037-48ABAB2983E4}" dt="2021-10-13T16:09:56.457" v="964" actId="1076"/>
          <ac:spMkLst>
            <pc:docMk/>
            <pc:sldMk cId="3884194099" sldId="2076138468"/>
            <ac:spMk id="52" creationId="{B7187017-50D8-4CB9-AAF2-832861C552B3}"/>
          </ac:spMkLst>
        </pc:spChg>
        <pc:spChg chg="mod">
          <ac:chgData name="Chris Mitchell" userId="7698eaff-15ef-4aaa-a9a1-be5b0bddb99a" providerId="ADAL" clId="{15FFC333-6EB2-4C1A-A037-48ABAB2983E4}" dt="2021-10-13T16:09:56.457" v="964" actId="1076"/>
          <ac:spMkLst>
            <pc:docMk/>
            <pc:sldMk cId="3884194099" sldId="2076138468"/>
            <ac:spMk id="53" creationId="{6FDD15CA-CD4C-4C54-8DD3-2EA976F5B46C}"/>
          </ac:spMkLst>
        </pc:spChg>
        <pc:spChg chg="add mod">
          <ac:chgData name="Chris Mitchell" userId="7698eaff-15ef-4aaa-a9a1-be5b0bddb99a" providerId="ADAL" clId="{15FFC333-6EB2-4C1A-A037-48ABAB2983E4}" dt="2021-10-13T16:09:56.457" v="964" actId="1076"/>
          <ac:spMkLst>
            <pc:docMk/>
            <pc:sldMk cId="3884194099" sldId="2076138468"/>
            <ac:spMk id="54" creationId="{47445761-442F-4365-AEA6-B385512549C8}"/>
          </ac:spMkLst>
        </pc:spChg>
        <pc:spChg chg="add mod">
          <ac:chgData name="Chris Mitchell" userId="7698eaff-15ef-4aaa-a9a1-be5b0bddb99a" providerId="ADAL" clId="{15FFC333-6EB2-4C1A-A037-48ABAB2983E4}" dt="2021-10-13T16:10:52.614" v="970" actId="1076"/>
          <ac:spMkLst>
            <pc:docMk/>
            <pc:sldMk cId="3884194099" sldId="2076138468"/>
            <ac:spMk id="55" creationId="{E41AC339-AFAC-45AD-AFD0-78E6C80247DF}"/>
          </ac:spMkLst>
        </pc:spChg>
        <pc:spChg chg="add mod">
          <ac:chgData name="Chris Mitchell" userId="7698eaff-15ef-4aaa-a9a1-be5b0bddb99a" providerId="ADAL" clId="{15FFC333-6EB2-4C1A-A037-48ABAB2983E4}" dt="2021-10-13T16:10:52.614" v="970" actId="1076"/>
          <ac:spMkLst>
            <pc:docMk/>
            <pc:sldMk cId="3884194099" sldId="2076138468"/>
            <ac:spMk id="56" creationId="{5BDFF0BD-4B5C-4DDF-933A-463A677B1D10}"/>
          </ac:spMkLst>
        </pc:spChg>
        <pc:spChg chg="add mod">
          <ac:chgData name="Chris Mitchell" userId="7698eaff-15ef-4aaa-a9a1-be5b0bddb99a" providerId="ADAL" clId="{15FFC333-6EB2-4C1A-A037-48ABAB2983E4}" dt="2021-10-13T16:10:52.614" v="970" actId="1076"/>
          <ac:spMkLst>
            <pc:docMk/>
            <pc:sldMk cId="3884194099" sldId="2076138468"/>
            <ac:spMk id="57" creationId="{3C41E0DE-9F98-412A-9B70-E63EB35EC562}"/>
          </ac:spMkLst>
        </pc:spChg>
        <pc:spChg chg="add mod">
          <ac:chgData name="Chris Mitchell" userId="7698eaff-15ef-4aaa-a9a1-be5b0bddb99a" providerId="ADAL" clId="{15FFC333-6EB2-4C1A-A037-48ABAB2983E4}" dt="2021-10-13T16:10:52.614" v="970" actId="1076"/>
          <ac:spMkLst>
            <pc:docMk/>
            <pc:sldMk cId="3884194099" sldId="2076138468"/>
            <ac:spMk id="58" creationId="{C74A453A-6297-4BC1-B8DE-34BABE745558}"/>
          </ac:spMkLst>
        </pc:spChg>
        <pc:spChg chg="add mod">
          <ac:chgData name="Chris Mitchell" userId="7698eaff-15ef-4aaa-a9a1-be5b0bddb99a" providerId="ADAL" clId="{15FFC333-6EB2-4C1A-A037-48ABAB2983E4}" dt="2021-10-13T16:10:52.614" v="970" actId="1076"/>
          <ac:spMkLst>
            <pc:docMk/>
            <pc:sldMk cId="3884194099" sldId="2076138468"/>
            <ac:spMk id="59" creationId="{48A2F84B-49BD-443E-A562-9B559AFF830E}"/>
          </ac:spMkLst>
        </pc:spChg>
        <pc:grpChg chg="add mod">
          <ac:chgData name="Chris Mitchell" userId="7698eaff-15ef-4aaa-a9a1-be5b0bddb99a" providerId="ADAL" clId="{15FFC333-6EB2-4C1A-A037-48ABAB2983E4}" dt="2021-10-13T16:09:56.457" v="964" actId="1076"/>
          <ac:grpSpMkLst>
            <pc:docMk/>
            <pc:sldMk cId="3884194099" sldId="2076138468"/>
            <ac:grpSpMk id="13" creationId="{6F31AFC4-917F-47B9-8830-2912E2A68430}"/>
          </ac:grpSpMkLst>
        </pc:grpChg>
        <pc:grpChg chg="mod">
          <ac:chgData name="Chris Mitchell" userId="7698eaff-15ef-4aaa-a9a1-be5b0bddb99a" providerId="ADAL" clId="{15FFC333-6EB2-4C1A-A037-48ABAB2983E4}" dt="2021-10-13T16:09:56.457" v="964" actId="1076"/>
          <ac:grpSpMkLst>
            <pc:docMk/>
            <pc:sldMk cId="3884194099" sldId="2076138468"/>
            <ac:grpSpMk id="14" creationId="{76908F23-6367-4BD2-9821-DEEC02DB5868}"/>
          </ac:grpSpMkLst>
        </pc:grpChg>
        <pc:grpChg chg="mod">
          <ac:chgData name="Chris Mitchell" userId="7698eaff-15ef-4aaa-a9a1-be5b0bddb99a" providerId="ADAL" clId="{15FFC333-6EB2-4C1A-A037-48ABAB2983E4}" dt="2021-10-13T16:09:56.457" v="964" actId="1076"/>
          <ac:grpSpMkLst>
            <pc:docMk/>
            <pc:sldMk cId="3884194099" sldId="2076138468"/>
            <ac:grpSpMk id="15" creationId="{41989C10-EB3B-4F8D-A2ED-73782DACA413}"/>
          </ac:grpSpMkLst>
        </pc:grpChg>
        <pc:grpChg chg="mod">
          <ac:chgData name="Chris Mitchell" userId="7698eaff-15ef-4aaa-a9a1-be5b0bddb99a" providerId="ADAL" clId="{15FFC333-6EB2-4C1A-A037-48ABAB2983E4}" dt="2021-10-13T16:09:56.457" v="964" actId="1076"/>
          <ac:grpSpMkLst>
            <pc:docMk/>
            <pc:sldMk cId="3884194099" sldId="2076138468"/>
            <ac:grpSpMk id="16" creationId="{1F261938-EDD2-49D9-824E-56B5DF35DD75}"/>
          </ac:grpSpMkLst>
        </pc:grpChg>
        <pc:grpChg chg="add mod">
          <ac:chgData name="Chris Mitchell" userId="7698eaff-15ef-4aaa-a9a1-be5b0bddb99a" providerId="ADAL" clId="{15FFC333-6EB2-4C1A-A037-48ABAB2983E4}" dt="2021-10-13T16:09:56.457" v="964" actId="1076"/>
          <ac:grpSpMkLst>
            <pc:docMk/>
            <pc:sldMk cId="3884194099" sldId="2076138468"/>
            <ac:grpSpMk id="44" creationId="{CC31D40F-7A69-4AB4-A621-052BE619ABB5}"/>
          </ac:grpSpMkLst>
        </pc:grpChg>
        <pc:grpChg chg="add mod">
          <ac:chgData name="Chris Mitchell" userId="7698eaff-15ef-4aaa-a9a1-be5b0bddb99a" providerId="ADAL" clId="{15FFC333-6EB2-4C1A-A037-48ABAB2983E4}" dt="2021-10-13T16:09:56.457" v="964" actId="1076"/>
          <ac:grpSpMkLst>
            <pc:docMk/>
            <pc:sldMk cId="3884194099" sldId="2076138468"/>
            <ac:grpSpMk id="49" creationId="{428A8B2C-CDEB-4806-AA1E-3A6801C50F2B}"/>
          </ac:grpSpMkLst>
        </pc:grpChg>
        <pc:picChg chg="del">
          <ac:chgData name="Chris Mitchell" userId="7698eaff-15ef-4aaa-a9a1-be5b0bddb99a" providerId="ADAL" clId="{15FFC333-6EB2-4C1A-A037-48ABAB2983E4}" dt="2021-10-13T16:10:08.726" v="965" actId="478"/>
          <ac:picMkLst>
            <pc:docMk/>
            <pc:sldMk cId="3884194099" sldId="2076138468"/>
            <ac:picMk id="27" creationId="{243723C3-A22D-4EC8-863B-6ED51A7B5AEC}"/>
          </ac:picMkLst>
        </pc:picChg>
        <pc:picChg chg="del">
          <ac:chgData name="Chris Mitchell" userId="7698eaff-15ef-4aaa-a9a1-be5b0bddb99a" providerId="ADAL" clId="{15FFC333-6EB2-4C1A-A037-48ABAB2983E4}" dt="2021-10-13T16:10:08.726" v="965" actId="478"/>
          <ac:picMkLst>
            <pc:docMk/>
            <pc:sldMk cId="3884194099" sldId="2076138468"/>
            <ac:picMk id="29" creationId="{505E9B45-DA2F-4F95-BEB6-608B53151303}"/>
          </ac:picMkLst>
        </pc:picChg>
        <pc:picChg chg="del">
          <ac:chgData name="Chris Mitchell" userId="7698eaff-15ef-4aaa-a9a1-be5b0bddb99a" providerId="ADAL" clId="{15FFC333-6EB2-4C1A-A037-48ABAB2983E4}" dt="2021-10-13T16:10:08.726" v="965" actId="478"/>
          <ac:picMkLst>
            <pc:docMk/>
            <pc:sldMk cId="3884194099" sldId="2076138468"/>
            <ac:picMk id="31" creationId="{4E444EE3-4165-4E06-A53A-2BB0AEB12E07}"/>
          </ac:picMkLst>
        </pc:picChg>
        <pc:picChg chg="del">
          <ac:chgData name="Chris Mitchell" userId="7698eaff-15ef-4aaa-a9a1-be5b0bddb99a" providerId="ADAL" clId="{15FFC333-6EB2-4C1A-A037-48ABAB2983E4}" dt="2021-10-13T16:10:08.726" v="965" actId="478"/>
          <ac:picMkLst>
            <pc:docMk/>
            <pc:sldMk cId="3884194099" sldId="2076138468"/>
            <ac:picMk id="33" creationId="{24ABDD67-B65D-4D99-A3D3-6553C14104BE}"/>
          </ac:picMkLst>
        </pc:picChg>
      </pc:sldChg>
      <pc:sldChg chg="add mod ord modShow">
        <pc:chgData name="Chris Mitchell" userId="7698eaff-15ef-4aaa-a9a1-be5b0bddb99a" providerId="ADAL" clId="{15FFC333-6EB2-4C1A-A037-48ABAB2983E4}" dt="2021-10-13T19:17:21.019" v="4507" actId="729"/>
        <pc:sldMkLst>
          <pc:docMk/>
          <pc:sldMk cId="2275514014" sldId="2076138469"/>
        </pc:sldMkLst>
      </pc:sldChg>
      <pc:sldChg chg="addSp delSp modSp add mod ord delAnim modAnim modNotesTx">
        <pc:chgData name="Chris Mitchell" userId="7698eaff-15ef-4aaa-a9a1-be5b0bddb99a" providerId="ADAL" clId="{15FFC333-6EB2-4C1A-A037-48ABAB2983E4}" dt="2021-10-14T14:27:51.166" v="6414" actId="1076"/>
        <pc:sldMkLst>
          <pc:docMk/>
          <pc:sldMk cId="67632827" sldId="2076138470"/>
        </pc:sldMkLst>
        <pc:spChg chg="mod">
          <ac:chgData name="Chris Mitchell" userId="7698eaff-15ef-4aaa-a9a1-be5b0bddb99a" providerId="ADAL" clId="{15FFC333-6EB2-4C1A-A037-48ABAB2983E4}" dt="2021-10-13T17:46:42.509" v="2615" actId="20577"/>
          <ac:spMkLst>
            <pc:docMk/>
            <pc:sldMk cId="67632827" sldId="2076138470"/>
            <ac:spMk id="2" creationId="{8F75FC18-B471-2244-A0BD-3D0FF2D40506}"/>
          </ac:spMkLst>
        </pc:spChg>
        <pc:spChg chg="add del mod">
          <ac:chgData name="Chris Mitchell" userId="7698eaff-15ef-4aaa-a9a1-be5b0bddb99a" providerId="ADAL" clId="{15FFC333-6EB2-4C1A-A037-48ABAB2983E4}" dt="2021-10-13T17:43:14.264" v="2531" actId="478"/>
          <ac:spMkLst>
            <pc:docMk/>
            <pc:sldMk cId="67632827" sldId="2076138470"/>
            <ac:spMk id="4" creationId="{F5EDE8E7-D1D3-4FE2-98A0-807202AA1804}"/>
          </ac:spMkLst>
        </pc:spChg>
        <pc:spChg chg="del">
          <ac:chgData name="Chris Mitchell" userId="7698eaff-15ef-4aaa-a9a1-be5b0bddb99a" providerId="ADAL" clId="{15FFC333-6EB2-4C1A-A037-48ABAB2983E4}" dt="2021-10-13T17:41:02.194" v="2529" actId="478"/>
          <ac:spMkLst>
            <pc:docMk/>
            <pc:sldMk cId="67632827" sldId="2076138470"/>
            <ac:spMk id="5" creationId="{20175301-3B08-49E4-8E87-B03AFE715ADE}"/>
          </ac:spMkLst>
        </pc:spChg>
        <pc:spChg chg="add del mod">
          <ac:chgData name="Chris Mitchell" userId="7698eaff-15ef-4aaa-a9a1-be5b0bddb99a" providerId="ADAL" clId="{15FFC333-6EB2-4C1A-A037-48ABAB2983E4}" dt="2021-10-13T17:43:14.264" v="2531" actId="478"/>
          <ac:spMkLst>
            <pc:docMk/>
            <pc:sldMk cId="67632827" sldId="2076138470"/>
            <ac:spMk id="6" creationId="{6B0F3B98-34AF-4074-9C2A-6187541F42CA}"/>
          </ac:spMkLst>
        </pc:spChg>
        <pc:spChg chg="add del mod">
          <ac:chgData name="Chris Mitchell" userId="7698eaff-15ef-4aaa-a9a1-be5b0bddb99a" providerId="ADAL" clId="{15FFC333-6EB2-4C1A-A037-48ABAB2983E4}" dt="2021-10-13T17:43:14.264" v="2531" actId="478"/>
          <ac:spMkLst>
            <pc:docMk/>
            <pc:sldMk cId="67632827" sldId="2076138470"/>
            <ac:spMk id="7" creationId="{252ED402-4428-4E09-B5F0-73B8E4669E80}"/>
          </ac:spMkLst>
        </pc:spChg>
        <pc:spChg chg="add del mod">
          <ac:chgData name="Chris Mitchell" userId="7698eaff-15ef-4aaa-a9a1-be5b0bddb99a" providerId="ADAL" clId="{15FFC333-6EB2-4C1A-A037-48ABAB2983E4}" dt="2021-10-13T17:43:14.264" v="2531" actId="478"/>
          <ac:spMkLst>
            <pc:docMk/>
            <pc:sldMk cId="67632827" sldId="2076138470"/>
            <ac:spMk id="8" creationId="{4E9D201A-A018-4FE2-8121-B76B1A55A54C}"/>
          </ac:spMkLst>
        </pc:spChg>
        <pc:spChg chg="add del mod">
          <ac:chgData name="Chris Mitchell" userId="7698eaff-15ef-4aaa-a9a1-be5b0bddb99a" providerId="ADAL" clId="{15FFC333-6EB2-4C1A-A037-48ABAB2983E4}" dt="2021-10-13T17:43:14.264" v="2531" actId="478"/>
          <ac:spMkLst>
            <pc:docMk/>
            <pc:sldMk cId="67632827" sldId="2076138470"/>
            <ac:spMk id="9" creationId="{1C6B1442-EFE8-4ED6-99D1-BDE19FF9BD4E}"/>
          </ac:spMkLst>
        </pc:spChg>
        <pc:spChg chg="add del mod">
          <ac:chgData name="Chris Mitchell" userId="7698eaff-15ef-4aaa-a9a1-be5b0bddb99a" providerId="ADAL" clId="{15FFC333-6EB2-4C1A-A037-48ABAB2983E4}" dt="2021-10-13T17:43:14.264" v="2531" actId="478"/>
          <ac:spMkLst>
            <pc:docMk/>
            <pc:sldMk cId="67632827" sldId="2076138470"/>
            <ac:spMk id="10" creationId="{916DE4E2-AF3D-4CA2-B470-24F5148F8234}"/>
          </ac:spMkLst>
        </pc:spChg>
        <pc:spChg chg="add del mod">
          <ac:chgData name="Chris Mitchell" userId="7698eaff-15ef-4aaa-a9a1-be5b0bddb99a" providerId="ADAL" clId="{15FFC333-6EB2-4C1A-A037-48ABAB2983E4}" dt="2021-10-13T17:43:14.264" v="2531" actId="478"/>
          <ac:spMkLst>
            <pc:docMk/>
            <pc:sldMk cId="67632827" sldId="2076138470"/>
            <ac:spMk id="11" creationId="{04F1FC8D-6DC0-482A-9862-CED786261346}"/>
          </ac:spMkLst>
        </pc:spChg>
        <pc:spChg chg="add mod">
          <ac:chgData name="Chris Mitchell" userId="7698eaff-15ef-4aaa-a9a1-be5b0bddb99a" providerId="ADAL" clId="{15FFC333-6EB2-4C1A-A037-48ABAB2983E4}" dt="2021-10-13T17:45:56.747" v="2537" actId="208"/>
          <ac:spMkLst>
            <pc:docMk/>
            <pc:sldMk cId="67632827" sldId="2076138470"/>
            <ac:spMk id="12" creationId="{5A06BD38-BDCC-4B5D-9008-FAAAD68C931E}"/>
          </ac:spMkLst>
        </pc:spChg>
        <pc:spChg chg="add mod">
          <ac:chgData name="Chris Mitchell" userId="7698eaff-15ef-4aaa-a9a1-be5b0bddb99a" providerId="ADAL" clId="{15FFC333-6EB2-4C1A-A037-48ABAB2983E4}" dt="2021-10-13T17:45:53.373" v="2536" actId="208"/>
          <ac:spMkLst>
            <pc:docMk/>
            <pc:sldMk cId="67632827" sldId="2076138470"/>
            <ac:spMk id="13" creationId="{6114CE71-5FC3-462F-A18E-445F0E2E1690}"/>
          </ac:spMkLst>
        </pc:spChg>
        <pc:spChg chg="add del mod">
          <ac:chgData name="Chris Mitchell" userId="7698eaff-15ef-4aaa-a9a1-be5b0bddb99a" providerId="ADAL" clId="{15FFC333-6EB2-4C1A-A037-48ABAB2983E4}" dt="2021-10-13T17:46:54.976" v="2617" actId="478"/>
          <ac:spMkLst>
            <pc:docMk/>
            <pc:sldMk cId="67632827" sldId="2076138470"/>
            <ac:spMk id="14" creationId="{49BF611E-212A-4551-A19B-CF6CF4A55B99}"/>
          </ac:spMkLst>
        </pc:spChg>
        <pc:spChg chg="add mod">
          <ac:chgData name="Chris Mitchell" userId="7698eaff-15ef-4aaa-a9a1-be5b0bddb99a" providerId="ADAL" clId="{15FFC333-6EB2-4C1A-A037-48ABAB2983E4}" dt="2021-10-14T14:27:51.166" v="6414" actId="1076"/>
          <ac:spMkLst>
            <pc:docMk/>
            <pc:sldMk cId="67632827" sldId="2076138470"/>
            <ac:spMk id="15" creationId="{DAB8F4C7-5DCD-4B63-9D63-D7558D4C45A6}"/>
          </ac:spMkLst>
        </pc:spChg>
        <pc:spChg chg="add mod">
          <ac:chgData name="Chris Mitchell" userId="7698eaff-15ef-4aaa-a9a1-be5b0bddb99a" providerId="ADAL" clId="{15FFC333-6EB2-4C1A-A037-48ABAB2983E4}" dt="2021-10-13T17:43:15.375" v="2532"/>
          <ac:spMkLst>
            <pc:docMk/>
            <pc:sldMk cId="67632827" sldId="2076138470"/>
            <ac:spMk id="16" creationId="{408898DB-CAEB-4B78-B0A2-674FB87B8FA7}"/>
          </ac:spMkLst>
        </pc:spChg>
        <pc:spChg chg="add mod">
          <ac:chgData name="Chris Mitchell" userId="7698eaff-15ef-4aaa-a9a1-be5b0bddb99a" providerId="ADAL" clId="{15FFC333-6EB2-4C1A-A037-48ABAB2983E4}" dt="2021-10-13T17:45:37.660" v="2534" actId="208"/>
          <ac:spMkLst>
            <pc:docMk/>
            <pc:sldMk cId="67632827" sldId="2076138470"/>
            <ac:spMk id="17" creationId="{9695CAE4-C1E5-4A19-9B70-3D2EF8ADB170}"/>
          </ac:spMkLst>
        </pc:spChg>
        <pc:spChg chg="add mod">
          <ac:chgData name="Chris Mitchell" userId="7698eaff-15ef-4aaa-a9a1-be5b0bddb99a" providerId="ADAL" clId="{15FFC333-6EB2-4C1A-A037-48ABAB2983E4}" dt="2021-10-13T17:43:15.375" v="2532"/>
          <ac:spMkLst>
            <pc:docMk/>
            <pc:sldMk cId="67632827" sldId="2076138470"/>
            <ac:spMk id="18" creationId="{D657ACBB-CA07-4CA4-AAB6-503E47356E12}"/>
          </ac:spMkLst>
        </pc:spChg>
        <pc:spChg chg="add mod">
          <ac:chgData name="Chris Mitchell" userId="7698eaff-15ef-4aaa-a9a1-be5b0bddb99a" providerId="ADAL" clId="{15FFC333-6EB2-4C1A-A037-48ABAB2983E4}" dt="2021-10-13T17:45:32.826" v="2533" actId="208"/>
          <ac:spMkLst>
            <pc:docMk/>
            <pc:sldMk cId="67632827" sldId="2076138470"/>
            <ac:spMk id="19" creationId="{ECB273DE-00C2-4B4A-937F-B638F71B0622}"/>
          </ac:spMkLst>
        </pc:spChg>
        <pc:spChg chg="add mod">
          <ac:chgData name="Chris Mitchell" userId="7698eaff-15ef-4aaa-a9a1-be5b0bddb99a" providerId="ADAL" clId="{15FFC333-6EB2-4C1A-A037-48ABAB2983E4}" dt="2021-10-13T17:45:44.604" v="2535" actId="207"/>
          <ac:spMkLst>
            <pc:docMk/>
            <pc:sldMk cId="67632827" sldId="2076138470"/>
            <ac:spMk id="20" creationId="{3896490D-3B7F-481B-93DB-3D6B76C3461B}"/>
          </ac:spMkLst>
        </pc:spChg>
      </pc:sldChg>
      <pc:sldChg chg="addSp delSp modSp add mod ord modShow">
        <pc:chgData name="Chris Mitchell" userId="7698eaff-15ef-4aaa-a9a1-be5b0bddb99a" providerId="ADAL" clId="{15FFC333-6EB2-4C1A-A037-48ABAB2983E4}" dt="2021-10-14T15:09:20.206" v="8815" actId="729"/>
        <pc:sldMkLst>
          <pc:docMk/>
          <pc:sldMk cId="3526724077" sldId="2076138471"/>
        </pc:sldMkLst>
        <pc:spChg chg="del">
          <ac:chgData name="Chris Mitchell" userId="7698eaff-15ef-4aaa-a9a1-be5b0bddb99a" providerId="ADAL" clId="{15FFC333-6EB2-4C1A-A037-48ABAB2983E4}" dt="2021-10-13T19:12:44.708" v="4367" actId="478"/>
          <ac:spMkLst>
            <pc:docMk/>
            <pc:sldMk cId="3526724077" sldId="2076138471"/>
            <ac:spMk id="2" creationId="{2731C5BF-2587-AA43-8D00-4B95D90A112D}"/>
          </ac:spMkLst>
        </pc:spChg>
        <pc:spChg chg="del">
          <ac:chgData name="Chris Mitchell" userId="7698eaff-15ef-4aaa-a9a1-be5b0bddb99a" providerId="ADAL" clId="{15FFC333-6EB2-4C1A-A037-48ABAB2983E4}" dt="2021-10-13T19:12:03.190" v="4349" actId="478"/>
          <ac:spMkLst>
            <pc:docMk/>
            <pc:sldMk cId="3526724077" sldId="2076138471"/>
            <ac:spMk id="3" creationId="{F39D18C1-892E-774C-A583-DD3BE9301A12}"/>
          </ac:spMkLst>
        </pc:spChg>
        <pc:spChg chg="add del mod">
          <ac:chgData name="Chris Mitchell" userId="7698eaff-15ef-4aaa-a9a1-be5b0bddb99a" providerId="ADAL" clId="{15FFC333-6EB2-4C1A-A037-48ABAB2983E4}" dt="2021-10-13T19:12:11.774" v="4354" actId="478"/>
          <ac:spMkLst>
            <pc:docMk/>
            <pc:sldMk cId="3526724077" sldId="2076138471"/>
            <ac:spMk id="5" creationId="{8A70EA34-7860-4E0C-AEA2-0C57F73CC8B3}"/>
          </ac:spMkLst>
        </pc:spChg>
        <pc:spChg chg="mod">
          <ac:chgData name="Chris Mitchell" userId="7698eaff-15ef-4aaa-a9a1-be5b0bddb99a" providerId="ADAL" clId="{15FFC333-6EB2-4C1A-A037-48ABAB2983E4}" dt="2021-10-13T19:12:03.636" v="4350"/>
          <ac:spMkLst>
            <pc:docMk/>
            <pc:sldMk cId="3526724077" sldId="2076138471"/>
            <ac:spMk id="7" creationId="{5E28E692-F588-4CA7-9954-2FD05985C6BB}"/>
          </ac:spMkLst>
        </pc:spChg>
        <pc:spChg chg="mod">
          <ac:chgData name="Chris Mitchell" userId="7698eaff-15ef-4aaa-a9a1-be5b0bddb99a" providerId="ADAL" clId="{15FFC333-6EB2-4C1A-A037-48ABAB2983E4}" dt="2021-10-13T19:12:03.636" v="4350"/>
          <ac:spMkLst>
            <pc:docMk/>
            <pc:sldMk cId="3526724077" sldId="2076138471"/>
            <ac:spMk id="9" creationId="{9DAC7957-77EB-4D32-916B-B9DE785162C3}"/>
          </ac:spMkLst>
        </pc:spChg>
        <pc:spChg chg="mod">
          <ac:chgData name="Chris Mitchell" userId="7698eaff-15ef-4aaa-a9a1-be5b0bddb99a" providerId="ADAL" clId="{15FFC333-6EB2-4C1A-A037-48ABAB2983E4}" dt="2021-10-13T19:12:03.636" v="4350"/>
          <ac:spMkLst>
            <pc:docMk/>
            <pc:sldMk cId="3526724077" sldId="2076138471"/>
            <ac:spMk id="10" creationId="{C4444A33-3E6B-4457-93BF-E1739BC30F3F}"/>
          </ac:spMkLst>
        </pc:spChg>
        <pc:spChg chg="mod">
          <ac:chgData name="Chris Mitchell" userId="7698eaff-15ef-4aaa-a9a1-be5b0bddb99a" providerId="ADAL" clId="{15FFC333-6EB2-4C1A-A037-48ABAB2983E4}" dt="2021-10-13T19:12:03.636" v="4350"/>
          <ac:spMkLst>
            <pc:docMk/>
            <pc:sldMk cId="3526724077" sldId="2076138471"/>
            <ac:spMk id="11" creationId="{997108DB-26CB-4B18-98EC-780870771DF6}"/>
          </ac:spMkLst>
        </pc:spChg>
        <pc:spChg chg="mod">
          <ac:chgData name="Chris Mitchell" userId="7698eaff-15ef-4aaa-a9a1-be5b0bddb99a" providerId="ADAL" clId="{15FFC333-6EB2-4C1A-A037-48ABAB2983E4}" dt="2021-10-13T19:12:03.636" v="4350"/>
          <ac:spMkLst>
            <pc:docMk/>
            <pc:sldMk cId="3526724077" sldId="2076138471"/>
            <ac:spMk id="12" creationId="{D6804B4C-6F63-4F81-B1D2-713E3B4D6611}"/>
          </ac:spMkLst>
        </pc:spChg>
        <pc:spChg chg="mod">
          <ac:chgData name="Chris Mitchell" userId="7698eaff-15ef-4aaa-a9a1-be5b0bddb99a" providerId="ADAL" clId="{15FFC333-6EB2-4C1A-A037-48ABAB2983E4}" dt="2021-10-13T19:12:03.636" v="4350"/>
          <ac:spMkLst>
            <pc:docMk/>
            <pc:sldMk cId="3526724077" sldId="2076138471"/>
            <ac:spMk id="14" creationId="{6C1BB4D3-524C-4018-95A5-901571C29BA7}"/>
          </ac:spMkLst>
        </pc:spChg>
        <pc:spChg chg="mod">
          <ac:chgData name="Chris Mitchell" userId="7698eaff-15ef-4aaa-a9a1-be5b0bddb99a" providerId="ADAL" clId="{15FFC333-6EB2-4C1A-A037-48ABAB2983E4}" dt="2021-10-13T19:12:03.636" v="4350"/>
          <ac:spMkLst>
            <pc:docMk/>
            <pc:sldMk cId="3526724077" sldId="2076138471"/>
            <ac:spMk id="16" creationId="{01DED0DC-7A94-4B98-8A06-BD70CF18A5BD}"/>
          </ac:spMkLst>
        </pc:spChg>
        <pc:spChg chg="mod">
          <ac:chgData name="Chris Mitchell" userId="7698eaff-15ef-4aaa-a9a1-be5b0bddb99a" providerId="ADAL" clId="{15FFC333-6EB2-4C1A-A037-48ABAB2983E4}" dt="2021-10-13T19:12:03.636" v="4350"/>
          <ac:spMkLst>
            <pc:docMk/>
            <pc:sldMk cId="3526724077" sldId="2076138471"/>
            <ac:spMk id="17" creationId="{D893F7EE-1668-444A-B796-78B325D3F204}"/>
          </ac:spMkLst>
        </pc:spChg>
        <pc:spChg chg="mod">
          <ac:chgData name="Chris Mitchell" userId="7698eaff-15ef-4aaa-a9a1-be5b0bddb99a" providerId="ADAL" clId="{15FFC333-6EB2-4C1A-A037-48ABAB2983E4}" dt="2021-10-13T19:12:03.636" v="4350"/>
          <ac:spMkLst>
            <pc:docMk/>
            <pc:sldMk cId="3526724077" sldId="2076138471"/>
            <ac:spMk id="18" creationId="{B2C74459-3442-4AA9-AAA3-9F24DE4FBB29}"/>
          </ac:spMkLst>
        </pc:spChg>
        <pc:spChg chg="mod">
          <ac:chgData name="Chris Mitchell" userId="7698eaff-15ef-4aaa-a9a1-be5b0bddb99a" providerId="ADAL" clId="{15FFC333-6EB2-4C1A-A037-48ABAB2983E4}" dt="2021-10-13T19:12:03.636" v="4350"/>
          <ac:spMkLst>
            <pc:docMk/>
            <pc:sldMk cId="3526724077" sldId="2076138471"/>
            <ac:spMk id="19" creationId="{2C687A16-9F7B-4A31-9C5A-7D6511D67250}"/>
          </ac:spMkLst>
        </pc:spChg>
        <pc:spChg chg="mod">
          <ac:chgData name="Chris Mitchell" userId="7698eaff-15ef-4aaa-a9a1-be5b0bddb99a" providerId="ADAL" clId="{15FFC333-6EB2-4C1A-A037-48ABAB2983E4}" dt="2021-10-13T19:12:03.636" v="4350"/>
          <ac:spMkLst>
            <pc:docMk/>
            <pc:sldMk cId="3526724077" sldId="2076138471"/>
            <ac:spMk id="20" creationId="{13AEB65E-6F1B-4990-8B5B-6924C7C620AA}"/>
          </ac:spMkLst>
        </pc:spChg>
        <pc:spChg chg="mod">
          <ac:chgData name="Chris Mitchell" userId="7698eaff-15ef-4aaa-a9a1-be5b0bddb99a" providerId="ADAL" clId="{15FFC333-6EB2-4C1A-A037-48ABAB2983E4}" dt="2021-10-13T19:12:03.636" v="4350"/>
          <ac:spMkLst>
            <pc:docMk/>
            <pc:sldMk cId="3526724077" sldId="2076138471"/>
            <ac:spMk id="21" creationId="{4FBDD4FB-C3E4-44AE-88CC-A01B31C577B0}"/>
          </ac:spMkLst>
        </pc:spChg>
        <pc:spChg chg="mod">
          <ac:chgData name="Chris Mitchell" userId="7698eaff-15ef-4aaa-a9a1-be5b0bddb99a" providerId="ADAL" clId="{15FFC333-6EB2-4C1A-A037-48ABAB2983E4}" dt="2021-10-13T19:12:03.636" v="4350"/>
          <ac:spMkLst>
            <pc:docMk/>
            <pc:sldMk cId="3526724077" sldId="2076138471"/>
            <ac:spMk id="23" creationId="{BA7C9817-8106-4BB8-B1AF-77DBD1B8786C}"/>
          </ac:spMkLst>
        </pc:spChg>
        <pc:spChg chg="mod">
          <ac:chgData name="Chris Mitchell" userId="7698eaff-15ef-4aaa-a9a1-be5b0bddb99a" providerId="ADAL" clId="{15FFC333-6EB2-4C1A-A037-48ABAB2983E4}" dt="2021-10-13T19:12:03.636" v="4350"/>
          <ac:spMkLst>
            <pc:docMk/>
            <pc:sldMk cId="3526724077" sldId="2076138471"/>
            <ac:spMk id="26" creationId="{57038026-BFA8-41AF-B34D-6CC11234FB96}"/>
          </ac:spMkLst>
        </pc:spChg>
        <pc:spChg chg="mod">
          <ac:chgData name="Chris Mitchell" userId="7698eaff-15ef-4aaa-a9a1-be5b0bddb99a" providerId="ADAL" clId="{15FFC333-6EB2-4C1A-A037-48ABAB2983E4}" dt="2021-10-13T19:12:03.636" v="4350"/>
          <ac:spMkLst>
            <pc:docMk/>
            <pc:sldMk cId="3526724077" sldId="2076138471"/>
            <ac:spMk id="28" creationId="{285B8989-5DFB-4AEB-B67B-95607DC185E6}"/>
          </ac:spMkLst>
        </pc:spChg>
        <pc:spChg chg="mod">
          <ac:chgData name="Chris Mitchell" userId="7698eaff-15ef-4aaa-a9a1-be5b0bddb99a" providerId="ADAL" clId="{15FFC333-6EB2-4C1A-A037-48ABAB2983E4}" dt="2021-10-13T19:12:03.636" v="4350"/>
          <ac:spMkLst>
            <pc:docMk/>
            <pc:sldMk cId="3526724077" sldId="2076138471"/>
            <ac:spMk id="29" creationId="{4F6C2DF2-94B2-46D4-B271-AF33785FF7E9}"/>
          </ac:spMkLst>
        </pc:spChg>
        <pc:spChg chg="mod">
          <ac:chgData name="Chris Mitchell" userId="7698eaff-15ef-4aaa-a9a1-be5b0bddb99a" providerId="ADAL" clId="{15FFC333-6EB2-4C1A-A037-48ABAB2983E4}" dt="2021-10-13T19:12:03.636" v="4350"/>
          <ac:spMkLst>
            <pc:docMk/>
            <pc:sldMk cId="3526724077" sldId="2076138471"/>
            <ac:spMk id="30" creationId="{544E20E3-50F7-493F-A31E-42A9E84BB47D}"/>
          </ac:spMkLst>
        </pc:spChg>
        <pc:spChg chg="mod">
          <ac:chgData name="Chris Mitchell" userId="7698eaff-15ef-4aaa-a9a1-be5b0bddb99a" providerId="ADAL" clId="{15FFC333-6EB2-4C1A-A037-48ABAB2983E4}" dt="2021-10-13T19:12:03.636" v="4350"/>
          <ac:spMkLst>
            <pc:docMk/>
            <pc:sldMk cId="3526724077" sldId="2076138471"/>
            <ac:spMk id="31" creationId="{D3D6CDCD-EAAE-4330-AD3D-42B850BFA4B6}"/>
          </ac:spMkLst>
        </pc:spChg>
        <pc:spChg chg="mod">
          <ac:chgData name="Chris Mitchell" userId="7698eaff-15ef-4aaa-a9a1-be5b0bddb99a" providerId="ADAL" clId="{15FFC333-6EB2-4C1A-A037-48ABAB2983E4}" dt="2021-10-13T19:12:03.636" v="4350"/>
          <ac:spMkLst>
            <pc:docMk/>
            <pc:sldMk cId="3526724077" sldId="2076138471"/>
            <ac:spMk id="32" creationId="{D877C1E7-72A9-4E29-AEDA-7BFAF270FB81}"/>
          </ac:spMkLst>
        </pc:spChg>
        <pc:spChg chg="mod">
          <ac:chgData name="Chris Mitchell" userId="7698eaff-15ef-4aaa-a9a1-be5b0bddb99a" providerId="ADAL" clId="{15FFC333-6EB2-4C1A-A037-48ABAB2983E4}" dt="2021-10-13T19:12:03.636" v="4350"/>
          <ac:spMkLst>
            <pc:docMk/>
            <pc:sldMk cId="3526724077" sldId="2076138471"/>
            <ac:spMk id="33" creationId="{BC442B27-A445-4697-B1AE-BC81532F1CCA}"/>
          </ac:spMkLst>
        </pc:spChg>
        <pc:spChg chg="mod">
          <ac:chgData name="Chris Mitchell" userId="7698eaff-15ef-4aaa-a9a1-be5b0bddb99a" providerId="ADAL" clId="{15FFC333-6EB2-4C1A-A037-48ABAB2983E4}" dt="2021-10-13T19:12:03.636" v="4350"/>
          <ac:spMkLst>
            <pc:docMk/>
            <pc:sldMk cId="3526724077" sldId="2076138471"/>
            <ac:spMk id="34" creationId="{AE5C23F1-FCEC-46E6-9DD3-DA26DC53A959}"/>
          </ac:spMkLst>
        </pc:spChg>
        <pc:spChg chg="mod">
          <ac:chgData name="Chris Mitchell" userId="7698eaff-15ef-4aaa-a9a1-be5b0bddb99a" providerId="ADAL" clId="{15FFC333-6EB2-4C1A-A037-48ABAB2983E4}" dt="2021-10-13T19:12:03.636" v="4350"/>
          <ac:spMkLst>
            <pc:docMk/>
            <pc:sldMk cId="3526724077" sldId="2076138471"/>
            <ac:spMk id="35" creationId="{9AAE5E11-EC66-4EEA-A0C6-E3D1FBF125AE}"/>
          </ac:spMkLst>
        </pc:spChg>
        <pc:spChg chg="add del mod">
          <ac:chgData name="Chris Mitchell" userId="7698eaff-15ef-4aaa-a9a1-be5b0bddb99a" providerId="ADAL" clId="{15FFC333-6EB2-4C1A-A037-48ABAB2983E4}" dt="2021-10-13T19:12:07.839" v="4353"/>
          <ac:spMkLst>
            <pc:docMk/>
            <pc:sldMk cId="3526724077" sldId="2076138471"/>
            <ac:spMk id="36" creationId="{F2F8BD27-D69E-4DD5-86FA-471D351E69A6}"/>
          </ac:spMkLst>
        </pc:spChg>
        <pc:spChg chg="add del mod">
          <ac:chgData name="Chris Mitchell" userId="7698eaff-15ef-4aaa-a9a1-be5b0bddb99a" providerId="ADAL" clId="{15FFC333-6EB2-4C1A-A037-48ABAB2983E4}" dt="2021-10-13T19:12:07.839" v="4353"/>
          <ac:spMkLst>
            <pc:docMk/>
            <pc:sldMk cId="3526724077" sldId="2076138471"/>
            <ac:spMk id="37" creationId="{FA6720F0-FA0F-4895-8B18-E9CE5D7A304E}"/>
          </ac:spMkLst>
        </pc:spChg>
        <pc:spChg chg="add del mod">
          <ac:chgData name="Chris Mitchell" userId="7698eaff-15ef-4aaa-a9a1-be5b0bddb99a" providerId="ADAL" clId="{15FFC333-6EB2-4C1A-A037-48ABAB2983E4}" dt="2021-10-13T19:12:07.839" v="4353"/>
          <ac:spMkLst>
            <pc:docMk/>
            <pc:sldMk cId="3526724077" sldId="2076138471"/>
            <ac:spMk id="38" creationId="{D95B0F9A-0BF9-49EC-8A05-267D3B8462E3}"/>
          </ac:spMkLst>
        </pc:spChg>
        <pc:spChg chg="add del mod">
          <ac:chgData name="Chris Mitchell" userId="7698eaff-15ef-4aaa-a9a1-be5b0bddb99a" providerId="ADAL" clId="{15FFC333-6EB2-4C1A-A037-48ABAB2983E4}" dt="2021-10-13T19:12:07.839" v="4353"/>
          <ac:spMkLst>
            <pc:docMk/>
            <pc:sldMk cId="3526724077" sldId="2076138471"/>
            <ac:spMk id="39" creationId="{E32528D9-D115-488D-A35D-9010525F3CEA}"/>
          </ac:spMkLst>
        </pc:spChg>
        <pc:spChg chg="mod">
          <ac:chgData name="Chris Mitchell" userId="7698eaff-15ef-4aaa-a9a1-be5b0bddb99a" providerId="ADAL" clId="{15FFC333-6EB2-4C1A-A037-48ABAB2983E4}" dt="2021-10-13T19:12:12.929" v="4355"/>
          <ac:spMkLst>
            <pc:docMk/>
            <pc:sldMk cId="3526724077" sldId="2076138471"/>
            <ac:spMk id="41" creationId="{29D2D1A9-622C-4165-B4AE-32503A564C57}"/>
          </ac:spMkLst>
        </pc:spChg>
        <pc:spChg chg="mod">
          <ac:chgData name="Chris Mitchell" userId="7698eaff-15ef-4aaa-a9a1-be5b0bddb99a" providerId="ADAL" clId="{15FFC333-6EB2-4C1A-A037-48ABAB2983E4}" dt="2021-10-13T19:12:12.929" v="4355"/>
          <ac:spMkLst>
            <pc:docMk/>
            <pc:sldMk cId="3526724077" sldId="2076138471"/>
            <ac:spMk id="43" creationId="{69DDC155-618E-43AC-86EF-D0AD4B15BDEF}"/>
          </ac:spMkLst>
        </pc:spChg>
        <pc:spChg chg="mod">
          <ac:chgData name="Chris Mitchell" userId="7698eaff-15ef-4aaa-a9a1-be5b0bddb99a" providerId="ADAL" clId="{15FFC333-6EB2-4C1A-A037-48ABAB2983E4}" dt="2021-10-13T19:12:12.929" v="4355"/>
          <ac:spMkLst>
            <pc:docMk/>
            <pc:sldMk cId="3526724077" sldId="2076138471"/>
            <ac:spMk id="44" creationId="{4C4C38A8-C458-4AD1-B8D1-68FFDDBF8557}"/>
          </ac:spMkLst>
        </pc:spChg>
        <pc:spChg chg="mod">
          <ac:chgData name="Chris Mitchell" userId="7698eaff-15ef-4aaa-a9a1-be5b0bddb99a" providerId="ADAL" clId="{15FFC333-6EB2-4C1A-A037-48ABAB2983E4}" dt="2021-10-13T19:12:12.929" v="4355"/>
          <ac:spMkLst>
            <pc:docMk/>
            <pc:sldMk cId="3526724077" sldId="2076138471"/>
            <ac:spMk id="45" creationId="{391D0A90-ED0B-4642-9642-A7B9E48BB804}"/>
          </ac:spMkLst>
        </pc:spChg>
        <pc:spChg chg="mod">
          <ac:chgData name="Chris Mitchell" userId="7698eaff-15ef-4aaa-a9a1-be5b0bddb99a" providerId="ADAL" clId="{15FFC333-6EB2-4C1A-A037-48ABAB2983E4}" dt="2021-10-13T19:12:12.929" v="4355"/>
          <ac:spMkLst>
            <pc:docMk/>
            <pc:sldMk cId="3526724077" sldId="2076138471"/>
            <ac:spMk id="46" creationId="{30E5F6BD-A087-4987-92DD-A644B97B7010}"/>
          </ac:spMkLst>
        </pc:spChg>
        <pc:spChg chg="mod">
          <ac:chgData name="Chris Mitchell" userId="7698eaff-15ef-4aaa-a9a1-be5b0bddb99a" providerId="ADAL" clId="{15FFC333-6EB2-4C1A-A037-48ABAB2983E4}" dt="2021-10-13T19:12:12.929" v="4355"/>
          <ac:spMkLst>
            <pc:docMk/>
            <pc:sldMk cId="3526724077" sldId="2076138471"/>
            <ac:spMk id="48" creationId="{BB1E0629-79E7-4E98-BF7C-42BAA0388338}"/>
          </ac:spMkLst>
        </pc:spChg>
        <pc:spChg chg="mod">
          <ac:chgData name="Chris Mitchell" userId="7698eaff-15ef-4aaa-a9a1-be5b0bddb99a" providerId="ADAL" clId="{15FFC333-6EB2-4C1A-A037-48ABAB2983E4}" dt="2021-10-13T19:12:12.929" v="4355"/>
          <ac:spMkLst>
            <pc:docMk/>
            <pc:sldMk cId="3526724077" sldId="2076138471"/>
            <ac:spMk id="50" creationId="{5622B023-1971-4573-A484-EA4326FBC0B4}"/>
          </ac:spMkLst>
        </pc:spChg>
        <pc:spChg chg="mod">
          <ac:chgData name="Chris Mitchell" userId="7698eaff-15ef-4aaa-a9a1-be5b0bddb99a" providerId="ADAL" clId="{15FFC333-6EB2-4C1A-A037-48ABAB2983E4}" dt="2021-10-13T19:12:12.929" v="4355"/>
          <ac:spMkLst>
            <pc:docMk/>
            <pc:sldMk cId="3526724077" sldId="2076138471"/>
            <ac:spMk id="51" creationId="{A69BC3C0-CD18-4B58-B713-FFBC12080982}"/>
          </ac:spMkLst>
        </pc:spChg>
        <pc:spChg chg="mod">
          <ac:chgData name="Chris Mitchell" userId="7698eaff-15ef-4aaa-a9a1-be5b0bddb99a" providerId="ADAL" clId="{15FFC333-6EB2-4C1A-A037-48ABAB2983E4}" dt="2021-10-13T19:12:12.929" v="4355"/>
          <ac:spMkLst>
            <pc:docMk/>
            <pc:sldMk cId="3526724077" sldId="2076138471"/>
            <ac:spMk id="52" creationId="{1DE6B81C-DB53-4F3F-9DED-EED4B0268B99}"/>
          </ac:spMkLst>
        </pc:spChg>
        <pc:spChg chg="mod">
          <ac:chgData name="Chris Mitchell" userId="7698eaff-15ef-4aaa-a9a1-be5b0bddb99a" providerId="ADAL" clId="{15FFC333-6EB2-4C1A-A037-48ABAB2983E4}" dt="2021-10-13T19:12:12.929" v="4355"/>
          <ac:spMkLst>
            <pc:docMk/>
            <pc:sldMk cId="3526724077" sldId="2076138471"/>
            <ac:spMk id="53" creationId="{28E101B7-7670-4E5D-9B56-C7F3A1A675FD}"/>
          </ac:spMkLst>
        </pc:spChg>
        <pc:spChg chg="mod">
          <ac:chgData name="Chris Mitchell" userId="7698eaff-15ef-4aaa-a9a1-be5b0bddb99a" providerId="ADAL" clId="{15FFC333-6EB2-4C1A-A037-48ABAB2983E4}" dt="2021-10-13T19:12:12.929" v="4355"/>
          <ac:spMkLst>
            <pc:docMk/>
            <pc:sldMk cId="3526724077" sldId="2076138471"/>
            <ac:spMk id="54" creationId="{223EEA36-8089-40AB-8D52-3C4591467064}"/>
          </ac:spMkLst>
        </pc:spChg>
        <pc:spChg chg="mod">
          <ac:chgData name="Chris Mitchell" userId="7698eaff-15ef-4aaa-a9a1-be5b0bddb99a" providerId="ADAL" clId="{15FFC333-6EB2-4C1A-A037-48ABAB2983E4}" dt="2021-10-13T19:12:12.929" v="4355"/>
          <ac:spMkLst>
            <pc:docMk/>
            <pc:sldMk cId="3526724077" sldId="2076138471"/>
            <ac:spMk id="55" creationId="{0BE0FC43-66B1-4E0D-9488-D0229C113390}"/>
          </ac:spMkLst>
        </pc:spChg>
        <pc:spChg chg="mod">
          <ac:chgData name="Chris Mitchell" userId="7698eaff-15ef-4aaa-a9a1-be5b0bddb99a" providerId="ADAL" clId="{15FFC333-6EB2-4C1A-A037-48ABAB2983E4}" dt="2021-10-13T19:12:12.929" v="4355"/>
          <ac:spMkLst>
            <pc:docMk/>
            <pc:sldMk cId="3526724077" sldId="2076138471"/>
            <ac:spMk id="57" creationId="{7F1A4061-D8A0-4B15-8DD1-78AC9A1F6A2E}"/>
          </ac:spMkLst>
        </pc:spChg>
        <pc:spChg chg="mod">
          <ac:chgData name="Chris Mitchell" userId="7698eaff-15ef-4aaa-a9a1-be5b0bddb99a" providerId="ADAL" clId="{15FFC333-6EB2-4C1A-A037-48ABAB2983E4}" dt="2021-10-13T19:12:12.929" v="4355"/>
          <ac:spMkLst>
            <pc:docMk/>
            <pc:sldMk cId="3526724077" sldId="2076138471"/>
            <ac:spMk id="60" creationId="{BDA919CF-6689-424C-830A-069773C13114}"/>
          </ac:spMkLst>
        </pc:spChg>
        <pc:spChg chg="mod">
          <ac:chgData name="Chris Mitchell" userId="7698eaff-15ef-4aaa-a9a1-be5b0bddb99a" providerId="ADAL" clId="{15FFC333-6EB2-4C1A-A037-48ABAB2983E4}" dt="2021-10-13T19:12:12.929" v="4355"/>
          <ac:spMkLst>
            <pc:docMk/>
            <pc:sldMk cId="3526724077" sldId="2076138471"/>
            <ac:spMk id="62" creationId="{A6822B4A-82DC-4C38-B080-40797AA08958}"/>
          </ac:spMkLst>
        </pc:spChg>
        <pc:spChg chg="mod">
          <ac:chgData name="Chris Mitchell" userId="7698eaff-15ef-4aaa-a9a1-be5b0bddb99a" providerId="ADAL" clId="{15FFC333-6EB2-4C1A-A037-48ABAB2983E4}" dt="2021-10-13T19:12:12.929" v="4355"/>
          <ac:spMkLst>
            <pc:docMk/>
            <pc:sldMk cId="3526724077" sldId="2076138471"/>
            <ac:spMk id="63" creationId="{ECF08A28-4368-4112-B55D-357EE4C5A272}"/>
          </ac:spMkLst>
        </pc:spChg>
        <pc:spChg chg="mod">
          <ac:chgData name="Chris Mitchell" userId="7698eaff-15ef-4aaa-a9a1-be5b0bddb99a" providerId="ADAL" clId="{15FFC333-6EB2-4C1A-A037-48ABAB2983E4}" dt="2021-10-13T19:12:12.929" v="4355"/>
          <ac:spMkLst>
            <pc:docMk/>
            <pc:sldMk cId="3526724077" sldId="2076138471"/>
            <ac:spMk id="64" creationId="{1C2158D1-2095-46F0-9465-CDE92D20E7AB}"/>
          </ac:spMkLst>
        </pc:spChg>
        <pc:spChg chg="mod">
          <ac:chgData name="Chris Mitchell" userId="7698eaff-15ef-4aaa-a9a1-be5b0bddb99a" providerId="ADAL" clId="{15FFC333-6EB2-4C1A-A037-48ABAB2983E4}" dt="2021-10-13T19:12:12.929" v="4355"/>
          <ac:spMkLst>
            <pc:docMk/>
            <pc:sldMk cId="3526724077" sldId="2076138471"/>
            <ac:spMk id="65" creationId="{5E69B3F6-A1CF-46CB-BB16-ECC3292F2431}"/>
          </ac:spMkLst>
        </pc:spChg>
        <pc:spChg chg="mod">
          <ac:chgData name="Chris Mitchell" userId="7698eaff-15ef-4aaa-a9a1-be5b0bddb99a" providerId="ADAL" clId="{15FFC333-6EB2-4C1A-A037-48ABAB2983E4}" dt="2021-10-13T19:12:12.929" v="4355"/>
          <ac:spMkLst>
            <pc:docMk/>
            <pc:sldMk cId="3526724077" sldId="2076138471"/>
            <ac:spMk id="66" creationId="{4DED1B76-711E-4466-BC80-52F97FD3F334}"/>
          </ac:spMkLst>
        </pc:spChg>
        <pc:spChg chg="mod">
          <ac:chgData name="Chris Mitchell" userId="7698eaff-15ef-4aaa-a9a1-be5b0bddb99a" providerId="ADAL" clId="{15FFC333-6EB2-4C1A-A037-48ABAB2983E4}" dt="2021-10-13T19:12:12.929" v="4355"/>
          <ac:spMkLst>
            <pc:docMk/>
            <pc:sldMk cId="3526724077" sldId="2076138471"/>
            <ac:spMk id="67" creationId="{8FEAA837-AC58-4803-8B50-54D11F126B23}"/>
          </ac:spMkLst>
        </pc:spChg>
        <pc:spChg chg="mod">
          <ac:chgData name="Chris Mitchell" userId="7698eaff-15ef-4aaa-a9a1-be5b0bddb99a" providerId="ADAL" clId="{15FFC333-6EB2-4C1A-A037-48ABAB2983E4}" dt="2021-10-13T19:12:12.929" v="4355"/>
          <ac:spMkLst>
            <pc:docMk/>
            <pc:sldMk cId="3526724077" sldId="2076138471"/>
            <ac:spMk id="68" creationId="{5F12AD3F-5E4D-4549-B398-A424AFD09EDC}"/>
          </ac:spMkLst>
        </pc:spChg>
        <pc:spChg chg="mod">
          <ac:chgData name="Chris Mitchell" userId="7698eaff-15ef-4aaa-a9a1-be5b0bddb99a" providerId="ADAL" clId="{15FFC333-6EB2-4C1A-A037-48ABAB2983E4}" dt="2021-10-13T19:12:12.929" v="4355"/>
          <ac:spMkLst>
            <pc:docMk/>
            <pc:sldMk cId="3526724077" sldId="2076138471"/>
            <ac:spMk id="69" creationId="{3BFE3C4C-BFE5-4973-8CF5-514216645877}"/>
          </ac:spMkLst>
        </pc:spChg>
        <pc:spChg chg="add del mod">
          <ac:chgData name="Chris Mitchell" userId="7698eaff-15ef-4aaa-a9a1-be5b0bddb99a" providerId="ADAL" clId="{15FFC333-6EB2-4C1A-A037-48ABAB2983E4}" dt="2021-10-13T19:12:17.861" v="4358"/>
          <ac:spMkLst>
            <pc:docMk/>
            <pc:sldMk cId="3526724077" sldId="2076138471"/>
            <ac:spMk id="70" creationId="{ED0B53E9-6DA0-49E5-A38E-DB238A13F185}"/>
          </ac:spMkLst>
        </pc:spChg>
        <pc:spChg chg="add del mod">
          <ac:chgData name="Chris Mitchell" userId="7698eaff-15ef-4aaa-a9a1-be5b0bddb99a" providerId="ADAL" clId="{15FFC333-6EB2-4C1A-A037-48ABAB2983E4}" dt="2021-10-13T19:12:17.861" v="4358"/>
          <ac:spMkLst>
            <pc:docMk/>
            <pc:sldMk cId="3526724077" sldId="2076138471"/>
            <ac:spMk id="71" creationId="{1D89ED03-5439-4F66-8E47-D493A3FF1C24}"/>
          </ac:spMkLst>
        </pc:spChg>
        <pc:spChg chg="add del mod">
          <ac:chgData name="Chris Mitchell" userId="7698eaff-15ef-4aaa-a9a1-be5b0bddb99a" providerId="ADAL" clId="{15FFC333-6EB2-4C1A-A037-48ABAB2983E4}" dt="2021-10-13T19:12:17.861" v="4358"/>
          <ac:spMkLst>
            <pc:docMk/>
            <pc:sldMk cId="3526724077" sldId="2076138471"/>
            <ac:spMk id="72" creationId="{DDA19D9A-4E3A-4233-95F2-7E2085C30E07}"/>
          </ac:spMkLst>
        </pc:spChg>
        <pc:spChg chg="add del mod">
          <ac:chgData name="Chris Mitchell" userId="7698eaff-15ef-4aaa-a9a1-be5b0bddb99a" providerId="ADAL" clId="{15FFC333-6EB2-4C1A-A037-48ABAB2983E4}" dt="2021-10-13T19:12:17.861" v="4358"/>
          <ac:spMkLst>
            <pc:docMk/>
            <pc:sldMk cId="3526724077" sldId="2076138471"/>
            <ac:spMk id="73" creationId="{559BB76F-3111-4A10-A038-CF3E1573DEF8}"/>
          </ac:spMkLst>
        </pc:spChg>
        <pc:spChg chg="mod">
          <ac:chgData name="Chris Mitchell" userId="7698eaff-15ef-4aaa-a9a1-be5b0bddb99a" providerId="ADAL" clId="{15FFC333-6EB2-4C1A-A037-48ABAB2983E4}" dt="2021-10-13T19:12:23.615" v="4360" actId="1076"/>
          <ac:spMkLst>
            <pc:docMk/>
            <pc:sldMk cId="3526724077" sldId="2076138471"/>
            <ac:spMk id="75" creationId="{11C17362-6726-43A3-8E08-85317CD30A6B}"/>
          </ac:spMkLst>
        </pc:spChg>
        <pc:spChg chg="mod">
          <ac:chgData name="Chris Mitchell" userId="7698eaff-15ef-4aaa-a9a1-be5b0bddb99a" providerId="ADAL" clId="{15FFC333-6EB2-4C1A-A037-48ABAB2983E4}" dt="2021-10-13T19:12:23.615" v="4360" actId="1076"/>
          <ac:spMkLst>
            <pc:docMk/>
            <pc:sldMk cId="3526724077" sldId="2076138471"/>
            <ac:spMk id="77" creationId="{02035072-34EC-4988-A4AC-E8070347D1E1}"/>
          </ac:spMkLst>
        </pc:spChg>
        <pc:spChg chg="mod">
          <ac:chgData name="Chris Mitchell" userId="7698eaff-15ef-4aaa-a9a1-be5b0bddb99a" providerId="ADAL" clId="{15FFC333-6EB2-4C1A-A037-48ABAB2983E4}" dt="2021-10-13T19:12:23.615" v="4360" actId="1076"/>
          <ac:spMkLst>
            <pc:docMk/>
            <pc:sldMk cId="3526724077" sldId="2076138471"/>
            <ac:spMk id="78" creationId="{8FEDE73C-760E-4211-82E1-B1A98EFAC013}"/>
          </ac:spMkLst>
        </pc:spChg>
        <pc:spChg chg="mod">
          <ac:chgData name="Chris Mitchell" userId="7698eaff-15ef-4aaa-a9a1-be5b0bddb99a" providerId="ADAL" clId="{15FFC333-6EB2-4C1A-A037-48ABAB2983E4}" dt="2021-10-13T19:12:23.615" v="4360" actId="1076"/>
          <ac:spMkLst>
            <pc:docMk/>
            <pc:sldMk cId="3526724077" sldId="2076138471"/>
            <ac:spMk id="79" creationId="{5BAE0BD7-125C-43E7-A56B-5C9A102D6B6C}"/>
          </ac:spMkLst>
        </pc:spChg>
        <pc:spChg chg="mod">
          <ac:chgData name="Chris Mitchell" userId="7698eaff-15ef-4aaa-a9a1-be5b0bddb99a" providerId="ADAL" clId="{15FFC333-6EB2-4C1A-A037-48ABAB2983E4}" dt="2021-10-13T19:12:23.615" v="4360" actId="1076"/>
          <ac:spMkLst>
            <pc:docMk/>
            <pc:sldMk cId="3526724077" sldId="2076138471"/>
            <ac:spMk id="80" creationId="{CB62A1A4-3FDD-4286-8BF6-00ED359DA4CF}"/>
          </ac:spMkLst>
        </pc:spChg>
        <pc:spChg chg="mod">
          <ac:chgData name="Chris Mitchell" userId="7698eaff-15ef-4aaa-a9a1-be5b0bddb99a" providerId="ADAL" clId="{15FFC333-6EB2-4C1A-A037-48ABAB2983E4}" dt="2021-10-13T19:12:23.615" v="4360" actId="1076"/>
          <ac:spMkLst>
            <pc:docMk/>
            <pc:sldMk cId="3526724077" sldId="2076138471"/>
            <ac:spMk id="82" creationId="{AE339D95-A2CB-4F3C-A360-01C2E4747208}"/>
          </ac:spMkLst>
        </pc:spChg>
        <pc:spChg chg="mod">
          <ac:chgData name="Chris Mitchell" userId="7698eaff-15ef-4aaa-a9a1-be5b0bddb99a" providerId="ADAL" clId="{15FFC333-6EB2-4C1A-A037-48ABAB2983E4}" dt="2021-10-13T19:12:23.615" v="4360" actId="1076"/>
          <ac:spMkLst>
            <pc:docMk/>
            <pc:sldMk cId="3526724077" sldId="2076138471"/>
            <ac:spMk id="84" creationId="{98726182-76AE-42E0-803E-00C59CCAA6CE}"/>
          </ac:spMkLst>
        </pc:spChg>
        <pc:spChg chg="mod">
          <ac:chgData name="Chris Mitchell" userId="7698eaff-15ef-4aaa-a9a1-be5b0bddb99a" providerId="ADAL" clId="{15FFC333-6EB2-4C1A-A037-48ABAB2983E4}" dt="2021-10-13T19:12:23.615" v="4360" actId="1076"/>
          <ac:spMkLst>
            <pc:docMk/>
            <pc:sldMk cId="3526724077" sldId="2076138471"/>
            <ac:spMk id="85" creationId="{D021227C-FA6B-4E65-A9F2-9382A577230A}"/>
          </ac:spMkLst>
        </pc:spChg>
        <pc:spChg chg="mod">
          <ac:chgData name="Chris Mitchell" userId="7698eaff-15ef-4aaa-a9a1-be5b0bddb99a" providerId="ADAL" clId="{15FFC333-6EB2-4C1A-A037-48ABAB2983E4}" dt="2021-10-13T19:12:23.615" v="4360" actId="1076"/>
          <ac:spMkLst>
            <pc:docMk/>
            <pc:sldMk cId="3526724077" sldId="2076138471"/>
            <ac:spMk id="86" creationId="{47329DD3-73AC-4431-902C-7DDA65A08BF5}"/>
          </ac:spMkLst>
        </pc:spChg>
        <pc:spChg chg="mod">
          <ac:chgData name="Chris Mitchell" userId="7698eaff-15ef-4aaa-a9a1-be5b0bddb99a" providerId="ADAL" clId="{15FFC333-6EB2-4C1A-A037-48ABAB2983E4}" dt="2021-10-13T19:12:23.615" v="4360" actId="1076"/>
          <ac:spMkLst>
            <pc:docMk/>
            <pc:sldMk cId="3526724077" sldId="2076138471"/>
            <ac:spMk id="87" creationId="{7E310950-C48F-47B6-84D7-28D6A2BADDDF}"/>
          </ac:spMkLst>
        </pc:spChg>
        <pc:spChg chg="mod">
          <ac:chgData name="Chris Mitchell" userId="7698eaff-15ef-4aaa-a9a1-be5b0bddb99a" providerId="ADAL" clId="{15FFC333-6EB2-4C1A-A037-48ABAB2983E4}" dt="2021-10-13T19:12:23.615" v="4360" actId="1076"/>
          <ac:spMkLst>
            <pc:docMk/>
            <pc:sldMk cId="3526724077" sldId="2076138471"/>
            <ac:spMk id="88" creationId="{7907F66A-6D14-41DC-9A10-E5D2F9E57216}"/>
          </ac:spMkLst>
        </pc:spChg>
        <pc:spChg chg="mod">
          <ac:chgData name="Chris Mitchell" userId="7698eaff-15ef-4aaa-a9a1-be5b0bddb99a" providerId="ADAL" clId="{15FFC333-6EB2-4C1A-A037-48ABAB2983E4}" dt="2021-10-13T19:12:23.615" v="4360" actId="1076"/>
          <ac:spMkLst>
            <pc:docMk/>
            <pc:sldMk cId="3526724077" sldId="2076138471"/>
            <ac:spMk id="89" creationId="{0A5956E8-1876-42CE-AEDE-2793535D0B2F}"/>
          </ac:spMkLst>
        </pc:spChg>
        <pc:spChg chg="mod">
          <ac:chgData name="Chris Mitchell" userId="7698eaff-15ef-4aaa-a9a1-be5b0bddb99a" providerId="ADAL" clId="{15FFC333-6EB2-4C1A-A037-48ABAB2983E4}" dt="2021-10-13T19:12:23.615" v="4360" actId="1076"/>
          <ac:spMkLst>
            <pc:docMk/>
            <pc:sldMk cId="3526724077" sldId="2076138471"/>
            <ac:spMk id="91" creationId="{C5DD6C8E-F829-42B0-9DD7-B3A4633D5415}"/>
          </ac:spMkLst>
        </pc:spChg>
        <pc:spChg chg="mod">
          <ac:chgData name="Chris Mitchell" userId="7698eaff-15ef-4aaa-a9a1-be5b0bddb99a" providerId="ADAL" clId="{15FFC333-6EB2-4C1A-A037-48ABAB2983E4}" dt="2021-10-13T19:12:23.615" v="4360" actId="1076"/>
          <ac:spMkLst>
            <pc:docMk/>
            <pc:sldMk cId="3526724077" sldId="2076138471"/>
            <ac:spMk id="94" creationId="{CA8A7A75-FA08-42D1-B473-5D9F03D861BF}"/>
          </ac:spMkLst>
        </pc:spChg>
        <pc:spChg chg="mod">
          <ac:chgData name="Chris Mitchell" userId="7698eaff-15ef-4aaa-a9a1-be5b0bddb99a" providerId="ADAL" clId="{15FFC333-6EB2-4C1A-A037-48ABAB2983E4}" dt="2021-10-13T19:12:23.615" v="4360" actId="1076"/>
          <ac:spMkLst>
            <pc:docMk/>
            <pc:sldMk cId="3526724077" sldId="2076138471"/>
            <ac:spMk id="96" creationId="{27D08692-BC1E-44EE-B798-5E9F46A5936C}"/>
          </ac:spMkLst>
        </pc:spChg>
        <pc:spChg chg="mod">
          <ac:chgData name="Chris Mitchell" userId="7698eaff-15ef-4aaa-a9a1-be5b0bddb99a" providerId="ADAL" clId="{15FFC333-6EB2-4C1A-A037-48ABAB2983E4}" dt="2021-10-13T19:12:23.615" v="4360" actId="1076"/>
          <ac:spMkLst>
            <pc:docMk/>
            <pc:sldMk cId="3526724077" sldId="2076138471"/>
            <ac:spMk id="97" creationId="{171DCB79-8CD4-454E-BDFA-A1B5D20E5A71}"/>
          </ac:spMkLst>
        </pc:spChg>
        <pc:spChg chg="mod">
          <ac:chgData name="Chris Mitchell" userId="7698eaff-15ef-4aaa-a9a1-be5b0bddb99a" providerId="ADAL" clId="{15FFC333-6EB2-4C1A-A037-48ABAB2983E4}" dt="2021-10-13T19:12:23.615" v="4360" actId="1076"/>
          <ac:spMkLst>
            <pc:docMk/>
            <pc:sldMk cId="3526724077" sldId="2076138471"/>
            <ac:spMk id="98" creationId="{741E606F-DFC1-4E99-BA48-609D8CE75B54}"/>
          </ac:spMkLst>
        </pc:spChg>
        <pc:spChg chg="mod">
          <ac:chgData name="Chris Mitchell" userId="7698eaff-15ef-4aaa-a9a1-be5b0bddb99a" providerId="ADAL" clId="{15FFC333-6EB2-4C1A-A037-48ABAB2983E4}" dt="2021-10-13T19:12:23.615" v="4360" actId="1076"/>
          <ac:spMkLst>
            <pc:docMk/>
            <pc:sldMk cId="3526724077" sldId="2076138471"/>
            <ac:spMk id="99" creationId="{C1CA1025-A478-4911-B4BD-1F990EAEF2C7}"/>
          </ac:spMkLst>
        </pc:spChg>
        <pc:spChg chg="mod">
          <ac:chgData name="Chris Mitchell" userId="7698eaff-15ef-4aaa-a9a1-be5b0bddb99a" providerId="ADAL" clId="{15FFC333-6EB2-4C1A-A037-48ABAB2983E4}" dt="2021-10-13T19:12:23.615" v="4360" actId="1076"/>
          <ac:spMkLst>
            <pc:docMk/>
            <pc:sldMk cId="3526724077" sldId="2076138471"/>
            <ac:spMk id="100" creationId="{7940E144-6E2F-4447-BA27-DC6D40AA794D}"/>
          </ac:spMkLst>
        </pc:spChg>
        <pc:spChg chg="mod">
          <ac:chgData name="Chris Mitchell" userId="7698eaff-15ef-4aaa-a9a1-be5b0bddb99a" providerId="ADAL" clId="{15FFC333-6EB2-4C1A-A037-48ABAB2983E4}" dt="2021-10-13T19:12:23.615" v="4360" actId="1076"/>
          <ac:spMkLst>
            <pc:docMk/>
            <pc:sldMk cId="3526724077" sldId="2076138471"/>
            <ac:spMk id="101" creationId="{EC736DD9-7A50-4E6C-83CF-AF6A339F6170}"/>
          </ac:spMkLst>
        </pc:spChg>
        <pc:spChg chg="mod">
          <ac:chgData name="Chris Mitchell" userId="7698eaff-15ef-4aaa-a9a1-be5b0bddb99a" providerId="ADAL" clId="{15FFC333-6EB2-4C1A-A037-48ABAB2983E4}" dt="2021-10-13T19:12:23.615" v="4360" actId="1076"/>
          <ac:spMkLst>
            <pc:docMk/>
            <pc:sldMk cId="3526724077" sldId="2076138471"/>
            <ac:spMk id="102" creationId="{2D7D0AD3-717F-46F3-82F7-A9E957858F8E}"/>
          </ac:spMkLst>
        </pc:spChg>
        <pc:spChg chg="mod">
          <ac:chgData name="Chris Mitchell" userId="7698eaff-15ef-4aaa-a9a1-be5b0bddb99a" providerId="ADAL" clId="{15FFC333-6EB2-4C1A-A037-48ABAB2983E4}" dt="2021-10-13T19:12:23.615" v="4360" actId="1076"/>
          <ac:spMkLst>
            <pc:docMk/>
            <pc:sldMk cId="3526724077" sldId="2076138471"/>
            <ac:spMk id="103" creationId="{7A1927DC-161A-41F7-B185-7A44ABD47136}"/>
          </ac:spMkLst>
        </pc:spChg>
        <pc:spChg chg="add mod">
          <ac:chgData name="Chris Mitchell" userId="7698eaff-15ef-4aaa-a9a1-be5b0bddb99a" providerId="ADAL" clId="{15FFC333-6EB2-4C1A-A037-48ABAB2983E4}" dt="2021-10-13T19:12:23.615" v="4360" actId="1076"/>
          <ac:spMkLst>
            <pc:docMk/>
            <pc:sldMk cId="3526724077" sldId="2076138471"/>
            <ac:spMk id="104" creationId="{EE5FC4E6-C8E1-41B6-BCA1-3C06C1590F94}"/>
          </ac:spMkLst>
        </pc:spChg>
        <pc:spChg chg="add mod">
          <ac:chgData name="Chris Mitchell" userId="7698eaff-15ef-4aaa-a9a1-be5b0bddb99a" providerId="ADAL" clId="{15FFC333-6EB2-4C1A-A037-48ABAB2983E4}" dt="2021-10-13T19:12:23.615" v="4360" actId="1076"/>
          <ac:spMkLst>
            <pc:docMk/>
            <pc:sldMk cId="3526724077" sldId="2076138471"/>
            <ac:spMk id="105" creationId="{56934856-4EF4-4F84-BDA3-6420E6C32140}"/>
          </ac:spMkLst>
        </pc:spChg>
        <pc:spChg chg="add mod">
          <ac:chgData name="Chris Mitchell" userId="7698eaff-15ef-4aaa-a9a1-be5b0bddb99a" providerId="ADAL" clId="{15FFC333-6EB2-4C1A-A037-48ABAB2983E4}" dt="2021-10-13T19:12:34.307" v="4363" actId="1076"/>
          <ac:spMkLst>
            <pc:docMk/>
            <pc:sldMk cId="3526724077" sldId="2076138471"/>
            <ac:spMk id="106" creationId="{C84669E1-C7DA-418B-864E-3E83A12B8CB7}"/>
          </ac:spMkLst>
        </pc:spChg>
        <pc:spChg chg="add mod">
          <ac:chgData name="Chris Mitchell" userId="7698eaff-15ef-4aaa-a9a1-be5b0bddb99a" providerId="ADAL" clId="{15FFC333-6EB2-4C1A-A037-48ABAB2983E4}" dt="2021-10-13T19:12:23.615" v="4360" actId="1076"/>
          <ac:spMkLst>
            <pc:docMk/>
            <pc:sldMk cId="3526724077" sldId="2076138471"/>
            <ac:spMk id="107" creationId="{857DEEDA-E0EF-4416-812B-D1ADA9E94D1C}"/>
          </ac:spMkLst>
        </pc:spChg>
        <pc:spChg chg="mod">
          <ac:chgData name="Chris Mitchell" userId="7698eaff-15ef-4aaa-a9a1-be5b0bddb99a" providerId="ADAL" clId="{15FFC333-6EB2-4C1A-A037-48ABAB2983E4}" dt="2021-10-13T19:12:30.878" v="4361"/>
          <ac:spMkLst>
            <pc:docMk/>
            <pc:sldMk cId="3526724077" sldId="2076138471"/>
            <ac:spMk id="109" creationId="{FC5C0F07-7B4A-43F4-A2CD-19120388DB59}"/>
          </ac:spMkLst>
        </pc:spChg>
        <pc:spChg chg="mod">
          <ac:chgData name="Chris Mitchell" userId="7698eaff-15ef-4aaa-a9a1-be5b0bddb99a" providerId="ADAL" clId="{15FFC333-6EB2-4C1A-A037-48ABAB2983E4}" dt="2021-10-13T19:12:30.878" v="4361"/>
          <ac:spMkLst>
            <pc:docMk/>
            <pc:sldMk cId="3526724077" sldId="2076138471"/>
            <ac:spMk id="110" creationId="{90584C73-F5A5-47E1-A345-D15B23FB8379}"/>
          </ac:spMkLst>
        </pc:spChg>
        <pc:spChg chg="mod">
          <ac:chgData name="Chris Mitchell" userId="7698eaff-15ef-4aaa-a9a1-be5b0bddb99a" providerId="ADAL" clId="{15FFC333-6EB2-4C1A-A037-48ABAB2983E4}" dt="2021-10-13T19:12:30.878" v="4361"/>
          <ac:spMkLst>
            <pc:docMk/>
            <pc:sldMk cId="3526724077" sldId="2076138471"/>
            <ac:spMk id="111" creationId="{EA45445B-557B-4E10-BE66-6DD30A10EF7F}"/>
          </ac:spMkLst>
        </pc:spChg>
        <pc:spChg chg="mod">
          <ac:chgData name="Chris Mitchell" userId="7698eaff-15ef-4aaa-a9a1-be5b0bddb99a" providerId="ADAL" clId="{15FFC333-6EB2-4C1A-A037-48ABAB2983E4}" dt="2021-10-13T19:12:30.878" v="4361"/>
          <ac:spMkLst>
            <pc:docMk/>
            <pc:sldMk cId="3526724077" sldId="2076138471"/>
            <ac:spMk id="112" creationId="{93D38748-5F4D-4BC4-BE26-E888C53F6930}"/>
          </ac:spMkLst>
        </pc:spChg>
        <pc:spChg chg="mod">
          <ac:chgData name="Chris Mitchell" userId="7698eaff-15ef-4aaa-a9a1-be5b0bddb99a" providerId="ADAL" clId="{15FFC333-6EB2-4C1A-A037-48ABAB2983E4}" dt="2021-10-13T19:12:30.878" v="4361"/>
          <ac:spMkLst>
            <pc:docMk/>
            <pc:sldMk cId="3526724077" sldId="2076138471"/>
            <ac:spMk id="113" creationId="{D557881B-B122-4617-AE06-8ABA2F0D00D6}"/>
          </ac:spMkLst>
        </pc:spChg>
        <pc:spChg chg="mod">
          <ac:chgData name="Chris Mitchell" userId="7698eaff-15ef-4aaa-a9a1-be5b0bddb99a" providerId="ADAL" clId="{15FFC333-6EB2-4C1A-A037-48ABAB2983E4}" dt="2021-10-13T19:12:30.878" v="4361"/>
          <ac:spMkLst>
            <pc:docMk/>
            <pc:sldMk cId="3526724077" sldId="2076138471"/>
            <ac:spMk id="114" creationId="{153320D9-95E7-45C2-8E02-663FE36C8D8B}"/>
          </ac:spMkLst>
        </pc:spChg>
        <pc:spChg chg="mod">
          <ac:chgData name="Chris Mitchell" userId="7698eaff-15ef-4aaa-a9a1-be5b0bddb99a" providerId="ADAL" clId="{15FFC333-6EB2-4C1A-A037-48ABAB2983E4}" dt="2021-10-13T19:12:30.878" v="4361"/>
          <ac:spMkLst>
            <pc:docMk/>
            <pc:sldMk cId="3526724077" sldId="2076138471"/>
            <ac:spMk id="115" creationId="{460AF70B-D570-4C9A-A302-D124813AD5E8}"/>
          </ac:spMkLst>
        </pc:spChg>
        <pc:spChg chg="mod">
          <ac:chgData name="Chris Mitchell" userId="7698eaff-15ef-4aaa-a9a1-be5b0bddb99a" providerId="ADAL" clId="{15FFC333-6EB2-4C1A-A037-48ABAB2983E4}" dt="2021-10-13T19:12:30.878" v="4361"/>
          <ac:spMkLst>
            <pc:docMk/>
            <pc:sldMk cId="3526724077" sldId="2076138471"/>
            <ac:spMk id="116" creationId="{714B65EA-D94D-4C59-8191-374665F43B34}"/>
          </ac:spMkLst>
        </pc:spChg>
        <pc:spChg chg="mod">
          <ac:chgData name="Chris Mitchell" userId="7698eaff-15ef-4aaa-a9a1-be5b0bddb99a" providerId="ADAL" clId="{15FFC333-6EB2-4C1A-A037-48ABAB2983E4}" dt="2021-10-13T19:12:42.590" v="4366" actId="1076"/>
          <ac:spMkLst>
            <pc:docMk/>
            <pc:sldMk cId="3526724077" sldId="2076138471"/>
            <ac:spMk id="118" creationId="{12E14270-FE0B-47C1-A2A0-F6ED899ADBC7}"/>
          </ac:spMkLst>
        </pc:spChg>
        <pc:spChg chg="mod">
          <ac:chgData name="Chris Mitchell" userId="7698eaff-15ef-4aaa-a9a1-be5b0bddb99a" providerId="ADAL" clId="{15FFC333-6EB2-4C1A-A037-48ABAB2983E4}" dt="2021-10-13T19:12:42.590" v="4366" actId="1076"/>
          <ac:spMkLst>
            <pc:docMk/>
            <pc:sldMk cId="3526724077" sldId="2076138471"/>
            <ac:spMk id="119" creationId="{44C9E392-0667-428A-9E28-4750BC3D0959}"/>
          </ac:spMkLst>
        </pc:spChg>
        <pc:spChg chg="mod">
          <ac:chgData name="Chris Mitchell" userId="7698eaff-15ef-4aaa-a9a1-be5b0bddb99a" providerId="ADAL" clId="{15FFC333-6EB2-4C1A-A037-48ABAB2983E4}" dt="2021-10-13T19:12:42.590" v="4366" actId="1076"/>
          <ac:spMkLst>
            <pc:docMk/>
            <pc:sldMk cId="3526724077" sldId="2076138471"/>
            <ac:spMk id="120" creationId="{4227AC7D-3347-48C5-AACE-D8022E6DA732}"/>
          </ac:spMkLst>
        </pc:spChg>
        <pc:spChg chg="mod">
          <ac:chgData name="Chris Mitchell" userId="7698eaff-15ef-4aaa-a9a1-be5b0bddb99a" providerId="ADAL" clId="{15FFC333-6EB2-4C1A-A037-48ABAB2983E4}" dt="2021-10-13T19:12:42.590" v="4366" actId="1076"/>
          <ac:spMkLst>
            <pc:docMk/>
            <pc:sldMk cId="3526724077" sldId="2076138471"/>
            <ac:spMk id="121" creationId="{B32E82C9-9DD2-43DC-B275-2B64A3B2D4CE}"/>
          </ac:spMkLst>
        </pc:spChg>
        <pc:spChg chg="mod">
          <ac:chgData name="Chris Mitchell" userId="7698eaff-15ef-4aaa-a9a1-be5b0bddb99a" providerId="ADAL" clId="{15FFC333-6EB2-4C1A-A037-48ABAB2983E4}" dt="2021-10-13T19:12:42.590" v="4366" actId="1076"/>
          <ac:spMkLst>
            <pc:docMk/>
            <pc:sldMk cId="3526724077" sldId="2076138471"/>
            <ac:spMk id="122" creationId="{EE05A6B1-56E3-4025-9019-8587D98ABCA6}"/>
          </ac:spMkLst>
        </pc:spChg>
        <pc:spChg chg="mod">
          <ac:chgData name="Chris Mitchell" userId="7698eaff-15ef-4aaa-a9a1-be5b0bddb99a" providerId="ADAL" clId="{15FFC333-6EB2-4C1A-A037-48ABAB2983E4}" dt="2021-10-13T19:12:42.590" v="4366" actId="1076"/>
          <ac:spMkLst>
            <pc:docMk/>
            <pc:sldMk cId="3526724077" sldId="2076138471"/>
            <ac:spMk id="123" creationId="{80158133-56A1-44F5-A001-BE860AF5AE5F}"/>
          </ac:spMkLst>
        </pc:spChg>
        <pc:spChg chg="mod">
          <ac:chgData name="Chris Mitchell" userId="7698eaff-15ef-4aaa-a9a1-be5b0bddb99a" providerId="ADAL" clId="{15FFC333-6EB2-4C1A-A037-48ABAB2983E4}" dt="2021-10-13T19:12:42.590" v="4366" actId="1076"/>
          <ac:spMkLst>
            <pc:docMk/>
            <pc:sldMk cId="3526724077" sldId="2076138471"/>
            <ac:spMk id="124" creationId="{62463E10-498B-4FC3-BBC5-51B59C3AD6B2}"/>
          </ac:spMkLst>
        </pc:spChg>
        <pc:spChg chg="mod">
          <ac:chgData name="Chris Mitchell" userId="7698eaff-15ef-4aaa-a9a1-be5b0bddb99a" providerId="ADAL" clId="{15FFC333-6EB2-4C1A-A037-48ABAB2983E4}" dt="2021-10-13T19:12:42.590" v="4366" actId="1076"/>
          <ac:spMkLst>
            <pc:docMk/>
            <pc:sldMk cId="3526724077" sldId="2076138471"/>
            <ac:spMk id="125" creationId="{12B6F6B2-2E94-45F3-8A67-C757364FCB4A}"/>
          </ac:spMkLst>
        </pc:spChg>
        <pc:spChg chg="add del mod">
          <ac:chgData name="Chris Mitchell" userId="7698eaff-15ef-4aaa-a9a1-be5b0bddb99a" providerId="ADAL" clId="{15FFC333-6EB2-4C1A-A037-48ABAB2983E4}" dt="2021-10-13T19:12:46.665" v="4368" actId="478"/>
          <ac:spMkLst>
            <pc:docMk/>
            <pc:sldMk cId="3526724077" sldId="2076138471"/>
            <ac:spMk id="127" creationId="{E713A06E-F256-4273-B815-0947533BB88E}"/>
          </ac:spMkLst>
        </pc:spChg>
        <pc:grpChg chg="add del mod">
          <ac:chgData name="Chris Mitchell" userId="7698eaff-15ef-4aaa-a9a1-be5b0bddb99a" providerId="ADAL" clId="{15FFC333-6EB2-4C1A-A037-48ABAB2983E4}" dt="2021-10-13T19:12:07.839" v="4353"/>
          <ac:grpSpMkLst>
            <pc:docMk/>
            <pc:sldMk cId="3526724077" sldId="2076138471"/>
            <ac:grpSpMk id="6" creationId="{D6E64CC7-97B0-49C4-A504-E0E0292949E3}"/>
          </ac:grpSpMkLst>
        </pc:grpChg>
        <pc:grpChg chg="mod">
          <ac:chgData name="Chris Mitchell" userId="7698eaff-15ef-4aaa-a9a1-be5b0bddb99a" providerId="ADAL" clId="{15FFC333-6EB2-4C1A-A037-48ABAB2983E4}" dt="2021-10-13T19:12:03.636" v="4350"/>
          <ac:grpSpMkLst>
            <pc:docMk/>
            <pc:sldMk cId="3526724077" sldId="2076138471"/>
            <ac:grpSpMk id="8" creationId="{6AE786B3-0F95-4585-BD17-025DEF5A3E69}"/>
          </ac:grpSpMkLst>
        </pc:grpChg>
        <pc:grpChg chg="add del mod">
          <ac:chgData name="Chris Mitchell" userId="7698eaff-15ef-4aaa-a9a1-be5b0bddb99a" providerId="ADAL" clId="{15FFC333-6EB2-4C1A-A037-48ABAB2983E4}" dt="2021-10-13T19:12:07.839" v="4353"/>
          <ac:grpSpMkLst>
            <pc:docMk/>
            <pc:sldMk cId="3526724077" sldId="2076138471"/>
            <ac:grpSpMk id="13" creationId="{FBD296EA-E783-4364-AE91-7BBC6EF7AB5E}"/>
          </ac:grpSpMkLst>
        </pc:grpChg>
        <pc:grpChg chg="mod">
          <ac:chgData name="Chris Mitchell" userId="7698eaff-15ef-4aaa-a9a1-be5b0bddb99a" providerId="ADAL" clId="{15FFC333-6EB2-4C1A-A037-48ABAB2983E4}" dt="2021-10-13T19:12:03.636" v="4350"/>
          <ac:grpSpMkLst>
            <pc:docMk/>
            <pc:sldMk cId="3526724077" sldId="2076138471"/>
            <ac:grpSpMk id="15" creationId="{6E29C389-DC82-474C-A3ED-5969657A3C37}"/>
          </ac:grpSpMkLst>
        </pc:grpChg>
        <pc:grpChg chg="add del mod">
          <ac:chgData name="Chris Mitchell" userId="7698eaff-15ef-4aaa-a9a1-be5b0bddb99a" providerId="ADAL" clId="{15FFC333-6EB2-4C1A-A037-48ABAB2983E4}" dt="2021-10-13T19:12:07.839" v="4353"/>
          <ac:grpSpMkLst>
            <pc:docMk/>
            <pc:sldMk cId="3526724077" sldId="2076138471"/>
            <ac:grpSpMk id="22" creationId="{A2CB7294-CEBD-4159-8DB1-130912C3AE23}"/>
          </ac:grpSpMkLst>
        </pc:grpChg>
        <pc:grpChg chg="add del mod">
          <ac:chgData name="Chris Mitchell" userId="7698eaff-15ef-4aaa-a9a1-be5b0bddb99a" providerId="ADAL" clId="{15FFC333-6EB2-4C1A-A037-48ABAB2983E4}" dt="2021-10-13T19:12:07.839" v="4353"/>
          <ac:grpSpMkLst>
            <pc:docMk/>
            <pc:sldMk cId="3526724077" sldId="2076138471"/>
            <ac:grpSpMk id="25" creationId="{A2493156-9CF6-4900-9FEB-51067DA06603}"/>
          </ac:grpSpMkLst>
        </pc:grpChg>
        <pc:grpChg chg="mod">
          <ac:chgData name="Chris Mitchell" userId="7698eaff-15ef-4aaa-a9a1-be5b0bddb99a" providerId="ADAL" clId="{15FFC333-6EB2-4C1A-A037-48ABAB2983E4}" dt="2021-10-13T19:12:03.636" v="4350"/>
          <ac:grpSpMkLst>
            <pc:docMk/>
            <pc:sldMk cId="3526724077" sldId="2076138471"/>
            <ac:grpSpMk id="27" creationId="{65C898AA-3CB6-43D2-AE51-AD912187DE75}"/>
          </ac:grpSpMkLst>
        </pc:grpChg>
        <pc:grpChg chg="add del mod">
          <ac:chgData name="Chris Mitchell" userId="7698eaff-15ef-4aaa-a9a1-be5b0bddb99a" providerId="ADAL" clId="{15FFC333-6EB2-4C1A-A037-48ABAB2983E4}" dt="2021-10-13T19:12:17.861" v="4358"/>
          <ac:grpSpMkLst>
            <pc:docMk/>
            <pc:sldMk cId="3526724077" sldId="2076138471"/>
            <ac:grpSpMk id="40" creationId="{620731C7-E6E3-4EAD-A718-34EF88D20BA5}"/>
          </ac:grpSpMkLst>
        </pc:grpChg>
        <pc:grpChg chg="mod">
          <ac:chgData name="Chris Mitchell" userId="7698eaff-15ef-4aaa-a9a1-be5b0bddb99a" providerId="ADAL" clId="{15FFC333-6EB2-4C1A-A037-48ABAB2983E4}" dt="2021-10-13T19:12:12.929" v="4355"/>
          <ac:grpSpMkLst>
            <pc:docMk/>
            <pc:sldMk cId="3526724077" sldId="2076138471"/>
            <ac:grpSpMk id="42" creationId="{837A866B-CF44-4B19-9142-49CC4AA0735E}"/>
          </ac:grpSpMkLst>
        </pc:grpChg>
        <pc:grpChg chg="add del mod">
          <ac:chgData name="Chris Mitchell" userId="7698eaff-15ef-4aaa-a9a1-be5b0bddb99a" providerId="ADAL" clId="{15FFC333-6EB2-4C1A-A037-48ABAB2983E4}" dt="2021-10-13T19:12:17.861" v="4358"/>
          <ac:grpSpMkLst>
            <pc:docMk/>
            <pc:sldMk cId="3526724077" sldId="2076138471"/>
            <ac:grpSpMk id="47" creationId="{A455017E-3A69-4018-A51E-4ED8A82EC971}"/>
          </ac:grpSpMkLst>
        </pc:grpChg>
        <pc:grpChg chg="mod">
          <ac:chgData name="Chris Mitchell" userId="7698eaff-15ef-4aaa-a9a1-be5b0bddb99a" providerId="ADAL" clId="{15FFC333-6EB2-4C1A-A037-48ABAB2983E4}" dt="2021-10-13T19:12:12.929" v="4355"/>
          <ac:grpSpMkLst>
            <pc:docMk/>
            <pc:sldMk cId="3526724077" sldId="2076138471"/>
            <ac:grpSpMk id="49" creationId="{150A9574-42E0-4D9D-BFC0-8F7E59D10052}"/>
          </ac:grpSpMkLst>
        </pc:grpChg>
        <pc:grpChg chg="add del mod">
          <ac:chgData name="Chris Mitchell" userId="7698eaff-15ef-4aaa-a9a1-be5b0bddb99a" providerId="ADAL" clId="{15FFC333-6EB2-4C1A-A037-48ABAB2983E4}" dt="2021-10-13T19:12:17.861" v="4358"/>
          <ac:grpSpMkLst>
            <pc:docMk/>
            <pc:sldMk cId="3526724077" sldId="2076138471"/>
            <ac:grpSpMk id="56" creationId="{4E81B9CF-89C5-4F7B-B1B6-4A7514D0CF54}"/>
          </ac:grpSpMkLst>
        </pc:grpChg>
        <pc:grpChg chg="add del mod">
          <ac:chgData name="Chris Mitchell" userId="7698eaff-15ef-4aaa-a9a1-be5b0bddb99a" providerId="ADAL" clId="{15FFC333-6EB2-4C1A-A037-48ABAB2983E4}" dt="2021-10-13T19:12:17.861" v="4358"/>
          <ac:grpSpMkLst>
            <pc:docMk/>
            <pc:sldMk cId="3526724077" sldId="2076138471"/>
            <ac:grpSpMk id="59" creationId="{724392D3-67EB-4636-A181-5B2D28C1409D}"/>
          </ac:grpSpMkLst>
        </pc:grpChg>
        <pc:grpChg chg="mod">
          <ac:chgData name="Chris Mitchell" userId="7698eaff-15ef-4aaa-a9a1-be5b0bddb99a" providerId="ADAL" clId="{15FFC333-6EB2-4C1A-A037-48ABAB2983E4}" dt="2021-10-13T19:12:12.929" v="4355"/>
          <ac:grpSpMkLst>
            <pc:docMk/>
            <pc:sldMk cId="3526724077" sldId="2076138471"/>
            <ac:grpSpMk id="61" creationId="{810F7F81-0CE2-4FB8-92DF-573D5D5989C8}"/>
          </ac:grpSpMkLst>
        </pc:grpChg>
        <pc:grpChg chg="add mod">
          <ac:chgData name="Chris Mitchell" userId="7698eaff-15ef-4aaa-a9a1-be5b0bddb99a" providerId="ADAL" clId="{15FFC333-6EB2-4C1A-A037-48ABAB2983E4}" dt="2021-10-13T19:12:23.615" v="4360" actId="1076"/>
          <ac:grpSpMkLst>
            <pc:docMk/>
            <pc:sldMk cId="3526724077" sldId="2076138471"/>
            <ac:grpSpMk id="74" creationId="{D6607846-250C-404F-9D34-E424E0D38A15}"/>
          </ac:grpSpMkLst>
        </pc:grpChg>
        <pc:grpChg chg="mod">
          <ac:chgData name="Chris Mitchell" userId="7698eaff-15ef-4aaa-a9a1-be5b0bddb99a" providerId="ADAL" clId="{15FFC333-6EB2-4C1A-A037-48ABAB2983E4}" dt="2021-10-13T19:12:23.615" v="4360" actId="1076"/>
          <ac:grpSpMkLst>
            <pc:docMk/>
            <pc:sldMk cId="3526724077" sldId="2076138471"/>
            <ac:grpSpMk id="76" creationId="{80BF2DA3-EE95-4C2E-945E-BB67FB7D48D0}"/>
          </ac:grpSpMkLst>
        </pc:grpChg>
        <pc:grpChg chg="add mod">
          <ac:chgData name="Chris Mitchell" userId="7698eaff-15ef-4aaa-a9a1-be5b0bddb99a" providerId="ADAL" clId="{15FFC333-6EB2-4C1A-A037-48ABAB2983E4}" dt="2021-10-13T19:12:23.615" v="4360" actId="1076"/>
          <ac:grpSpMkLst>
            <pc:docMk/>
            <pc:sldMk cId="3526724077" sldId="2076138471"/>
            <ac:grpSpMk id="81" creationId="{24852D77-4B36-4968-A1DF-61342CF66FF8}"/>
          </ac:grpSpMkLst>
        </pc:grpChg>
        <pc:grpChg chg="mod">
          <ac:chgData name="Chris Mitchell" userId="7698eaff-15ef-4aaa-a9a1-be5b0bddb99a" providerId="ADAL" clId="{15FFC333-6EB2-4C1A-A037-48ABAB2983E4}" dt="2021-10-13T19:12:23.615" v="4360" actId="1076"/>
          <ac:grpSpMkLst>
            <pc:docMk/>
            <pc:sldMk cId="3526724077" sldId="2076138471"/>
            <ac:grpSpMk id="83" creationId="{7BC99DE5-9B39-420C-8655-456DEA3E5B59}"/>
          </ac:grpSpMkLst>
        </pc:grpChg>
        <pc:grpChg chg="add mod">
          <ac:chgData name="Chris Mitchell" userId="7698eaff-15ef-4aaa-a9a1-be5b0bddb99a" providerId="ADAL" clId="{15FFC333-6EB2-4C1A-A037-48ABAB2983E4}" dt="2021-10-13T19:12:23.615" v="4360" actId="1076"/>
          <ac:grpSpMkLst>
            <pc:docMk/>
            <pc:sldMk cId="3526724077" sldId="2076138471"/>
            <ac:grpSpMk id="90" creationId="{4EEFC8CC-9A71-43A0-ABCF-52C417EB1FAA}"/>
          </ac:grpSpMkLst>
        </pc:grpChg>
        <pc:grpChg chg="add mod">
          <ac:chgData name="Chris Mitchell" userId="7698eaff-15ef-4aaa-a9a1-be5b0bddb99a" providerId="ADAL" clId="{15FFC333-6EB2-4C1A-A037-48ABAB2983E4}" dt="2021-10-13T19:12:23.615" v="4360" actId="1076"/>
          <ac:grpSpMkLst>
            <pc:docMk/>
            <pc:sldMk cId="3526724077" sldId="2076138471"/>
            <ac:grpSpMk id="93" creationId="{5FB07323-75C8-4BE0-9568-8F51B6FB7580}"/>
          </ac:grpSpMkLst>
        </pc:grpChg>
        <pc:grpChg chg="mod">
          <ac:chgData name="Chris Mitchell" userId="7698eaff-15ef-4aaa-a9a1-be5b0bddb99a" providerId="ADAL" clId="{15FFC333-6EB2-4C1A-A037-48ABAB2983E4}" dt="2021-10-13T19:12:23.615" v="4360" actId="1076"/>
          <ac:grpSpMkLst>
            <pc:docMk/>
            <pc:sldMk cId="3526724077" sldId="2076138471"/>
            <ac:grpSpMk id="95" creationId="{E85D83B0-B02F-49E5-8645-8986C20FEA30}"/>
          </ac:grpSpMkLst>
        </pc:grpChg>
        <pc:grpChg chg="add del mod">
          <ac:chgData name="Chris Mitchell" userId="7698eaff-15ef-4aaa-a9a1-be5b0bddb99a" providerId="ADAL" clId="{15FFC333-6EB2-4C1A-A037-48ABAB2983E4}" dt="2021-10-13T19:12:35.619" v="4364"/>
          <ac:grpSpMkLst>
            <pc:docMk/>
            <pc:sldMk cId="3526724077" sldId="2076138471"/>
            <ac:grpSpMk id="108" creationId="{244396BD-68ED-4691-A56D-AF3426986FA5}"/>
          </ac:grpSpMkLst>
        </pc:grpChg>
        <pc:grpChg chg="add mod">
          <ac:chgData name="Chris Mitchell" userId="7698eaff-15ef-4aaa-a9a1-be5b0bddb99a" providerId="ADAL" clId="{15FFC333-6EB2-4C1A-A037-48ABAB2983E4}" dt="2021-10-13T19:12:42.590" v="4366" actId="1076"/>
          <ac:grpSpMkLst>
            <pc:docMk/>
            <pc:sldMk cId="3526724077" sldId="2076138471"/>
            <ac:grpSpMk id="117" creationId="{338A5C7C-38F3-4EFC-BF8B-AF7EA25C7E8C}"/>
          </ac:grpSpMkLst>
        </pc:grpChg>
        <pc:picChg chg="mod">
          <ac:chgData name="Chris Mitchell" userId="7698eaff-15ef-4aaa-a9a1-be5b0bddb99a" providerId="ADAL" clId="{15FFC333-6EB2-4C1A-A037-48ABAB2983E4}" dt="2021-10-13T19:12:03.636" v="4350"/>
          <ac:picMkLst>
            <pc:docMk/>
            <pc:sldMk cId="3526724077" sldId="2076138471"/>
            <ac:picMk id="24" creationId="{F67E4C79-C949-4E51-8C1C-E441118C06C4}"/>
          </ac:picMkLst>
        </pc:picChg>
        <pc:picChg chg="mod">
          <ac:chgData name="Chris Mitchell" userId="7698eaff-15ef-4aaa-a9a1-be5b0bddb99a" providerId="ADAL" clId="{15FFC333-6EB2-4C1A-A037-48ABAB2983E4}" dt="2021-10-13T19:12:12.929" v="4355"/>
          <ac:picMkLst>
            <pc:docMk/>
            <pc:sldMk cId="3526724077" sldId="2076138471"/>
            <ac:picMk id="58" creationId="{C5F8A1A9-ADEE-4342-B5E9-C3B774E04F4B}"/>
          </ac:picMkLst>
        </pc:picChg>
        <pc:picChg chg="mod">
          <ac:chgData name="Chris Mitchell" userId="7698eaff-15ef-4aaa-a9a1-be5b0bddb99a" providerId="ADAL" clId="{15FFC333-6EB2-4C1A-A037-48ABAB2983E4}" dt="2021-10-13T19:12:23.615" v="4360" actId="1076"/>
          <ac:picMkLst>
            <pc:docMk/>
            <pc:sldMk cId="3526724077" sldId="2076138471"/>
            <ac:picMk id="92" creationId="{03FD280C-68B3-4E04-BD1A-D5AAFF24C3D6}"/>
          </ac:picMkLst>
        </pc:picChg>
      </pc:sldChg>
      <pc:sldChg chg="addSp delSp modSp add mod ord modShow">
        <pc:chgData name="Chris Mitchell" userId="7698eaff-15ef-4aaa-a9a1-be5b0bddb99a" providerId="ADAL" clId="{15FFC333-6EB2-4C1A-A037-48ABAB2983E4}" dt="2021-10-14T15:09:20.206" v="8815" actId="729"/>
        <pc:sldMkLst>
          <pc:docMk/>
          <pc:sldMk cId="2652320561" sldId="2076138472"/>
        </pc:sldMkLst>
        <pc:spChg chg="mod">
          <ac:chgData name="Chris Mitchell" userId="7698eaff-15ef-4aaa-a9a1-be5b0bddb99a" providerId="ADAL" clId="{15FFC333-6EB2-4C1A-A037-48ABAB2983E4}" dt="2021-10-13T19:13:24.784" v="4378" actId="1076"/>
          <ac:spMkLst>
            <pc:docMk/>
            <pc:sldMk cId="2652320561" sldId="2076138472"/>
            <ac:spMk id="46" creationId="{0DFC51E4-911F-4A82-8C6D-A4A196DE5579}"/>
          </ac:spMkLst>
        </pc:spChg>
        <pc:spChg chg="mod">
          <ac:chgData name="Chris Mitchell" userId="7698eaff-15ef-4aaa-a9a1-be5b0bddb99a" providerId="ADAL" clId="{15FFC333-6EB2-4C1A-A037-48ABAB2983E4}" dt="2021-10-13T19:13:24.784" v="4378" actId="1076"/>
          <ac:spMkLst>
            <pc:docMk/>
            <pc:sldMk cId="2652320561" sldId="2076138472"/>
            <ac:spMk id="47" creationId="{BBF82353-8BBB-4176-996D-319E0AA8B34C}"/>
          </ac:spMkLst>
        </pc:spChg>
        <pc:spChg chg="mod">
          <ac:chgData name="Chris Mitchell" userId="7698eaff-15ef-4aaa-a9a1-be5b0bddb99a" providerId="ADAL" clId="{15FFC333-6EB2-4C1A-A037-48ABAB2983E4}" dt="2021-10-13T19:13:24.784" v="4378" actId="1076"/>
          <ac:spMkLst>
            <pc:docMk/>
            <pc:sldMk cId="2652320561" sldId="2076138472"/>
            <ac:spMk id="48" creationId="{8AC508B4-8C51-48D1-B70E-A18E40C10C5F}"/>
          </ac:spMkLst>
        </pc:spChg>
        <pc:spChg chg="mod">
          <ac:chgData name="Chris Mitchell" userId="7698eaff-15ef-4aaa-a9a1-be5b0bddb99a" providerId="ADAL" clId="{15FFC333-6EB2-4C1A-A037-48ABAB2983E4}" dt="2021-10-13T19:13:24.784" v="4378" actId="1076"/>
          <ac:spMkLst>
            <pc:docMk/>
            <pc:sldMk cId="2652320561" sldId="2076138472"/>
            <ac:spMk id="49" creationId="{4554514E-5732-4860-9FFB-B2E4F7A32B91}"/>
          </ac:spMkLst>
        </pc:spChg>
        <pc:spChg chg="mod">
          <ac:chgData name="Chris Mitchell" userId="7698eaff-15ef-4aaa-a9a1-be5b0bddb99a" providerId="ADAL" clId="{15FFC333-6EB2-4C1A-A037-48ABAB2983E4}" dt="2021-10-13T19:13:24.784" v="4378" actId="1076"/>
          <ac:spMkLst>
            <pc:docMk/>
            <pc:sldMk cId="2652320561" sldId="2076138472"/>
            <ac:spMk id="50" creationId="{7BD14ECF-FF21-4906-AD82-A359C55DB974}"/>
          </ac:spMkLst>
        </pc:spChg>
        <pc:spChg chg="mod">
          <ac:chgData name="Chris Mitchell" userId="7698eaff-15ef-4aaa-a9a1-be5b0bddb99a" providerId="ADAL" clId="{15FFC333-6EB2-4C1A-A037-48ABAB2983E4}" dt="2021-10-13T19:13:24.784" v="4378" actId="1076"/>
          <ac:spMkLst>
            <pc:docMk/>
            <pc:sldMk cId="2652320561" sldId="2076138472"/>
            <ac:spMk id="51" creationId="{F8D972AE-8E84-4F1D-B7E9-520539405446}"/>
          </ac:spMkLst>
        </pc:spChg>
        <pc:spChg chg="mod">
          <ac:chgData name="Chris Mitchell" userId="7698eaff-15ef-4aaa-a9a1-be5b0bddb99a" providerId="ADAL" clId="{15FFC333-6EB2-4C1A-A037-48ABAB2983E4}" dt="2021-10-13T19:13:24.784" v="4378" actId="1076"/>
          <ac:spMkLst>
            <pc:docMk/>
            <pc:sldMk cId="2652320561" sldId="2076138472"/>
            <ac:spMk id="52" creationId="{0CBDBE6D-7479-4B33-B9C7-3FEB552234E3}"/>
          </ac:spMkLst>
        </pc:spChg>
        <pc:spChg chg="mod">
          <ac:chgData name="Chris Mitchell" userId="7698eaff-15ef-4aaa-a9a1-be5b0bddb99a" providerId="ADAL" clId="{15FFC333-6EB2-4C1A-A037-48ABAB2983E4}" dt="2021-10-13T19:13:24.784" v="4378" actId="1076"/>
          <ac:spMkLst>
            <pc:docMk/>
            <pc:sldMk cId="2652320561" sldId="2076138472"/>
            <ac:spMk id="53" creationId="{C2B3BF89-E4AC-4AC8-9BCA-844A1AFBA5FE}"/>
          </ac:spMkLst>
        </pc:spChg>
        <pc:spChg chg="mod">
          <ac:chgData name="Chris Mitchell" userId="7698eaff-15ef-4aaa-a9a1-be5b0bddb99a" providerId="ADAL" clId="{15FFC333-6EB2-4C1A-A037-48ABAB2983E4}" dt="2021-10-13T19:13:24.784" v="4378" actId="1076"/>
          <ac:spMkLst>
            <pc:docMk/>
            <pc:sldMk cId="2652320561" sldId="2076138472"/>
            <ac:spMk id="54" creationId="{FDD058BC-6635-494C-B5F7-09E4A83F635A}"/>
          </ac:spMkLst>
        </pc:spChg>
        <pc:spChg chg="mod">
          <ac:chgData name="Chris Mitchell" userId="7698eaff-15ef-4aaa-a9a1-be5b0bddb99a" providerId="ADAL" clId="{15FFC333-6EB2-4C1A-A037-48ABAB2983E4}" dt="2021-10-13T19:13:24.784" v="4378" actId="1076"/>
          <ac:spMkLst>
            <pc:docMk/>
            <pc:sldMk cId="2652320561" sldId="2076138472"/>
            <ac:spMk id="55" creationId="{50FB1B30-B334-41C9-A16C-D93947D3CBAD}"/>
          </ac:spMkLst>
        </pc:spChg>
        <pc:spChg chg="mod">
          <ac:chgData name="Chris Mitchell" userId="7698eaff-15ef-4aaa-a9a1-be5b0bddb99a" providerId="ADAL" clId="{15FFC333-6EB2-4C1A-A037-48ABAB2983E4}" dt="2021-10-13T19:13:24.784" v="4378" actId="1076"/>
          <ac:spMkLst>
            <pc:docMk/>
            <pc:sldMk cId="2652320561" sldId="2076138472"/>
            <ac:spMk id="56" creationId="{0BF603A2-249F-46B7-B24B-5CB17A2B584F}"/>
          </ac:spMkLst>
        </pc:spChg>
        <pc:spChg chg="mod">
          <ac:chgData name="Chris Mitchell" userId="7698eaff-15ef-4aaa-a9a1-be5b0bddb99a" providerId="ADAL" clId="{15FFC333-6EB2-4C1A-A037-48ABAB2983E4}" dt="2021-10-13T19:13:24.784" v="4378" actId="1076"/>
          <ac:spMkLst>
            <pc:docMk/>
            <pc:sldMk cId="2652320561" sldId="2076138472"/>
            <ac:spMk id="57" creationId="{A21933A2-74AB-413A-9F28-9638C0E9146D}"/>
          </ac:spMkLst>
        </pc:spChg>
        <pc:spChg chg="mod">
          <ac:chgData name="Chris Mitchell" userId="7698eaff-15ef-4aaa-a9a1-be5b0bddb99a" providerId="ADAL" clId="{15FFC333-6EB2-4C1A-A037-48ABAB2983E4}" dt="2021-10-13T19:13:24.784" v="4378" actId="1076"/>
          <ac:spMkLst>
            <pc:docMk/>
            <pc:sldMk cId="2652320561" sldId="2076138472"/>
            <ac:spMk id="58" creationId="{11524CBB-ADB5-4068-84BD-C58180334DAF}"/>
          </ac:spMkLst>
        </pc:spChg>
        <pc:spChg chg="mod">
          <ac:chgData name="Chris Mitchell" userId="7698eaff-15ef-4aaa-a9a1-be5b0bddb99a" providerId="ADAL" clId="{15FFC333-6EB2-4C1A-A037-48ABAB2983E4}" dt="2021-10-13T19:13:24.784" v="4378" actId="1076"/>
          <ac:spMkLst>
            <pc:docMk/>
            <pc:sldMk cId="2652320561" sldId="2076138472"/>
            <ac:spMk id="59" creationId="{17AE4C6D-2C04-43F2-8A01-D207F79C5513}"/>
          </ac:spMkLst>
        </pc:spChg>
        <pc:spChg chg="mod">
          <ac:chgData name="Chris Mitchell" userId="7698eaff-15ef-4aaa-a9a1-be5b0bddb99a" providerId="ADAL" clId="{15FFC333-6EB2-4C1A-A037-48ABAB2983E4}" dt="2021-10-13T19:13:24.784" v="4378" actId="1076"/>
          <ac:spMkLst>
            <pc:docMk/>
            <pc:sldMk cId="2652320561" sldId="2076138472"/>
            <ac:spMk id="60" creationId="{1A1FA6C1-9C26-4814-805F-B96F96E084EB}"/>
          </ac:spMkLst>
        </pc:spChg>
        <pc:spChg chg="mod">
          <ac:chgData name="Chris Mitchell" userId="7698eaff-15ef-4aaa-a9a1-be5b0bddb99a" providerId="ADAL" clId="{15FFC333-6EB2-4C1A-A037-48ABAB2983E4}" dt="2021-10-13T19:13:24.784" v="4378" actId="1076"/>
          <ac:spMkLst>
            <pc:docMk/>
            <pc:sldMk cId="2652320561" sldId="2076138472"/>
            <ac:spMk id="61" creationId="{1D7C37C7-2500-43BC-B9D8-C6C6559B7366}"/>
          </ac:spMkLst>
        </pc:spChg>
        <pc:spChg chg="mod">
          <ac:chgData name="Chris Mitchell" userId="7698eaff-15ef-4aaa-a9a1-be5b0bddb99a" providerId="ADAL" clId="{15FFC333-6EB2-4C1A-A037-48ABAB2983E4}" dt="2021-10-13T19:13:24.784" v="4378" actId="1076"/>
          <ac:spMkLst>
            <pc:docMk/>
            <pc:sldMk cId="2652320561" sldId="2076138472"/>
            <ac:spMk id="62" creationId="{FFDF3D77-7299-49A0-B853-CDC4229F9B6D}"/>
          </ac:spMkLst>
        </pc:spChg>
        <pc:spChg chg="mod">
          <ac:chgData name="Chris Mitchell" userId="7698eaff-15ef-4aaa-a9a1-be5b0bddb99a" providerId="ADAL" clId="{15FFC333-6EB2-4C1A-A037-48ABAB2983E4}" dt="2021-10-13T19:13:24.784" v="4378" actId="1076"/>
          <ac:spMkLst>
            <pc:docMk/>
            <pc:sldMk cId="2652320561" sldId="2076138472"/>
            <ac:spMk id="63" creationId="{EC5A7DFB-A1DA-4B73-87E4-14D8BADEF79D}"/>
          </ac:spMkLst>
        </pc:spChg>
        <pc:spChg chg="mod">
          <ac:chgData name="Chris Mitchell" userId="7698eaff-15ef-4aaa-a9a1-be5b0bddb99a" providerId="ADAL" clId="{15FFC333-6EB2-4C1A-A037-48ABAB2983E4}" dt="2021-10-13T19:13:24.784" v="4378" actId="1076"/>
          <ac:spMkLst>
            <pc:docMk/>
            <pc:sldMk cId="2652320561" sldId="2076138472"/>
            <ac:spMk id="64" creationId="{B73EA348-DC24-4002-BC86-8F2CA0F82EA3}"/>
          </ac:spMkLst>
        </pc:spChg>
        <pc:spChg chg="mod">
          <ac:chgData name="Chris Mitchell" userId="7698eaff-15ef-4aaa-a9a1-be5b0bddb99a" providerId="ADAL" clId="{15FFC333-6EB2-4C1A-A037-48ABAB2983E4}" dt="2021-10-13T19:13:24.784" v="4378" actId="1076"/>
          <ac:spMkLst>
            <pc:docMk/>
            <pc:sldMk cId="2652320561" sldId="2076138472"/>
            <ac:spMk id="65" creationId="{272B346C-B348-4261-A7B6-FA4FFC3F96E8}"/>
          </ac:spMkLst>
        </pc:spChg>
        <pc:spChg chg="mod">
          <ac:chgData name="Chris Mitchell" userId="7698eaff-15ef-4aaa-a9a1-be5b0bddb99a" providerId="ADAL" clId="{15FFC333-6EB2-4C1A-A037-48ABAB2983E4}" dt="2021-10-13T19:13:24.784" v="4378" actId="1076"/>
          <ac:spMkLst>
            <pc:docMk/>
            <pc:sldMk cId="2652320561" sldId="2076138472"/>
            <ac:spMk id="66" creationId="{EAD2E3EB-3714-4BA3-BEA4-EB3303004078}"/>
          </ac:spMkLst>
        </pc:spChg>
        <pc:spChg chg="mod">
          <ac:chgData name="Chris Mitchell" userId="7698eaff-15ef-4aaa-a9a1-be5b0bddb99a" providerId="ADAL" clId="{15FFC333-6EB2-4C1A-A037-48ABAB2983E4}" dt="2021-10-13T19:13:24.784" v="4378" actId="1076"/>
          <ac:spMkLst>
            <pc:docMk/>
            <pc:sldMk cId="2652320561" sldId="2076138472"/>
            <ac:spMk id="67" creationId="{985CDCE4-D4AC-4D17-9E2D-8B6A9F2DEA8F}"/>
          </ac:spMkLst>
        </pc:spChg>
        <pc:spChg chg="mod">
          <ac:chgData name="Chris Mitchell" userId="7698eaff-15ef-4aaa-a9a1-be5b0bddb99a" providerId="ADAL" clId="{15FFC333-6EB2-4C1A-A037-48ABAB2983E4}" dt="2021-10-13T19:13:24.784" v="4378" actId="1076"/>
          <ac:spMkLst>
            <pc:docMk/>
            <pc:sldMk cId="2652320561" sldId="2076138472"/>
            <ac:spMk id="68" creationId="{4632E7C2-7282-4677-8F23-FEC54438F13F}"/>
          </ac:spMkLst>
        </pc:spChg>
        <pc:spChg chg="mod">
          <ac:chgData name="Chris Mitchell" userId="7698eaff-15ef-4aaa-a9a1-be5b0bddb99a" providerId="ADAL" clId="{15FFC333-6EB2-4C1A-A037-48ABAB2983E4}" dt="2021-10-13T19:13:24.784" v="4378" actId="1076"/>
          <ac:spMkLst>
            <pc:docMk/>
            <pc:sldMk cId="2652320561" sldId="2076138472"/>
            <ac:spMk id="69" creationId="{F68742A5-C324-45C2-A0B8-15F20C5E5BDA}"/>
          </ac:spMkLst>
        </pc:spChg>
        <pc:spChg chg="mod">
          <ac:chgData name="Chris Mitchell" userId="7698eaff-15ef-4aaa-a9a1-be5b0bddb99a" providerId="ADAL" clId="{15FFC333-6EB2-4C1A-A037-48ABAB2983E4}" dt="2021-10-13T19:13:24.784" v="4378" actId="1076"/>
          <ac:spMkLst>
            <pc:docMk/>
            <pc:sldMk cId="2652320561" sldId="2076138472"/>
            <ac:spMk id="70" creationId="{200BC176-961B-4FE0-8401-FA3C94DC00A7}"/>
          </ac:spMkLst>
        </pc:spChg>
        <pc:spChg chg="mod">
          <ac:chgData name="Chris Mitchell" userId="7698eaff-15ef-4aaa-a9a1-be5b0bddb99a" providerId="ADAL" clId="{15FFC333-6EB2-4C1A-A037-48ABAB2983E4}" dt="2021-10-13T19:13:24.784" v="4378" actId="1076"/>
          <ac:spMkLst>
            <pc:docMk/>
            <pc:sldMk cId="2652320561" sldId="2076138472"/>
            <ac:spMk id="71" creationId="{DB371F19-C07E-45FF-9931-3C35233293DC}"/>
          </ac:spMkLst>
        </pc:spChg>
        <pc:spChg chg="mod">
          <ac:chgData name="Chris Mitchell" userId="7698eaff-15ef-4aaa-a9a1-be5b0bddb99a" providerId="ADAL" clId="{15FFC333-6EB2-4C1A-A037-48ABAB2983E4}" dt="2021-10-13T19:13:24.784" v="4378" actId="1076"/>
          <ac:spMkLst>
            <pc:docMk/>
            <pc:sldMk cId="2652320561" sldId="2076138472"/>
            <ac:spMk id="72" creationId="{7A86E9D5-A80E-40A0-84DC-8DA716A1C615}"/>
          </ac:spMkLst>
        </pc:spChg>
        <pc:spChg chg="mod">
          <ac:chgData name="Chris Mitchell" userId="7698eaff-15ef-4aaa-a9a1-be5b0bddb99a" providerId="ADAL" clId="{15FFC333-6EB2-4C1A-A037-48ABAB2983E4}" dt="2021-10-13T19:13:24.784" v="4378" actId="1076"/>
          <ac:spMkLst>
            <pc:docMk/>
            <pc:sldMk cId="2652320561" sldId="2076138472"/>
            <ac:spMk id="73" creationId="{4C71BD68-E0A1-4834-A9E6-454EAA2DE693}"/>
          </ac:spMkLst>
        </pc:spChg>
        <pc:spChg chg="del">
          <ac:chgData name="Chris Mitchell" userId="7698eaff-15ef-4aaa-a9a1-be5b0bddb99a" providerId="ADAL" clId="{15FFC333-6EB2-4C1A-A037-48ABAB2983E4}" dt="2021-10-13T19:13:04.656" v="4372" actId="478"/>
          <ac:spMkLst>
            <pc:docMk/>
            <pc:sldMk cId="2652320561" sldId="2076138472"/>
            <ac:spMk id="104" creationId="{EE5FC4E6-C8E1-41B6-BCA1-3C06C1590F94}"/>
          </ac:spMkLst>
        </pc:spChg>
        <pc:spChg chg="del">
          <ac:chgData name="Chris Mitchell" userId="7698eaff-15ef-4aaa-a9a1-be5b0bddb99a" providerId="ADAL" clId="{15FFC333-6EB2-4C1A-A037-48ABAB2983E4}" dt="2021-10-13T19:13:04.656" v="4372" actId="478"/>
          <ac:spMkLst>
            <pc:docMk/>
            <pc:sldMk cId="2652320561" sldId="2076138472"/>
            <ac:spMk id="105" creationId="{56934856-4EF4-4F84-BDA3-6420E6C32140}"/>
          </ac:spMkLst>
        </pc:spChg>
        <pc:spChg chg="del">
          <ac:chgData name="Chris Mitchell" userId="7698eaff-15ef-4aaa-a9a1-be5b0bddb99a" providerId="ADAL" clId="{15FFC333-6EB2-4C1A-A037-48ABAB2983E4}" dt="2021-10-13T19:13:04.656" v="4372" actId="478"/>
          <ac:spMkLst>
            <pc:docMk/>
            <pc:sldMk cId="2652320561" sldId="2076138472"/>
            <ac:spMk id="106" creationId="{C84669E1-C7DA-418B-864E-3E83A12B8CB7}"/>
          </ac:spMkLst>
        </pc:spChg>
        <pc:spChg chg="del">
          <ac:chgData name="Chris Mitchell" userId="7698eaff-15ef-4aaa-a9a1-be5b0bddb99a" providerId="ADAL" clId="{15FFC333-6EB2-4C1A-A037-48ABAB2983E4}" dt="2021-10-13T19:13:04.656" v="4372" actId="478"/>
          <ac:spMkLst>
            <pc:docMk/>
            <pc:sldMk cId="2652320561" sldId="2076138472"/>
            <ac:spMk id="107" creationId="{857DEEDA-E0EF-4416-812B-D1ADA9E94D1C}"/>
          </ac:spMkLst>
        </pc:spChg>
        <pc:spChg chg="mod">
          <ac:chgData name="Chris Mitchell" userId="7698eaff-15ef-4aaa-a9a1-be5b0bddb99a" providerId="ADAL" clId="{15FFC333-6EB2-4C1A-A037-48ABAB2983E4}" dt="2021-10-13T19:13:24.784" v="4378" actId="1076"/>
          <ac:spMkLst>
            <pc:docMk/>
            <pc:sldMk cId="2652320561" sldId="2076138472"/>
            <ac:spMk id="108" creationId="{0CB4101B-D667-4A1F-BF2E-F5204B4F4E43}"/>
          </ac:spMkLst>
        </pc:spChg>
        <pc:spChg chg="mod">
          <ac:chgData name="Chris Mitchell" userId="7698eaff-15ef-4aaa-a9a1-be5b0bddb99a" providerId="ADAL" clId="{15FFC333-6EB2-4C1A-A037-48ABAB2983E4}" dt="2021-10-13T19:13:24.784" v="4378" actId="1076"/>
          <ac:spMkLst>
            <pc:docMk/>
            <pc:sldMk cId="2652320561" sldId="2076138472"/>
            <ac:spMk id="109" creationId="{91AB5A75-1E64-4484-B330-E841303E5BC0}"/>
          </ac:spMkLst>
        </pc:spChg>
        <pc:spChg chg="mod">
          <ac:chgData name="Chris Mitchell" userId="7698eaff-15ef-4aaa-a9a1-be5b0bddb99a" providerId="ADAL" clId="{15FFC333-6EB2-4C1A-A037-48ABAB2983E4}" dt="2021-10-13T19:13:24.784" v="4378" actId="1076"/>
          <ac:spMkLst>
            <pc:docMk/>
            <pc:sldMk cId="2652320561" sldId="2076138472"/>
            <ac:spMk id="110" creationId="{70E63628-99FB-4CC9-A6CB-DE697AF6FBE0}"/>
          </ac:spMkLst>
        </pc:spChg>
        <pc:spChg chg="mod">
          <ac:chgData name="Chris Mitchell" userId="7698eaff-15ef-4aaa-a9a1-be5b0bddb99a" providerId="ADAL" clId="{15FFC333-6EB2-4C1A-A037-48ABAB2983E4}" dt="2021-10-13T19:13:24.784" v="4378" actId="1076"/>
          <ac:spMkLst>
            <pc:docMk/>
            <pc:sldMk cId="2652320561" sldId="2076138472"/>
            <ac:spMk id="111" creationId="{F725EDED-609B-401A-BAA8-9F8917449D0F}"/>
          </ac:spMkLst>
        </pc:spChg>
        <pc:spChg chg="mod">
          <ac:chgData name="Chris Mitchell" userId="7698eaff-15ef-4aaa-a9a1-be5b0bddb99a" providerId="ADAL" clId="{15FFC333-6EB2-4C1A-A037-48ABAB2983E4}" dt="2021-10-13T19:13:24.784" v="4378" actId="1076"/>
          <ac:spMkLst>
            <pc:docMk/>
            <pc:sldMk cId="2652320561" sldId="2076138472"/>
            <ac:spMk id="112" creationId="{69985497-EA88-41E0-8C0F-AE759C5FBE86}"/>
          </ac:spMkLst>
        </pc:spChg>
        <pc:spChg chg="mod">
          <ac:chgData name="Chris Mitchell" userId="7698eaff-15ef-4aaa-a9a1-be5b0bddb99a" providerId="ADAL" clId="{15FFC333-6EB2-4C1A-A037-48ABAB2983E4}" dt="2021-10-13T19:13:24.784" v="4378" actId="1076"/>
          <ac:spMkLst>
            <pc:docMk/>
            <pc:sldMk cId="2652320561" sldId="2076138472"/>
            <ac:spMk id="113" creationId="{C2CE9C1E-CB3C-48E1-B12E-23DED016F403}"/>
          </ac:spMkLst>
        </pc:spChg>
        <pc:spChg chg="mod">
          <ac:chgData name="Chris Mitchell" userId="7698eaff-15ef-4aaa-a9a1-be5b0bddb99a" providerId="ADAL" clId="{15FFC333-6EB2-4C1A-A037-48ABAB2983E4}" dt="2021-10-13T19:13:24.784" v="4378" actId="1076"/>
          <ac:spMkLst>
            <pc:docMk/>
            <pc:sldMk cId="2652320561" sldId="2076138472"/>
            <ac:spMk id="114" creationId="{4F4D5F2A-4180-4C07-84AF-E275D34837F7}"/>
          </ac:spMkLst>
        </pc:spChg>
        <pc:spChg chg="mod">
          <ac:chgData name="Chris Mitchell" userId="7698eaff-15ef-4aaa-a9a1-be5b0bddb99a" providerId="ADAL" clId="{15FFC333-6EB2-4C1A-A037-48ABAB2983E4}" dt="2021-10-13T19:13:24.784" v="4378" actId="1076"/>
          <ac:spMkLst>
            <pc:docMk/>
            <pc:sldMk cId="2652320561" sldId="2076138472"/>
            <ac:spMk id="115" creationId="{B3754463-5E81-4AA8-9A1F-218E78123108}"/>
          </ac:spMkLst>
        </pc:spChg>
        <pc:spChg chg="mod">
          <ac:chgData name="Chris Mitchell" userId="7698eaff-15ef-4aaa-a9a1-be5b0bddb99a" providerId="ADAL" clId="{15FFC333-6EB2-4C1A-A037-48ABAB2983E4}" dt="2021-10-13T19:13:43.178" v="4380" actId="1076"/>
          <ac:spMkLst>
            <pc:docMk/>
            <pc:sldMk cId="2652320561" sldId="2076138472"/>
            <ac:spMk id="126" creationId="{8966BB00-BB53-4F4A-859E-C1A64A69591F}"/>
          </ac:spMkLst>
        </pc:spChg>
        <pc:spChg chg="mod">
          <ac:chgData name="Chris Mitchell" userId="7698eaff-15ef-4aaa-a9a1-be5b0bddb99a" providerId="ADAL" clId="{15FFC333-6EB2-4C1A-A037-48ABAB2983E4}" dt="2021-10-13T19:13:43.178" v="4380" actId="1076"/>
          <ac:spMkLst>
            <pc:docMk/>
            <pc:sldMk cId="2652320561" sldId="2076138472"/>
            <ac:spMk id="128" creationId="{1294BA6C-F750-4C26-9C1A-DAA8C40B27F9}"/>
          </ac:spMkLst>
        </pc:spChg>
        <pc:spChg chg="mod">
          <ac:chgData name="Chris Mitchell" userId="7698eaff-15ef-4aaa-a9a1-be5b0bddb99a" providerId="ADAL" clId="{15FFC333-6EB2-4C1A-A037-48ABAB2983E4}" dt="2021-10-13T19:13:43.178" v="4380" actId="1076"/>
          <ac:spMkLst>
            <pc:docMk/>
            <pc:sldMk cId="2652320561" sldId="2076138472"/>
            <ac:spMk id="129" creationId="{19AA42E0-3D4B-4578-BED4-1A93850323A5}"/>
          </ac:spMkLst>
        </pc:spChg>
        <pc:spChg chg="mod">
          <ac:chgData name="Chris Mitchell" userId="7698eaff-15ef-4aaa-a9a1-be5b0bddb99a" providerId="ADAL" clId="{15FFC333-6EB2-4C1A-A037-48ABAB2983E4}" dt="2021-10-13T19:13:43.178" v="4380" actId="1076"/>
          <ac:spMkLst>
            <pc:docMk/>
            <pc:sldMk cId="2652320561" sldId="2076138472"/>
            <ac:spMk id="130" creationId="{8D205CF0-B9D2-49A0-BB8C-2DF1C948F372}"/>
          </ac:spMkLst>
        </pc:spChg>
        <pc:spChg chg="mod">
          <ac:chgData name="Chris Mitchell" userId="7698eaff-15ef-4aaa-a9a1-be5b0bddb99a" providerId="ADAL" clId="{15FFC333-6EB2-4C1A-A037-48ABAB2983E4}" dt="2021-10-13T19:13:43.178" v="4380" actId="1076"/>
          <ac:spMkLst>
            <pc:docMk/>
            <pc:sldMk cId="2652320561" sldId="2076138472"/>
            <ac:spMk id="131" creationId="{964F28A4-8195-4D63-A095-E7C591F6FAF3}"/>
          </ac:spMkLst>
        </pc:spChg>
        <pc:spChg chg="mod">
          <ac:chgData name="Chris Mitchell" userId="7698eaff-15ef-4aaa-a9a1-be5b0bddb99a" providerId="ADAL" clId="{15FFC333-6EB2-4C1A-A037-48ABAB2983E4}" dt="2021-10-13T19:13:43.178" v="4380" actId="1076"/>
          <ac:spMkLst>
            <pc:docMk/>
            <pc:sldMk cId="2652320561" sldId="2076138472"/>
            <ac:spMk id="133" creationId="{99C3DBC4-D207-4322-93EF-2499F4913AA8}"/>
          </ac:spMkLst>
        </pc:spChg>
        <pc:spChg chg="mod">
          <ac:chgData name="Chris Mitchell" userId="7698eaff-15ef-4aaa-a9a1-be5b0bddb99a" providerId="ADAL" clId="{15FFC333-6EB2-4C1A-A037-48ABAB2983E4}" dt="2021-10-13T19:13:43.178" v="4380" actId="1076"/>
          <ac:spMkLst>
            <pc:docMk/>
            <pc:sldMk cId="2652320561" sldId="2076138472"/>
            <ac:spMk id="135" creationId="{ED9341D5-D4E6-436B-87C6-8A6274AFBC2B}"/>
          </ac:spMkLst>
        </pc:spChg>
        <pc:spChg chg="mod">
          <ac:chgData name="Chris Mitchell" userId="7698eaff-15ef-4aaa-a9a1-be5b0bddb99a" providerId="ADAL" clId="{15FFC333-6EB2-4C1A-A037-48ABAB2983E4}" dt="2021-10-13T19:13:43.178" v="4380" actId="1076"/>
          <ac:spMkLst>
            <pc:docMk/>
            <pc:sldMk cId="2652320561" sldId="2076138472"/>
            <ac:spMk id="136" creationId="{65423A07-A973-49A5-86FF-C4C17C24CD4D}"/>
          </ac:spMkLst>
        </pc:spChg>
        <pc:spChg chg="mod">
          <ac:chgData name="Chris Mitchell" userId="7698eaff-15ef-4aaa-a9a1-be5b0bddb99a" providerId="ADAL" clId="{15FFC333-6EB2-4C1A-A037-48ABAB2983E4}" dt="2021-10-13T19:13:43.178" v="4380" actId="1076"/>
          <ac:spMkLst>
            <pc:docMk/>
            <pc:sldMk cId="2652320561" sldId="2076138472"/>
            <ac:spMk id="137" creationId="{8673AB68-CF91-4DD1-A9FC-65ADC2AD7B68}"/>
          </ac:spMkLst>
        </pc:spChg>
        <pc:spChg chg="mod">
          <ac:chgData name="Chris Mitchell" userId="7698eaff-15ef-4aaa-a9a1-be5b0bddb99a" providerId="ADAL" clId="{15FFC333-6EB2-4C1A-A037-48ABAB2983E4}" dt="2021-10-13T19:13:43.178" v="4380" actId="1076"/>
          <ac:spMkLst>
            <pc:docMk/>
            <pc:sldMk cId="2652320561" sldId="2076138472"/>
            <ac:spMk id="138" creationId="{56219C7E-AFC1-4F1E-B3C3-CDAF8BB07CF4}"/>
          </ac:spMkLst>
        </pc:spChg>
        <pc:spChg chg="mod">
          <ac:chgData name="Chris Mitchell" userId="7698eaff-15ef-4aaa-a9a1-be5b0bddb99a" providerId="ADAL" clId="{15FFC333-6EB2-4C1A-A037-48ABAB2983E4}" dt="2021-10-13T19:13:43.178" v="4380" actId="1076"/>
          <ac:spMkLst>
            <pc:docMk/>
            <pc:sldMk cId="2652320561" sldId="2076138472"/>
            <ac:spMk id="139" creationId="{82614CC6-D6EC-4816-9D8B-9BA5688B992B}"/>
          </ac:spMkLst>
        </pc:spChg>
        <pc:spChg chg="mod">
          <ac:chgData name="Chris Mitchell" userId="7698eaff-15ef-4aaa-a9a1-be5b0bddb99a" providerId="ADAL" clId="{15FFC333-6EB2-4C1A-A037-48ABAB2983E4}" dt="2021-10-13T19:13:43.178" v="4380" actId="1076"/>
          <ac:spMkLst>
            <pc:docMk/>
            <pc:sldMk cId="2652320561" sldId="2076138472"/>
            <ac:spMk id="140" creationId="{E2ED5F10-DF9C-40ED-A789-B4AEC7093AD1}"/>
          </ac:spMkLst>
        </pc:spChg>
        <pc:spChg chg="mod">
          <ac:chgData name="Chris Mitchell" userId="7698eaff-15ef-4aaa-a9a1-be5b0bddb99a" providerId="ADAL" clId="{15FFC333-6EB2-4C1A-A037-48ABAB2983E4}" dt="2021-10-13T19:13:43.178" v="4380" actId="1076"/>
          <ac:spMkLst>
            <pc:docMk/>
            <pc:sldMk cId="2652320561" sldId="2076138472"/>
            <ac:spMk id="142" creationId="{5AEDAD41-75F6-4E7C-9546-3B1727397CF1}"/>
          </ac:spMkLst>
        </pc:spChg>
        <pc:spChg chg="mod">
          <ac:chgData name="Chris Mitchell" userId="7698eaff-15ef-4aaa-a9a1-be5b0bddb99a" providerId="ADAL" clId="{15FFC333-6EB2-4C1A-A037-48ABAB2983E4}" dt="2021-10-13T19:13:43.178" v="4380" actId="1076"/>
          <ac:spMkLst>
            <pc:docMk/>
            <pc:sldMk cId="2652320561" sldId="2076138472"/>
            <ac:spMk id="145" creationId="{B067BAA3-94D9-4581-81C3-47933E8EEB6C}"/>
          </ac:spMkLst>
        </pc:spChg>
        <pc:spChg chg="mod">
          <ac:chgData name="Chris Mitchell" userId="7698eaff-15ef-4aaa-a9a1-be5b0bddb99a" providerId="ADAL" clId="{15FFC333-6EB2-4C1A-A037-48ABAB2983E4}" dt="2021-10-13T19:13:43.178" v="4380" actId="1076"/>
          <ac:spMkLst>
            <pc:docMk/>
            <pc:sldMk cId="2652320561" sldId="2076138472"/>
            <ac:spMk id="147" creationId="{FA062FDD-48F0-412C-BE01-A55F1D47A268}"/>
          </ac:spMkLst>
        </pc:spChg>
        <pc:spChg chg="mod">
          <ac:chgData name="Chris Mitchell" userId="7698eaff-15ef-4aaa-a9a1-be5b0bddb99a" providerId="ADAL" clId="{15FFC333-6EB2-4C1A-A037-48ABAB2983E4}" dt="2021-10-13T19:13:43.178" v="4380" actId="1076"/>
          <ac:spMkLst>
            <pc:docMk/>
            <pc:sldMk cId="2652320561" sldId="2076138472"/>
            <ac:spMk id="148" creationId="{318F668D-EC80-45AD-AB91-27CBE9C14CA1}"/>
          </ac:spMkLst>
        </pc:spChg>
        <pc:spChg chg="mod">
          <ac:chgData name="Chris Mitchell" userId="7698eaff-15ef-4aaa-a9a1-be5b0bddb99a" providerId="ADAL" clId="{15FFC333-6EB2-4C1A-A037-48ABAB2983E4}" dt="2021-10-13T19:13:43.178" v="4380" actId="1076"/>
          <ac:spMkLst>
            <pc:docMk/>
            <pc:sldMk cId="2652320561" sldId="2076138472"/>
            <ac:spMk id="149" creationId="{58CD1CD4-CD93-4CCC-BC77-CB313895EB97}"/>
          </ac:spMkLst>
        </pc:spChg>
        <pc:spChg chg="mod">
          <ac:chgData name="Chris Mitchell" userId="7698eaff-15ef-4aaa-a9a1-be5b0bddb99a" providerId="ADAL" clId="{15FFC333-6EB2-4C1A-A037-48ABAB2983E4}" dt="2021-10-13T19:13:43.178" v="4380" actId="1076"/>
          <ac:spMkLst>
            <pc:docMk/>
            <pc:sldMk cId="2652320561" sldId="2076138472"/>
            <ac:spMk id="150" creationId="{B3E14123-0A44-4051-94F9-58EA7C9B4960}"/>
          </ac:spMkLst>
        </pc:spChg>
        <pc:spChg chg="mod">
          <ac:chgData name="Chris Mitchell" userId="7698eaff-15ef-4aaa-a9a1-be5b0bddb99a" providerId="ADAL" clId="{15FFC333-6EB2-4C1A-A037-48ABAB2983E4}" dt="2021-10-13T19:13:43.178" v="4380" actId="1076"/>
          <ac:spMkLst>
            <pc:docMk/>
            <pc:sldMk cId="2652320561" sldId="2076138472"/>
            <ac:spMk id="151" creationId="{CA84AB12-3F27-43B2-BC81-F34E6051C6BB}"/>
          </ac:spMkLst>
        </pc:spChg>
        <pc:spChg chg="mod">
          <ac:chgData name="Chris Mitchell" userId="7698eaff-15ef-4aaa-a9a1-be5b0bddb99a" providerId="ADAL" clId="{15FFC333-6EB2-4C1A-A037-48ABAB2983E4}" dt="2021-10-13T19:13:43.178" v="4380" actId="1076"/>
          <ac:spMkLst>
            <pc:docMk/>
            <pc:sldMk cId="2652320561" sldId="2076138472"/>
            <ac:spMk id="152" creationId="{AF4991BD-93AC-4132-B978-01B9428D9F66}"/>
          </ac:spMkLst>
        </pc:spChg>
        <pc:spChg chg="mod">
          <ac:chgData name="Chris Mitchell" userId="7698eaff-15ef-4aaa-a9a1-be5b0bddb99a" providerId="ADAL" clId="{15FFC333-6EB2-4C1A-A037-48ABAB2983E4}" dt="2021-10-13T19:13:43.178" v="4380" actId="1076"/>
          <ac:spMkLst>
            <pc:docMk/>
            <pc:sldMk cId="2652320561" sldId="2076138472"/>
            <ac:spMk id="153" creationId="{883F63C8-CBB3-4A7B-AD20-4E16157B97DC}"/>
          </ac:spMkLst>
        </pc:spChg>
        <pc:spChg chg="mod">
          <ac:chgData name="Chris Mitchell" userId="7698eaff-15ef-4aaa-a9a1-be5b0bddb99a" providerId="ADAL" clId="{15FFC333-6EB2-4C1A-A037-48ABAB2983E4}" dt="2021-10-13T19:13:43.178" v="4380" actId="1076"/>
          <ac:spMkLst>
            <pc:docMk/>
            <pc:sldMk cId="2652320561" sldId="2076138472"/>
            <ac:spMk id="154" creationId="{263B4CAF-B1A9-4992-AA75-C2CC27ADF1FE}"/>
          </ac:spMkLst>
        </pc:spChg>
        <pc:spChg chg="add mod">
          <ac:chgData name="Chris Mitchell" userId="7698eaff-15ef-4aaa-a9a1-be5b0bddb99a" providerId="ADAL" clId="{15FFC333-6EB2-4C1A-A037-48ABAB2983E4}" dt="2021-10-13T19:13:43.178" v="4380" actId="1076"/>
          <ac:spMkLst>
            <pc:docMk/>
            <pc:sldMk cId="2652320561" sldId="2076138472"/>
            <ac:spMk id="155" creationId="{D6A17A31-A89C-4DD5-84E6-6E006C46D768}"/>
          </ac:spMkLst>
        </pc:spChg>
        <pc:spChg chg="add mod">
          <ac:chgData name="Chris Mitchell" userId="7698eaff-15ef-4aaa-a9a1-be5b0bddb99a" providerId="ADAL" clId="{15FFC333-6EB2-4C1A-A037-48ABAB2983E4}" dt="2021-10-13T19:13:43.178" v="4380" actId="1076"/>
          <ac:spMkLst>
            <pc:docMk/>
            <pc:sldMk cId="2652320561" sldId="2076138472"/>
            <ac:spMk id="156" creationId="{BA5D459A-2BAC-43F0-9A35-13474F0B1E29}"/>
          </ac:spMkLst>
        </pc:spChg>
        <pc:spChg chg="add mod">
          <ac:chgData name="Chris Mitchell" userId="7698eaff-15ef-4aaa-a9a1-be5b0bddb99a" providerId="ADAL" clId="{15FFC333-6EB2-4C1A-A037-48ABAB2983E4}" dt="2021-10-13T19:13:43.178" v="4380" actId="1076"/>
          <ac:spMkLst>
            <pc:docMk/>
            <pc:sldMk cId="2652320561" sldId="2076138472"/>
            <ac:spMk id="157" creationId="{F5C556E9-F708-4AA6-8F69-B3D64E255FE8}"/>
          </ac:spMkLst>
        </pc:spChg>
        <pc:spChg chg="add mod">
          <ac:chgData name="Chris Mitchell" userId="7698eaff-15ef-4aaa-a9a1-be5b0bddb99a" providerId="ADAL" clId="{15FFC333-6EB2-4C1A-A037-48ABAB2983E4}" dt="2021-10-13T19:13:43.178" v="4380" actId="1076"/>
          <ac:spMkLst>
            <pc:docMk/>
            <pc:sldMk cId="2652320561" sldId="2076138472"/>
            <ac:spMk id="158" creationId="{131AF4F6-A1B6-4215-9D57-47686E3AA810}"/>
          </ac:spMkLst>
        </pc:spChg>
        <pc:grpChg chg="add mod">
          <ac:chgData name="Chris Mitchell" userId="7698eaff-15ef-4aaa-a9a1-be5b0bddb99a" providerId="ADAL" clId="{15FFC333-6EB2-4C1A-A037-48ABAB2983E4}" dt="2021-10-13T19:13:24.784" v="4378" actId="1076"/>
          <ac:grpSpMkLst>
            <pc:docMk/>
            <pc:sldMk cId="2652320561" sldId="2076138472"/>
            <ac:grpSpMk id="45" creationId="{257727DA-832E-4DE5-A856-CF9547C3647E}"/>
          </ac:grpSpMkLst>
        </pc:grpChg>
        <pc:grpChg chg="del">
          <ac:chgData name="Chris Mitchell" userId="7698eaff-15ef-4aaa-a9a1-be5b0bddb99a" providerId="ADAL" clId="{15FFC333-6EB2-4C1A-A037-48ABAB2983E4}" dt="2021-10-13T19:13:04.656" v="4372" actId="478"/>
          <ac:grpSpMkLst>
            <pc:docMk/>
            <pc:sldMk cId="2652320561" sldId="2076138472"/>
            <ac:grpSpMk id="74" creationId="{D6607846-250C-404F-9D34-E424E0D38A15}"/>
          </ac:grpSpMkLst>
        </pc:grpChg>
        <pc:grpChg chg="del">
          <ac:chgData name="Chris Mitchell" userId="7698eaff-15ef-4aaa-a9a1-be5b0bddb99a" providerId="ADAL" clId="{15FFC333-6EB2-4C1A-A037-48ABAB2983E4}" dt="2021-10-13T19:13:04.656" v="4372" actId="478"/>
          <ac:grpSpMkLst>
            <pc:docMk/>
            <pc:sldMk cId="2652320561" sldId="2076138472"/>
            <ac:grpSpMk id="81" creationId="{24852D77-4B36-4968-A1DF-61342CF66FF8}"/>
          </ac:grpSpMkLst>
        </pc:grpChg>
        <pc:grpChg chg="del">
          <ac:chgData name="Chris Mitchell" userId="7698eaff-15ef-4aaa-a9a1-be5b0bddb99a" providerId="ADAL" clId="{15FFC333-6EB2-4C1A-A037-48ABAB2983E4}" dt="2021-10-13T19:13:04.656" v="4372" actId="478"/>
          <ac:grpSpMkLst>
            <pc:docMk/>
            <pc:sldMk cId="2652320561" sldId="2076138472"/>
            <ac:grpSpMk id="90" creationId="{4EEFC8CC-9A71-43A0-ABCF-52C417EB1FAA}"/>
          </ac:grpSpMkLst>
        </pc:grpChg>
        <pc:grpChg chg="del">
          <ac:chgData name="Chris Mitchell" userId="7698eaff-15ef-4aaa-a9a1-be5b0bddb99a" providerId="ADAL" clId="{15FFC333-6EB2-4C1A-A037-48ABAB2983E4}" dt="2021-10-13T19:13:04.656" v="4372" actId="478"/>
          <ac:grpSpMkLst>
            <pc:docMk/>
            <pc:sldMk cId="2652320561" sldId="2076138472"/>
            <ac:grpSpMk id="93" creationId="{5FB07323-75C8-4BE0-9568-8F51B6FB7580}"/>
          </ac:grpSpMkLst>
        </pc:grpChg>
        <pc:grpChg chg="add mod">
          <ac:chgData name="Chris Mitchell" userId="7698eaff-15ef-4aaa-a9a1-be5b0bddb99a" providerId="ADAL" clId="{15FFC333-6EB2-4C1A-A037-48ABAB2983E4}" dt="2021-10-13T19:13:43.178" v="4380" actId="1076"/>
          <ac:grpSpMkLst>
            <pc:docMk/>
            <pc:sldMk cId="2652320561" sldId="2076138472"/>
            <ac:grpSpMk id="116" creationId="{8892BDE1-FE3A-4FFD-B378-556F0F760BBF}"/>
          </ac:grpSpMkLst>
        </pc:grpChg>
        <pc:grpChg chg="del">
          <ac:chgData name="Chris Mitchell" userId="7698eaff-15ef-4aaa-a9a1-be5b0bddb99a" providerId="ADAL" clId="{15FFC333-6EB2-4C1A-A037-48ABAB2983E4}" dt="2021-10-13T19:13:00.356" v="4371" actId="478"/>
          <ac:grpSpMkLst>
            <pc:docMk/>
            <pc:sldMk cId="2652320561" sldId="2076138472"/>
            <ac:grpSpMk id="117" creationId="{338A5C7C-38F3-4EFC-BF8B-AF7EA25C7E8C}"/>
          </ac:grpSpMkLst>
        </pc:grpChg>
        <pc:grpChg chg="mod">
          <ac:chgData name="Chris Mitchell" userId="7698eaff-15ef-4aaa-a9a1-be5b0bddb99a" providerId="ADAL" clId="{15FFC333-6EB2-4C1A-A037-48ABAB2983E4}" dt="2021-10-13T19:13:43.178" v="4380" actId="1076"/>
          <ac:grpSpMkLst>
            <pc:docMk/>
            <pc:sldMk cId="2652320561" sldId="2076138472"/>
            <ac:grpSpMk id="127" creationId="{F9CE21A8-CEFC-4B0D-9C84-A68996B6D9AE}"/>
          </ac:grpSpMkLst>
        </pc:grpChg>
        <pc:grpChg chg="add mod">
          <ac:chgData name="Chris Mitchell" userId="7698eaff-15ef-4aaa-a9a1-be5b0bddb99a" providerId="ADAL" clId="{15FFC333-6EB2-4C1A-A037-48ABAB2983E4}" dt="2021-10-13T19:13:43.178" v="4380" actId="1076"/>
          <ac:grpSpMkLst>
            <pc:docMk/>
            <pc:sldMk cId="2652320561" sldId="2076138472"/>
            <ac:grpSpMk id="132" creationId="{B2497E50-9DD0-4E92-9634-EB1DCBD5C538}"/>
          </ac:grpSpMkLst>
        </pc:grpChg>
        <pc:grpChg chg="mod">
          <ac:chgData name="Chris Mitchell" userId="7698eaff-15ef-4aaa-a9a1-be5b0bddb99a" providerId="ADAL" clId="{15FFC333-6EB2-4C1A-A037-48ABAB2983E4}" dt="2021-10-13T19:13:43.178" v="4380" actId="1076"/>
          <ac:grpSpMkLst>
            <pc:docMk/>
            <pc:sldMk cId="2652320561" sldId="2076138472"/>
            <ac:grpSpMk id="134" creationId="{EDF9E033-A530-4A18-A294-D0843B0A78BF}"/>
          </ac:grpSpMkLst>
        </pc:grpChg>
        <pc:grpChg chg="add mod">
          <ac:chgData name="Chris Mitchell" userId="7698eaff-15ef-4aaa-a9a1-be5b0bddb99a" providerId="ADAL" clId="{15FFC333-6EB2-4C1A-A037-48ABAB2983E4}" dt="2021-10-13T19:13:43.178" v="4380" actId="1076"/>
          <ac:grpSpMkLst>
            <pc:docMk/>
            <pc:sldMk cId="2652320561" sldId="2076138472"/>
            <ac:grpSpMk id="141" creationId="{DEE74861-FC3D-4754-B369-38997D4BD888}"/>
          </ac:grpSpMkLst>
        </pc:grpChg>
        <pc:grpChg chg="add mod">
          <ac:chgData name="Chris Mitchell" userId="7698eaff-15ef-4aaa-a9a1-be5b0bddb99a" providerId="ADAL" clId="{15FFC333-6EB2-4C1A-A037-48ABAB2983E4}" dt="2021-10-13T19:13:43.178" v="4380" actId="1076"/>
          <ac:grpSpMkLst>
            <pc:docMk/>
            <pc:sldMk cId="2652320561" sldId="2076138472"/>
            <ac:grpSpMk id="144" creationId="{36A5B2AF-CA0C-48C0-9E4E-4112D58EFA75}"/>
          </ac:grpSpMkLst>
        </pc:grpChg>
        <pc:grpChg chg="mod">
          <ac:chgData name="Chris Mitchell" userId="7698eaff-15ef-4aaa-a9a1-be5b0bddb99a" providerId="ADAL" clId="{15FFC333-6EB2-4C1A-A037-48ABAB2983E4}" dt="2021-10-13T19:13:43.178" v="4380" actId="1076"/>
          <ac:grpSpMkLst>
            <pc:docMk/>
            <pc:sldMk cId="2652320561" sldId="2076138472"/>
            <ac:grpSpMk id="146" creationId="{C003AB53-36F9-40DF-B4B9-574950C6A60C}"/>
          </ac:grpSpMkLst>
        </pc:grpChg>
        <pc:picChg chg="mod">
          <ac:chgData name="Chris Mitchell" userId="7698eaff-15ef-4aaa-a9a1-be5b0bddb99a" providerId="ADAL" clId="{15FFC333-6EB2-4C1A-A037-48ABAB2983E4}" dt="2021-10-13T19:13:43.178" v="4380" actId="1076"/>
          <ac:picMkLst>
            <pc:docMk/>
            <pc:sldMk cId="2652320561" sldId="2076138472"/>
            <ac:picMk id="143" creationId="{D0ED6138-68AC-4134-8AB7-36B9BF4AC18A}"/>
          </ac:picMkLst>
        </pc:picChg>
      </pc:sldChg>
      <pc:sldChg chg="addSp modSp add mod ord modShow">
        <pc:chgData name="Chris Mitchell" userId="7698eaff-15ef-4aaa-a9a1-be5b0bddb99a" providerId="ADAL" clId="{15FFC333-6EB2-4C1A-A037-48ABAB2983E4}" dt="2021-10-14T15:09:20.206" v="8815" actId="729"/>
        <pc:sldMkLst>
          <pc:docMk/>
          <pc:sldMk cId="3592150458" sldId="2076138473"/>
        </pc:sldMkLst>
        <pc:spChg chg="mod">
          <ac:chgData name="Chris Mitchell" userId="7698eaff-15ef-4aaa-a9a1-be5b0bddb99a" providerId="ADAL" clId="{15FFC333-6EB2-4C1A-A037-48ABAB2983E4}" dt="2021-10-13T19:13:57.257" v="4383" actId="1076"/>
          <ac:spMkLst>
            <pc:docMk/>
            <pc:sldMk cId="3592150458" sldId="2076138473"/>
            <ac:spMk id="3" creationId="{3FB12A1F-662B-4FEC-92F1-2675BF7593EB}"/>
          </ac:spMkLst>
        </pc:spChg>
        <pc:spChg chg="mod">
          <ac:chgData name="Chris Mitchell" userId="7698eaff-15ef-4aaa-a9a1-be5b0bddb99a" providerId="ADAL" clId="{15FFC333-6EB2-4C1A-A037-48ABAB2983E4}" dt="2021-10-13T19:13:57.257" v="4383" actId="1076"/>
          <ac:spMkLst>
            <pc:docMk/>
            <pc:sldMk cId="3592150458" sldId="2076138473"/>
            <ac:spMk id="4" creationId="{391131FD-243B-421F-8695-808D9E5A23C8}"/>
          </ac:spMkLst>
        </pc:spChg>
        <pc:spChg chg="mod">
          <ac:chgData name="Chris Mitchell" userId="7698eaff-15ef-4aaa-a9a1-be5b0bddb99a" providerId="ADAL" clId="{15FFC333-6EB2-4C1A-A037-48ABAB2983E4}" dt="2021-10-13T19:13:57.257" v="4383" actId="1076"/>
          <ac:spMkLst>
            <pc:docMk/>
            <pc:sldMk cId="3592150458" sldId="2076138473"/>
            <ac:spMk id="5" creationId="{2BBCC221-2868-4069-816D-7BC919B8D609}"/>
          </ac:spMkLst>
        </pc:spChg>
        <pc:spChg chg="mod">
          <ac:chgData name="Chris Mitchell" userId="7698eaff-15ef-4aaa-a9a1-be5b0bddb99a" providerId="ADAL" clId="{15FFC333-6EB2-4C1A-A037-48ABAB2983E4}" dt="2021-10-13T19:13:57.257" v="4383" actId="1076"/>
          <ac:spMkLst>
            <pc:docMk/>
            <pc:sldMk cId="3592150458" sldId="2076138473"/>
            <ac:spMk id="6" creationId="{4AC2BBB7-ADE4-468B-94CC-6860B2905633}"/>
          </ac:spMkLst>
        </pc:spChg>
        <pc:spChg chg="mod">
          <ac:chgData name="Chris Mitchell" userId="7698eaff-15ef-4aaa-a9a1-be5b0bddb99a" providerId="ADAL" clId="{15FFC333-6EB2-4C1A-A037-48ABAB2983E4}" dt="2021-10-13T19:13:57.257" v="4383" actId="1076"/>
          <ac:spMkLst>
            <pc:docMk/>
            <pc:sldMk cId="3592150458" sldId="2076138473"/>
            <ac:spMk id="7" creationId="{58073129-5944-4F3B-A9E2-7423DA4B7167}"/>
          </ac:spMkLst>
        </pc:spChg>
        <pc:spChg chg="mod">
          <ac:chgData name="Chris Mitchell" userId="7698eaff-15ef-4aaa-a9a1-be5b0bddb99a" providerId="ADAL" clId="{15FFC333-6EB2-4C1A-A037-48ABAB2983E4}" dt="2021-10-13T19:13:57.257" v="4383" actId="1076"/>
          <ac:spMkLst>
            <pc:docMk/>
            <pc:sldMk cId="3592150458" sldId="2076138473"/>
            <ac:spMk id="8" creationId="{993B056D-309F-4596-A404-93C444980A77}"/>
          </ac:spMkLst>
        </pc:spChg>
        <pc:spChg chg="add mod">
          <ac:chgData name="Chris Mitchell" userId="7698eaff-15ef-4aaa-a9a1-be5b0bddb99a" providerId="ADAL" clId="{15FFC333-6EB2-4C1A-A037-48ABAB2983E4}" dt="2021-10-13T19:14:14.587" v="4385" actId="1076"/>
          <ac:spMkLst>
            <pc:docMk/>
            <pc:sldMk cId="3592150458" sldId="2076138473"/>
            <ac:spMk id="9" creationId="{7E77C352-B1A8-4C9E-8F84-FFC25BD84FE2}"/>
          </ac:spMkLst>
        </pc:spChg>
        <pc:spChg chg="add mod">
          <ac:chgData name="Chris Mitchell" userId="7698eaff-15ef-4aaa-a9a1-be5b0bddb99a" providerId="ADAL" clId="{15FFC333-6EB2-4C1A-A037-48ABAB2983E4}" dt="2021-10-13T19:14:14.587" v="4385" actId="1076"/>
          <ac:spMkLst>
            <pc:docMk/>
            <pc:sldMk cId="3592150458" sldId="2076138473"/>
            <ac:spMk id="10" creationId="{A39C1BC4-825D-4159-B990-5D904A36BD98}"/>
          </ac:spMkLst>
        </pc:spChg>
        <pc:spChg chg="mod">
          <ac:chgData name="Chris Mitchell" userId="7698eaff-15ef-4aaa-a9a1-be5b0bddb99a" providerId="ADAL" clId="{15FFC333-6EB2-4C1A-A037-48ABAB2983E4}" dt="2021-10-13T19:14:14.587" v="4385" actId="1076"/>
          <ac:spMkLst>
            <pc:docMk/>
            <pc:sldMk cId="3592150458" sldId="2076138473"/>
            <ac:spMk id="12" creationId="{1AA42214-16D9-4EE7-BD87-2238B661D4F1}"/>
          </ac:spMkLst>
        </pc:spChg>
        <pc:spChg chg="mod">
          <ac:chgData name="Chris Mitchell" userId="7698eaff-15ef-4aaa-a9a1-be5b0bddb99a" providerId="ADAL" clId="{15FFC333-6EB2-4C1A-A037-48ABAB2983E4}" dt="2021-10-13T19:14:14.587" v="4385" actId="1076"/>
          <ac:spMkLst>
            <pc:docMk/>
            <pc:sldMk cId="3592150458" sldId="2076138473"/>
            <ac:spMk id="14" creationId="{997C726F-57CA-4CC3-BD7C-3A13D5297C80}"/>
          </ac:spMkLst>
        </pc:spChg>
        <pc:spChg chg="mod">
          <ac:chgData name="Chris Mitchell" userId="7698eaff-15ef-4aaa-a9a1-be5b0bddb99a" providerId="ADAL" clId="{15FFC333-6EB2-4C1A-A037-48ABAB2983E4}" dt="2021-10-13T19:14:14.587" v="4385" actId="1076"/>
          <ac:spMkLst>
            <pc:docMk/>
            <pc:sldMk cId="3592150458" sldId="2076138473"/>
            <ac:spMk id="15" creationId="{D794D595-EB2E-40A6-901B-024D363434F8}"/>
          </ac:spMkLst>
        </pc:spChg>
        <pc:spChg chg="mod">
          <ac:chgData name="Chris Mitchell" userId="7698eaff-15ef-4aaa-a9a1-be5b0bddb99a" providerId="ADAL" clId="{15FFC333-6EB2-4C1A-A037-48ABAB2983E4}" dt="2021-10-13T19:14:14.587" v="4385" actId="1076"/>
          <ac:spMkLst>
            <pc:docMk/>
            <pc:sldMk cId="3592150458" sldId="2076138473"/>
            <ac:spMk id="16" creationId="{F4716E08-A63F-4808-9528-8311D13E9B96}"/>
          </ac:spMkLst>
        </pc:spChg>
        <pc:spChg chg="mod">
          <ac:chgData name="Chris Mitchell" userId="7698eaff-15ef-4aaa-a9a1-be5b0bddb99a" providerId="ADAL" clId="{15FFC333-6EB2-4C1A-A037-48ABAB2983E4}" dt="2021-10-13T19:14:14.587" v="4385" actId="1076"/>
          <ac:spMkLst>
            <pc:docMk/>
            <pc:sldMk cId="3592150458" sldId="2076138473"/>
            <ac:spMk id="17" creationId="{80CD3ECE-8FF7-4C63-A79E-E9FAFA4C69C1}"/>
          </ac:spMkLst>
        </pc:spChg>
        <pc:spChg chg="mod">
          <ac:chgData name="Chris Mitchell" userId="7698eaff-15ef-4aaa-a9a1-be5b0bddb99a" providerId="ADAL" clId="{15FFC333-6EB2-4C1A-A037-48ABAB2983E4}" dt="2021-10-13T19:14:14.587" v="4385" actId="1076"/>
          <ac:spMkLst>
            <pc:docMk/>
            <pc:sldMk cId="3592150458" sldId="2076138473"/>
            <ac:spMk id="19" creationId="{AD949C69-3C17-4E00-A503-3DD2EC965714}"/>
          </ac:spMkLst>
        </pc:spChg>
        <pc:spChg chg="mod">
          <ac:chgData name="Chris Mitchell" userId="7698eaff-15ef-4aaa-a9a1-be5b0bddb99a" providerId="ADAL" clId="{15FFC333-6EB2-4C1A-A037-48ABAB2983E4}" dt="2021-10-13T19:14:14.587" v="4385" actId="1076"/>
          <ac:spMkLst>
            <pc:docMk/>
            <pc:sldMk cId="3592150458" sldId="2076138473"/>
            <ac:spMk id="21" creationId="{49926707-85E4-42FB-B785-AEFE6453444E}"/>
          </ac:spMkLst>
        </pc:spChg>
        <pc:spChg chg="mod">
          <ac:chgData name="Chris Mitchell" userId="7698eaff-15ef-4aaa-a9a1-be5b0bddb99a" providerId="ADAL" clId="{15FFC333-6EB2-4C1A-A037-48ABAB2983E4}" dt="2021-10-13T19:14:14.587" v="4385" actId="1076"/>
          <ac:spMkLst>
            <pc:docMk/>
            <pc:sldMk cId="3592150458" sldId="2076138473"/>
            <ac:spMk id="22" creationId="{30985A77-399B-4BE2-BD49-3F3DC524D44B}"/>
          </ac:spMkLst>
        </pc:spChg>
        <pc:spChg chg="mod">
          <ac:chgData name="Chris Mitchell" userId="7698eaff-15ef-4aaa-a9a1-be5b0bddb99a" providerId="ADAL" clId="{15FFC333-6EB2-4C1A-A037-48ABAB2983E4}" dt="2021-10-13T19:14:14.587" v="4385" actId="1076"/>
          <ac:spMkLst>
            <pc:docMk/>
            <pc:sldMk cId="3592150458" sldId="2076138473"/>
            <ac:spMk id="23" creationId="{42278555-116F-47BF-B9F1-C65DF8BB932B}"/>
          </ac:spMkLst>
        </pc:spChg>
        <pc:spChg chg="mod">
          <ac:chgData name="Chris Mitchell" userId="7698eaff-15ef-4aaa-a9a1-be5b0bddb99a" providerId="ADAL" clId="{15FFC333-6EB2-4C1A-A037-48ABAB2983E4}" dt="2021-10-13T19:14:14.587" v="4385" actId="1076"/>
          <ac:spMkLst>
            <pc:docMk/>
            <pc:sldMk cId="3592150458" sldId="2076138473"/>
            <ac:spMk id="24" creationId="{6D247065-9889-41F5-9C9A-087C7974B6AA}"/>
          </ac:spMkLst>
        </pc:spChg>
        <pc:spChg chg="mod">
          <ac:chgData name="Chris Mitchell" userId="7698eaff-15ef-4aaa-a9a1-be5b0bddb99a" providerId="ADAL" clId="{15FFC333-6EB2-4C1A-A037-48ABAB2983E4}" dt="2021-10-13T19:14:14.587" v="4385" actId="1076"/>
          <ac:spMkLst>
            <pc:docMk/>
            <pc:sldMk cId="3592150458" sldId="2076138473"/>
            <ac:spMk id="25" creationId="{14A6C3CE-2EBD-4ED0-89D2-A39C966FDB8C}"/>
          </ac:spMkLst>
        </pc:spChg>
        <pc:spChg chg="mod">
          <ac:chgData name="Chris Mitchell" userId="7698eaff-15ef-4aaa-a9a1-be5b0bddb99a" providerId="ADAL" clId="{15FFC333-6EB2-4C1A-A037-48ABAB2983E4}" dt="2021-10-13T19:14:14.587" v="4385" actId="1076"/>
          <ac:spMkLst>
            <pc:docMk/>
            <pc:sldMk cId="3592150458" sldId="2076138473"/>
            <ac:spMk id="26" creationId="{3FD15382-F7FE-446D-B919-769C224B6000}"/>
          </ac:spMkLst>
        </pc:spChg>
        <pc:spChg chg="mod">
          <ac:chgData name="Chris Mitchell" userId="7698eaff-15ef-4aaa-a9a1-be5b0bddb99a" providerId="ADAL" clId="{15FFC333-6EB2-4C1A-A037-48ABAB2983E4}" dt="2021-10-13T19:14:14.587" v="4385" actId="1076"/>
          <ac:spMkLst>
            <pc:docMk/>
            <pc:sldMk cId="3592150458" sldId="2076138473"/>
            <ac:spMk id="28" creationId="{6A469EDE-509E-497A-9195-14DAAC007EEC}"/>
          </ac:spMkLst>
        </pc:spChg>
        <pc:spChg chg="mod">
          <ac:chgData name="Chris Mitchell" userId="7698eaff-15ef-4aaa-a9a1-be5b0bddb99a" providerId="ADAL" clId="{15FFC333-6EB2-4C1A-A037-48ABAB2983E4}" dt="2021-10-13T19:14:14.587" v="4385" actId="1076"/>
          <ac:spMkLst>
            <pc:docMk/>
            <pc:sldMk cId="3592150458" sldId="2076138473"/>
            <ac:spMk id="31" creationId="{DF175538-4379-4C23-87C3-C8637B622504}"/>
          </ac:spMkLst>
        </pc:spChg>
        <pc:spChg chg="mod">
          <ac:chgData name="Chris Mitchell" userId="7698eaff-15ef-4aaa-a9a1-be5b0bddb99a" providerId="ADAL" clId="{15FFC333-6EB2-4C1A-A037-48ABAB2983E4}" dt="2021-10-13T19:14:14.587" v="4385" actId="1076"/>
          <ac:spMkLst>
            <pc:docMk/>
            <pc:sldMk cId="3592150458" sldId="2076138473"/>
            <ac:spMk id="33" creationId="{50C099EB-3128-4695-96AB-7A24AB188B39}"/>
          </ac:spMkLst>
        </pc:spChg>
        <pc:spChg chg="mod">
          <ac:chgData name="Chris Mitchell" userId="7698eaff-15ef-4aaa-a9a1-be5b0bddb99a" providerId="ADAL" clId="{15FFC333-6EB2-4C1A-A037-48ABAB2983E4}" dt="2021-10-13T19:14:14.587" v="4385" actId="1076"/>
          <ac:spMkLst>
            <pc:docMk/>
            <pc:sldMk cId="3592150458" sldId="2076138473"/>
            <ac:spMk id="34" creationId="{793CD316-BBAC-412E-98D6-6504A0016DDB}"/>
          </ac:spMkLst>
        </pc:spChg>
        <pc:spChg chg="mod">
          <ac:chgData name="Chris Mitchell" userId="7698eaff-15ef-4aaa-a9a1-be5b0bddb99a" providerId="ADAL" clId="{15FFC333-6EB2-4C1A-A037-48ABAB2983E4}" dt="2021-10-13T19:14:14.587" v="4385" actId="1076"/>
          <ac:spMkLst>
            <pc:docMk/>
            <pc:sldMk cId="3592150458" sldId="2076138473"/>
            <ac:spMk id="35" creationId="{082971A2-FB2E-45B2-9B90-D8DF8BDDDC28}"/>
          </ac:spMkLst>
        </pc:spChg>
        <pc:spChg chg="mod">
          <ac:chgData name="Chris Mitchell" userId="7698eaff-15ef-4aaa-a9a1-be5b0bddb99a" providerId="ADAL" clId="{15FFC333-6EB2-4C1A-A037-48ABAB2983E4}" dt="2021-10-13T19:14:14.587" v="4385" actId="1076"/>
          <ac:spMkLst>
            <pc:docMk/>
            <pc:sldMk cId="3592150458" sldId="2076138473"/>
            <ac:spMk id="36" creationId="{1EB4EB49-33C5-45A1-A7CA-43FC934EDE46}"/>
          </ac:spMkLst>
        </pc:spChg>
        <pc:spChg chg="mod">
          <ac:chgData name="Chris Mitchell" userId="7698eaff-15ef-4aaa-a9a1-be5b0bddb99a" providerId="ADAL" clId="{15FFC333-6EB2-4C1A-A037-48ABAB2983E4}" dt="2021-10-13T19:14:14.587" v="4385" actId="1076"/>
          <ac:spMkLst>
            <pc:docMk/>
            <pc:sldMk cId="3592150458" sldId="2076138473"/>
            <ac:spMk id="37" creationId="{41B696DD-C18C-4D3A-BA8C-A9C89921AB0D}"/>
          </ac:spMkLst>
        </pc:spChg>
        <pc:spChg chg="mod">
          <ac:chgData name="Chris Mitchell" userId="7698eaff-15ef-4aaa-a9a1-be5b0bddb99a" providerId="ADAL" clId="{15FFC333-6EB2-4C1A-A037-48ABAB2983E4}" dt="2021-10-13T19:14:14.587" v="4385" actId="1076"/>
          <ac:spMkLst>
            <pc:docMk/>
            <pc:sldMk cId="3592150458" sldId="2076138473"/>
            <ac:spMk id="38" creationId="{E60B5607-3777-4238-B604-C56EC7ECEBC2}"/>
          </ac:spMkLst>
        </pc:spChg>
        <pc:spChg chg="mod">
          <ac:chgData name="Chris Mitchell" userId="7698eaff-15ef-4aaa-a9a1-be5b0bddb99a" providerId="ADAL" clId="{15FFC333-6EB2-4C1A-A037-48ABAB2983E4}" dt="2021-10-13T19:14:14.587" v="4385" actId="1076"/>
          <ac:spMkLst>
            <pc:docMk/>
            <pc:sldMk cId="3592150458" sldId="2076138473"/>
            <ac:spMk id="39" creationId="{118F6A27-0D78-4E7C-AFA5-0E0101851ABB}"/>
          </ac:spMkLst>
        </pc:spChg>
        <pc:spChg chg="mod">
          <ac:chgData name="Chris Mitchell" userId="7698eaff-15ef-4aaa-a9a1-be5b0bddb99a" providerId="ADAL" clId="{15FFC333-6EB2-4C1A-A037-48ABAB2983E4}" dt="2021-10-13T19:14:14.587" v="4385" actId="1076"/>
          <ac:spMkLst>
            <pc:docMk/>
            <pc:sldMk cId="3592150458" sldId="2076138473"/>
            <ac:spMk id="40" creationId="{3C7C1C9A-2003-4727-BCDF-52B2E59DC5BA}"/>
          </ac:spMkLst>
        </pc:spChg>
        <pc:spChg chg="add mod">
          <ac:chgData name="Chris Mitchell" userId="7698eaff-15ef-4aaa-a9a1-be5b0bddb99a" providerId="ADAL" clId="{15FFC333-6EB2-4C1A-A037-48ABAB2983E4}" dt="2021-10-13T19:14:14.587" v="4385" actId="1076"/>
          <ac:spMkLst>
            <pc:docMk/>
            <pc:sldMk cId="3592150458" sldId="2076138473"/>
            <ac:spMk id="41" creationId="{0878EAF4-8097-4CF1-841C-7D187C353709}"/>
          </ac:spMkLst>
        </pc:spChg>
        <pc:spChg chg="add mod">
          <ac:chgData name="Chris Mitchell" userId="7698eaff-15ef-4aaa-a9a1-be5b0bddb99a" providerId="ADAL" clId="{15FFC333-6EB2-4C1A-A037-48ABAB2983E4}" dt="2021-10-13T19:14:14.587" v="4385" actId="1076"/>
          <ac:spMkLst>
            <pc:docMk/>
            <pc:sldMk cId="3592150458" sldId="2076138473"/>
            <ac:spMk id="42" creationId="{83090F08-163B-4CF2-ADEB-6209C44E5DC6}"/>
          </ac:spMkLst>
        </pc:spChg>
        <pc:grpChg chg="add mod">
          <ac:chgData name="Chris Mitchell" userId="7698eaff-15ef-4aaa-a9a1-be5b0bddb99a" providerId="ADAL" clId="{15FFC333-6EB2-4C1A-A037-48ABAB2983E4}" dt="2021-10-13T19:13:57.257" v="4383" actId="1076"/>
          <ac:grpSpMkLst>
            <pc:docMk/>
            <pc:sldMk cId="3592150458" sldId="2076138473"/>
            <ac:grpSpMk id="2" creationId="{FAE2035B-95C5-4ADD-AF46-CA56DDD18129}"/>
          </ac:grpSpMkLst>
        </pc:grpChg>
        <pc:grpChg chg="add mod">
          <ac:chgData name="Chris Mitchell" userId="7698eaff-15ef-4aaa-a9a1-be5b0bddb99a" providerId="ADAL" clId="{15FFC333-6EB2-4C1A-A037-48ABAB2983E4}" dt="2021-10-13T19:14:14.587" v="4385" actId="1076"/>
          <ac:grpSpMkLst>
            <pc:docMk/>
            <pc:sldMk cId="3592150458" sldId="2076138473"/>
            <ac:grpSpMk id="11" creationId="{D20FC8A7-44BA-4A27-AC9C-3B3B853BB8E1}"/>
          </ac:grpSpMkLst>
        </pc:grpChg>
        <pc:grpChg chg="mod">
          <ac:chgData name="Chris Mitchell" userId="7698eaff-15ef-4aaa-a9a1-be5b0bddb99a" providerId="ADAL" clId="{15FFC333-6EB2-4C1A-A037-48ABAB2983E4}" dt="2021-10-13T19:14:14.587" v="4385" actId="1076"/>
          <ac:grpSpMkLst>
            <pc:docMk/>
            <pc:sldMk cId="3592150458" sldId="2076138473"/>
            <ac:grpSpMk id="13" creationId="{483BA06B-D8C8-4A48-BD07-2B27AED42C4A}"/>
          </ac:grpSpMkLst>
        </pc:grpChg>
        <pc:grpChg chg="add mod">
          <ac:chgData name="Chris Mitchell" userId="7698eaff-15ef-4aaa-a9a1-be5b0bddb99a" providerId="ADAL" clId="{15FFC333-6EB2-4C1A-A037-48ABAB2983E4}" dt="2021-10-13T19:14:14.587" v="4385" actId="1076"/>
          <ac:grpSpMkLst>
            <pc:docMk/>
            <pc:sldMk cId="3592150458" sldId="2076138473"/>
            <ac:grpSpMk id="18" creationId="{493893B7-E91A-4B16-AC54-A136E45B0E59}"/>
          </ac:grpSpMkLst>
        </pc:grpChg>
        <pc:grpChg chg="mod">
          <ac:chgData name="Chris Mitchell" userId="7698eaff-15ef-4aaa-a9a1-be5b0bddb99a" providerId="ADAL" clId="{15FFC333-6EB2-4C1A-A037-48ABAB2983E4}" dt="2021-10-13T19:14:14.587" v="4385" actId="1076"/>
          <ac:grpSpMkLst>
            <pc:docMk/>
            <pc:sldMk cId="3592150458" sldId="2076138473"/>
            <ac:grpSpMk id="20" creationId="{7543A556-4197-4A2C-AF22-C5E9C8EA1956}"/>
          </ac:grpSpMkLst>
        </pc:grpChg>
        <pc:grpChg chg="add mod">
          <ac:chgData name="Chris Mitchell" userId="7698eaff-15ef-4aaa-a9a1-be5b0bddb99a" providerId="ADAL" clId="{15FFC333-6EB2-4C1A-A037-48ABAB2983E4}" dt="2021-10-13T19:14:14.587" v="4385" actId="1076"/>
          <ac:grpSpMkLst>
            <pc:docMk/>
            <pc:sldMk cId="3592150458" sldId="2076138473"/>
            <ac:grpSpMk id="27" creationId="{81FB4F1A-B89F-404B-BDA3-82C651C4D924}"/>
          </ac:grpSpMkLst>
        </pc:grpChg>
        <pc:grpChg chg="add mod">
          <ac:chgData name="Chris Mitchell" userId="7698eaff-15ef-4aaa-a9a1-be5b0bddb99a" providerId="ADAL" clId="{15FFC333-6EB2-4C1A-A037-48ABAB2983E4}" dt="2021-10-13T19:14:14.587" v="4385" actId="1076"/>
          <ac:grpSpMkLst>
            <pc:docMk/>
            <pc:sldMk cId="3592150458" sldId="2076138473"/>
            <ac:grpSpMk id="30" creationId="{AFEB9EC1-C1C0-4033-AFDA-3F5999686989}"/>
          </ac:grpSpMkLst>
        </pc:grpChg>
        <pc:grpChg chg="mod">
          <ac:chgData name="Chris Mitchell" userId="7698eaff-15ef-4aaa-a9a1-be5b0bddb99a" providerId="ADAL" clId="{15FFC333-6EB2-4C1A-A037-48ABAB2983E4}" dt="2021-10-13T19:14:14.587" v="4385" actId="1076"/>
          <ac:grpSpMkLst>
            <pc:docMk/>
            <pc:sldMk cId="3592150458" sldId="2076138473"/>
            <ac:grpSpMk id="32" creationId="{683DDD80-5051-44D3-A910-407613CAF9A8}"/>
          </ac:grpSpMkLst>
        </pc:grpChg>
        <pc:picChg chg="mod">
          <ac:chgData name="Chris Mitchell" userId="7698eaff-15ef-4aaa-a9a1-be5b0bddb99a" providerId="ADAL" clId="{15FFC333-6EB2-4C1A-A037-48ABAB2983E4}" dt="2021-10-13T19:14:14.587" v="4385" actId="1076"/>
          <ac:picMkLst>
            <pc:docMk/>
            <pc:sldMk cId="3592150458" sldId="2076138473"/>
            <ac:picMk id="29" creationId="{279BE81E-676E-42E9-AC45-8D07F54D42CF}"/>
          </ac:picMkLst>
        </pc:picChg>
      </pc:sldChg>
      <pc:sldChg chg="addSp modSp add mod ord modShow">
        <pc:chgData name="Chris Mitchell" userId="7698eaff-15ef-4aaa-a9a1-be5b0bddb99a" providerId="ADAL" clId="{15FFC333-6EB2-4C1A-A037-48ABAB2983E4}" dt="2021-10-14T15:09:20.206" v="8815" actId="729"/>
        <pc:sldMkLst>
          <pc:docMk/>
          <pc:sldMk cId="2449967203" sldId="2076138474"/>
        </pc:sldMkLst>
        <pc:spChg chg="mod">
          <ac:chgData name="Chris Mitchell" userId="7698eaff-15ef-4aaa-a9a1-be5b0bddb99a" providerId="ADAL" clId="{15FFC333-6EB2-4C1A-A037-48ABAB2983E4}" dt="2021-10-13T19:14:47.994" v="4390" actId="207"/>
          <ac:spMkLst>
            <pc:docMk/>
            <pc:sldMk cId="2449967203" sldId="2076138474"/>
            <ac:spMk id="3" creationId="{D955816F-68AD-49D6-8599-DF34E8B685B1}"/>
          </ac:spMkLst>
        </pc:spChg>
        <pc:spChg chg="mod">
          <ac:chgData name="Chris Mitchell" userId="7698eaff-15ef-4aaa-a9a1-be5b0bddb99a" providerId="ADAL" clId="{15FFC333-6EB2-4C1A-A037-48ABAB2983E4}" dt="2021-10-13T19:14:28.896" v="4388" actId="1076"/>
          <ac:spMkLst>
            <pc:docMk/>
            <pc:sldMk cId="2449967203" sldId="2076138474"/>
            <ac:spMk id="5" creationId="{5C96D35F-150E-4A47-92FD-19F20431EF07}"/>
          </ac:spMkLst>
        </pc:spChg>
        <pc:spChg chg="mod">
          <ac:chgData name="Chris Mitchell" userId="7698eaff-15ef-4aaa-a9a1-be5b0bddb99a" providerId="ADAL" clId="{15FFC333-6EB2-4C1A-A037-48ABAB2983E4}" dt="2021-10-13T19:14:28.896" v="4388" actId="1076"/>
          <ac:spMkLst>
            <pc:docMk/>
            <pc:sldMk cId="2449967203" sldId="2076138474"/>
            <ac:spMk id="6" creationId="{4EBFA4E0-0A89-4347-8B3E-0C364E205A29}"/>
          </ac:spMkLst>
        </pc:spChg>
        <pc:spChg chg="mod">
          <ac:chgData name="Chris Mitchell" userId="7698eaff-15ef-4aaa-a9a1-be5b0bddb99a" providerId="ADAL" clId="{15FFC333-6EB2-4C1A-A037-48ABAB2983E4}" dt="2021-10-13T19:14:28.896" v="4388" actId="1076"/>
          <ac:spMkLst>
            <pc:docMk/>
            <pc:sldMk cId="2449967203" sldId="2076138474"/>
            <ac:spMk id="7" creationId="{AA64004A-BFFF-4FE3-8355-B3935984931F}"/>
          </ac:spMkLst>
        </pc:spChg>
        <pc:spChg chg="mod">
          <ac:chgData name="Chris Mitchell" userId="7698eaff-15ef-4aaa-a9a1-be5b0bddb99a" providerId="ADAL" clId="{15FFC333-6EB2-4C1A-A037-48ABAB2983E4}" dt="2021-10-13T19:14:28.896" v="4388" actId="1076"/>
          <ac:spMkLst>
            <pc:docMk/>
            <pc:sldMk cId="2449967203" sldId="2076138474"/>
            <ac:spMk id="8" creationId="{14A47AB3-58C4-488B-A68A-4394DA75BA98}"/>
          </ac:spMkLst>
        </pc:spChg>
        <pc:spChg chg="add mod">
          <ac:chgData name="Chris Mitchell" userId="7698eaff-15ef-4aaa-a9a1-be5b0bddb99a" providerId="ADAL" clId="{15FFC333-6EB2-4C1A-A037-48ABAB2983E4}" dt="2021-10-13T19:15:06.900" v="4392" actId="1076"/>
          <ac:spMkLst>
            <pc:docMk/>
            <pc:sldMk cId="2449967203" sldId="2076138474"/>
            <ac:spMk id="9" creationId="{A808517B-B901-4EB8-808A-76E8A36FCF4D}"/>
          </ac:spMkLst>
        </pc:spChg>
        <pc:spChg chg="add mod">
          <ac:chgData name="Chris Mitchell" userId="7698eaff-15ef-4aaa-a9a1-be5b0bddb99a" providerId="ADAL" clId="{15FFC333-6EB2-4C1A-A037-48ABAB2983E4}" dt="2021-10-13T19:16:32.034" v="4477" actId="20577"/>
          <ac:spMkLst>
            <pc:docMk/>
            <pc:sldMk cId="2449967203" sldId="2076138474"/>
            <ac:spMk id="10" creationId="{74BD8734-A366-4ADA-8A7A-8CAA4D2C3D89}"/>
          </ac:spMkLst>
        </pc:spChg>
        <pc:spChg chg="mod">
          <ac:chgData name="Chris Mitchell" userId="7698eaff-15ef-4aaa-a9a1-be5b0bddb99a" providerId="ADAL" clId="{15FFC333-6EB2-4C1A-A037-48ABAB2983E4}" dt="2021-10-13T19:15:06.900" v="4392" actId="1076"/>
          <ac:spMkLst>
            <pc:docMk/>
            <pc:sldMk cId="2449967203" sldId="2076138474"/>
            <ac:spMk id="12" creationId="{6D0F499A-52F7-42DD-9341-3AAA7D1AB384}"/>
          </ac:spMkLst>
        </pc:spChg>
        <pc:spChg chg="mod">
          <ac:chgData name="Chris Mitchell" userId="7698eaff-15ef-4aaa-a9a1-be5b0bddb99a" providerId="ADAL" clId="{15FFC333-6EB2-4C1A-A037-48ABAB2983E4}" dt="2021-10-13T19:15:06.900" v="4392" actId="1076"/>
          <ac:spMkLst>
            <pc:docMk/>
            <pc:sldMk cId="2449967203" sldId="2076138474"/>
            <ac:spMk id="14" creationId="{C681D6A4-5E42-41DA-A102-51CDFBD3F949}"/>
          </ac:spMkLst>
        </pc:spChg>
        <pc:spChg chg="mod">
          <ac:chgData name="Chris Mitchell" userId="7698eaff-15ef-4aaa-a9a1-be5b0bddb99a" providerId="ADAL" clId="{15FFC333-6EB2-4C1A-A037-48ABAB2983E4}" dt="2021-10-13T19:15:06.900" v="4392" actId="1076"/>
          <ac:spMkLst>
            <pc:docMk/>
            <pc:sldMk cId="2449967203" sldId="2076138474"/>
            <ac:spMk id="15" creationId="{E41890B2-4547-42FC-A6B7-3F9C05A0F733}"/>
          </ac:spMkLst>
        </pc:spChg>
        <pc:spChg chg="mod">
          <ac:chgData name="Chris Mitchell" userId="7698eaff-15ef-4aaa-a9a1-be5b0bddb99a" providerId="ADAL" clId="{15FFC333-6EB2-4C1A-A037-48ABAB2983E4}" dt="2021-10-13T19:15:06.900" v="4392" actId="1076"/>
          <ac:spMkLst>
            <pc:docMk/>
            <pc:sldMk cId="2449967203" sldId="2076138474"/>
            <ac:spMk id="16" creationId="{BC241990-72FE-422A-AEF4-A6B3ADD65DF9}"/>
          </ac:spMkLst>
        </pc:spChg>
        <pc:spChg chg="mod">
          <ac:chgData name="Chris Mitchell" userId="7698eaff-15ef-4aaa-a9a1-be5b0bddb99a" providerId="ADAL" clId="{15FFC333-6EB2-4C1A-A037-48ABAB2983E4}" dt="2021-10-13T19:15:06.900" v="4392" actId="1076"/>
          <ac:spMkLst>
            <pc:docMk/>
            <pc:sldMk cId="2449967203" sldId="2076138474"/>
            <ac:spMk id="17" creationId="{8E12E4C1-BC8E-45F3-BDA4-E7B7952EBB10}"/>
          </ac:spMkLst>
        </pc:spChg>
        <pc:spChg chg="mod">
          <ac:chgData name="Chris Mitchell" userId="7698eaff-15ef-4aaa-a9a1-be5b0bddb99a" providerId="ADAL" clId="{15FFC333-6EB2-4C1A-A037-48ABAB2983E4}" dt="2021-10-13T19:15:06.900" v="4392" actId="1076"/>
          <ac:spMkLst>
            <pc:docMk/>
            <pc:sldMk cId="2449967203" sldId="2076138474"/>
            <ac:spMk id="19" creationId="{6A0A87A2-060F-43EF-8723-F2E1BCDEB0B6}"/>
          </ac:spMkLst>
        </pc:spChg>
        <pc:spChg chg="mod">
          <ac:chgData name="Chris Mitchell" userId="7698eaff-15ef-4aaa-a9a1-be5b0bddb99a" providerId="ADAL" clId="{15FFC333-6EB2-4C1A-A037-48ABAB2983E4}" dt="2021-10-13T19:15:06.900" v="4392" actId="1076"/>
          <ac:spMkLst>
            <pc:docMk/>
            <pc:sldMk cId="2449967203" sldId="2076138474"/>
            <ac:spMk id="21" creationId="{A4B3D2B9-D334-450A-BA4F-492B939ADB25}"/>
          </ac:spMkLst>
        </pc:spChg>
        <pc:spChg chg="mod">
          <ac:chgData name="Chris Mitchell" userId="7698eaff-15ef-4aaa-a9a1-be5b0bddb99a" providerId="ADAL" clId="{15FFC333-6EB2-4C1A-A037-48ABAB2983E4}" dt="2021-10-13T19:15:06.900" v="4392" actId="1076"/>
          <ac:spMkLst>
            <pc:docMk/>
            <pc:sldMk cId="2449967203" sldId="2076138474"/>
            <ac:spMk id="22" creationId="{C299C9C4-DC07-40EE-A0FC-92136DF6061E}"/>
          </ac:spMkLst>
        </pc:spChg>
        <pc:spChg chg="mod">
          <ac:chgData name="Chris Mitchell" userId="7698eaff-15ef-4aaa-a9a1-be5b0bddb99a" providerId="ADAL" clId="{15FFC333-6EB2-4C1A-A037-48ABAB2983E4}" dt="2021-10-13T19:15:06.900" v="4392" actId="1076"/>
          <ac:spMkLst>
            <pc:docMk/>
            <pc:sldMk cId="2449967203" sldId="2076138474"/>
            <ac:spMk id="23" creationId="{16501EB4-E6A5-4974-B65B-A887AA8613C4}"/>
          </ac:spMkLst>
        </pc:spChg>
        <pc:spChg chg="mod">
          <ac:chgData name="Chris Mitchell" userId="7698eaff-15ef-4aaa-a9a1-be5b0bddb99a" providerId="ADAL" clId="{15FFC333-6EB2-4C1A-A037-48ABAB2983E4}" dt="2021-10-13T19:15:06.900" v="4392" actId="1076"/>
          <ac:spMkLst>
            <pc:docMk/>
            <pc:sldMk cId="2449967203" sldId="2076138474"/>
            <ac:spMk id="24" creationId="{1408C3E9-42C2-486B-A2B4-C2DEF9480DF6}"/>
          </ac:spMkLst>
        </pc:spChg>
        <pc:spChg chg="mod">
          <ac:chgData name="Chris Mitchell" userId="7698eaff-15ef-4aaa-a9a1-be5b0bddb99a" providerId="ADAL" clId="{15FFC333-6EB2-4C1A-A037-48ABAB2983E4}" dt="2021-10-13T19:15:06.900" v="4392" actId="1076"/>
          <ac:spMkLst>
            <pc:docMk/>
            <pc:sldMk cId="2449967203" sldId="2076138474"/>
            <ac:spMk id="25" creationId="{E101E28C-B4DE-4DC8-8C1F-ABB7C748D38A}"/>
          </ac:spMkLst>
        </pc:spChg>
        <pc:spChg chg="mod">
          <ac:chgData name="Chris Mitchell" userId="7698eaff-15ef-4aaa-a9a1-be5b0bddb99a" providerId="ADAL" clId="{15FFC333-6EB2-4C1A-A037-48ABAB2983E4}" dt="2021-10-13T19:15:06.900" v="4392" actId="1076"/>
          <ac:spMkLst>
            <pc:docMk/>
            <pc:sldMk cId="2449967203" sldId="2076138474"/>
            <ac:spMk id="26" creationId="{10545E18-3092-4203-BCA1-4071EAE90BD1}"/>
          </ac:spMkLst>
        </pc:spChg>
        <pc:spChg chg="mod">
          <ac:chgData name="Chris Mitchell" userId="7698eaff-15ef-4aaa-a9a1-be5b0bddb99a" providerId="ADAL" clId="{15FFC333-6EB2-4C1A-A037-48ABAB2983E4}" dt="2021-10-13T19:15:06.900" v="4392" actId="1076"/>
          <ac:spMkLst>
            <pc:docMk/>
            <pc:sldMk cId="2449967203" sldId="2076138474"/>
            <ac:spMk id="28" creationId="{7E714711-7914-4586-9C01-7B60E5DDE547}"/>
          </ac:spMkLst>
        </pc:spChg>
        <pc:spChg chg="mod">
          <ac:chgData name="Chris Mitchell" userId="7698eaff-15ef-4aaa-a9a1-be5b0bddb99a" providerId="ADAL" clId="{15FFC333-6EB2-4C1A-A037-48ABAB2983E4}" dt="2021-10-13T19:15:06.900" v="4392" actId="1076"/>
          <ac:spMkLst>
            <pc:docMk/>
            <pc:sldMk cId="2449967203" sldId="2076138474"/>
            <ac:spMk id="31" creationId="{11F7C724-D04D-485C-B63E-19B2A11D7769}"/>
          </ac:spMkLst>
        </pc:spChg>
        <pc:spChg chg="mod">
          <ac:chgData name="Chris Mitchell" userId="7698eaff-15ef-4aaa-a9a1-be5b0bddb99a" providerId="ADAL" clId="{15FFC333-6EB2-4C1A-A037-48ABAB2983E4}" dt="2021-10-13T19:15:06.900" v="4392" actId="1076"/>
          <ac:spMkLst>
            <pc:docMk/>
            <pc:sldMk cId="2449967203" sldId="2076138474"/>
            <ac:spMk id="33" creationId="{3E0F7BB9-5C6E-4639-8813-EB6611ABE956}"/>
          </ac:spMkLst>
        </pc:spChg>
        <pc:spChg chg="mod">
          <ac:chgData name="Chris Mitchell" userId="7698eaff-15ef-4aaa-a9a1-be5b0bddb99a" providerId="ADAL" clId="{15FFC333-6EB2-4C1A-A037-48ABAB2983E4}" dt="2021-10-13T19:15:06.900" v="4392" actId="1076"/>
          <ac:spMkLst>
            <pc:docMk/>
            <pc:sldMk cId="2449967203" sldId="2076138474"/>
            <ac:spMk id="34" creationId="{E944F400-E8E4-4919-A4F8-36704E8FA0E1}"/>
          </ac:spMkLst>
        </pc:spChg>
        <pc:spChg chg="mod">
          <ac:chgData name="Chris Mitchell" userId="7698eaff-15ef-4aaa-a9a1-be5b0bddb99a" providerId="ADAL" clId="{15FFC333-6EB2-4C1A-A037-48ABAB2983E4}" dt="2021-10-13T19:15:06.900" v="4392" actId="1076"/>
          <ac:spMkLst>
            <pc:docMk/>
            <pc:sldMk cId="2449967203" sldId="2076138474"/>
            <ac:spMk id="35" creationId="{93F4A148-8DDE-4799-95B5-C67F89EC16C0}"/>
          </ac:spMkLst>
        </pc:spChg>
        <pc:spChg chg="mod">
          <ac:chgData name="Chris Mitchell" userId="7698eaff-15ef-4aaa-a9a1-be5b0bddb99a" providerId="ADAL" clId="{15FFC333-6EB2-4C1A-A037-48ABAB2983E4}" dt="2021-10-13T19:15:06.900" v="4392" actId="1076"/>
          <ac:spMkLst>
            <pc:docMk/>
            <pc:sldMk cId="2449967203" sldId="2076138474"/>
            <ac:spMk id="36" creationId="{8FF8B923-B480-4E85-8FAE-3A6FB6C217AC}"/>
          </ac:spMkLst>
        </pc:spChg>
        <pc:spChg chg="mod">
          <ac:chgData name="Chris Mitchell" userId="7698eaff-15ef-4aaa-a9a1-be5b0bddb99a" providerId="ADAL" clId="{15FFC333-6EB2-4C1A-A037-48ABAB2983E4}" dt="2021-10-13T19:15:06.900" v="4392" actId="1076"/>
          <ac:spMkLst>
            <pc:docMk/>
            <pc:sldMk cId="2449967203" sldId="2076138474"/>
            <ac:spMk id="37" creationId="{D0BB2800-B736-4BF9-BB79-93DF4E0E475A}"/>
          </ac:spMkLst>
        </pc:spChg>
        <pc:spChg chg="mod">
          <ac:chgData name="Chris Mitchell" userId="7698eaff-15ef-4aaa-a9a1-be5b0bddb99a" providerId="ADAL" clId="{15FFC333-6EB2-4C1A-A037-48ABAB2983E4}" dt="2021-10-13T19:15:06.900" v="4392" actId="1076"/>
          <ac:spMkLst>
            <pc:docMk/>
            <pc:sldMk cId="2449967203" sldId="2076138474"/>
            <ac:spMk id="38" creationId="{1FB67E76-81EB-4481-9BB8-0D256773A597}"/>
          </ac:spMkLst>
        </pc:spChg>
        <pc:spChg chg="mod">
          <ac:chgData name="Chris Mitchell" userId="7698eaff-15ef-4aaa-a9a1-be5b0bddb99a" providerId="ADAL" clId="{15FFC333-6EB2-4C1A-A037-48ABAB2983E4}" dt="2021-10-13T19:15:06.900" v="4392" actId="1076"/>
          <ac:spMkLst>
            <pc:docMk/>
            <pc:sldMk cId="2449967203" sldId="2076138474"/>
            <ac:spMk id="39" creationId="{0C2B2DAD-953F-4941-A28D-8DDE4510C95A}"/>
          </ac:spMkLst>
        </pc:spChg>
        <pc:spChg chg="mod">
          <ac:chgData name="Chris Mitchell" userId="7698eaff-15ef-4aaa-a9a1-be5b0bddb99a" providerId="ADAL" clId="{15FFC333-6EB2-4C1A-A037-48ABAB2983E4}" dt="2021-10-13T19:15:06.900" v="4392" actId="1076"/>
          <ac:spMkLst>
            <pc:docMk/>
            <pc:sldMk cId="2449967203" sldId="2076138474"/>
            <ac:spMk id="40" creationId="{07E68727-86B9-48F4-AB03-434B8214B7E3}"/>
          </ac:spMkLst>
        </pc:spChg>
        <pc:spChg chg="add mod">
          <ac:chgData name="Chris Mitchell" userId="7698eaff-15ef-4aaa-a9a1-be5b0bddb99a" providerId="ADAL" clId="{15FFC333-6EB2-4C1A-A037-48ABAB2983E4}" dt="2021-10-13T19:15:32.683" v="4409" actId="6549"/>
          <ac:spMkLst>
            <pc:docMk/>
            <pc:sldMk cId="2449967203" sldId="2076138474"/>
            <ac:spMk id="41" creationId="{9135DCED-44A2-4695-8D26-A483E30AA7A3}"/>
          </ac:spMkLst>
        </pc:spChg>
        <pc:grpChg chg="add mod">
          <ac:chgData name="Chris Mitchell" userId="7698eaff-15ef-4aaa-a9a1-be5b0bddb99a" providerId="ADAL" clId="{15FFC333-6EB2-4C1A-A037-48ABAB2983E4}" dt="2021-10-13T19:14:28.896" v="4388" actId="1076"/>
          <ac:grpSpMkLst>
            <pc:docMk/>
            <pc:sldMk cId="2449967203" sldId="2076138474"/>
            <ac:grpSpMk id="2" creationId="{B6B34301-4E07-4366-992E-6C9D36F5B4E9}"/>
          </ac:grpSpMkLst>
        </pc:grpChg>
        <pc:grpChg chg="mod">
          <ac:chgData name="Chris Mitchell" userId="7698eaff-15ef-4aaa-a9a1-be5b0bddb99a" providerId="ADAL" clId="{15FFC333-6EB2-4C1A-A037-48ABAB2983E4}" dt="2021-10-13T19:14:28.896" v="4388" actId="1076"/>
          <ac:grpSpMkLst>
            <pc:docMk/>
            <pc:sldMk cId="2449967203" sldId="2076138474"/>
            <ac:grpSpMk id="4" creationId="{F5433046-C6C3-4132-B8AA-758ECB542782}"/>
          </ac:grpSpMkLst>
        </pc:grpChg>
        <pc:grpChg chg="add mod">
          <ac:chgData name="Chris Mitchell" userId="7698eaff-15ef-4aaa-a9a1-be5b0bddb99a" providerId="ADAL" clId="{15FFC333-6EB2-4C1A-A037-48ABAB2983E4}" dt="2021-10-13T19:15:06.900" v="4392" actId="1076"/>
          <ac:grpSpMkLst>
            <pc:docMk/>
            <pc:sldMk cId="2449967203" sldId="2076138474"/>
            <ac:grpSpMk id="11" creationId="{DEEE6507-4D7C-4A4E-875E-8AAF921F996B}"/>
          </ac:grpSpMkLst>
        </pc:grpChg>
        <pc:grpChg chg="mod">
          <ac:chgData name="Chris Mitchell" userId="7698eaff-15ef-4aaa-a9a1-be5b0bddb99a" providerId="ADAL" clId="{15FFC333-6EB2-4C1A-A037-48ABAB2983E4}" dt="2021-10-13T19:15:06.900" v="4392" actId="1076"/>
          <ac:grpSpMkLst>
            <pc:docMk/>
            <pc:sldMk cId="2449967203" sldId="2076138474"/>
            <ac:grpSpMk id="13" creationId="{A454372E-8B86-41E7-B04F-914F4824DAB0}"/>
          </ac:grpSpMkLst>
        </pc:grpChg>
        <pc:grpChg chg="add mod">
          <ac:chgData name="Chris Mitchell" userId="7698eaff-15ef-4aaa-a9a1-be5b0bddb99a" providerId="ADAL" clId="{15FFC333-6EB2-4C1A-A037-48ABAB2983E4}" dt="2021-10-13T19:15:06.900" v="4392" actId="1076"/>
          <ac:grpSpMkLst>
            <pc:docMk/>
            <pc:sldMk cId="2449967203" sldId="2076138474"/>
            <ac:grpSpMk id="18" creationId="{704B7A14-FC7B-4407-BAD7-35E06F838635}"/>
          </ac:grpSpMkLst>
        </pc:grpChg>
        <pc:grpChg chg="mod">
          <ac:chgData name="Chris Mitchell" userId="7698eaff-15ef-4aaa-a9a1-be5b0bddb99a" providerId="ADAL" clId="{15FFC333-6EB2-4C1A-A037-48ABAB2983E4}" dt="2021-10-13T19:15:06.900" v="4392" actId="1076"/>
          <ac:grpSpMkLst>
            <pc:docMk/>
            <pc:sldMk cId="2449967203" sldId="2076138474"/>
            <ac:grpSpMk id="20" creationId="{F07C3792-A761-4F16-A891-DEB4D7368FD2}"/>
          </ac:grpSpMkLst>
        </pc:grpChg>
        <pc:grpChg chg="add mod">
          <ac:chgData name="Chris Mitchell" userId="7698eaff-15ef-4aaa-a9a1-be5b0bddb99a" providerId="ADAL" clId="{15FFC333-6EB2-4C1A-A037-48ABAB2983E4}" dt="2021-10-13T19:15:06.900" v="4392" actId="1076"/>
          <ac:grpSpMkLst>
            <pc:docMk/>
            <pc:sldMk cId="2449967203" sldId="2076138474"/>
            <ac:grpSpMk id="27" creationId="{80EE41BB-54E7-4B1F-A11A-3949A06F8737}"/>
          </ac:grpSpMkLst>
        </pc:grpChg>
        <pc:grpChg chg="add mod">
          <ac:chgData name="Chris Mitchell" userId="7698eaff-15ef-4aaa-a9a1-be5b0bddb99a" providerId="ADAL" clId="{15FFC333-6EB2-4C1A-A037-48ABAB2983E4}" dt="2021-10-13T19:15:06.900" v="4392" actId="1076"/>
          <ac:grpSpMkLst>
            <pc:docMk/>
            <pc:sldMk cId="2449967203" sldId="2076138474"/>
            <ac:grpSpMk id="30" creationId="{A0F20F59-C7FE-44A5-9D19-E60561795E99}"/>
          </ac:grpSpMkLst>
        </pc:grpChg>
        <pc:grpChg chg="mod">
          <ac:chgData name="Chris Mitchell" userId="7698eaff-15ef-4aaa-a9a1-be5b0bddb99a" providerId="ADAL" clId="{15FFC333-6EB2-4C1A-A037-48ABAB2983E4}" dt="2021-10-13T19:15:06.900" v="4392" actId="1076"/>
          <ac:grpSpMkLst>
            <pc:docMk/>
            <pc:sldMk cId="2449967203" sldId="2076138474"/>
            <ac:grpSpMk id="32" creationId="{022952F1-4E02-43F2-81CA-9AD8D16426E7}"/>
          </ac:grpSpMkLst>
        </pc:grpChg>
        <pc:picChg chg="mod">
          <ac:chgData name="Chris Mitchell" userId="7698eaff-15ef-4aaa-a9a1-be5b0bddb99a" providerId="ADAL" clId="{15FFC333-6EB2-4C1A-A037-48ABAB2983E4}" dt="2021-10-13T19:15:06.900" v="4392" actId="1076"/>
          <ac:picMkLst>
            <pc:docMk/>
            <pc:sldMk cId="2449967203" sldId="2076138474"/>
            <ac:picMk id="29" creationId="{97321C77-A17E-4D39-88B1-CAC2F10F00AE}"/>
          </ac:picMkLst>
        </pc:picChg>
      </pc:sldChg>
      <pc:sldChg chg="addSp">
        <pc:chgData name="Chris Mitchell" userId="7698eaff-15ef-4aaa-a9a1-be5b0bddb99a" providerId="ADAL" clId="{15FFC333-6EB2-4C1A-A037-48ABAB2983E4}" dt="2021-10-14T18:27:07.404" v="14050"/>
        <pc:sldMkLst>
          <pc:docMk/>
          <pc:sldMk cId="1754037877" sldId="2076138475"/>
        </pc:sldMkLst>
        <pc:picChg chg="add">
          <ac:chgData name="Chris Mitchell" userId="7698eaff-15ef-4aaa-a9a1-be5b0bddb99a" providerId="ADAL" clId="{15FFC333-6EB2-4C1A-A037-48ABAB2983E4}" dt="2021-10-14T18:27:07.404" v="14050"/>
          <ac:picMkLst>
            <pc:docMk/>
            <pc:sldMk cId="1754037877" sldId="2076138475"/>
            <ac:picMk id="2050" creationId="{D194C801-E3E7-4091-A554-E23C28719630}"/>
          </ac:picMkLst>
        </pc:picChg>
      </pc:sldChg>
      <pc:sldChg chg="addSp delSp modSp add del mod modShow">
        <pc:chgData name="Chris Mitchell" userId="7698eaff-15ef-4aaa-a9a1-be5b0bddb99a" providerId="ADAL" clId="{15FFC333-6EB2-4C1A-A037-48ABAB2983E4}" dt="2021-10-14T18:29:49.029" v="14057" actId="21"/>
        <pc:sldMkLst>
          <pc:docMk/>
          <pc:sldMk cId="2997651870" sldId="2076138475"/>
        </pc:sldMkLst>
        <pc:spChg chg="del mod">
          <ac:chgData name="Chris Mitchell" userId="7698eaff-15ef-4aaa-a9a1-be5b0bddb99a" providerId="ADAL" clId="{15FFC333-6EB2-4C1A-A037-48ABAB2983E4}" dt="2021-10-13T19:30:07.136" v="5842" actId="478"/>
          <ac:spMkLst>
            <pc:docMk/>
            <pc:sldMk cId="2997651870" sldId="2076138475"/>
            <ac:spMk id="2" creationId="{D51DC81C-93A4-034E-947A-4F096F3521AB}"/>
          </ac:spMkLst>
        </pc:spChg>
        <pc:spChg chg="del">
          <ac:chgData name="Chris Mitchell" userId="7698eaff-15ef-4aaa-a9a1-be5b0bddb99a" providerId="ADAL" clId="{15FFC333-6EB2-4C1A-A037-48ABAB2983E4}" dt="2021-10-13T19:30:07.136" v="5842" actId="478"/>
          <ac:spMkLst>
            <pc:docMk/>
            <pc:sldMk cId="2997651870" sldId="2076138475"/>
            <ac:spMk id="4" creationId="{54CFAF2D-4E78-D842-AB52-61E5B7FD3819}"/>
          </ac:spMkLst>
        </pc:spChg>
        <pc:spChg chg="mod">
          <ac:chgData name="Chris Mitchell" userId="7698eaff-15ef-4aaa-a9a1-be5b0bddb99a" providerId="ADAL" clId="{15FFC333-6EB2-4C1A-A037-48ABAB2983E4}" dt="2021-10-14T18:27:06.141" v="14049" actId="1076"/>
          <ac:spMkLst>
            <pc:docMk/>
            <pc:sldMk cId="2997651870" sldId="2076138475"/>
            <ac:spMk id="5" creationId="{2ABC4800-8A1D-714F-83C1-446750CC8F54}"/>
          </ac:spMkLst>
        </pc:spChg>
        <pc:spChg chg="add del mod">
          <ac:chgData name="Chris Mitchell" userId="7698eaff-15ef-4aaa-a9a1-be5b0bddb99a" providerId="ADAL" clId="{15FFC333-6EB2-4C1A-A037-48ABAB2983E4}" dt="2021-10-13T19:30:09.296" v="5843" actId="478"/>
          <ac:spMkLst>
            <pc:docMk/>
            <pc:sldMk cId="2997651870" sldId="2076138475"/>
            <ac:spMk id="6" creationId="{89ED674B-8EC7-4332-83F1-554437C45383}"/>
          </ac:spMkLst>
        </pc:spChg>
        <pc:picChg chg="del mod">
          <ac:chgData name="Chris Mitchell" userId="7698eaff-15ef-4aaa-a9a1-be5b0bddb99a" providerId="ADAL" clId="{15FFC333-6EB2-4C1A-A037-48ABAB2983E4}" dt="2021-10-14T18:29:49.029" v="14057" actId="21"/>
          <ac:picMkLst>
            <pc:docMk/>
            <pc:sldMk cId="2997651870" sldId="2076138475"/>
            <ac:picMk id="2050" creationId="{D194C801-E3E7-4091-A554-E23C28719630}"/>
          </ac:picMkLst>
        </pc:picChg>
      </pc:sldChg>
      <pc:sldChg chg="addSp delSp modSp add del mod">
        <pc:chgData name="Chris Mitchell" userId="7698eaff-15ef-4aaa-a9a1-be5b0bddb99a" providerId="ADAL" clId="{15FFC333-6EB2-4C1A-A037-48ABAB2983E4}" dt="2021-10-14T12:51:41.154" v="5878" actId="47"/>
        <pc:sldMkLst>
          <pc:docMk/>
          <pc:sldMk cId="181063561" sldId="2076138476"/>
        </pc:sldMkLst>
        <pc:spChg chg="mod topLvl">
          <ac:chgData name="Chris Mitchell" userId="7698eaff-15ef-4aaa-a9a1-be5b0bddb99a" providerId="ADAL" clId="{15FFC333-6EB2-4C1A-A037-48ABAB2983E4}" dt="2021-10-14T12:48:39.304" v="5877" actId="165"/>
          <ac:spMkLst>
            <pc:docMk/>
            <pc:sldMk cId="181063561" sldId="2076138476"/>
            <ac:spMk id="3" creationId="{45AA317A-CC24-495A-A416-910148EC586C}"/>
          </ac:spMkLst>
        </pc:spChg>
        <pc:spChg chg="mod topLvl">
          <ac:chgData name="Chris Mitchell" userId="7698eaff-15ef-4aaa-a9a1-be5b0bddb99a" providerId="ADAL" clId="{15FFC333-6EB2-4C1A-A037-48ABAB2983E4}" dt="2021-10-14T12:48:39.304" v="5877" actId="165"/>
          <ac:spMkLst>
            <pc:docMk/>
            <pc:sldMk cId="181063561" sldId="2076138476"/>
            <ac:spMk id="67" creationId="{F3F5D8EB-F3D2-4C70-8A47-7DE48BC52B47}"/>
          </ac:spMkLst>
        </pc:spChg>
        <pc:spChg chg="mod topLvl">
          <ac:chgData name="Chris Mitchell" userId="7698eaff-15ef-4aaa-a9a1-be5b0bddb99a" providerId="ADAL" clId="{15FFC333-6EB2-4C1A-A037-48ABAB2983E4}" dt="2021-10-14T12:48:39.304" v="5877" actId="165"/>
          <ac:spMkLst>
            <pc:docMk/>
            <pc:sldMk cId="181063561" sldId="2076138476"/>
            <ac:spMk id="68" creationId="{7C6DED57-FDDC-469F-8A6E-7030BF3E07D9}"/>
          </ac:spMkLst>
        </pc:spChg>
        <pc:spChg chg="mod topLvl">
          <ac:chgData name="Chris Mitchell" userId="7698eaff-15ef-4aaa-a9a1-be5b0bddb99a" providerId="ADAL" clId="{15FFC333-6EB2-4C1A-A037-48ABAB2983E4}" dt="2021-10-14T12:48:39.304" v="5877" actId="165"/>
          <ac:spMkLst>
            <pc:docMk/>
            <pc:sldMk cId="181063561" sldId="2076138476"/>
            <ac:spMk id="69" creationId="{CE75E13F-16AD-407D-A1EA-F564E583AF3D}"/>
          </ac:spMkLst>
        </pc:spChg>
        <pc:grpChg chg="add del">
          <ac:chgData name="Chris Mitchell" userId="7698eaff-15ef-4aaa-a9a1-be5b0bddb99a" providerId="ADAL" clId="{15FFC333-6EB2-4C1A-A037-48ABAB2983E4}" dt="2021-10-14T12:48:39.304" v="5877" actId="165"/>
          <ac:grpSpMkLst>
            <pc:docMk/>
            <pc:sldMk cId="181063561" sldId="2076138476"/>
            <ac:grpSpMk id="4" creationId="{3ABE4D54-A48D-42C6-BF28-1E70BA0B442C}"/>
          </ac:grpSpMkLst>
        </pc:grpChg>
        <pc:picChg chg="mod topLvl">
          <ac:chgData name="Chris Mitchell" userId="7698eaff-15ef-4aaa-a9a1-be5b0bddb99a" providerId="ADAL" clId="{15FFC333-6EB2-4C1A-A037-48ABAB2983E4}" dt="2021-10-14T12:48:39.304" v="5877" actId="165"/>
          <ac:picMkLst>
            <pc:docMk/>
            <pc:sldMk cId="181063561" sldId="2076138476"/>
            <ac:picMk id="2" creationId="{3C46A4F9-803B-4C8B-96DA-4EAC88667807}"/>
          </ac:picMkLst>
        </pc:picChg>
      </pc:sldChg>
      <pc:sldChg chg="addSp delSp modSp add mod ord modNotesTx">
        <pc:chgData name="Chris Mitchell" userId="7698eaff-15ef-4aaa-a9a1-be5b0bddb99a" providerId="ADAL" clId="{15FFC333-6EB2-4C1A-A037-48ABAB2983E4}" dt="2021-10-14T14:21:42.176" v="6123" actId="6549"/>
        <pc:sldMkLst>
          <pc:docMk/>
          <pc:sldMk cId="1998498544" sldId="2076138476"/>
        </pc:sldMkLst>
        <pc:spChg chg="mod">
          <ac:chgData name="Chris Mitchell" userId="7698eaff-15ef-4aaa-a9a1-be5b0bddb99a" providerId="ADAL" clId="{15FFC333-6EB2-4C1A-A037-48ABAB2983E4}" dt="2021-10-14T14:18:18.655" v="5943" actId="20577"/>
          <ac:spMkLst>
            <pc:docMk/>
            <pc:sldMk cId="1998498544" sldId="2076138476"/>
            <ac:spMk id="2" creationId="{8F75FC18-B471-2244-A0BD-3D0FF2D40506}"/>
          </ac:spMkLst>
        </pc:spChg>
        <pc:spChg chg="add del">
          <ac:chgData name="Chris Mitchell" userId="7698eaff-15ef-4aaa-a9a1-be5b0bddb99a" providerId="ADAL" clId="{15FFC333-6EB2-4C1A-A037-48ABAB2983E4}" dt="2021-10-14T14:16:17.531" v="5884" actId="22"/>
          <ac:spMkLst>
            <pc:docMk/>
            <pc:sldMk cId="1998498544" sldId="2076138476"/>
            <ac:spMk id="13" creationId="{5E62540F-E547-4CC2-92A4-CDB6C1EB8661}"/>
          </ac:spMkLst>
        </pc:spChg>
        <pc:spChg chg="del">
          <ac:chgData name="Chris Mitchell" userId="7698eaff-15ef-4aaa-a9a1-be5b0bddb99a" providerId="ADAL" clId="{15FFC333-6EB2-4C1A-A037-48ABAB2983E4}" dt="2021-10-14T14:16:15.456" v="5882" actId="478"/>
          <ac:spMkLst>
            <pc:docMk/>
            <pc:sldMk cId="1998498544" sldId="2076138476"/>
            <ac:spMk id="15" creationId="{BA40F1E8-EA68-430B-B402-C1B792912E04}"/>
          </ac:spMkLst>
        </pc:spChg>
        <pc:spChg chg="add del">
          <ac:chgData name="Chris Mitchell" userId="7698eaff-15ef-4aaa-a9a1-be5b0bddb99a" providerId="ADAL" clId="{15FFC333-6EB2-4C1A-A037-48ABAB2983E4}" dt="2021-10-14T14:16:43.137" v="5886" actId="478"/>
          <ac:spMkLst>
            <pc:docMk/>
            <pc:sldMk cId="1998498544" sldId="2076138476"/>
            <ac:spMk id="16" creationId="{BDABB169-9A0D-44CD-B481-477238381009}"/>
          </ac:spMkLst>
        </pc:spChg>
        <pc:spChg chg="del">
          <ac:chgData name="Chris Mitchell" userId="7698eaff-15ef-4aaa-a9a1-be5b0bddb99a" providerId="ADAL" clId="{15FFC333-6EB2-4C1A-A037-48ABAB2983E4}" dt="2021-10-14T14:16:15.456" v="5882" actId="478"/>
          <ac:spMkLst>
            <pc:docMk/>
            <pc:sldMk cId="1998498544" sldId="2076138476"/>
            <ac:spMk id="17" creationId="{BB40A9D7-DAF7-4C4C-8985-70E9A6343DB2}"/>
          </ac:spMkLst>
        </pc:spChg>
        <pc:spChg chg="del">
          <ac:chgData name="Chris Mitchell" userId="7698eaff-15ef-4aaa-a9a1-be5b0bddb99a" providerId="ADAL" clId="{15FFC333-6EB2-4C1A-A037-48ABAB2983E4}" dt="2021-10-14T14:16:15.456" v="5882" actId="478"/>
          <ac:spMkLst>
            <pc:docMk/>
            <pc:sldMk cId="1998498544" sldId="2076138476"/>
            <ac:spMk id="19" creationId="{BAC5FCD6-F2E1-446A-9C35-7C49824FCE28}"/>
          </ac:spMkLst>
        </pc:spChg>
        <pc:spChg chg="del">
          <ac:chgData name="Chris Mitchell" userId="7698eaff-15ef-4aaa-a9a1-be5b0bddb99a" providerId="ADAL" clId="{15FFC333-6EB2-4C1A-A037-48ABAB2983E4}" dt="2021-10-14T14:16:15.456" v="5882" actId="478"/>
          <ac:spMkLst>
            <pc:docMk/>
            <pc:sldMk cId="1998498544" sldId="2076138476"/>
            <ac:spMk id="21" creationId="{C79A9BAC-8FB6-47A9-9E61-630F86D808E8}"/>
          </ac:spMkLst>
        </pc:spChg>
        <pc:spChg chg="del">
          <ac:chgData name="Chris Mitchell" userId="7698eaff-15ef-4aaa-a9a1-be5b0bddb99a" providerId="ADAL" clId="{15FFC333-6EB2-4C1A-A037-48ABAB2983E4}" dt="2021-10-14T14:16:15.456" v="5882" actId="478"/>
          <ac:spMkLst>
            <pc:docMk/>
            <pc:sldMk cId="1998498544" sldId="2076138476"/>
            <ac:spMk id="23" creationId="{9617B9E5-0BF5-4E7F-B9CD-CE75CC59E2A8}"/>
          </ac:spMkLst>
        </pc:spChg>
        <pc:spChg chg="add mod">
          <ac:chgData name="Chris Mitchell" userId="7698eaff-15ef-4aaa-a9a1-be5b0bddb99a" providerId="ADAL" clId="{15FFC333-6EB2-4C1A-A037-48ABAB2983E4}" dt="2021-10-14T14:17:57.008" v="5888" actId="207"/>
          <ac:spMkLst>
            <pc:docMk/>
            <pc:sldMk cId="1998498544" sldId="2076138476"/>
            <ac:spMk id="24" creationId="{9CFF8F75-1E87-4210-BB7B-1B9B392CF358}"/>
          </ac:spMkLst>
        </pc:spChg>
        <pc:spChg chg="del">
          <ac:chgData name="Chris Mitchell" userId="7698eaff-15ef-4aaa-a9a1-be5b0bddb99a" providerId="ADAL" clId="{15FFC333-6EB2-4C1A-A037-48ABAB2983E4}" dt="2021-10-14T14:16:15.456" v="5882" actId="478"/>
          <ac:spMkLst>
            <pc:docMk/>
            <pc:sldMk cId="1998498544" sldId="2076138476"/>
            <ac:spMk id="25" creationId="{D957ECDD-7EDB-4887-A544-980B42B15277}"/>
          </ac:spMkLst>
        </pc:spChg>
        <pc:spChg chg="add mod">
          <ac:chgData name="Chris Mitchell" userId="7698eaff-15ef-4aaa-a9a1-be5b0bddb99a" providerId="ADAL" clId="{15FFC333-6EB2-4C1A-A037-48ABAB2983E4}" dt="2021-10-14T14:18:01.534" v="5889" actId="207"/>
          <ac:spMkLst>
            <pc:docMk/>
            <pc:sldMk cId="1998498544" sldId="2076138476"/>
            <ac:spMk id="26" creationId="{F75288BD-8E4E-4A49-82F1-A3232D71C51C}"/>
          </ac:spMkLst>
        </pc:spChg>
        <pc:spChg chg="del">
          <ac:chgData name="Chris Mitchell" userId="7698eaff-15ef-4aaa-a9a1-be5b0bddb99a" providerId="ADAL" clId="{15FFC333-6EB2-4C1A-A037-48ABAB2983E4}" dt="2021-10-14T14:16:15.456" v="5882" actId="478"/>
          <ac:spMkLst>
            <pc:docMk/>
            <pc:sldMk cId="1998498544" sldId="2076138476"/>
            <ac:spMk id="27" creationId="{4F2417C3-0984-4D02-8152-94EC87A11F43}"/>
          </ac:spMkLst>
        </pc:spChg>
        <pc:spChg chg="add mod">
          <ac:chgData name="Chris Mitchell" userId="7698eaff-15ef-4aaa-a9a1-be5b0bddb99a" providerId="ADAL" clId="{15FFC333-6EB2-4C1A-A037-48ABAB2983E4}" dt="2021-10-14T14:18:07.499" v="5890" actId="207"/>
          <ac:spMkLst>
            <pc:docMk/>
            <pc:sldMk cId="1998498544" sldId="2076138476"/>
            <ac:spMk id="28" creationId="{306F24DF-331D-43FD-A683-12DE78B1457E}"/>
          </ac:spMkLst>
        </pc:spChg>
        <pc:spChg chg="del">
          <ac:chgData name="Chris Mitchell" userId="7698eaff-15ef-4aaa-a9a1-be5b0bddb99a" providerId="ADAL" clId="{15FFC333-6EB2-4C1A-A037-48ABAB2983E4}" dt="2021-10-14T14:16:15.456" v="5882" actId="478"/>
          <ac:spMkLst>
            <pc:docMk/>
            <pc:sldMk cId="1998498544" sldId="2076138476"/>
            <ac:spMk id="29" creationId="{487BCAA9-0E27-4F6F-85E3-B1D5D109A8D9}"/>
          </ac:spMkLst>
        </pc:spChg>
        <pc:spChg chg="add mod">
          <ac:chgData name="Chris Mitchell" userId="7698eaff-15ef-4aaa-a9a1-be5b0bddb99a" providerId="ADAL" clId="{15FFC333-6EB2-4C1A-A037-48ABAB2983E4}" dt="2021-10-14T14:17:51.118" v="5887"/>
          <ac:spMkLst>
            <pc:docMk/>
            <pc:sldMk cId="1998498544" sldId="2076138476"/>
            <ac:spMk id="30" creationId="{67596F4F-4794-4927-8C64-405B58E5F524}"/>
          </ac:spMkLst>
        </pc:spChg>
        <pc:spChg chg="del">
          <ac:chgData name="Chris Mitchell" userId="7698eaff-15ef-4aaa-a9a1-be5b0bddb99a" providerId="ADAL" clId="{15FFC333-6EB2-4C1A-A037-48ABAB2983E4}" dt="2021-10-14T14:16:15.456" v="5882" actId="478"/>
          <ac:spMkLst>
            <pc:docMk/>
            <pc:sldMk cId="1998498544" sldId="2076138476"/>
            <ac:spMk id="31" creationId="{9E043AF0-BB7B-4CC5-BDF3-7B4E32EBF471}"/>
          </ac:spMkLst>
        </pc:spChg>
        <pc:spChg chg="mod">
          <ac:chgData name="Chris Mitchell" userId="7698eaff-15ef-4aaa-a9a1-be5b0bddb99a" providerId="ADAL" clId="{15FFC333-6EB2-4C1A-A037-48ABAB2983E4}" dt="2021-10-14T14:17:51.118" v="5887"/>
          <ac:spMkLst>
            <pc:docMk/>
            <pc:sldMk cId="1998498544" sldId="2076138476"/>
            <ac:spMk id="33" creationId="{C9E75534-8F90-4531-ADF1-07297D53F6E1}"/>
          </ac:spMkLst>
        </pc:spChg>
        <pc:spChg chg="mod">
          <ac:chgData name="Chris Mitchell" userId="7698eaff-15ef-4aaa-a9a1-be5b0bddb99a" providerId="ADAL" clId="{15FFC333-6EB2-4C1A-A037-48ABAB2983E4}" dt="2021-10-14T14:17:51.118" v="5887"/>
          <ac:spMkLst>
            <pc:docMk/>
            <pc:sldMk cId="1998498544" sldId="2076138476"/>
            <ac:spMk id="35" creationId="{ACF26B23-F1F9-4059-9FB6-6086C8C9A0E9}"/>
          </ac:spMkLst>
        </pc:spChg>
        <pc:spChg chg="mod">
          <ac:chgData name="Chris Mitchell" userId="7698eaff-15ef-4aaa-a9a1-be5b0bddb99a" providerId="ADAL" clId="{15FFC333-6EB2-4C1A-A037-48ABAB2983E4}" dt="2021-10-14T14:17:51.118" v="5887"/>
          <ac:spMkLst>
            <pc:docMk/>
            <pc:sldMk cId="1998498544" sldId="2076138476"/>
            <ac:spMk id="36" creationId="{DF67540D-BA80-46EB-9C90-0B4A2E470998}"/>
          </ac:spMkLst>
        </pc:spChg>
        <pc:spChg chg="mod">
          <ac:chgData name="Chris Mitchell" userId="7698eaff-15ef-4aaa-a9a1-be5b0bddb99a" providerId="ADAL" clId="{15FFC333-6EB2-4C1A-A037-48ABAB2983E4}" dt="2021-10-14T14:17:51.118" v="5887"/>
          <ac:spMkLst>
            <pc:docMk/>
            <pc:sldMk cId="1998498544" sldId="2076138476"/>
            <ac:spMk id="37" creationId="{A7A999C0-684C-431F-9004-BD1086E53661}"/>
          </ac:spMkLst>
        </pc:spChg>
        <pc:spChg chg="add mod">
          <ac:chgData name="Chris Mitchell" userId="7698eaff-15ef-4aaa-a9a1-be5b0bddb99a" providerId="ADAL" clId="{15FFC333-6EB2-4C1A-A037-48ABAB2983E4}" dt="2021-10-14T14:17:51.118" v="5887"/>
          <ac:spMkLst>
            <pc:docMk/>
            <pc:sldMk cId="1998498544" sldId="2076138476"/>
            <ac:spMk id="38" creationId="{B772A153-5A18-43ED-8F32-7B2C320083AB}"/>
          </ac:spMkLst>
        </pc:spChg>
        <pc:spChg chg="mod">
          <ac:chgData name="Chris Mitchell" userId="7698eaff-15ef-4aaa-a9a1-be5b0bddb99a" providerId="ADAL" clId="{15FFC333-6EB2-4C1A-A037-48ABAB2983E4}" dt="2021-10-14T14:17:51.118" v="5887"/>
          <ac:spMkLst>
            <pc:docMk/>
            <pc:sldMk cId="1998498544" sldId="2076138476"/>
            <ac:spMk id="40" creationId="{F9FC4EFA-4DE5-4F1D-B7DD-66EA550A7D59}"/>
          </ac:spMkLst>
        </pc:spChg>
        <pc:spChg chg="mod">
          <ac:chgData name="Chris Mitchell" userId="7698eaff-15ef-4aaa-a9a1-be5b0bddb99a" providerId="ADAL" clId="{15FFC333-6EB2-4C1A-A037-48ABAB2983E4}" dt="2021-10-14T14:17:51.118" v="5887"/>
          <ac:spMkLst>
            <pc:docMk/>
            <pc:sldMk cId="1998498544" sldId="2076138476"/>
            <ac:spMk id="42" creationId="{9C072856-528E-476B-B66E-9CAD78F86E28}"/>
          </ac:spMkLst>
        </pc:spChg>
        <pc:spChg chg="mod">
          <ac:chgData name="Chris Mitchell" userId="7698eaff-15ef-4aaa-a9a1-be5b0bddb99a" providerId="ADAL" clId="{15FFC333-6EB2-4C1A-A037-48ABAB2983E4}" dt="2021-10-14T14:17:51.118" v="5887"/>
          <ac:spMkLst>
            <pc:docMk/>
            <pc:sldMk cId="1998498544" sldId="2076138476"/>
            <ac:spMk id="43" creationId="{8EB0B071-D805-43B8-A3CA-FF9748309556}"/>
          </ac:spMkLst>
        </pc:spChg>
        <pc:spChg chg="mod">
          <ac:chgData name="Chris Mitchell" userId="7698eaff-15ef-4aaa-a9a1-be5b0bddb99a" providerId="ADAL" clId="{15FFC333-6EB2-4C1A-A037-48ABAB2983E4}" dt="2021-10-14T14:17:51.118" v="5887"/>
          <ac:spMkLst>
            <pc:docMk/>
            <pc:sldMk cId="1998498544" sldId="2076138476"/>
            <ac:spMk id="44" creationId="{07CF5F8A-0AC5-45C1-A550-8A44D9310E24}"/>
          </ac:spMkLst>
        </pc:spChg>
        <pc:spChg chg="add mod">
          <ac:chgData name="Chris Mitchell" userId="7698eaff-15ef-4aaa-a9a1-be5b0bddb99a" providerId="ADAL" clId="{15FFC333-6EB2-4C1A-A037-48ABAB2983E4}" dt="2021-10-14T14:17:51.118" v="5887"/>
          <ac:spMkLst>
            <pc:docMk/>
            <pc:sldMk cId="1998498544" sldId="2076138476"/>
            <ac:spMk id="45" creationId="{DE99F2C9-D4B1-40A7-8191-005E9B8C490C}"/>
          </ac:spMkLst>
        </pc:spChg>
        <pc:spChg chg="mod">
          <ac:chgData name="Chris Mitchell" userId="7698eaff-15ef-4aaa-a9a1-be5b0bddb99a" providerId="ADAL" clId="{15FFC333-6EB2-4C1A-A037-48ABAB2983E4}" dt="2021-10-14T14:17:51.118" v="5887"/>
          <ac:spMkLst>
            <pc:docMk/>
            <pc:sldMk cId="1998498544" sldId="2076138476"/>
            <ac:spMk id="47" creationId="{33026DD5-F5BE-4789-88E2-195A6D6728B7}"/>
          </ac:spMkLst>
        </pc:spChg>
        <pc:spChg chg="mod">
          <ac:chgData name="Chris Mitchell" userId="7698eaff-15ef-4aaa-a9a1-be5b0bddb99a" providerId="ADAL" clId="{15FFC333-6EB2-4C1A-A037-48ABAB2983E4}" dt="2021-10-14T14:17:51.118" v="5887"/>
          <ac:spMkLst>
            <pc:docMk/>
            <pc:sldMk cId="1998498544" sldId="2076138476"/>
            <ac:spMk id="49" creationId="{D04D7FA5-3C44-4591-8667-C19923643425}"/>
          </ac:spMkLst>
        </pc:spChg>
        <pc:spChg chg="mod">
          <ac:chgData name="Chris Mitchell" userId="7698eaff-15ef-4aaa-a9a1-be5b0bddb99a" providerId="ADAL" clId="{15FFC333-6EB2-4C1A-A037-48ABAB2983E4}" dt="2021-10-14T14:17:51.118" v="5887"/>
          <ac:spMkLst>
            <pc:docMk/>
            <pc:sldMk cId="1998498544" sldId="2076138476"/>
            <ac:spMk id="50" creationId="{B3918EB2-253A-4079-BC8A-29BE41FC4F49}"/>
          </ac:spMkLst>
        </pc:spChg>
        <pc:spChg chg="mod">
          <ac:chgData name="Chris Mitchell" userId="7698eaff-15ef-4aaa-a9a1-be5b0bddb99a" providerId="ADAL" clId="{15FFC333-6EB2-4C1A-A037-48ABAB2983E4}" dt="2021-10-14T14:17:51.118" v="5887"/>
          <ac:spMkLst>
            <pc:docMk/>
            <pc:sldMk cId="1998498544" sldId="2076138476"/>
            <ac:spMk id="51" creationId="{D67A31FA-B9C8-46EA-B95A-3DECA046D611}"/>
          </ac:spMkLst>
        </pc:spChg>
        <pc:grpChg chg="add mod">
          <ac:chgData name="Chris Mitchell" userId="7698eaff-15ef-4aaa-a9a1-be5b0bddb99a" providerId="ADAL" clId="{15FFC333-6EB2-4C1A-A037-48ABAB2983E4}" dt="2021-10-14T14:17:51.118" v="5887"/>
          <ac:grpSpMkLst>
            <pc:docMk/>
            <pc:sldMk cId="1998498544" sldId="2076138476"/>
            <ac:grpSpMk id="18" creationId="{4A0BAEF5-ED37-4EBD-894B-7475CE454F4F}"/>
          </ac:grpSpMkLst>
        </pc:grpChg>
        <pc:grpChg chg="add mod">
          <ac:chgData name="Chris Mitchell" userId="7698eaff-15ef-4aaa-a9a1-be5b0bddb99a" providerId="ADAL" clId="{15FFC333-6EB2-4C1A-A037-48ABAB2983E4}" dt="2021-10-14T14:17:51.118" v="5887"/>
          <ac:grpSpMkLst>
            <pc:docMk/>
            <pc:sldMk cId="1998498544" sldId="2076138476"/>
            <ac:grpSpMk id="32" creationId="{96534527-48C4-48D1-8E24-128D04F38E40}"/>
          </ac:grpSpMkLst>
        </pc:grpChg>
        <pc:grpChg chg="mod">
          <ac:chgData name="Chris Mitchell" userId="7698eaff-15ef-4aaa-a9a1-be5b0bddb99a" providerId="ADAL" clId="{15FFC333-6EB2-4C1A-A037-48ABAB2983E4}" dt="2021-10-14T14:17:51.118" v="5887"/>
          <ac:grpSpMkLst>
            <pc:docMk/>
            <pc:sldMk cId="1998498544" sldId="2076138476"/>
            <ac:grpSpMk id="34" creationId="{9E58F9F7-CF82-47E5-B9A4-4AD782F5219B}"/>
          </ac:grpSpMkLst>
        </pc:grpChg>
        <pc:grpChg chg="add mod">
          <ac:chgData name="Chris Mitchell" userId="7698eaff-15ef-4aaa-a9a1-be5b0bddb99a" providerId="ADAL" clId="{15FFC333-6EB2-4C1A-A037-48ABAB2983E4}" dt="2021-10-14T14:17:51.118" v="5887"/>
          <ac:grpSpMkLst>
            <pc:docMk/>
            <pc:sldMk cId="1998498544" sldId="2076138476"/>
            <ac:grpSpMk id="39" creationId="{1B099E3B-3096-4217-A912-69D699C8BC1A}"/>
          </ac:grpSpMkLst>
        </pc:grpChg>
        <pc:grpChg chg="mod">
          <ac:chgData name="Chris Mitchell" userId="7698eaff-15ef-4aaa-a9a1-be5b0bddb99a" providerId="ADAL" clId="{15FFC333-6EB2-4C1A-A037-48ABAB2983E4}" dt="2021-10-14T14:17:51.118" v="5887"/>
          <ac:grpSpMkLst>
            <pc:docMk/>
            <pc:sldMk cId="1998498544" sldId="2076138476"/>
            <ac:grpSpMk id="41" creationId="{97BDA820-84AE-48B5-B939-BE353EAE27D1}"/>
          </ac:grpSpMkLst>
        </pc:grpChg>
        <pc:grpChg chg="add mod">
          <ac:chgData name="Chris Mitchell" userId="7698eaff-15ef-4aaa-a9a1-be5b0bddb99a" providerId="ADAL" clId="{15FFC333-6EB2-4C1A-A037-48ABAB2983E4}" dt="2021-10-14T14:17:51.118" v="5887"/>
          <ac:grpSpMkLst>
            <pc:docMk/>
            <pc:sldMk cId="1998498544" sldId="2076138476"/>
            <ac:grpSpMk id="46" creationId="{ABE46BBB-7BE9-428A-B8D3-657AE48C905C}"/>
          </ac:grpSpMkLst>
        </pc:grpChg>
        <pc:grpChg chg="mod">
          <ac:chgData name="Chris Mitchell" userId="7698eaff-15ef-4aaa-a9a1-be5b0bddb99a" providerId="ADAL" clId="{15FFC333-6EB2-4C1A-A037-48ABAB2983E4}" dt="2021-10-14T14:17:51.118" v="5887"/>
          <ac:grpSpMkLst>
            <pc:docMk/>
            <pc:sldMk cId="1998498544" sldId="2076138476"/>
            <ac:grpSpMk id="48" creationId="{190A3FE2-07A5-4C46-AA22-57B3015AA476}"/>
          </ac:grpSpMkLst>
        </pc:grpChg>
        <pc:cxnChg chg="mod">
          <ac:chgData name="Chris Mitchell" userId="7698eaff-15ef-4aaa-a9a1-be5b0bddb99a" providerId="ADAL" clId="{15FFC333-6EB2-4C1A-A037-48ABAB2983E4}" dt="2021-10-14T14:17:51.118" v="5887"/>
          <ac:cxnSpMkLst>
            <pc:docMk/>
            <pc:sldMk cId="1998498544" sldId="2076138476"/>
            <ac:cxnSpMk id="20" creationId="{742850D9-6E84-4B65-94CA-16F4FAE81000}"/>
          </ac:cxnSpMkLst>
        </pc:cxnChg>
        <pc:cxnChg chg="mod">
          <ac:chgData name="Chris Mitchell" userId="7698eaff-15ef-4aaa-a9a1-be5b0bddb99a" providerId="ADAL" clId="{15FFC333-6EB2-4C1A-A037-48ABAB2983E4}" dt="2021-10-14T14:17:51.118" v="5887"/>
          <ac:cxnSpMkLst>
            <pc:docMk/>
            <pc:sldMk cId="1998498544" sldId="2076138476"/>
            <ac:cxnSpMk id="22" creationId="{784EA351-61E0-4314-BFB7-0E0EDB474733}"/>
          </ac:cxnSpMkLst>
        </pc:cxnChg>
      </pc:sldChg>
      <pc:sldChg chg="addSp delSp modSp add mod ord modNotesTx">
        <pc:chgData name="Chris Mitchell" userId="7698eaff-15ef-4aaa-a9a1-be5b0bddb99a" providerId="ADAL" clId="{15FFC333-6EB2-4C1A-A037-48ABAB2983E4}" dt="2021-10-14T14:44:01.930" v="7931" actId="20577"/>
        <pc:sldMkLst>
          <pc:docMk/>
          <pc:sldMk cId="2002090049" sldId="2076138477"/>
        </pc:sldMkLst>
        <pc:spChg chg="mod">
          <ac:chgData name="Chris Mitchell" userId="7698eaff-15ef-4aaa-a9a1-be5b0bddb99a" providerId="ADAL" clId="{15FFC333-6EB2-4C1A-A037-48ABAB2983E4}" dt="2021-10-14T14:27:22.876" v="6411" actId="20577"/>
          <ac:spMkLst>
            <pc:docMk/>
            <pc:sldMk cId="2002090049" sldId="2076138477"/>
            <ac:spMk id="2" creationId="{8F75FC18-B471-2244-A0BD-3D0FF2D40506}"/>
          </ac:spMkLst>
        </pc:spChg>
        <pc:spChg chg="add del mod">
          <ac:chgData name="Chris Mitchell" userId="7698eaff-15ef-4aaa-a9a1-be5b0bddb99a" providerId="ADAL" clId="{15FFC333-6EB2-4C1A-A037-48ABAB2983E4}" dt="2021-10-14T14:36:32.489" v="6803" actId="478"/>
          <ac:spMkLst>
            <pc:docMk/>
            <pc:sldMk cId="2002090049" sldId="2076138477"/>
            <ac:spMk id="3" creationId="{B6D3CE2F-6FB4-4FF0-B373-E6B24632B523}"/>
          </ac:spMkLst>
        </pc:spChg>
        <pc:spChg chg="del">
          <ac:chgData name="Chris Mitchell" userId="7698eaff-15ef-4aaa-a9a1-be5b0bddb99a" providerId="ADAL" clId="{15FFC333-6EB2-4C1A-A037-48ABAB2983E4}" dt="2021-10-14T14:27:02.472" v="6355" actId="478"/>
          <ac:spMkLst>
            <pc:docMk/>
            <pc:sldMk cId="2002090049" sldId="2076138477"/>
            <ac:spMk id="24" creationId="{9CFF8F75-1E87-4210-BB7B-1B9B392CF358}"/>
          </ac:spMkLst>
        </pc:spChg>
        <pc:spChg chg="del">
          <ac:chgData name="Chris Mitchell" userId="7698eaff-15ef-4aaa-a9a1-be5b0bddb99a" providerId="ADAL" clId="{15FFC333-6EB2-4C1A-A037-48ABAB2983E4}" dt="2021-10-14T14:27:02.472" v="6355" actId="478"/>
          <ac:spMkLst>
            <pc:docMk/>
            <pc:sldMk cId="2002090049" sldId="2076138477"/>
            <ac:spMk id="26" creationId="{F75288BD-8E4E-4A49-82F1-A3232D71C51C}"/>
          </ac:spMkLst>
        </pc:spChg>
        <pc:spChg chg="del">
          <ac:chgData name="Chris Mitchell" userId="7698eaff-15ef-4aaa-a9a1-be5b0bddb99a" providerId="ADAL" clId="{15FFC333-6EB2-4C1A-A037-48ABAB2983E4}" dt="2021-10-14T14:27:02.472" v="6355" actId="478"/>
          <ac:spMkLst>
            <pc:docMk/>
            <pc:sldMk cId="2002090049" sldId="2076138477"/>
            <ac:spMk id="28" creationId="{306F24DF-331D-43FD-A683-12DE78B1457E}"/>
          </ac:spMkLst>
        </pc:spChg>
        <pc:spChg chg="del">
          <ac:chgData name="Chris Mitchell" userId="7698eaff-15ef-4aaa-a9a1-be5b0bddb99a" providerId="ADAL" clId="{15FFC333-6EB2-4C1A-A037-48ABAB2983E4}" dt="2021-10-14T14:27:02.472" v="6355" actId="478"/>
          <ac:spMkLst>
            <pc:docMk/>
            <pc:sldMk cId="2002090049" sldId="2076138477"/>
            <ac:spMk id="30" creationId="{67596F4F-4794-4927-8C64-405B58E5F524}"/>
          </ac:spMkLst>
        </pc:spChg>
        <pc:spChg chg="add del mod">
          <ac:chgData name="Chris Mitchell" userId="7698eaff-15ef-4aaa-a9a1-be5b0bddb99a" providerId="ADAL" clId="{15FFC333-6EB2-4C1A-A037-48ABAB2983E4}" dt="2021-10-14T14:36:32.489" v="6803" actId="478"/>
          <ac:spMkLst>
            <pc:docMk/>
            <pc:sldMk cId="2002090049" sldId="2076138477"/>
            <ac:spMk id="31" creationId="{FEA8128A-F28F-4145-8EA7-D9A9D038BA44}"/>
          </ac:spMkLst>
        </pc:spChg>
        <pc:spChg chg="del">
          <ac:chgData name="Chris Mitchell" userId="7698eaff-15ef-4aaa-a9a1-be5b0bddb99a" providerId="ADAL" clId="{15FFC333-6EB2-4C1A-A037-48ABAB2983E4}" dt="2021-10-14T14:27:02.472" v="6355" actId="478"/>
          <ac:spMkLst>
            <pc:docMk/>
            <pc:sldMk cId="2002090049" sldId="2076138477"/>
            <ac:spMk id="38" creationId="{B772A153-5A18-43ED-8F32-7B2C320083AB}"/>
          </ac:spMkLst>
        </pc:spChg>
        <pc:spChg chg="del">
          <ac:chgData name="Chris Mitchell" userId="7698eaff-15ef-4aaa-a9a1-be5b0bddb99a" providerId="ADAL" clId="{15FFC333-6EB2-4C1A-A037-48ABAB2983E4}" dt="2021-10-14T14:27:02.472" v="6355" actId="478"/>
          <ac:spMkLst>
            <pc:docMk/>
            <pc:sldMk cId="2002090049" sldId="2076138477"/>
            <ac:spMk id="45" creationId="{DE99F2C9-D4B1-40A7-8191-005E9B8C490C}"/>
          </ac:spMkLst>
        </pc:spChg>
        <pc:spChg chg="add del mod">
          <ac:chgData name="Chris Mitchell" userId="7698eaff-15ef-4aaa-a9a1-be5b0bddb99a" providerId="ADAL" clId="{15FFC333-6EB2-4C1A-A037-48ABAB2983E4}" dt="2021-10-14T14:36:32.489" v="6803" actId="478"/>
          <ac:spMkLst>
            <pc:docMk/>
            <pc:sldMk cId="2002090049" sldId="2076138477"/>
            <ac:spMk id="52" creationId="{92A39D5C-7C97-41A8-999E-4FB379E31C46}"/>
          </ac:spMkLst>
        </pc:spChg>
        <pc:spChg chg="add del mod">
          <ac:chgData name="Chris Mitchell" userId="7698eaff-15ef-4aaa-a9a1-be5b0bddb99a" providerId="ADAL" clId="{15FFC333-6EB2-4C1A-A037-48ABAB2983E4}" dt="2021-10-14T14:36:32.489" v="6803" actId="478"/>
          <ac:spMkLst>
            <pc:docMk/>
            <pc:sldMk cId="2002090049" sldId="2076138477"/>
            <ac:spMk id="53" creationId="{5B65B112-90DE-4A30-9435-E8862EE9692C}"/>
          </ac:spMkLst>
        </pc:spChg>
        <pc:spChg chg="add del mod">
          <ac:chgData name="Chris Mitchell" userId="7698eaff-15ef-4aaa-a9a1-be5b0bddb99a" providerId="ADAL" clId="{15FFC333-6EB2-4C1A-A037-48ABAB2983E4}" dt="2021-10-14T14:36:32.489" v="6803" actId="478"/>
          <ac:spMkLst>
            <pc:docMk/>
            <pc:sldMk cId="2002090049" sldId="2076138477"/>
            <ac:spMk id="54" creationId="{A572DB1C-18F8-4084-AD85-A0C604CB97E5}"/>
          </ac:spMkLst>
        </pc:spChg>
        <pc:spChg chg="add del mod">
          <ac:chgData name="Chris Mitchell" userId="7698eaff-15ef-4aaa-a9a1-be5b0bddb99a" providerId="ADAL" clId="{15FFC333-6EB2-4C1A-A037-48ABAB2983E4}" dt="2021-10-14T14:36:32.489" v="6803" actId="478"/>
          <ac:spMkLst>
            <pc:docMk/>
            <pc:sldMk cId="2002090049" sldId="2076138477"/>
            <ac:spMk id="55" creationId="{15118BFD-B5C1-4028-99D1-0D3873EEC273}"/>
          </ac:spMkLst>
        </pc:spChg>
        <pc:spChg chg="add del mod">
          <ac:chgData name="Chris Mitchell" userId="7698eaff-15ef-4aaa-a9a1-be5b0bddb99a" providerId="ADAL" clId="{15FFC333-6EB2-4C1A-A037-48ABAB2983E4}" dt="2021-10-14T14:36:32.489" v="6803" actId="478"/>
          <ac:spMkLst>
            <pc:docMk/>
            <pc:sldMk cId="2002090049" sldId="2076138477"/>
            <ac:spMk id="56" creationId="{873A7B29-E534-41BC-BB56-D74FBBC9FCAB}"/>
          </ac:spMkLst>
        </pc:spChg>
        <pc:spChg chg="add del mod">
          <ac:chgData name="Chris Mitchell" userId="7698eaff-15ef-4aaa-a9a1-be5b0bddb99a" providerId="ADAL" clId="{15FFC333-6EB2-4C1A-A037-48ABAB2983E4}" dt="2021-10-14T14:36:32.489" v="6803" actId="478"/>
          <ac:spMkLst>
            <pc:docMk/>
            <pc:sldMk cId="2002090049" sldId="2076138477"/>
            <ac:spMk id="57" creationId="{B319F5F2-7887-4104-910C-D99C29D7C5C7}"/>
          </ac:spMkLst>
        </pc:spChg>
        <pc:spChg chg="add del mod">
          <ac:chgData name="Chris Mitchell" userId="7698eaff-15ef-4aaa-a9a1-be5b0bddb99a" providerId="ADAL" clId="{15FFC333-6EB2-4C1A-A037-48ABAB2983E4}" dt="2021-10-14T14:36:32.489" v="6803" actId="478"/>
          <ac:spMkLst>
            <pc:docMk/>
            <pc:sldMk cId="2002090049" sldId="2076138477"/>
            <ac:spMk id="58" creationId="{B46FCFAC-F54A-4C4E-8F8C-060387B7939D}"/>
          </ac:spMkLst>
        </pc:spChg>
        <pc:spChg chg="add del mod">
          <ac:chgData name="Chris Mitchell" userId="7698eaff-15ef-4aaa-a9a1-be5b0bddb99a" providerId="ADAL" clId="{15FFC333-6EB2-4C1A-A037-48ABAB2983E4}" dt="2021-10-14T14:36:32.489" v="6803" actId="478"/>
          <ac:spMkLst>
            <pc:docMk/>
            <pc:sldMk cId="2002090049" sldId="2076138477"/>
            <ac:spMk id="59" creationId="{5EAB9553-54E7-4413-B27E-0086BE86488A}"/>
          </ac:spMkLst>
        </pc:spChg>
        <pc:spChg chg="add del mod">
          <ac:chgData name="Chris Mitchell" userId="7698eaff-15ef-4aaa-a9a1-be5b0bddb99a" providerId="ADAL" clId="{15FFC333-6EB2-4C1A-A037-48ABAB2983E4}" dt="2021-10-14T14:36:32.489" v="6803" actId="478"/>
          <ac:spMkLst>
            <pc:docMk/>
            <pc:sldMk cId="2002090049" sldId="2076138477"/>
            <ac:spMk id="63" creationId="{BF152A78-8F0C-4DE3-BBB7-E6567BE8722F}"/>
          </ac:spMkLst>
        </pc:spChg>
        <pc:spChg chg="add del mod">
          <ac:chgData name="Chris Mitchell" userId="7698eaff-15ef-4aaa-a9a1-be5b0bddb99a" providerId="ADAL" clId="{15FFC333-6EB2-4C1A-A037-48ABAB2983E4}" dt="2021-10-14T14:36:32.489" v="6803" actId="478"/>
          <ac:spMkLst>
            <pc:docMk/>
            <pc:sldMk cId="2002090049" sldId="2076138477"/>
            <ac:spMk id="64" creationId="{A7C6B53C-3652-44A7-A4E6-E1FF38BC27A6}"/>
          </ac:spMkLst>
        </pc:spChg>
        <pc:spChg chg="mod">
          <ac:chgData name="Chris Mitchell" userId="7698eaff-15ef-4aaa-a9a1-be5b0bddb99a" providerId="ADAL" clId="{15FFC333-6EB2-4C1A-A037-48ABAB2983E4}" dt="2021-10-14T14:27:03.525" v="6356"/>
          <ac:spMkLst>
            <pc:docMk/>
            <pc:sldMk cId="2002090049" sldId="2076138477"/>
            <ac:spMk id="66" creationId="{4EF52ECC-CA94-4E6E-BF1B-AD44EC86ACFD}"/>
          </ac:spMkLst>
        </pc:spChg>
        <pc:spChg chg="mod">
          <ac:chgData name="Chris Mitchell" userId="7698eaff-15ef-4aaa-a9a1-be5b0bddb99a" providerId="ADAL" clId="{15FFC333-6EB2-4C1A-A037-48ABAB2983E4}" dt="2021-10-14T14:27:03.525" v="6356"/>
          <ac:spMkLst>
            <pc:docMk/>
            <pc:sldMk cId="2002090049" sldId="2076138477"/>
            <ac:spMk id="67" creationId="{F28F1251-9C5E-4137-9183-64DB43AF3B36}"/>
          </ac:spMkLst>
        </pc:spChg>
        <pc:spChg chg="mod">
          <ac:chgData name="Chris Mitchell" userId="7698eaff-15ef-4aaa-a9a1-be5b0bddb99a" providerId="ADAL" clId="{15FFC333-6EB2-4C1A-A037-48ABAB2983E4}" dt="2021-10-14T14:27:03.525" v="6356"/>
          <ac:spMkLst>
            <pc:docMk/>
            <pc:sldMk cId="2002090049" sldId="2076138477"/>
            <ac:spMk id="68" creationId="{B7E8968A-4FD9-43A8-A136-1408D58E8ABB}"/>
          </ac:spMkLst>
        </pc:spChg>
        <pc:spChg chg="mod">
          <ac:chgData name="Chris Mitchell" userId="7698eaff-15ef-4aaa-a9a1-be5b0bddb99a" providerId="ADAL" clId="{15FFC333-6EB2-4C1A-A037-48ABAB2983E4}" dt="2021-10-14T14:27:03.525" v="6356"/>
          <ac:spMkLst>
            <pc:docMk/>
            <pc:sldMk cId="2002090049" sldId="2076138477"/>
            <ac:spMk id="69" creationId="{FE635F1E-FEC1-4D02-8054-54CDF44899FB}"/>
          </ac:spMkLst>
        </pc:spChg>
        <pc:spChg chg="mod">
          <ac:chgData name="Chris Mitchell" userId="7698eaff-15ef-4aaa-a9a1-be5b0bddb99a" providerId="ADAL" clId="{15FFC333-6EB2-4C1A-A037-48ABAB2983E4}" dt="2021-10-14T14:27:03.525" v="6356"/>
          <ac:spMkLst>
            <pc:docMk/>
            <pc:sldMk cId="2002090049" sldId="2076138477"/>
            <ac:spMk id="70" creationId="{04BE55F8-0EAD-44D7-B865-543BA3A80D8A}"/>
          </ac:spMkLst>
        </pc:spChg>
        <pc:spChg chg="mod">
          <ac:chgData name="Chris Mitchell" userId="7698eaff-15ef-4aaa-a9a1-be5b0bddb99a" providerId="ADAL" clId="{15FFC333-6EB2-4C1A-A037-48ABAB2983E4}" dt="2021-10-14T14:27:03.525" v="6356"/>
          <ac:spMkLst>
            <pc:docMk/>
            <pc:sldMk cId="2002090049" sldId="2076138477"/>
            <ac:spMk id="72" creationId="{8FB3016A-878B-49D9-AB3A-E16C54DE0E35}"/>
          </ac:spMkLst>
        </pc:spChg>
        <pc:spChg chg="mod">
          <ac:chgData name="Chris Mitchell" userId="7698eaff-15ef-4aaa-a9a1-be5b0bddb99a" providerId="ADAL" clId="{15FFC333-6EB2-4C1A-A037-48ABAB2983E4}" dt="2021-10-14T14:27:03.525" v="6356"/>
          <ac:spMkLst>
            <pc:docMk/>
            <pc:sldMk cId="2002090049" sldId="2076138477"/>
            <ac:spMk id="74" creationId="{311CA02E-CFB7-444D-A512-C4D832F6CCA6}"/>
          </ac:spMkLst>
        </pc:spChg>
        <pc:spChg chg="mod">
          <ac:chgData name="Chris Mitchell" userId="7698eaff-15ef-4aaa-a9a1-be5b0bddb99a" providerId="ADAL" clId="{15FFC333-6EB2-4C1A-A037-48ABAB2983E4}" dt="2021-10-14T14:27:03.525" v="6356"/>
          <ac:spMkLst>
            <pc:docMk/>
            <pc:sldMk cId="2002090049" sldId="2076138477"/>
            <ac:spMk id="75" creationId="{F49F1A8A-229A-4CC2-824A-F275A80DBE1A}"/>
          </ac:spMkLst>
        </pc:spChg>
        <pc:spChg chg="mod">
          <ac:chgData name="Chris Mitchell" userId="7698eaff-15ef-4aaa-a9a1-be5b0bddb99a" providerId="ADAL" clId="{15FFC333-6EB2-4C1A-A037-48ABAB2983E4}" dt="2021-10-14T14:27:03.525" v="6356"/>
          <ac:spMkLst>
            <pc:docMk/>
            <pc:sldMk cId="2002090049" sldId="2076138477"/>
            <ac:spMk id="79" creationId="{8DAD8F16-2E04-4B5D-8372-97ABAB8AC8C0}"/>
          </ac:spMkLst>
        </pc:spChg>
        <pc:spChg chg="mod">
          <ac:chgData name="Chris Mitchell" userId="7698eaff-15ef-4aaa-a9a1-be5b0bddb99a" providerId="ADAL" clId="{15FFC333-6EB2-4C1A-A037-48ABAB2983E4}" dt="2021-10-14T14:27:03.525" v="6356"/>
          <ac:spMkLst>
            <pc:docMk/>
            <pc:sldMk cId="2002090049" sldId="2076138477"/>
            <ac:spMk id="80" creationId="{4A0ED731-31D6-4715-A417-CEFEF866C6A8}"/>
          </ac:spMkLst>
        </pc:spChg>
        <pc:spChg chg="mod">
          <ac:chgData name="Chris Mitchell" userId="7698eaff-15ef-4aaa-a9a1-be5b0bddb99a" providerId="ADAL" clId="{15FFC333-6EB2-4C1A-A037-48ABAB2983E4}" dt="2021-10-14T14:27:03.525" v="6356"/>
          <ac:spMkLst>
            <pc:docMk/>
            <pc:sldMk cId="2002090049" sldId="2076138477"/>
            <ac:spMk id="81" creationId="{03FD8345-51F9-4AA5-96FA-3E53BF7BAC2D}"/>
          </ac:spMkLst>
        </pc:spChg>
        <pc:spChg chg="mod">
          <ac:chgData name="Chris Mitchell" userId="7698eaff-15ef-4aaa-a9a1-be5b0bddb99a" providerId="ADAL" clId="{15FFC333-6EB2-4C1A-A037-48ABAB2983E4}" dt="2021-10-14T14:27:03.525" v="6356"/>
          <ac:spMkLst>
            <pc:docMk/>
            <pc:sldMk cId="2002090049" sldId="2076138477"/>
            <ac:spMk id="82" creationId="{F1CBDB63-1A8B-43E2-8838-47943B6A96A6}"/>
          </ac:spMkLst>
        </pc:spChg>
        <pc:spChg chg="mod">
          <ac:chgData name="Chris Mitchell" userId="7698eaff-15ef-4aaa-a9a1-be5b0bddb99a" providerId="ADAL" clId="{15FFC333-6EB2-4C1A-A037-48ABAB2983E4}" dt="2021-10-14T14:27:03.525" v="6356"/>
          <ac:spMkLst>
            <pc:docMk/>
            <pc:sldMk cId="2002090049" sldId="2076138477"/>
            <ac:spMk id="84" creationId="{959E02A0-FA07-4021-AE17-92CEEF95CF01}"/>
          </ac:spMkLst>
        </pc:spChg>
        <pc:spChg chg="mod">
          <ac:chgData name="Chris Mitchell" userId="7698eaff-15ef-4aaa-a9a1-be5b0bddb99a" providerId="ADAL" clId="{15FFC333-6EB2-4C1A-A037-48ABAB2983E4}" dt="2021-10-14T14:27:03.525" v="6356"/>
          <ac:spMkLst>
            <pc:docMk/>
            <pc:sldMk cId="2002090049" sldId="2076138477"/>
            <ac:spMk id="85" creationId="{12D11F2E-0EE6-4428-82EC-FFE540491386}"/>
          </ac:spMkLst>
        </pc:spChg>
        <pc:spChg chg="mod">
          <ac:chgData name="Chris Mitchell" userId="7698eaff-15ef-4aaa-a9a1-be5b0bddb99a" providerId="ADAL" clId="{15FFC333-6EB2-4C1A-A037-48ABAB2983E4}" dt="2021-10-14T14:27:03.525" v="6356"/>
          <ac:spMkLst>
            <pc:docMk/>
            <pc:sldMk cId="2002090049" sldId="2076138477"/>
            <ac:spMk id="86" creationId="{E6E7B6E8-E3E9-4A33-BED5-F1477D75A084}"/>
          </ac:spMkLst>
        </pc:spChg>
        <pc:spChg chg="mod">
          <ac:chgData name="Chris Mitchell" userId="7698eaff-15ef-4aaa-a9a1-be5b0bddb99a" providerId="ADAL" clId="{15FFC333-6EB2-4C1A-A037-48ABAB2983E4}" dt="2021-10-14T14:27:03.525" v="6356"/>
          <ac:spMkLst>
            <pc:docMk/>
            <pc:sldMk cId="2002090049" sldId="2076138477"/>
            <ac:spMk id="87" creationId="{B967926F-5AD0-4369-8C86-7BAA959F50EA}"/>
          </ac:spMkLst>
        </pc:spChg>
        <pc:spChg chg="mod">
          <ac:chgData name="Chris Mitchell" userId="7698eaff-15ef-4aaa-a9a1-be5b0bddb99a" providerId="ADAL" clId="{15FFC333-6EB2-4C1A-A037-48ABAB2983E4}" dt="2021-10-14T14:27:03.525" v="6356"/>
          <ac:spMkLst>
            <pc:docMk/>
            <pc:sldMk cId="2002090049" sldId="2076138477"/>
            <ac:spMk id="88" creationId="{320F0E60-CE71-4DB0-8B72-2727D2A454B1}"/>
          </ac:spMkLst>
        </pc:spChg>
        <pc:spChg chg="mod">
          <ac:chgData name="Chris Mitchell" userId="7698eaff-15ef-4aaa-a9a1-be5b0bddb99a" providerId="ADAL" clId="{15FFC333-6EB2-4C1A-A037-48ABAB2983E4}" dt="2021-10-14T14:27:03.525" v="6356"/>
          <ac:spMkLst>
            <pc:docMk/>
            <pc:sldMk cId="2002090049" sldId="2076138477"/>
            <ac:spMk id="89" creationId="{6C8BB3CC-7F21-4496-A6E5-0504975DB453}"/>
          </ac:spMkLst>
        </pc:spChg>
        <pc:spChg chg="mod">
          <ac:chgData name="Chris Mitchell" userId="7698eaff-15ef-4aaa-a9a1-be5b0bddb99a" providerId="ADAL" clId="{15FFC333-6EB2-4C1A-A037-48ABAB2983E4}" dt="2021-10-14T14:27:03.525" v="6356"/>
          <ac:spMkLst>
            <pc:docMk/>
            <pc:sldMk cId="2002090049" sldId="2076138477"/>
            <ac:spMk id="90" creationId="{05D7DF02-9514-4533-A62D-48DC82857F62}"/>
          </ac:spMkLst>
        </pc:spChg>
        <pc:spChg chg="mod">
          <ac:chgData name="Chris Mitchell" userId="7698eaff-15ef-4aaa-a9a1-be5b0bddb99a" providerId="ADAL" clId="{15FFC333-6EB2-4C1A-A037-48ABAB2983E4}" dt="2021-10-14T14:27:03.525" v="6356"/>
          <ac:spMkLst>
            <pc:docMk/>
            <pc:sldMk cId="2002090049" sldId="2076138477"/>
            <ac:spMk id="91" creationId="{065AA150-741F-4BB9-AC40-5064FB7AC22D}"/>
          </ac:spMkLst>
        </pc:spChg>
        <pc:spChg chg="mod">
          <ac:chgData name="Chris Mitchell" userId="7698eaff-15ef-4aaa-a9a1-be5b0bddb99a" providerId="ADAL" clId="{15FFC333-6EB2-4C1A-A037-48ABAB2983E4}" dt="2021-10-14T14:27:03.525" v="6356"/>
          <ac:spMkLst>
            <pc:docMk/>
            <pc:sldMk cId="2002090049" sldId="2076138477"/>
            <ac:spMk id="99" creationId="{C28FD2BE-1B72-43B7-BA16-53D53F389A91}"/>
          </ac:spMkLst>
        </pc:spChg>
        <pc:spChg chg="mod">
          <ac:chgData name="Chris Mitchell" userId="7698eaff-15ef-4aaa-a9a1-be5b0bddb99a" providerId="ADAL" clId="{15FFC333-6EB2-4C1A-A037-48ABAB2983E4}" dt="2021-10-14T14:27:03.525" v="6356"/>
          <ac:spMkLst>
            <pc:docMk/>
            <pc:sldMk cId="2002090049" sldId="2076138477"/>
            <ac:spMk id="100" creationId="{E3FA928E-F75B-4C23-B08F-5BBE47E887B1}"/>
          </ac:spMkLst>
        </pc:spChg>
        <pc:spChg chg="mod">
          <ac:chgData name="Chris Mitchell" userId="7698eaff-15ef-4aaa-a9a1-be5b0bddb99a" providerId="ADAL" clId="{15FFC333-6EB2-4C1A-A037-48ABAB2983E4}" dt="2021-10-14T14:27:03.525" v="6356"/>
          <ac:spMkLst>
            <pc:docMk/>
            <pc:sldMk cId="2002090049" sldId="2076138477"/>
            <ac:spMk id="101" creationId="{55562883-2838-4209-9100-8F1A73089EDD}"/>
          </ac:spMkLst>
        </pc:spChg>
        <pc:spChg chg="mod">
          <ac:chgData name="Chris Mitchell" userId="7698eaff-15ef-4aaa-a9a1-be5b0bddb99a" providerId="ADAL" clId="{15FFC333-6EB2-4C1A-A037-48ABAB2983E4}" dt="2021-10-14T14:27:03.525" v="6356"/>
          <ac:spMkLst>
            <pc:docMk/>
            <pc:sldMk cId="2002090049" sldId="2076138477"/>
            <ac:spMk id="102" creationId="{53881A59-6AFA-40D7-95C1-477121850FD0}"/>
          </ac:spMkLst>
        </pc:spChg>
        <pc:spChg chg="mod">
          <ac:chgData name="Chris Mitchell" userId="7698eaff-15ef-4aaa-a9a1-be5b0bddb99a" providerId="ADAL" clId="{15FFC333-6EB2-4C1A-A037-48ABAB2983E4}" dt="2021-10-14T14:27:03.525" v="6356"/>
          <ac:spMkLst>
            <pc:docMk/>
            <pc:sldMk cId="2002090049" sldId="2076138477"/>
            <ac:spMk id="103" creationId="{0F3158F3-CDF8-4981-B488-18CC584F16DB}"/>
          </ac:spMkLst>
        </pc:spChg>
        <pc:spChg chg="mod">
          <ac:chgData name="Chris Mitchell" userId="7698eaff-15ef-4aaa-a9a1-be5b0bddb99a" providerId="ADAL" clId="{15FFC333-6EB2-4C1A-A037-48ABAB2983E4}" dt="2021-10-14T14:27:03.525" v="6356"/>
          <ac:spMkLst>
            <pc:docMk/>
            <pc:sldMk cId="2002090049" sldId="2076138477"/>
            <ac:spMk id="104" creationId="{38683DDD-66C7-4A1E-93FB-803BC49C2AF1}"/>
          </ac:spMkLst>
        </pc:spChg>
        <pc:spChg chg="mod">
          <ac:chgData name="Chris Mitchell" userId="7698eaff-15ef-4aaa-a9a1-be5b0bddb99a" providerId="ADAL" clId="{15FFC333-6EB2-4C1A-A037-48ABAB2983E4}" dt="2021-10-14T14:27:03.525" v="6356"/>
          <ac:spMkLst>
            <pc:docMk/>
            <pc:sldMk cId="2002090049" sldId="2076138477"/>
            <ac:spMk id="105" creationId="{C1D531BF-DD4D-49D4-9418-9FE0810E7FC2}"/>
          </ac:spMkLst>
        </pc:spChg>
        <pc:spChg chg="mod">
          <ac:chgData name="Chris Mitchell" userId="7698eaff-15ef-4aaa-a9a1-be5b0bddb99a" providerId="ADAL" clId="{15FFC333-6EB2-4C1A-A037-48ABAB2983E4}" dt="2021-10-14T14:27:03.525" v="6356"/>
          <ac:spMkLst>
            <pc:docMk/>
            <pc:sldMk cId="2002090049" sldId="2076138477"/>
            <ac:spMk id="106" creationId="{118F3501-7442-4F46-9BEB-CB878ECCACE9}"/>
          </ac:spMkLst>
        </pc:spChg>
        <pc:spChg chg="add del mod">
          <ac:chgData name="Chris Mitchell" userId="7698eaff-15ef-4aaa-a9a1-be5b0bddb99a" providerId="ADAL" clId="{15FFC333-6EB2-4C1A-A037-48ABAB2983E4}" dt="2021-10-14T14:36:32.489" v="6803" actId="478"/>
          <ac:spMkLst>
            <pc:docMk/>
            <pc:sldMk cId="2002090049" sldId="2076138477"/>
            <ac:spMk id="108" creationId="{104FB345-A30A-47C4-A19B-A662099FECA5}"/>
          </ac:spMkLst>
        </pc:spChg>
        <pc:spChg chg="add del mod">
          <ac:chgData name="Chris Mitchell" userId="7698eaff-15ef-4aaa-a9a1-be5b0bddb99a" providerId="ADAL" clId="{15FFC333-6EB2-4C1A-A037-48ABAB2983E4}" dt="2021-10-14T14:36:32.489" v="6803" actId="478"/>
          <ac:spMkLst>
            <pc:docMk/>
            <pc:sldMk cId="2002090049" sldId="2076138477"/>
            <ac:spMk id="109" creationId="{F93A38B3-5765-40BF-9A3F-19D40B3DB42E}"/>
          </ac:spMkLst>
        </pc:spChg>
        <pc:spChg chg="add del mod">
          <ac:chgData name="Chris Mitchell" userId="7698eaff-15ef-4aaa-a9a1-be5b0bddb99a" providerId="ADAL" clId="{15FFC333-6EB2-4C1A-A037-48ABAB2983E4}" dt="2021-10-14T14:36:32.489" v="6803" actId="478"/>
          <ac:spMkLst>
            <pc:docMk/>
            <pc:sldMk cId="2002090049" sldId="2076138477"/>
            <ac:spMk id="116" creationId="{45CB87F4-24A0-4E31-A0FE-7CDC92ED6357}"/>
          </ac:spMkLst>
        </pc:spChg>
        <pc:spChg chg="add del mod">
          <ac:chgData name="Chris Mitchell" userId="7698eaff-15ef-4aaa-a9a1-be5b0bddb99a" providerId="ADAL" clId="{15FFC333-6EB2-4C1A-A037-48ABAB2983E4}" dt="2021-10-14T14:36:32.489" v="6803" actId="478"/>
          <ac:spMkLst>
            <pc:docMk/>
            <pc:sldMk cId="2002090049" sldId="2076138477"/>
            <ac:spMk id="117" creationId="{A3738456-6C73-4D18-A8B4-CF941035DF38}"/>
          </ac:spMkLst>
        </pc:spChg>
        <pc:spChg chg="add mod">
          <ac:chgData name="Chris Mitchell" userId="7698eaff-15ef-4aaa-a9a1-be5b0bddb99a" providerId="ADAL" clId="{15FFC333-6EB2-4C1A-A037-48ABAB2983E4}" dt="2021-10-14T14:36:33.490" v="6804"/>
          <ac:spMkLst>
            <pc:docMk/>
            <pc:sldMk cId="2002090049" sldId="2076138477"/>
            <ac:spMk id="120" creationId="{32C7C758-3B66-4DE3-B855-A77EB82330C9}"/>
          </ac:spMkLst>
        </pc:spChg>
        <pc:spChg chg="add mod">
          <ac:chgData name="Chris Mitchell" userId="7698eaff-15ef-4aaa-a9a1-be5b0bddb99a" providerId="ADAL" clId="{15FFC333-6EB2-4C1A-A037-48ABAB2983E4}" dt="2021-10-14T14:36:33.490" v="6804"/>
          <ac:spMkLst>
            <pc:docMk/>
            <pc:sldMk cId="2002090049" sldId="2076138477"/>
            <ac:spMk id="121" creationId="{C614F208-6E57-46AE-B9E6-8C8F507B5432}"/>
          </ac:spMkLst>
        </pc:spChg>
        <pc:spChg chg="add mod">
          <ac:chgData name="Chris Mitchell" userId="7698eaff-15ef-4aaa-a9a1-be5b0bddb99a" providerId="ADAL" clId="{15FFC333-6EB2-4C1A-A037-48ABAB2983E4}" dt="2021-10-14T14:36:33.490" v="6804"/>
          <ac:spMkLst>
            <pc:docMk/>
            <pc:sldMk cId="2002090049" sldId="2076138477"/>
            <ac:spMk id="122" creationId="{A7C81355-278C-4358-BA84-D20DAA14324E}"/>
          </ac:spMkLst>
        </pc:spChg>
        <pc:spChg chg="add mod">
          <ac:chgData name="Chris Mitchell" userId="7698eaff-15ef-4aaa-a9a1-be5b0bddb99a" providerId="ADAL" clId="{15FFC333-6EB2-4C1A-A037-48ABAB2983E4}" dt="2021-10-14T14:36:33.490" v="6804"/>
          <ac:spMkLst>
            <pc:docMk/>
            <pc:sldMk cId="2002090049" sldId="2076138477"/>
            <ac:spMk id="123" creationId="{D7C4859E-AF21-458E-882D-C2E4EA4680DA}"/>
          </ac:spMkLst>
        </pc:spChg>
        <pc:spChg chg="add mod">
          <ac:chgData name="Chris Mitchell" userId="7698eaff-15ef-4aaa-a9a1-be5b0bddb99a" providerId="ADAL" clId="{15FFC333-6EB2-4C1A-A037-48ABAB2983E4}" dt="2021-10-14T14:36:33.490" v="6804"/>
          <ac:spMkLst>
            <pc:docMk/>
            <pc:sldMk cId="2002090049" sldId="2076138477"/>
            <ac:spMk id="124" creationId="{29643047-2D02-4BFD-AFC2-963CEA17E5BA}"/>
          </ac:spMkLst>
        </pc:spChg>
        <pc:spChg chg="add mod">
          <ac:chgData name="Chris Mitchell" userId="7698eaff-15ef-4aaa-a9a1-be5b0bddb99a" providerId="ADAL" clId="{15FFC333-6EB2-4C1A-A037-48ABAB2983E4}" dt="2021-10-14T14:36:33.490" v="6804"/>
          <ac:spMkLst>
            <pc:docMk/>
            <pc:sldMk cId="2002090049" sldId="2076138477"/>
            <ac:spMk id="125" creationId="{5675C092-FB0F-4CFF-A6B4-4397B0C6A353}"/>
          </ac:spMkLst>
        </pc:spChg>
        <pc:spChg chg="add mod">
          <ac:chgData name="Chris Mitchell" userId="7698eaff-15ef-4aaa-a9a1-be5b0bddb99a" providerId="ADAL" clId="{15FFC333-6EB2-4C1A-A037-48ABAB2983E4}" dt="2021-10-14T14:36:33.490" v="6804"/>
          <ac:spMkLst>
            <pc:docMk/>
            <pc:sldMk cId="2002090049" sldId="2076138477"/>
            <ac:spMk id="126" creationId="{DB3C0573-7CFD-44AE-9F95-E97CED22D1A4}"/>
          </ac:spMkLst>
        </pc:spChg>
        <pc:spChg chg="add mod">
          <ac:chgData name="Chris Mitchell" userId="7698eaff-15ef-4aaa-a9a1-be5b0bddb99a" providerId="ADAL" clId="{15FFC333-6EB2-4C1A-A037-48ABAB2983E4}" dt="2021-10-14T14:36:33.490" v="6804"/>
          <ac:spMkLst>
            <pc:docMk/>
            <pc:sldMk cId="2002090049" sldId="2076138477"/>
            <ac:spMk id="127" creationId="{2F9F103C-AFCA-4F25-8F5C-1900C8F539D6}"/>
          </ac:spMkLst>
        </pc:spChg>
        <pc:spChg chg="add mod">
          <ac:chgData name="Chris Mitchell" userId="7698eaff-15ef-4aaa-a9a1-be5b0bddb99a" providerId="ADAL" clId="{15FFC333-6EB2-4C1A-A037-48ABAB2983E4}" dt="2021-10-14T14:36:33.490" v="6804"/>
          <ac:spMkLst>
            <pc:docMk/>
            <pc:sldMk cId="2002090049" sldId="2076138477"/>
            <ac:spMk id="128" creationId="{45C724FA-042C-42C0-951E-6D916758EF19}"/>
          </ac:spMkLst>
        </pc:spChg>
        <pc:spChg chg="add mod">
          <ac:chgData name="Chris Mitchell" userId="7698eaff-15ef-4aaa-a9a1-be5b0bddb99a" providerId="ADAL" clId="{15FFC333-6EB2-4C1A-A037-48ABAB2983E4}" dt="2021-10-14T14:36:33.490" v="6804"/>
          <ac:spMkLst>
            <pc:docMk/>
            <pc:sldMk cId="2002090049" sldId="2076138477"/>
            <ac:spMk id="130" creationId="{D1278C13-EEF5-4D2B-9531-CCAC53DE7500}"/>
          </ac:spMkLst>
        </pc:spChg>
        <pc:spChg chg="add mod">
          <ac:chgData name="Chris Mitchell" userId="7698eaff-15ef-4aaa-a9a1-be5b0bddb99a" providerId="ADAL" clId="{15FFC333-6EB2-4C1A-A037-48ABAB2983E4}" dt="2021-10-14T14:36:33.490" v="6804"/>
          <ac:spMkLst>
            <pc:docMk/>
            <pc:sldMk cId="2002090049" sldId="2076138477"/>
            <ac:spMk id="131" creationId="{36EE1BE1-8946-4138-9E3C-ED062835D19B}"/>
          </ac:spMkLst>
        </pc:spChg>
        <pc:spChg chg="add mod">
          <ac:chgData name="Chris Mitchell" userId="7698eaff-15ef-4aaa-a9a1-be5b0bddb99a" providerId="ADAL" clId="{15FFC333-6EB2-4C1A-A037-48ABAB2983E4}" dt="2021-10-14T14:36:33.490" v="6804"/>
          <ac:spMkLst>
            <pc:docMk/>
            <pc:sldMk cId="2002090049" sldId="2076138477"/>
            <ac:spMk id="132" creationId="{B419FB05-9C48-423F-AA33-BE969C613DB1}"/>
          </ac:spMkLst>
        </pc:spChg>
        <pc:spChg chg="add mod">
          <ac:chgData name="Chris Mitchell" userId="7698eaff-15ef-4aaa-a9a1-be5b0bddb99a" providerId="ADAL" clId="{15FFC333-6EB2-4C1A-A037-48ABAB2983E4}" dt="2021-10-14T14:36:33.490" v="6804"/>
          <ac:spMkLst>
            <pc:docMk/>
            <pc:sldMk cId="2002090049" sldId="2076138477"/>
            <ac:spMk id="139" creationId="{F2D44863-BE40-462A-A672-FA9730BD4010}"/>
          </ac:spMkLst>
        </pc:spChg>
        <pc:spChg chg="add mod">
          <ac:chgData name="Chris Mitchell" userId="7698eaff-15ef-4aaa-a9a1-be5b0bddb99a" providerId="ADAL" clId="{15FFC333-6EB2-4C1A-A037-48ABAB2983E4}" dt="2021-10-14T14:36:33.490" v="6804"/>
          <ac:spMkLst>
            <pc:docMk/>
            <pc:sldMk cId="2002090049" sldId="2076138477"/>
            <ac:spMk id="143" creationId="{1A2CF69E-45EC-44AD-8634-6CD091799460}"/>
          </ac:spMkLst>
        </pc:spChg>
        <pc:spChg chg="mod">
          <ac:chgData name="Chris Mitchell" userId="7698eaff-15ef-4aaa-a9a1-be5b0bddb99a" providerId="ADAL" clId="{15FFC333-6EB2-4C1A-A037-48ABAB2983E4}" dt="2021-10-14T14:36:33.490" v="6804"/>
          <ac:spMkLst>
            <pc:docMk/>
            <pc:sldMk cId="2002090049" sldId="2076138477"/>
            <ac:spMk id="145" creationId="{3D3D6C83-7F0F-44E7-998C-6AEA183EC328}"/>
          </ac:spMkLst>
        </pc:spChg>
        <pc:spChg chg="mod">
          <ac:chgData name="Chris Mitchell" userId="7698eaff-15ef-4aaa-a9a1-be5b0bddb99a" providerId="ADAL" clId="{15FFC333-6EB2-4C1A-A037-48ABAB2983E4}" dt="2021-10-14T14:36:33.490" v="6804"/>
          <ac:spMkLst>
            <pc:docMk/>
            <pc:sldMk cId="2002090049" sldId="2076138477"/>
            <ac:spMk id="146" creationId="{56CE5A89-7859-4151-B192-9135D6B42378}"/>
          </ac:spMkLst>
        </pc:spChg>
        <pc:spChg chg="mod">
          <ac:chgData name="Chris Mitchell" userId="7698eaff-15ef-4aaa-a9a1-be5b0bddb99a" providerId="ADAL" clId="{15FFC333-6EB2-4C1A-A037-48ABAB2983E4}" dt="2021-10-14T14:36:33.490" v="6804"/>
          <ac:spMkLst>
            <pc:docMk/>
            <pc:sldMk cId="2002090049" sldId="2076138477"/>
            <ac:spMk id="147" creationId="{FE876019-367F-4F9B-A109-14745744BF49}"/>
          </ac:spMkLst>
        </pc:spChg>
        <pc:spChg chg="mod">
          <ac:chgData name="Chris Mitchell" userId="7698eaff-15ef-4aaa-a9a1-be5b0bddb99a" providerId="ADAL" clId="{15FFC333-6EB2-4C1A-A037-48ABAB2983E4}" dt="2021-10-14T14:36:33.490" v="6804"/>
          <ac:spMkLst>
            <pc:docMk/>
            <pc:sldMk cId="2002090049" sldId="2076138477"/>
            <ac:spMk id="148" creationId="{B0B0AD72-1BB0-4E19-B080-992A9E961F85}"/>
          </ac:spMkLst>
        </pc:spChg>
        <pc:spChg chg="mod">
          <ac:chgData name="Chris Mitchell" userId="7698eaff-15ef-4aaa-a9a1-be5b0bddb99a" providerId="ADAL" clId="{15FFC333-6EB2-4C1A-A037-48ABAB2983E4}" dt="2021-10-14T14:36:33.490" v="6804"/>
          <ac:spMkLst>
            <pc:docMk/>
            <pc:sldMk cId="2002090049" sldId="2076138477"/>
            <ac:spMk id="149" creationId="{E0C52FE1-5134-4D9B-84C5-FDA801E922A2}"/>
          </ac:spMkLst>
        </pc:spChg>
        <pc:spChg chg="mod">
          <ac:chgData name="Chris Mitchell" userId="7698eaff-15ef-4aaa-a9a1-be5b0bddb99a" providerId="ADAL" clId="{15FFC333-6EB2-4C1A-A037-48ABAB2983E4}" dt="2021-10-14T14:36:33.490" v="6804"/>
          <ac:spMkLst>
            <pc:docMk/>
            <pc:sldMk cId="2002090049" sldId="2076138477"/>
            <ac:spMk id="151" creationId="{E24E8617-B0EE-48A9-BC6B-142C0D319055}"/>
          </ac:spMkLst>
        </pc:spChg>
        <pc:spChg chg="mod">
          <ac:chgData name="Chris Mitchell" userId="7698eaff-15ef-4aaa-a9a1-be5b0bddb99a" providerId="ADAL" clId="{15FFC333-6EB2-4C1A-A037-48ABAB2983E4}" dt="2021-10-14T14:36:33.490" v="6804"/>
          <ac:spMkLst>
            <pc:docMk/>
            <pc:sldMk cId="2002090049" sldId="2076138477"/>
            <ac:spMk id="153" creationId="{9F2B7081-8479-4DCB-B010-E54C026CFABE}"/>
          </ac:spMkLst>
        </pc:spChg>
        <pc:spChg chg="mod">
          <ac:chgData name="Chris Mitchell" userId="7698eaff-15ef-4aaa-a9a1-be5b0bddb99a" providerId="ADAL" clId="{15FFC333-6EB2-4C1A-A037-48ABAB2983E4}" dt="2021-10-14T14:36:33.490" v="6804"/>
          <ac:spMkLst>
            <pc:docMk/>
            <pc:sldMk cId="2002090049" sldId="2076138477"/>
            <ac:spMk id="154" creationId="{7122A94D-09C2-4881-A280-8CDA81DA0C74}"/>
          </ac:spMkLst>
        </pc:spChg>
        <pc:spChg chg="mod">
          <ac:chgData name="Chris Mitchell" userId="7698eaff-15ef-4aaa-a9a1-be5b0bddb99a" providerId="ADAL" clId="{15FFC333-6EB2-4C1A-A037-48ABAB2983E4}" dt="2021-10-14T14:36:33.490" v="6804"/>
          <ac:spMkLst>
            <pc:docMk/>
            <pc:sldMk cId="2002090049" sldId="2076138477"/>
            <ac:spMk id="158" creationId="{A15CB02D-C3C9-45ED-BEDB-A5A0614FB370}"/>
          </ac:spMkLst>
        </pc:spChg>
        <pc:spChg chg="mod">
          <ac:chgData name="Chris Mitchell" userId="7698eaff-15ef-4aaa-a9a1-be5b0bddb99a" providerId="ADAL" clId="{15FFC333-6EB2-4C1A-A037-48ABAB2983E4}" dt="2021-10-14T14:36:33.490" v="6804"/>
          <ac:spMkLst>
            <pc:docMk/>
            <pc:sldMk cId="2002090049" sldId="2076138477"/>
            <ac:spMk id="159" creationId="{28E4D99D-91CF-4E5B-B365-7F3F05AC01B1}"/>
          </ac:spMkLst>
        </pc:spChg>
        <pc:spChg chg="mod">
          <ac:chgData name="Chris Mitchell" userId="7698eaff-15ef-4aaa-a9a1-be5b0bddb99a" providerId="ADAL" clId="{15FFC333-6EB2-4C1A-A037-48ABAB2983E4}" dt="2021-10-14T14:36:33.490" v="6804"/>
          <ac:spMkLst>
            <pc:docMk/>
            <pc:sldMk cId="2002090049" sldId="2076138477"/>
            <ac:spMk id="160" creationId="{A58BAA34-EFAB-41EC-8F48-6B947781081C}"/>
          </ac:spMkLst>
        </pc:spChg>
        <pc:spChg chg="mod">
          <ac:chgData name="Chris Mitchell" userId="7698eaff-15ef-4aaa-a9a1-be5b0bddb99a" providerId="ADAL" clId="{15FFC333-6EB2-4C1A-A037-48ABAB2983E4}" dt="2021-10-14T14:36:33.490" v="6804"/>
          <ac:spMkLst>
            <pc:docMk/>
            <pc:sldMk cId="2002090049" sldId="2076138477"/>
            <ac:spMk id="161" creationId="{DEEB9D0A-BDD5-48E4-B2AB-5DBCD49265F0}"/>
          </ac:spMkLst>
        </pc:spChg>
        <pc:spChg chg="mod">
          <ac:chgData name="Chris Mitchell" userId="7698eaff-15ef-4aaa-a9a1-be5b0bddb99a" providerId="ADAL" clId="{15FFC333-6EB2-4C1A-A037-48ABAB2983E4}" dt="2021-10-14T14:36:33.490" v="6804"/>
          <ac:spMkLst>
            <pc:docMk/>
            <pc:sldMk cId="2002090049" sldId="2076138477"/>
            <ac:spMk id="163" creationId="{91C36FD5-76FF-4D6E-B094-D5763A8F7891}"/>
          </ac:spMkLst>
        </pc:spChg>
        <pc:spChg chg="mod">
          <ac:chgData name="Chris Mitchell" userId="7698eaff-15ef-4aaa-a9a1-be5b0bddb99a" providerId="ADAL" clId="{15FFC333-6EB2-4C1A-A037-48ABAB2983E4}" dt="2021-10-14T14:36:33.490" v="6804"/>
          <ac:spMkLst>
            <pc:docMk/>
            <pc:sldMk cId="2002090049" sldId="2076138477"/>
            <ac:spMk id="164" creationId="{8E012AC2-29E7-4E2A-8613-A00E0E9A7273}"/>
          </ac:spMkLst>
        </pc:spChg>
        <pc:spChg chg="mod">
          <ac:chgData name="Chris Mitchell" userId="7698eaff-15ef-4aaa-a9a1-be5b0bddb99a" providerId="ADAL" clId="{15FFC333-6EB2-4C1A-A037-48ABAB2983E4}" dt="2021-10-14T14:36:33.490" v="6804"/>
          <ac:spMkLst>
            <pc:docMk/>
            <pc:sldMk cId="2002090049" sldId="2076138477"/>
            <ac:spMk id="165" creationId="{EDD35C49-9CE8-4250-A4A1-56A29536C401}"/>
          </ac:spMkLst>
        </pc:spChg>
        <pc:spChg chg="mod">
          <ac:chgData name="Chris Mitchell" userId="7698eaff-15ef-4aaa-a9a1-be5b0bddb99a" providerId="ADAL" clId="{15FFC333-6EB2-4C1A-A037-48ABAB2983E4}" dt="2021-10-14T14:36:33.490" v="6804"/>
          <ac:spMkLst>
            <pc:docMk/>
            <pc:sldMk cId="2002090049" sldId="2076138477"/>
            <ac:spMk id="166" creationId="{8FB64DCC-4FC0-4ADF-9132-2F25924D0868}"/>
          </ac:spMkLst>
        </pc:spChg>
        <pc:spChg chg="mod">
          <ac:chgData name="Chris Mitchell" userId="7698eaff-15ef-4aaa-a9a1-be5b0bddb99a" providerId="ADAL" clId="{15FFC333-6EB2-4C1A-A037-48ABAB2983E4}" dt="2021-10-14T14:36:33.490" v="6804"/>
          <ac:spMkLst>
            <pc:docMk/>
            <pc:sldMk cId="2002090049" sldId="2076138477"/>
            <ac:spMk id="167" creationId="{04CC783B-6045-4517-97B6-38DC4DA6B496}"/>
          </ac:spMkLst>
        </pc:spChg>
        <pc:spChg chg="mod">
          <ac:chgData name="Chris Mitchell" userId="7698eaff-15ef-4aaa-a9a1-be5b0bddb99a" providerId="ADAL" clId="{15FFC333-6EB2-4C1A-A037-48ABAB2983E4}" dt="2021-10-14T14:36:33.490" v="6804"/>
          <ac:spMkLst>
            <pc:docMk/>
            <pc:sldMk cId="2002090049" sldId="2076138477"/>
            <ac:spMk id="168" creationId="{5AC93E1D-4E53-43CE-A256-791BDE834734}"/>
          </ac:spMkLst>
        </pc:spChg>
        <pc:spChg chg="mod">
          <ac:chgData name="Chris Mitchell" userId="7698eaff-15ef-4aaa-a9a1-be5b0bddb99a" providerId="ADAL" clId="{15FFC333-6EB2-4C1A-A037-48ABAB2983E4}" dt="2021-10-14T14:36:33.490" v="6804"/>
          <ac:spMkLst>
            <pc:docMk/>
            <pc:sldMk cId="2002090049" sldId="2076138477"/>
            <ac:spMk id="169" creationId="{B06AA0E4-1F7A-4C3B-9707-8076A0FD8F3C}"/>
          </ac:spMkLst>
        </pc:spChg>
        <pc:spChg chg="mod">
          <ac:chgData name="Chris Mitchell" userId="7698eaff-15ef-4aaa-a9a1-be5b0bddb99a" providerId="ADAL" clId="{15FFC333-6EB2-4C1A-A037-48ABAB2983E4}" dt="2021-10-14T14:36:33.490" v="6804"/>
          <ac:spMkLst>
            <pc:docMk/>
            <pc:sldMk cId="2002090049" sldId="2076138477"/>
            <ac:spMk id="170" creationId="{A9344B4E-32CB-4405-8077-075A131ED4AA}"/>
          </ac:spMkLst>
        </pc:spChg>
        <pc:spChg chg="mod">
          <ac:chgData name="Chris Mitchell" userId="7698eaff-15ef-4aaa-a9a1-be5b0bddb99a" providerId="ADAL" clId="{15FFC333-6EB2-4C1A-A037-48ABAB2983E4}" dt="2021-10-14T14:36:33.490" v="6804"/>
          <ac:spMkLst>
            <pc:docMk/>
            <pc:sldMk cId="2002090049" sldId="2076138477"/>
            <ac:spMk id="178" creationId="{9F21581A-32F5-44BD-ABDD-5E5424C85E53}"/>
          </ac:spMkLst>
        </pc:spChg>
        <pc:spChg chg="mod">
          <ac:chgData name="Chris Mitchell" userId="7698eaff-15ef-4aaa-a9a1-be5b0bddb99a" providerId="ADAL" clId="{15FFC333-6EB2-4C1A-A037-48ABAB2983E4}" dt="2021-10-14T14:36:33.490" v="6804"/>
          <ac:spMkLst>
            <pc:docMk/>
            <pc:sldMk cId="2002090049" sldId="2076138477"/>
            <ac:spMk id="179" creationId="{7A8D5BDB-A553-41D7-8ACA-0D0EEA9E3BF5}"/>
          </ac:spMkLst>
        </pc:spChg>
        <pc:spChg chg="mod">
          <ac:chgData name="Chris Mitchell" userId="7698eaff-15ef-4aaa-a9a1-be5b0bddb99a" providerId="ADAL" clId="{15FFC333-6EB2-4C1A-A037-48ABAB2983E4}" dt="2021-10-14T14:36:33.490" v="6804"/>
          <ac:spMkLst>
            <pc:docMk/>
            <pc:sldMk cId="2002090049" sldId="2076138477"/>
            <ac:spMk id="180" creationId="{8D236DA3-B05E-4FF0-8A4D-324E7BEE480E}"/>
          </ac:spMkLst>
        </pc:spChg>
        <pc:spChg chg="mod">
          <ac:chgData name="Chris Mitchell" userId="7698eaff-15ef-4aaa-a9a1-be5b0bddb99a" providerId="ADAL" clId="{15FFC333-6EB2-4C1A-A037-48ABAB2983E4}" dt="2021-10-14T14:36:33.490" v="6804"/>
          <ac:spMkLst>
            <pc:docMk/>
            <pc:sldMk cId="2002090049" sldId="2076138477"/>
            <ac:spMk id="181" creationId="{9F78E757-B3AA-43D8-9C96-D8BBF5EA1FD8}"/>
          </ac:spMkLst>
        </pc:spChg>
        <pc:spChg chg="mod">
          <ac:chgData name="Chris Mitchell" userId="7698eaff-15ef-4aaa-a9a1-be5b0bddb99a" providerId="ADAL" clId="{15FFC333-6EB2-4C1A-A037-48ABAB2983E4}" dt="2021-10-14T14:36:33.490" v="6804"/>
          <ac:spMkLst>
            <pc:docMk/>
            <pc:sldMk cId="2002090049" sldId="2076138477"/>
            <ac:spMk id="182" creationId="{00E2ADF6-FE64-4A81-B7C3-9A44977C1D5C}"/>
          </ac:spMkLst>
        </pc:spChg>
        <pc:spChg chg="mod">
          <ac:chgData name="Chris Mitchell" userId="7698eaff-15ef-4aaa-a9a1-be5b0bddb99a" providerId="ADAL" clId="{15FFC333-6EB2-4C1A-A037-48ABAB2983E4}" dt="2021-10-14T14:36:33.490" v="6804"/>
          <ac:spMkLst>
            <pc:docMk/>
            <pc:sldMk cId="2002090049" sldId="2076138477"/>
            <ac:spMk id="183" creationId="{529C3270-8877-4CE9-B5B7-0E7B385950B5}"/>
          </ac:spMkLst>
        </pc:spChg>
        <pc:spChg chg="mod">
          <ac:chgData name="Chris Mitchell" userId="7698eaff-15ef-4aaa-a9a1-be5b0bddb99a" providerId="ADAL" clId="{15FFC333-6EB2-4C1A-A037-48ABAB2983E4}" dt="2021-10-14T14:36:33.490" v="6804"/>
          <ac:spMkLst>
            <pc:docMk/>
            <pc:sldMk cId="2002090049" sldId="2076138477"/>
            <ac:spMk id="184" creationId="{CDB7C634-C886-4A56-8D4B-21A97E6D9EC9}"/>
          </ac:spMkLst>
        </pc:spChg>
        <pc:spChg chg="mod">
          <ac:chgData name="Chris Mitchell" userId="7698eaff-15ef-4aaa-a9a1-be5b0bddb99a" providerId="ADAL" clId="{15FFC333-6EB2-4C1A-A037-48ABAB2983E4}" dt="2021-10-14T14:36:33.490" v="6804"/>
          <ac:spMkLst>
            <pc:docMk/>
            <pc:sldMk cId="2002090049" sldId="2076138477"/>
            <ac:spMk id="185" creationId="{E202BAF6-16B1-4B9F-B4A9-743BC745A4E3}"/>
          </ac:spMkLst>
        </pc:spChg>
        <pc:spChg chg="add mod">
          <ac:chgData name="Chris Mitchell" userId="7698eaff-15ef-4aaa-a9a1-be5b0bddb99a" providerId="ADAL" clId="{15FFC333-6EB2-4C1A-A037-48ABAB2983E4}" dt="2021-10-14T14:36:33.490" v="6804"/>
          <ac:spMkLst>
            <pc:docMk/>
            <pc:sldMk cId="2002090049" sldId="2076138477"/>
            <ac:spMk id="186" creationId="{5F9B0EC5-D3FF-491E-BABF-05F6A819C0C9}"/>
          </ac:spMkLst>
        </pc:spChg>
        <pc:spChg chg="add mod">
          <ac:chgData name="Chris Mitchell" userId="7698eaff-15ef-4aaa-a9a1-be5b0bddb99a" providerId="ADAL" clId="{15FFC333-6EB2-4C1A-A037-48ABAB2983E4}" dt="2021-10-14T14:36:33.490" v="6804"/>
          <ac:spMkLst>
            <pc:docMk/>
            <pc:sldMk cId="2002090049" sldId="2076138477"/>
            <ac:spMk id="187" creationId="{CF59C1FD-49FE-4611-BB7F-BCDA5D4209ED}"/>
          </ac:spMkLst>
        </pc:spChg>
        <pc:grpChg chg="del">
          <ac:chgData name="Chris Mitchell" userId="7698eaff-15ef-4aaa-a9a1-be5b0bddb99a" providerId="ADAL" clId="{15FFC333-6EB2-4C1A-A037-48ABAB2983E4}" dt="2021-10-14T14:27:02.472" v="6355" actId="478"/>
          <ac:grpSpMkLst>
            <pc:docMk/>
            <pc:sldMk cId="2002090049" sldId="2076138477"/>
            <ac:grpSpMk id="18" creationId="{4A0BAEF5-ED37-4EBD-894B-7475CE454F4F}"/>
          </ac:grpSpMkLst>
        </pc:grpChg>
        <pc:grpChg chg="del">
          <ac:chgData name="Chris Mitchell" userId="7698eaff-15ef-4aaa-a9a1-be5b0bddb99a" providerId="ADAL" clId="{15FFC333-6EB2-4C1A-A037-48ABAB2983E4}" dt="2021-10-14T14:27:02.472" v="6355" actId="478"/>
          <ac:grpSpMkLst>
            <pc:docMk/>
            <pc:sldMk cId="2002090049" sldId="2076138477"/>
            <ac:grpSpMk id="32" creationId="{96534527-48C4-48D1-8E24-128D04F38E40}"/>
          </ac:grpSpMkLst>
        </pc:grpChg>
        <pc:grpChg chg="del">
          <ac:chgData name="Chris Mitchell" userId="7698eaff-15ef-4aaa-a9a1-be5b0bddb99a" providerId="ADAL" clId="{15FFC333-6EB2-4C1A-A037-48ABAB2983E4}" dt="2021-10-14T14:27:02.472" v="6355" actId="478"/>
          <ac:grpSpMkLst>
            <pc:docMk/>
            <pc:sldMk cId="2002090049" sldId="2076138477"/>
            <ac:grpSpMk id="39" creationId="{1B099E3B-3096-4217-A912-69D699C8BC1A}"/>
          </ac:grpSpMkLst>
        </pc:grpChg>
        <pc:grpChg chg="del">
          <ac:chgData name="Chris Mitchell" userId="7698eaff-15ef-4aaa-a9a1-be5b0bddb99a" providerId="ADAL" clId="{15FFC333-6EB2-4C1A-A037-48ABAB2983E4}" dt="2021-10-14T14:27:02.472" v="6355" actId="478"/>
          <ac:grpSpMkLst>
            <pc:docMk/>
            <pc:sldMk cId="2002090049" sldId="2076138477"/>
            <ac:grpSpMk id="46" creationId="{ABE46BBB-7BE9-428A-B8D3-657AE48C905C}"/>
          </ac:grpSpMkLst>
        </pc:grpChg>
        <pc:grpChg chg="add del mod">
          <ac:chgData name="Chris Mitchell" userId="7698eaff-15ef-4aaa-a9a1-be5b0bddb99a" providerId="ADAL" clId="{15FFC333-6EB2-4C1A-A037-48ABAB2983E4}" dt="2021-10-14T14:36:32.489" v="6803" actId="478"/>
          <ac:grpSpMkLst>
            <pc:docMk/>
            <pc:sldMk cId="2002090049" sldId="2076138477"/>
            <ac:grpSpMk id="65" creationId="{286B49C5-4E62-4E12-B344-C7C72704552C}"/>
          </ac:grpSpMkLst>
        </pc:grpChg>
        <pc:grpChg chg="mod">
          <ac:chgData name="Chris Mitchell" userId="7698eaff-15ef-4aaa-a9a1-be5b0bddb99a" providerId="ADAL" clId="{15FFC333-6EB2-4C1A-A037-48ABAB2983E4}" dt="2021-10-14T14:27:03.525" v="6356"/>
          <ac:grpSpMkLst>
            <pc:docMk/>
            <pc:sldMk cId="2002090049" sldId="2076138477"/>
            <ac:grpSpMk id="71" creationId="{199CC54B-4E02-4034-97DD-229D07F1132B}"/>
          </ac:grpSpMkLst>
        </pc:grpChg>
        <pc:grpChg chg="mod">
          <ac:chgData name="Chris Mitchell" userId="7698eaff-15ef-4aaa-a9a1-be5b0bddb99a" providerId="ADAL" clId="{15FFC333-6EB2-4C1A-A037-48ABAB2983E4}" dt="2021-10-14T14:27:03.525" v="6356"/>
          <ac:grpSpMkLst>
            <pc:docMk/>
            <pc:sldMk cId="2002090049" sldId="2076138477"/>
            <ac:grpSpMk id="73" creationId="{397CF5CF-B9B4-4429-9042-16C866A68B42}"/>
          </ac:grpSpMkLst>
        </pc:grpChg>
        <pc:grpChg chg="mod">
          <ac:chgData name="Chris Mitchell" userId="7698eaff-15ef-4aaa-a9a1-be5b0bddb99a" providerId="ADAL" clId="{15FFC333-6EB2-4C1A-A037-48ABAB2983E4}" dt="2021-10-14T14:27:03.525" v="6356"/>
          <ac:grpSpMkLst>
            <pc:docMk/>
            <pc:sldMk cId="2002090049" sldId="2076138477"/>
            <ac:grpSpMk id="76" creationId="{31FC1C80-C875-4D77-A9ED-B483B78C5DC3}"/>
          </ac:grpSpMkLst>
        </pc:grpChg>
        <pc:grpChg chg="mod">
          <ac:chgData name="Chris Mitchell" userId="7698eaff-15ef-4aaa-a9a1-be5b0bddb99a" providerId="ADAL" clId="{15FFC333-6EB2-4C1A-A037-48ABAB2983E4}" dt="2021-10-14T14:27:03.525" v="6356"/>
          <ac:grpSpMkLst>
            <pc:docMk/>
            <pc:sldMk cId="2002090049" sldId="2076138477"/>
            <ac:grpSpMk id="77" creationId="{5B8242ED-8342-4C75-B307-C89ADE283067}"/>
          </ac:grpSpMkLst>
        </pc:grpChg>
        <pc:grpChg chg="mod">
          <ac:chgData name="Chris Mitchell" userId="7698eaff-15ef-4aaa-a9a1-be5b0bddb99a" providerId="ADAL" clId="{15FFC333-6EB2-4C1A-A037-48ABAB2983E4}" dt="2021-10-14T14:27:03.525" v="6356"/>
          <ac:grpSpMkLst>
            <pc:docMk/>
            <pc:sldMk cId="2002090049" sldId="2076138477"/>
            <ac:grpSpMk id="78" creationId="{20C55F7C-C74F-497D-9511-E68A21206639}"/>
          </ac:grpSpMkLst>
        </pc:grpChg>
        <pc:grpChg chg="mod">
          <ac:chgData name="Chris Mitchell" userId="7698eaff-15ef-4aaa-a9a1-be5b0bddb99a" providerId="ADAL" clId="{15FFC333-6EB2-4C1A-A037-48ABAB2983E4}" dt="2021-10-14T14:27:03.525" v="6356"/>
          <ac:grpSpMkLst>
            <pc:docMk/>
            <pc:sldMk cId="2002090049" sldId="2076138477"/>
            <ac:grpSpMk id="83" creationId="{AD496667-1144-40ED-BBE4-36417CC9F80C}"/>
          </ac:grpSpMkLst>
        </pc:grpChg>
        <pc:grpChg chg="add mod">
          <ac:chgData name="Chris Mitchell" userId="7698eaff-15ef-4aaa-a9a1-be5b0bddb99a" providerId="ADAL" clId="{15FFC333-6EB2-4C1A-A037-48ABAB2983E4}" dt="2021-10-14T14:36:33.490" v="6804"/>
          <ac:grpSpMkLst>
            <pc:docMk/>
            <pc:sldMk cId="2002090049" sldId="2076138477"/>
            <ac:grpSpMk id="144" creationId="{1DF3EE7C-3EA1-4DE6-BB41-2FBF0CFEC861}"/>
          </ac:grpSpMkLst>
        </pc:grpChg>
        <pc:grpChg chg="mod">
          <ac:chgData name="Chris Mitchell" userId="7698eaff-15ef-4aaa-a9a1-be5b0bddb99a" providerId="ADAL" clId="{15FFC333-6EB2-4C1A-A037-48ABAB2983E4}" dt="2021-10-14T14:36:33.490" v="6804"/>
          <ac:grpSpMkLst>
            <pc:docMk/>
            <pc:sldMk cId="2002090049" sldId="2076138477"/>
            <ac:grpSpMk id="150" creationId="{20B642FB-FC14-41D1-AA76-139B727159BE}"/>
          </ac:grpSpMkLst>
        </pc:grpChg>
        <pc:grpChg chg="mod">
          <ac:chgData name="Chris Mitchell" userId="7698eaff-15ef-4aaa-a9a1-be5b0bddb99a" providerId="ADAL" clId="{15FFC333-6EB2-4C1A-A037-48ABAB2983E4}" dt="2021-10-14T14:36:33.490" v="6804"/>
          <ac:grpSpMkLst>
            <pc:docMk/>
            <pc:sldMk cId="2002090049" sldId="2076138477"/>
            <ac:grpSpMk id="152" creationId="{B0125EE2-D5FC-46F4-AF3C-D41A7485979E}"/>
          </ac:grpSpMkLst>
        </pc:grpChg>
        <pc:grpChg chg="mod">
          <ac:chgData name="Chris Mitchell" userId="7698eaff-15ef-4aaa-a9a1-be5b0bddb99a" providerId="ADAL" clId="{15FFC333-6EB2-4C1A-A037-48ABAB2983E4}" dt="2021-10-14T14:36:33.490" v="6804"/>
          <ac:grpSpMkLst>
            <pc:docMk/>
            <pc:sldMk cId="2002090049" sldId="2076138477"/>
            <ac:grpSpMk id="155" creationId="{4C99E33A-AE5A-4858-A776-D31E5431BB9F}"/>
          </ac:grpSpMkLst>
        </pc:grpChg>
        <pc:grpChg chg="mod">
          <ac:chgData name="Chris Mitchell" userId="7698eaff-15ef-4aaa-a9a1-be5b0bddb99a" providerId="ADAL" clId="{15FFC333-6EB2-4C1A-A037-48ABAB2983E4}" dt="2021-10-14T14:36:33.490" v="6804"/>
          <ac:grpSpMkLst>
            <pc:docMk/>
            <pc:sldMk cId="2002090049" sldId="2076138477"/>
            <ac:grpSpMk id="156" creationId="{515AEDEC-5D17-4326-9EC0-EB6755C6C132}"/>
          </ac:grpSpMkLst>
        </pc:grpChg>
        <pc:grpChg chg="mod">
          <ac:chgData name="Chris Mitchell" userId="7698eaff-15ef-4aaa-a9a1-be5b0bddb99a" providerId="ADAL" clId="{15FFC333-6EB2-4C1A-A037-48ABAB2983E4}" dt="2021-10-14T14:36:33.490" v="6804"/>
          <ac:grpSpMkLst>
            <pc:docMk/>
            <pc:sldMk cId="2002090049" sldId="2076138477"/>
            <ac:grpSpMk id="157" creationId="{5F4AF16A-D273-4ED5-8DF9-90F4B19FCA30}"/>
          </ac:grpSpMkLst>
        </pc:grpChg>
        <pc:grpChg chg="mod">
          <ac:chgData name="Chris Mitchell" userId="7698eaff-15ef-4aaa-a9a1-be5b0bddb99a" providerId="ADAL" clId="{15FFC333-6EB2-4C1A-A037-48ABAB2983E4}" dt="2021-10-14T14:36:33.490" v="6804"/>
          <ac:grpSpMkLst>
            <pc:docMk/>
            <pc:sldMk cId="2002090049" sldId="2076138477"/>
            <ac:grpSpMk id="162" creationId="{1C6761BB-7995-459D-850A-4E7ED4703986}"/>
          </ac:grpSpMkLst>
        </pc:grpChg>
        <pc:picChg chg="add del mod">
          <ac:chgData name="Chris Mitchell" userId="7698eaff-15ef-4aaa-a9a1-be5b0bddb99a" providerId="ADAL" clId="{15FFC333-6EB2-4C1A-A037-48ABAB2983E4}" dt="2021-10-14T14:36:32.489" v="6803" actId="478"/>
          <ac:picMkLst>
            <pc:docMk/>
            <pc:sldMk cId="2002090049" sldId="2076138477"/>
            <ac:picMk id="60" creationId="{818CE73F-6D88-4E6C-85BF-8238D19EA2A7}"/>
          </ac:picMkLst>
        </pc:picChg>
        <pc:picChg chg="add del mod">
          <ac:chgData name="Chris Mitchell" userId="7698eaff-15ef-4aaa-a9a1-be5b0bddb99a" providerId="ADAL" clId="{15FFC333-6EB2-4C1A-A037-48ABAB2983E4}" dt="2021-10-14T14:36:32.489" v="6803" actId="478"/>
          <ac:picMkLst>
            <pc:docMk/>
            <pc:sldMk cId="2002090049" sldId="2076138477"/>
            <ac:picMk id="61" creationId="{0D31661E-18FC-4A9C-97CB-558145FD1A6C}"/>
          </ac:picMkLst>
        </pc:picChg>
        <pc:picChg chg="add del mod">
          <ac:chgData name="Chris Mitchell" userId="7698eaff-15ef-4aaa-a9a1-be5b0bddb99a" providerId="ADAL" clId="{15FFC333-6EB2-4C1A-A037-48ABAB2983E4}" dt="2021-10-14T14:36:32.489" v="6803" actId="478"/>
          <ac:picMkLst>
            <pc:docMk/>
            <pc:sldMk cId="2002090049" sldId="2076138477"/>
            <ac:picMk id="62" creationId="{1940B399-0434-44A4-986E-50755A04E5E4}"/>
          </ac:picMkLst>
        </pc:picChg>
        <pc:picChg chg="add del mod">
          <ac:chgData name="Chris Mitchell" userId="7698eaff-15ef-4aaa-a9a1-be5b0bddb99a" providerId="ADAL" clId="{15FFC333-6EB2-4C1A-A037-48ABAB2983E4}" dt="2021-10-14T14:36:32.489" v="6803" actId="478"/>
          <ac:picMkLst>
            <pc:docMk/>
            <pc:sldMk cId="2002090049" sldId="2076138477"/>
            <ac:picMk id="107" creationId="{17B0227F-8AD5-4CE1-A77E-064D19EC6ECD}"/>
          </ac:picMkLst>
        </pc:picChg>
        <pc:picChg chg="add del mod">
          <ac:chgData name="Chris Mitchell" userId="7698eaff-15ef-4aaa-a9a1-be5b0bddb99a" providerId="ADAL" clId="{15FFC333-6EB2-4C1A-A037-48ABAB2983E4}" dt="2021-10-14T14:36:32.489" v="6803" actId="478"/>
          <ac:picMkLst>
            <pc:docMk/>
            <pc:sldMk cId="2002090049" sldId="2076138477"/>
            <ac:picMk id="110" creationId="{4FB1AC00-F5E9-4AF2-A7A1-E35F669DCD14}"/>
          </ac:picMkLst>
        </pc:picChg>
        <pc:picChg chg="add del mod">
          <ac:chgData name="Chris Mitchell" userId="7698eaff-15ef-4aaa-a9a1-be5b0bddb99a" providerId="ADAL" clId="{15FFC333-6EB2-4C1A-A037-48ABAB2983E4}" dt="2021-10-14T14:36:32.489" v="6803" actId="478"/>
          <ac:picMkLst>
            <pc:docMk/>
            <pc:sldMk cId="2002090049" sldId="2076138477"/>
            <ac:picMk id="111" creationId="{14A46EDA-B2DA-4523-95C2-70126B7203DD}"/>
          </ac:picMkLst>
        </pc:picChg>
        <pc:picChg chg="add del mod">
          <ac:chgData name="Chris Mitchell" userId="7698eaff-15ef-4aaa-a9a1-be5b0bddb99a" providerId="ADAL" clId="{15FFC333-6EB2-4C1A-A037-48ABAB2983E4}" dt="2021-10-14T14:36:32.489" v="6803" actId="478"/>
          <ac:picMkLst>
            <pc:docMk/>
            <pc:sldMk cId="2002090049" sldId="2076138477"/>
            <ac:picMk id="112" creationId="{A11FACA2-B3BC-44C1-B314-F58026476A85}"/>
          </ac:picMkLst>
        </pc:picChg>
        <pc:picChg chg="add del mod">
          <ac:chgData name="Chris Mitchell" userId="7698eaff-15ef-4aaa-a9a1-be5b0bddb99a" providerId="ADAL" clId="{15FFC333-6EB2-4C1A-A037-48ABAB2983E4}" dt="2021-10-14T14:36:32.489" v="6803" actId="478"/>
          <ac:picMkLst>
            <pc:docMk/>
            <pc:sldMk cId="2002090049" sldId="2076138477"/>
            <ac:picMk id="113" creationId="{04516917-61B4-4E38-BD2F-08C8B3A3ECD2}"/>
          </ac:picMkLst>
        </pc:picChg>
        <pc:picChg chg="add del mod">
          <ac:chgData name="Chris Mitchell" userId="7698eaff-15ef-4aaa-a9a1-be5b0bddb99a" providerId="ADAL" clId="{15FFC333-6EB2-4C1A-A037-48ABAB2983E4}" dt="2021-10-14T14:36:32.489" v="6803" actId="478"/>
          <ac:picMkLst>
            <pc:docMk/>
            <pc:sldMk cId="2002090049" sldId="2076138477"/>
            <ac:picMk id="114" creationId="{ACD95D68-D2AB-44A5-87F7-585E14CC6690}"/>
          </ac:picMkLst>
        </pc:picChg>
        <pc:picChg chg="add del mod">
          <ac:chgData name="Chris Mitchell" userId="7698eaff-15ef-4aaa-a9a1-be5b0bddb99a" providerId="ADAL" clId="{15FFC333-6EB2-4C1A-A037-48ABAB2983E4}" dt="2021-10-14T14:36:32.489" v="6803" actId="478"/>
          <ac:picMkLst>
            <pc:docMk/>
            <pc:sldMk cId="2002090049" sldId="2076138477"/>
            <ac:picMk id="115" creationId="{E4D28A5A-9770-4032-A7A3-0F527B1C8686}"/>
          </ac:picMkLst>
        </pc:picChg>
        <pc:picChg chg="add del mod">
          <ac:chgData name="Chris Mitchell" userId="7698eaff-15ef-4aaa-a9a1-be5b0bddb99a" providerId="ADAL" clId="{15FFC333-6EB2-4C1A-A037-48ABAB2983E4}" dt="2021-10-14T14:36:32.489" v="6803" actId="478"/>
          <ac:picMkLst>
            <pc:docMk/>
            <pc:sldMk cId="2002090049" sldId="2076138477"/>
            <ac:picMk id="118" creationId="{BC077085-8DEC-446C-A0A9-0B3218F38090}"/>
          </ac:picMkLst>
        </pc:picChg>
        <pc:picChg chg="add mod">
          <ac:chgData name="Chris Mitchell" userId="7698eaff-15ef-4aaa-a9a1-be5b0bddb99a" providerId="ADAL" clId="{15FFC333-6EB2-4C1A-A037-48ABAB2983E4}" dt="2021-10-14T14:36:33.490" v="6804"/>
          <ac:picMkLst>
            <pc:docMk/>
            <pc:sldMk cId="2002090049" sldId="2076138477"/>
            <ac:picMk id="129" creationId="{6A6250F8-0531-40DB-B5F2-712F1EEBCC0D}"/>
          </ac:picMkLst>
        </pc:picChg>
        <pc:picChg chg="add mod">
          <ac:chgData name="Chris Mitchell" userId="7698eaff-15ef-4aaa-a9a1-be5b0bddb99a" providerId="ADAL" clId="{15FFC333-6EB2-4C1A-A037-48ABAB2983E4}" dt="2021-10-14T14:36:33.490" v="6804"/>
          <ac:picMkLst>
            <pc:docMk/>
            <pc:sldMk cId="2002090049" sldId="2076138477"/>
            <ac:picMk id="133" creationId="{ECE725C8-7127-4AEA-9394-197D9425691B}"/>
          </ac:picMkLst>
        </pc:picChg>
        <pc:picChg chg="add mod">
          <ac:chgData name="Chris Mitchell" userId="7698eaff-15ef-4aaa-a9a1-be5b0bddb99a" providerId="ADAL" clId="{15FFC333-6EB2-4C1A-A037-48ABAB2983E4}" dt="2021-10-14T14:36:33.490" v="6804"/>
          <ac:picMkLst>
            <pc:docMk/>
            <pc:sldMk cId="2002090049" sldId="2076138477"/>
            <ac:picMk id="134" creationId="{4A5CE9EB-B5E6-4A04-8111-57E651F38678}"/>
          </ac:picMkLst>
        </pc:picChg>
        <pc:picChg chg="add mod">
          <ac:chgData name="Chris Mitchell" userId="7698eaff-15ef-4aaa-a9a1-be5b0bddb99a" providerId="ADAL" clId="{15FFC333-6EB2-4C1A-A037-48ABAB2983E4}" dt="2021-10-14T14:36:33.490" v="6804"/>
          <ac:picMkLst>
            <pc:docMk/>
            <pc:sldMk cId="2002090049" sldId="2076138477"/>
            <ac:picMk id="135" creationId="{224060D0-F439-4CE4-A5E1-4DA2D77E70BF}"/>
          </ac:picMkLst>
        </pc:picChg>
        <pc:picChg chg="add mod">
          <ac:chgData name="Chris Mitchell" userId="7698eaff-15ef-4aaa-a9a1-be5b0bddb99a" providerId="ADAL" clId="{15FFC333-6EB2-4C1A-A037-48ABAB2983E4}" dt="2021-10-14T14:36:33.490" v="6804"/>
          <ac:picMkLst>
            <pc:docMk/>
            <pc:sldMk cId="2002090049" sldId="2076138477"/>
            <ac:picMk id="136" creationId="{AE4593EE-F48B-4A93-A43B-210215E82FEE}"/>
          </ac:picMkLst>
        </pc:picChg>
        <pc:picChg chg="add mod">
          <ac:chgData name="Chris Mitchell" userId="7698eaff-15ef-4aaa-a9a1-be5b0bddb99a" providerId="ADAL" clId="{15FFC333-6EB2-4C1A-A037-48ABAB2983E4}" dt="2021-10-14T14:36:33.490" v="6804"/>
          <ac:picMkLst>
            <pc:docMk/>
            <pc:sldMk cId="2002090049" sldId="2076138477"/>
            <ac:picMk id="137" creationId="{4D12A444-EAFD-45E5-B10C-DFAF3CCF1158}"/>
          </ac:picMkLst>
        </pc:picChg>
        <pc:picChg chg="add mod">
          <ac:chgData name="Chris Mitchell" userId="7698eaff-15ef-4aaa-a9a1-be5b0bddb99a" providerId="ADAL" clId="{15FFC333-6EB2-4C1A-A037-48ABAB2983E4}" dt="2021-10-14T14:36:33.490" v="6804"/>
          <ac:picMkLst>
            <pc:docMk/>
            <pc:sldMk cId="2002090049" sldId="2076138477"/>
            <ac:picMk id="138" creationId="{1C88A7F4-00FB-435C-94D2-A14809F36A5D}"/>
          </ac:picMkLst>
        </pc:picChg>
        <pc:picChg chg="add mod">
          <ac:chgData name="Chris Mitchell" userId="7698eaff-15ef-4aaa-a9a1-be5b0bddb99a" providerId="ADAL" clId="{15FFC333-6EB2-4C1A-A037-48ABAB2983E4}" dt="2021-10-14T14:36:33.490" v="6804"/>
          <ac:picMkLst>
            <pc:docMk/>
            <pc:sldMk cId="2002090049" sldId="2076138477"/>
            <ac:picMk id="140" creationId="{F9604B1E-82D5-419E-98ED-E26B2BDF1809}"/>
          </ac:picMkLst>
        </pc:picChg>
        <pc:picChg chg="add mod">
          <ac:chgData name="Chris Mitchell" userId="7698eaff-15ef-4aaa-a9a1-be5b0bddb99a" providerId="ADAL" clId="{15FFC333-6EB2-4C1A-A037-48ABAB2983E4}" dt="2021-10-14T14:36:33.490" v="6804"/>
          <ac:picMkLst>
            <pc:docMk/>
            <pc:sldMk cId="2002090049" sldId="2076138477"/>
            <ac:picMk id="141" creationId="{8E2BF10A-9D52-43C5-9038-AC0604614B55}"/>
          </ac:picMkLst>
        </pc:picChg>
        <pc:picChg chg="add mod">
          <ac:chgData name="Chris Mitchell" userId="7698eaff-15ef-4aaa-a9a1-be5b0bddb99a" providerId="ADAL" clId="{15FFC333-6EB2-4C1A-A037-48ABAB2983E4}" dt="2021-10-14T14:36:33.490" v="6804"/>
          <ac:picMkLst>
            <pc:docMk/>
            <pc:sldMk cId="2002090049" sldId="2076138477"/>
            <ac:picMk id="142" creationId="{B11BB530-8687-4299-9908-A327A10C1CA1}"/>
          </ac:picMkLst>
        </pc:picChg>
        <pc:cxnChg chg="mod">
          <ac:chgData name="Chris Mitchell" userId="7698eaff-15ef-4aaa-a9a1-be5b0bddb99a" providerId="ADAL" clId="{15FFC333-6EB2-4C1A-A037-48ABAB2983E4}" dt="2021-10-14T14:27:03.525" v="6356"/>
          <ac:cxnSpMkLst>
            <pc:docMk/>
            <pc:sldMk cId="2002090049" sldId="2076138477"/>
            <ac:cxnSpMk id="92" creationId="{91A34F46-9C4D-4009-B3DB-4885F102B6CF}"/>
          </ac:cxnSpMkLst>
        </pc:cxnChg>
        <pc:cxnChg chg="mod">
          <ac:chgData name="Chris Mitchell" userId="7698eaff-15ef-4aaa-a9a1-be5b0bddb99a" providerId="ADAL" clId="{15FFC333-6EB2-4C1A-A037-48ABAB2983E4}" dt="2021-10-14T14:27:03.525" v="6356"/>
          <ac:cxnSpMkLst>
            <pc:docMk/>
            <pc:sldMk cId="2002090049" sldId="2076138477"/>
            <ac:cxnSpMk id="93" creationId="{A2B8F96C-4A6E-4ECE-974F-7F5B0CDEADB2}"/>
          </ac:cxnSpMkLst>
        </pc:cxnChg>
        <pc:cxnChg chg="mod">
          <ac:chgData name="Chris Mitchell" userId="7698eaff-15ef-4aaa-a9a1-be5b0bddb99a" providerId="ADAL" clId="{15FFC333-6EB2-4C1A-A037-48ABAB2983E4}" dt="2021-10-14T14:27:03.525" v="6356"/>
          <ac:cxnSpMkLst>
            <pc:docMk/>
            <pc:sldMk cId="2002090049" sldId="2076138477"/>
            <ac:cxnSpMk id="94" creationId="{9F52FA0C-6E6C-45FE-8799-180AFB0C9A7F}"/>
          </ac:cxnSpMkLst>
        </pc:cxnChg>
        <pc:cxnChg chg="mod">
          <ac:chgData name="Chris Mitchell" userId="7698eaff-15ef-4aaa-a9a1-be5b0bddb99a" providerId="ADAL" clId="{15FFC333-6EB2-4C1A-A037-48ABAB2983E4}" dt="2021-10-14T14:27:03.525" v="6356"/>
          <ac:cxnSpMkLst>
            <pc:docMk/>
            <pc:sldMk cId="2002090049" sldId="2076138477"/>
            <ac:cxnSpMk id="95" creationId="{2A1551F2-CC5D-474F-91DD-FB36A09245B3}"/>
          </ac:cxnSpMkLst>
        </pc:cxnChg>
        <pc:cxnChg chg="mod">
          <ac:chgData name="Chris Mitchell" userId="7698eaff-15ef-4aaa-a9a1-be5b0bddb99a" providerId="ADAL" clId="{15FFC333-6EB2-4C1A-A037-48ABAB2983E4}" dt="2021-10-14T14:27:03.525" v="6356"/>
          <ac:cxnSpMkLst>
            <pc:docMk/>
            <pc:sldMk cId="2002090049" sldId="2076138477"/>
            <ac:cxnSpMk id="96" creationId="{D069DC03-17D8-4699-A630-CEA9D72F1F33}"/>
          </ac:cxnSpMkLst>
        </pc:cxnChg>
        <pc:cxnChg chg="mod">
          <ac:chgData name="Chris Mitchell" userId="7698eaff-15ef-4aaa-a9a1-be5b0bddb99a" providerId="ADAL" clId="{15FFC333-6EB2-4C1A-A037-48ABAB2983E4}" dt="2021-10-14T14:27:03.525" v="6356"/>
          <ac:cxnSpMkLst>
            <pc:docMk/>
            <pc:sldMk cId="2002090049" sldId="2076138477"/>
            <ac:cxnSpMk id="97" creationId="{A5C78D05-8CE9-4204-87A1-2730DC993C66}"/>
          </ac:cxnSpMkLst>
        </pc:cxnChg>
        <pc:cxnChg chg="mod">
          <ac:chgData name="Chris Mitchell" userId="7698eaff-15ef-4aaa-a9a1-be5b0bddb99a" providerId="ADAL" clId="{15FFC333-6EB2-4C1A-A037-48ABAB2983E4}" dt="2021-10-14T14:27:03.525" v="6356"/>
          <ac:cxnSpMkLst>
            <pc:docMk/>
            <pc:sldMk cId="2002090049" sldId="2076138477"/>
            <ac:cxnSpMk id="98" creationId="{DEFD26ED-C6A3-4FD2-BE68-D9B4FE2732A8}"/>
          </ac:cxnSpMkLst>
        </pc:cxnChg>
        <pc:cxnChg chg="mod">
          <ac:chgData name="Chris Mitchell" userId="7698eaff-15ef-4aaa-a9a1-be5b0bddb99a" providerId="ADAL" clId="{15FFC333-6EB2-4C1A-A037-48ABAB2983E4}" dt="2021-10-14T14:36:33.490" v="6804"/>
          <ac:cxnSpMkLst>
            <pc:docMk/>
            <pc:sldMk cId="2002090049" sldId="2076138477"/>
            <ac:cxnSpMk id="171" creationId="{6BEA7EDA-1444-4D12-AA03-397483596126}"/>
          </ac:cxnSpMkLst>
        </pc:cxnChg>
        <pc:cxnChg chg="mod">
          <ac:chgData name="Chris Mitchell" userId="7698eaff-15ef-4aaa-a9a1-be5b0bddb99a" providerId="ADAL" clId="{15FFC333-6EB2-4C1A-A037-48ABAB2983E4}" dt="2021-10-14T14:36:33.490" v="6804"/>
          <ac:cxnSpMkLst>
            <pc:docMk/>
            <pc:sldMk cId="2002090049" sldId="2076138477"/>
            <ac:cxnSpMk id="172" creationId="{8B79FF22-23DF-4BC9-94BE-74F8DF61ACAD}"/>
          </ac:cxnSpMkLst>
        </pc:cxnChg>
        <pc:cxnChg chg="mod">
          <ac:chgData name="Chris Mitchell" userId="7698eaff-15ef-4aaa-a9a1-be5b0bddb99a" providerId="ADAL" clId="{15FFC333-6EB2-4C1A-A037-48ABAB2983E4}" dt="2021-10-14T14:36:33.490" v="6804"/>
          <ac:cxnSpMkLst>
            <pc:docMk/>
            <pc:sldMk cId="2002090049" sldId="2076138477"/>
            <ac:cxnSpMk id="173" creationId="{64D2037C-7E08-4ABA-85DC-B665BDCF9849}"/>
          </ac:cxnSpMkLst>
        </pc:cxnChg>
        <pc:cxnChg chg="mod">
          <ac:chgData name="Chris Mitchell" userId="7698eaff-15ef-4aaa-a9a1-be5b0bddb99a" providerId="ADAL" clId="{15FFC333-6EB2-4C1A-A037-48ABAB2983E4}" dt="2021-10-14T14:36:33.490" v="6804"/>
          <ac:cxnSpMkLst>
            <pc:docMk/>
            <pc:sldMk cId="2002090049" sldId="2076138477"/>
            <ac:cxnSpMk id="174" creationId="{7E51584E-8C41-4816-B140-8ED7F8CCEA2C}"/>
          </ac:cxnSpMkLst>
        </pc:cxnChg>
        <pc:cxnChg chg="mod">
          <ac:chgData name="Chris Mitchell" userId="7698eaff-15ef-4aaa-a9a1-be5b0bddb99a" providerId="ADAL" clId="{15FFC333-6EB2-4C1A-A037-48ABAB2983E4}" dt="2021-10-14T14:36:33.490" v="6804"/>
          <ac:cxnSpMkLst>
            <pc:docMk/>
            <pc:sldMk cId="2002090049" sldId="2076138477"/>
            <ac:cxnSpMk id="175" creationId="{EFEB43FD-C5FF-4EED-8C38-8EAA3346DAB3}"/>
          </ac:cxnSpMkLst>
        </pc:cxnChg>
        <pc:cxnChg chg="mod">
          <ac:chgData name="Chris Mitchell" userId="7698eaff-15ef-4aaa-a9a1-be5b0bddb99a" providerId="ADAL" clId="{15FFC333-6EB2-4C1A-A037-48ABAB2983E4}" dt="2021-10-14T14:36:33.490" v="6804"/>
          <ac:cxnSpMkLst>
            <pc:docMk/>
            <pc:sldMk cId="2002090049" sldId="2076138477"/>
            <ac:cxnSpMk id="176" creationId="{41BB6B06-0422-421E-8B3E-ABE0BA2082F0}"/>
          </ac:cxnSpMkLst>
        </pc:cxnChg>
        <pc:cxnChg chg="mod">
          <ac:chgData name="Chris Mitchell" userId="7698eaff-15ef-4aaa-a9a1-be5b0bddb99a" providerId="ADAL" clId="{15FFC333-6EB2-4C1A-A037-48ABAB2983E4}" dt="2021-10-14T14:36:33.490" v="6804"/>
          <ac:cxnSpMkLst>
            <pc:docMk/>
            <pc:sldMk cId="2002090049" sldId="2076138477"/>
            <ac:cxnSpMk id="177" creationId="{A4CA5D65-B90E-4C74-AC1C-1D03E81A8589}"/>
          </ac:cxnSpMkLst>
        </pc:cxnChg>
      </pc:sldChg>
      <pc:sldChg chg="addSp delSp modSp add mod ord modNotesTx">
        <pc:chgData name="Chris Mitchell" userId="7698eaff-15ef-4aaa-a9a1-be5b0bddb99a" providerId="ADAL" clId="{15FFC333-6EB2-4C1A-A037-48ABAB2983E4}" dt="2021-10-14T16:13:12.986" v="11759" actId="20577"/>
        <pc:sldMkLst>
          <pc:docMk/>
          <pc:sldMk cId="3687928635" sldId="2076138478"/>
        </pc:sldMkLst>
        <pc:spChg chg="mod">
          <ac:chgData name="Chris Mitchell" userId="7698eaff-15ef-4aaa-a9a1-be5b0bddb99a" providerId="ADAL" clId="{15FFC333-6EB2-4C1A-A037-48ABAB2983E4}" dt="2021-10-14T15:12:44.195" v="9324" actId="20577"/>
          <ac:spMkLst>
            <pc:docMk/>
            <pc:sldMk cId="3687928635" sldId="2076138478"/>
            <ac:spMk id="2" creationId="{8F75FC18-B471-2244-A0BD-3D0FF2D40506}"/>
          </ac:spMkLst>
        </pc:spChg>
        <pc:spChg chg="mod">
          <ac:chgData name="Chris Mitchell" userId="7698eaff-15ef-4aaa-a9a1-be5b0bddb99a" providerId="ADAL" clId="{15FFC333-6EB2-4C1A-A037-48ABAB2983E4}" dt="2021-10-14T15:13:22.401" v="9325"/>
          <ac:spMkLst>
            <pc:docMk/>
            <pc:sldMk cId="3687928635" sldId="2076138478"/>
            <ac:spMk id="72" creationId="{D28D563D-73E3-4E1A-819F-37A6B43A63C8}"/>
          </ac:spMkLst>
        </pc:spChg>
        <pc:spChg chg="mod">
          <ac:chgData name="Chris Mitchell" userId="7698eaff-15ef-4aaa-a9a1-be5b0bddb99a" providerId="ADAL" clId="{15FFC333-6EB2-4C1A-A037-48ABAB2983E4}" dt="2021-10-14T15:13:22.401" v="9325"/>
          <ac:spMkLst>
            <pc:docMk/>
            <pc:sldMk cId="3687928635" sldId="2076138478"/>
            <ac:spMk id="74" creationId="{979A7FCB-A87E-4DCD-A20A-D5D2595F75B1}"/>
          </ac:spMkLst>
        </pc:spChg>
        <pc:spChg chg="mod">
          <ac:chgData name="Chris Mitchell" userId="7698eaff-15ef-4aaa-a9a1-be5b0bddb99a" providerId="ADAL" clId="{15FFC333-6EB2-4C1A-A037-48ABAB2983E4}" dt="2021-10-14T15:13:22.401" v="9325"/>
          <ac:spMkLst>
            <pc:docMk/>
            <pc:sldMk cId="3687928635" sldId="2076138478"/>
            <ac:spMk id="75" creationId="{34399A61-6D79-42C3-BFFC-4388D3908E15}"/>
          </ac:spMkLst>
        </pc:spChg>
        <pc:spChg chg="mod">
          <ac:chgData name="Chris Mitchell" userId="7698eaff-15ef-4aaa-a9a1-be5b0bddb99a" providerId="ADAL" clId="{15FFC333-6EB2-4C1A-A037-48ABAB2983E4}" dt="2021-10-14T15:13:22.401" v="9325"/>
          <ac:spMkLst>
            <pc:docMk/>
            <pc:sldMk cId="3687928635" sldId="2076138478"/>
            <ac:spMk id="77" creationId="{8996D7B1-4CD6-489A-B7F0-62CAFC2B2A4A}"/>
          </ac:spMkLst>
        </pc:spChg>
        <pc:spChg chg="mod">
          <ac:chgData name="Chris Mitchell" userId="7698eaff-15ef-4aaa-a9a1-be5b0bddb99a" providerId="ADAL" clId="{15FFC333-6EB2-4C1A-A037-48ABAB2983E4}" dt="2021-10-14T15:13:22.401" v="9325"/>
          <ac:spMkLst>
            <pc:docMk/>
            <pc:sldMk cId="3687928635" sldId="2076138478"/>
            <ac:spMk id="79" creationId="{E308AFD8-25E6-49FA-952C-426D1B2B53A8}"/>
          </ac:spMkLst>
        </pc:spChg>
        <pc:spChg chg="mod">
          <ac:chgData name="Chris Mitchell" userId="7698eaff-15ef-4aaa-a9a1-be5b0bddb99a" providerId="ADAL" clId="{15FFC333-6EB2-4C1A-A037-48ABAB2983E4}" dt="2021-10-14T15:13:22.401" v="9325"/>
          <ac:spMkLst>
            <pc:docMk/>
            <pc:sldMk cId="3687928635" sldId="2076138478"/>
            <ac:spMk id="80" creationId="{5455AC52-C9E8-4082-8C6A-76BBE4BA2713}"/>
          </ac:spMkLst>
        </pc:spChg>
        <pc:spChg chg="mod">
          <ac:chgData name="Chris Mitchell" userId="7698eaff-15ef-4aaa-a9a1-be5b0bddb99a" providerId="ADAL" clId="{15FFC333-6EB2-4C1A-A037-48ABAB2983E4}" dt="2021-10-14T15:13:22.401" v="9325"/>
          <ac:spMkLst>
            <pc:docMk/>
            <pc:sldMk cId="3687928635" sldId="2076138478"/>
            <ac:spMk id="82" creationId="{E40F3E17-1C0E-434F-9E82-F80E133A1B85}"/>
          </ac:spMkLst>
        </pc:spChg>
        <pc:spChg chg="mod">
          <ac:chgData name="Chris Mitchell" userId="7698eaff-15ef-4aaa-a9a1-be5b0bddb99a" providerId="ADAL" clId="{15FFC333-6EB2-4C1A-A037-48ABAB2983E4}" dt="2021-10-14T15:13:22.401" v="9325"/>
          <ac:spMkLst>
            <pc:docMk/>
            <pc:sldMk cId="3687928635" sldId="2076138478"/>
            <ac:spMk id="84" creationId="{36618A2F-7565-40D1-82C5-87BD029FA90A}"/>
          </ac:spMkLst>
        </pc:spChg>
        <pc:spChg chg="mod">
          <ac:chgData name="Chris Mitchell" userId="7698eaff-15ef-4aaa-a9a1-be5b0bddb99a" providerId="ADAL" clId="{15FFC333-6EB2-4C1A-A037-48ABAB2983E4}" dt="2021-10-14T15:13:22.401" v="9325"/>
          <ac:spMkLst>
            <pc:docMk/>
            <pc:sldMk cId="3687928635" sldId="2076138478"/>
            <ac:spMk id="85" creationId="{78D1007B-12E8-4E5F-B2E0-43AB1B9A8761}"/>
          </ac:spMkLst>
        </pc:spChg>
        <pc:spChg chg="mod">
          <ac:chgData name="Chris Mitchell" userId="7698eaff-15ef-4aaa-a9a1-be5b0bddb99a" providerId="ADAL" clId="{15FFC333-6EB2-4C1A-A037-48ABAB2983E4}" dt="2021-10-14T15:13:22.401" v="9325"/>
          <ac:spMkLst>
            <pc:docMk/>
            <pc:sldMk cId="3687928635" sldId="2076138478"/>
            <ac:spMk id="86" creationId="{F3126B8D-A49E-4DE2-B28A-7CAE69676C02}"/>
          </ac:spMkLst>
        </pc:spChg>
        <pc:spChg chg="mod">
          <ac:chgData name="Chris Mitchell" userId="7698eaff-15ef-4aaa-a9a1-be5b0bddb99a" providerId="ADAL" clId="{15FFC333-6EB2-4C1A-A037-48ABAB2983E4}" dt="2021-10-14T15:13:22.401" v="9325"/>
          <ac:spMkLst>
            <pc:docMk/>
            <pc:sldMk cId="3687928635" sldId="2076138478"/>
            <ac:spMk id="87" creationId="{EBFC777B-8971-4499-B233-579A3086D0F5}"/>
          </ac:spMkLst>
        </pc:spChg>
        <pc:spChg chg="mod">
          <ac:chgData name="Chris Mitchell" userId="7698eaff-15ef-4aaa-a9a1-be5b0bddb99a" providerId="ADAL" clId="{15FFC333-6EB2-4C1A-A037-48ABAB2983E4}" dt="2021-10-14T15:13:22.401" v="9325"/>
          <ac:spMkLst>
            <pc:docMk/>
            <pc:sldMk cId="3687928635" sldId="2076138478"/>
            <ac:spMk id="88" creationId="{1EB27C32-D2B3-4BBC-A5BB-CAFF96286120}"/>
          </ac:spMkLst>
        </pc:spChg>
        <pc:spChg chg="mod">
          <ac:chgData name="Chris Mitchell" userId="7698eaff-15ef-4aaa-a9a1-be5b0bddb99a" providerId="ADAL" clId="{15FFC333-6EB2-4C1A-A037-48ABAB2983E4}" dt="2021-10-14T15:13:22.401" v="9325"/>
          <ac:spMkLst>
            <pc:docMk/>
            <pc:sldMk cId="3687928635" sldId="2076138478"/>
            <ac:spMk id="89" creationId="{7E33C1A4-33F4-4CE0-9303-A448897AFF69}"/>
          </ac:spMkLst>
        </pc:spChg>
        <pc:spChg chg="mod">
          <ac:chgData name="Chris Mitchell" userId="7698eaff-15ef-4aaa-a9a1-be5b0bddb99a" providerId="ADAL" clId="{15FFC333-6EB2-4C1A-A037-48ABAB2983E4}" dt="2021-10-14T15:13:22.401" v="9325"/>
          <ac:spMkLst>
            <pc:docMk/>
            <pc:sldMk cId="3687928635" sldId="2076138478"/>
            <ac:spMk id="90" creationId="{A569CB78-10D2-43D0-B075-71BBD39E1C8B}"/>
          </ac:spMkLst>
        </pc:spChg>
        <pc:spChg chg="mod">
          <ac:chgData name="Chris Mitchell" userId="7698eaff-15ef-4aaa-a9a1-be5b0bddb99a" providerId="ADAL" clId="{15FFC333-6EB2-4C1A-A037-48ABAB2983E4}" dt="2021-10-14T15:13:22.401" v="9325"/>
          <ac:spMkLst>
            <pc:docMk/>
            <pc:sldMk cId="3687928635" sldId="2076138478"/>
            <ac:spMk id="91" creationId="{CDA1056D-1A89-42A6-9521-CCEF13EC9E25}"/>
          </ac:spMkLst>
        </pc:spChg>
        <pc:spChg chg="mod">
          <ac:chgData name="Chris Mitchell" userId="7698eaff-15ef-4aaa-a9a1-be5b0bddb99a" providerId="ADAL" clId="{15FFC333-6EB2-4C1A-A037-48ABAB2983E4}" dt="2021-10-14T15:13:22.401" v="9325"/>
          <ac:spMkLst>
            <pc:docMk/>
            <pc:sldMk cId="3687928635" sldId="2076138478"/>
            <ac:spMk id="92" creationId="{C0CEFED7-C3D3-4C58-A517-8F2DD5397FC9}"/>
          </ac:spMkLst>
        </pc:spChg>
        <pc:spChg chg="mod">
          <ac:chgData name="Chris Mitchell" userId="7698eaff-15ef-4aaa-a9a1-be5b0bddb99a" providerId="ADAL" clId="{15FFC333-6EB2-4C1A-A037-48ABAB2983E4}" dt="2021-10-14T15:13:22.401" v="9325"/>
          <ac:spMkLst>
            <pc:docMk/>
            <pc:sldMk cId="3687928635" sldId="2076138478"/>
            <ac:spMk id="93" creationId="{92A995B6-557C-4DFC-BC05-195C88BB2BE8}"/>
          </ac:spMkLst>
        </pc:spChg>
        <pc:spChg chg="mod">
          <ac:chgData name="Chris Mitchell" userId="7698eaff-15ef-4aaa-a9a1-be5b0bddb99a" providerId="ADAL" clId="{15FFC333-6EB2-4C1A-A037-48ABAB2983E4}" dt="2021-10-14T15:13:22.401" v="9325"/>
          <ac:spMkLst>
            <pc:docMk/>
            <pc:sldMk cId="3687928635" sldId="2076138478"/>
            <ac:spMk id="94" creationId="{7985A43A-E984-4ADF-94AF-A664E6375E04}"/>
          </ac:spMkLst>
        </pc:spChg>
        <pc:spChg chg="mod">
          <ac:chgData name="Chris Mitchell" userId="7698eaff-15ef-4aaa-a9a1-be5b0bddb99a" providerId="ADAL" clId="{15FFC333-6EB2-4C1A-A037-48ABAB2983E4}" dt="2021-10-14T15:13:22.401" v="9325"/>
          <ac:spMkLst>
            <pc:docMk/>
            <pc:sldMk cId="3687928635" sldId="2076138478"/>
            <ac:spMk id="95" creationId="{49B296F8-854E-46D6-9428-9A3035FFAC0F}"/>
          </ac:spMkLst>
        </pc:spChg>
        <pc:spChg chg="mod">
          <ac:chgData name="Chris Mitchell" userId="7698eaff-15ef-4aaa-a9a1-be5b0bddb99a" providerId="ADAL" clId="{15FFC333-6EB2-4C1A-A037-48ABAB2983E4}" dt="2021-10-14T15:13:22.401" v="9325"/>
          <ac:spMkLst>
            <pc:docMk/>
            <pc:sldMk cId="3687928635" sldId="2076138478"/>
            <ac:spMk id="96" creationId="{3D65FCF0-889A-41CE-AF62-D6558A33B33F}"/>
          </ac:spMkLst>
        </pc:spChg>
        <pc:spChg chg="mod">
          <ac:chgData name="Chris Mitchell" userId="7698eaff-15ef-4aaa-a9a1-be5b0bddb99a" providerId="ADAL" clId="{15FFC333-6EB2-4C1A-A037-48ABAB2983E4}" dt="2021-10-14T15:13:22.401" v="9325"/>
          <ac:spMkLst>
            <pc:docMk/>
            <pc:sldMk cId="3687928635" sldId="2076138478"/>
            <ac:spMk id="97" creationId="{375DFA07-2E19-4734-A9AE-072542BE6A70}"/>
          </ac:spMkLst>
        </pc:spChg>
        <pc:spChg chg="mod">
          <ac:chgData name="Chris Mitchell" userId="7698eaff-15ef-4aaa-a9a1-be5b0bddb99a" providerId="ADAL" clId="{15FFC333-6EB2-4C1A-A037-48ABAB2983E4}" dt="2021-10-14T15:13:22.401" v="9325"/>
          <ac:spMkLst>
            <pc:docMk/>
            <pc:sldMk cId="3687928635" sldId="2076138478"/>
            <ac:spMk id="98" creationId="{80792FDB-8D4E-4E2E-A00D-E279C958F954}"/>
          </ac:spMkLst>
        </pc:spChg>
        <pc:spChg chg="mod">
          <ac:chgData name="Chris Mitchell" userId="7698eaff-15ef-4aaa-a9a1-be5b0bddb99a" providerId="ADAL" clId="{15FFC333-6EB2-4C1A-A037-48ABAB2983E4}" dt="2021-10-14T15:13:22.401" v="9325"/>
          <ac:spMkLst>
            <pc:docMk/>
            <pc:sldMk cId="3687928635" sldId="2076138478"/>
            <ac:spMk id="99" creationId="{2B4C9021-1897-44D9-A74F-9B5F687B5897}"/>
          </ac:spMkLst>
        </pc:spChg>
        <pc:spChg chg="mod">
          <ac:chgData name="Chris Mitchell" userId="7698eaff-15ef-4aaa-a9a1-be5b0bddb99a" providerId="ADAL" clId="{15FFC333-6EB2-4C1A-A037-48ABAB2983E4}" dt="2021-10-14T15:13:22.401" v="9325"/>
          <ac:spMkLst>
            <pc:docMk/>
            <pc:sldMk cId="3687928635" sldId="2076138478"/>
            <ac:spMk id="100" creationId="{B5F21A4B-A50B-4419-B187-844FF21D9617}"/>
          </ac:spMkLst>
        </pc:spChg>
        <pc:spChg chg="mod">
          <ac:chgData name="Chris Mitchell" userId="7698eaff-15ef-4aaa-a9a1-be5b0bddb99a" providerId="ADAL" clId="{15FFC333-6EB2-4C1A-A037-48ABAB2983E4}" dt="2021-10-14T15:13:22.401" v="9325"/>
          <ac:spMkLst>
            <pc:docMk/>
            <pc:sldMk cId="3687928635" sldId="2076138478"/>
            <ac:spMk id="101" creationId="{2F616F76-E49E-4EB6-8978-45381C3FE438}"/>
          </ac:spMkLst>
        </pc:spChg>
        <pc:spChg chg="mod">
          <ac:chgData name="Chris Mitchell" userId="7698eaff-15ef-4aaa-a9a1-be5b0bddb99a" providerId="ADAL" clId="{15FFC333-6EB2-4C1A-A037-48ABAB2983E4}" dt="2021-10-14T15:13:22.401" v="9325"/>
          <ac:spMkLst>
            <pc:docMk/>
            <pc:sldMk cId="3687928635" sldId="2076138478"/>
            <ac:spMk id="102" creationId="{06A7F911-B323-4959-BBAA-78A1BDC54129}"/>
          </ac:spMkLst>
        </pc:spChg>
        <pc:spChg chg="mod">
          <ac:chgData name="Chris Mitchell" userId="7698eaff-15ef-4aaa-a9a1-be5b0bddb99a" providerId="ADAL" clId="{15FFC333-6EB2-4C1A-A037-48ABAB2983E4}" dt="2021-10-14T15:13:22.401" v="9325"/>
          <ac:spMkLst>
            <pc:docMk/>
            <pc:sldMk cId="3687928635" sldId="2076138478"/>
            <ac:spMk id="103" creationId="{AF69BCC6-A26B-408A-9231-558C53EA6754}"/>
          </ac:spMkLst>
        </pc:spChg>
        <pc:spChg chg="mod">
          <ac:chgData name="Chris Mitchell" userId="7698eaff-15ef-4aaa-a9a1-be5b0bddb99a" providerId="ADAL" clId="{15FFC333-6EB2-4C1A-A037-48ABAB2983E4}" dt="2021-10-14T15:13:22.401" v="9325"/>
          <ac:spMkLst>
            <pc:docMk/>
            <pc:sldMk cId="3687928635" sldId="2076138478"/>
            <ac:spMk id="104" creationId="{3D38FDCC-2B63-430D-8A56-5C29B50DC84D}"/>
          </ac:spMkLst>
        </pc:spChg>
        <pc:spChg chg="mod">
          <ac:chgData name="Chris Mitchell" userId="7698eaff-15ef-4aaa-a9a1-be5b0bddb99a" providerId="ADAL" clId="{15FFC333-6EB2-4C1A-A037-48ABAB2983E4}" dt="2021-10-14T15:13:22.401" v="9325"/>
          <ac:spMkLst>
            <pc:docMk/>
            <pc:sldMk cId="3687928635" sldId="2076138478"/>
            <ac:spMk id="105" creationId="{10715909-F7FA-4E91-8A8D-C14FD3CCC1A6}"/>
          </ac:spMkLst>
        </pc:spChg>
        <pc:spChg chg="mod">
          <ac:chgData name="Chris Mitchell" userId="7698eaff-15ef-4aaa-a9a1-be5b0bddb99a" providerId="ADAL" clId="{15FFC333-6EB2-4C1A-A037-48ABAB2983E4}" dt="2021-10-14T15:13:22.401" v="9325"/>
          <ac:spMkLst>
            <pc:docMk/>
            <pc:sldMk cId="3687928635" sldId="2076138478"/>
            <ac:spMk id="106" creationId="{1178A78F-E314-46A0-815D-22F4587A1A12}"/>
          </ac:spMkLst>
        </pc:spChg>
        <pc:spChg chg="mod">
          <ac:chgData name="Chris Mitchell" userId="7698eaff-15ef-4aaa-a9a1-be5b0bddb99a" providerId="ADAL" clId="{15FFC333-6EB2-4C1A-A037-48ABAB2983E4}" dt="2021-10-14T15:13:22.401" v="9325"/>
          <ac:spMkLst>
            <pc:docMk/>
            <pc:sldMk cId="3687928635" sldId="2076138478"/>
            <ac:spMk id="107" creationId="{DE0AA677-DFCB-4543-A032-D5C1EF8839E0}"/>
          </ac:spMkLst>
        </pc:spChg>
        <pc:spChg chg="mod">
          <ac:chgData name="Chris Mitchell" userId="7698eaff-15ef-4aaa-a9a1-be5b0bddb99a" providerId="ADAL" clId="{15FFC333-6EB2-4C1A-A037-48ABAB2983E4}" dt="2021-10-14T15:13:22.401" v="9325"/>
          <ac:spMkLst>
            <pc:docMk/>
            <pc:sldMk cId="3687928635" sldId="2076138478"/>
            <ac:spMk id="108" creationId="{E34B6806-A8D0-41F0-B1F3-54DF251DCFA7}"/>
          </ac:spMkLst>
        </pc:spChg>
        <pc:spChg chg="mod">
          <ac:chgData name="Chris Mitchell" userId="7698eaff-15ef-4aaa-a9a1-be5b0bddb99a" providerId="ADAL" clId="{15FFC333-6EB2-4C1A-A037-48ABAB2983E4}" dt="2021-10-14T15:13:22.401" v="9325"/>
          <ac:spMkLst>
            <pc:docMk/>
            <pc:sldMk cId="3687928635" sldId="2076138478"/>
            <ac:spMk id="109" creationId="{9339D6E6-BD0E-41DC-BED4-DD7AEB32F4BD}"/>
          </ac:spMkLst>
        </pc:spChg>
        <pc:spChg chg="mod">
          <ac:chgData name="Chris Mitchell" userId="7698eaff-15ef-4aaa-a9a1-be5b0bddb99a" providerId="ADAL" clId="{15FFC333-6EB2-4C1A-A037-48ABAB2983E4}" dt="2021-10-14T15:13:22.401" v="9325"/>
          <ac:spMkLst>
            <pc:docMk/>
            <pc:sldMk cId="3687928635" sldId="2076138478"/>
            <ac:spMk id="110" creationId="{1415499C-5AA0-4EC1-B33E-005397804C53}"/>
          </ac:spMkLst>
        </pc:spChg>
        <pc:spChg chg="mod">
          <ac:chgData name="Chris Mitchell" userId="7698eaff-15ef-4aaa-a9a1-be5b0bddb99a" providerId="ADAL" clId="{15FFC333-6EB2-4C1A-A037-48ABAB2983E4}" dt="2021-10-14T15:13:22.401" v="9325"/>
          <ac:spMkLst>
            <pc:docMk/>
            <pc:sldMk cId="3687928635" sldId="2076138478"/>
            <ac:spMk id="111" creationId="{FB26FE96-3213-4A8D-A91A-3BECE8DDB602}"/>
          </ac:spMkLst>
        </pc:spChg>
        <pc:spChg chg="mod">
          <ac:chgData name="Chris Mitchell" userId="7698eaff-15ef-4aaa-a9a1-be5b0bddb99a" providerId="ADAL" clId="{15FFC333-6EB2-4C1A-A037-48ABAB2983E4}" dt="2021-10-14T15:13:22.401" v="9325"/>
          <ac:spMkLst>
            <pc:docMk/>
            <pc:sldMk cId="3687928635" sldId="2076138478"/>
            <ac:spMk id="113" creationId="{7F953A88-E5C2-4CD6-A478-0B3E775147B3}"/>
          </ac:spMkLst>
        </pc:spChg>
        <pc:spChg chg="mod">
          <ac:chgData name="Chris Mitchell" userId="7698eaff-15ef-4aaa-a9a1-be5b0bddb99a" providerId="ADAL" clId="{15FFC333-6EB2-4C1A-A037-48ABAB2983E4}" dt="2021-10-14T15:13:22.401" v="9325"/>
          <ac:spMkLst>
            <pc:docMk/>
            <pc:sldMk cId="3687928635" sldId="2076138478"/>
            <ac:spMk id="115" creationId="{75746210-6609-43EF-A275-1860D8A96ABD}"/>
          </ac:spMkLst>
        </pc:spChg>
        <pc:spChg chg="mod">
          <ac:chgData name="Chris Mitchell" userId="7698eaff-15ef-4aaa-a9a1-be5b0bddb99a" providerId="ADAL" clId="{15FFC333-6EB2-4C1A-A037-48ABAB2983E4}" dt="2021-10-14T15:13:22.401" v="9325"/>
          <ac:spMkLst>
            <pc:docMk/>
            <pc:sldMk cId="3687928635" sldId="2076138478"/>
            <ac:spMk id="116" creationId="{B2268CD1-A9D7-47FC-87A6-4D6DD41E2EB4}"/>
          </ac:spMkLst>
        </pc:spChg>
        <pc:spChg chg="mod">
          <ac:chgData name="Chris Mitchell" userId="7698eaff-15ef-4aaa-a9a1-be5b0bddb99a" providerId="ADAL" clId="{15FFC333-6EB2-4C1A-A037-48ABAB2983E4}" dt="2021-10-14T15:13:22.401" v="9325"/>
          <ac:spMkLst>
            <pc:docMk/>
            <pc:sldMk cId="3687928635" sldId="2076138478"/>
            <ac:spMk id="117" creationId="{EDC28118-7F2E-489A-9FCD-AA72C62C6995}"/>
          </ac:spMkLst>
        </pc:spChg>
        <pc:spChg chg="mod">
          <ac:chgData name="Chris Mitchell" userId="7698eaff-15ef-4aaa-a9a1-be5b0bddb99a" providerId="ADAL" clId="{15FFC333-6EB2-4C1A-A037-48ABAB2983E4}" dt="2021-10-14T15:13:22.401" v="9325"/>
          <ac:spMkLst>
            <pc:docMk/>
            <pc:sldMk cId="3687928635" sldId="2076138478"/>
            <ac:spMk id="118" creationId="{27BA4FE3-08BC-417D-B63D-8A809C4C3A20}"/>
          </ac:spMkLst>
        </pc:spChg>
        <pc:spChg chg="del">
          <ac:chgData name="Chris Mitchell" userId="7698eaff-15ef-4aaa-a9a1-be5b0bddb99a" providerId="ADAL" clId="{15FFC333-6EB2-4C1A-A037-48ABAB2983E4}" dt="2021-10-14T15:12:24.323" v="9266" actId="478"/>
          <ac:spMkLst>
            <pc:docMk/>
            <pc:sldMk cId="3687928635" sldId="2076138478"/>
            <ac:spMk id="120" creationId="{32C7C758-3B66-4DE3-B855-A77EB82330C9}"/>
          </ac:spMkLst>
        </pc:spChg>
        <pc:spChg chg="del">
          <ac:chgData name="Chris Mitchell" userId="7698eaff-15ef-4aaa-a9a1-be5b0bddb99a" providerId="ADAL" clId="{15FFC333-6EB2-4C1A-A037-48ABAB2983E4}" dt="2021-10-14T15:12:24.323" v="9266" actId="478"/>
          <ac:spMkLst>
            <pc:docMk/>
            <pc:sldMk cId="3687928635" sldId="2076138478"/>
            <ac:spMk id="121" creationId="{C614F208-6E57-46AE-B9E6-8C8F507B5432}"/>
          </ac:spMkLst>
        </pc:spChg>
        <pc:spChg chg="del">
          <ac:chgData name="Chris Mitchell" userId="7698eaff-15ef-4aaa-a9a1-be5b0bddb99a" providerId="ADAL" clId="{15FFC333-6EB2-4C1A-A037-48ABAB2983E4}" dt="2021-10-14T15:12:24.323" v="9266" actId="478"/>
          <ac:spMkLst>
            <pc:docMk/>
            <pc:sldMk cId="3687928635" sldId="2076138478"/>
            <ac:spMk id="122" creationId="{A7C81355-278C-4358-BA84-D20DAA14324E}"/>
          </ac:spMkLst>
        </pc:spChg>
        <pc:spChg chg="del">
          <ac:chgData name="Chris Mitchell" userId="7698eaff-15ef-4aaa-a9a1-be5b0bddb99a" providerId="ADAL" clId="{15FFC333-6EB2-4C1A-A037-48ABAB2983E4}" dt="2021-10-14T15:12:24.323" v="9266" actId="478"/>
          <ac:spMkLst>
            <pc:docMk/>
            <pc:sldMk cId="3687928635" sldId="2076138478"/>
            <ac:spMk id="123" creationId="{D7C4859E-AF21-458E-882D-C2E4EA4680DA}"/>
          </ac:spMkLst>
        </pc:spChg>
        <pc:spChg chg="del">
          <ac:chgData name="Chris Mitchell" userId="7698eaff-15ef-4aaa-a9a1-be5b0bddb99a" providerId="ADAL" clId="{15FFC333-6EB2-4C1A-A037-48ABAB2983E4}" dt="2021-10-14T15:12:24.323" v="9266" actId="478"/>
          <ac:spMkLst>
            <pc:docMk/>
            <pc:sldMk cId="3687928635" sldId="2076138478"/>
            <ac:spMk id="124" creationId="{29643047-2D02-4BFD-AFC2-963CEA17E5BA}"/>
          </ac:spMkLst>
        </pc:spChg>
        <pc:spChg chg="del">
          <ac:chgData name="Chris Mitchell" userId="7698eaff-15ef-4aaa-a9a1-be5b0bddb99a" providerId="ADAL" clId="{15FFC333-6EB2-4C1A-A037-48ABAB2983E4}" dt="2021-10-14T15:12:24.323" v="9266" actId="478"/>
          <ac:spMkLst>
            <pc:docMk/>
            <pc:sldMk cId="3687928635" sldId="2076138478"/>
            <ac:spMk id="125" creationId="{5675C092-FB0F-4CFF-A6B4-4397B0C6A353}"/>
          </ac:spMkLst>
        </pc:spChg>
        <pc:spChg chg="del">
          <ac:chgData name="Chris Mitchell" userId="7698eaff-15ef-4aaa-a9a1-be5b0bddb99a" providerId="ADAL" clId="{15FFC333-6EB2-4C1A-A037-48ABAB2983E4}" dt="2021-10-14T15:12:24.323" v="9266" actId="478"/>
          <ac:spMkLst>
            <pc:docMk/>
            <pc:sldMk cId="3687928635" sldId="2076138478"/>
            <ac:spMk id="126" creationId="{DB3C0573-7CFD-44AE-9F95-E97CED22D1A4}"/>
          </ac:spMkLst>
        </pc:spChg>
        <pc:spChg chg="del">
          <ac:chgData name="Chris Mitchell" userId="7698eaff-15ef-4aaa-a9a1-be5b0bddb99a" providerId="ADAL" clId="{15FFC333-6EB2-4C1A-A037-48ABAB2983E4}" dt="2021-10-14T15:12:24.323" v="9266" actId="478"/>
          <ac:spMkLst>
            <pc:docMk/>
            <pc:sldMk cId="3687928635" sldId="2076138478"/>
            <ac:spMk id="127" creationId="{2F9F103C-AFCA-4F25-8F5C-1900C8F539D6}"/>
          </ac:spMkLst>
        </pc:spChg>
        <pc:spChg chg="del">
          <ac:chgData name="Chris Mitchell" userId="7698eaff-15ef-4aaa-a9a1-be5b0bddb99a" providerId="ADAL" clId="{15FFC333-6EB2-4C1A-A037-48ABAB2983E4}" dt="2021-10-14T15:12:24.323" v="9266" actId="478"/>
          <ac:spMkLst>
            <pc:docMk/>
            <pc:sldMk cId="3687928635" sldId="2076138478"/>
            <ac:spMk id="128" creationId="{45C724FA-042C-42C0-951E-6D916758EF19}"/>
          </ac:spMkLst>
        </pc:spChg>
        <pc:spChg chg="del">
          <ac:chgData name="Chris Mitchell" userId="7698eaff-15ef-4aaa-a9a1-be5b0bddb99a" providerId="ADAL" clId="{15FFC333-6EB2-4C1A-A037-48ABAB2983E4}" dt="2021-10-14T15:12:24.323" v="9266" actId="478"/>
          <ac:spMkLst>
            <pc:docMk/>
            <pc:sldMk cId="3687928635" sldId="2076138478"/>
            <ac:spMk id="130" creationId="{D1278C13-EEF5-4D2B-9531-CCAC53DE7500}"/>
          </ac:spMkLst>
        </pc:spChg>
        <pc:spChg chg="del">
          <ac:chgData name="Chris Mitchell" userId="7698eaff-15ef-4aaa-a9a1-be5b0bddb99a" providerId="ADAL" clId="{15FFC333-6EB2-4C1A-A037-48ABAB2983E4}" dt="2021-10-14T15:12:24.323" v="9266" actId="478"/>
          <ac:spMkLst>
            <pc:docMk/>
            <pc:sldMk cId="3687928635" sldId="2076138478"/>
            <ac:spMk id="131" creationId="{36EE1BE1-8946-4138-9E3C-ED062835D19B}"/>
          </ac:spMkLst>
        </pc:spChg>
        <pc:spChg chg="del">
          <ac:chgData name="Chris Mitchell" userId="7698eaff-15ef-4aaa-a9a1-be5b0bddb99a" providerId="ADAL" clId="{15FFC333-6EB2-4C1A-A037-48ABAB2983E4}" dt="2021-10-14T15:12:24.323" v="9266" actId="478"/>
          <ac:spMkLst>
            <pc:docMk/>
            <pc:sldMk cId="3687928635" sldId="2076138478"/>
            <ac:spMk id="132" creationId="{B419FB05-9C48-423F-AA33-BE969C613DB1}"/>
          </ac:spMkLst>
        </pc:spChg>
        <pc:spChg chg="del">
          <ac:chgData name="Chris Mitchell" userId="7698eaff-15ef-4aaa-a9a1-be5b0bddb99a" providerId="ADAL" clId="{15FFC333-6EB2-4C1A-A037-48ABAB2983E4}" dt="2021-10-14T15:12:24.323" v="9266" actId="478"/>
          <ac:spMkLst>
            <pc:docMk/>
            <pc:sldMk cId="3687928635" sldId="2076138478"/>
            <ac:spMk id="139" creationId="{F2D44863-BE40-462A-A672-FA9730BD4010}"/>
          </ac:spMkLst>
        </pc:spChg>
        <pc:spChg chg="del">
          <ac:chgData name="Chris Mitchell" userId="7698eaff-15ef-4aaa-a9a1-be5b0bddb99a" providerId="ADAL" clId="{15FFC333-6EB2-4C1A-A037-48ABAB2983E4}" dt="2021-10-14T15:12:24.323" v="9266" actId="478"/>
          <ac:spMkLst>
            <pc:docMk/>
            <pc:sldMk cId="3687928635" sldId="2076138478"/>
            <ac:spMk id="143" creationId="{1A2CF69E-45EC-44AD-8634-6CD091799460}"/>
          </ac:spMkLst>
        </pc:spChg>
        <pc:spChg chg="del">
          <ac:chgData name="Chris Mitchell" userId="7698eaff-15ef-4aaa-a9a1-be5b0bddb99a" providerId="ADAL" clId="{15FFC333-6EB2-4C1A-A037-48ABAB2983E4}" dt="2021-10-14T15:12:24.323" v="9266" actId="478"/>
          <ac:spMkLst>
            <pc:docMk/>
            <pc:sldMk cId="3687928635" sldId="2076138478"/>
            <ac:spMk id="186" creationId="{5F9B0EC5-D3FF-491E-BABF-05F6A819C0C9}"/>
          </ac:spMkLst>
        </pc:spChg>
        <pc:spChg chg="del">
          <ac:chgData name="Chris Mitchell" userId="7698eaff-15ef-4aaa-a9a1-be5b0bddb99a" providerId="ADAL" clId="{15FFC333-6EB2-4C1A-A037-48ABAB2983E4}" dt="2021-10-14T15:12:24.323" v="9266" actId="478"/>
          <ac:spMkLst>
            <pc:docMk/>
            <pc:sldMk cId="3687928635" sldId="2076138478"/>
            <ac:spMk id="187" creationId="{CF59C1FD-49FE-4611-BB7F-BCDA5D4209ED}"/>
          </ac:spMkLst>
        </pc:spChg>
        <pc:grpChg chg="add mod">
          <ac:chgData name="Chris Mitchell" userId="7698eaff-15ef-4aaa-a9a1-be5b0bddb99a" providerId="ADAL" clId="{15FFC333-6EB2-4C1A-A037-48ABAB2983E4}" dt="2021-10-14T15:13:22.401" v="9325"/>
          <ac:grpSpMkLst>
            <pc:docMk/>
            <pc:sldMk cId="3687928635" sldId="2076138478"/>
            <ac:grpSpMk id="71" creationId="{B1959A23-61E2-4702-9A6E-4A84C726E328}"/>
          </ac:grpSpMkLst>
        </pc:grpChg>
        <pc:grpChg chg="mod">
          <ac:chgData name="Chris Mitchell" userId="7698eaff-15ef-4aaa-a9a1-be5b0bddb99a" providerId="ADAL" clId="{15FFC333-6EB2-4C1A-A037-48ABAB2983E4}" dt="2021-10-14T15:13:22.401" v="9325"/>
          <ac:grpSpMkLst>
            <pc:docMk/>
            <pc:sldMk cId="3687928635" sldId="2076138478"/>
            <ac:grpSpMk id="73" creationId="{6FF10DFD-6360-40A0-89A6-315AB63AE74F}"/>
          </ac:grpSpMkLst>
        </pc:grpChg>
        <pc:grpChg chg="add mod">
          <ac:chgData name="Chris Mitchell" userId="7698eaff-15ef-4aaa-a9a1-be5b0bddb99a" providerId="ADAL" clId="{15FFC333-6EB2-4C1A-A037-48ABAB2983E4}" dt="2021-10-14T15:13:22.401" v="9325"/>
          <ac:grpSpMkLst>
            <pc:docMk/>
            <pc:sldMk cId="3687928635" sldId="2076138478"/>
            <ac:grpSpMk id="76" creationId="{39989927-E81D-4ADE-BDC8-AF03371EE900}"/>
          </ac:grpSpMkLst>
        </pc:grpChg>
        <pc:grpChg chg="mod">
          <ac:chgData name="Chris Mitchell" userId="7698eaff-15ef-4aaa-a9a1-be5b0bddb99a" providerId="ADAL" clId="{15FFC333-6EB2-4C1A-A037-48ABAB2983E4}" dt="2021-10-14T15:13:22.401" v="9325"/>
          <ac:grpSpMkLst>
            <pc:docMk/>
            <pc:sldMk cId="3687928635" sldId="2076138478"/>
            <ac:grpSpMk id="78" creationId="{F802DDC4-CE66-46B2-896B-91F0AE3F1E3F}"/>
          </ac:grpSpMkLst>
        </pc:grpChg>
        <pc:grpChg chg="add mod">
          <ac:chgData name="Chris Mitchell" userId="7698eaff-15ef-4aaa-a9a1-be5b0bddb99a" providerId="ADAL" clId="{15FFC333-6EB2-4C1A-A037-48ABAB2983E4}" dt="2021-10-14T15:13:22.401" v="9325"/>
          <ac:grpSpMkLst>
            <pc:docMk/>
            <pc:sldMk cId="3687928635" sldId="2076138478"/>
            <ac:grpSpMk id="81" creationId="{5318EAEE-2E08-4C18-8BEF-F2A47405309C}"/>
          </ac:grpSpMkLst>
        </pc:grpChg>
        <pc:grpChg chg="mod">
          <ac:chgData name="Chris Mitchell" userId="7698eaff-15ef-4aaa-a9a1-be5b0bddb99a" providerId="ADAL" clId="{15FFC333-6EB2-4C1A-A037-48ABAB2983E4}" dt="2021-10-14T15:13:22.401" v="9325"/>
          <ac:grpSpMkLst>
            <pc:docMk/>
            <pc:sldMk cId="3687928635" sldId="2076138478"/>
            <ac:grpSpMk id="83" creationId="{18F0F8AE-6E98-418A-9D2A-9F6E00588F9C}"/>
          </ac:grpSpMkLst>
        </pc:grpChg>
        <pc:grpChg chg="add mod">
          <ac:chgData name="Chris Mitchell" userId="7698eaff-15ef-4aaa-a9a1-be5b0bddb99a" providerId="ADAL" clId="{15FFC333-6EB2-4C1A-A037-48ABAB2983E4}" dt="2021-10-14T15:13:22.401" v="9325"/>
          <ac:grpSpMkLst>
            <pc:docMk/>
            <pc:sldMk cId="3687928635" sldId="2076138478"/>
            <ac:grpSpMk id="112" creationId="{C1892FD1-F54A-4B3F-9A8C-7C4DD9098073}"/>
          </ac:grpSpMkLst>
        </pc:grpChg>
        <pc:grpChg chg="mod">
          <ac:chgData name="Chris Mitchell" userId="7698eaff-15ef-4aaa-a9a1-be5b0bddb99a" providerId="ADAL" clId="{15FFC333-6EB2-4C1A-A037-48ABAB2983E4}" dt="2021-10-14T15:13:22.401" v="9325"/>
          <ac:grpSpMkLst>
            <pc:docMk/>
            <pc:sldMk cId="3687928635" sldId="2076138478"/>
            <ac:grpSpMk id="114" creationId="{C0B48663-03C7-40AB-BD59-E3E086E133B1}"/>
          </ac:grpSpMkLst>
        </pc:grpChg>
        <pc:grpChg chg="del">
          <ac:chgData name="Chris Mitchell" userId="7698eaff-15ef-4aaa-a9a1-be5b0bddb99a" providerId="ADAL" clId="{15FFC333-6EB2-4C1A-A037-48ABAB2983E4}" dt="2021-10-14T15:12:27.993" v="9267" actId="478"/>
          <ac:grpSpMkLst>
            <pc:docMk/>
            <pc:sldMk cId="3687928635" sldId="2076138478"/>
            <ac:grpSpMk id="144" creationId="{1DF3EE7C-3EA1-4DE6-BB41-2FBF0CFEC861}"/>
          </ac:grpSpMkLst>
        </pc:grpChg>
        <pc:picChg chg="del">
          <ac:chgData name="Chris Mitchell" userId="7698eaff-15ef-4aaa-a9a1-be5b0bddb99a" providerId="ADAL" clId="{15FFC333-6EB2-4C1A-A037-48ABAB2983E4}" dt="2021-10-14T15:12:24.323" v="9266" actId="478"/>
          <ac:picMkLst>
            <pc:docMk/>
            <pc:sldMk cId="3687928635" sldId="2076138478"/>
            <ac:picMk id="129" creationId="{6A6250F8-0531-40DB-B5F2-712F1EEBCC0D}"/>
          </ac:picMkLst>
        </pc:picChg>
        <pc:picChg chg="del">
          <ac:chgData name="Chris Mitchell" userId="7698eaff-15ef-4aaa-a9a1-be5b0bddb99a" providerId="ADAL" clId="{15FFC333-6EB2-4C1A-A037-48ABAB2983E4}" dt="2021-10-14T15:12:24.323" v="9266" actId="478"/>
          <ac:picMkLst>
            <pc:docMk/>
            <pc:sldMk cId="3687928635" sldId="2076138478"/>
            <ac:picMk id="133" creationId="{ECE725C8-7127-4AEA-9394-197D9425691B}"/>
          </ac:picMkLst>
        </pc:picChg>
        <pc:picChg chg="del">
          <ac:chgData name="Chris Mitchell" userId="7698eaff-15ef-4aaa-a9a1-be5b0bddb99a" providerId="ADAL" clId="{15FFC333-6EB2-4C1A-A037-48ABAB2983E4}" dt="2021-10-14T15:12:24.323" v="9266" actId="478"/>
          <ac:picMkLst>
            <pc:docMk/>
            <pc:sldMk cId="3687928635" sldId="2076138478"/>
            <ac:picMk id="134" creationId="{4A5CE9EB-B5E6-4A04-8111-57E651F38678}"/>
          </ac:picMkLst>
        </pc:picChg>
        <pc:picChg chg="del">
          <ac:chgData name="Chris Mitchell" userId="7698eaff-15ef-4aaa-a9a1-be5b0bddb99a" providerId="ADAL" clId="{15FFC333-6EB2-4C1A-A037-48ABAB2983E4}" dt="2021-10-14T15:12:24.323" v="9266" actId="478"/>
          <ac:picMkLst>
            <pc:docMk/>
            <pc:sldMk cId="3687928635" sldId="2076138478"/>
            <ac:picMk id="135" creationId="{224060D0-F439-4CE4-A5E1-4DA2D77E70BF}"/>
          </ac:picMkLst>
        </pc:picChg>
        <pc:picChg chg="del">
          <ac:chgData name="Chris Mitchell" userId="7698eaff-15ef-4aaa-a9a1-be5b0bddb99a" providerId="ADAL" clId="{15FFC333-6EB2-4C1A-A037-48ABAB2983E4}" dt="2021-10-14T15:12:24.323" v="9266" actId="478"/>
          <ac:picMkLst>
            <pc:docMk/>
            <pc:sldMk cId="3687928635" sldId="2076138478"/>
            <ac:picMk id="136" creationId="{AE4593EE-F48B-4A93-A43B-210215E82FEE}"/>
          </ac:picMkLst>
        </pc:picChg>
        <pc:picChg chg="del">
          <ac:chgData name="Chris Mitchell" userId="7698eaff-15ef-4aaa-a9a1-be5b0bddb99a" providerId="ADAL" clId="{15FFC333-6EB2-4C1A-A037-48ABAB2983E4}" dt="2021-10-14T15:12:24.323" v="9266" actId="478"/>
          <ac:picMkLst>
            <pc:docMk/>
            <pc:sldMk cId="3687928635" sldId="2076138478"/>
            <ac:picMk id="137" creationId="{4D12A444-EAFD-45E5-B10C-DFAF3CCF1158}"/>
          </ac:picMkLst>
        </pc:picChg>
        <pc:picChg chg="del">
          <ac:chgData name="Chris Mitchell" userId="7698eaff-15ef-4aaa-a9a1-be5b0bddb99a" providerId="ADAL" clId="{15FFC333-6EB2-4C1A-A037-48ABAB2983E4}" dt="2021-10-14T15:12:24.323" v="9266" actId="478"/>
          <ac:picMkLst>
            <pc:docMk/>
            <pc:sldMk cId="3687928635" sldId="2076138478"/>
            <ac:picMk id="138" creationId="{1C88A7F4-00FB-435C-94D2-A14809F36A5D}"/>
          </ac:picMkLst>
        </pc:picChg>
        <pc:picChg chg="del">
          <ac:chgData name="Chris Mitchell" userId="7698eaff-15ef-4aaa-a9a1-be5b0bddb99a" providerId="ADAL" clId="{15FFC333-6EB2-4C1A-A037-48ABAB2983E4}" dt="2021-10-14T15:12:24.323" v="9266" actId="478"/>
          <ac:picMkLst>
            <pc:docMk/>
            <pc:sldMk cId="3687928635" sldId="2076138478"/>
            <ac:picMk id="140" creationId="{F9604B1E-82D5-419E-98ED-E26B2BDF1809}"/>
          </ac:picMkLst>
        </pc:picChg>
        <pc:picChg chg="del">
          <ac:chgData name="Chris Mitchell" userId="7698eaff-15ef-4aaa-a9a1-be5b0bddb99a" providerId="ADAL" clId="{15FFC333-6EB2-4C1A-A037-48ABAB2983E4}" dt="2021-10-14T15:12:24.323" v="9266" actId="478"/>
          <ac:picMkLst>
            <pc:docMk/>
            <pc:sldMk cId="3687928635" sldId="2076138478"/>
            <ac:picMk id="141" creationId="{8E2BF10A-9D52-43C5-9038-AC0604614B55}"/>
          </ac:picMkLst>
        </pc:picChg>
        <pc:picChg chg="del">
          <ac:chgData name="Chris Mitchell" userId="7698eaff-15ef-4aaa-a9a1-be5b0bddb99a" providerId="ADAL" clId="{15FFC333-6EB2-4C1A-A037-48ABAB2983E4}" dt="2021-10-14T15:12:24.323" v="9266" actId="478"/>
          <ac:picMkLst>
            <pc:docMk/>
            <pc:sldMk cId="3687928635" sldId="2076138478"/>
            <ac:picMk id="142" creationId="{B11BB530-8687-4299-9908-A327A10C1CA1}"/>
          </ac:picMkLst>
        </pc:picChg>
      </pc:sldChg>
      <pc:sldChg chg="addSp delSp modSp add mod modNotesTx">
        <pc:chgData name="Chris Mitchell" userId="7698eaff-15ef-4aaa-a9a1-be5b0bddb99a" providerId="ADAL" clId="{15FFC333-6EB2-4C1A-A037-48ABAB2983E4}" dt="2021-10-14T15:14:13.064" v="9330"/>
        <pc:sldMkLst>
          <pc:docMk/>
          <pc:sldMk cId="1492706072" sldId="2076138479"/>
        </pc:sldMkLst>
        <pc:spChg chg="add mod">
          <ac:chgData name="Chris Mitchell" userId="7698eaff-15ef-4aaa-a9a1-be5b0bddb99a" providerId="ADAL" clId="{15FFC333-6EB2-4C1A-A037-48ABAB2983E4}" dt="2021-10-14T15:14:02.255" v="9329" actId="1076"/>
          <ac:spMkLst>
            <pc:docMk/>
            <pc:sldMk cId="1492706072" sldId="2076138479"/>
            <ac:spMk id="51" creationId="{9D726D38-FCBD-4903-B20D-DC8C90AECF51}"/>
          </ac:spMkLst>
        </pc:spChg>
        <pc:spChg chg="add mod">
          <ac:chgData name="Chris Mitchell" userId="7698eaff-15ef-4aaa-a9a1-be5b0bddb99a" providerId="ADAL" clId="{15FFC333-6EB2-4C1A-A037-48ABAB2983E4}" dt="2021-10-14T15:14:02.255" v="9329" actId="1076"/>
          <ac:spMkLst>
            <pc:docMk/>
            <pc:sldMk cId="1492706072" sldId="2076138479"/>
            <ac:spMk id="52" creationId="{79EA6500-E921-4F7F-971C-06CF533B9479}"/>
          </ac:spMkLst>
        </pc:spChg>
        <pc:spChg chg="add mod">
          <ac:chgData name="Chris Mitchell" userId="7698eaff-15ef-4aaa-a9a1-be5b0bddb99a" providerId="ADAL" clId="{15FFC333-6EB2-4C1A-A037-48ABAB2983E4}" dt="2021-10-14T15:14:02.255" v="9329" actId="1076"/>
          <ac:spMkLst>
            <pc:docMk/>
            <pc:sldMk cId="1492706072" sldId="2076138479"/>
            <ac:spMk id="53" creationId="{BBC2CFC3-22AF-4E7F-B221-706A43A8640C}"/>
          </ac:spMkLst>
        </pc:spChg>
        <pc:spChg chg="add mod">
          <ac:chgData name="Chris Mitchell" userId="7698eaff-15ef-4aaa-a9a1-be5b0bddb99a" providerId="ADAL" clId="{15FFC333-6EB2-4C1A-A037-48ABAB2983E4}" dt="2021-10-14T15:14:02.255" v="9329" actId="1076"/>
          <ac:spMkLst>
            <pc:docMk/>
            <pc:sldMk cId="1492706072" sldId="2076138479"/>
            <ac:spMk id="54" creationId="{0982FDD8-B689-4ADD-A16D-5036005DF09A}"/>
          </ac:spMkLst>
        </pc:spChg>
        <pc:spChg chg="add mod">
          <ac:chgData name="Chris Mitchell" userId="7698eaff-15ef-4aaa-a9a1-be5b0bddb99a" providerId="ADAL" clId="{15FFC333-6EB2-4C1A-A037-48ABAB2983E4}" dt="2021-10-14T15:14:02.255" v="9329" actId="1076"/>
          <ac:spMkLst>
            <pc:docMk/>
            <pc:sldMk cId="1492706072" sldId="2076138479"/>
            <ac:spMk id="55" creationId="{272FEBDD-650C-47D8-8C14-163056AA50E7}"/>
          </ac:spMkLst>
        </pc:spChg>
        <pc:spChg chg="add mod">
          <ac:chgData name="Chris Mitchell" userId="7698eaff-15ef-4aaa-a9a1-be5b0bddb99a" providerId="ADAL" clId="{15FFC333-6EB2-4C1A-A037-48ABAB2983E4}" dt="2021-10-14T15:14:02.255" v="9329" actId="1076"/>
          <ac:spMkLst>
            <pc:docMk/>
            <pc:sldMk cId="1492706072" sldId="2076138479"/>
            <ac:spMk id="56" creationId="{8F4B3C85-6E66-4D67-8BCE-096EE8649146}"/>
          </ac:spMkLst>
        </pc:spChg>
        <pc:spChg chg="add mod">
          <ac:chgData name="Chris Mitchell" userId="7698eaff-15ef-4aaa-a9a1-be5b0bddb99a" providerId="ADAL" clId="{15FFC333-6EB2-4C1A-A037-48ABAB2983E4}" dt="2021-10-14T15:14:02.255" v="9329" actId="1076"/>
          <ac:spMkLst>
            <pc:docMk/>
            <pc:sldMk cId="1492706072" sldId="2076138479"/>
            <ac:spMk id="59" creationId="{524ECF23-9CE7-465D-99CD-2C145C691C33}"/>
          </ac:spMkLst>
        </pc:spChg>
        <pc:spChg chg="add mod">
          <ac:chgData name="Chris Mitchell" userId="7698eaff-15ef-4aaa-a9a1-be5b0bddb99a" providerId="ADAL" clId="{15FFC333-6EB2-4C1A-A037-48ABAB2983E4}" dt="2021-10-14T15:14:02.255" v="9329" actId="1076"/>
          <ac:spMkLst>
            <pc:docMk/>
            <pc:sldMk cId="1492706072" sldId="2076138479"/>
            <ac:spMk id="60" creationId="{D6BFA0B7-8E3E-4AD3-BEE3-D829426D8517}"/>
          </ac:spMkLst>
        </pc:spChg>
        <pc:spChg chg="add mod">
          <ac:chgData name="Chris Mitchell" userId="7698eaff-15ef-4aaa-a9a1-be5b0bddb99a" providerId="ADAL" clId="{15FFC333-6EB2-4C1A-A037-48ABAB2983E4}" dt="2021-10-14T15:14:02.255" v="9329" actId="1076"/>
          <ac:spMkLst>
            <pc:docMk/>
            <pc:sldMk cId="1492706072" sldId="2076138479"/>
            <ac:spMk id="61" creationId="{32189B04-9C99-4B38-9B1F-A587C1ACA5BB}"/>
          </ac:spMkLst>
        </pc:spChg>
        <pc:spChg chg="add mod">
          <ac:chgData name="Chris Mitchell" userId="7698eaff-15ef-4aaa-a9a1-be5b0bddb99a" providerId="ADAL" clId="{15FFC333-6EB2-4C1A-A037-48ABAB2983E4}" dt="2021-10-14T15:14:02.255" v="9329" actId="1076"/>
          <ac:spMkLst>
            <pc:docMk/>
            <pc:sldMk cId="1492706072" sldId="2076138479"/>
            <ac:spMk id="62" creationId="{5D87B994-2629-4423-827F-D21B17F1BB88}"/>
          </ac:spMkLst>
        </pc:spChg>
        <pc:spChg chg="add mod">
          <ac:chgData name="Chris Mitchell" userId="7698eaff-15ef-4aaa-a9a1-be5b0bddb99a" providerId="ADAL" clId="{15FFC333-6EB2-4C1A-A037-48ABAB2983E4}" dt="2021-10-14T15:14:02.255" v="9329" actId="1076"/>
          <ac:spMkLst>
            <pc:docMk/>
            <pc:sldMk cId="1492706072" sldId="2076138479"/>
            <ac:spMk id="63" creationId="{E72E077D-716F-4C10-AE2B-E53253789485}"/>
          </ac:spMkLst>
        </pc:spChg>
        <pc:spChg chg="mod">
          <ac:chgData name="Chris Mitchell" userId="7698eaff-15ef-4aaa-a9a1-be5b0bddb99a" providerId="ADAL" clId="{15FFC333-6EB2-4C1A-A037-48ABAB2983E4}" dt="2021-10-14T15:13:58.991" v="9328"/>
          <ac:spMkLst>
            <pc:docMk/>
            <pc:sldMk cId="1492706072" sldId="2076138479"/>
            <ac:spMk id="65" creationId="{222FFDC1-C7AE-45A1-B75D-7D090989AF2B}"/>
          </ac:spMkLst>
        </pc:spChg>
        <pc:spChg chg="mod">
          <ac:chgData name="Chris Mitchell" userId="7698eaff-15ef-4aaa-a9a1-be5b0bddb99a" providerId="ADAL" clId="{15FFC333-6EB2-4C1A-A037-48ABAB2983E4}" dt="2021-10-14T15:13:58.991" v="9328"/>
          <ac:spMkLst>
            <pc:docMk/>
            <pc:sldMk cId="1492706072" sldId="2076138479"/>
            <ac:spMk id="66" creationId="{03ED783B-B387-4557-AAB0-96EE5293CA95}"/>
          </ac:spMkLst>
        </pc:spChg>
        <pc:spChg chg="mod">
          <ac:chgData name="Chris Mitchell" userId="7698eaff-15ef-4aaa-a9a1-be5b0bddb99a" providerId="ADAL" clId="{15FFC333-6EB2-4C1A-A037-48ABAB2983E4}" dt="2021-10-14T15:13:58.991" v="9328"/>
          <ac:spMkLst>
            <pc:docMk/>
            <pc:sldMk cId="1492706072" sldId="2076138479"/>
            <ac:spMk id="67" creationId="{4EEEBBCB-E5A3-4256-9AF1-F95D863F5897}"/>
          </ac:spMkLst>
        </pc:spChg>
        <pc:spChg chg="mod">
          <ac:chgData name="Chris Mitchell" userId="7698eaff-15ef-4aaa-a9a1-be5b0bddb99a" providerId="ADAL" clId="{15FFC333-6EB2-4C1A-A037-48ABAB2983E4}" dt="2021-10-14T15:13:58.991" v="9328"/>
          <ac:spMkLst>
            <pc:docMk/>
            <pc:sldMk cId="1492706072" sldId="2076138479"/>
            <ac:spMk id="68" creationId="{B95E2E58-6AAE-4B76-9A6C-FF77B25D805F}"/>
          </ac:spMkLst>
        </pc:spChg>
        <pc:spChg chg="mod">
          <ac:chgData name="Chris Mitchell" userId="7698eaff-15ef-4aaa-a9a1-be5b0bddb99a" providerId="ADAL" clId="{15FFC333-6EB2-4C1A-A037-48ABAB2983E4}" dt="2021-10-14T15:13:58.991" v="9328"/>
          <ac:spMkLst>
            <pc:docMk/>
            <pc:sldMk cId="1492706072" sldId="2076138479"/>
            <ac:spMk id="70" creationId="{39C07336-D71D-447B-9BAB-6D3A594EA6C7}"/>
          </ac:spMkLst>
        </pc:spChg>
        <pc:spChg chg="mod">
          <ac:chgData name="Chris Mitchell" userId="7698eaff-15ef-4aaa-a9a1-be5b0bddb99a" providerId="ADAL" clId="{15FFC333-6EB2-4C1A-A037-48ABAB2983E4}" dt="2021-10-14T15:13:58.991" v="9328"/>
          <ac:spMkLst>
            <pc:docMk/>
            <pc:sldMk cId="1492706072" sldId="2076138479"/>
            <ac:spMk id="119" creationId="{8F1006A7-7C9D-43D9-85BC-2A314B1B71BF}"/>
          </ac:spMkLst>
        </pc:spChg>
        <pc:spChg chg="mod">
          <ac:chgData name="Chris Mitchell" userId="7698eaff-15ef-4aaa-a9a1-be5b0bddb99a" providerId="ADAL" clId="{15FFC333-6EB2-4C1A-A037-48ABAB2983E4}" dt="2021-10-14T15:13:58.991" v="9328"/>
          <ac:spMkLst>
            <pc:docMk/>
            <pc:sldMk cId="1492706072" sldId="2076138479"/>
            <ac:spMk id="120" creationId="{24CB279A-CED0-4FC9-AC09-7595C54D4949}"/>
          </ac:spMkLst>
        </pc:spChg>
        <pc:spChg chg="mod">
          <ac:chgData name="Chris Mitchell" userId="7698eaff-15ef-4aaa-a9a1-be5b0bddb99a" providerId="ADAL" clId="{15FFC333-6EB2-4C1A-A037-48ABAB2983E4}" dt="2021-10-14T15:13:58.991" v="9328"/>
          <ac:spMkLst>
            <pc:docMk/>
            <pc:sldMk cId="1492706072" sldId="2076138479"/>
            <ac:spMk id="121" creationId="{2C0D107F-0CB4-4499-9302-42DF4CB7FBDD}"/>
          </ac:spMkLst>
        </pc:spChg>
        <pc:spChg chg="add mod">
          <ac:chgData name="Chris Mitchell" userId="7698eaff-15ef-4aaa-a9a1-be5b0bddb99a" providerId="ADAL" clId="{15FFC333-6EB2-4C1A-A037-48ABAB2983E4}" dt="2021-10-14T15:14:02.255" v="9329" actId="1076"/>
          <ac:spMkLst>
            <pc:docMk/>
            <pc:sldMk cId="1492706072" sldId="2076138479"/>
            <ac:spMk id="123" creationId="{52F47661-4E65-4A25-97D5-995DFA2E71C0}"/>
          </ac:spMkLst>
        </pc:spChg>
        <pc:spChg chg="add mod">
          <ac:chgData name="Chris Mitchell" userId="7698eaff-15ef-4aaa-a9a1-be5b0bddb99a" providerId="ADAL" clId="{15FFC333-6EB2-4C1A-A037-48ABAB2983E4}" dt="2021-10-14T15:14:02.255" v="9329" actId="1076"/>
          <ac:spMkLst>
            <pc:docMk/>
            <pc:sldMk cId="1492706072" sldId="2076138479"/>
            <ac:spMk id="124" creationId="{14F44DD0-8FEC-472D-962D-CED4283D0068}"/>
          </ac:spMkLst>
        </pc:spChg>
        <pc:spChg chg="add mod">
          <ac:chgData name="Chris Mitchell" userId="7698eaff-15ef-4aaa-a9a1-be5b0bddb99a" providerId="ADAL" clId="{15FFC333-6EB2-4C1A-A037-48ABAB2983E4}" dt="2021-10-14T15:14:02.255" v="9329" actId="1076"/>
          <ac:spMkLst>
            <pc:docMk/>
            <pc:sldMk cId="1492706072" sldId="2076138479"/>
            <ac:spMk id="125" creationId="{D42FA7E3-B6B4-4738-8F9C-5F91BC19FF07}"/>
          </ac:spMkLst>
        </pc:spChg>
        <pc:spChg chg="add mod">
          <ac:chgData name="Chris Mitchell" userId="7698eaff-15ef-4aaa-a9a1-be5b0bddb99a" providerId="ADAL" clId="{15FFC333-6EB2-4C1A-A037-48ABAB2983E4}" dt="2021-10-14T15:14:02.255" v="9329" actId="1076"/>
          <ac:spMkLst>
            <pc:docMk/>
            <pc:sldMk cId="1492706072" sldId="2076138479"/>
            <ac:spMk id="126" creationId="{693BDB6A-D18F-41C2-93AB-0082AF866659}"/>
          </ac:spMkLst>
        </pc:spChg>
        <pc:spChg chg="add mod">
          <ac:chgData name="Chris Mitchell" userId="7698eaff-15ef-4aaa-a9a1-be5b0bddb99a" providerId="ADAL" clId="{15FFC333-6EB2-4C1A-A037-48ABAB2983E4}" dt="2021-10-14T15:14:02.255" v="9329" actId="1076"/>
          <ac:spMkLst>
            <pc:docMk/>
            <pc:sldMk cId="1492706072" sldId="2076138479"/>
            <ac:spMk id="127" creationId="{8A572192-9F0D-47FC-AC21-E32D6E49A9A9}"/>
          </ac:spMkLst>
        </pc:spChg>
        <pc:grpChg chg="add mod">
          <ac:chgData name="Chris Mitchell" userId="7698eaff-15ef-4aaa-a9a1-be5b0bddb99a" providerId="ADAL" clId="{15FFC333-6EB2-4C1A-A037-48ABAB2983E4}" dt="2021-10-14T15:14:02.255" v="9329" actId="1076"/>
          <ac:grpSpMkLst>
            <pc:docMk/>
            <pc:sldMk cId="1492706072" sldId="2076138479"/>
            <ac:grpSpMk id="64" creationId="{0EED3BA9-DDE2-4A7A-A8E1-926965BB1228}"/>
          </ac:grpSpMkLst>
        </pc:grpChg>
        <pc:grpChg chg="del">
          <ac:chgData name="Chris Mitchell" userId="7698eaff-15ef-4aaa-a9a1-be5b0bddb99a" providerId="ADAL" clId="{15FFC333-6EB2-4C1A-A037-48ABAB2983E4}" dt="2021-10-14T15:13:58.073" v="9327" actId="478"/>
          <ac:grpSpMkLst>
            <pc:docMk/>
            <pc:sldMk cId="1492706072" sldId="2076138479"/>
            <ac:grpSpMk id="71" creationId="{B1959A23-61E2-4702-9A6E-4A84C726E328}"/>
          </ac:grpSpMkLst>
        </pc:grpChg>
        <pc:grpChg chg="del">
          <ac:chgData name="Chris Mitchell" userId="7698eaff-15ef-4aaa-a9a1-be5b0bddb99a" providerId="ADAL" clId="{15FFC333-6EB2-4C1A-A037-48ABAB2983E4}" dt="2021-10-14T15:13:58.073" v="9327" actId="478"/>
          <ac:grpSpMkLst>
            <pc:docMk/>
            <pc:sldMk cId="1492706072" sldId="2076138479"/>
            <ac:grpSpMk id="76" creationId="{39989927-E81D-4ADE-BDC8-AF03371EE900}"/>
          </ac:grpSpMkLst>
        </pc:grpChg>
        <pc:grpChg chg="del">
          <ac:chgData name="Chris Mitchell" userId="7698eaff-15ef-4aaa-a9a1-be5b0bddb99a" providerId="ADAL" clId="{15FFC333-6EB2-4C1A-A037-48ABAB2983E4}" dt="2021-10-14T15:13:58.073" v="9327" actId="478"/>
          <ac:grpSpMkLst>
            <pc:docMk/>
            <pc:sldMk cId="1492706072" sldId="2076138479"/>
            <ac:grpSpMk id="81" creationId="{5318EAEE-2E08-4C18-8BEF-F2A47405309C}"/>
          </ac:grpSpMkLst>
        </pc:grpChg>
        <pc:grpChg chg="del">
          <ac:chgData name="Chris Mitchell" userId="7698eaff-15ef-4aaa-a9a1-be5b0bddb99a" providerId="ADAL" clId="{15FFC333-6EB2-4C1A-A037-48ABAB2983E4}" dt="2021-10-14T15:13:58.073" v="9327" actId="478"/>
          <ac:grpSpMkLst>
            <pc:docMk/>
            <pc:sldMk cId="1492706072" sldId="2076138479"/>
            <ac:grpSpMk id="112" creationId="{C1892FD1-F54A-4B3F-9A8C-7C4DD9098073}"/>
          </ac:grpSpMkLst>
        </pc:grpChg>
        <pc:cxnChg chg="add mod">
          <ac:chgData name="Chris Mitchell" userId="7698eaff-15ef-4aaa-a9a1-be5b0bddb99a" providerId="ADAL" clId="{15FFC333-6EB2-4C1A-A037-48ABAB2983E4}" dt="2021-10-14T15:14:02.255" v="9329" actId="1076"/>
          <ac:cxnSpMkLst>
            <pc:docMk/>
            <pc:sldMk cId="1492706072" sldId="2076138479"/>
            <ac:cxnSpMk id="57" creationId="{AA4ABA47-1051-4B8B-99BB-718622F4BEC1}"/>
          </ac:cxnSpMkLst>
        </pc:cxnChg>
        <pc:cxnChg chg="add mod">
          <ac:chgData name="Chris Mitchell" userId="7698eaff-15ef-4aaa-a9a1-be5b0bddb99a" providerId="ADAL" clId="{15FFC333-6EB2-4C1A-A037-48ABAB2983E4}" dt="2021-10-14T15:14:02.255" v="9329" actId="1076"/>
          <ac:cxnSpMkLst>
            <pc:docMk/>
            <pc:sldMk cId="1492706072" sldId="2076138479"/>
            <ac:cxnSpMk id="58" creationId="{98E35E39-80A4-4BC2-9423-E706D6A4CF37}"/>
          </ac:cxnSpMkLst>
        </pc:cxnChg>
        <pc:cxnChg chg="mod">
          <ac:chgData name="Chris Mitchell" userId="7698eaff-15ef-4aaa-a9a1-be5b0bddb99a" providerId="ADAL" clId="{15FFC333-6EB2-4C1A-A037-48ABAB2983E4}" dt="2021-10-14T15:13:58.991" v="9328"/>
          <ac:cxnSpMkLst>
            <pc:docMk/>
            <pc:sldMk cId="1492706072" sldId="2076138479"/>
            <ac:cxnSpMk id="69" creationId="{2F80214D-FBAD-48C6-A7C0-9D29DF610F5E}"/>
          </ac:cxnSpMkLst>
        </pc:cxnChg>
        <pc:cxnChg chg="add mod">
          <ac:chgData name="Chris Mitchell" userId="7698eaff-15ef-4aaa-a9a1-be5b0bddb99a" providerId="ADAL" clId="{15FFC333-6EB2-4C1A-A037-48ABAB2983E4}" dt="2021-10-14T15:14:02.255" v="9329" actId="1076"/>
          <ac:cxnSpMkLst>
            <pc:docMk/>
            <pc:sldMk cId="1492706072" sldId="2076138479"/>
            <ac:cxnSpMk id="122" creationId="{81CAC3AA-8F7E-42A1-974E-6670E6A25D95}"/>
          </ac:cxnSpMkLst>
        </pc:cxnChg>
      </pc:sldChg>
      <pc:sldChg chg="addSp delSp modSp add mod modShow">
        <pc:chgData name="Chris Mitchell" userId="7698eaff-15ef-4aaa-a9a1-be5b0bddb99a" providerId="ADAL" clId="{15FFC333-6EB2-4C1A-A037-48ABAB2983E4}" dt="2021-10-14T15:24:18.728" v="9630" actId="1076"/>
        <pc:sldMkLst>
          <pc:docMk/>
          <pc:sldMk cId="122153423" sldId="2076138480"/>
        </pc:sldMkLst>
        <pc:spChg chg="mod">
          <ac:chgData name="Chris Mitchell" userId="7698eaff-15ef-4aaa-a9a1-be5b0bddb99a" providerId="ADAL" clId="{15FFC333-6EB2-4C1A-A037-48ABAB2983E4}" dt="2021-10-14T15:15:11.203" v="9407" actId="20577"/>
          <ac:spMkLst>
            <pc:docMk/>
            <pc:sldMk cId="122153423" sldId="2076138480"/>
            <ac:spMk id="2" creationId="{A532F90B-C85B-BB4C-AFA1-2BAE8CA1FAE5}"/>
          </ac:spMkLst>
        </pc:spChg>
        <pc:spChg chg="mod">
          <ac:chgData name="Chris Mitchell" userId="7698eaff-15ef-4aaa-a9a1-be5b0bddb99a" providerId="ADAL" clId="{15FFC333-6EB2-4C1A-A037-48ABAB2983E4}" dt="2021-10-14T15:23:21.594" v="9625" actId="1076"/>
          <ac:spMkLst>
            <pc:docMk/>
            <pc:sldMk cId="122153423" sldId="2076138480"/>
            <ac:spMk id="3" creationId="{21196056-EBEA-694E-9069-387687873D94}"/>
          </ac:spMkLst>
        </pc:spChg>
        <pc:spChg chg="mod">
          <ac:chgData name="Chris Mitchell" userId="7698eaff-15ef-4aaa-a9a1-be5b0bddb99a" providerId="ADAL" clId="{15FFC333-6EB2-4C1A-A037-48ABAB2983E4}" dt="2021-10-14T15:23:18.344" v="9624" actId="1076"/>
          <ac:spMkLst>
            <pc:docMk/>
            <pc:sldMk cId="122153423" sldId="2076138480"/>
            <ac:spMk id="4" creationId="{8FF945EB-BE39-754B-80AA-9A95303354CC}"/>
          </ac:spMkLst>
        </pc:spChg>
        <pc:spChg chg="mod">
          <ac:chgData name="Chris Mitchell" userId="7698eaff-15ef-4aaa-a9a1-be5b0bddb99a" providerId="ADAL" clId="{15FFC333-6EB2-4C1A-A037-48ABAB2983E4}" dt="2021-10-14T15:23:01.189" v="9622" actId="1076"/>
          <ac:spMkLst>
            <pc:docMk/>
            <pc:sldMk cId="122153423" sldId="2076138480"/>
            <ac:spMk id="5" creationId="{D1B1E14F-B5AC-2D4A-A7D5-86C125E1FB09}"/>
          </ac:spMkLst>
        </pc:spChg>
        <pc:spChg chg="mod">
          <ac:chgData name="Chris Mitchell" userId="7698eaff-15ef-4aaa-a9a1-be5b0bddb99a" providerId="ADAL" clId="{15FFC333-6EB2-4C1A-A037-48ABAB2983E4}" dt="2021-10-14T15:22:55.212" v="9621" actId="1076"/>
          <ac:spMkLst>
            <pc:docMk/>
            <pc:sldMk cId="122153423" sldId="2076138480"/>
            <ac:spMk id="6" creationId="{0A43638F-3D7A-D64D-B6B2-7F17F76A7F65}"/>
          </ac:spMkLst>
        </pc:spChg>
        <pc:spChg chg="mod">
          <ac:chgData name="Chris Mitchell" userId="7698eaff-15ef-4aaa-a9a1-be5b0bddb99a" providerId="ADAL" clId="{15FFC333-6EB2-4C1A-A037-48ABAB2983E4}" dt="2021-10-14T15:22:48.950" v="9619" actId="1076"/>
          <ac:spMkLst>
            <pc:docMk/>
            <pc:sldMk cId="122153423" sldId="2076138480"/>
            <ac:spMk id="7" creationId="{1F0BBD8D-683B-A443-BD72-297CD48A06BD}"/>
          </ac:spMkLst>
        </pc:spChg>
        <pc:spChg chg="mod">
          <ac:chgData name="Chris Mitchell" userId="7698eaff-15ef-4aaa-a9a1-be5b0bddb99a" providerId="ADAL" clId="{15FFC333-6EB2-4C1A-A037-48ABAB2983E4}" dt="2021-10-14T15:22:51.931" v="9620" actId="1076"/>
          <ac:spMkLst>
            <pc:docMk/>
            <pc:sldMk cId="122153423" sldId="2076138480"/>
            <ac:spMk id="8" creationId="{7FA60893-1679-6642-9B41-B961560FCB1A}"/>
          </ac:spMkLst>
        </pc:spChg>
        <pc:spChg chg="del">
          <ac:chgData name="Chris Mitchell" userId="7698eaff-15ef-4aaa-a9a1-be5b0bddb99a" providerId="ADAL" clId="{15FFC333-6EB2-4C1A-A037-48ABAB2983E4}" dt="2021-10-14T15:15:16.317" v="9408" actId="478"/>
          <ac:spMkLst>
            <pc:docMk/>
            <pc:sldMk cId="122153423" sldId="2076138480"/>
            <ac:spMk id="9" creationId="{C4CE26EA-A115-E94F-ABF3-621599B5BB07}"/>
          </ac:spMkLst>
        </pc:spChg>
        <pc:spChg chg="del">
          <ac:chgData name="Chris Mitchell" userId="7698eaff-15ef-4aaa-a9a1-be5b0bddb99a" providerId="ADAL" clId="{15FFC333-6EB2-4C1A-A037-48ABAB2983E4}" dt="2021-10-14T15:15:16.317" v="9408" actId="478"/>
          <ac:spMkLst>
            <pc:docMk/>
            <pc:sldMk cId="122153423" sldId="2076138480"/>
            <ac:spMk id="10" creationId="{98783926-B4A5-9042-A429-23A443A47632}"/>
          </ac:spMkLst>
        </pc:spChg>
        <pc:spChg chg="add del mod">
          <ac:chgData name="Chris Mitchell" userId="7698eaff-15ef-4aaa-a9a1-be5b0bddb99a" providerId="ADAL" clId="{15FFC333-6EB2-4C1A-A037-48ABAB2983E4}" dt="2021-10-14T15:15:20.710" v="9409" actId="478"/>
          <ac:spMkLst>
            <pc:docMk/>
            <pc:sldMk cId="122153423" sldId="2076138480"/>
            <ac:spMk id="12" creationId="{BC23B526-F801-4A21-AB91-33121BB0BC26}"/>
          </ac:spMkLst>
        </pc:spChg>
        <pc:spChg chg="add del mod">
          <ac:chgData name="Chris Mitchell" userId="7698eaff-15ef-4aaa-a9a1-be5b0bddb99a" providerId="ADAL" clId="{15FFC333-6EB2-4C1A-A037-48ABAB2983E4}" dt="2021-10-14T15:15:22.842" v="9410" actId="478"/>
          <ac:spMkLst>
            <pc:docMk/>
            <pc:sldMk cId="122153423" sldId="2076138480"/>
            <ac:spMk id="14" creationId="{B67F3AC0-4D79-48C8-8E76-7109B5B9E1B8}"/>
          </ac:spMkLst>
        </pc:spChg>
        <pc:grpChg chg="add mod">
          <ac:chgData name="Chris Mitchell" userId="7698eaff-15ef-4aaa-a9a1-be5b0bddb99a" providerId="ADAL" clId="{15FFC333-6EB2-4C1A-A037-48ABAB2983E4}" dt="2021-10-14T15:24:05.678" v="9629" actId="1076"/>
          <ac:grpSpMkLst>
            <pc:docMk/>
            <pc:sldMk cId="122153423" sldId="2076138480"/>
            <ac:grpSpMk id="21" creationId="{7526D83B-73BF-4640-B6B4-C91024ABB503}"/>
          </ac:grpSpMkLst>
        </pc:grpChg>
        <pc:picChg chg="add mod">
          <ac:chgData name="Chris Mitchell" userId="7698eaff-15ef-4aaa-a9a1-be5b0bddb99a" providerId="ADAL" clId="{15FFC333-6EB2-4C1A-A037-48ABAB2983E4}" dt="2021-10-14T15:22:19.097" v="9614" actId="1076"/>
          <ac:picMkLst>
            <pc:docMk/>
            <pc:sldMk cId="122153423" sldId="2076138480"/>
            <ac:picMk id="16" creationId="{57A1FEF7-8487-49BA-8008-D0C5600A4463}"/>
          </ac:picMkLst>
        </pc:picChg>
        <pc:picChg chg="add mod">
          <ac:chgData name="Chris Mitchell" userId="7698eaff-15ef-4aaa-a9a1-be5b0bddb99a" providerId="ADAL" clId="{15FFC333-6EB2-4C1A-A037-48ABAB2983E4}" dt="2021-10-14T15:22:33.516" v="9616" actId="1076"/>
          <ac:picMkLst>
            <pc:docMk/>
            <pc:sldMk cId="122153423" sldId="2076138480"/>
            <ac:picMk id="18" creationId="{5C683C49-34C8-41FA-B249-DF0617A01CD9}"/>
          </ac:picMkLst>
        </pc:picChg>
        <pc:picChg chg="add mod">
          <ac:chgData name="Chris Mitchell" userId="7698eaff-15ef-4aaa-a9a1-be5b0bddb99a" providerId="ADAL" clId="{15FFC333-6EB2-4C1A-A037-48ABAB2983E4}" dt="2021-10-14T15:24:18.728" v="9630" actId="1076"/>
          <ac:picMkLst>
            <pc:docMk/>
            <pc:sldMk cId="122153423" sldId="2076138480"/>
            <ac:picMk id="20" creationId="{3571D720-D7C9-46BE-A925-579172B8D2EC}"/>
          </ac:picMkLst>
        </pc:picChg>
        <pc:cxnChg chg="mod">
          <ac:chgData name="Chris Mitchell" userId="7698eaff-15ef-4aaa-a9a1-be5b0bddb99a" providerId="ADAL" clId="{15FFC333-6EB2-4C1A-A037-48ABAB2983E4}" dt="2021-10-14T15:24:00.736" v="9628"/>
          <ac:cxnSpMkLst>
            <pc:docMk/>
            <pc:sldMk cId="122153423" sldId="2076138480"/>
            <ac:cxnSpMk id="22" creationId="{B1CF0F7E-39EA-4138-844F-645D1AE3C24A}"/>
          </ac:cxnSpMkLst>
        </pc:cxnChg>
        <pc:cxnChg chg="mod">
          <ac:chgData name="Chris Mitchell" userId="7698eaff-15ef-4aaa-a9a1-be5b0bddb99a" providerId="ADAL" clId="{15FFC333-6EB2-4C1A-A037-48ABAB2983E4}" dt="2021-10-14T15:24:00.736" v="9628"/>
          <ac:cxnSpMkLst>
            <pc:docMk/>
            <pc:sldMk cId="122153423" sldId="2076138480"/>
            <ac:cxnSpMk id="23" creationId="{FFC7E50A-9985-49B6-A662-5FA743C940CA}"/>
          </ac:cxnSpMkLst>
        </pc:cxnChg>
      </pc:sldChg>
      <pc:sldChg chg="addSp delSp modSp add mod modNotesTx">
        <pc:chgData name="Chris Mitchell" userId="7698eaff-15ef-4aaa-a9a1-be5b0bddb99a" providerId="ADAL" clId="{15FFC333-6EB2-4C1A-A037-48ABAB2983E4}" dt="2021-10-14T16:08:00.949" v="11166" actId="20577"/>
        <pc:sldMkLst>
          <pc:docMk/>
          <pc:sldMk cId="4075894418" sldId="2076138481"/>
        </pc:sldMkLst>
        <pc:spChg chg="mod">
          <ac:chgData name="Chris Mitchell" userId="7698eaff-15ef-4aaa-a9a1-be5b0bddb99a" providerId="ADAL" clId="{15FFC333-6EB2-4C1A-A037-48ABAB2983E4}" dt="2021-10-14T16:02:04.336" v="10050" actId="20577"/>
          <ac:spMkLst>
            <pc:docMk/>
            <pc:sldMk cId="4075894418" sldId="2076138481"/>
            <ac:spMk id="2" creationId="{8F75FC18-B471-2244-A0BD-3D0FF2D40506}"/>
          </ac:spMkLst>
        </pc:spChg>
        <pc:spChg chg="add mod">
          <ac:chgData name="Chris Mitchell" userId="7698eaff-15ef-4aaa-a9a1-be5b0bddb99a" providerId="ADAL" clId="{15FFC333-6EB2-4C1A-A037-48ABAB2983E4}" dt="2021-10-14T16:01:45.258" v="10006"/>
          <ac:spMkLst>
            <pc:docMk/>
            <pc:sldMk cId="4075894418" sldId="2076138481"/>
            <ac:spMk id="71" creationId="{B71FD8E9-B1D5-4C30-A07D-8C7B10351518}"/>
          </ac:spMkLst>
        </pc:spChg>
        <pc:spChg chg="add mod">
          <ac:chgData name="Chris Mitchell" userId="7698eaff-15ef-4aaa-a9a1-be5b0bddb99a" providerId="ADAL" clId="{15FFC333-6EB2-4C1A-A037-48ABAB2983E4}" dt="2021-10-14T16:01:45.258" v="10006"/>
          <ac:spMkLst>
            <pc:docMk/>
            <pc:sldMk cId="4075894418" sldId="2076138481"/>
            <ac:spMk id="72" creationId="{95C1C7C2-E062-40ED-A7FC-E6477E9E1A6C}"/>
          </ac:spMkLst>
        </pc:spChg>
        <pc:spChg chg="add mod">
          <ac:chgData name="Chris Mitchell" userId="7698eaff-15ef-4aaa-a9a1-be5b0bddb99a" providerId="ADAL" clId="{15FFC333-6EB2-4C1A-A037-48ABAB2983E4}" dt="2021-10-14T16:01:45.258" v="10006"/>
          <ac:spMkLst>
            <pc:docMk/>
            <pc:sldMk cId="4075894418" sldId="2076138481"/>
            <ac:spMk id="73" creationId="{CDD1C562-ABA3-4972-A50E-2CAF1061A332}"/>
          </ac:spMkLst>
        </pc:spChg>
        <pc:spChg chg="add mod">
          <ac:chgData name="Chris Mitchell" userId="7698eaff-15ef-4aaa-a9a1-be5b0bddb99a" providerId="ADAL" clId="{15FFC333-6EB2-4C1A-A037-48ABAB2983E4}" dt="2021-10-14T16:01:45.258" v="10006"/>
          <ac:spMkLst>
            <pc:docMk/>
            <pc:sldMk cId="4075894418" sldId="2076138481"/>
            <ac:spMk id="74" creationId="{13EB416E-CB40-4D39-AD0A-792180B7C36A}"/>
          </ac:spMkLst>
        </pc:spChg>
        <pc:spChg chg="add mod">
          <ac:chgData name="Chris Mitchell" userId="7698eaff-15ef-4aaa-a9a1-be5b0bddb99a" providerId="ADAL" clId="{15FFC333-6EB2-4C1A-A037-48ABAB2983E4}" dt="2021-10-14T16:01:45.258" v="10006"/>
          <ac:spMkLst>
            <pc:docMk/>
            <pc:sldMk cId="4075894418" sldId="2076138481"/>
            <ac:spMk id="75" creationId="{D417A853-E5E7-489B-948B-ACCFE6FB70EB}"/>
          </ac:spMkLst>
        </pc:spChg>
        <pc:spChg chg="add mod">
          <ac:chgData name="Chris Mitchell" userId="7698eaff-15ef-4aaa-a9a1-be5b0bddb99a" providerId="ADAL" clId="{15FFC333-6EB2-4C1A-A037-48ABAB2983E4}" dt="2021-10-14T16:01:45.258" v="10006"/>
          <ac:spMkLst>
            <pc:docMk/>
            <pc:sldMk cId="4075894418" sldId="2076138481"/>
            <ac:spMk id="76" creationId="{03DF886F-F804-4BA9-8E93-A9FD5A517E20}"/>
          </ac:spMkLst>
        </pc:spChg>
        <pc:spChg chg="add mod">
          <ac:chgData name="Chris Mitchell" userId="7698eaff-15ef-4aaa-a9a1-be5b0bddb99a" providerId="ADAL" clId="{15FFC333-6EB2-4C1A-A037-48ABAB2983E4}" dt="2021-10-14T16:01:45.258" v="10006"/>
          <ac:spMkLst>
            <pc:docMk/>
            <pc:sldMk cId="4075894418" sldId="2076138481"/>
            <ac:spMk id="77" creationId="{1BE0B529-077A-4CA7-BB2F-88C5C0E89C03}"/>
          </ac:spMkLst>
        </pc:spChg>
        <pc:spChg chg="add mod">
          <ac:chgData name="Chris Mitchell" userId="7698eaff-15ef-4aaa-a9a1-be5b0bddb99a" providerId="ADAL" clId="{15FFC333-6EB2-4C1A-A037-48ABAB2983E4}" dt="2021-10-14T16:01:45.258" v="10006"/>
          <ac:spMkLst>
            <pc:docMk/>
            <pc:sldMk cId="4075894418" sldId="2076138481"/>
            <ac:spMk id="78" creationId="{083F0569-3FA7-4C56-911D-D906C9775F8C}"/>
          </ac:spMkLst>
        </pc:spChg>
        <pc:spChg chg="add mod">
          <ac:chgData name="Chris Mitchell" userId="7698eaff-15ef-4aaa-a9a1-be5b0bddb99a" providerId="ADAL" clId="{15FFC333-6EB2-4C1A-A037-48ABAB2983E4}" dt="2021-10-14T16:01:45.258" v="10006"/>
          <ac:spMkLst>
            <pc:docMk/>
            <pc:sldMk cId="4075894418" sldId="2076138481"/>
            <ac:spMk id="79" creationId="{5D8DD6C1-FAB9-4B2C-944F-692831C49292}"/>
          </ac:spMkLst>
        </pc:spChg>
        <pc:spChg chg="add mod">
          <ac:chgData name="Chris Mitchell" userId="7698eaff-15ef-4aaa-a9a1-be5b0bddb99a" providerId="ADAL" clId="{15FFC333-6EB2-4C1A-A037-48ABAB2983E4}" dt="2021-10-14T16:01:45.258" v="10006"/>
          <ac:spMkLst>
            <pc:docMk/>
            <pc:sldMk cId="4075894418" sldId="2076138481"/>
            <ac:spMk id="80" creationId="{7A2DAA8F-1C7D-4280-A283-E6742D11C2B2}"/>
          </ac:spMkLst>
        </pc:spChg>
        <pc:spChg chg="mod">
          <ac:chgData name="Chris Mitchell" userId="7698eaff-15ef-4aaa-a9a1-be5b0bddb99a" providerId="ADAL" clId="{15FFC333-6EB2-4C1A-A037-48ABAB2983E4}" dt="2021-10-14T16:01:45.258" v="10006"/>
          <ac:spMkLst>
            <pc:docMk/>
            <pc:sldMk cId="4075894418" sldId="2076138481"/>
            <ac:spMk id="82" creationId="{FEB4391D-8D58-49A2-889E-E7F7728E2F4B}"/>
          </ac:spMkLst>
        </pc:spChg>
        <pc:spChg chg="mod">
          <ac:chgData name="Chris Mitchell" userId="7698eaff-15ef-4aaa-a9a1-be5b0bddb99a" providerId="ADAL" clId="{15FFC333-6EB2-4C1A-A037-48ABAB2983E4}" dt="2021-10-14T16:01:45.258" v="10006"/>
          <ac:spMkLst>
            <pc:docMk/>
            <pc:sldMk cId="4075894418" sldId="2076138481"/>
            <ac:spMk id="85" creationId="{C2CB8077-F150-47A7-A723-5F16F7720AAC}"/>
          </ac:spMkLst>
        </pc:spChg>
        <pc:spChg chg="mod">
          <ac:chgData name="Chris Mitchell" userId="7698eaff-15ef-4aaa-a9a1-be5b0bddb99a" providerId="ADAL" clId="{15FFC333-6EB2-4C1A-A037-48ABAB2983E4}" dt="2021-10-14T16:01:45.258" v="10006"/>
          <ac:spMkLst>
            <pc:docMk/>
            <pc:sldMk cId="4075894418" sldId="2076138481"/>
            <ac:spMk id="88" creationId="{1942278C-CAE6-48FA-8C48-101A6C61D701}"/>
          </ac:spMkLst>
        </pc:spChg>
        <pc:spChg chg="mod">
          <ac:chgData name="Chris Mitchell" userId="7698eaff-15ef-4aaa-a9a1-be5b0bddb99a" providerId="ADAL" clId="{15FFC333-6EB2-4C1A-A037-48ABAB2983E4}" dt="2021-10-14T16:01:45.258" v="10006"/>
          <ac:spMkLst>
            <pc:docMk/>
            <pc:sldMk cId="4075894418" sldId="2076138481"/>
            <ac:spMk id="91" creationId="{F7D1E534-12DC-4BFD-8250-E0F6F9691E8C}"/>
          </ac:spMkLst>
        </pc:spChg>
        <pc:spChg chg="mod">
          <ac:chgData name="Chris Mitchell" userId="7698eaff-15ef-4aaa-a9a1-be5b0bddb99a" providerId="ADAL" clId="{15FFC333-6EB2-4C1A-A037-48ABAB2983E4}" dt="2021-10-14T16:01:45.258" v="10006"/>
          <ac:spMkLst>
            <pc:docMk/>
            <pc:sldMk cId="4075894418" sldId="2076138481"/>
            <ac:spMk id="94" creationId="{414822AA-6623-4494-9E9F-CE8A1C106281}"/>
          </ac:spMkLst>
        </pc:spChg>
        <pc:spChg chg="del">
          <ac:chgData name="Chris Mitchell" userId="7698eaff-15ef-4aaa-a9a1-be5b0bddb99a" providerId="ADAL" clId="{15FFC333-6EB2-4C1A-A037-48ABAB2983E4}" dt="2021-10-14T16:01:36.908" v="10005" actId="478"/>
          <ac:spMkLst>
            <pc:docMk/>
            <pc:sldMk cId="4075894418" sldId="2076138481"/>
            <ac:spMk id="120" creationId="{32C7C758-3B66-4DE3-B855-A77EB82330C9}"/>
          </ac:spMkLst>
        </pc:spChg>
        <pc:spChg chg="del">
          <ac:chgData name="Chris Mitchell" userId="7698eaff-15ef-4aaa-a9a1-be5b0bddb99a" providerId="ADAL" clId="{15FFC333-6EB2-4C1A-A037-48ABAB2983E4}" dt="2021-10-14T16:01:36.908" v="10005" actId="478"/>
          <ac:spMkLst>
            <pc:docMk/>
            <pc:sldMk cId="4075894418" sldId="2076138481"/>
            <ac:spMk id="121" creationId="{C614F208-6E57-46AE-B9E6-8C8F507B5432}"/>
          </ac:spMkLst>
        </pc:spChg>
        <pc:spChg chg="del">
          <ac:chgData name="Chris Mitchell" userId="7698eaff-15ef-4aaa-a9a1-be5b0bddb99a" providerId="ADAL" clId="{15FFC333-6EB2-4C1A-A037-48ABAB2983E4}" dt="2021-10-14T16:01:36.908" v="10005" actId="478"/>
          <ac:spMkLst>
            <pc:docMk/>
            <pc:sldMk cId="4075894418" sldId="2076138481"/>
            <ac:spMk id="122" creationId="{A7C81355-278C-4358-BA84-D20DAA14324E}"/>
          </ac:spMkLst>
        </pc:spChg>
        <pc:spChg chg="del">
          <ac:chgData name="Chris Mitchell" userId="7698eaff-15ef-4aaa-a9a1-be5b0bddb99a" providerId="ADAL" clId="{15FFC333-6EB2-4C1A-A037-48ABAB2983E4}" dt="2021-10-14T16:01:36.908" v="10005" actId="478"/>
          <ac:spMkLst>
            <pc:docMk/>
            <pc:sldMk cId="4075894418" sldId="2076138481"/>
            <ac:spMk id="123" creationId="{D7C4859E-AF21-458E-882D-C2E4EA4680DA}"/>
          </ac:spMkLst>
        </pc:spChg>
        <pc:spChg chg="del">
          <ac:chgData name="Chris Mitchell" userId="7698eaff-15ef-4aaa-a9a1-be5b0bddb99a" providerId="ADAL" clId="{15FFC333-6EB2-4C1A-A037-48ABAB2983E4}" dt="2021-10-14T16:01:36.908" v="10005" actId="478"/>
          <ac:spMkLst>
            <pc:docMk/>
            <pc:sldMk cId="4075894418" sldId="2076138481"/>
            <ac:spMk id="124" creationId="{29643047-2D02-4BFD-AFC2-963CEA17E5BA}"/>
          </ac:spMkLst>
        </pc:spChg>
        <pc:spChg chg="del">
          <ac:chgData name="Chris Mitchell" userId="7698eaff-15ef-4aaa-a9a1-be5b0bddb99a" providerId="ADAL" clId="{15FFC333-6EB2-4C1A-A037-48ABAB2983E4}" dt="2021-10-14T16:01:36.908" v="10005" actId="478"/>
          <ac:spMkLst>
            <pc:docMk/>
            <pc:sldMk cId="4075894418" sldId="2076138481"/>
            <ac:spMk id="125" creationId="{5675C092-FB0F-4CFF-A6B4-4397B0C6A353}"/>
          </ac:spMkLst>
        </pc:spChg>
        <pc:spChg chg="del">
          <ac:chgData name="Chris Mitchell" userId="7698eaff-15ef-4aaa-a9a1-be5b0bddb99a" providerId="ADAL" clId="{15FFC333-6EB2-4C1A-A037-48ABAB2983E4}" dt="2021-10-14T16:01:36.908" v="10005" actId="478"/>
          <ac:spMkLst>
            <pc:docMk/>
            <pc:sldMk cId="4075894418" sldId="2076138481"/>
            <ac:spMk id="126" creationId="{DB3C0573-7CFD-44AE-9F95-E97CED22D1A4}"/>
          </ac:spMkLst>
        </pc:spChg>
        <pc:spChg chg="del">
          <ac:chgData name="Chris Mitchell" userId="7698eaff-15ef-4aaa-a9a1-be5b0bddb99a" providerId="ADAL" clId="{15FFC333-6EB2-4C1A-A037-48ABAB2983E4}" dt="2021-10-14T16:01:36.908" v="10005" actId="478"/>
          <ac:spMkLst>
            <pc:docMk/>
            <pc:sldMk cId="4075894418" sldId="2076138481"/>
            <ac:spMk id="127" creationId="{2F9F103C-AFCA-4F25-8F5C-1900C8F539D6}"/>
          </ac:spMkLst>
        </pc:spChg>
        <pc:spChg chg="del">
          <ac:chgData name="Chris Mitchell" userId="7698eaff-15ef-4aaa-a9a1-be5b0bddb99a" providerId="ADAL" clId="{15FFC333-6EB2-4C1A-A037-48ABAB2983E4}" dt="2021-10-14T16:01:36.908" v="10005" actId="478"/>
          <ac:spMkLst>
            <pc:docMk/>
            <pc:sldMk cId="4075894418" sldId="2076138481"/>
            <ac:spMk id="128" creationId="{45C724FA-042C-42C0-951E-6D916758EF19}"/>
          </ac:spMkLst>
        </pc:spChg>
        <pc:spChg chg="del">
          <ac:chgData name="Chris Mitchell" userId="7698eaff-15ef-4aaa-a9a1-be5b0bddb99a" providerId="ADAL" clId="{15FFC333-6EB2-4C1A-A037-48ABAB2983E4}" dt="2021-10-14T16:01:36.908" v="10005" actId="478"/>
          <ac:spMkLst>
            <pc:docMk/>
            <pc:sldMk cId="4075894418" sldId="2076138481"/>
            <ac:spMk id="130" creationId="{D1278C13-EEF5-4D2B-9531-CCAC53DE7500}"/>
          </ac:spMkLst>
        </pc:spChg>
        <pc:spChg chg="del">
          <ac:chgData name="Chris Mitchell" userId="7698eaff-15ef-4aaa-a9a1-be5b0bddb99a" providerId="ADAL" clId="{15FFC333-6EB2-4C1A-A037-48ABAB2983E4}" dt="2021-10-14T16:01:36.908" v="10005" actId="478"/>
          <ac:spMkLst>
            <pc:docMk/>
            <pc:sldMk cId="4075894418" sldId="2076138481"/>
            <ac:spMk id="131" creationId="{36EE1BE1-8946-4138-9E3C-ED062835D19B}"/>
          </ac:spMkLst>
        </pc:spChg>
        <pc:spChg chg="del">
          <ac:chgData name="Chris Mitchell" userId="7698eaff-15ef-4aaa-a9a1-be5b0bddb99a" providerId="ADAL" clId="{15FFC333-6EB2-4C1A-A037-48ABAB2983E4}" dt="2021-10-14T16:01:36.908" v="10005" actId="478"/>
          <ac:spMkLst>
            <pc:docMk/>
            <pc:sldMk cId="4075894418" sldId="2076138481"/>
            <ac:spMk id="132" creationId="{B419FB05-9C48-423F-AA33-BE969C613DB1}"/>
          </ac:spMkLst>
        </pc:spChg>
        <pc:spChg chg="del">
          <ac:chgData name="Chris Mitchell" userId="7698eaff-15ef-4aaa-a9a1-be5b0bddb99a" providerId="ADAL" clId="{15FFC333-6EB2-4C1A-A037-48ABAB2983E4}" dt="2021-10-14T16:01:36.908" v="10005" actId="478"/>
          <ac:spMkLst>
            <pc:docMk/>
            <pc:sldMk cId="4075894418" sldId="2076138481"/>
            <ac:spMk id="139" creationId="{F2D44863-BE40-462A-A672-FA9730BD4010}"/>
          </ac:spMkLst>
        </pc:spChg>
        <pc:spChg chg="del">
          <ac:chgData name="Chris Mitchell" userId="7698eaff-15ef-4aaa-a9a1-be5b0bddb99a" providerId="ADAL" clId="{15FFC333-6EB2-4C1A-A037-48ABAB2983E4}" dt="2021-10-14T16:01:36.908" v="10005" actId="478"/>
          <ac:spMkLst>
            <pc:docMk/>
            <pc:sldMk cId="4075894418" sldId="2076138481"/>
            <ac:spMk id="143" creationId="{1A2CF69E-45EC-44AD-8634-6CD091799460}"/>
          </ac:spMkLst>
        </pc:spChg>
        <pc:spChg chg="del">
          <ac:chgData name="Chris Mitchell" userId="7698eaff-15ef-4aaa-a9a1-be5b0bddb99a" providerId="ADAL" clId="{15FFC333-6EB2-4C1A-A037-48ABAB2983E4}" dt="2021-10-14T16:01:36.908" v="10005" actId="478"/>
          <ac:spMkLst>
            <pc:docMk/>
            <pc:sldMk cId="4075894418" sldId="2076138481"/>
            <ac:spMk id="186" creationId="{5F9B0EC5-D3FF-491E-BABF-05F6A819C0C9}"/>
          </ac:spMkLst>
        </pc:spChg>
        <pc:spChg chg="del">
          <ac:chgData name="Chris Mitchell" userId="7698eaff-15ef-4aaa-a9a1-be5b0bddb99a" providerId="ADAL" clId="{15FFC333-6EB2-4C1A-A037-48ABAB2983E4}" dt="2021-10-14T16:01:36.908" v="10005" actId="478"/>
          <ac:spMkLst>
            <pc:docMk/>
            <pc:sldMk cId="4075894418" sldId="2076138481"/>
            <ac:spMk id="187" creationId="{CF59C1FD-49FE-4611-BB7F-BCDA5D4209ED}"/>
          </ac:spMkLst>
        </pc:spChg>
        <pc:grpChg chg="add mod">
          <ac:chgData name="Chris Mitchell" userId="7698eaff-15ef-4aaa-a9a1-be5b0bddb99a" providerId="ADAL" clId="{15FFC333-6EB2-4C1A-A037-48ABAB2983E4}" dt="2021-10-14T16:01:45.258" v="10006"/>
          <ac:grpSpMkLst>
            <pc:docMk/>
            <pc:sldMk cId="4075894418" sldId="2076138481"/>
            <ac:grpSpMk id="81" creationId="{CF23A464-5816-4C66-BA07-FD5FF5B58006}"/>
          </ac:grpSpMkLst>
        </pc:grpChg>
        <pc:grpChg chg="add mod">
          <ac:chgData name="Chris Mitchell" userId="7698eaff-15ef-4aaa-a9a1-be5b0bddb99a" providerId="ADAL" clId="{15FFC333-6EB2-4C1A-A037-48ABAB2983E4}" dt="2021-10-14T16:01:45.258" v="10006"/>
          <ac:grpSpMkLst>
            <pc:docMk/>
            <pc:sldMk cId="4075894418" sldId="2076138481"/>
            <ac:grpSpMk id="84" creationId="{EA1A3ECD-6509-4A06-B983-9A3AFD55C932}"/>
          </ac:grpSpMkLst>
        </pc:grpChg>
        <pc:grpChg chg="add mod">
          <ac:chgData name="Chris Mitchell" userId="7698eaff-15ef-4aaa-a9a1-be5b0bddb99a" providerId="ADAL" clId="{15FFC333-6EB2-4C1A-A037-48ABAB2983E4}" dt="2021-10-14T16:01:45.258" v="10006"/>
          <ac:grpSpMkLst>
            <pc:docMk/>
            <pc:sldMk cId="4075894418" sldId="2076138481"/>
            <ac:grpSpMk id="87" creationId="{8DF8AB22-5757-4914-B3E5-B262260954C1}"/>
          </ac:grpSpMkLst>
        </pc:grpChg>
        <pc:grpChg chg="add mod">
          <ac:chgData name="Chris Mitchell" userId="7698eaff-15ef-4aaa-a9a1-be5b0bddb99a" providerId="ADAL" clId="{15FFC333-6EB2-4C1A-A037-48ABAB2983E4}" dt="2021-10-14T16:01:45.258" v="10006"/>
          <ac:grpSpMkLst>
            <pc:docMk/>
            <pc:sldMk cId="4075894418" sldId="2076138481"/>
            <ac:grpSpMk id="90" creationId="{865CC96A-EB0C-4F04-B911-BD3B0DFCA79C}"/>
          </ac:grpSpMkLst>
        </pc:grpChg>
        <pc:grpChg chg="add mod">
          <ac:chgData name="Chris Mitchell" userId="7698eaff-15ef-4aaa-a9a1-be5b0bddb99a" providerId="ADAL" clId="{15FFC333-6EB2-4C1A-A037-48ABAB2983E4}" dt="2021-10-14T16:01:45.258" v="10006"/>
          <ac:grpSpMkLst>
            <pc:docMk/>
            <pc:sldMk cId="4075894418" sldId="2076138481"/>
            <ac:grpSpMk id="93" creationId="{18ED2EF0-E957-4B21-9316-35DE49778E29}"/>
          </ac:grpSpMkLst>
        </pc:grpChg>
        <pc:grpChg chg="del">
          <ac:chgData name="Chris Mitchell" userId="7698eaff-15ef-4aaa-a9a1-be5b0bddb99a" providerId="ADAL" clId="{15FFC333-6EB2-4C1A-A037-48ABAB2983E4}" dt="2021-10-14T16:01:36.908" v="10005" actId="478"/>
          <ac:grpSpMkLst>
            <pc:docMk/>
            <pc:sldMk cId="4075894418" sldId="2076138481"/>
            <ac:grpSpMk id="144" creationId="{1DF3EE7C-3EA1-4DE6-BB41-2FBF0CFEC861}"/>
          </ac:grpSpMkLst>
        </pc:grpChg>
        <pc:picChg chg="mod">
          <ac:chgData name="Chris Mitchell" userId="7698eaff-15ef-4aaa-a9a1-be5b0bddb99a" providerId="ADAL" clId="{15FFC333-6EB2-4C1A-A037-48ABAB2983E4}" dt="2021-10-14T16:01:45.258" v="10006"/>
          <ac:picMkLst>
            <pc:docMk/>
            <pc:sldMk cId="4075894418" sldId="2076138481"/>
            <ac:picMk id="83" creationId="{BA3D357F-B93C-4CA2-AF95-6A65D6F997F7}"/>
          </ac:picMkLst>
        </pc:picChg>
        <pc:picChg chg="mod">
          <ac:chgData name="Chris Mitchell" userId="7698eaff-15ef-4aaa-a9a1-be5b0bddb99a" providerId="ADAL" clId="{15FFC333-6EB2-4C1A-A037-48ABAB2983E4}" dt="2021-10-14T16:01:45.258" v="10006"/>
          <ac:picMkLst>
            <pc:docMk/>
            <pc:sldMk cId="4075894418" sldId="2076138481"/>
            <ac:picMk id="86" creationId="{908E292D-608E-41CF-8E8B-AF6756510ACA}"/>
          </ac:picMkLst>
        </pc:picChg>
        <pc:picChg chg="mod">
          <ac:chgData name="Chris Mitchell" userId="7698eaff-15ef-4aaa-a9a1-be5b0bddb99a" providerId="ADAL" clId="{15FFC333-6EB2-4C1A-A037-48ABAB2983E4}" dt="2021-10-14T16:01:45.258" v="10006"/>
          <ac:picMkLst>
            <pc:docMk/>
            <pc:sldMk cId="4075894418" sldId="2076138481"/>
            <ac:picMk id="89" creationId="{6158365D-CBD9-4870-9C33-AB0E845D1EED}"/>
          </ac:picMkLst>
        </pc:picChg>
        <pc:picChg chg="mod">
          <ac:chgData name="Chris Mitchell" userId="7698eaff-15ef-4aaa-a9a1-be5b0bddb99a" providerId="ADAL" clId="{15FFC333-6EB2-4C1A-A037-48ABAB2983E4}" dt="2021-10-14T16:01:45.258" v="10006"/>
          <ac:picMkLst>
            <pc:docMk/>
            <pc:sldMk cId="4075894418" sldId="2076138481"/>
            <ac:picMk id="92" creationId="{84A31A25-2F85-475F-9968-FC0F72E5F4C4}"/>
          </ac:picMkLst>
        </pc:picChg>
        <pc:picChg chg="mod">
          <ac:chgData name="Chris Mitchell" userId="7698eaff-15ef-4aaa-a9a1-be5b0bddb99a" providerId="ADAL" clId="{15FFC333-6EB2-4C1A-A037-48ABAB2983E4}" dt="2021-10-14T16:01:45.258" v="10006"/>
          <ac:picMkLst>
            <pc:docMk/>
            <pc:sldMk cId="4075894418" sldId="2076138481"/>
            <ac:picMk id="95" creationId="{658AFAE3-22D2-440F-926D-3EA26537D0EC}"/>
          </ac:picMkLst>
        </pc:picChg>
        <pc:picChg chg="del">
          <ac:chgData name="Chris Mitchell" userId="7698eaff-15ef-4aaa-a9a1-be5b0bddb99a" providerId="ADAL" clId="{15FFC333-6EB2-4C1A-A037-48ABAB2983E4}" dt="2021-10-14T16:01:36.908" v="10005" actId="478"/>
          <ac:picMkLst>
            <pc:docMk/>
            <pc:sldMk cId="4075894418" sldId="2076138481"/>
            <ac:picMk id="129" creationId="{6A6250F8-0531-40DB-B5F2-712F1EEBCC0D}"/>
          </ac:picMkLst>
        </pc:picChg>
        <pc:picChg chg="del">
          <ac:chgData name="Chris Mitchell" userId="7698eaff-15ef-4aaa-a9a1-be5b0bddb99a" providerId="ADAL" clId="{15FFC333-6EB2-4C1A-A037-48ABAB2983E4}" dt="2021-10-14T16:01:36.908" v="10005" actId="478"/>
          <ac:picMkLst>
            <pc:docMk/>
            <pc:sldMk cId="4075894418" sldId="2076138481"/>
            <ac:picMk id="133" creationId="{ECE725C8-7127-4AEA-9394-197D9425691B}"/>
          </ac:picMkLst>
        </pc:picChg>
        <pc:picChg chg="del">
          <ac:chgData name="Chris Mitchell" userId="7698eaff-15ef-4aaa-a9a1-be5b0bddb99a" providerId="ADAL" clId="{15FFC333-6EB2-4C1A-A037-48ABAB2983E4}" dt="2021-10-14T16:01:36.908" v="10005" actId="478"/>
          <ac:picMkLst>
            <pc:docMk/>
            <pc:sldMk cId="4075894418" sldId="2076138481"/>
            <ac:picMk id="134" creationId="{4A5CE9EB-B5E6-4A04-8111-57E651F38678}"/>
          </ac:picMkLst>
        </pc:picChg>
        <pc:picChg chg="del">
          <ac:chgData name="Chris Mitchell" userId="7698eaff-15ef-4aaa-a9a1-be5b0bddb99a" providerId="ADAL" clId="{15FFC333-6EB2-4C1A-A037-48ABAB2983E4}" dt="2021-10-14T16:01:36.908" v="10005" actId="478"/>
          <ac:picMkLst>
            <pc:docMk/>
            <pc:sldMk cId="4075894418" sldId="2076138481"/>
            <ac:picMk id="135" creationId="{224060D0-F439-4CE4-A5E1-4DA2D77E70BF}"/>
          </ac:picMkLst>
        </pc:picChg>
        <pc:picChg chg="del">
          <ac:chgData name="Chris Mitchell" userId="7698eaff-15ef-4aaa-a9a1-be5b0bddb99a" providerId="ADAL" clId="{15FFC333-6EB2-4C1A-A037-48ABAB2983E4}" dt="2021-10-14T16:01:36.908" v="10005" actId="478"/>
          <ac:picMkLst>
            <pc:docMk/>
            <pc:sldMk cId="4075894418" sldId="2076138481"/>
            <ac:picMk id="136" creationId="{AE4593EE-F48B-4A93-A43B-210215E82FEE}"/>
          </ac:picMkLst>
        </pc:picChg>
        <pc:picChg chg="del">
          <ac:chgData name="Chris Mitchell" userId="7698eaff-15ef-4aaa-a9a1-be5b0bddb99a" providerId="ADAL" clId="{15FFC333-6EB2-4C1A-A037-48ABAB2983E4}" dt="2021-10-14T16:01:36.908" v="10005" actId="478"/>
          <ac:picMkLst>
            <pc:docMk/>
            <pc:sldMk cId="4075894418" sldId="2076138481"/>
            <ac:picMk id="137" creationId="{4D12A444-EAFD-45E5-B10C-DFAF3CCF1158}"/>
          </ac:picMkLst>
        </pc:picChg>
        <pc:picChg chg="del">
          <ac:chgData name="Chris Mitchell" userId="7698eaff-15ef-4aaa-a9a1-be5b0bddb99a" providerId="ADAL" clId="{15FFC333-6EB2-4C1A-A037-48ABAB2983E4}" dt="2021-10-14T16:01:36.908" v="10005" actId="478"/>
          <ac:picMkLst>
            <pc:docMk/>
            <pc:sldMk cId="4075894418" sldId="2076138481"/>
            <ac:picMk id="138" creationId="{1C88A7F4-00FB-435C-94D2-A14809F36A5D}"/>
          </ac:picMkLst>
        </pc:picChg>
        <pc:picChg chg="del">
          <ac:chgData name="Chris Mitchell" userId="7698eaff-15ef-4aaa-a9a1-be5b0bddb99a" providerId="ADAL" clId="{15FFC333-6EB2-4C1A-A037-48ABAB2983E4}" dt="2021-10-14T16:01:36.908" v="10005" actId="478"/>
          <ac:picMkLst>
            <pc:docMk/>
            <pc:sldMk cId="4075894418" sldId="2076138481"/>
            <ac:picMk id="140" creationId="{F9604B1E-82D5-419E-98ED-E26B2BDF1809}"/>
          </ac:picMkLst>
        </pc:picChg>
        <pc:picChg chg="del">
          <ac:chgData name="Chris Mitchell" userId="7698eaff-15ef-4aaa-a9a1-be5b0bddb99a" providerId="ADAL" clId="{15FFC333-6EB2-4C1A-A037-48ABAB2983E4}" dt="2021-10-14T16:01:36.908" v="10005" actId="478"/>
          <ac:picMkLst>
            <pc:docMk/>
            <pc:sldMk cId="4075894418" sldId="2076138481"/>
            <ac:picMk id="141" creationId="{8E2BF10A-9D52-43C5-9038-AC0604614B55}"/>
          </ac:picMkLst>
        </pc:picChg>
        <pc:picChg chg="del">
          <ac:chgData name="Chris Mitchell" userId="7698eaff-15ef-4aaa-a9a1-be5b0bddb99a" providerId="ADAL" clId="{15FFC333-6EB2-4C1A-A037-48ABAB2983E4}" dt="2021-10-14T16:01:36.908" v="10005" actId="478"/>
          <ac:picMkLst>
            <pc:docMk/>
            <pc:sldMk cId="4075894418" sldId="2076138481"/>
            <ac:picMk id="142" creationId="{B11BB530-8687-4299-9908-A327A10C1CA1}"/>
          </ac:picMkLst>
        </pc:picChg>
      </pc:sldChg>
      <pc:sldChg chg="addSp delSp modSp add del mod modAnim">
        <pc:chgData name="Chris Mitchell" userId="7698eaff-15ef-4aaa-a9a1-be5b0bddb99a" providerId="ADAL" clId="{15FFC333-6EB2-4C1A-A037-48ABAB2983E4}" dt="2021-10-14T16:24:00.798" v="11822" actId="47"/>
        <pc:sldMkLst>
          <pc:docMk/>
          <pc:sldMk cId="4033349449" sldId="2076138482"/>
        </pc:sldMkLst>
        <pc:spChg chg="del">
          <ac:chgData name="Chris Mitchell" userId="7698eaff-15ef-4aaa-a9a1-be5b0bddb99a" providerId="ADAL" clId="{15FFC333-6EB2-4C1A-A037-48ABAB2983E4}" dt="2021-10-14T16:20:37.968" v="11761" actId="478"/>
          <ac:spMkLst>
            <pc:docMk/>
            <pc:sldMk cId="4033349449" sldId="2076138482"/>
            <ac:spMk id="4" creationId="{8E42B0C4-5F41-452C-ABEE-C4A3535A77C5}"/>
          </ac:spMkLst>
        </pc:spChg>
        <pc:spChg chg="del">
          <ac:chgData name="Chris Mitchell" userId="7698eaff-15ef-4aaa-a9a1-be5b0bddb99a" providerId="ADAL" clId="{15FFC333-6EB2-4C1A-A037-48ABAB2983E4}" dt="2021-10-14T16:20:37.968" v="11761" actId="478"/>
          <ac:spMkLst>
            <pc:docMk/>
            <pc:sldMk cId="4033349449" sldId="2076138482"/>
            <ac:spMk id="5" creationId="{D8A8D42E-F1A4-43FD-9BCC-F76636555016}"/>
          </ac:spMkLst>
        </pc:spChg>
        <pc:spChg chg="del">
          <ac:chgData name="Chris Mitchell" userId="7698eaff-15ef-4aaa-a9a1-be5b0bddb99a" providerId="ADAL" clId="{15FFC333-6EB2-4C1A-A037-48ABAB2983E4}" dt="2021-10-14T16:20:37.968" v="11761" actId="478"/>
          <ac:spMkLst>
            <pc:docMk/>
            <pc:sldMk cId="4033349449" sldId="2076138482"/>
            <ac:spMk id="6" creationId="{9A322F2C-75B8-4AB1-9BA9-CB7AB0B6C79C}"/>
          </ac:spMkLst>
        </pc:spChg>
        <pc:spChg chg="del">
          <ac:chgData name="Chris Mitchell" userId="7698eaff-15ef-4aaa-a9a1-be5b0bddb99a" providerId="ADAL" clId="{15FFC333-6EB2-4C1A-A037-48ABAB2983E4}" dt="2021-10-14T16:20:37.968" v="11761" actId="478"/>
          <ac:spMkLst>
            <pc:docMk/>
            <pc:sldMk cId="4033349449" sldId="2076138482"/>
            <ac:spMk id="7" creationId="{07F6D2CF-7B73-4DF1-ADD5-65AB7D49D7FE}"/>
          </ac:spMkLst>
        </pc:spChg>
        <pc:spChg chg="del">
          <ac:chgData name="Chris Mitchell" userId="7698eaff-15ef-4aaa-a9a1-be5b0bddb99a" providerId="ADAL" clId="{15FFC333-6EB2-4C1A-A037-48ABAB2983E4}" dt="2021-10-14T16:20:37.968" v="11761" actId="478"/>
          <ac:spMkLst>
            <pc:docMk/>
            <pc:sldMk cId="4033349449" sldId="2076138482"/>
            <ac:spMk id="8" creationId="{25DB07DF-6865-4A98-BAE1-95C9BC54221D}"/>
          </ac:spMkLst>
        </pc:spChg>
        <pc:spChg chg="del">
          <ac:chgData name="Chris Mitchell" userId="7698eaff-15ef-4aaa-a9a1-be5b0bddb99a" providerId="ADAL" clId="{15FFC333-6EB2-4C1A-A037-48ABAB2983E4}" dt="2021-10-14T16:20:37.968" v="11761" actId="478"/>
          <ac:spMkLst>
            <pc:docMk/>
            <pc:sldMk cId="4033349449" sldId="2076138482"/>
            <ac:spMk id="10" creationId="{D4E1EF24-C3CA-45FB-B445-0692506A0474}"/>
          </ac:spMkLst>
        </pc:spChg>
        <pc:spChg chg="del">
          <ac:chgData name="Chris Mitchell" userId="7698eaff-15ef-4aaa-a9a1-be5b0bddb99a" providerId="ADAL" clId="{15FFC333-6EB2-4C1A-A037-48ABAB2983E4}" dt="2021-10-14T16:20:37.968" v="11761" actId="478"/>
          <ac:spMkLst>
            <pc:docMk/>
            <pc:sldMk cId="4033349449" sldId="2076138482"/>
            <ac:spMk id="12" creationId="{1E3B758A-E6F6-4FA5-803F-B7AE728958D9}"/>
          </ac:spMkLst>
        </pc:spChg>
        <pc:spChg chg="del">
          <ac:chgData name="Chris Mitchell" userId="7698eaff-15ef-4aaa-a9a1-be5b0bddb99a" providerId="ADAL" clId="{15FFC333-6EB2-4C1A-A037-48ABAB2983E4}" dt="2021-10-14T16:20:37.968" v="11761" actId="478"/>
          <ac:spMkLst>
            <pc:docMk/>
            <pc:sldMk cId="4033349449" sldId="2076138482"/>
            <ac:spMk id="13" creationId="{8912CAE3-4EBA-D149-A73C-D6BC0B946CA4}"/>
          </ac:spMkLst>
        </pc:spChg>
        <pc:spChg chg="del">
          <ac:chgData name="Chris Mitchell" userId="7698eaff-15ef-4aaa-a9a1-be5b0bddb99a" providerId="ADAL" clId="{15FFC333-6EB2-4C1A-A037-48ABAB2983E4}" dt="2021-10-14T16:20:37.968" v="11761" actId="478"/>
          <ac:spMkLst>
            <pc:docMk/>
            <pc:sldMk cId="4033349449" sldId="2076138482"/>
            <ac:spMk id="14" creationId="{8E4FA45A-7A67-FB4B-9BE1-19DB9AFBE33C}"/>
          </ac:spMkLst>
        </pc:spChg>
        <pc:spChg chg="add del mod">
          <ac:chgData name="Chris Mitchell" userId="7698eaff-15ef-4aaa-a9a1-be5b0bddb99a" providerId="ADAL" clId="{15FFC333-6EB2-4C1A-A037-48ABAB2983E4}" dt="2021-10-14T16:20:52.338" v="11763"/>
          <ac:spMkLst>
            <pc:docMk/>
            <pc:sldMk cId="4033349449" sldId="2076138482"/>
            <ac:spMk id="15" creationId="{B9D8CDFB-E3F2-415D-BED1-D2F53D14FF2E}"/>
          </ac:spMkLst>
        </pc:spChg>
        <pc:spChg chg="mod">
          <ac:chgData name="Chris Mitchell" userId="7698eaff-15ef-4aaa-a9a1-be5b0bddb99a" providerId="ADAL" clId="{15FFC333-6EB2-4C1A-A037-48ABAB2983E4}" dt="2021-10-14T16:20:48.835" v="11762"/>
          <ac:spMkLst>
            <pc:docMk/>
            <pc:sldMk cId="4033349449" sldId="2076138482"/>
            <ac:spMk id="17" creationId="{1E0FE261-6521-43E8-9817-E24287BC2E41}"/>
          </ac:spMkLst>
        </pc:spChg>
        <pc:spChg chg="mod">
          <ac:chgData name="Chris Mitchell" userId="7698eaff-15ef-4aaa-a9a1-be5b0bddb99a" providerId="ADAL" clId="{15FFC333-6EB2-4C1A-A037-48ABAB2983E4}" dt="2021-10-14T16:20:48.835" v="11762"/>
          <ac:spMkLst>
            <pc:docMk/>
            <pc:sldMk cId="4033349449" sldId="2076138482"/>
            <ac:spMk id="23" creationId="{866F1FB3-0F72-4C98-A5E8-0CBC36EAB4D8}"/>
          </ac:spMkLst>
        </pc:spChg>
        <pc:spChg chg="mod">
          <ac:chgData name="Chris Mitchell" userId="7698eaff-15ef-4aaa-a9a1-be5b0bddb99a" providerId="ADAL" clId="{15FFC333-6EB2-4C1A-A037-48ABAB2983E4}" dt="2021-10-14T16:20:48.835" v="11762"/>
          <ac:spMkLst>
            <pc:docMk/>
            <pc:sldMk cId="4033349449" sldId="2076138482"/>
            <ac:spMk id="34" creationId="{46DC34B0-1259-4909-9D25-2538FC7DE0EC}"/>
          </ac:spMkLst>
        </pc:spChg>
        <pc:spChg chg="mod">
          <ac:chgData name="Chris Mitchell" userId="7698eaff-15ef-4aaa-a9a1-be5b0bddb99a" providerId="ADAL" clId="{15FFC333-6EB2-4C1A-A037-48ABAB2983E4}" dt="2021-10-14T16:20:48.835" v="11762"/>
          <ac:spMkLst>
            <pc:docMk/>
            <pc:sldMk cId="4033349449" sldId="2076138482"/>
            <ac:spMk id="35" creationId="{05563F3D-9985-4500-9AF6-94E18217059C}"/>
          </ac:spMkLst>
        </pc:spChg>
        <pc:spChg chg="mod">
          <ac:chgData name="Chris Mitchell" userId="7698eaff-15ef-4aaa-a9a1-be5b0bddb99a" providerId="ADAL" clId="{15FFC333-6EB2-4C1A-A037-48ABAB2983E4}" dt="2021-10-14T16:20:48.835" v="11762"/>
          <ac:spMkLst>
            <pc:docMk/>
            <pc:sldMk cId="4033349449" sldId="2076138482"/>
            <ac:spMk id="36" creationId="{A521AC37-3010-4532-B94F-1EAB0991DEC5}"/>
          </ac:spMkLst>
        </pc:spChg>
        <pc:spChg chg="mod">
          <ac:chgData name="Chris Mitchell" userId="7698eaff-15ef-4aaa-a9a1-be5b0bddb99a" providerId="ADAL" clId="{15FFC333-6EB2-4C1A-A037-48ABAB2983E4}" dt="2021-10-14T16:20:48.835" v="11762"/>
          <ac:spMkLst>
            <pc:docMk/>
            <pc:sldMk cId="4033349449" sldId="2076138482"/>
            <ac:spMk id="37" creationId="{87DDFA9F-8F0D-4869-BFCD-46BC30928C98}"/>
          </ac:spMkLst>
        </pc:spChg>
        <pc:spChg chg="mod">
          <ac:chgData name="Chris Mitchell" userId="7698eaff-15ef-4aaa-a9a1-be5b0bddb99a" providerId="ADAL" clId="{15FFC333-6EB2-4C1A-A037-48ABAB2983E4}" dt="2021-10-14T16:20:48.835" v="11762"/>
          <ac:spMkLst>
            <pc:docMk/>
            <pc:sldMk cId="4033349449" sldId="2076138482"/>
            <ac:spMk id="40" creationId="{5D8B37B4-3697-40BE-B21D-91DB4FCD5F63}"/>
          </ac:spMkLst>
        </pc:spChg>
        <pc:spChg chg="mod">
          <ac:chgData name="Chris Mitchell" userId="7698eaff-15ef-4aaa-a9a1-be5b0bddb99a" providerId="ADAL" clId="{15FFC333-6EB2-4C1A-A037-48ABAB2983E4}" dt="2021-10-14T16:20:48.835" v="11762"/>
          <ac:spMkLst>
            <pc:docMk/>
            <pc:sldMk cId="4033349449" sldId="2076138482"/>
            <ac:spMk id="41" creationId="{091618FB-1A80-41A6-ACB1-E326DF618F34}"/>
          </ac:spMkLst>
        </pc:spChg>
        <pc:spChg chg="mod">
          <ac:chgData name="Chris Mitchell" userId="7698eaff-15ef-4aaa-a9a1-be5b0bddb99a" providerId="ADAL" clId="{15FFC333-6EB2-4C1A-A037-48ABAB2983E4}" dt="2021-10-14T16:20:48.835" v="11762"/>
          <ac:spMkLst>
            <pc:docMk/>
            <pc:sldMk cId="4033349449" sldId="2076138482"/>
            <ac:spMk id="42" creationId="{27040673-A1EA-4604-BA02-712DD7E2A878}"/>
          </ac:spMkLst>
        </pc:spChg>
        <pc:spChg chg="mod">
          <ac:chgData name="Chris Mitchell" userId="7698eaff-15ef-4aaa-a9a1-be5b0bddb99a" providerId="ADAL" clId="{15FFC333-6EB2-4C1A-A037-48ABAB2983E4}" dt="2021-10-14T16:20:48.835" v="11762"/>
          <ac:spMkLst>
            <pc:docMk/>
            <pc:sldMk cId="4033349449" sldId="2076138482"/>
            <ac:spMk id="43" creationId="{C6B29FE7-B201-4B1B-B94B-7987A125C6AF}"/>
          </ac:spMkLst>
        </pc:spChg>
        <pc:spChg chg="mod">
          <ac:chgData name="Chris Mitchell" userId="7698eaff-15ef-4aaa-a9a1-be5b0bddb99a" providerId="ADAL" clId="{15FFC333-6EB2-4C1A-A037-48ABAB2983E4}" dt="2021-10-14T16:20:48.835" v="11762"/>
          <ac:spMkLst>
            <pc:docMk/>
            <pc:sldMk cId="4033349449" sldId="2076138482"/>
            <ac:spMk id="44" creationId="{56DE1573-E5D0-4154-AB4A-B105ABCA5B66}"/>
          </ac:spMkLst>
        </pc:spChg>
        <pc:spChg chg="mod">
          <ac:chgData name="Chris Mitchell" userId="7698eaff-15ef-4aaa-a9a1-be5b0bddb99a" providerId="ADAL" clId="{15FFC333-6EB2-4C1A-A037-48ABAB2983E4}" dt="2021-10-14T16:20:48.835" v="11762"/>
          <ac:spMkLst>
            <pc:docMk/>
            <pc:sldMk cId="4033349449" sldId="2076138482"/>
            <ac:spMk id="47" creationId="{051CA569-6DD2-4A42-A980-000D3D92755F}"/>
          </ac:spMkLst>
        </pc:spChg>
        <pc:spChg chg="mod">
          <ac:chgData name="Chris Mitchell" userId="7698eaff-15ef-4aaa-a9a1-be5b0bddb99a" providerId="ADAL" clId="{15FFC333-6EB2-4C1A-A037-48ABAB2983E4}" dt="2021-10-14T16:20:48.835" v="11762"/>
          <ac:spMkLst>
            <pc:docMk/>
            <pc:sldMk cId="4033349449" sldId="2076138482"/>
            <ac:spMk id="49" creationId="{262B7F26-25E8-442E-9EED-53AEE0642AED}"/>
          </ac:spMkLst>
        </pc:spChg>
        <pc:spChg chg="mod">
          <ac:chgData name="Chris Mitchell" userId="7698eaff-15ef-4aaa-a9a1-be5b0bddb99a" providerId="ADAL" clId="{15FFC333-6EB2-4C1A-A037-48ABAB2983E4}" dt="2021-10-14T16:20:48.835" v="11762"/>
          <ac:spMkLst>
            <pc:docMk/>
            <pc:sldMk cId="4033349449" sldId="2076138482"/>
            <ac:spMk id="50" creationId="{8D451608-5A1F-4B07-9526-3EFAB8CC7CE5}"/>
          </ac:spMkLst>
        </pc:spChg>
        <pc:spChg chg="mod">
          <ac:chgData name="Chris Mitchell" userId="7698eaff-15ef-4aaa-a9a1-be5b0bddb99a" providerId="ADAL" clId="{15FFC333-6EB2-4C1A-A037-48ABAB2983E4}" dt="2021-10-14T16:20:48.835" v="11762"/>
          <ac:spMkLst>
            <pc:docMk/>
            <pc:sldMk cId="4033349449" sldId="2076138482"/>
            <ac:spMk id="51" creationId="{FD8F18B8-1B5B-45C4-A83E-0F4C74941250}"/>
          </ac:spMkLst>
        </pc:spChg>
        <pc:spChg chg="mod">
          <ac:chgData name="Chris Mitchell" userId="7698eaff-15ef-4aaa-a9a1-be5b0bddb99a" providerId="ADAL" clId="{15FFC333-6EB2-4C1A-A037-48ABAB2983E4}" dt="2021-10-14T16:20:48.835" v="11762"/>
          <ac:spMkLst>
            <pc:docMk/>
            <pc:sldMk cId="4033349449" sldId="2076138482"/>
            <ac:spMk id="53" creationId="{9B57A10D-F849-4689-900F-3CDE5B557364}"/>
          </ac:spMkLst>
        </pc:spChg>
        <pc:spChg chg="mod">
          <ac:chgData name="Chris Mitchell" userId="7698eaff-15ef-4aaa-a9a1-be5b0bddb99a" providerId="ADAL" clId="{15FFC333-6EB2-4C1A-A037-48ABAB2983E4}" dt="2021-10-14T16:20:48.835" v="11762"/>
          <ac:spMkLst>
            <pc:docMk/>
            <pc:sldMk cId="4033349449" sldId="2076138482"/>
            <ac:spMk id="54" creationId="{4AB77A38-2928-41E0-81CA-4B31BBE5EB60}"/>
          </ac:spMkLst>
        </pc:spChg>
        <pc:spChg chg="mod">
          <ac:chgData name="Chris Mitchell" userId="7698eaff-15ef-4aaa-a9a1-be5b0bddb99a" providerId="ADAL" clId="{15FFC333-6EB2-4C1A-A037-48ABAB2983E4}" dt="2021-10-14T16:20:48.835" v="11762"/>
          <ac:spMkLst>
            <pc:docMk/>
            <pc:sldMk cId="4033349449" sldId="2076138482"/>
            <ac:spMk id="55" creationId="{3325BC53-960B-4257-B684-CD6F2B5729F3}"/>
          </ac:spMkLst>
        </pc:spChg>
        <pc:spChg chg="mod">
          <ac:chgData name="Chris Mitchell" userId="7698eaff-15ef-4aaa-a9a1-be5b0bddb99a" providerId="ADAL" clId="{15FFC333-6EB2-4C1A-A037-48ABAB2983E4}" dt="2021-10-14T16:20:48.835" v="11762"/>
          <ac:spMkLst>
            <pc:docMk/>
            <pc:sldMk cId="4033349449" sldId="2076138482"/>
            <ac:spMk id="56" creationId="{67D63CF0-8B9D-4484-96DD-87DF8661557B}"/>
          </ac:spMkLst>
        </pc:spChg>
        <pc:spChg chg="mod">
          <ac:chgData name="Chris Mitchell" userId="7698eaff-15ef-4aaa-a9a1-be5b0bddb99a" providerId="ADAL" clId="{15FFC333-6EB2-4C1A-A037-48ABAB2983E4}" dt="2021-10-14T16:20:48.835" v="11762"/>
          <ac:spMkLst>
            <pc:docMk/>
            <pc:sldMk cId="4033349449" sldId="2076138482"/>
            <ac:spMk id="57" creationId="{DAB1DAAF-9D9C-40DA-9374-D1F799ABA2A8}"/>
          </ac:spMkLst>
        </pc:spChg>
        <pc:spChg chg="mod">
          <ac:chgData name="Chris Mitchell" userId="7698eaff-15ef-4aaa-a9a1-be5b0bddb99a" providerId="ADAL" clId="{15FFC333-6EB2-4C1A-A037-48ABAB2983E4}" dt="2021-10-14T16:20:48.835" v="11762"/>
          <ac:spMkLst>
            <pc:docMk/>
            <pc:sldMk cId="4033349449" sldId="2076138482"/>
            <ac:spMk id="58" creationId="{2C40A556-2B43-4145-A396-C73E77C068F9}"/>
          </ac:spMkLst>
        </pc:spChg>
        <pc:spChg chg="mod">
          <ac:chgData name="Chris Mitchell" userId="7698eaff-15ef-4aaa-a9a1-be5b0bddb99a" providerId="ADAL" clId="{15FFC333-6EB2-4C1A-A037-48ABAB2983E4}" dt="2021-10-14T16:20:48.835" v="11762"/>
          <ac:spMkLst>
            <pc:docMk/>
            <pc:sldMk cId="4033349449" sldId="2076138482"/>
            <ac:spMk id="59" creationId="{B6654769-7E4C-4BB5-A929-49D1E4CCEC59}"/>
          </ac:spMkLst>
        </pc:spChg>
        <pc:spChg chg="mod">
          <ac:chgData name="Chris Mitchell" userId="7698eaff-15ef-4aaa-a9a1-be5b0bddb99a" providerId="ADAL" clId="{15FFC333-6EB2-4C1A-A037-48ABAB2983E4}" dt="2021-10-14T16:20:48.835" v="11762"/>
          <ac:spMkLst>
            <pc:docMk/>
            <pc:sldMk cId="4033349449" sldId="2076138482"/>
            <ac:spMk id="60" creationId="{80D85FC8-3E45-43DB-B471-8AAF778CD6B0}"/>
          </ac:spMkLst>
        </pc:spChg>
        <pc:spChg chg="mod">
          <ac:chgData name="Chris Mitchell" userId="7698eaff-15ef-4aaa-a9a1-be5b0bddb99a" providerId="ADAL" clId="{15FFC333-6EB2-4C1A-A037-48ABAB2983E4}" dt="2021-10-14T16:20:48.835" v="11762"/>
          <ac:spMkLst>
            <pc:docMk/>
            <pc:sldMk cId="4033349449" sldId="2076138482"/>
            <ac:spMk id="61" creationId="{48C7EF38-4E9A-4C2B-B860-05D76EF8DFA8}"/>
          </ac:spMkLst>
        </pc:spChg>
        <pc:spChg chg="mod">
          <ac:chgData name="Chris Mitchell" userId="7698eaff-15ef-4aaa-a9a1-be5b0bddb99a" providerId="ADAL" clId="{15FFC333-6EB2-4C1A-A037-48ABAB2983E4}" dt="2021-10-14T16:20:48.835" v="11762"/>
          <ac:spMkLst>
            <pc:docMk/>
            <pc:sldMk cId="4033349449" sldId="2076138482"/>
            <ac:spMk id="62" creationId="{3E24BD0B-10F6-4FDD-B2E7-12AEBA8A864C}"/>
          </ac:spMkLst>
        </pc:spChg>
        <pc:spChg chg="mod">
          <ac:chgData name="Chris Mitchell" userId="7698eaff-15ef-4aaa-a9a1-be5b0bddb99a" providerId="ADAL" clId="{15FFC333-6EB2-4C1A-A037-48ABAB2983E4}" dt="2021-10-14T16:20:48.835" v="11762"/>
          <ac:spMkLst>
            <pc:docMk/>
            <pc:sldMk cId="4033349449" sldId="2076138482"/>
            <ac:spMk id="63" creationId="{580B3189-752C-4FC5-98C0-C7AFCB247E6C}"/>
          </ac:spMkLst>
        </pc:spChg>
        <pc:spChg chg="mod">
          <ac:chgData name="Chris Mitchell" userId="7698eaff-15ef-4aaa-a9a1-be5b0bddb99a" providerId="ADAL" clId="{15FFC333-6EB2-4C1A-A037-48ABAB2983E4}" dt="2021-10-14T16:20:48.835" v="11762"/>
          <ac:spMkLst>
            <pc:docMk/>
            <pc:sldMk cId="4033349449" sldId="2076138482"/>
            <ac:spMk id="64" creationId="{B110A52A-65D4-4B96-B695-77DAFBFB67CD}"/>
          </ac:spMkLst>
        </pc:spChg>
        <pc:spChg chg="mod">
          <ac:chgData name="Chris Mitchell" userId="7698eaff-15ef-4aaa-a9a1-be5b0bddb99a" providerId="ADAL" clId="{15FFC333-6EB2-4C1A-A037-48ABAB2983E4}" dt="2021-10-14T16:20:48.835" v="11762"/>
          <ac:spMkLst>
            <pc:docMk/>
            <pc:sldMk cId="4033349449" sldId="2076138482"/>
            <ac:spMk id="65" creationId="{2823014D-06A0-4D17-81DA-5A8CEA6CBFEA}"/>
          </ac:spMkLst>
        </pc:spChg>
        <pc:spChg chg="mod">
          <ac:chgData name="Chris Mitchell" userId="7698eaff-15ef-4aaa-a9a1-be5b0bddb99a" providerId="ADAL" clId="{15FFC333-6EB2-4C1A-A037-48ABAB2983E4}" dt="2021-10-14T16:20:48.835" v="11762"/>
          <ac:spMkLst>
            <pc:docMk/>
            <pc:sldMk cId="4033349449" sldId="2076138482"/>
            <ac:spMk id="66" creationId="{708D0B1E-3171-4938-AE3D-1C1DED478392}"/>
          </ac:spMkLst>
        </pc:spChg>
        <pc:spChg chg="mod">
          <ac:chgData name="Chris Mitchell" userId="7698eaff-15ef-4aaa-a9a1-be5b0bddb99a" providerId="ADAL" clId="{15FFC333-6EB2-4C1A-A037-48ABAB2983E4}" dt="2021-10-14T16:20:48.835" v="11762"/>
          <ac:spMkLst>
            <pc:docMk/>
            <pc:sldMk cId="4033349449" sldId="2076138482"/>
            <ac:spMk id="67" creationId="{C2A416C2-EEB5-407E-87CF-44421B372B5F}"/>
          </ac:spMkLst>
        </pc:spChg>
        <pc:spChg chg="mod">
          <ac:chgData name="Chris Mitchell" userId="7698eaff-15ef-4aaa-a9a1-be5b0bddb99a" providerId="ADAL" clId="{15FFC333-6EB2-4C1A-A037-48ABAB2983E4}" dt="2021-10-14T16:20:48.835" v="11762"/>
          <ac:spMkLst>
            <pc:docMk/>
            <pc:sldMk cId="4033349449" sldId="2076138482"/>
            <ac:spMk id="68" creationId="{F269D361-6842-4696-9C93-708DB18CAD16}"/>
          </ac:spMkLst>
        </pc:spChg>
        <pc:spChg chg="mod">
          <ac:chgData name="Chris Mitchell" userId="7698eaff-15ef-4aaa-a9a1-be5b0bddb99a" providerId="ADAL" clId="{15FFC333-6EB2-4C1A-A037-48ABAB2983E4}" dt="2021-10-14T16:20:48.835" v="11762"/>
          <ac:spMkLst>
            <pc:docMk/>
            <pc:sldMk cId="4033349449" sldId="2076138482"/>
            <ac:spMk id="69" creationId="{CFBFC509-6704-46CE-AC3D-74DEEAA94EFB}"/>
          </ac:spMkLst>
        </pc:spChg>
        <pc:spChg chg="mod">
          <ac:chgData name="Chris Mitchell" userId="7698eaff-15ef-4aaa-a9a1-be5b0bddb99a" providerId="ADAL" clId="{15FFC333-6EB2-4C1A-A037-48ABAB2983E4}" dt="2021-10-14T16:20:48.835" v="11762"/>
          <ac:spMkLst>
            <pc:docMk/>
            <pc:sldMk cId="4033349449" sldId="2076138482"/>
            <ac:spMk id="70" creationId="{15091704-68EE-42B3-AEE9-5ED97B5E4D5F}"/>
          </ac:spMkLst>
        </pc:spChg>
        <pc:spChg chg="mod">
          <ac:chgData name="Chris Mitchell" userId="7698eaff-15ef-4aaa-a9a1-be5b0bddb99a" providerId="ADAL" clId="{15FFC333-6EB2-4C1A-A037-48ABAB2983E4}" dt="2021-10-14T16:20:48.835" v="11762"/>
          <ac:spMkLst>
            <pc:docMk/>
            <pc:sldMk cId="4033349449" sldId="2076138482"/>
            <ac:spMk id="71" creationId="{A060D25E-3DC3-4443-AB78-24A95690B95B}"/>
          </ac:spMkLst>
        </pc:spChg>
        <pc:spChg chg="mod">
          <ac:chgData name="Chris Mitchell" userId="7698eaff-15ef-4aaa-a9a1-be5b0bddb99a" providerId="ADAL" clId="{15FFC333-6EB2-4C1A-A037-48ABAB2983E4}" dt="2021-10-14T16:20:48.835" v="11762"/>
          <ac:spMkLst>
            <pc:docMk/>
            <pc:sldMk cId="4033349449" sldId="2076138482"/>
            <ac:spMk id="72" creationId="{2CFD4A1D-35DF-471D-B53D-00FF7E5DE542}"/>
          </ac:spMkLst>
        </pc:spChg>
        <pc:spChg chg="mod">
          <ac:chgData name="Chris Mitchell" userId="7698eaff-15ef-4aaa-a9a1-be5b0bddb99a" providerId="ADAL" clId="{15FFC333-6EB2-4C1A-A037-48ABAB2983E4}" dt="2021-10-14T16:20:48.835" v="11762"/>
          <ac:spMkLst>
            <pc:docMk/>
            <pc:sldMk cId="4033349449" sldId="2076138482"/>
            <ac:spMk id="73" creationId="{9ADE096C-7DDE-4AE1-B20A-5D39D0F5032C}"/>
          </ac:spMkLst>
        </pc:spChg>
        <pc:spChg chg="mod">
          <ac:chgData name="Chris Mitchell" userId="7698eaff-15ef-4aaa-a9a1-be5b0bddb99a" providerId="ADAL" clId="{15FFC333-6EB2-4C1A-A037-48ABAB2983E4}" dt="2021-10-14T16:20:48.835" v="11762"/>
          <ac:spMkLst>
            <pc:docMk/>
            <pc:sldMk cId="4033349449" sldId="2076138482"/>
            <ac:spMk id="74" creationId="{122525BC-1E7D-4EF0-9CBD-B3B14BD2D3AC}"/>
          </ac:spMkLst>
        </pc:spChg>
        <pc:spChg chg="mod">
          <ac:chgData name="Chris Mitchell" userId="7698eaff-15ef-4aaa-a9a1-be5b0bddb99a" providerId="ADAL" clId="{15FFC333-6EB2-4C1A-A037-48ABAB2983E4}" dt="2021-10-14T16:20:48.835" v="11762"/>
          <ac:spMkLst>
            <pc:docMk/>
            <pc:sldMk cId="4033349449" sldId="2076138482"/>
            <ac:spMk id="75" creationId="{BA376DCD-76FD-4022-8312-72E1A5972A91}"/>
          </ac:spMkLst>
        </pc:spChg>
        <pc:spChg chg="mod">
          <ac:chgData name="Chris Mitchell" userId="7698eaff-15ef-4aaa-a9a1-be5b0bddb99a" providerId="ADAL" clId="{15FFC333-6EB2-4C1A-A037-48ABAB2983E4}" dt="2021-10-14T16:20:48.835" v="11762"/>
          <ac:spMkLst>
            <pc:docMk/>
            <pc:sldMk cId="4033349449" sldId="2076138482"/>
            <ac:spMk id="76" creationId="{C1E29313-83C2-4C45-B815-128169F8D3E2}"/>
          </ac:spMkLst>
        </pc:spChg>
        <pc:spChg chg="mod">
          <ac:chgData name="Chris Mitchell" userId="7698eaff-15ef-4aaa-a9a1-be5b0bddb99a" providerId="ADAL" clId="{15FFC333-6EB2-4C1A-A037-48ABAB2983E4}" dt="2021-10-14T16:20:48.835" v="11762"/>
          <ac:spMkLst>
            <pc:docMk/>
            <pc:sldMk cId="4033349449" sldId="2076138482"/>
            <ac:spMk id="77" creationId="{88A12052-8C2C-407E-B2ED-9EE8757616F9}"/>
          </ac:spMkLst>
        </pc:spChg>
        <pc:spChg chg="mod">
          <ac:chgData name="Chris Mitchell" userId="7698eaff-15ef-4aaa-a9a1-be5b0bddb99a" providerId="ADAL" clId="{15FFC333-6EB2-4C1A-A037-48ABAB2983E4}" dt="2021-10-14T16:20:48.835" v="11762"/>
          <ac:spMkLst>
            <pc:docMk/>
            <pc:sldMk cId="4033349449" sldId="2076138482"/>
            <ac:spMk id="78" creationId="{5BF5763B-9E24-4A92-BE76-5E22E50ACCF6}"/>
          </ac:spMkLst>
        </pc:spChg>
        <pc:spChg chg="mod">
          <ac:chgData name="Chris Mitchell" userId="7698eaff-15ef-4aaa-a9a1-be5b0bddb99a" providerId="ADAL" clId="{15FFC333-6EB2-4C1A-A037-48ABAB2983E4}" dt="2021-10-14T16:20:48.835" v="11762"/>
          <ac:spMkLst>
            <pc:docMk/>
            <pc:sldMk cId="4033349449" sldId="2076138482"/>
            <ac:spMk id="81" creationId="{FC21ABBD-21AE-4820-ADDE-6971592C29AD}"/>
          </ac:spMkLst>
        </pc:spChg>
        <pc:spChg chg="mod">
          <ac:chgData name="Chris Mitchell" userId="7698eaff-15ef-4aaa-a9a1-be5b0bddb99a" providerId="ADAL" clId="{15FFC333-6EB2-4C1A-A037-48ABAB2983E4}" dt="2021-10-14T16:20:48.835" v="11762"/>
          <ac:spMkLst>
            <pc:docMk/>
            <pc:sldMk cId="4033349449" sldId="2076138482"/>
            <ac:spMk id="82" creationId="{15B0F318-C27F-4785-9F22-D642BFC6122B}"/>
          </ac:spMkLst>
        </pc:spChg>
        <pc:spChg chg="mod">
          <ac:chgData name="Chris Mitchell" userId="7698eaff-15ef-4aaa-a9a1-be5b0bddb99a" providerId="ADAL" clId="{15FFC333-6EB2-4C1A-A037-48ABAB2983E4}" dt="2021-10-14T16:20:48.835" v="11762"/>
          <ac:spMkLst>
            <pc:docMk/>
            <pc:sldMk cId="4033349449" sldId="2076138482"/>
            <ac:spMk id="83" creationId="{4D192943-DFDE-4255-9DC3-7ECA7474A10E}"/>
          </ac:spMkLst>
        </pc:spChg>
        <pc:spChg chg="mod">
          <ac:chgData name="Chris Mitchell" userId="7698eaff-15ef-4aaa-a9a1-be5b0bddb99a" providerId="ADAL" clId="{15FFC333-6EB2-4C1A-A037-48ABAB2983E4}" dt="2021-10-14T16:20:48.835" v="11762"/>
          <ac:spMkLst>
            <pc:docMk/>
            <pc:sldMk cId="4033349449" sldId="2076138482"/>
            <ac:spMk id="84" creationId="{E458E270-1169-463C-9728-7430A5840F38}"/>
          </ac:spMkLst>
        </pc:spChg>
        <pc:spChg chg="mod">
          <ac:chgData name="Chris Mitchell" userId="7698eaff-15ef-4aaa-a9a1-be5b0bddb99a" providerId="ADAL" clId="{15FFC333-6EB2-4C1A-A037-48ABAB2983E4}" dt="2021-10-14T16:20:48.835" v="11762"/>
          <ac:spMkLst>
            <pc:docMk/>
            <pc:sldMk cId="4033349449" sldId="2076138482"/>
            <ac:spMk id="85" creationId="{42F110C3-F6A3-4EA4-868F-4C9D130C85AD}"/>
          </ac:spMkLst>
        </pc:spChg>
        <pc:spChg chg="add mod">
          <ac:chgData name="Chris Mitchell" userId="7698eaff-15ef-4aaa-a9a1-be5b0bddb99a" providerId="ADAL" clId="{15FFC333-6EB2-4C1A-A037-48ABAB2983E4}" dt="2021-10-14T16:21:57.609" v="11773" actId="207"/>
          <ac:spMkLst>
            <pc:docMk/>
            <pc:sldMk cId="4033349449" sldId="2076138482"/>
            <ac:spMk id="86" creationId="{0E8D6552-E2BE-43F3-9522-F57A5AF3E567}"/>
          </ac:spMkLst>
        </pc:spChg>
        <pc:spChg chg="mod">
          <ac:chgData name="Chris Mitchell" userId="7698eaff-15ef-4aaa-a9a1-be5b0bddb99a" providerId="ADAL" clId="{15FFC333-6EB2-4C1A-A037-48ABAB2983E4}" dt="2021-10-14T16:21:30.494" v="11768" actId="207"/>
          <ac:spMkLst>
            <pc:docMk/>
            <pc:sldMk cId="4033349449" sldId="2076138482"/>
            <ac:spMk id="88" creationId="{AB80E6C0-9C88-4F42-9E9A-DCFA2A36727B}"/>
          </ac:spMkLst>
        </pc:spChg>
        <pc:spChg chg="mod">
          <ac:chgData name="Chris Mitchell" userId="7698eaff-15ef-4aaa-a9a1-be5b0bddb99a" providerId="ADAL" clId="{15FFC333-6EB2-4C1A-A037-48ABAB2983E4}" dt="2021-10-14T16:22:36.886" v="11783" actId="1076"/>
          <ac:spMkLst>
            <pc:docMk/>
            <pc:sldMk cId="4033349449" sldId="2076138482"/>
            <ac:spMk id="92" creationId="{4F2A9672-2F44-4564-A660-6F48EAC608C5}"/>
          </ac:spMkLst>
        </pc:spChg>
        <pc:spChg chg="mod">
          <ac:chgData name="Chris Mitchell" userId="7698eaff-15ef-4aaa-a9a1-be5b0bddb99a" providerId="ADAL" clId="{15FFC333-6EB2-4C1A-A037-48ABAB2983E4}" dt="2021-10-14T16:22:36.886" v="11783" actId="1076"/>
          <ac:spMkLst>
            <pc:docMk/>
            <pc:sldMk cId="4033349449" sldId="2076138482"/>
            <ac:spMk id="103" creationId="{F3896FE8-058F-4075-B4BB-6385F46D2FB6}"/>
          </ac:spMkLst>
        </pc:spChg>
        <pc:spChg chg="mod">
          <ac:chgData name="Chris Mitchell" userId="7698eaff-15ef-4aaa-a9a1-be5b0bddb99a" providerId="ADAL" clId="{15FFC333-6EB2-4C1A-A037-48ABAB2983E4}" dt="2021-10-14T16:22:36.886" v="11783" actId="1076"/>
          <ac:spMkLst>
            <pc:docMk/>
            <pc:sldMk cId="4033349449" sldId="2076138482"/>
            <ac:spMk id="104" creationId="{6FC90EAE-E2B8-4090-98A6-6FCDD5478F33}"/>
          </ac:spMkLst>
        </pc:spChg>
        <pc:spChg chg="mod">
          <ac:chgData name="Chris Mitchell" userId="7698eaff-15ef-4aaa-a9a1-be5b0bddb99a" providerId="ADAL" clId="{15FFC333-6EB2-4C1A-A037-48ABAB2983E4}" dt="2021-10-14T16:22:36.886" v="11783" actId="1076"/>
          <ac:spMkLst>
            <pc:docMk/>
            <pc:sldMk cId="4033349449" sldId="2076138482"/>
            <ac:spMk id="105" creationId="{40DAE01F-7BA0-4553-8175-4BBB6E29E137}"/>
          </ac:spMkLst>
        </pc:spChg>
        <pc:spChg chg="mod">
          <ac:chgData name="Chris Mitchell" userId="7698eaff-15ef-4aaa-a9a1-be5b0bddb99a" providerId="ADAL" clId="{15FFC333-6EB2-4C1A-A037-48ABAB2983E4}" dt="2021-10-14T16:22:36.886" v="11783" actId="1076"/>
          <ac:spMkLst>
            <pc:docMk/>
            <pc:sldMk cId="4033349449" sldId="2076138482"/>
            <ac:spMk id="106" creationId="{E7498702-AB89-4F30-9660-18D0B07910EA}"/>
          </ac:spMkLst>
        </pc:spChg>
        <pc:spChg chg="mod">
          <ac:chgData name="Chris Mitchell" userId="7698eaff-15ef-4aaa-a9a1-be5b0bddb99a" providerId="ADAL" clId="{15FFC333-6EB2-4C1A-A037-48ABAB2983E4}" dt="2021-10-14T16:22:36.886" v="11783" actId="1076"/>
          <ac:spMkLst>
            <pc:docMk/>
            <pc:sldMk cId="4033349449" sldId="2076138482"/>
            <ac:spMk id="109" creationId="{48B1F474-D63E-4540-AB99-17EC619D27A3}"/>
          </ac:spMkLst>
        </pc:spChg>
        <pc:spChg chg="mod">
          <ac:chgData name="Chris Mitchell" userId="7698eaff-15ef-4aaa-a9a1-be5b0bddb99a" providerId="ADAL" clId="{15FFC333-6EB2-4C1A-A037-48ABAB2983E4}" dt="2021-10-14T16:22:36.886" v="11783" actId="1076"/>
          <ac:spMkLst>
            <pc:docMk/>
            <pc:sldMk cId="4033349449" sldId="2076138482"/>
            <ac:spMk id="110" creationId="{8860D75A-1CF0-4627-9B50-870B09FE1343}"/>
          </ac:spMkLst>
        </pc:spChg>
        <pc:spChg chg="mod">
          <ac:chgData name="Chris Mitchell" userId="7698eaff-15ef-4aaa-a9a1-be5b0bddb99a" providerId="ADAL" clId="{15FFC333-6EB2-4C1A-A037-48ABAB2983E4}" dt="2021-10-14T16:22:36.886" v="11783" actId="1076"/>
          <ac:spMkLst>
            <pc:docMk/>
            <pc:sldMk cId="4033349449" sldId="2076138482"/>
            <ac:spMk id="111" creationId="{36DD9280-1C94-4F39-BFA4-1C18E8B4E684}"/>
          </ac:spMkLst>
        </pc:spChg>
        <pc:spChg chg="mod">
          <ac:chgData name="Chris Mitchell" userId="7698eaff-15ef-4aaa-a9a1-be5b0bddb99a" providerId="ADAL" clId="{15FFC333-6EB2-4C1A-A037-48ABAB2983E4}" dt="2021-10-14T16:22:36.886" v="11783" actId="1076"/>
          <ac:spMkLst>
            <pc:docMk/>
            <pc:sldMk cId="4033349449" sldId="2076138482"/>
            <ac:spMk id="112" creationId="{1E63F1F5-94F0-44F4-AFBC-F275F6783ACB}"/>
          </ac:spMkLst>
        </pc:spChg>
        <pc:spChg chg="mod">
          <ac:chgData name="Chris Mitchell" userId="7698eaff-15ef-4aaa-a9a1-be5b0bddb99a" providerId="ADAL" clId="{15FFC333-6EB2-4C1A-A037-48ABAB2983E4}" dt="2021-10-14T16:22:36.886" v="11783" actId="1076"/>
          <ac:spMkLst>
            <pc:docMk/>
            <pc:sldMk cId="4033349449" sldId="2076138482"/>
            <ac:spMk id="113" creationId="{A3FBBEED-A8C1-4592-A913-9B1A642BC944}"/>
          </ac:spMkLst>
        </pc:spChg>
        <pc:spChg chg="mod">
          <ac:chgData name="Chris Mitchell" userId="7698eaff-15ef-4aaa-a9a1-be5b0bddb99a" providerId="ADAL" clId="{15FFC333-6EB2-4C1A-A037-48ABAB2983E4}" dt="2021-10-14T16:22:36.886" v="11783" actId="1076"/>
          <ac:spMkLst>
            <pc:docMk/>
            <pc:sldMk cId="4033349449" sldId="2076138482"/>
            <ac:spMk id="116" creationId="{DC4842B2-7CB4-4AE9-AED4-9D7DA9080971}"/>
          </ac:spMkLst>
        </pc:spChg>
        <pc:spChg chg="mod">
          <ac:chgData name="Chris Mitchell" userId="7698eaff-15ef-4aaa-a9a1-be5b0bddb99a" providerId="ADAL" clId="{15FFC333-6EB2-4C1A-A037-48ABAB2983E4}" dt="2021-10-14T16:22:36.886" v="11783" actId="1076"/>
          <ac:spMkLst>
            <pc:docMk/>
            <pc:sldMk cId="4033349449" sldId="2076138482"/>
            <ac:spMk id="118" creationId="{6603FAD4-BF00-492B-ABAD-B2D64C7A8F45}"/>
          </ac:spMkLst>
        </pc:spChg>
        <pc:spChg chg="mod">
          <ac:chgData name="Chris Mitchell" userId="7698eaff-15ef-4aaa-a9a1-be5b0bddb99a" providerId="ADAL" clId="{15FFC333-6EB2-4C1A-A037-48ABAB2983E4}" dt="2021-10-14T16:22:36.886" v="11783" actId="1076"/>
          <ac:spMkLst>
            <pc:docMk/>
            <pc:sldMk cId="4033349449" sldId="2076138482"/>
            <ac:spMk id="119" creationId="{C9A8A4FA-913A-40A7-A1C3-2E78CB154566}"/>
          </ac:spMkLst>
        </pc:spChg>
        <pc:spChg chg="mod">
          <ac:chgData name="Chris Mitchell" userId="7698eaff-15ef-4aaa-a9a1-be5b0bddb99a" providerId="ADAL" clId="{15FFC333-6EB2-4C1A-A037-48ABAB2983E4}" dt="2021-10-14T16:22:36.886" v="11783" actId="1076"/>
          <ac:spMkLst>
            <pc:docMk/>
            <pc:sldMk cId="4033349449" sldId="2076138482"/>
            <ac:spMk id="120" creationId="{6E5A182A-5DE7-4E82-A807-EABC9240E792}"/>
          </ac:spMkLst>
        </pc:spChg>
        <pc:spChg chg="mod">
          <ac:chgData name="Chris Mitchell" userId="7698eaff-15ef-4aaa-a9a1-be5b0bddb99a" providerId="ADAL" clId="{15FFC333-6EB2-4C1A-A037-48ABAB2983E4}" dt="2021-10-14T16:22:36.886" v="11783" actId="1076"/>
          <ac:spMkLst>
            <pc:docMk/>
            <pc:sldMk cId="4033349449" sldId="2076138482"/>
            <ac:spMk id="122" creationId="{F4AB17D3-A51C-40F2-907C-9409D69A44C5}"/>
          </ac:spMkLst>
        </pc:spChg>
        <pc:spChg chg="mod">
          <ac:chgData name="Chris Mitchell" userId="7698eaff-15ef-4aaa-a9a1-be5b0bddb99a" providerId="ADAL" clId="{15FFC333-6EB2-4C1A-A037-48ABAB2983E4}" dt="2021-10-14T16:22:36.886" v="11783" actId="1076"/>
          <ac:spMkLst>
            <pc:docMk/>
            <pc:sldMk cId="4033349449" sldId="2076138482"/>
            <ac:spMk id="123" creationId="{5214DAF2-A816-4D99-89ED-22D1CC16AECA}"/>
          </ac:spMkLst>
        </pc:spChg>
        <pc:spChg chg="mod">
          <ac:chgData name="Chris Mitchell" userId="7698eaff-15ef-4aaa-a9a1-be5b0bddb99a" providerId="ADAL" clId="{15FFC333-6EB2-4C1A-A037-48ABAB2983E4}" dt="2021-10-14T16:22:36.886" v="11783" actId="1076"/>
          <ac:spMkLst>
            <pc:docMk/>
            <pc:sldMk cId="4033349449" sldId="2076138482"/>
            <ac:spMk id="124" creationId="{9D74E8A7-E9D8-4E3A-9C56-2476A601A7EA}"/>
          </ac:spMkLst>
        </pc:spChg>
        <pc:spChg chg="mod">
          <ac:chgData name="Chris Mitchell" userId="7698eaff-15ef-4aaa-a9a1-be5b0bddb99a" providerId="ADAL" clId="{15FFC333-6EB2-4C1A-A037-48ABAB2983E4}" dt="2021-10-14T16:22:36.886" v="11783" actId="1076"/>
          <ac:spMkLst>
            <pc:docMk/>
            <pc:sldMk cId="4033349449" sldId="2076138482"/>
            <ac:spMk id="125" creationId="{42E80DC4-6D64-4B18-B4B7-1000C71E7AB0}"/>
          </ac:spMkLst>
        </pc:spChg>
        <pc:spChg chg="mod">
          <ac:chgData name="Chris Mitchell" userId="7698eaff-15ef-4aaa-a9a1-be5b0bddb99a" providerId="ADAL" clId="{15FFC333-6EB2-4C1A-A037-48ABAB2983E4}" dt="2021-10-14T16:22:36.886" v="11783" actId="1076"/>
          <ac:spMkLst>
            <pc:docMk/>
            <pc:sldMk cId="4033349449" sldId="2076138482"/>
            <ac:spMk id="126" creationId="{0356B634-1EE2-4B13-9A64-39AF48D2E46F}"/>
          </ac:spMkLst>
        </pc:spChg>
        <pc:spChg chg="mod">
          <ac:chgData name="Chris Mitchell" userId="7698eaff-15ef-4aaa-a9a1-be5b0bddb99a" providerId="ADAL" clId="{15FFC333-6EB2-4C1A-A037-48ABAB2983E4}" dt="2021-10-14T16:22:36.886" v="11783" actId="1076"/>
          <ac:spMkLst>
            <pc:docMk/>
            <pc:sldMk cId="4033349449" sldId="2076138482"/>
            <ac:spMk id="127" creationId="{7AC3D29E-A65A-4D9E-A8EC-5BFD2D8AF470}"/>
          </ac:spMkLst>
        </pc:spChg>
        <pc:spChg chg="mod">
          <ac:chgData name="Chris Mitchell" userId="7698eaff-15ef-4aaa-a9a1-be5b0bddb99a" providerId="ADAL" clId="{15FFC333-6EB2-4C1A-A037-48ABAB2983E4}" dt="2021-10-14T16:22:36.886" v="11783" actId="1076"/>
          <ac:spMkLst>
            <pc:docMk/>
            <pc:sldMk cId="4033349449" sldId="2076138482"/>
            <ac:spMk id="128" creationId="{32B9B9A2-E06A-46F0-9B4D-0DE4AA538747}"/>
          </ac:spMkLst>
        </pc:spChg>
        <pc:spChg chg="mod">
          <ac:chgData name="Chris Mitchell" userId="7698eaff-15ef-4aaa-a9a1-be5b0bddb99a" providerId="ADAL" clId="{15FFC333-6EB2-4C1A-A037-48ABAB2983E4}" dt="2021-10-14T16:22:36.886" v="11783" actId="1076"/>
          <ac:spMkLst>
            <pc:docMk/>
            <pc:sldMk cId="4033349449" sldId="2076138482"/>
            <ac:spMk id="129" creationId="{158AFB71-9C65-4980-B911-962310516211}"/>
          </ac:spMkLst>
        </pc:spChg>
        <pc:spChg chg="mod">
          <ac:chgData name="Chris Mitchell" userId="7698eaff-15ef-4aaa-a9a1-be5b0bddb99a" providerId="ADAL" clId="{15FFC333-6EB2-4C1A-A037-48ABAB2983E4}" dt="2021-10-14T16:22:36.886" v="11783" actId="1076"/>
          <ac:spMkLst>
            <pc:docMk/>
            <pc:sldMk cId="4033349449" sldId="2076138482"/>
            <ac:spMk id="130" creationId="{FEB04679-0ECD-43BA-A176-D6441B979264}"/>
          </ac:spMkLst>
        </pc:spChg>
        <pc:spChg chg="mod">
          <ac:chgData name="Chris Mitchell" userId="7698eaff-15ef-4aaa-a9a1-be5b0bddb99a" providerId="ADAL" clId="{15FFC333-6EB2-4C1A-A037-48ABAB2983E4}" dt="2021-10-14T16:22:36.886" v="11783" actId="1076"/>
          <ac:spMkLst>
            <pc:docMk/>
            <pc:sldMk cId="4033349449" sldId="2076138482"/>
            <ac:spMk id="131" creationId="{4F61FDC4-75FC-4B52-9CD9-BFEA048156F6}"/>
          </ac:spMkLst>
        </pc:spChg>
        <pc:spChg chg="mod">
          <ac:chgData name="Chris Mitchell" userId="7698eaff-15ef-4aaa-a9a1-be5b0bddb99a" providerId="ADAL" clId="{15FFC333-6EB2-4C1A-A037-48ABAB2983E4}" dt="2021-10-14T16:22:36.886" v="11783" actId="1076"/>
          <ac:spMkLst>
            <pc:docMk/>
            <pc:sldMk cId="4033349449" sldId="2076138482"/>
            <ac:spMk id="132" creationId="{94194019-EFCC-4503-93C0-ACE14575D12E}"/>
          </ac:spMkLst>
        </pc:spChg>
        <pc:spChg chg="mod">
          <ac:chgData name="Chris Mitchell" userId="7698eaff-15ef-4aaa-a9a1-be5b0bddb99a" providerId="ADAL" clId="{15FFC333-6EB2-4C1A-A037-48ABAB2983E4}" dt="2021-10-14T16:22:36.886" v="11783" actId="1076"/>
          <ac:spMkLst>
            <pc:docMk/>
            <pc:sldMk cId="4033349449" sldId="2076138482"/>
            <ac:spMk id="133" creationId="{9CA24417-C32C-4F0E-BEA2-1E294E90E5F6}"/>
          </ac:spMkLst>
        </pc:spChg>
        <pc:spChg chg="mod">
          <ac:chgData name="Chris Mitchell" userId="7698eaff-15ef-4aaa-a9a1-be5b0bddb99a" providerId="ADAL" clId="{15FFC333-6EB2-4C1A-A037-48ABAB2983E4}" dt="2021-10-14T16:22:36.886" v="11783" actId="1076"/>
          <ac:spMkLst>
            <pc:docMk/>
            <pc:sldMk cId="4033349449" sldId="2076138482"/>
            <ac:spMk id="134" creationId="{4C6B566E-53B9-455C-B279-DF184BD0CFF2}"/>
          </ac:spMkLst>
        </pc:spChg>
        <pc:spChg chg="mod">
          <ac:chgData name="Chris Mitchell" userId="7698eaff-15ef-4aaa-a9a1-be5b0bddb99a" providerId="ADAL" clId="{15FFC333-6EB2-4C1A-A037-48ABAB2983E4}" dt="2021-10-14T16:22:36.886" v="11783" actId="1076"/>
          <ac:spMkLst>
            <pc:docMk/>
            <pc:sldMk cId="4033349449" sldId="2076138482"/>
            <ac:spMk id="135" creationId="{38BC2997-31BA-43CD-9E7B-49A07C2C4629}"/>
          </ac:spMkLst>
        </pc:spChg>
        <pc:spChg chg="mod">
          <ac:chgData name="Chris Mitchell" userId="7698eaff-15ef-4aaa-a9a1-be5b0bddb99a" providerId="ADAL" clId="{15FFC333-6EB2-4C1A-A037-48ABAB2983E4}" dt="2021-10-14T16:22:36.886" v="11783" actId="1076"/>
          <ac:spMkLst>
            <pc:docMk/>
            <pc:sldMk cId="4033349449" sldId="2076138482"/>
            <ac:spMk id="136" creationId="{4BCF49CB-1C70-4A11-91A4-917722541B1D}"/>
          </ac:spMkLst>
        </pc:spChg>
        <pc:spChg chg="mod">
          <ac:chgData name="Chris Mitchell" userId="7698eaff-15ef-4aaa-a9a1-be5b0bddb99a" providerId="ADAL" clId="{15FFC333-6EB2-4C1A-A037-48ABAB2983E4}" dt="2021-10-14T16:22:36.886" v="11783" actId="1076"/>
          <ac:spMkLst>
            <pc:docMk/>
            <pc:sldMk cId="4033349449" sldId="2076138482"/>
            <ac:spMk id="137" creationId="{0F7B5368-E1C6-4E7D-9FFF-5FF1A34E90FF}"/>
          </ac:spMkLst>
        </pc:spChg>
        <pc:spChg chg="mod">
          <ac:chgData name="Chris Mitchell" userId="7698eaff-15ef-4aaa-a9a1-be5b0bddb99a" providerId="ADAL" clId="{15FFC333-6EB2-4C1A-A037-48ABAB2983E4}" dt="2021-10-14T16:22:36.886" v="11783" actId="1076"/>
          <ac:spMkLst>
            <pc:docMk/>
            <pc:sldMk cId="4033349449" sldId="2076138482"/>
            <ac:spMk id="138" creationId="{1FDF91AA-F7D9-4D3A-BCB5-DD178556F68F}"/>
          </ac:spMkLst>
        </pc:spChg>
        <pc:spChg chg="mod">
          <ac:chgData name="Chris Mitchell" userId="7698eaff-15ef-4aaa-a9a1-be5b0bddb99a" providerId="ADAL" clId="{15FFC333-6EB2-4C1A-A037-48ABAB2983E4}" dt="2021-10-14T16:22:36.886" v="11783" actId="1076"/>
          <ac:spMkLst>
            <pc:docMk/>
            <pc:sldMk cId="4033349449" sldId="2076138482"/>
            <ac:spMk id="139" creationId="{E365EF30-0344-4471-9DFC-AA0F2A93CE77}"/>
          </ac:spMkLst>
        </pc:spChg>
        <pc:spChg chg="mod">
          <ac:chgData name="Chris Mitchell" userId="7698eaff-15ef-4aaa-a9a1-be5b0bddb99a" providerId="ADAL" clId="{15FFC333-6EB2-4C1A-A037-48ABAB2983E4}" dt="2021-10-14T16:22:36.886" v="11783" actId="1076"/>
          <ac:spMkLst>
            <pc:docMk/>
            <pc:sldMk cId="4033349449" sldId="2076138482"/>
            <ac:spMk id="140" creationId="{3FFB03DE-9A2F-4E2B-AE97-259677FBC659}"/>
          </ac:spMkLst>
        </pc:spChg>
        <pc:spChg chg="mod">
          <ac:chgData name="Chris Mitchell" userId="7698eaff-15ef-4aaa-a9a1-be5b0bddb99a" providerId="ADAL" clId="{15FFC333-6EB2-4C1A-A037-48ABAB2983E4}" dt="2021-10-14T16:22:36.886" v="11783" actId="1076"/>
          <ac:spMkLst>
            <pc:docMk/>
            <pc:sldMk cId="4033349449" sldId="2076138482"/>
            <ac:spMk id="141" creationId="{15ED60F9-299B-46FA-870F-DFC934225C10}"/>
          </ac:spMkLst>
        </pc:spChg>
        <pc:spChg chg="mod">
          <ac:chgData name="Chris Mitchell" userId="7698eaff-15ef-4aaa-a9a1-be5b0bddb99a" providerId="ADAL" clId="{15FFC333-6EB2-4C1A-A037-48ABAB2983E4}" dt="2021-10-14T16:22:36.886" v="11783" actId="1076"/>
          <ac:spMkLst>
            <pc:docMk/>
            <pc:sldMk cId="4033349449" sldId="2076138482"/>
            <ac:spMk id="142" creationId="{FCEF76F4-44DD-45D1-89EC-796FD2F86FA8}"/>
          </ac:spMkLst>
        </pc:spChg>
        <pc:spChg chg="mod">
          <ac:chgData name="Chris Mitchell" userId="7698eaff-15ef-4aaa-a9a1-be5b0bddb99a" providerId="ADAL" clId="{15FFC333-6EB2-4C1A-A037-48ABAB2983E4}" dt="2021-10-14T16:22:36.886" v="11783" actId="1076"/>
          <ac:spMkLst>
            <pc:docMk/>
            <pc:sldMk cId="4033349449" sldId="2076138482"/>
            <ac:spMk id="143" creationId="{0937EB38-775F-41C9-9CDC-54CCC9F8F560}"/>
          </ac:spMkLst>
        </pc:spChg>
        <pc:spChg chg="mod">
          <ac:chgData name="Chris Mitchell" userId="7698eaff-15ef-4aaa-a9a1-be5b0bddb99a" providerId="ADAL" clId="{15FFC333-6EB2-4C1A-A037-48ABAB2983E4}" dt="2021-10-14T16:22:36.886" v="11783" actId="1076"/>
          <ac:spMkLst>
            <pc:docMk/>
            <pc:sldMk cId="4033349449" sldId="2076138482"/>
            <ac:spMk id="144" creationId="{F7310145-6E74-4BCD-ABEF-5BF4E0B83030}"/>
          </ac:spMkLst>
        </pc:spChg>
        <pc:spChg chg="mod">
          <ac:chgData name="Chris Mitchell" userId="7698eaff-15ef-4aaa-a9a1-be5b0bddb99a" providerId="ADAL" clId="{15FFC333-6EB2-4C1A-A037-48ABAB2983E4}" dt="2021-10-14T16:22:36.886" v="11783" actId="1076"/>
          <ac:spMkLst>
            <pc:docMk/>
            <pc:sldMk cId="4033349449" sldId="2076138482"/>
            <ac:spMk id="145" creationId="{753CF173-9E5A-48EB-9402-8E48D01D0293}"/>
          </ac:spMkLst>
        </pc:spChg>
        <pc:spChg chg="mod">
          <ac:chgData name="Chris Mitchell" userId="7698eaff-15ef-4aaa-a9a1-be5b0bddb99a" providerId="ADAL" clId="{15FFC333-6EB2-4C1A-A037-48ABAB2983E4}" dt="2021-10-14T16:22:36.886" v="11783" actId="1076"/>
          <ac:spMkLst>
            <pc:docMk/>
            <pc:sldMk cId="4033349449" sldId="2076138482"/>
            <ac:spMk id="146" creationId="{2614C9F9-E9A8-4F01-A802-C862DDFD4400}"/>
          </ac:spMkLst>
        </pc:spChg>
        <pc:spChg chg="mod">
          <ac:chgData name="Chris Mitchell" userId="7698eaff-15ef-4aaa-a9a1-be5b0bddb99a" providerId="ADAL" clId="{15FFC333-6EB2-4C1A-A037-48ABAB2983E4}" dt="2021-10-14T16:22:36.886" v="11783" actId="1076"/>
          <ac:spMkLst>
            <pc:docMk/>
            <pc:sldMk cId="4033349449" sldId="2076138482"/>
            <ac:spMk id="147" creationId="{88C8E46C-CBB1-4128-AB80-BE6B9EB4BAD6}"/>
          </ac:spMkLst>
        </pc:spChg>
        <pc:spChg chg="mod">
          <ac:chgData name="Chris Mitchell" userId="7698eaff-15ef-4aaa-a9a1-be5b0bddb99a" providerId="ADAL" clId="{15FFC333-6EB2-4C1A-A037-48ABAB2983E4}" dt="2021-10-14T16:22:36.886" v="11783" actId="1076"/>
          <ac:spMkLst>
            <pc:docMk/>
            <pc:sldMk cId="4033349449" sldId="2076138482"/>
            <ac:spMk id="150" creationId="{333F23DA-51FE-4234-AE3F-45EED6BC4735}"/>
          </ac:spMkLst>
        </pc:spChg>
        <pc:spChg chg="mod">
          <ac:chgData name="Chris Mitchell" userId="7698eaff-15ef-4aaa-a9a1-be5b0bddb99a" providerId="ADAL" clId="{15FFC333-6EB2-4C1A-A037-48ABAB2983E4}" dt="2021-10-14T16:22:36.886" v="11783" actId="1076"/>
          <ac:spMkLst>
            <pc:docMk/>
            <pc:sldMk cId="4033349449" sldId="2076138482"/>
            <ac:spMk id="151" creationId="{7DDEED47-E0A3-49CC-B417-CFE3CDF4AAB5}"/>
          </ac:spMkLst>
        </pc:spChg>
        <pc:spChg chg="mod">
          <ac:chgData name="Chris Mitchell" userId="7698eaff-15ef-4aaa-a9a1-be5b0bddb99a" providerId="ADAL" clId="{15FFC333-6EB2-4C1A-A037-48ABAB2983E4}" dt="2021-10-14T16:22:36.886" v="11783" actId="1076"/>
          <ac:spMkLst>
            <pc:docMk/>
            <pc:sldMk cId="4033349449" sldId="2076138482"/>
            <ac:spMk id="152" creationId="{D1A9BAC2-6A01-41EC-BD51-46FBFEB0C90C}"/>
          </ac:spMkLst>
        </pc:spChg>
        <pc:spChg chg="mod">
          <ac:chgData name="Chris Mitchell" userId="7698eaff-15ef-4aaa-a9a1-be5b0bddb99a" providerId="ADAL" clId="{15FFC333-6EB2-4C1A-A037-48ABAB2983E4}" dt="2021-10-14T16:22:36.886" v="11783" actId="1076"/>
          <ac:spMkLst>
            <pc:docMk/>
            <pc:sldMk cId="4033349449" sldId="2076138482"/>
            <ac:spMk id="153" creationId="{EED11205-739F-49DF-B4C3-37FC38E59DC2}"/>
          </ac:spMkLst>
        </pc:spChg>
        <pc:spChg chg="mod">
          <ac:chgData name="Chris Mitchell" userId="7698eaff-15ef-4aaa-a9a1-be5b0bddb99a" providerId="ADAL" clId="{15FFC333-6EB2-4C1A-A037-48ABAB2983E4}" dt="2021-10-14T16:22:36.886" v="11783" actId="1076"/>
          <ac:spMkLst>
            <pc:docMk/>
            <pc:sldMk cId="4033349449" sldId="2076138482"/>
            <ac:spMk id="154" creationId="{BBCAA2C6-399A-4CA0-9510-1CCFB3A66730}"/>
          </ac:spMkLst>
        </pc:spChg>
        <pc:grpChg chg="add del mod">
          <ac:chgData name="Chris Mitchell" userId="7698eaff-15ef-4aaa-a9a1-be5b0bddb99a" providerId="ADAL" clId="{15FFC333-6EB2-4C1A-A037-48ABAB2983E4}" dt="2021-10-14T16:20:52.338" v="11763"/>
          <ac:grpSpMkLst>
            <pc:docMk/>
            <pc:sldMk cId="4033349449" sldId="2076138482"/>
            <ac:grpSpMk id="16" creationId="{66DDD024-6820-4F14-8DEC-E57F45F4B62F}"/>
          </ac:grpSpMkLst>
        </pc:grpChg>
        <pc:grpChg chg="add del mod">
          <ac:chgData name="Chris Mitchell" userId="7698eaff-15ef-4aaa-a9a1-be5b0bddb99a" providerId="ADAL" clId="{15FFC333-6EB2-4C1A-A037-48ABAB2983E4}" dt="2021-10-14T16:20:52.338" v="11763"/>
          <ac:grpSpMkLst>
            <pc:docMk/>
            <pc:sldMk cId="4033349449" sldId="2076138482"/>
            <ac:grpSpMk id="20" creationId="{26D6C456-1439-442E-A3B4-D94B515D2971}"/>
          </ac:grpSpMkLst>
        </pc:grpChg>
        <pc:grpChg chg="mod">
          <ac:chgData name="Chris Mitchell" userId="7698eaff-15ef-4aaa-a9a1-be5b0bddb99a" providerId="ADAL" clId="{15FFC333-6EB2-4C1A-A037-48ABAB2983E4}" dt="2021-10-14T16:20:48.835" v="11762"/>
          <ac:grpSpMkLst>
            <pc:docMk/>
            <pc:sldMk cId="4033349449" sldId="2076138482"/>
            <ac:grpSpMk id="22" creationId="{EEA32059-D21A-419D-97F8-87A6DB494695}"/>
          </ac:grpSpMkLst>
        </pc:grpChg>
        <pc:grpChg chg="mod">
          <ac:chgData name="Chris Mitchell" userId="7698eaff-15ef-4aaa-a9a1-be5b0bddb99a" providerId="ADAL" clId="{15FFC333-6EB2-4C1A-A037-48ABAB2983E4}" dt="2021-10-14T16:20:48.835" v="11762"/>
          <ac:grpSpMkLst>
            <pc:docMk/>
            <pc:sldMk cId="4033349449" sldId="2076138482"/>
            <ac:grpSpMk id="26" creationId="{46E8BFD9-F7ED-45EE-8DB9-21497469D7CF}"/>
          </ac:grpSpMkLst>
        </pc:grpChg>
        <pc:grpChg chg="mod">
          <ac:chgData name="Chris Mitchell" userId="7698eaff-15ef-4aaa-a9a1-be5b0bddb99a" providerId="ADAL" clId="{15FFC333-6EB2-4C1A-A037-48ABAB2983E4}" dt="2021-10-14T16:20:48.835" v="11762"/>
          <ac:grpSpMkLst>
            <pc:docMk/>
            <pc:sldMk cId="4033349449" sldId="2076138482"/>
            <ac:grpSpMk id="27" creationId="{D63C7ADB-5768-455E-BC74-D0C54B1143B0}"/>
          </ac:grpSpMkLst>
        </pc:grpChg>
        <pc:grpChg chg="mod">
          <ac:chgData name="Chris Mitchell" userId="7698eaff-15ef-4aaa-a9a1-be5b0bddb99a" providerId="ADAL" clId="{15FFC333-6EB2-4C1A-A037-48ABAB2983E4}" dt="2021-10-14T16:20:48.835" v="11762"/>
          <ac:grpSpMkLst>
            <pc:docMk/>
            <pc:sldMk cId="4033349449" sldId="2076138482"/>
            <ac:grpSpMk id="30" creationId="{AE034C50-DD71-4B81-8AA9-D9C17D1038A3}"/>
          </ac:grpSpMkLst>
        </pc:grpChg>
        <pc:grpChg chg="mod">
          <ac:chgData name="Chris Mitchell" userId="7698eaff-15ef-4aaa-a9a1-be5b0bddb99a" providerId="ADAL" clId="{15FFC333-6EB2-4C1A-A037-48ABAB2983E4}" dt="2021-10-14T16:20:48.835" v="11762"/>
          <ac:grpSpMkLst>
            <pc:docMk/>
            <pc:sldMk cId="4033349449" sldId="2076138482"/>
            <ac:grpSpMk id="31" creationId="{F7F3B483-2176-4E3C-B22C-D4A5C16F366C}"/>
          </ac:grpSpMkLst>
        </pc:grpChg>
        <pc:grpChg chg="mod">
          <ac:chgData name="Chris Mitchell" userId="7698eaff-15ef-4aaa-a9a1-be5b0bddb99a" providerId="ADAL" clId="{15FFC333-6EB2-4C1A-A037-48ABAB2983E4}" dt="2021-10-14T16:20:48.835" v="11762"/>
          <ac:grpSpMkLst>
            <pc:docMk/>
            <pc:sldMk cId="4033349449" sldId="2076138482"/>
            <ac:grpSpMk id="46" creationId="{62DC6BDA-CF7D-4B4E-99A3-F3A658EB40F1}"/>
          </ac:grpSpMkLst>
        </pc:grpChg>
        <pc:grpChg chg="mod">
          <ac:chgData name="Chris Mitchell" userId="7698eaff-15ef-4aaa-a9a1-be5b0bddb99a" providerId="ADAL" clId="{15FFC333-6EB2-4C1A-A037-48ABAB2983E4}" dt="2021-10-14T16:20:48.835" v="11762"/>
          <ac:grpSpMkLst>
            <pc:docMk/>
            <pc:sldMk cId="4033349449" sldId="2076138482"/>
            <ac:grpSpMk id="48" creationId="{B2D21F28-41EF-4665-ABE5-BD3E325FACC9}"/>
          </ac:grpSpMkLst>
        </pc:grpChg>
        <pc:grpChg chg="mod">
          <ac:chgData name="Chris Mitchell" userId="7698eaff-15ef-4aaa-a9a1-be5b0bddb99a" providerId="ADAL" clId="{15FFC333-6EB2-4C1A-A037-48ABAB2983E4}" dt="2021-10-14T16:20:48.835" v="11762"/>
          <ac:grpSpMkLst>
            <pc:docMk/>
            <pc:sldMk cId="4033349449" sldId="2076138482"/>
            <ac:grpSpMk id="52" creationId="{63214C0E-2F55-4ECD-A65F-5B3824184C81}"/>
          </ac:grpSpMkLst>
        </pc:grpChg>
        <pc:grpChg chg="mod">
          <ac:chgData name="Chris Mitchell" userId="7698eaff-15ef-4aaa-a9a1-be5b0bddb99a" providerId="ADAL" clId="{15FFC333-6EB2-4C1A-A037-48ABAB2983E4}" dt="2021-10-14T16:20:48.835" v="11762"/>
          <ac:grpSpMkLst>
            <pc:docMk/>
            <pc:sldMk cId="4033349449" sldId="2076138482"/>
            <ac:grpSpMk id="80" creationId="{01D79A80-530E-4B96-8BAC-791E65AC9AB1}"/>
          </ac:grpSpMkLst>
        </pc:grpChg>
        <pc:grpChg chg="add mod">
          <ac:chgData name="Chris Mitchell" userId="7698eaff-15ef-4aaa-a9a1-be5b0bddb99a" providerId="ADAL" clId="{15FFC333-6EB2-4C1A-A037-48ABAB2983E4}" dt="2021-10-14T16:20:58.134" v="11764"/>
          <ac:grpSpMkLst>
            <pc:docMk/>
            <pc:sldMk cId="4033349449" sldId="2076138482"/>
            <ac:grpSpMk id="87" creationId="{B5D47136-E545-4787-9517-46F4C51570EC}"/>
          </ac:grpSpMkLst>
        </pc:grpChg>
        <pc:grpChg chg="add mod">
          <ac:chgData name="Chris Mitchell" userId="7698eaff-15ef-4aaa-a9a1-be5b0bddb99a" providerId="ADAL" clId="{15FFC333-6EB2-4C1A-A037-48ABAB2983E4}" dt="2021-10-14T16:22:36.886" v="11783" actId="1076"/>
          <ac:grpSpMkLst>
            <pc:docMk/>
            <pc:sldMk cId="4033349449" sldId="2076138482"/>
            <ac:grpSpMk id="90" creationId="{B47B1174-3B9B-4807-9DEF-FF195ACEBD92}"/>
          </ac:grpSpMkLst>
        </pc:grpChg>
        <pc:grpChg chg="mod">
          <ac:chgData name="Chris Mitchell" userId="7698eaff-15ef-4aaa-a9a1-be5b0bddb99a" providerId="ADAL" clId="{15FFC333-6EB2-4C1A-A037-48ABAB2983E4}" dt="2021-10-14T16:22:36.886" v="11783" actId="1076"/>
          <ac:grpSpMkLst>
            <pc:docMk/>
            <pc:sldMk cId="4033349449" sldId="2076138482"/>
            <ac:grpSpMk id="91" creationId="{162877F6-BAAB-4BCC-B671-712A71B26424}"/>
          </ac:grpSpMkLst>
        </pc:grpChg>
        <pc:grpChg chg="mod">
          <ac:chgData name="Chris Mitchell" userId="7698eaff-15ef-4aaa-a9a1-be5b0bddb99a" providerId="ADAL" clId="{15FFC333-6EB2-4C1A-A037-48ABAB2983E4}" dt="2021-10-14T16:22:36.886" v="11783" actId="1076"/>
          <ac:grpSpMkLst>
            <pc:docMk/>
            <pc:sldMk cId="4033349449" sldId="2076138482"/>
            <ac:grpSpMk id="95" creationId="{231AAB42-2277-436B-A31B-BC7C3042B917}"/>
          </ac:grpSpMkLst>
        </pc:grpChg>
        <pc:grpChg chg="mod">
          <ac:chgData name="Chris Mitchell" userId="7698eaff-15ef-4aaa-a9a1-be5b0bddb99a" providerId="ADAL" clId="{15FFC333-6EB2-4C1A-A037-48ABAB2983E4}" dt="2021-10-14T16:22:36.886" v="11783" actId="1076"/>
          <ac:grpSpMkLst>
            <pc:docMk/>
            <pc:sldMk cId="4033349449" sldId="2076138482"/>
            <ac:grpSpMk id="96" creationId="{A8680417-9411-4064-B380-E862F20DC771}"/>
          </ac:grpSpMkLst>
        </pc:grpChg>
        <pc:grpChg chg="mod">
          <ac:chgData name="Chris Mitchell" userId="7698eaff-15ef-4aaa-a9a1-be5b0bddb99a" providerId="ADAL" clId="{15FFC333-6EB2-4C1A-A037-48ABAB2983E4}" dt="2021-10-14T16:22:36.886" v="11783" actId="1076"/>
          <ac:grpSpMkLst>
            <pc:docMk/>
            <pc:sldMk cId="4033349449" sldId="2076138482"/>
            <ac:grpSpMk id="99" creationId="{2280066E-CCD1-4F3B-9D16-14BFAE5DB534}"/>
          </ac:grpSpMkLst>
        </pc:grpChg>
        <pc:grpChg chg="mod">
          <ac:chgData name="Chris Mitchell" userId="7698eaff-15ef-4aaa-a9a1-be5b0bddb99a" providerId="ADAL" clId="{15FFC333-6EB2-4C1A-A037-48ABAB2983E4}" dt="2021-10-14T16:22:36.886" v="11783" actId="1076"/>
          <ac:grpSpMkLst>
            <pc:docMk/>
            <pc:sldMk cId="4033349449" sldId="2076138482"/>
            <ac:grpSpMk id="100" creationId="{155124C9-0297-4C37-AA45-143B4355CD07}"/>
          </ac:grpSpMkLst>
        </pc:grpChg>
        <pc:grpChg chg="mod">
          <ac:chgData name="Chris Mitchell" userId="7698eaff-15ef-4aaa-a9a1-be5b0bddb99a" providerId="ADAL" clId="{15FFC333-6EB2-4C1A-A037-48ABAB2983E4}" dt="2021-10-14T16:22:36.886" v="11783" actId="1076"/>
          <ac:grpSpMkLst>
            <pc:docMk/>
            <pc:sldMk cId="4033349449" sldId="2076138482"/>
            <ac:grpSpMk id="115" creationId="{C3CFDEA6-D653-40AD-B78A-F95B9A0047EF}"/>
          </ac:grpSpMkLst>
        </pc:grpChg>
        <pc:grpChg chg="mod">
          <ac:chgData name="Chris Mitchell" userId="7698eaff-15ef-4aaa-a9a1-be5b0bddb99a" providerId="ADAL" clId="{15FFC333-6EB2-4C1A-A037-48ABAB2983E4}" dt="2021-10-14T16:22:36.886" v="11783" actId="1076"/>
          <ac:grpSpMkLst>
            <pc:docMk/>
            <pc:sldMk cId="4033349449" sldId="2076138482"/>
            <ac:grpSpMk id="117" creationId="{298F18EE-1A65-4681-A694-0B11070D517E}"/>
          </ac:grpSpMkLst>
        </pc:grpChg>
        <pc:grpChg chg="mod">
          <ac:chgData name="Chris Mitchell" userId="7698eaff-15ef-4aaa-a9a1-be5b0bddb99a" providerId="ADAL" clId="{15FFC333-6EB2-4C1A-A037-48ABAB2983E4}" dt="2021-10-14T16:22:36.886" v="11783" actId="1076"/>
          <ac:grpSpMkLst>
            <pc:docMk/>
            <pc:sldMk cId="4033349449" sldId="2076138482"/>
            <ac:grpSpMk id="121" creationId="{7F9F9A6C-50EA-4E7F-940E-7EAC9745F623}"/>
          </ac:grpSpMkLst>
        </pc:grpChg>
        <pc:grpChg chg="mod">
          <ac:chgData name="Chris Mitchell" userId="7698eaff-15ef-4aaa-a9a1-be5b0bddb99a" providerId="ADAL" clId="{15FFC333-6EB2-4C1A-A037-48ABAB2983E4}" dt="2021-10-14T16:22:36.886" v="11783" actId="1076"/>
          <ac:grpSpMkLst>
            <pc:docMk/>
            <pc:sldMk cId="4033349449" sldId="2076138482"/>
            <ac:grpSpMk id="149" creationId="{6B6D1D5A-7395-48D7-90C2-78492F269353}"/>
          </ac:grpSpMkLst>
        </pc:grpChg>
        <pc:grpChg chg="add mod">
          <ac:chgData name="Chris Mitchell" userId="7698eaff-15ef-4aaa-a9a1-be5b0bddb99a" providerId="ADAL" clId="{15FFC333-6EB2-4C1A-A037-48ABAB2983E4}" dt="2021-10-14T16:22:46.559" v="11785" actId="14100"/>
          <ac:grpSpMkLst>
            <pc:docMk/>
            <pc:sldMk cId="4033349449" sldId="2076138482"/>
            <ac:grpSpMk id="155" creationId="{7C7A27C9-91CA-4BB8-A3F0-E940552AB52C}"/>
          </ac:grpSpMkLst>
        </pc:grpChg>
        <pc:picChg chg="mod">
          <ac:chgData name="Chris Mitchell" userId="7698eaff-15ef-4aaa-a9a1-be5b0bddb99a" providerId="ADAL" clId="{15FFC333-6EB2-4C1A-A037-48ABAB2983E4}" dt="2021-10-14T16:20:48.835" v="11762"/>
          <ac:picMkLst>
            <pc:docMk/>
            <pc:sldMk cId="4033349449" sldId="2076138482"/>
            <ac:picMk id="39" creationId="{F00CC108-4F86-4B15-8EF6-4741848FCCBF}"/>
          </ac:picMkLst>
        </pc:picChg>
        <pc:picChg chg="mod">
          <ac:chgData name="Chris Mitchell" userId="7698eaff-15ef-4aaa-a9a1-be5b0bddb99a" providerId="ADAL" clId="{15FFC333-6EB2-4C1A-A037-48ABAB2983E4}" dt="2021-10-14T16:22:36.886" v="11783" actId="1076"/>
          <ac:picMkLst>
            <pc:docMk/>
            <pc:sldMk cId="4033349449" sldId="2076138482"/>
            <ac:picMk id="108" creationId="{7EFD8554-5162-4A5A-AEE0-E465FCF1F88E}"/>
          </ac:picMkLst>
        </pc:picChg>
        <pc:cxnChg chg="del">
          <ac:chgData name="Chris Mitchell" userId="7698eaff-15ef-4aaa-a9a1-be5b0bddb99a" providerId="ADAL" clId="{15FFC333-6EB2-4C1A-A037-48ABAB2983E4}" dt="2021-10-14T16:20:37.968" v="11761" actId="478"/>
          <ac:cxnSpMkLst>
            <pc:docMk/>
            <pc:sldMk cId="4033349449" sldId="2076138482"/>
            <ac:cxnSpMk id="18" creationId="{C9E227E8-AF59-214C-97C6-51E893E2D4CD}"/>
          </ac:cxnSpMkLst>
        </pc:cxnChg>
        <pc:cxnChg chg="mod">
          <ac:chgData name="Chris Mitchell" userId="7698eaff-15ef-4aaa-a9a1-be5b0bddb99a" providerId="ADAL" clId="{15FFC333-6EB2-4C1A-A037-48ABAB2983E4}" dt="2021-10-14T16:20:48.835" v="11762"/>
          <ac:cxnSpMkLst>
            <pc:docMk/>
            <pc:sldMk cId="4033349449" sldId="2076138482"/>
            <ac:cxnSpMk id="19" creationId="{38E3E171-76F6-4CEE-AC7D-317815FF228A}"/>
          </ac:cxnSpMkLst>
        </pc:cxnChg>
        <pc:cxnChg chg="del">
          <ac:chgData name="Chris Mitchell" userId="7698eaff-15ef-4aaa-a9a1-be5b0bddb99a" providerId="ADAL" clId="{15FFC333-6EB2-4C1A-A037-48ABAB2983E4}" dt="2021-10-14T16:20:37.968" v="11761" actId="478"/>
          <ac:cxnSpMkLst>
            <pc:docMk/>
            <pc:sldMk cId="4033349449" sldId="2076138482"/>
            <ac:cxnSpMk id="21" creationId="{8028CA08-A594-6448-A0C4-04A7C80B6FB2}"/>
          </ac:cxnSpMkLst>
        </pc:cxnChg>
        <pc:cxnChg chg="mod">
          <ac:chgData name="Chris Mitchell" userId="7698eaff-15ef-4aaa-a9a1-be5b0bddb99a" providerId="ADAL" clId="{15FFC333-6EB2-4C1A-A037-48ABAB2983E4}" dt="2021-10-14T16:20:48.835" v="11762"/>
          <ac:cxnSpMkLst>
            <pc:docMk/>
            <pc:sldMk cId="4033349449" sldId="2076138482"/>
            <ac:cxnSpMk id="24" creationId="{D0C93BE9-6A95-4A34-AE14-172794ABF6EC}"/>
          </ac:cxnSpMkLst>
        </pc:cxnChg>
        <pc:cxnChg chg="mod">
          <ac:chgData name="Chris Mitchell" userId="7698eaff-15ef-4aaa-a9a1-be5b0bddb99a" providerId="ADAL" clId="{15FFC333-6EB2-4C1A-A037-48ABAB2983E4}" dt="2021-10-14T16:20:48.835" v="11762"/>
          <ac:cxnSpMkLst>
            <pc:docMk/>
            <pc:sldMk cId="4033349449" sldId="2076138482"/>
            <ac:cxnSpMk id="25" creationId="{FFED52F3-5A40-4D02-9CEE-4366556290D7}"/>
          </ac:cxnSpMkLst>
        </pc:cxnChg>
        <pc:cxnChg chg="mod">
          <ac:chgData name="Chris Mitchell" userId="7698eaff-15ef-4aaa-a9a1-be5b0bddb99a" providerId="ADAL" clId="{15FFC333-6EB2-4C1A-A037-48ABAB2983E4}" dt="2021-10-14T16:20:48.835" v="11762"/>
          <ac:cxnSpMkLst>
            <pc:docMk/>
            <pc:sldMk cId="4033349449" sldId="2076138482"/>
            <ac:cxnSpMk id="28" creationId="{5B51AEE6-0FE8-4D7A-B04D-6E89DA353C55}"/>
          </ac:cxnSpMkLst>
        </pc:cxnChg>
        <pc:cxnChg chg="mod">
          <ac:chgData name="Chris Mitchell" userId="7698eaff-15ef-4aaa-a9a1-be5b0bddb99a" providerId="ADAL" clId="{15FFC333-6EB2-4C1A-A037-48ABAB2983E4}" dt="2021-10-14T16:20:48.835" v="11762"/>
          <ac:cxnSpMkLst>
            <pc:docMk/>
            <pc:sldMk cId="4033349449" sldId="2076138482"/>
            <ac:cxnSpMk id="29" creationId="{899A99A4-AE0C-409D-9F0A-94899DD3FC12}"/>
          </ac:cxnSpMkLst>
        </pc:cxnChg>
        <pc:cxnChg chg="mod">
          <ac:chgData name="Chris Mitchell" userId="7698eaff-15ef-4aaa-a9a1-be5b0bddb99a" providerId="ADAL" clId="{15FFC333-6EB2-4C1A-A037-48ABAB2983E4}" dt="2021-10-14T16:20:48.835" v="11762"/>
          <ac:cxnSpMkLst>
            <pc:docMk/>
            <pc:sldMk cId="4033349449" sldId="2076138482"/>
            <ac:cxnSpMk id="32" creationId="{F4A474C2-A0F3-469D-8972-8C83A510F9C8}"/>
          </ac:cxnSpMkLst>
        </pc:cxnChg>
        <pc:cxnChg chg="mod">
          <ac:chgData name="Chris Mitchell" userId="7698eaff-15ef-4aaa-a9a1-be5b0bddb99a" providerId="ADAL" clId="{15FFC333-6EB2-4C1A-A037-48ABAB2983E4}" dt="2021-10-14T16:20:48.835" v="11762"/>
          <ac:cxnSpMkLst>
            <pc:docMk/>
            <pc:sldMk cId="4033349449" sldId="2076138482"/>
            <ac:cxnSpMk id="33" creationId="{765CA3DC-CDB3-42E0-AB0E-976073F62B47}"/>
          </ac:cxnSpMkLst>
        </pc:cxnChg>
        <pc:cxnChg chg="mod">
          <ac:chgData name="Chris Mitchell" userId="7698eaff-15ef-4aaa-a9a1-be5b0bddb99a" providerId="ADAL" clId="{15FFC333-6EB2-4C1A-A037-48ABAB2983E4}" dt="2021-10-14T16:20:48.835" v="11762"/>
          <ac:cxnSpMkLst>
            <pc:docMk/>
            <pc:sldMk cId="4033349449" sldId="2076138482"/>
            <ac:cxnSpMk id="38" creationId="{2DA9073C-B926-4EE0-8B21-BA6CE572987D}"/>
          </ac:cxnSpMkLst>
        </pc:cxnChg>
        <pc:cxnChg chg="mod">
          <ac:chgData name="Chris Mitchell" userId="7698eaff-15ef-4aaa-a9a1-be5b0bddb99a" providerId="ADAL" clId="{15FFC333-6EB2-4C1A-A037-48ABAB2983E4}" dt="2021-10-14T16:20:48.835" v="11762"/>
          <ac:cxnSpMkLst>
            <pc:docMk/>
            <pc:sldMk cId="4033349449" sldId="2076138482"/>
            <ac:cxnSpMk id="45" creationId="{72B56533-0F48-4F87-9E75-73283E76E755}"/>
          </ac:cxnSpMkLst>
        </pc:cxnChg>
        <pc:cxnChg chg="mod">
          <ac:chgData name="Chris Mitchell" userId="7698eaff-15ef-4aaa-a9a1-be5b0bddb99a" providerId="ADAL" clId="{15FFC333-6EB2-4C1A-A037-48ABAB2983E4}" dt="2021-10-14T16:20:48.835" v="11762"/>
          <ac:cxnSpMkLst>
            <pc:docMk/>
            <pc:sldMk cId="4033349449" sldId="2076138482"/>
            <ac:cxnSpMk id="79" creationId="{C09FBD7D-84CF-48B3-A7B8-EBCD80923B3F}"/>
          </ac:cxnSpMkLst>
        </pc:cxnChg>
        <pc:cxnChg chg="mod">
          <ac:chgData name="Chris Mitchell" userId="7698eaff-15ef-4aaa-a9a1-be5b0bddb99a" providerId="ADAL" clId="{15FFC333-6EB2-4C1A-A037-48ABAB2983E4}" dt="2021-10-14T16:20:58.134" v="11764"/>
          <ac:cxnSpMkLst>
            <pc:docMk/>
            <pc:sldMk cId="4033349449" sldId="2076138482"/>
            <ac:cxnSpMk id="89" creationId="{338C0AE1-87BD-49D5-93CB-CA1E853413BA}"/>
          </ac:cxnSpMkLst>
        </pc:cxnChg>
        <pc:cxnChg chg="mod">
          <ac:chgData name="Chris Mitchell" userId="7698eaff-15ef-4aaa-a9a1-be5b0bddb99a" providerId="ADAL" clId="{15FFC333-6EB2-4C1A-A037-48ABAB2983E4}" dt="2021-10-14T16:22:36.886" v="11783" actId="1076"/>
          <ac:cxnSpMkLst>
            <pc:docMk/>
            <pc:sldMk cId="4033349449" sldId="2076138482"/>
            <ac:cxnSpMk id="93" creationId="{59ADC83D-2833-45CF-A847-877D3885ACD1}"/>
          </ac:cxnSpMkLst>
        </pc:cxnChg>
        <pc:cxnChg chg="mod">
          <ac:chgData name="Chris Mitchell" userId="7698eaff-15ef-4aaa-a9a1-be5b0bddb99a" providerId="ADAL" clId="{15FFC333-6EB2-4C1A-A037-48ABAB2983E4}" dt="2021-10-14T16:22:36.886" v="11783" actId="1076"/>
          <ac:cxnSpMkLst>
            <pc:docMk/>
            <pc:sldMk cId="4033349449" sldId="2076138482"/>
            <ac:cxnSpMk id="94" creationId="{A39F7552-F1A2-4A57-996C-720867A7A293}"/>
          </ac:cxnSpMkLst>
        </pc:cxnChg>
        <pc:cxnChg chg="mod">
          <ac:chgData name="Chris Mitchell" userId="7698eaff-15ef-4aaa-a9a1-be5b0bddb99a" providerId="ADAL" clId="{15FFC333-6EB2-4C1A-A037-48ABAB2983E4}" dt="2021-10-14T16:22:36.886" v="11783" actId="1076"/>
          <ac:cxnSpMkLst>
            <pc:docMk/>
            <pc:sldMk cId="4033349449" sldId="2076138482"/>
            <ac:cxnSpMk id="97" creationId="{8FD747C4-9DC9-42B7-AA7E-DD3697701E26}"/>
          </ac:cxnSpMkLst>
        </pc:cxnChg>
        <pc:cxnChg chg="mod">
          <ac:chgData name="Chris Mitchell" userId="7698eaff-15ef-4aaa-a9a1-be5b0bddb99a" providerId="ADAL" clId="{15FFC333-6EB2-4C1A-A037-48ABAB2983E4}" dt="2021-10-14T16:22:36.886" v="11783" actId="1076"/>
          <ac:cxnSpMkLst>
            <pc:docMk/>
            <pc:sldMk cId="4033349449" sldId="2076138482"/>
            <ac:cxnSpMk id="98" creationId="{F70CDDA0-B3EC-4623-B59B-3AA4907FC5E4}"/>
          </ac:cxnSpMkLst>
        </pc:cxnChg>
        <pc:cxnChg chg="mod">
          <ac:chgData name="Chris Mitchell" userId="7698eaff-15ef-4aaa-a9a1-be5b0bddb99a" providerId="ADAL" clId="{15FFC333-6EB2-4C1A-A037-48ABAB2983E4}" dt="2021-10-14T16:22:36.886" v="11783" actId="1076"/>
          <ac:cxnSpMkLst>
            <pc:docMk/>
            <pc:sldMk cId="4033349449" sldId="2076138482"/>
            <ac:cxnSpMk id="101" creationId="{7CD34CA0-8D78-464D-BC52-560E44822CB9}"/>
          </ac:cxnSpMkLst>
        </pc:cxnChg>
        <pc:cxnChg chg="mod">
          <ac:chgData name="Chris Mitchell" userId="7698eaff-15ef-4aaa-a9a1-be5b0bddb99a" providerId="ADAL" clId="{15FFC333-6EB2-4C1A-A037-48ABAB2983E4}" dt="2021-10-14T16:22:36.886" v="11783" actId="1076"/>
          <ac:cxnSpMkLst>
            <pc:docMk/>
            <pc:sldMk cId="4033349449" sldId="2076138482"/>
            <ac:cxnSpMk id="102" creationId="{FDABEEF6-F394-483F-8B5C-D9E163E507CF}"/>
          </ac:cxnSpMkLst>
        </pc:cxnChg>
        <pc:cxnChg chg="mod">
          <ac:chgData name="Chris Mitchell" userId="7698eaff-15ef-4aaa-a9a1-be5b0bddb99a" providerId="ADAL" clId="{15FFC333-6EB2-4C1A-A037-48ABAB2983E4}" dt="2021-10-14T16:22:36.886" v="11783" actId="1076"/>
          <ac:cxnSpMkLst>
            <pc:docMk/>
            <pc:sldMk cId="4033349449" sldId="2076138482"/>
            <ac:cxnSpMk id="107" creationId="{33F64DDE-012F-405B-8487-3937D9A92219}"/>
          </ac:cxnSpMkLst>
        </pc:cxnChg>
        <pc:cxnChg chg="mod">
          <ac:chgData name="Chris Mitchell" userId="7698eaff-15ef-4aaa-a9a1-be5b0bddb99a" providerId="ADAL" clId="{15FFC333-6EB2-4C1A-A037-48ABAB2983E4}" dt="2021-10-14T16:22:36.886" v="11783" actId="1076"/>
          <ac:cxnSpMkLst>
            <pc:docMk/>
            <pc:sldMk cId="4033349449" sldId="2076138482"/>
            <ac:cxnSpMk id="114" creationId="{6CCD4D52-CBB2-4585-AD2F-2108D6BA7227}"/>
          </ac:cxnSpMkLst>
        </pc:cxnChg>
        <pc:cxnChg chg="mod">
          <ac:chgData name="Chris Mitchell" userId="7698eaff-15ef-4aaa-a9a1-be5b0bddb99a" providerId="ADAL" clId="{15FFC333-6EB2-4C1A-A037-48ABAB2983E4}" dt="2021-10-14T16:22:36.886" v="11783" actId="1076"/>
          <ac:cxnSpMkLst>
            <pc:docMk/>
            <pc:sldMk cId="4033349449" sldId="2076138482"/>
            <ac:cxnSpMk id="148" creationId="{B6A3B093-4E26-44EE-9258-8D6CA6C772FB}"/>
          </ac:cxnSpMkLst>
        </pc:cxnChg>
        <pc:cxnChg chg="mod">
          <ac:chgData name="Chris Mitchell" userId="7698eaff-15ef-4aaa-a9a1-be5b0bddb99a" providerId="ADAL" clId="{15FFC333-6EB2-4C1A-A037-48ABAB2983E4}" dt="2021-10-14T16:22:27.894" v="11779"/>
          <ac:cxnSpMkLst>
            <pc:docMk/>
            <pc:sldMk cId="4033349449" sldId="2076138482"/>
            <ac:cxnSpMk id="156" creationId="{55EEC266-4CBB-4A8B-8824-44063EDEEF14}"/>
          </ac:cxnSpMkLst>
        </pc:cxnChg>
        <pc:cxnChg chg="mod">
          <ac:chgData name="Chris Mitchell" userId="7698eaff-15ef-4aaa-a9a1-be5b0bddb99a" providerId="ADAL" clId="{15FFC333-6EB2-4C1A-A037-48ABAB2983E4}" dt="2021-10-14T16:22:27.894" v="11779"/>
          <ac:cxnSpMkLst>
            <pc:docMk/>
            <pc:sldMk cId="4033349449" sldId="2076138482"/>
            <ac:cxnSpMk id="157" creationId="{2BB911B6-DA27-4912-9059-C5C5DC4C0EDF}"/>
          </ac:cxnSpMkLst>
        </pc:cxnChg>
      </pc:sldChg>
      <pc:sldChg chg="addSp delSp modSp add mod delAnim modAnim modNotesTx">
        <pc:chgData name="Chris Mitchell" userId="7698eaff-15ef-4aaa-a9a1-be5b0bddb99a" providerId="ADAL" clId="{15FFC333-6EB2-4C1A-A037-48ABAB2983E4}" dt="2021-10-14T16:23:54.541" v="11821"/>
        <pc:sldMkLst>
          <pc:docMk/>
          <pc:sldMk cId="507149259" sldId="2076138483"/>
        </pc:sldMkLst>
        <pc:spChg chg="mod">
          <ac:chgData name="Chris Mitchell" userId="7698eaff-15ef-4aaa-a9a1-be5b0bddb99a" providerId="ADAL" clId="{15FFC333-6EB2-4C1A-A037-48ABAB2983E4}" dt="2021-10-14T16:23:10.341" v="11816" actId="20577"/>
          <ac:spMkLst>
            <pc:docMk/>
            <pc:sldMk cId="507149259" sldId="2076138483"/>
            <ac:spMk id="2" creationId="{8F75FC18-B471-2244-A0BD-3D0FF2D40506}"/>
          </ac:spMkLst>
        </pc:spChg>
        <pc:spChg chg="add mod">
          <ac:chgData name="Chris Mitchell" userId="7698eaff-15ef-4aaa-a9a1-be5b0bddb99a" providerId="ADAL" clId="{15FFC333-6EB2-4C1A-A037-48ABAB2983E4}" dt="2021-10-14T16:23:35.735" v="11820" actId="1076"/>
          <ac:spMkLst>
            <pc:docMk/>
            <pc:sldMk cId="507149259" sldId="2076138483"/>
            <ac:spMk id="51" creationId="{4A444B01-AF7A-4E42-A5BB-9471FCFB7151}"/>
          </ac:spMkLst>
        </pc:spChg>
        <pc:spChg chg="mod">
          <ac:chgData name="Chris Mitchell" userId="7698eaff-15ef-4aaa-a9a1-be5b0bddb99a" providerId="ADAL" clId="{15FFC333-6EB2-4C1A-A037-48ABAB2983E4}" dt="2021-10-14T16:23:26.279" v="11818"/>
          <ac:spMkLst>
            <pc:docMk/>
            <pc:sldMk cId="507149259" sldId="2076138483"/>
            <ac:spMk id="53" creationId="{A561977C-1761-48CD-80B0-2B9C320EE164}"/>
          </ac:spMkLst>
        </pc:spChg>
        <pc:spChg chg="mod">
          <ac:chgData name="Chris Mitchell" userId="7698eaff-15ef-4aaa-a9a1-be5b0bddb99a" providerId="ADAL" clId="{15FFC333-6EB2-4C1A-A037-48ABAB2983E4}" dt="2021-10-14T16:23:26.279" v="11818"/>
          <ac:spMkLst>
            <pc:docMk/>
            <pc:sldMk cId="507149259" sldId="2076138483"/>
            <ac:spMk id="57" creationId="{C54F765A-B45F-4255-AF07-18E3D53EC25A}"/>
          </ac:spMkLst>
        </pc:spChg>
        <pc:spChg chg="mod">
          <ac:chgData name="Chris Mitchell" userId="7698eaff-15ef-4aaa-a9a1-be5b0bddb99a" providerId="ADAL" clId="{15FFC333-6EB2-4C1A-A037-48ABAB2983E4}" dt="2021-10-14T16:23:26.279" v="11818"/>
          <ac:spMkLst>
            <pc:docMk/>
            <pc:sldMk cId="507149259" sldId="2076138483"/>
            <ac:spMk id="68" creationId="{7701776F-C797-4224-B781-343517190B02}"/>
          </ac:spMkLst>
        </pc:spChg>
        <pc:spChg chg="mod">
          <ac:chgData name="Chris Mitchell" userId="7698eaff-15ef-4aaa-a9a1-be5b0bddb99a" providerId="ADAL" clId="{15FFC333-6EB2-4C1A-A037-48ABAB2983E4}" dt="2021-10-14T16:23:26.279" v="11818"/>
          <ac:spMkLst>
            <pc:docMk/>
            <pc:sldMk cId="507149259" sldId="2076138483"/>
            <ac:spMk id="69" creationId="{38BA9228-7AA6-47D5-B847-0417807D28E2}"/>
          </ac:spMkLst>
        </pc:spChg>
        <pc:spChg chg="mod">
          <ac:chgData name="Chris Mitchell" userId="7698eaff-15ef-4aaa-a9a1-be5b0bddb99a" providerId="ADAL" clId="{15FFC333-6EB2-4C1A-A037-48ABAB2983E4}" dt="2021-10-14T16:23:26.279" v="11818"/>
          <ac:spMkLst>
            <pc:docMk/>
            <pc:sldMk cId="507149259" sldId="2076138483"/>
            <ac:spMk id="70" creationId="{20D04F36-E437-4E2D-9D7F-C79FFFA0B910}"/>
          </ac:spMkLst>
        </pc:spChg>
        <pc:spChg chg="mod">
          <ac:chgData name="Chris Mitchell" userId="7698eaff-15ef-4aaa-a9a1-be5b0bddb99a" providerId="ADAL" clId="{15FFC333-6EB2-4C1A-A037-48ABAB2983E4}" dt="2021-10-14T16:23:26.279" v="11818"/>
          <ac:spMkLst>
            <pc:docMk/>
            <pc:sldMk cId="507149259" sldId="2076138483"/>
            <ac:spMk id="119" creationId="{F2E5F552-B836-4E5A-B6C1-41BCA35AE9C5}"/>
          </ac:spMkLst>
        </pc:spChg>
        <pc:spChg chg="mod">
          <ac:chgData name="Chris Mitchell" userId="7698eaff-15ef-4aaa-a9a1-be5b0bddb99a" providerId="ADAL" clId="{15FFC333-6EB2-4C1A-A037-48ABAB2983E4}" dt="2021-10-14T16:23:26.279" v="11818"/>
          <ac:spMkLst>
            <pc:docMk/>
            <pc:sldMk cId="507149259" sldId="2076138483"/>
            <ac:spMk id="122" creationId="{D763643D-02D3-4B6E-8D05-952474A918D1}"/>
          </ac:spMkLst>
        </pc:spChg>
        <pc:spChg chg="mod">
          <ac:chgData name="Chris Mitchell" userId="7698eaff-15ef-4aaa-a9a1-be5b0bddb99a" providerId="ADAL" clId="{15FFC333-6EB2-4C1A-A037-48ABAB2983E4}" dt="2021-10-14T16:23:26.279" v="11818"/>
          <ac:spMkLst>
            <pc:docMk/>
            <pc:sldMk cId="507149259" sldId="2076138483"/>
            <ac:spMk id="123" creationId="{4390141B-8673-4DA6-8AA0-C2C0EE86CA3F}"/>
          </ac:spMkLst>
        </pc:spChg>
        <pc:spChg chg="mod">
          <ac:chgData name="Chris Mitchell" userId="7698eaff-15ef-4aaa-a9a1-be5b0bddb99a" providerId="ADAL" clId="{15FFC333-6EB2-4C1A-A037-48ABAB2983E4}" dt="2021-10-14T16:23:26.279" v="11818"/>
          <ac:spMkLst>
            <pc:docMk/>
            <pc:sldMk cId="507149259" sldId="2076138483"/>
            <ac:spMk id="124" creationId="{89E41813-C752-4003-BA07-1FA086928D31}"/>
          </ac:spMkLst>
        </pc:spChg>
        <pc:spChg chg="mod">
          <ac:chgData name="Chris Mitchell" userId="7698eaff-15ef-4aaa-a9a1-be5b0bddb99a" providerId="ADAL" clId="{15FFC333-6EB2-4C1A-A037-48ABAB2983E4}" dt="2021-10-14T16:23:26.279" v="11818"/>
          <ac:spMkLst>
            <pc:docMk/>
            <pc:sldMk cId="507149259" sldId="2076138483"/>
            <ac:spMk id="125" creationId="{FE78B2DA-8116-402B-BD8A-A5E833FA8056}"/>
          </ac:spMkLst>
        </pc:spChg>
        <pc:spChg chg="mod">
          <ac:chgData name="Chris Mitchell" userId="7698eaff-15ef-4aaa-a9a1-be5b0bddb99a" providerId="ADAL" clId="{15FFC333-6EB2-4C1A-A037-48ABAB2983E4}" dt="2021-10-14T16:23:26.279" v="11818"/>
          <ac:spMkLst>
            <pc:docMk/>
            <pc:sldMk cId="507149259" sldId="2076138483"/>
            <ac:spMk id="126" creationId="{69A96643-FFB9-42CD-997C-F4E0CBF29298}"/>
          </ac:spMkLst>
        </pc:spChg>
        <pc:spChg chg="mod">
          <ac:chgData name="Chris Mitchell" userId="7698eaff-15ef-4aaa-a9a1-be5b0bddb99a" providerId="ADAL" clId="{15FFC333-6EB2-4C1A-A037-48ABAB2983E4}" dt="2021-10-14T16:23:26.279" v="11818"/>
          <ac:spMkLst>
            <pc:docMk/>
            <pc:sldMk cId="507149259" sldId="2076138483"/>
            <ac:spMk id="129" creationId="{9D566347-9983-45FA-A6DF-FB1CA5D4D20A}"/>
          </ac:spMkLst>
        </pc:spChg>
        <pc:spChg chg="mod">
          <ac:chgData name="Chris Mitchell" userId="7698eaff-15ef-4aaa-a9a1-be5b0bddb99a" providerId="ADAL" clId="{15FFC333-6EB2-4C1A-A037-48ABAB2983E4}" dt="2021-10-14T16:23:26.279" v="11818"/>
          <ac:spMkLst>
            <pc:docMk/>
            <pc:sldMk cId="507149259" sldId="2076138483"/>
            <ac:spMk id="131" creationId="{7BB7EDE3-0346-4821-8637-4DAEF8839022}"/>
          </ac:spMkLst>
        </pc:spChg>
        <pc:spChg chg="mod">
          <ac:chgData name="Chris Mitchell" userId="7698eaff-15ef-4aaa-a9a1-be5b0bddb99a" providerId="ADAL" clId="{15FFC333-6EB2-4C1A-A037-48ABAB2983E4}" dt="2021-10-14T16:23:26.279" v="11818"/>
          <ac:spMkLst>
            <pc:docMk/>
            <pc:sldMk cId="507149259" sldId="2076138483"/>
            <ac:spMk id="132" creationId="{F80CE198-EB42-4F99-AE3D-6CE7ECA0DBA7}"/>
          </ac:spMkLst>
        </pc:spChg>
        <pc:spChg chg="mod">
          <ac:chgData name="Chris Mitchell" userId="7698eaff-15ef-4aaa-a9a1-be5b0bddb99a" providerId="ADAL" clId="{15FFC333-6EB2-4C1A-A037-48ABAB2983E4}" dt="2021-10-14T16:23:26.279" v="11818"/>
          <ac:spMkLst>
            <pc:docMk/>
            <pc:sldMk cId="507149259" sldId="2076138483"/>
            <ac:spMk id="133" creationId="{CCF33BB5-AB8A-4964-B2CC-A6BAA05517C0}"/>
          </ac:spMkLst>
        </pc:spChg>
        <pc:spChg chg="mod">
          <ac:chgData name="Chris Mitchell" userId="7698eaff-15ef-4aaa-a9a1-be5b0bddb99a" providerId="ADAL" clId="{15FFC333-6EB2-4C1A-A037-48ABAB2983E4}" dt="2021-10-14T16:23:26.279" v="11818"/>
          <ac:spMkLst>
            <pc:docMk/>
            <pc:sldMk cId="507149259" sldId="2076138483"/>
            <ac:spMk id="135" creationId="{3DC798ED-D732-47A8-98A1-17FA9225EBE9}"/>
          </ac:spMkLst>
        </pc:spChg>
        <pc:spChg chg="mod">
          <ac:chgData name="Chris Mitchell" userId="7698eaff-15ef-4aaa-a9a1-be5b0bddb99a" providerId="ADAL" clId="{15FFC333-6EB2-4C1A-A037-48ABAB2983E4}" dt="2021-10-14T16:23:26.279" v="11818"/>
          <ac:spMkLst>
            <pc:docMk/>
            <pc:sldMk cId="507149259" sldId="2076138483"/>
            <ac:spMk id="136" creationId="{F280D72F-4DDB-4CC8-80E7-8894F782528E}"/>
          </ac:spMkLst>
        </pc:spChg>
        <pc:spChg chg="mod">
          <ac:chgData name="Chris Mitchell" userId="7698eaff-15ef-4aaa-a9a1-be5b0bddb99a" providerId="ADAL" clId="{15FFC333-6EB2-4C1A-A037-48ABAB2983E4}" dt="2021-10-14T16:23:26.279" v="11818"/>
          <ac:spMkLst>
            <pc:docMk/>
            <pc:sldMk cId="507149259" sldId="2076138483"/>
            <ac:spMk id="137" creationId="{9D0299BD-62CD-48C1-80AA-E226FB85832B}"/>
          </ac:spMkLst>
        </pc:spChg>
        <pc:spChg chg="mod">
          <ac:chgData name="Chris Mitchell" userId="7698eaff-15ef-4aaa-a9a1-be5b0bddb99a" providerId="ADAL" clId="{15FFC333-6EB2-4C1A-A037-48ABAB2983E4}" dt="2021-10-14T16:23:26.279" v="11818"/>
          <ac:spMkLst>
            <pc:docMk/>
            <pc:sldMk cId="507149259" sldId="2076138483"/>
            <ac:spMk id="138" creationId="{AD59E5E7-D080-4B14-9AF5-671C94640672}"/>
          </ac:spMkLst>
        </pc:spChg>
        <pc:spChg chg="mod">
          <ac:chgData name="Chris Mitchell" userId="7698eaff-15ef-4aaa-a9a1-be5b0bddb99a" providerId="ADAL" clId="{15FFC333-6EB2-4C1A-A037-48ABAB2983E4}" dt="2021-10-14T16:23:26.279" v="11818"/>
          <ac:spMkLst>
            <pc:docMk/>
            <pc:sldMk cId="507149259" sldId="2076138483"/>
            <ac:spMk id="139" creationId="{F0273886-D5AE-4833-86B4-E515034859A6}"/>
          </ac:spMkLst>
        </pc:spChg>
        <pc:spChg chg="mod">
          <ac:chgData name="Chris Mitchell" userId="7698eaff-15ef-4aaa-a9a1-be5b0bddb99a" providerId="ADAL" clId="{15FFC333-6EB2-4C1A-A037-48ABAB2983E4}" dt="2021-10-14T16:23:26.279" v="11818"/>
          <ac:spMkLst>
            <pc:docMk/>
            <pc:sldMk cId="507149259" sldId="2076138483"/>
            <ac:spMk id="140" creationId="{C60C3D69-7743-4583-B56F-472E8CA4089F}"/>
          </ac:spMkLst>
        </pc:spChg>
        <pc:spChg chg="mod">
          <ac:chgData name="Chris Mitchell" userId="7698eaff-15ef-4aaa-a9a1-be5b0bddb99a" providerId="ADAL" clId="{15FFC333-6EB2-4C1A-A037-48ABAB2983E4}" dt="2021-10-14T16:23:26.279" v="11818"/>
          <ac:spMkLst>
            <pc:docMk/>
            <pc:sldMk cId="507149259" sldId="2076138483"/>
            <ac:spMk id="141" creationId="{CBB38EAE-16E6-4464-A838-6ACF0B4EABBA}"/>
          </ac:spMkLst>
        </pc:spChg>
        <pc:spChg chg="mod">
          <ac:chgData name="Chris Mitchell" userId="7698eaff-15ef-4aaa-a9a1-be5b0bddb99a" providerId="ADAL" clId="{15FFC333-6EB2-4C1A-A037-48ABAB2983E4}" dt="2021-10-14T16:23:26.279" v="11818"/>
          <ac:spMkLst>
            <pc:docMk/>
            <pc:sldMk cId="507149259" sldId="2076138483"/>
            <ac:spMk id="142" creationId="{1B558728-F9BB-4AE8-B6B1-22601694AA03}"/>
          </ac:spMkLst>
        </pc:spChg>
        <pc:spChg chg="mod">
          <ac:chgData name="Chris Mitchell" userId="7698eaff-15ef-4aaa-a9a1-be5b0bddb99a" providerId="ADAL" clId="{15FFC333-6EB2-4C1A-A037-48ABAB2983E4}" dt="2021-10-14T16:23:26.279" v="11818"/>
          <ac:spMkLst>
            <pc:docMk/>
            <pc:sldMk cId="507149259" sldId="2076138483"/>
            <ac:spMk id="143" creationId="{93362953-ED10-4346-B824-CF8A0D700AA1}"/>
          </ac:spMkLst>
        </pc:spChg>
        <pc:spChg chg="mod">
          <ac:chgData name="Chris Mitchell" userId="7698eaff-15ef-4aaa-a9a1-be5b0bddb99a" providerId="ADAL" clId="{15FFC333-6EB2-4C1A-A037-48ABAB2983E4}" dt="2021-10-14T16:23:26.279" v="11818"/>
          <ac:spMkLst>
            <pc:docMk/>
            <pc:sldMk cId="507149259" sldId="2076138483"/>
            <ac:spMk id="144" creationId="{B313712A-B596-45F0-9293-5E1B53E903BE}"/>
          </ac:spMkLst>
        </pc:spChg>
        <pc:spChg chg="mod">
          <ac:chgData name="Chris Mitchell" userId="7698eaff-15ef-4aaa-a9a1-be5b0bddb99a" providerId="ADAL" clId="{15FFC333-6EB2-4C1A-A037-48ABAB2983E4}" dt="2021-10-14T16:23:26.279" v="11818"/>
          <ac:spMkLst>
            <pc:docMk/>
            <pc:sldMk cId="507149259" sldId="2076138483"/>
            <ac:spMk id="145" creationId="{4738612E-E87F-466F-B8C2-BFB727335326}"/>
          </ac:spMkLst>
        </pc:spChg>
        <pc:spChg chg="mod">
          <ac:chgData name="Chris Mitchell" userId="7698eaff-15ef-4aaa-a9a1-be5b0bddb99a" providerId="ADAL" clId="{15FFC333-6EB2-4C1A-A037-48ABAB2983E4}" dt="2021-10-14T16:23:26.279" v="11818"/>
          <ac:spMkLst>
            <pc:docMk/>
            <pc:sldMk cId="507149259" sldId="2076138483"/>
            <ac:spMk id="146" creationId="{F122F650-3796-4E5C-B73E-3EAF82A8D785}"/>
          </ac:spMkLst>
        </pc:spChg>
        <pc:spChg chg="mod">
          <ac:chgData name="Chris Mitchell" userId="7698eaff-15ef-4aaa-a9a1-be5b0bddb99a" providerId="ADAL" clId="{15FFC333-6EB2-4C1A-A037-48ABAB2983E4}" dt="2021-10-14T16:23:26.279" v="11818"/>
          <ac:spMkLst>
            <pc:docMk/>
            <pc:sldMk cId="507149259" sldId="2076138483"/>
            <ac:spMk id="147" creationId="{DC648341-8C2F-448A-AAB9-0FD9C34850CE}"/>
          </ac:spMkLst>
        </pc:spChg>
        <pc:spChg chg="mod">
          <ac:chgData name="Chris Mitchell" userId="7698eaff-15ef-4aaa-a9a1-be5b0bddb99a" providerId="ADAL" clId="{15FFC333-6EB2-4C1A-A037-48ABAB2983E4}" dt="2021-10-14T16:23:26.279" v="11818"/>
          <ac:spMkLst>
            <pc:docMk/>
            <pc:sldMk cId="507149259" sldId="2076138483"/>
            <ac:spMk id="148" creationId="{BE55F64C-02E0-43E4-805F-7FB23FF5A501}"/>
          </ac:spMkLst>
        </pc:spChg>
        <pc:spChg chg="mod">
          <ac:chgData name="Chris Mitchell" userId="7698eaff-15ef-4aaa-a9a1-be5b0bddb99a" providerId="ADAL" clId="{15FFC333-6EB2-4C1A-A037-48ABAB2983E4}" dt="2021-10-14T16:23:26.279" v="11818"/>
          <ac:spMkLst>
            <pc:docMk/>
            <pc:sldMk cId="507149259" sldId="2076138483"/>
            <ac:spMk id="149" creationId="{B3EB801E-4113-466D-9DEF-3436577916C5}"/>
          </ac:spMkLst>
        </pc:spChg>
        <pc:spChg chg="mod">
          <ac:chgData name="Chris Mitchell" userId="7698eaff-15ef-4aaa-a9a1-be5b0bddb99a" providerId="ADAL" clId="{15FFC333-6EB2-4C1A-A037-48ABAB2983E4}" dt="2021-10-14T16:23:26.279" v="11818"/>
          <ac:spMkLst>
            <pc:docMk/>
            <pc:sldMk cId="507149259" sldId="2076138483"/>
            <ac:spMk id="150" creationId="{6C7321A6-131C-4E74-9F71-6905EE2071E5}"/>
          </ac:spMkLst>
        </pc:spChg>
        <pc:spChg chg="mod">
          <ac:chgData name="Chris Mitchell" userId="7698eaff-15ef-4aaa-a9a1-be5b0bddb99a" providerId="ADAL" clId="{15FFC333-6EB2-4C1A-A037-48ABAB2983E4}" dt="2021-10-14T16:23:26.279" v="11818"/>
          <ac:spMkLst>
            <pc:docMk/>
            <pc:sldMk cId="507149259" sldId="2076138483"/>
            <ac:spMk id="151" creationId="{2480FA4B-FD17-4A6A-B5E4-886E083A1242}"/>
          </ac:spMkLst>
        </pc:spChg>
        <pc:spChg chg="mod">
          <ac:chgData name="Chris Mitchell" userId="7698eaff-15ef-4aaa-a9a1-be5b0bddb99a" providerId="ADAL" clId="{15FFC333-6EB2-4C1A-A037-48ABAB2983E4}" dt="2021-10-14T16:23:26.279" v="11818"/>
          <ac:spMkLst>
            <pc:docMk/>
            <pc:sldMk cId="507149259" sldId="2076138483"/>
            <ac:spMk id="152" creationId="{9E325C31-9E4B-4D27-A96E-948576B2C32F}"/>
          </ac:spMkLst>
        </pc:spChg>
        <pc:spChg chg="mod">
          <ac:chgData name="Chris Mitchell" userId="7698eaff-15ef-4aaa-a9a1-be5b0bddb99a" providerId="ADAL" clId="{15FFC333-6EB2-4C1A-A037-48ABAB2983E4}" dt="2021-10-14T16:23:26.279" v="11818"/>
          <ac:spMkLst>
            <pc:docMk/>
            <pc:sldMk cId="507149259" sldId="2076138483"/>
            <ac:spMk id="153" creationId="{E85121B0-99AB-4938-9983-223CA2AFB64A}"/>
          </ac:spMkLst>
        </pc:spChg>
        <pc:spChg chg="mod">
          <ac:chgData name="Chris Mitchell" userId="7698eaff-15ef-4aaa-a9a1-be5b0bddb99a" providerId="ADAL" clId="{15FFC333-6EB2-4C1A-A037-48ABAB2983E4}" dt="2021-10-14T16:23:26.279" v="11818"/>
          <ac:spMkLst>
            <pc:docMk/>
            <pc:sldMk cId="507149259" sldId="2076138483"/>
            <ac:spMk id="154" creationId="{40C259D0-C15C-490E-B362-C68D9768E202}"/>
          </ac:spMkLst>
        </pc:spChg>
        <pc:spChg chg="mod">
          <ac:chgData name="Chris Mitchell" userId="7698eaff-15ef-4aaa-a9a1-be5b0bddb99a" providerId="ADAL" clId="{15FFC333-6EB2-4C1A-A037-48ABAB2983E4}" dt="2021-10-14T16:23:26.279" v="11818"/>
          <ac:spMkLst>
            <pc:docMk/>
            <pc:sldMk cId="507149259" sldId="2076138483"/>
            <ac:spMk id="155" creationId="{E21B83F1-E84B-4C0A-A526-7968E72EF6FB}"/>
          </ac:spMkLst>
        </pc:spChg>
        <pc:spChg chg="mod">
          <ac:chgData name="Chris Mitchell" userId="7698eaff-15ef-4aaa-a9a1-be5b0bddb99a" providerId="ADAL" clId="{15FFC333-6EB2-4C1A-A037-48ABAB2983E4}" dt="2021-10-14T16:23:26.279" v="11818"/>
          <ac:spMkLst>
            <pc:docMk/>
            <pc:sldMk cId="507149259" sldId="2076138483"/>
            <ac:spMk id="156" creationId="{C9C4B254-3698-4297-9C4D-8735883F222A}"/>
          </ac:spMkLst>
        </pc:spChg>
        <pc:spChg chg="mod">
          <ac:chgData name="Chris Mitchell" userId="7698eaff-15ef-4aaa-a9a1-be5b0bddb99a" providerId="ADAL" clId="{15FFC333-6EB2-4C1A-A037-48ABAB2983E4}" dt="2021-10-14T16:23:26.279" v="11818"/>
          <ac:spMkLst>
            <pc:docMk/>
            <pc:sldMk cId="507149259" sldId="2076138483"/>
            <ac:spMk id="157" creationId="{A11333D2-D2D9-459E-807F-762D17BDD612}"/>
          </ac:spMkLst>
        </pc:spChg>
        <pc:spChg chg="mod">
          <ac:chgData name="Chris Mitchell" userId="7698eaff-15ef-4aaa-a9a1-be5b0bddb99a" providerId="ADAL" clId="{15FFC333-6EB2-4C1A-A037-48ABAB2983E4}" dt="2021-10-14T16:23:26.279" v="11818"/>
          <ac:spMkLst>
            <pc:docMk/>
            <pc:sldMk cId="507149259" sldId="2076138483"/>
            <ac:spMk id="158" creationId="{18D1A398-F573-4B61-8403-FE88B88FCADC}"/>
          </ac:spMkLst>
        </pc:spChg>
        <pc:spChg chg="mod">
          <ac:chgData name="Chris Mitchell" userId="7698eaff-15ef-4aaa-a9a1-be5b0bddb99a" providerId="ADAL" clId="{15FFC333-6EB2-4C1A-A037-48ABAB2983E4}" dt="2021-10-14T16:23:26.279" v="11818"/>
          <ac:spMkLst>
            <pc:docMk/>
            <pc:sldMk cId="507149259" sldId="2076138483"/>
            <ac:spMk id="159" creationId="{869D8990-490F-4F60-BBAF-FEE81C145A95}"/>
          </ac:spMkLst>
        </pc:spChg>
        <pc:spChg chg="mod">
          <ac:chgData name="Chris Mitchell" userId="7698eaff-15ef-4aaa-a9a1-be5b0bddb99a" providerId="ADAL" clId="{15FFC333-6EB2-4C1A-A037-48ABAB2983E4}" dt="2021-10-14T16:23:26.279" v="11818"/>
          <ac:spMkLst>
            <pc:docMk/>
            <pc:sldMk cId="507149259" sldId="2076138483"/>
            <ac:spMk id="160" creationId="{BB335ACF-F70F-408B-A216-7608A44008C9}"/>
          </ac:spMkLst>
        </pc:spChg>
        <pc:spChg chg="mod">
          <ac:chgData name="Chris Mitchell" userId="7698eaff-15ef-4aaa-a9a1-be5b0bddb99a" providerId="ADAL" clId="{15FFC333-6EB2-4C1A-A037-48ABAB2983E4}" dt="2021-10-14T16:23:26.279" v="11818"/>
          <ac:spMkLst>
            <pc:docMk/>
            <pc:sldMk cId="507149259" sldId="2076138483"/>
            <ac:spMk id="163" creationId="{70C21186-A81F-4A7B-B852-1EFCB39213F6}"/>
          </ac:spMkLst>
        </pc:spChg>
        <pc:spChg chg="mod">
          <ac:chgData name="Chris Mitchell" userId="7698eaff-15ef-4aaa-a9a1-be5b0bddb99a" providerId="ADAL" clId="{15FFC333-6EB2-4C1A-A037-48ABAB2983E4}" dt="2021-10-14T16:23:26.279" v="11818"/>
          <ac:spMkLst>
            <pc:docMk/>
            <pc:sldMk cId="507149259" sldId="2076138483"/>
            <ac:spMk id="164" creationId="{910CF153-DC95-4D09-912E-BA12C3F12851}"/>
          </ac:spMkLst>
        </pc:spChg>
        <pc:spChg chg="mod">
          <ac:chgData name="Chris Mitchell" userId="7698eaff-15ef-4aaa-a9a1-be5b0bddb99a" providerId="ADAL" clId="{15FFC333-6EB2-4C1A-A037-48ABAB2983E4}" dt="2021-10-14T16:23:26.279" v="11818"/>
          <ac:spMkLst>
            <pc:docMk/>
            <pc:sldMk cId="507149259" sldId="2076138483"/>
            <ac:spMk id="165" creationId="{677794C8-407A-42CF-A8C0-4D088908D02F}"/>
          </ac:spMkLst>
        </pc:spChg>
        <pc:spChg chg="mod">
          <ac:chgData name="Chris Mitchell" userId="7698eaff-15ef-4aaa-a9a1-be5b0bddb99a" providerId="ADAL" clId="{15FFC333-6EB2-4C1A-A037-48ABAB2983E4}" dt="2021-10-14T16:23:26.279" v="11818"/>
          <ac:spMkLst>
            <pc:docMk/>
            <pc:sldMk cId="507149259" sldId="2076138483"/>
            <ac:spMk id="166" creationId="{198EA7E5-299A-42A1-A5E7-281DA0B3D127}"/>
          </ac:spMkLst>
        </pc:spChg>
        <pc:spChg chg="mod">
          <ac:chgData name="Chris Mitchell" userId="7698eaff-15ef-4aaa-a9a1-be5b0bddb99a" providerId="ADAL" clId="{15FFC333-6EB2-4C1A-A037-48ABAB2983E4}" dt="2021-10-14T16:23:26.279" v="11818"/>
          <ac:spMkLst>
            <pc:docMk/>
            <pc:sldMk cId="507149259" sldId="2076138483"/>
            <ac:spMk id="167" creationId="{A917303D-247D-4721-80A9-61F3F6151A20}"/>
          </ac:spMkLst>
        </pc:spChg>
        <pc:grpChg chg="add del mod">
          <ac:chgData name="Chris Mitchell" userId="7698eaff-15ef-4aaa-a9a1-be5b0bddb99a" providerId="ADAL" clId="{15FFC333-6EB2-4C1A-A037-48ABAB2983E4}" dt="2021-10-14T16:23:30.520" v="11819" actId="478"/>
          <ac:grpSpMkLst>
            <pc:docMk/>
            <pc:sldMk cId="507149259" sldId="2076138483"/>
            <ac:grpSpMk id="52" creationId="{C243E176-6034-4053-B7B1-05DDB61016EF}"/>
          </ac:grpSpMkLst>
        </pc:grpChg>
        <pc:grpChg chg="add mod">
          <ac:chgData name="Chris Mitchell" userId="7698eaff-15ef-4aaa-a9a1-be5b0bddb99a" providerId="ADAL" clId="{15FFC333-6EB2-4C1A-A037-48ABAB2983E4}" dt="2021-10-14T16:23:26.279" v="11818"/>
          <ac:grpSpMkLst>
            <pc:docMk/>
            <pc:sldMk cId="507149259" sldId="2076138483"/>
            <ac:grpSpMk id="55" creationId="{D19F72B2-BCAF-4B92-B124-DBB007B71CBC}"/>
          </ac:grpSpMkLst>
        </pc:grpChg>
        <pc:grpChg chg="mod">
          <ac:chgData name="Chris Mitchell" userId="7698eaff-15ef-4aaa-a9a1-be5b0bddb99a" providerId="ADAL" clId="{15FFC333-6EB2-4C1A-A037-48ABAB2983E4}" dt="2021-10-14T16:23:26.279" v="11818"/>
          <ac:grpSpMkLst>
            <pc:docMk/>
            <pc:sldMk cId="507149259" sldId="2076138483"/>
            <ac:grpSpMk id="56" creationId="{E0E4A1D7-BC3C-4290-940C-0965264D3C85}"/>
          </ac:grpSpMkLst>
        </pc:grpChg>
        <pc:grpChg chg="mod">
          <ac:chgData name="Chris Mitchell" userId="7698eaff-15ef-4aaa-a9a1-be5b0bddb99a" providerId="ADAL" clId="{15FFC333-6EB2-4C1A-A037-48ABAB2983E4}" dt="2021-10-14T16:23:26.279" v="11818"/>
          <ac:grpSpMkLst>
            <pc:docMk/>
            <pc:sldMk cId="507149259" sldId="2076138483"/>
            <ac:grpSpMk id="60" creationId="{DE59C3FA-F4E2-4FB6-AEED-1363AA2C17E1}"/>
          </ac:grpSpMkLst>
        </pc:grpChg>
        <pc:grpChg chg="mod">
          <ac:chgData name="Chris Mitchell" userId="7698eaff-15ef-4aaa-a9a1-be5b0bddb99a" providerId="ADAL" clId="{15FFC333-6EB2-4C1A-A037-48ABAB2983E4}" dt="2021-10-14T16:23:26.279" v="11818"/>
          <ac:grpSpMkLst>
            <pc:docMk/>
            <pc:sldMk cId="507149259" sldId="2076138483"/>
            <ac:grpSpMk id="61" creationId="{42CEB0BC-F336-48D8-9BF3-CD0C7E1B7360}"/>
          </ac:grpSpMkLst>
        </pc:grpChg>
        <pc:grpChg chg="mod">
          <ac:chgData name="Chris Mitchell" userId="7698eaff-15ef-4aaa-a9a1-be5b0bddb99a" providerId="ADAL" clId="{15FFC333-6EB2-4C1A-A037-48ABAB2983E4}" dt="2021-10-14T16:23:26.279" v="11818"/>
          <ac:grpSpMkLst>
            <pc:docMk/>
            <pc:sldMk cId="507149259" sldId="2076138483"/>
            <ac:grpSpMk id="64" creationId="{1C0AB7BC-1B19-4A9C-960E-0D6D378E9E0B}"/>
          </ac:grpSpMkLst>
        </pc:grpChg>
        <pc:grpChg chg="mod">
          <ac:chgData name="Chris Mitchell" userId="7698eaff-15ef-4aaa-a9a1-be5b0bddb99a" providerId="ADAL" clId="{15FFC333-6EB2-4C1A-A037-48ABAB2983E4}" dt="2021-10-14T16:23:26.279" v="11818"/>
          <ac:grpSpMkLst>
            <pc:docMk/>
            <pc:sldMk cId="507149259" sldId="2076138483"/>
            <ac:grpSpMk id="65" creationId="{C4A68D6E-0339-4494-950C-0BFA0621008D}"/>
          </ac:grpSpMkLst>
        </pc:grpChg>
        <pc:grpChg chg="del">
          <ac:chgData name="Chris Mitchell" userId="7698eaff-15ef-4aaa-a9a1-be5b0bddb99a" providerId="ADAL" clId="{15FFC333-6EB2-4C1A-A037-48ABAB2983E4}" dt="2021-10-14T16:23:17.951" v="11817" actId="478"/>
          <ac:grpSpMkLst>
            <pc:docMk/>
            <pc:sldMk cId="507149259" sldId="2076138483"/>
            <ac:grpSpMk id="71" creationId="{B1959A23-61E2-4702-9A6E-4A84C726E328}"/>
          </ac:grpSpMkLst>
        </pc:grpChg>
        <pc:grpChg chg="del">
          <ac:chgData name="Chris Mitchell" userId="7698eaff-15ef-4aaa-a9a1-be5b0bddb99a" providerId="ADAL" clId="{15FFC333-6EB2-4C1A-A037-48ABAB2983E4}" dt="2021-10-14T16:23:17.951" v="11817" actId="478"/>
          <ac:grpSpMkLst>
            <pc:docMk/>
            <pc:sldMk cId="507149259" sldId="2076138483"/>
            <ac:grpSpMk id="76" creationId="{39989927-E81D-4ADE-BDC8-AF03371EE900}"/>
          </ac:grpSpMkLst>
        </pc:grpChg>
        <pc:grpChg chg="del">
          <ac:chgData name="Chris Mitchell" userId="7698eaff-15ef-4aaa-a9a1-be5b0bddb99a" providerId="ADAL" clId="{15FFC333-6EB2-4C1A-A037-48ABAB2983E4}" dt="2021-10-14T16:23:17.951" v="11817" actId="478"/>
          <ac:grpSpMkLst>
            <pc:docMk/>
            <pc:sldMk cId="507149259" sldId="2076138483"/>
            <ac:grpSpMk id="81" creationId="{5318EAEE-2E08-4C18-8BEF-F2A47405309C}"/>
          </ac:grpSpMkLst>
        </pc:grpChg>
        <pc:grpChg chg="del">
          <ac:chgData name="Chris Mitchell" userId="7698eaff-15ef-4aaa-a9a1-be5b0bddb99a" providerId="ADAL" clId="{15FFC333-6EB2-4C1A-A037-48ABAB2983E4}" dt="2021-10-14T16:23:17.951" v="11817" actId="478"/>
          <ac:grpSpMkLst>
            <pc:docMk/>
            <pc:sldMk cId="507149259" sldId="2076138483"/>
            <ac:grpSpMk id="112" creationId="{C1892FD1-F54A-4B3F-9A8C-7C4DD9098073}"/>
          </ac:grpSpMkLst>
        </pc:grpChg>
        <pc:grpChg chg="mod">
          <ac:chgData name="Chris Mitchell" userId="7698eaff-15ef-4aaa-a9a1-be5b0bddb99a" providerId="ADAL" clId="{15FFC333-6EB2-4C1A-A037-48ABAB2983E4}" dt="2021-10-14T16:23:26.279" v="11818"/>
          <ac:grpSpMkLst>
            <pc:docMk/>
            <pc:sldMk cId="507149259" sldId="2076138483"/>
            <ac:grpSpMk id="128" creationId="{E5CDC1F1-D4B2-4EAE-801F-025C9881F3D6}"/>
          </ac:grpSpMkLst>
        </pc:grpChg>
        <pc:grpChg chg="mod">
          <ac:chgData name="Chris Mitchell" userId="7698eaff-15ef-4aaa-a9a1-be5b0bddb99a" providerId="ADAL" clId="{15FFC333-6EB2-4C1A-A037-48ABAB2983E4}" dt="2021-10-14T16:23:26.279" v="11818"/>
          <ac:grpSpMkLst>
            <pc:docMk/>
            <pc:sldMk cId="507149259" sldId="2076138483"/>
            <ac:grpSpMk id="130" creationId="{151F9E57-8205-4FA3-BF40-85461EF26096}"/>
          </ac:grpSpMkLst>
        </pc:grpChg>
        <pc:grpChg chg="mod">
          <ac:chgData name="Chris Mitchell" userId="7698eaff-15ef-4aaa-a9a1-be5b0bddb99a" providerId="ADAL" clId="{15FFC333-6EB2-4C1A-A037-48ABAB2983E4}" dt="2021-10-14T16:23:26.279" v="11818"/>
          <ac:grpSpMkLst>
            <pc:docMk/>
            <pc:sldMk cId="507149259" sldId="2076138483"/>
            <ac:grpSpMk id="134" creationId="{55C933F4-B755-4D4F-9F75-2F923544BA19}"/>
          </ac:grpSpMkLst>
        </pc:grpChg>
        <pc:grpChg chg="mod">
          <ac:chgData name="Chris Mitchell" userId="7698eaff-15ef-4aaa-a9a1-be5b0bddb99a" providerId="ADAL" clId="{15FFC333-6EB2-4C1A-A037-48ABAB2983E4}" dt="2021-10-14T16:23:26.279" v="11818"/>
          <ac:grpSpMkLst>
            <pc:docMk/>
            <pc:sldMk cId="507149259" sldId="2076138483"/>
            <ac:grpSpMk id="162" creationId="{7D6AE302-5C2D-41D7-84C1-835AECD9152C}"/>
          </ac:grpSpMkLst>
        </pc:grpChg>
        <pc:grpChg chg="add mod">
          <ac:chgData name="Chris Mitchell" userId="7698eaff-15ef-4aaa-a9a1-be5b0bddb99a" providerId="ADAL" clId="{15FFC333-6EB2-4C1A-A037-48ABAB2983E4}" dt="2021-10-14T16:23:26.279" v="11818"/>
          <ac:grpSpMkLst>
            <pc:docMk/>
            <pc:sldMk cId="507149259" sldId="2076138483"/>
            <ac:grpSpMk id="168" creationId="{31AE4A50-E795-4AF4-AB03-C3EFF532FB6B}"/>
          </ac:grpSpMkLst>
        </pc:grpChg>
        <pc:picChg chg="mod">
          <ac:chgData name="Chris Mitchell" userId="7698eaff-15ef-4aaa-a9a1-be5b0bddb99a" providerId="ADAL" clId="{15FFC333-6EB2-4C1A-A037-48ABAB2983E4}" dt="2021-10-14T16:23:26.279" v="11818"/>
          <ac:picMkLst>
            <pc:docMk/>
            <pc:sldMk cId="507149259" sldId="2076138483"/>
            <ac:picMk id="121" creationId="{38405E9D-AD11-47C3-8C81-C7DBBE86D2C9}"/>
          </ac:picMkLst>
        </pc:picChg>
        <pc:cxnChg chg="mod">
          <ac:chgData name="Chris Mitchell" userId="7698eaff-15ef-4aaa-a9a1-be5b0bddb99a" providerId="ADAL" clId="{15FFC333-6EB2-4C1A-A037-48ABAB2983E4}" dt="2021-10-14T16:23:26.279" v="11818"/>
          <ac:cxnSpMkLst>
            <pc:docMk/>
            <pc:sldMk cId="507149259" sldId="2076138483"/>
            <ac:cxnSpMk id="54" creationId="{E924F95E-7C59-4674-9D94-563BE5609C88}"/>
          </ac:cxnSpMkLst>
        </pc:cxnChg>
        <pc:cxnChg chg="mod">
          <ac:chgData name="Chris Mitchell" userId="7698eaff-15ef-4aaa-a9a1-be5b0bddb99a" providerId="ADAL" clId="{15FFC333-6EB2-4C1A-A037-48ABAB2983E4}" dt="2021-10-14T16:23:26.279" v="11818"/>
          <ac:cxnSpMkLst>
            <pc:docMk/>
            <pc:sldMk cId="507149259" sldId="2076138483"/>
            <ac:cxnSpMk id="58" creationId="{88D7834C-E418-4D4B-B219-B37B93BC4E75}"/>
          </ac:cxnSpMkLst>
        </pc:cxnChg>
        <pc:cxnChg chg="mod">
          <ac:chgData name="Chris Mitchell" userId="7698eaff-15ef-4aaa-a9a1-be5b0bddb99a" providerId="ADAL" clId="{15FFC333-6EB2-4C1A-A037-48ABAB2983E4}" dt="2021-10-14T16:23:26.279" v="11818"/>
          <ac:cxnSpMkLst>
            <pc:docMk/>
            <pc:sldMk cId="507149259" sldId="2076138483"/>
            <ac:cxnSpMk id="59" creationId="{C59D947C-33D3-480D-822C-37527F4F914B}"/>
          </ac:cxnSpMkLst>
        </pc:cxnChg>
        <pc:cxnChg chg="mod">
          <ac:chgData name="Chris Mitchell" userId="7698eaff-15ef-4aaa-a9a1-be5b0bddb99a" providerId="ADAL" clId="{15FFC333-6EB2-4C1A-A037-48ABAB2983E4}" dt="2021-10-14T16:23:26.279" v="11818"/>
          <ac:cxnSpMkLst>
            <pc:docMk/>
            <pc:sldMk cId="507149259" sldId="2076138483"/>
            <ac:cxnSpMk id="62" creationId="{C2CB6A74-D178-41BF-94D3-0243BABAD3E3}"/>
          </ac:cxnSpMkLst>
        </pc:cxnChg>
        <pc:cxnChg chg="mod">
          <ac:chgData name="Chris Mitchell" userId="7698eaff-15ef-4aaa-a9a1-be5b0bddb99a" providerId="ADAL" clId="{15FFC333-6EB2-4C1A-A037-48ABAB2983E4}" dt="2021-10-14T16:23:26.279" v="11818"/>
          <ac:cxnSpMkLst>
            <pc:docMk/>
            <pc:sldMk cId="507149259" sldId="2076138483"/>
            <ac:cxnSpMk id="63" creationId="{FA055709-6E66-4B91-B7F4-2C2BBED34F76}"/>
          </ac:cxnSpMkLst>
        </pc:cxnChg>
        <pc:cxnChg chg="mod">
          <ac:chgData name="Chris Mitchell" userId="7698eaff-15ef-4aaa-a9a1-be5b0bddb99a" providerId="ADAL" clId="{15FFC333-6EB2-4C1A-A037-48ABAB2983E4}" dt="2021-10-14T16:23:26.279" v="11818"/>
          <ac:cxnSpMkLst>
            <pc:docMk/>
            <pc:sldMk cId="507149259" sldId="2076138483"/>
            <ac:cxnSpMk id="66" creationId="{0981FA5D-3237-4676-8D60-149894DC008A}"/>
          </ac:cxnSpMkLst>
        </pc:cxnChg>
        <pc:cxnChg chg="mod">
          <ac:chgData name="Chris Mitchell" userId="7698eaff-15ef-4aaa-a9a1-be5b0bddb99a" providerId="ADAL" clId="{15FFC333-6EB2-4C1A-A037-48ABAB2983E4}" dt="2021-10-14T16:23:26.279" v="11818"/>
          <ac:cxnSpMkLst>
            <pc:docMk/>
            <pc:sldMk cId="507149259" sldId="2076138483"/>
            <ac:cxnSpMk id="67" creationId="{34DA3508-7EF5-4C1D-8131-4F9A674C109D}"/>
          </ac:cxnSpMkLst>
        </pc:cxnChg>
        <pc:cxnChg chg="mod">
          <ac:chgData name="Chris Mitchell" userId="7698eaff-15ef-4aaa-a9a1-be5b0bddb99a" providerId="ADAL" clId="{15FFC333-6EB2-4C1A-A037-48ABAB2983E4}" dt="2021-10-14T16:23:26.279" v="11818"/>
          <ac:cxnSpMkLst>
            <pc:docMk/>
            <pc:sldMk cId="507149259" sldId="2076138483"/>
            <ac:cxnSpMk id="120" creationId="{4D65A6B9-3619-46DB-AA8E-1D119A8387B0}"/>
          </ac:cxnSpMkLst>
        </pc:cxnChg>
        <pc:cxnChg chg="mod">
          <ac:chgData name="Chris Mitchell" userId="7698eaff-15ef-4aaa-a9a1-be5b0bddb99a" providerId="ADAL" clId="{15FFC333-6EB2-4C1A-A037-48ABAB2983E4}" dt="2021-10-14T16:23:26.279" v="11818"/>
          <ac:cxnSpMkLst>
            <pc:docMk/>
            <pc:sldMk cId="507149259" sldId="2076138483"/>
            <ac:cxnSpMk id="127" creationId="{64467264-28E5-4ACA-8F74-66165660CDF4}"/>
          </ac:cxnSpMkLst>
        </pc:cxnChg>
        <pc:cxnChg chg="mod">
          <ac:chgData name="Chris Mitchell" userId="7698eaff-15ef-4aaa-a9a1-be5b0bddb99a" providerId="ADAL" clId="{15FFC333-6EB2-4C1A-A037-48ABAB2983E4}" dt="2021-10-14T16:23:26.279" v="11818"/>
          <ac:cxnSpMkLst>
            <pc:docMk/>
            <pc:sldMk cId="507149259" sldId="2076138483"/>
            <ac:cxnSpMk id="161" creationId="{6C01538B-A7E0-4ED6-B7BF-A9429E2FC2E3}"/>
          </ac:cxnSpMkLst>
        </pc:cxnChg>
        <pc:cxnChg chg="mod">
          <ac:chgData name="Chris Mitchell" userId="7698eaff-15ef-4aaa-a9a1-be5b0bddb99a" providerId="ADAL" clId="{15FFC333-6EB2-4C1A-A037-48ABAB2983E4}" dt="2021-10-14T16:23:26.279" v="11818"/>
          <ac:cxnSpMkLst>
            <pc:docMk/>
            <pc:sldMk cId="507149259" sldId="2076138483"/>
            <ac:cxnSpMk id="169" creationId="{745B2A62-C384-4FF9-B0A4-D555CD3FB389}"/>
          </ac:cxnSpMkLst>
        </pc:cxnChg>
        <pc:cxnChg chg="mod">
          <ac:chgData name="Chris Mitchell" userId="7698eaff-15ef-4aaa-a9a1-be5b0bddb99a" providerId="ADAL" clId="{15FFC333-6EB2-4C1A-A037-48ABAB2983E4}" dt="2021-10-14T16:23:26.279" v="11818"/>
          <ac:cxnSpMkLst>
            <pc:docMk/>
            <pc:sldMk cId="507149259" sldId="2076138483"/>
            <ac:cxnSpMk id="170" creationId="{82771F0B-E94D-482E-87D5-A34044894499}"/>
          </ac:cxnSpMkLst>
        </pc:cxnChg>
      </pc:sldChg>
      <pc:sldChg chg="addSp delSp modSp add mod delAnim modAnim modNotesTx">
        <pc:chgData name="Chris Mitchell" userId="7698eaff-15ef-4aaa-a9a1-be5b0bddb99a" providerId="ADAL" clId="{15FFC333-6EB2-4C1A-A037-48ABAB2983E4}" dt="2021-10-14T16:44:24.351" v="12725" actId="20577"/>
        <pc:sldMkLst>
          <pc:docMk/>
          <pc:sldMk cId="592819970" sldId="2076138484"/>
        </pc:sldMkLst>
        <pc:spChg chg="mod">
          <ac:chgData name="Chris Mitchell" userId="7698eaff-15ef-4aaa-a9a1-be5b0bddb99a" providerId="ADAL" clId="{15FFC333-6EB2-4C1A-A037-48ABAB2983E4}" dt="2021-10-14T16:32:00.172" v="11927" actId="20577"/>
          <ac:spMkLst>
            <pc:docMk/>
            <pc:sldMk cId="592819970" sldId="2076138484"/>
            <ac:spMk id="2" creationId="{8F75FC18-B471-2244-A0BD-3D0FF2D40506}"/>
          </ac:spMkLst>
        </pc:spChg>
        <pc:spChg chg="del">
          <ac:chgData name="Chris Mitchell" userId="7698eaff-15ef-4aaa-a9a1-be5b0bddb99a" providerId="ADAL" clId="{15FFC333-6EB2-4C1A-A037-48ABAB2983E4}" dt="2021-10-14T16:26:24.374" v="11824" actId="478"/>
          <ac:spMkLst>
            <pc:docMk/>
            <pc:sldMk cId="592819970" sldId="2076138484"/>
            <ac:spMk id="51" creationId="{4A444B01-AF7A-4E42-A5BB-9471FCFB7151}"/>
          </ac:spMkLst>
        </pc:spChg>
        <pc:spChg chg="add mod">
          <ac:chgData name="Chris Mitchell" userId="7698eaff-15ef-4aaa-a9a1-be5b0bddb99a" providerId="ADAL" clId="{15FFC333-6EB2-4C1A-A037-48ABAB2983E4}" dt="2021-10-14T16:28:56.347" v="11848" actId="2085"/>
          <ac:spMkLst>
            <pc:docMk/>
            <pc:sldMk cId="592819970" sldId="2076138484"/>
            <ac:spMk id="72" creationId="{BAD6815E-D8AE-42CA-8071-75F979E7DB6A}"/>
          </ac:spMkLst>
        </pc:spChg>
        <pc:spChg chg="add mod">
          <ac:chgData name="Chris Mitchell" userId="7698eaff-15ef-4aaa-a9a1-be5b0bddb99a" providerId="ADAL" clId="{15FFC333-6EB2-4C1A-A037-48ABAB2983E4}" dt="2021-10-14T16:27:17.360" v="11832" actId="207"/>
          <ac:spMkLst>
            <pc:docMk/>
            <pc:sldMk cId="592819970" sldId="2076138484"/>
            <ac:spMk id="73" creationId="{24013766-1A8F-43B9-9426-45D93A6D2FF1}"/>
          </ac:spMkLst>
        </pc:spChg>
        <pc:spChg chg="add mod">
          <ac:chgData name="Chris Mitchell" userId="7698eaff-15ef-4aaa-a9a1-be5b0bddb99a" providerId="ADAL" clId="{15FFC333-6EB2-4C1A-A037-48ABAB2983E4}" dt="2021-10-14T16:29:03.483" v="11850" actId="2085"/>
          <ac:spMkLst>
            <pc:docMk/>
            <pc:sldMk cId="592819970" sldId="2076138484"/>
            <ac:spMk id="74" creationId="{5223C4C3-867A-4F0B-9DD0-6A8BA1ED29FF}"/>
          </ac:spMkLst>
        </pc:spChg>
        <pc:spChg chg="add mod">
          <ac:chgData name="Chris Mitchell" userId="7698eaff-15ef-4aaa-a9a1-be5b0bddb99a" providerId="ADAL" clId="{15FFC333-6EB2-4C1A-A037-48ABAB2983E4}" dt="2021-10-14T16:27:17.360" v="11832" actId="207"/>
          <ac:spMkLst>
            <pc:docMk/>
            <pc:sldMk cId="592819970" sldId="2076138484"/>
            <ac:spMk id="79" creationId="{A0D9DA0B-5A3E-4353-8987-00A30C25401C}"/>
          </ac:spMkLst>
        </pc:spChg>
        <pc:spChg chg="add mod">
          <ac:chgData name="Chris Mitchell" userId="7698eaff-15ef-4aaa-a9a1-be5b0bddb99a" providerId="ADAL" clId="{15FFC333-6EB2-4C1A-A037-48ABAB2983E4}" dt="2021-10-14T16:27:17.360" v="11832" actId="207"/>
          <ac:spMkLst>
            <pc:docMk/>
            <pc:sldMk cId="592819970" sldId="2076138484"/>
            <ac:spMk id="81" creationId="{52DFD75B-42A9-4215-B9D5-3BB8225B2C25}"/>
          </ac:spMkLst>
        </pc:spChg>
        <pc:spChg chg="add mod">
          <ac:chgData name="Chris Mitchell" userId="7698eaff-15ef-4aaa-a9a1-be5b0bddb99a" providerId="ADAL" clId="{15FFC333-6EB2-4C1A-A037-48ABAB2983E4}" dt="2021-10-14T16:31:38.336" v="11889" actId="14100"/>
          <ac:spMkLst>
            <pc:docMk/>
            <pc:sldMk cId="592819970" sldId="2076138484"/>
            <ac:spMk id="82" creationId="{02669384-CE75-45A0-B602-B2E207F005CD}"/>
          </ac:spMkLst>
        </pc:spChg>
        <pc:spChg chg="add mod">
          <ac:chgData name="Chris Mitchell" userId="7698eaff-15ef-4aaa-a9a1-be5b0bddb99a" providerId="ADAL" clId="{15FFC333-6EB2-4C1A-A037-48ABAB2983E4}" dt="2021-10-14T16:31:27.041" v="11875" actId="20577"/>
          <ac:spMkLst>
            <pc:docMk/>
            <pc:sldMk cId="592819970" sldId="2076138484"/>
            <ac:spMk id="83" creationId="{693A6B43-11DF-4E6F-AB2E-9374B7AEA329}"/>
          </ac:spMkLst>
        </pc:spChg>
        <pc:spChg chg="mod">
          <ac:chgData name="Chris Mitchell" userId="7698eaff-15ef-4aaa-a9a1-be5b0bddb99a" providerId="ADAL" clId="{15FFC333-6EB2-4C1A-A037-48ABAB2983E4}" dt="2021-10-14T16:26:34.024" v="11827"/>
          <ac:spMkLst>
            <pc:docMk/>
            <pc:sldMk cId="592819970" sldId="2076138484"/>
            <ac:spMk id="87" creationId="{5BB571E9-D385-4CCB-A5D0-6832845D3118}"/>
          </ac:spMkLst>
        </pc:spChg>
        <pc:spChg chg="mod">
          <ac:chgData name="Chris Mitchell" userId="7698eaff-15ef-4aaa-a9a1-be5b0bddb99a" providerId="ADAL" clId="{15FFC333-6EB2-4C1A-A037-48ABAB2983E4}" dt="2021-10-14T16:26:34.024" v="11827"/>
          <ac:spMkLst>
            <pc:docMk/>
            <pc:sldMk cId="592819970" sldId="2076138484"/>
            <ac:spMk id="89" creationId="{CFCB4A2C-A915-49CD-9D0A-E1C5DCC8372C}"/>
          </ac:spMkLst>
        </pc:spChg>
        <pc:spChg chg="mod">
          <ac:chgData name="Chris Mitchell" userId="7698eaff-15ef-4aaa-a9a1-be5b0bddb99a" providerId="ADAL" clId="{15FFC333-6EB2-4C1A-A037-48ABAB2983E4}" dt="2021-10-14T16:26:34.024" v="11827"/>
          <ac:spMkLst>
            <pc:docMk/>
            <pc:sldMk cId="592819970" sldId="2076138484"/>
            <ac:spMk id="90" creationId="{45C84167-6F73-4947-B69D-A095F2354157}"/>
          </ac:spMkLst>
        </pc:spChg>
        <pc:spChg chg="mod">
          <ac:chgData name="Chris Mitchell" userId="7698eaff-15ef-4aaa-a9a1-be5b0bddb99a" providerId="ADAL" clId="{15FFC333-6EB2-4C1A-A037-48ABAB2983E4}" dt="2021-10-14T16:26:34.024" v="11827"/>
          <ac:spMkLst>
            <pc:docMk/>
            <pc:sldMk cId="592819970" sldId="2076138484"/>
            <ac:spMk id="91" creationId="{4270F321-0F1B-4B7D-8444-4B8F1C043089}"/>
          </ac:spMkLst>
        </pc:spChg>
        <pc:spChg chg="mod">
          <ac:chgData name="Chris Mitchell" userId="7698eaff-15ef-4aaa-a9a1-be5b0bddb99a" providerId="ADAL" clId="{15FFC333-6EB2-4C1A-A037-48ABAB2983E4}" dt="2021-10-14T16:26:34.024" v="11827"/>
          <ac:spMkLst>
            <pc:docMk/>
            <pc:sldMk cId="592819970" sldId="2076138484"/>
            <ac:spMk id="92" creationId="{3C05AC47-B31A-44C3-BD28-9243F78CDC01}"/>
          </ac:spMkLst>
        </pc:spChg>
        <pc:spChg chg="add mod">
          <ac:chgData name="Chris Mitchell" userId="7698eaff-15ef-4aaa-a9a1-be5b0bddb99a" providerId="ADAL" clId="{15FFC333-6EB2-4C1A-A037-48ABAB2983E4}" dt="2021-10-14T16:39:59.986" v="11929" actId="1076"/>
          <ac:spMkLst>
            <pc:docMk/>
            <pc:sldMk cId="592819970" sldId="2076138484"/>
            <ac:spMk id="96" creationId="{AFA52321-B1E7-4825-8097-C973EBEFCDE3}"/>
          </ac:spMkLst>
        </pc:spChg>
        <pc:spChg chg="add mod">
          <ac:chgData name="Chris Mitchell" userId="7698eaff-15ef-4aaa-a9a1-be5b0bddb99a" providerId="ADAL" clId="{15FFC333-6EB2-4C1A-A037-48ABAB2983E4}" dt="2021-10-14T16:27:46.223" v="11836" actId="207"/>
          <ac:spMkLst>
            <pc:docMk/>
            <pc:sldMk cId="592819970" sldId="2076138484"/>
            <ac:spMk id="97" creationId="{73473F8E-E7B5-49CA-B7EA-2082474D4D02}"/>
          </ac:spMkLst>
        </pc:spChg>
        <pc:spChg chg="mod">
          <ac:chgData name="Chris Mitchell" userId="7698eaff-15ef-4aaa-a9a1-be5b0bddb99a" providerId="ADAL" clId="{15FFC333-6EB2-4C1A-A037-48ABAB2983E4}" dt="2021-10-14T16:26:26.624" v="11825" actId="6549"/>
          <ac:spMkLst>
            <pc:docMk/>
            <pc:sldMk cId="592819970" sldId="2076138484"/>
            <ac:spMk id="126" creationId="{69A96643-FFB9-42CD-997C-F4E0CBF29298}"/>
          </ac:spMkLst>
        </pc:spChg>
        <pc:grpChg chg="del">
          <ac:chgData name="Chris Mitchell" userId="7698eaff-15ef-4aaa-a9a1-be5b0bddb99a" providerId="ADAL" clId="{15FFC333-6EB2-4C1A-A037-48ABAB2983E4}" dt="2021-10-14T16:26:32.531" v="11826" actId="478"/>
          <ac:grpSpMkLst>
            <pc:docMk/>
            <pc:sldMk cId="592819970" sldId="2076138484"/>
            <ac:grpSpMk id="55" creationId="{D19F72B2-BCAF-4B92-B124-DBB007B71CBC}"/>
          </ac:grpSpMkLst>
        </pc:grpChg>
        <pc:grpChg chg="add mod">
          <ac:chgData name="Chris Mitchell" userId="7698eaff-15ef-4aaa-a9a1-be5b0bddb99a" providerId="ADAL" clId="{15FFC333-6EB2-4C1A-A037-48ABAB2983E4}" dt="2021-10-14T16:27:17.360" v="11832" actId="207"/>
          <ac:grpSpMkLst>
            <pc:docMk/>
            <pc:sldMk cId="592819970" sldId="2076138484"/>
            <ac:grpSpMk id="75" creationId="{8F77C8CC-FF5B-43B0-B80E-A93C3632EDE3}"/>
          </ac:grpSpMkLst>
        </pc:grpChg>
        <pc:grpChg chg="add del mod">
          <ac:chgData name="Chris Mitchell" userId="7698eaff-15ef-4aaa-a9a1-be5b0bddb99a" providerId="ADAL" clId="{15FFC333-6EB2-4C1A-A037-48ABAB2983E4}" dt="2021-10-14T16:29:51.108" v="11853" actId="478"/>
          <ac:grpSpMkLst>
            <pc:docMk/>
            <pc:sldMk cId="592819970" sldId="2076138484"/>
            <ac:grpSpMk id="85" creationId="{7767A1F9-BE8E-4F9A-80C5-29F4FEEDCD38}"/>
          </ac:grpSpMkLst>
        </pc:grpChg>
        <pc:grpChg chg="mod">
          <ac:chgData name="Chris Mitchell" userId="7698eaff-15ef-4aaa-a9a1-be5b0bddb99a" providerId="ADAL" clId="{15FFC333-6EB2-4C1A-A037-48ABAB2983E4}" dt="2021-10-14T16:26:34.024" v="11827"/>
          <ac:grpSpMkLst>
            <pc:docMk/>
            <pc:sldMk cId="592819970" sldId="2076138484"/>
            <ac:grpSpMk id="86" creationId="{E45EA875-F440-4D9F-8039-00D339E1489A}"/>
          </ac:grpSpMkLst>
        </pc:grpChg>
        <pc:grpChg chg="mod">
          <ac:chgData name="Chris Mitchell" userId="7698eaff-15ef-4aaa-a9a1-be5b0bddb99a" providerId="ADAL" clId="{15FFC333-6EB2-4C1A-A037-48ABAB2983E4}" dt="2021-10-14T16:26:34.024" v="11827"/>
          <ac:grpSpMkLst>
            <pc:docMk/>
            <pc:sldMk cId="592819970" sldId="2076138484"/>
            <ac:grpSpMk id="88" creationId="{467E5F84-D7A8-47A8-9514-19FA52231E84}"/>
          </ac:grpSpMkLst>
        </pc:grpChg>
        <pc:grpChg chg="add mod">
          <ac:chgData name="Chris Mitchell" userId="7698eaff-15ef-4aaa-a9a1-be5b0bddb99a" providerId="ADAL" clId="{15FFC333-6EB2-4C1A-A037-48ABAB2983E4}" dt="2021-10-14T16:27:17.360" v="11832" actId="207"/>
          <ac:grpSpMkLst>
            <pc:docMk/>
            <pc:sldMk cId="592819970" sldId="2076138484"/>
            <ac:grpSpMk id="93" creationId="{518F9D96-2056-4CB3-9D37-261A426D8FBA}"/>
          </ac:grpSpMkLst>
        </pc:grpChg>
        <pc:grpChg chg="del">
          <ac:chgData name="Chris Mitchell" userId="7698eaff-15ef-4aaa-a9a1-be5b0bddb99a" providerId="ADAL" clId="{15FFC333-6EB2-4C1A-A037-48ABAB2983E4}" dt="2021-10-14T16:26:32.531" v="11826" actId="478"/>
          <ac:grpSpMkLst>
            <pc:docMk/>
            <pc:sldMk cId="592819970" sldId="2076138484"/>
            <ac:grpSpMk id="168" creationId="{31AE4A50-E795-4AF4-AB03-C3EFF532FB6B}"/>
          </ac:grpSpMkLst>
        </pc:grpChg>
        <pc:picChg chg="add del mod">
          <ac:chgData name="Chris Mitchell" userId="7698eaff-15ef-4aaa-a9a1-be5b0bddb99a" providerId="ADAL" clId="{15FFC333-6EB2-4C1A-A037-48ABAB2983E4}" dt="2021-10-14T16:30:26.254" v="11855" actId="931"/>
          <ac:picMkLst>
            <pc:docMk/>
            <pc:sldMk cId="592819970" sldId="2076138484"/>
            <ac:picMk id="4" creationId="{35F7B4A4-C530-4023-A552-697396592F7F}"/>
          </ac:picMkLst>
        </pc:picChg>
        <pc:picChg chg="add mod">
          <ac:chgData name="Chris Mitchell" userId="7698eaff-15ef-4aaa-a9a1-be5b0bddb99a" providerId="ADAL" clId="{15FFC333-6EB2-4C1A-A037-48ABAB2983E4}" dt="2021-10-14T16:30:49.369" v="11858" actId="1076"/>
          <ac:picMkLst>
            <pc:docMk/>
            <pc:sldMk cId="592819970" sldId="2076138484"/>
            <ac:picMk id="6" creationId="{5BE07030-E943-4E1C-B0F8-0118FA274B7B}"/>
          </ac:picMkLst>
        </pc:picChg>
        <pc:picChg chg="add mod">
          <ac:chgData name="Chris Mitchell" userId="7698eaff-15ef-4aaa-a9a1-be5b0bddb99a" providerId="ADAL" clId="{15FFC333-6EB2-4C1A-A037-48ABAB2983E4}" dt="2021-10-14T16:27:17.360" v="11832" actId="207"/>
          <ac:picMkLst>
            <pc:docMk/>
            <pc:sldMk cId="592819970" sldId="2076138484"/>
            <ac:picMk id="80" creationId="{D777347F-1466-4324-872C-DF41F9934DF9}"/>
          </ac:picMkLst>
        </pc:picChg>
        <pc:picChg chg="add mod">
          <ac:chgData name="Chris Mitchell" userId="7698eaff-15ef-4aaa-a9a1-be5b0bddb99a" providerId="ADAL" clId="{15FFC333-6EB2-4C1A-A037-48ABAB2983E4}" dt="2021-10-14T16:29:45.385" v="11852" actId="1076"/>
          <ac:picMkLst>
            <pc:docMk/>
            <pc:sldMk cId="592819970" sldId="2076138484"/>
            <ac:picMk id="84" creationId="{1582AFDF-1BA8-4870-820F-5BAD4AD967DD}"/>
          </ac:picMkLst>
        </pc:picChg>
        <pc:picChg chg="add mod">
          <ac:chgData name="Chris Mitchell" userId="7698eaff-15ef-4aaa-a9a1-be5b0bddb99a" providerId="ADAL" clId="{15FFC333-6EB2-4C1A-A037-48ABAB2983E4}" dt="2021-10-14T16:27:17.360" v="11832" actId="207"/>
          <ac:picMkLst>
            <pc:docMk/>
            <pc:sldMk cId="592819970" sldId="2076138484"/>
            <ac:picMk id="98" creationId="{56A3EE52-65FB-4B01-9A57-2FD9A3F7F639}"/>
          </ac:picMkLst>
        </pc:picChg>
        <pc:cxnChg chg="mod">
          <ac:chgData name="Chris Mitchell" userId="7698eaff-15ef-4aaa-a9a1-be5b0bddb99a" providerId="ADAL" clId="{15FFC333-6EB2-4C1A-A037-48ABAB2983E4}" dt="2021-10-14T16:26:43.349" v="11828" actId="208"/>
          <ac:cxnSpMkLst>
            <pc:docMk/>
            <pc:sldMk cId="592819970" sldId="2076138484"/>
            <ac:cxnSpMk id="76" creationId="{AC44990C-F685-48D2-8330-B99D31E640B5}"/>
          </ac:cxnSpMkLst>
        </pc:cxnChg>
        <pc:cxnChg chg="mod">
          <ac:chgData name="Chris Mitchell" userId="7698eaff-15ef-4aaa-a9a1-be5b0bddb99a" providerId="ADAL" clId="{15FFC333-6EB2-4C1A-A037-48ABAB2983E4}" dt="2021-10-14T16:26:43.349" v="11828" actId="208"/>
          <ac:cxnSpMkLst>
            <pc:docMk/>
            <pc:sldMk cId="592819970" sldId="2076138484"/>
            <ac:cxnSpMk id="77" creationId="{CA6DC33C-03B7-416E-BB57-39700B20CDC4}"/>
          </ac:cxnSpMkLst>
        </pc:cxnChg>
        <pc:cxnChg chg="add mod">
          <ac:chgData name="Chris Mitchell" userId="7698eaff-15ef-4aaa-a9a1-be5b0bddb99a" providerId="ADAL" clId="{15FFC333-6EB2-4C1A-A037-48ABAB2983E4}" dt="2021-10-14T16:27:17.360" v="11832" actId="207"/>
          <ac:cxnSpMkLst>
            <pc:docMk/>
            <pc:sldMk cId="592819970" sldId="2076138484"/>
            <ac:cxnSpMk id="78" creationId="{E451F728-C604-4E14-A9A9-A760AA06D1C3}"/>
          </ac:cxnSpMkLst>
        </pc:cxnChg>
        <pc:cxnChg chg="mod">
          <ac:chgData name="Chris Mitchell" userId="7698eaff-15ef-4aaa-a9a1-be5b0bddb99a" providerId="ADAL" clId="{15FFC333-6EB2-4C1A-A037-48ABAB2983E4}" dt="2021-10-14T16:26:43.349" v="11828" actId="208"/>
          <ac:cxnSpMkLst>
            <pc:docMk/>
            <pc:sldMk cId="592819970" sldId="2076138484"/>
            <ac:cxnSpMk id="94" creationId="{21BF3882-B2CC-4F58-A40F-8997B04F1B4A}"/>
          </ac:cxnSpMkLst>
        </pc:cxnChg>
        <pc:cxnChg chg="mod">
          <ac:chgData name="Chris Mitchell" userId="7698eaff-15ef-4aaa-a9a1-be5b0bddb99a" providerId="ADAL" clId="{15FFC333-6EB2-4C1A-A037-48ABAB2983E4}" dt="2021-10-14T16:26:43.349" v="11828" actId="208"/>
          <ac:cxnSpMkLst>
            <pc:docMk/>
            <pc:sldMk cId="592819970" sldId="2076138484"/>
            <ac:cxnSpMk id="95" creationId="{02EDC26F-38EB-41D4-8172-D44037134EAC}"/>
          </ac:cxnSpMkLst>
        </pc:cxnChg>
      </pc:sldChg>
      <pc:sldChg chg="addSp delSp add del mod">
        <pc:chgData name="Chris Mitchell" userId="7698eaff-15ef-4aaa-a9a1-be5b0bddb99a" providerId="ADAL" clId="{15FFC333-6EB2-4C1A-A037-48ABAB2983E4}" dt="2021-10-14T18:30:05.897" v="14062" actId="47"/>
        <pc:sldMkLst>
          <pc:docMk/>
          <pc:sldMk cId="2251812521" sldId="2076138485"/>
        </pc:sldMkLst>
        <pc:grpChg chg="del">
          <ac:chgData name="Chris Mitchell" userId="7698eaff-15ef-4aaa-a9a1-be5b0bddb99a" providerId="ADAL" clId="{15FFC333-6EB2-4C1A-A037-48ABAB2983E4}" dt="2021-10-14T18:29:45.870" v="14056" actId="478"/>
          <ac:grpSpMkLst>
            <pc:docMk/>
            <pc:sldMk cId="2251812521" sldId="2076138485"/>
            <ac:grpSpMk id="4" creationId="{3ABE4D54-A48D-42C6-BF28-1E70BA0B442C}"/>
          </ac:grpSpMkLst>
        </pc:grpChg>
        <pc:picChg chg="add del">
          <ac:chgData name="Chris Mitchell" userId="7698eaff-15ef-4aaa-a9a1-be5b0bddb99a" providerId="ADAL" clId="{15FFC333-6EB2-4C1A-A037-48ABAB2983E4}" dt="2021-10-14T18:30:04.133" v="14061" actId="478"/>
          <ac:picMkLst>
            <pc:docMk/>
            <pc:sldMk cId="2251812521" sldId="2076138485"/>
            <ac:picMk id="5" creationId="{EE2F2AEA-A05F-461F-8527-0ABAE5D4DBA5}"/>
          </ac:picMkLst>
        </pc:picChg>
      </pc:sldChg>
      <pc:sldChg chg="delSp modSp add del mod delAnim modAnim modNotesTx">
        <pc:chgData name="Chris Mitchell" userId="7698eaff-15ef-4aaa-a9a1-be5b0bddb99a" providerId="ADAL" clId="{15FFC333-6EB2-4C1A-A037-48ABAB2983E4}" dt="2021-10-14T18:31:25.465" v="14120" actId="20577"/>
        <pc:sldMkLst>
          <pc:docMk/>
          <pc:sldMk cId="1675654512" sldId="2076138486"/>
        </pc:sldMkLst>
        <pc:spChg chg="mod">
          <ac:chgData name="Chris Mitchell" userId="7698eaff-15ef-4aaa-a9a1-be5b0bddb99a" providerId="ADAL" clId="{15FFC333-6EB2-4C1A-A037-48ABAB2983E4}" dt="2021-10-14T18:31:25.465" v="14120" actId="20577"/>
          <ac:spMkLst>
            <pc:docMk/>
            <pc:sldMk cId="1675654512" sldId="2076138486"/>
            <ac:spMk id="2" creationId="{8F75FC18-B471-2244-A0BD-3D0FF2D40506}"/>
          </ac:spMkLst>
        </pc:spChg>
        <pc:spChg chg="del">
          <ac:chgData name="Chris Mitchell" userId="7698eaff-15ef-4aaa-a9a1-be5b0bddb99a" providerId="ADAL" clId="{15FFC333-6EB2-4C1A-A037-48ABAB2983E4}" dt="2021-10-14T18:30:17.613" v="14063" actId="478"/>
          <ac:spMkLst>
            <pc:docMk/>
            <pc:sldMk cId="1675654512" sldId="2076138486"/>
            <ac:spMk id="51" creationId="{4A444B01-AF7A-4E42-A5BB-9471FCFB7151}"/>
          </ac:spMkLst>
        </pc:spChg>
        <pc:spChg chg="mod">
          <ac:chgData name="Chris Mitchell" userId="7698eaff-15ef-4aaa-a9a1-be5b0bddb99a" providerId="ADAL" clId="{15FFC333-6EB2-4C1A-A037-48ABAB2983E4}" dt="2021-10-14T18:30:20.645" v="14064" actId="6549"/>
          <ac:spMkLst>
            <pc:docMk/>
            <pc:sldMk cId="1675654512" sldId="2076138486"/>
            <ac:spMk id="119" creationId="{F2E5F552-B836-4E5A-B6C1-41BCA35AE9C5}"/>
          </ac:spMkLst>
        </pc:spChg>
        <pc:grpChg chg="del">
          <ac:chgData name="Chris Mitchell" userId="7698eaff-15ef-4aaa-a9a1-be5b0bddb99a" providerId="ADAL" clId="{15FFC333-6EB2-4C1A-A037-48ABAB2983E4}" dt="2021-10-14T18:30:24.084" v="14065" actId="478"/>
          <ac:grpSpMkLst>
            <pc:docMk/>
            <pc:sldMk cId="1675654512" sldId="2076138486"/>
            <ac:grpSpMk id="55" creationId="{D19F72B2-BCAF-4B92-B124-DBB007B71CBC}"/>
          </ac:grpSpMkLst>
        </pc:grpChg>
        <pc:grpChg chg="del">
          <ac:chgData name="Chris Mitchell" userId="7698eaff-15ef-4aaa-a9a1-be5b0bddb99a" providerId="ADAL" clId="{15FFC333-6EB2-4C1A-A037-48ABAB2983E4}" dt="2021-10-14T18:30:17.613" v="14063" actId="478"/>
          <ac:grpSpMkLst>
            <pc:docMk/>
            <pc:sldMk cId="1675654512" sldId="2076138486"/>
            <ac:grpSpMk id="168" creationId="{31AE4A50-E795-4AF4-AB03-C3EFF532FB6B}"/>
          </ac:grpSpMkLst>
        </pc:grpChg>
        <pc:picChg chg="mod">
          <ac:chgData name="Chris Mitchell" userId="7698eaff-15ef-4aaa-a9a1-be5b0bddb99a" providerId="ADAL" clId="{15FFC333-6EB2-4C1A-A037-48ABAB2983E4}" dt="2021-10-14T18:31:14.502" v="14099" actId="1076"/>
          <ac:picMkLst>
            <pc:docMk/>
            <pc:sldMk cId="1675654512" sldId="2076138486"/>
            <ac:picMk id="3074" creationId="{EC827D72-480C-4DB3-8267-6FB19FB4494E}"/>
          </ac:picMkLst>
        </pc:picChg>
        <pc:picChg chg="mod">
          <ac:chgData name="Chris Mitchell" userId="7698eaff-15ef-4aaa-a9a1-be5b0bddb99a" providerId="ADAL" clId="{15FFC333-6EB2-4C1A-A037-48ABAB2983E4}" dt="2021-10-14T18:31:18.840" v="14100" actId="1076"/>
          <ac:picMkLst>
            <pc:docMk/>
            <pc:sldMk cId="1675654512" sldId="2076138486"/>
            <ac:picMk id="3075" creationId="{4C6AF24D-4455-4E81-A65C-8679444B079D}"/>
          </ac:picMkLst>
        </pc:picChg>
      </pc:sldChg>
      <pc:sldChg chg="addSp">
        <pc:chgData name="Chris Mitchell" userId="7698eaff-15ef-4aaa-a9a1-be5b0bddb99a" providerId="ADAL" clId="{15FFC333-6EB2-4C1A-A037-48ABAB2983E4}" dt="2021-10-14T18:30:51.160" v="14087"/>
        <pc:sldMkLst>
          <pc:docMk/>
          <pc:sldMk cId="1813106982" sldId="2076138486"/>
        </pc:sldMkLst>
        <pc:picChg chg="add">
          <ac:chgData name="Chris Mitchell" userId="7698eaff-15ef-4aaa-a9a1-be5b0bddb99a" providerId="ADAL" clId="{15FFC333-6EB2-4C1A-A037-48ABAB2983E4}" dt="2021-10-14T18:30:51.160" v="14087"/>
          <ac:picMkLst>
            <pc:docMk/>
            <pc:sldMk cId="1813106982" sldId="2076138486"/>
            <ac:picMk id="3074" creationId="{EC827D72-480C-4DB3-8267-6FB19FB4494E}"/>
          </ac:picMkLst>
        </pc:picChg>
        <pc:picChg chg="add">
          <ac:chgData name="Chris Mitchell" userId="7698eaff-15ef-4aaa-a9a1-be5b0bddb99a" providerId="ADAL" clId="{15FFC333-6EB2-4C1A-A037-48ABAB2983E4}" dt="2021-10-14T18:30:51.160" v="14087"/>
          <ac:picMkLst>
            <pc:docMk/>
            <pc:sldMk cId="1813106982" sldId="2076138486"/>
            <ac:picMk id="3075" creationId="{4C6AF24D-4455-4E81-A65C-8679444B079D}"/>
          </ac:picMkLst>
        </pc:picChg>
      </pc:sldChg>
      <pc:sldChg chg="delSp modSp add del mod">
        <pc:chgData name="Chris Mitchell" userId="7698eaff-15ef-4aaa-a9a1-be5b0bddb99a" providerId="ADAL" clId="{15FFC333-6EB2-4C1A-A037-48ABAB2983E4}" dt="2021-10-14T18:32:01.324" v="14143" actId="1076"/>
        <pc:sldMkLst>
          <pc:docMk/>
          <pc:sldMk cId="3082418592" sldId="2076138487"/>
        </pc:sldMkLst>
        <pc:spChg chg="mod">
          <ac:chgData name="Chris Mitchell" userId="7698eaff-15ef-4aaa-a9a1-be5b0bddb99a" providerId="ADAL" clId="{15FFC333-6EB2-4C1A-A037-48ABAB2983E4}" dt="2021-10-14T18:31:41.757" v="14137" actId="20577"/>
          <ac:spMkLst>
            <pc:docMk/>
            <pc:sldMk cId="3082418592" sldId="2076138487"/>
            <ac:spMk id="2" creationId="{8F75FC18-B471-2244-A0BD-3D0FF2D40506}"/>
          </ac:spMkLst>
        </pc:spChg>
        <pc:picChg chg="del">
          <ac:chgData name="Chris Mitchell" userId="7698eaff-15ef-4aaa-a9a1-be5b0bddb99a" providerId="ADAL" clId="{15FFC333-6EB2-4C1A-A037-48ABAB2983E4}" dt="2021-10-14T18:31:44.257" v="14138" actId="478"/>
          <ac:picMkLst>
            <pc:docMk/>
            <pc:sldMk cId="3082418592" sldId="2076138487"/>
            <ac:picMk id="3074" creationId="{EC827D72-480C-4DB3-8267-6FB19FB4494E}"/>
          </ac:picMkLst>
        </pc:picChg>
        <pc:picChg chg="del">
          <ac:chgData name="Chris Mitchell" userId="7698eaff-15ef-4aaa-a9a1-be5b0bddb99a" providerId="ADAL" clId="{15FFC333-6EB2-4C1A-A037-48ABAB2983E4}" dt="2021-10-14T18:31:44.257" v="14138" actId="478"/>
          <ac:picMkLst>
            <pc:docMk/>
            <pc:sldMk cId="3082418592" sldId="2076138487"/>
            <ac:picMk id="3075" creationId="{4C6AF24D-4455-4E81-A65C-8679444B079D}"/>
          </ac:picMkLst>
        </pc:picChg>
        <pc:picChg chg="mod">
          <ac:chgData name="Chris Mitchell" userId="7698eaff-15ef-4aaa-a9a1-be5b0bddb99a" providerId="ADAL" clId="{15FFC333-6EB2-4C1A-A037-48ABAB2983E4}" dt="2021-10-14T18:32:01.324" v="14143" actId="1076"/>
          <ac:picMkLst>
            <pc:docMk/>
            <pc:sldMk cId="3082418592" sldId="2076138487"/>
            <ac:picMk id="4098" creationId="{93C4BB2B-882F-4F02-9414-34418BC4A153}"/>
          </ac:picMkLst>
        </pc:picChg>
      </pc:sldChg>
      <pc:sldChg chg="addSp">
        <pc:chgData name="Chris Mitchell" userId="7698eaff-15ef-4aaa-a9a1-be5b0bddb99a" providerId="ADAL" clId="{15FFC333-6EB2-4C1A-A037-48ABAB2983E4}" dt="2021-10-14T18:31:59.162" v="14139"/>
        <pc:sldMkLst>
          <pc:docMk/>
          <pc:sldMk cId="4130789714" sldId="2076138487"/>
        </pc:sldMkLst>
        <pc:picChg chg="add">
          <ac:chgData name="Chris Mitchell" userId="7698eaff-15ef-4aaa-a9a1-be5b0bddb99a" providerId="ADAL" clId="{15FFC333-6EB2-4C1A-A037-48ABAB2983E4}" dt="2021-10-14T18:31:59.162" v="14139"/>
          <ac:picMkLst>
            <pc:docMk/>
            <pc:sldMk cId="4130789714" sldId="2076138487"/>
            <ac:picMk id="4098" creationId="{93C4BB2B-882F-4F02-9414-34418BC4A153}"/>
          </ac:picMkLst>
        </pc:picChg>
      </pc:sldChg>
      <pc:sldMasterChg chg="addSldLayout delSldLayout modSldLayout">
        <pc:chgData name="Chris Mitchell" userId="7698eaff-15ef-4aaa-a9a1-be5b0bddb99a" providerId="ADAL" clId="{15FFC333-6EB2-4C1A-A037-48ABAB2983E4}" dt="2021-10-13T18:07:21.978" v="3877" actId="22"/>
        <pc:sldMasterMkLst>
          <pc:docMk/>
          <pc:sldMasterMk cId="3588427678" sldId="2147484229"/>
        </pc:sldMasterMkLst>
        <pc:sldLayoutChg chg="add mod">
          <pc:chgData name="Chris Mitchell" userId="7698eaff-15ef-4aaa-a9a1-be5b0bddb99a" providerId="ADAL" clId="{15FFC333-6EB2-4C1A-A037-48ABAB2983E4}" dt="2021-10-13T18:06:49.438" v="3876" actId="22"/>
          <pc:sldLayoutMkLst>
            <pc:docMk/>
            <pc:sldMasterMk cId="3588427678" sldId="2147484229"/>
            <pc:sldLayoutMk cId="293289280" sldId="2147485397"/>
          </pc:sldLayoutMkLst>
        </pc:sldLayoutChg>
        <pc:sldLayoutChg chg="add del mod">
          <pc:chgData name="Chris Mitchell" userId="7698eaff-15ef-4aaa-a9a1-be5b0bddb99a" providerId="ADAL" clId="{15FFC333-6EB2-4C1A-A037-48ABAB2983E4}" dt="2021-10-13T16:38:38.435" v="972" actId="22"/>
          <pc:sldLayoutMkLst>
            <pc:docMk/>
            <pc:sldMasterMk cId="3588427678" sldId="2147484229"/>
            <pc:sldLayoutMk cId="2159118611" sldId="2147485397"/>
          </pc:sldLayoutMkLst>
        </pc:sldLayoutChg>
        <pc:sldLayoutChg chg="add mod">
          <pc:chgData name="Chris Mitchell" userId="7698eaff-15ef-4aaa-a9a1-be5b0bddb99a" providerId="ADAL" clId="{15FFC333-6EB2-4C1A-A037-48ABAB2983E4}" dt="2021-10-13T18:07:21.978" v="3877" actId="22"/>
          <pc:sldLayoutMkLst>
            <pc:docMk/>
            <pc:sldMasterMk cId="3588427678" sldId="2147484229"/>
            <pc:sldLayoutMk cId="1632872868" sldId="214748539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10/19/2021 12:48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10/19/2021 12:48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10/19/2021 12:48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1908057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While we already had capabilities in several of the solution areas we just looked at, one of the things that is unique about Synapse is how integrated the solution is.   As part of this journey we built on our experiences with technologies like Data Factory and SQL Data Warehouse, and focused on making the complete offering that is better integrated than before and better addresses the unique analytics challenges we’ve discussed.</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10/19/2021 12:48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2181842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 until this point we’ve talked mainly about Azure Synapse.   I personally like to think about Synapse as the center of the universe for analytics.  However, just because it’s the center of the universe there is still a lot of interesting things to discuss as part of complete analytics offering.  Technologies like Power BI, Purview and Azure ML.   These technologies are all tightly integrated and add value to the overall synapse ecosystem.  Let’s take a deeper look…</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CAC0C-83E7-4249-962B-231BAECB4C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437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Let’s spend a little time looking at Purview.   We mentioned earlier that metadata management and governance is a key component of a complete analytics solution.   Purview is a new Azure offering designed to address the unique challenges of the hybrid world we live in where data is often across on premises, </a:t>
            </a:r>
            <a:r>
              <a:rPr lang="en-US" err="1"/>
              <a:t>saas</a:t>
            </a:r>
            <a:r>
              <a:rPr lang="en-US"/>
              <a:t> and other cloud providers.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10/19/2021 12:48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1860510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latin typeface="Calibri" panose="020F0502020204030204" pitchFamily="34" charset="0"/>
                <a:ea typeface="Calibri" panose="020F0502020204030204" pitchFamily="34" charset="0"/>
              </a:rPr>
              <a:t>Maximize business value of data with Azure Purview, a unified data governance solution, across operational and transactional data. Enable business and technical analysts to find, interpret and trust data with an intuitive catalog. Get insights and ensure data usage is governed within compliance guardrails.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effectLst/>
              <a:latin typeface="Calibri" panose="020F0502020204030204" pitchFamily="34" charset="0"/>
            </a:endParaRPr>
          </a:p>
          <a:p>
            <a:pPr marL="0" marR="0">
              <a:spcBef>
                <a:spcPts val="0"/>
              </a:spcBef>
              <a:spcAft>
                <a:spcPts val="1000"/>
              </a:spcAft>
            </a:pPr>
            <a:r>
              <a:rPr lang="en-US" sz="900" b="1">
                <a:effectLst/>
                <a:latin typeface="Segoe UI" panose="020B0502040204020203" pitchFamily="34" charset="0"/>
                <a:ea typeface="Calibri" panose="020F0502020204030204" pitchFamily="34" charset="0"/>
              </a:rPr>
              <a:t>Azure Purview is a unified data governance service.</a:t>
            </a:r>
            <a:r>
              <a:rPr lang="en-US" sz="900">
                <a:effectLst/>
                <a:latin typeface="Segoe UI" panose="020B0502040204020203" pitchFamily="34" charset="0"/>
                <a:ea typeface="Calibri" panose="020F0502020204030204" pitchFamily="34" charset="0"/>
              </a:rPr>
              <a:t> It organizes vast metadata that enables organizations to break down silos and derive meaning from data. Once data can be understood and annotated, it then lends itself to several applications – the first of which, we announced at public preview, being data catalog and data insights. In the future, privacy, quality and master data management value will follow.</a:t>
            </a:r>
            <a:r>
              <a:rPr lang="en-US">
                <a:effectLst/>
              </a:rPr>
              <a:t> </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10/19/2021 12:48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2488961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10/19/2021 12:48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2194188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3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lang="en-US" b="0"/>
              <a:t>Now your data engineers and data scientists can collaborate seamlessly, using code free and code first experiences to train ML models in Synapse, powered by Azure Machine Learning. </a:t>
            </a:r>
            <a:r>
              <a:rPr lang="en-US" b="0" i="0">
                <a:solidFill>
                  <a:srgbClr val="1A1A1F"/>
                </a:solidFill>
                <a:effectLst/>
                <a:latin typeface="Segoe UI" panose="020B0502040204020203" pitchFamily="34" charset="0"/>
              </a:rPr>
              <a:t> Notebooks offer </a:t>
            </a:r>
            <a:r>
              <a:rPr lang="en-US" sz="900">
                <a:solidFill>
                  <a:srgbClr val="FFFFFF"/>
                </a:solidFill>
                <a:latin typeface="+mn-lt"/>
              </a:rPr>
              <a:t>a collaborative, code authoring experience for complex predictive models.</a:t>
            </a:r>
          </a:p>
          <a:p>
            <a:pPr algn="l"/>
            <a:endParaRPr lang="en-US" b="0" i="0">
              <a:solidFill>
                <a:srgbClr val="1A1A1F"/>
              </a:solidFill>
              <a:effectLst/>
              <a:latin typeface="Segoe UI" panose="020B0502040204020203" pitchFamily="34" charset="0"/>
            </a:endParaRPr>
          </a:p>
          <a:p>
            <a:pPr algn="l"/>
            <a:r>
              <a:rPr lang="en-US" b="0" i="0">
                <a:solidFill>
                  <a:srgbClr val="1A1A1F"/>
                </a:solidFill>
                <a:effectLst/>
                <a:latin typeface="Segoe UI" panose="020B0502040204020203" pitchFamily="34" charset="0"/>
              </a:rPr>
              <a:t>Whether you use our pre-built models or build your own, automated machine learning takes minutes on Azure Synapse, versus days or months, so you can iterate rapidly for greater insights. </a:t>
            </a:r>
            <a:endParaRPr lang="en-US" b="1" i="0">
              <a:solidFill>
                <a:srgbClr val="1A1A1F"/>
              </a:solidFill>
              <a:effectLst/>
              <a:latin typeface="Segoe UI" panose="020B0502040204020203" pitchFamily="34" charset="0"/>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10/19/2021 12:48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1860510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Power BI and Azure Synapse unlock big data in a way that would otherwise be impossible.  Businesses with the ever increasing volumes of data need ways to query across these large volumes of data to derive value.  Power BI and Synapse work in concert to solve these big data problems by playing to each others strengths.  Users can get fast answers over large sets of data while still having the ability to drill into the granular details.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kern="120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10/19/2021 12:48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1860510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Forrester report: https://azure.microsoft.com/en-us/resources/forrester-tei-microsoft-azure-analytics-with-power-bi/</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CAC0C-83E7-4249-962B-231BAECB4C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287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10/19/2021 12:48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3232961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3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lang="en-US" b="1" i="0">
              <a:solidFill>
                <a:srgbClr val="1A1A1F"/>
              </a:solidFill>
              <a:effectLst/>
              <a:latin typeface="Segoe UI" panose="020B0502040204020203" pitchFamily="34" charset="0"/>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10/19/2021 12:48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4045227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a quick look at the detailed sessions available.</a:t>
            </a:r>
          </a:p>
          <a:p>
            <a:endParaRPr lang="en-US"/>
          </a:p>
          <a:p>
            <a:pPr marL="171450" indent="-171450">
              <a:buFont typeface="Arial" panose="020B0604020202020204" pitchFamily="34" charset="0"/>
              <a:buChar char="•"/>
            </a:pPr>
            <a:r>
              <a:rPr lang="en-US"/>
              <a:t>In Data Acquisition and Storage we’ll look at the nuances of how source systems provide you and the various mechanisms for getting that data into Azure for long term retention and analysis.</a:t>
            </a:r>
          </a:p>
          <a:p>
            <a:pPr marL="171450" indent="-171450">
              <a:buFont typeface="Arial" panose="020B0604020202020204" pitchFamily="34" charset="0"/>
              <a:buChar char="•"/>
            </a:pPr>
            <a:r>
              <a:rPr lang="en-US"/>
              <a:t>In Data Modeling we’ll be looking at how to structure and store your data for the purposes of serving data to applications like reporting tools.</a:t>
            </a:r>
          </a:p>
          <a:p>
            <a:pPr marL="171450" indent="-171450">
              <a:buFont typeface="Arial" panose="020B0604020202020204" pitchFamily="34" charset="0"/>
              <a:buChar char="•"/>
            </a:pPr>
            <a:r>
              <a:rPr lang="en-US"/>
              <a:t>In Data Pipelines we’ll be looking at how to move your data through a data engineering process the prepare the data for serving.</a:t>
            </a:r>
          </a:p>
          <a:p>
            <a:pPr marL="171450" indent="-171450">
              <a:buFont typeface="Arial" panose="020B0604020202020204" pitchFamily="34" charset="0"/>
              <a:buChar char="•"/>
            </a:pPr>
            <a:r>
              <a:rPr lang="en-US"/>
              <a:t>In Data Security and Governance we’ll examine how to deal with topics like controlling access to your data, understanding the lineage of your data and addressing policy compliance on your data.</a:t>
            </a:r>
          </a:p>
          <a:p>
            <a:pPr marL="171450" indent="-171450">
              <a:buFont typeface="Arial" panose="020B0604020202020204" pitchFamily="34" charset="0"/>
              <a:buChar char="•"/>
            </a:pPr>
            <a:r>
              <a:rPr lang="en-US"/>
              <a:t>In Data Visualization we’ll examine how visualization tools can be used to enable users to get timely business value out of your data.</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10/19/2021 12:48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1563244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3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lang="en-US" b="1" i="0">
              <a:solidFill>
                <a:srgbClr val="1A1A1F"/>
              </a:solidFill>
              <a:effectLst/>
              <a:latin typeface="Segoe UI" panose="020B0502040204020203" pitchFamily="34" charset="0"/>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10/19/2021 12:48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2978489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industries are in the midst of a digital transformation.   They’re beginning to use data in new ways and look for new sources of data to help make better informed decisions and get a competitive edge. In essence, businesses have become “data hungry”, and they’re looking to technology to help wrangle and mine value out of these greater volumes of data.</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10/19/2021 12:48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3371101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HBR Report: https://azure.microsoft.com/en-us/resources/why-analytics-strategies-fall-short-for-some-but-not-others/</a:t>
            </a:r>
          </a:p>
          <a:p>
            <a:endParaRPr lang="en-US" dirty="0"/>
          </a:p>
          <a:p>
            <a:r>
              <a:rPr lang="en-US" dirty="0"/>
              <a:t>Sadly, in spite of the excitement, investment, and enthusiasm businesses are still struggling with data.  In fact, the increase in focus on data has highlighted and perhaps magnified problems that already existed.  Lets look at what is contribute to that.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CAC0C-83E7-4249-962B-231BAECB4C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320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explosion </a:t>
            </a:r>
            <a:r>
              <a:rPr lang="en-US"/>
              <a:t>in data and analytics </a:t>
            </a:r>
            <a:r>
              <a:rPr lang="en-US" dirty="0"/>
              <a:t>forced years of “traditional” </a:t>
            </a:r>
            <a:r>
              <a:rPr lang="en-US"/>
              <a:t>approaches, namely </a:t>
            </a:r>
            <a:r>
              <a:rPr lang="en-US" dirty="0"/>
              <a:t>data warehousing to be rethought. </a:t>
            </a:r>
            <a:r>
              <a:rPr lang="en-US"/>
              <a:t> Traditional data warehouse implementations focused on repeatability and consistency.  The only data that was kept was data that was specifically attributed to a business requirement.  When new requirements were uncovered the time to realize that</a:t>
            </a:r>
            <a:r>
              <a:rPr lang="en-US" dirty="0"/>
              <a:t> </a:t>
            </a:r>
            <a:r>
              <a:rPr lang="en-US"/>
              <a:t>data in the warehouse hindered business agility.</a:t>
            </a:r>
          </a:p>
          <a:p>
            <a:endParaRPr lang="en-US"/>
          </a:p>
          <a:p>
            <a:r>
              <a:rPr lang="en-US" dirty="0"/>
              <a:t>Enter the world of “big data”. Dealing with data at this volume and speed was often a real challenge for traditional data warehousing processes, and businesses were forced to think differently about this data and handle it in a completely different way.   Naturally projects that evolved out of the Hadoop ecosystem were often chosen for these workloads because they tended to be more agile.  Today many of these problems are solved using technologies like Spark or managed Spark platforms like </a:t>
            </a:r>
            <a:r>
              <a:rPr lang="en-US" dirty="0" err="1"/>
              <a:t>DataBricks</a:t>
            </a:r>
            <a:r>
              <a:rPr lang="en-US" dirty="0"/>
              <a:t>.</a:t>
            </a:r>
            <a:r>
              <a:rPr lang="en-US"/>
              <a:t>  </a:t>
            </a:r>
          </a:p>
          <a:p>
            <a:endParaRPr lang="en-US"/>
          </a:p>
          <a:p>
            <a:r>
              <a:rPr lang="en-US" dirty="0"/>
              <a:t>However, even though we’ve come up with new ways to address the “big data” problems we now face, we still have a lot of common challenges we face with the data.   How do </a:t>
            </a:r>
            <a:r>
              <a:rPr lang="en-US"/>
              <a:t>users </a:t>
            </a:r>
            <a:r>
              <a:rPr lang="en-US" dirty="0"/>
              <a:t>find data</a:t>
            </a:r>
            <a:r>
              <a:rPr lang="en-US"/>
              <a:t> they’re looking for</a:t>
            </a:r>
            <a:r>
              <a:rPr lang="en-US" dirty="0"/>
              <a:t>, </a:t>
            </a:r>
            <a:r>
              <a:rPr lang="en-US"/>
              <a:t>how </a:t>
            </a:r>
            <a:r>
              <a:rPr lang="en-US" dirty="0"/>
              <a:t>do </a:t>
            </a:r>
            <a:r>
              <a:rPr lang="en-US"/>
              <a:t>I ensure </a:t>
            </a:r>
            <a:r>
              <a:rPr lang="en-US" dirty="0"/>
              <a:t>the right people have access to the data, </a:t>
            </a:r>
            <a:r>
              <a:rPr lang="en-US"/>
              <a:t>how do </a:t>
            </a:r>
            <a:r>
              <a:rPr lang="en-US" dirty="0"/>
              <a:t>I </a:t>
            </a:r>
            <a:r>
              <a:rPr lang="en-US"/>
              <a:t>ensure the data is correct?</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10/19/2021 12:48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2112459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Furthermore, while business are gaining value out of these solutions to “Big Data” problems there is still an inherent burden in this approach because existing data analytics solutions are still in place.   Now we find ourselves in a world where there are two different analytics ecosystems the warehouse and the lake.   These two ecosystems are often two often owned by two different teams, use different underlying technologies, have different security mechanisms, and have different sets of data.  Plus there are integration challenges reconciling and sharing data between these two ecosystems.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10/19/2021 12:48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2181842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in this world of multiple analytics technologies solving different niches is there a way to better integrate</a:t>
            </a:r>
            <a:r>
              <a:rPr lang="en-US" dirty="0"/>
              <a:t>, </a:t>
            </a:r>
            <a:r>
              <a:rPr lang="en-US"/>
              <a:t>better manage </a:t>
            </a:r>
            <a:r>
              <a:rPr lang="en-US" dirty="0"/>
              <a:t>while </a:t>
            </a:r>
            <a:r>
              <a:rPr lang="en-US"/>
              <a:t>still </a:t>
            </a:r>
            <a:r>
              <a:rPr lang="en-US" dirty="0"/>
              <a:t>gaining </a:t>
            </a:r>
            <a:r>
              <a:rPr lang="en-US"/>
              <a:t>the inherent </a:t>
            </a:r>
            <a:r>
              <a:rPr lang="en-US" dirty="0"/>
              <a:t>value of </a:t>
            </a:r>
            <a:r>
              <a:rPr lang="en-US"/>
              <a:t>both approaches?</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10/19/2021 12:48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391930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Azure Synapse comes in.  </a:t>
            </a:r>
            <a:r>
              <a:rPr lang="en-US"/>
              <a:t>While this </a:t>
            </a:r>
            <a:r>
              <a:rPr lang="en-US" dirty="0"/>
              <a:t>may sound like catchy marketing, Synapse is a single service designed to bring these two worlds together.   Synapse works with integrated storage, a single security model built on AAD, multiple compute models that can be applied to your data, and an integrated data engineering environment that allows you to orchestrate data process across these compute models.  Now you’re no longer limited by the integration points for these two ecosystems.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10/19/2021 12:48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2703838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There’s more to a modern analytics solution than just synapse, but he’s a glimpse at what realizing a modern analytics solution looks like…</a:t>
            </a:r>
            <a:br>
              <a:rPr lang="en-US"/>
            </a:br>
            <a:endParaRPr lang="en-US"/>
          </a:p>
          <a:p>
            <a:pPr marL="171450" indent="-171450">
              <a:buFont typeface="Arial" panose="020B0604020202020204" pitchFamily="34" charset="0"/>
              <a:buChar char="•"/>
            </a:pPr>
            <a:r>
              <a:rPr lang="en-US"/>
              <a:t>Ingestion – we need to be able to connect to the data no matter where it comes from.  Line of business applications, cloud services, social networks, sensor networks. </a:t>
            </a:r>
          </a:p>
          <a:p>
            <a:pPr marL="171450" indent="-171450">
              <a:buFont typeface="Arial" panose="020B0604020202020204" pitchFamily="34" charset="0"/>
              <a:buChar char="•"/>
            </a:pPr>
            <a:r>
              <a:rPr lang="en-US"/>
              <a:t>Storage - highly scalable and cost effect storage is critical to these solutions, data lakes make it possible to store theoretically limitless amounts of data making it more about what you decide to throw away than what you keep</a:t>
            </a:r>
          </a:p>
          <a:p>
            <a:pPr marL="171450" indent="-171450">
              <a:buFont typeface="Arial" panose="020B0604020202020204" pitchFamily="34" charset="0"/>
              <a:buChar char="•"/>
            </a:pPr>
            <a:r>
              <a:rPr lang="en-US"/>
              <a:t>Exploration – data processing engines and services are used more for ad hoc data exploration of data </a:t>
            </a:r>
          </a:p>
          <a:p>
            <a:pPr marL="171450" indent="-171450">
              <a:buFont typeface="Arial" panose="020B0604020202020204" pitchFamily="34" charset="0"/>
              <a:buChar char="•"/>
            </a:pPr>
            <a:r>
              <a:rPr lang="en-US"/>
              <a:t>Prep &amp; Train - New analytics and data processing engines such as Spark are being leveraged to prepare data and train models over large data volumes</a:t>
            </a:r>
          </a:p>
          <a:p>
            <a:pPr marL="171450" indent="-171450">
              <a:buFont typeface="Arial" panose="020B0604020202020204" pitchFamily="34" charset="0"/>
              <a:buChar char="•"/>
            </a:pPr>
            <a:r>
              <a:rPr lang="en-US"/>
              <a:t>Model &amp; Serve – Without giving users access to the data to do ad-hoc analysis an analytics solution is useless.   We must surface the data in a useable way through modern tools.</a:t>
            </a:r>
          </a:p>
          <a:p>
            <a:pPr marL="171450" indent="-171450">
              <a:buFont typeface="Arial" panose="020B0604020202020204" pitchFamily="34" charset="0"/>
              <a:buChar char="•"/>
            </a:pPr>
            <a:r>
              <a:rPr lang="en-US"/>
              <a:t>Metadata management &amp; governance – with all this data security and regulatory concerns haven’t gone away, data must be discoverable, compliant, and trusted.</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10/19/2021 12:48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21818428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509513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5770881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5625778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74975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1166777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235373038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89280"/>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Title &amp; body with bullets sl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B7040F-1E2C-4F82-ABB7-F07F089ED8BE}"/>
              </a:ext>
            </a:extLst>
          </p:cNvPr>
          <p:cNvSpPr>
            <a:spLocks noGrp="1"/>
          </p:cNvSpPr>
          <p:nvPr>
            <p:ph type="title"/>
          </p:nvPr>
        </p:nvSpPr>
        <p:spPr>
          <a:xfrm>
            <a:off x="426425" y="1632912"/>
            <a:ext cx="4849473" cy="744014"/>
          </a:xfrm>
        </p:spPr>
        <p:txBody>
          <a:bodyPr anchor="b"/>
          <a:lstStyle>
            <a:lvl1pPr algn="l">
              <a:defRPr/>
            </a:lvl1pPr>
          </a:lstStyle>
          <a:p>
            <a:r>
              <a:rPr lang="en-US"/>
              <a:t>Click to edit Master title style</a:t>
            </a:r>
          </a:p>
        </p:txBody>
      </p:sp>
      <p:sp>
        <p:nvSpPr>
          <p:cNvPr id="5" name="Text Placeholder 4">
            <a:extLst>
              <a:ext uri="{FF2B5EF4-FFF2-40B4-BE49-F238E27FC236}">
                <a16:creationId xmlns:a16="http://schemas.microsoft.com/office/drawing/2014/main" id="{F411E651-2C76-4DFB-BA46-04AC1CE3E4AD}"/>
              </a:ext>
            </a:extLst>
          </p:cNvPr>
          <p:cNvSpPr>
            <a:spLocks noGrp="1"/>
          </p:cNvSpPr>
          <p:nvPr>
            <p:ph type="body" sz="quarter" idx="12"/>
          </p:nvPr>
        </p:nvSpPr>
        <p:spPr>
          <a:xfrm>
            <a:off x="427038" y="2520564"/>
            <a:ext cx="4848969"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63287286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5701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7088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691834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8816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5189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userDrawn="1">
          <p15:clr>
            <a:srgbClr val="5ACBF0"/>
          </p15:clr>
        </p15:guide>
        <p15:guide id="7" pos="1795" userDrawn="1">
          <p15:clr>
            <a:srgbClr val="5ACBF0"/>
          </p15:clr>
        </p15:guide>
        <p15:guide id="8" pos="3035" userDrawn="1">
          <p15:clr>
            <a:srgbClr val="5ACBF0"/>
          </p15:clr>
        </p15:guide>
        <p15:guide id="9" pos="3221" userDrawn="1">
          <p15:clr>
            <a:srgbClr val="5ACBF0"/>
          </p15:clr>
        </p15:guide>
        <p15:guide id="10" pos="4461" userDrawn="1">
          <p15:clr>
            <a:srgbClr val="5ACBF0"/>
          </p15:clr>
        </p15:guide>
        <p15:guide id="11" pos="5890" userDrawn="1">
          <p15:clr>
            <a:srgbClr val="5ACBF0"/>
          </p15:clr>
        </p15:guide>
        <p15:guide id="12" orient="horz" pos="1436">
          <p15:clr>
            <a:srgbClr val="5ACBF0"/>
          </p15:clr>
        </p15:guide>
        <p15:guide id="13" pos="4646" userDrawn="1">
          <p15:clr>
            <a:srgbClr val="5ACBF0"/>
          </p15:clr>
        </p15:guide>
        <p15:guide id="14" pos="6072"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13384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userDrawn="1">
          <p15:clr>
            <a:srgbClr val="5ACBF0"/>
          </p15:clr>
        </p15:guide>
        <p15:guide id="34" pos="3336"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userDrawn="1">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pos="3840"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89192910"/>
      </p:ext>
    </p:extLst>
  </p:cSld>
  <p:clrMapOvr>
    <a:masterClrMapping/>
  </p:clrMapOvr>
  <p:transition>
    <p:fade/>
  </p:transition>
  <p:extLst>
    <p:ext uri="{DCECCB84-F9BA-43D5-87BE-67443E8EF086}">
      <p15:sldGuideLst xmlns:p15="http://schemas.microsoft.com/office/powerpoint/2012/main">
        <p15:guide id="2" orient="horz" pos="1162" userDrawn="1">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287030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8693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33069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089322"/>
      </p:ext>
    </p:extLst>
  </p:cSld>
  <p:clrMapOvr>
    <a:masterClrMapping/>
  </p:clrMapOvr>
  <p:transition>
    <p:fade/>
  </p:transition>
  <p:extLst>
    <p:ext uri="{DCECCB84-F9BA-43D5-87BE-67443E8EF086}">
      <p15:sldGuideLst xmlns:p15="http://schemas.microsoft.com/office/powerpoint/2012/main">
        <p15:guide id="3" orient="horz" pos="1162" userDrawn="1">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996806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2510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2274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3180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5761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68791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6758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70829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890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8886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838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1378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18509163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899690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3840" userDrawn="1">
          <p15:clr>
            <a:srgbClr val="5ACBF0"/>
          </p15:clr>
        </p15:guide>
        <p15:guide id="4"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598530170"/>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21240708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35284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userDrawn="1">
          <p15:clr>
            <a:srgbClr val="A4A3A4"/>
          </p15:clr>
        </p15:guide>
        <p15:guide id="19" pos="4531" userDrawn="1">
          <p15:clr>
            <a:srgbClr val="A4A3A4"/>
          </p15:clr>
        </p15:guide>
        <p15:guide id="28" orient="horz" pos="905">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670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userDrawn="1">
          <p15:clr>
            <a:srgbClr val="A4A3A4"/>
          </p15:clr>
        </p15:guide>
        <p15:guide id="19" pos="3341" userDrawn="1">
          <p15:clr>
            <a:srgbClr val="A4A3A4"/>
          </p15:clr>
        </p15:guide>
        <p15:guide id="28" orient="horz" pos="905">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962772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36989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3840" userDrawn="1">
          <p15:clr>
            <a:srgbClr val="5ACBF0"/>
          </p15:clr>
        </p15:guide>
        <p15:guide id="4" orient="horz" pos="216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909443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058752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userDrawn="1">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userDrawn="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userDrawn="1">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4772569"/>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4" orient="horz" pos="3209" userDrawn="1">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userDrawn="1">
          <p15:clr>
            <a:srgbClr val="5ACBF0"/>
          </p15:clr>
        </p15:guide>
        <p15:guide id="15" pos="3451" userDrawn="1">
          <p15:clr>
            <a:srgbClr val="5ACBF0"/>
          </p15:clr>
        </p15:guide>
        <p15:guide id="16" pos="4229" userDrawn="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2817732"/>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userDrawn="1">
          <p15:clr>
            <a:srgbClr val="5ACBF0"/>
          </p15:clr>
        </p15:guide>
        <p15:guide id="15" pos="2168" userDrawn="1">
          <p15:clr>
            <a:srgbClr val="5ACBF0"/>
          </p15:clr>
        </p15:guide>
        <p15:guide id="16" pos="2944" userDrawn="1">
          <p15:clr>
            <a:srgbClr val="5ACBF0"/>
          </p15:clr>
        </p15:guide>
        <p15:guide id="17" pos="4738" userDrawn="1">
          <p15:clr>
            <a:srgbClr val="5ACBF0"/>
          </p15:clr>
        </p15:guide>
        <p15:guide id="18" pos="5514"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299928"/>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userDrawn="1">
          <p15:clr>
            <a:srgbClr val="5ACBF0"/>
          </p15:clr>
        </p15:guide>
        <p15:guide id="16" pos="1524" userDrawn="1">
          <p15:clr>
            <a:srgbClr val="5ACBF0"/>
          </p15:clr>
        </p15:guide>
        <p15:guide id="17" pos="2298" userDrawn="1">
          <p15:clr>
            <a:srgbClr val="5ACBF0"/>
          </p15:clr>
        </p15:guide>
        <p15:guide id="18" pos="3450" userDrawn="1">
          <p15:clr>
            <a:srgbClr val="5ACBF0"/>
          </p15:clr>
        </p15:guide>
        <p15:guide id="19" pos="4230" userDrawn="1">
          <p15:clr>
            <a:srgbClr val="5ACBF0"/>
          </p15:clr>
        </p15:guide>
        <p15:guide id="20" pos="5380" userDrawn="1">
          <p15:clr>
            <a:srgbClr val="5ACBF0"/>
          </p15:clr>
        </p15:guide>
        <p15:guide id="21" pos="6156" userDrawn="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59039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16026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userDrawn="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75316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userDrawn="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46468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userDrawn="1">
          <p15:clr>
            <a:srgbClr val="5ACBF0"/>
          </p15:clr>
        </p15:guide>
        <p15:guide id="3" pos="6216" userDrawn="1">
          <p15:clr>
            <a:srgbClr val="5ACBF0"/>
          </p15:clr>
        </p15:guide>
        <p15:guide id="5" pos="5850" userDrawn="1">
          <p15:clr>
            <a:srgbClr val="5ACBF0"/>
          </p15:clr>
        </p15:guide>
        <p15:guide id="7" pos="4392" userDrawn="1">
          <p15:clr>
            <a:srgbClr val="5ACBF0"/>
          </p15:clr>
        </p15:guide>
        <p15:guide id="8" pos="3292" userDrawn="1">
          <p15:clr>
            <a:srgbClr val="5ACBF0"/>
          </p15:clr>
        </p15:guide>
        <p15:guide id="10" pos="2926">
          <p15:clr>
            <a:srgbClr val="5ACBF0"/>
          </p15:clr>
        </p15:guide>
        <p15:guide id="11" pos="4754" userDrawn="1">
          <p15:clr>
            <a:srgbClr val="5ACBF0"/>
          </p15:clr>
        </p15:guide>
        <p15:guide id="13" pos="1464" userDrawn="1">
          <p15:clr>
            <a:srgbClr val="5ACBF0"/>
          </p15:clr>
        </p15:guide>
        <p15:guide id="14" orient="horz" pos="1440">
          <p15:clr>
            <a:srgbClr val="5ACBF0"/>
          </p15:clr>
        </p15:guide>
        <p15:guide id="15" pos="1830" userDrawn="1">
          <p15:clr>
            <a:srgbClr val="5ACBF0"/>
          </p15:clr>
        </p15:guide>
        <p15:guide id="16" orient="horz" pos="2533" userDrawn="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32705632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16069523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103861675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userDrawn="1">
          <p15:clr>
            <a:srgbClr val="5ACBF0"/>
          </p15:clr>
        </p15:guide>
        <p15:guide id="7" pos="4747" userDrawn="1">
          <p15:clr>
            <a:srgbClr val="5ACBF0"/>
          </p15:clr>
        </p15:guide>
        <p15:guide id="8" pos="4936">
          <p15:clr>
            <a:srgbClr val="5ACBF0"/>
          </p15:clr>
        </p15:guide>
        <p15:guide id="9" pos="5123">
          <p15:clr>
            <a:srgbClr val="5ACBF0"/>
          </p15:clr>
        </p15:guide>
        <p15:guide id="10" orient="horz" pos="3465" userDrawn="1">
          <p15:clr>
            <a:srgbClr val="5ACBF0"/>
          </p15:clr>
        </p15:guide>
        <p15:guide id="11" orient="horz" pos="1956" userDrawn="1">
          <p15:clr>
            <a:srgbClr val="FBAE40"/>
          </p15:clr>
        </p15:guide>
        <p15:guide id="12" pos="1096"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69616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96400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8673704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userDrawn="1">
          <p15:clr>
            <a:srgbClr val="FBAE40"/>
          </p15:clr>
        </p15:guide>
        <p15:guide id="6" pos="3364"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8310202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814874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8799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777073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36783692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152312443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248679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75047256"/>
      </p:ext>
    </p:extLst>
  </p:cSld>
  <p:clrMapOvr>
    <a:masterClrMapping/>
  </p:clrMapOvr>
  <p:transition>
    <p:fade/>
  </p:transition>
  <p:extLst>
    <p:ext uri="{DCECCB84-F9BA-43D5-87BE-67443E8EF086}">
      <p15:sldGuideLst xmlns:p15="http://schemas.microsoft.com/office/powerpoint/2012/main">
        <p15:guide id="13" pos="4929" userDrawn="1">
          <p15:clr>
            <a:srgbClr val="5ACBF0"/>
          </p15:clr>
        </p15:guide>
        <p15:guide id="29" orient="horz" pos="2160">
          <p15:clr>
            <a:srgbClr val="5ACBF0"/>
          </p15:clr>
        </p15:guide>
        <p15:guide id="30" pos="4566" userDrawn="1">
          <p15:clr>
            <a:srgbClr val="5ACBF0"/>
          </p15:clr>
        </p15:guide>
        <p15:guide id="31" pos="4203" userDrawn="1">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864438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0532634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userDrawn="1">
          <p15:clr>
            <a:srgbClr val="A4A3A4"/>
          </p15:clr>
        </p15:guide>
        <p15:guide id="28" pos="3840">
          <p15:clr>
            <a:srgbClr val="F26B43"/>
          </p15:clr>
        </p15:guide>
        <p15:guide id="29" pos="3454" userDrawn="1">
          <p15:clr>
            <a:srgbClr val="FBAE40"/>
          </p15:clr>
        </p15:guide>
        <p15:guide id="30" pos="420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99961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userDrawn="1">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3455035362"/>
      </p:ext>
    </p:extLst>
  </p:cSld>
  <p:clrMapOvr>
    <a:masterClrMapping/>
  </p:clrMapOvr>
  <p:transition>
    <p:fade/>
  </p:transition>
  <p:extLst>
    <p:ext uri="{DCECCB84-F9BA-43D5-87BE-67443E8EF086}">
      <p15:sldGuideLst xmlns:p15="http://schemas.microsoft.com/office/powerpoint/2012/main">
        <p15:guide id="16" pos="3754" userDrawn="1">
          <p15:clr>
            <a:srgbClr val="A4A3A4"/>
          </p15:clr>
        </p15:guide>
        <p15:guide id="17" pos="3931" userDrawn="1">
          <p15:clr>
            <a:srgbClr val="A4A3A4"/>
          </p15:clr>
        </p15:guide>
        <p15:guide id="20" pos="4937">
          <p15:clr>
            <a:srgbClr val="A4A3A4"/>
          </p15:clr>
        </p15:guide>
        <p15:guide id="21" pos="5133" userDrawn="1">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userDrawn="1">
          <p15:clr>
            <a:srgbClr val="FBAE40"/>
          </p15:clr>
        </p15:guide>
        <p15:guide id="32" orient="horz" pos="1162"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835566677"/>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8" pos="4342" userDrawn="1">
          <p15:clr>
            <a:srgbClr val="A4A3A4"/>
          </p15:clr>
        </p15:guide>
        <p15:guide id="19" pos="4531" userDrawn="1">
          <p15:clr>
            <a:srgbClr val="A4A3A4"/>
          </p15:clr>
        </p15:guide>
        <p15:guide id="28" orient="horz" pos="905">
          <p15:clr>
            <a:srgbClr val="5ACBF0"/>
          </p15:clr>
        </p15:guide>
        <p15:guide id="30" orient="horz" pos="288">
          <p15:clr>
            <a:srgbClr val="5ACBF0"/>
          </p15:clr>
        </p15:guide>
        <p15:guide id="31" orient="horz" pos="2704" userDrawn="1">
          <p15:clr>
            <a:srgbClr val="5ACBF0"/>
          </p15:clr>
        </p15:guide>
        <p15:guide id="32" pos="6947"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64855135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15621394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userDrawn="1">
          <p15:clr>
            <a:srgbClr val="FBAE40"/>
          </p15:clr>
        </p15:guide>
        <p15:guide id="25" orient="horz" pos="709" userDrawn="1">
          <p15:clr>
            <a:srgbClr val="FBAE40"/>
          </p15:clr>
        </p15:guide>
        <p15:guide id="26" pos="6834"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8011785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userDrawn="1">
          <p15:clr>
            <a:srgbClr val="FBAE40"/>
          </p15:clr>
        </p15:guide>
        <p15:guide id="25" orient="horz" pos="709" userDrawn="1">
          <p15:clr>
            <a:srgbClr val="FBAE40"/>
          </p15:clr>
        </p15:guide>
        <p15:guide id="26" pos="6834"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30921821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006332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847385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503519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724713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694579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userDrawn="1">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445959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7228313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778416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422873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893271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0080298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2438410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785341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5668527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063983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image" Target="../media/image1.emf"/><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13" Type="http://schemas.openxmlformats.org/officeDocument/2006/relationships/slideLayout" Target="../slideLayouts/slideLayout113.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7"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5286" r:id="rId4"/>
    <p:sldLayoutId id="2147485390" r:id="rId5"/>
    <p:sldLayoutId id="2147484610" r:id="rId6"/>
    <p:sldLayoutId id="2147485389" r:id="rId7"/>
    <p:sldLayoutId id="2147485395" r:id="rId8"/>
    <p:sldLayoutId id="2147485396" r:id="rId9"/>
    <p:sldLayoutId id="2147484710" r:id="rId10"/>
    <p:sldLayoutId id="2147484240" r:id="rId11"/>
    <p:sldLayoutId id="2147484910" r:id="rId12"/>
    <p:sldLayoutId id="2147484911" r:id="rId13"/>
    <p:sldLayoutId id="2147485050" r:id="rId14"/>
    <p:sldLayoutId id="2147485165" r:id="rId15"/>
    <p:sldLayoutId id="2147484941" r:id="rId16"/>
    <p:sldLayoutId id="2147484942" r:id="rId17"/>
    <p:sldLayoutId id="2147485162" r:id="rId18"/>
    <p:sldLayoutId id="2147484639" r:id="rId19"/>
    <p:sldLayoutId id="2147484943" r:id="rId20"/>
    <p:sldLayoutId id="2147484603" r:id="rId21"/>
    <p:sldLayoutId id="2147485324" r:id="rId22"/>
    <p:sldLayoutId id="2147485326" r:id="rId23"/>
    <p:sldLayoutId id="2147485327" r:id="rId24"/>
    <p:sldLayoutId id="2147485328" r:id="rId25"/>
    <p:sldLayoutId id="2147485329" r:id="rId26"/>
    <p:sldLayoutId id="2147485330" r:id="rId27"/>
    <p:sldLayoutId id="2147485325" r:id="rId28"/>
    <p:sldLayoutId id="2147485331" r:id="rId29"/>
    <p:sldLayoutId id="2147485332" r:id="rId30"/>
    <p:sldLayoutId id="2147485366" r:id="rId31"/>
    <p:sldLayoutId id="2147485333" r:id="rId32"/>
    <p:sldLayoutId id="2147485334" r:id="rId33"/>
    <p:sldLayoutId id="2147485394" r:id="rId34"/>
    <p:sldLayoutId id="2147485340" r:id="rId35"/>
    <p:sldLayoutId id="2147485346" r:id="rId36"/>
    <p:sldLayoutId id="2147485349" r:id="rId37"/>
    <p:sldLayoutId id="2147485351" r:id="rId38"/>
    <p:sldLayoutId id="2147485369" r:id="rId39"/>
    <p:sldLayoutId id="2147485363" r:id="rId40"/>
    <p:sldLayoutId id="2147485370" r:id="rId41"/>
    <p:sldLayoutId id="2147484833" r:id="rId42"/>
    <p:sldLayoutId id="2147484834" r:id="rId43"/>
    <p:sldLayoutId id="2147484835" r:id="rId44"/>
    <p:sldLayoutId id="2147485385" r:id="rId45"/>
    <p:sldLayoutId id="2147485387" r:id="rId46"/>
    <p:sldLayoutId id="2147485382" r:id="rId47"/>
    <p:sldLayoutId id="2147484922" r:id="rId48"/>
    <p:sldLayoutId id="2147484923" r:id="rId49"/>
    <p:sldLayoutId id="2147485287" r:id="rId50"/>
    <p:sldLayoutId id="2147484924" r:id="rId51"/>
    <p:sldLayoutId id="2147484839" r:id="rId52"/>
    <p:sldLayoutId id="2147484840" r:id="rId53"/>
    <p:sldLayoutId id="2147485383" r:id="rId54"/>
    <p:sldLayoutId id="2147484841" r:id="rId55"/>
    <p:sldLayoutId id="2147484842" r:id="rId56"/>
    <p:sldLayoutId id="2147484843" r:id="rId57"/>
    <p:sldLayoutId id="2147484938" r:id="rId58"/>
    <p:sldLayoutId id="2147484939" r:id="rId59"/>
    <p:sldLayoutId id="2147484940" r:id="rId60"/>
    <p:sldLayoutId id="2147485161" r:id="rId61"/>
    <p:sldLayoutId id="2147485152" r:id="rId62"/>
    <p:sldLayoutId id="2147485153" r:id="rId63"/>
    <p:sldLayoutId id="2147485154" r:id="rId64"/>
    <p:sldLayoutId id="2147485379" r:id="rId65"/>
    <p:sldLayoutId id="2147485380" r:id="rId66"/>
    <p:sldLayoutId id="2147485381" r:id="rId67"/>
    <p:sldLayoutId id="2147484944" r:id="rId68"/>
    <p:sldLayoutId id="2147484945" r:id="rId69"/>
    <p:sldLayoutId id="2147485372" r:id="rId70"/>
    <p:sldLayoutId id="2147485373" r:id="rId71"/>
    <p:sldLayoutId id="2147485388" r:id="rId72"/>
    <p:sldLayoutId id="2147485296" r:id="rId73"/>
    <p:sldLayoutId id="2147485392" r:id="rId74"/>
    <p:sldLayoutId id="2147485393" r:id="rId75"/>
    <p:sldLayoutId id="2147485368" r:id="rId76"/>
    <p:sldLayoutId id="2147485367" r:id="rId77"/>
    <p:sldLayoutId id="2147485292" r:id="rId78"/>
    <p:sldLayoutId id="2147485294" r:id="rId79"/>
    <p:sldLayoutId id="2147485338" r:id="rId80"/>
    <p:sldLayoutId id="2147485339" r:id="rId81"/>
    <p:sldLayoutId id="2147485360" r:id="rId82"/>
    <p:sldLayoutId id="2147485364" r:id="rId83"/>
    <p:sldLayoutId id="2147485365" r:id="rId84"/>
    <p:sldLayoutId id="2147485352" r:id="rId85"/>
    <p:sldLayoutId id="2147485353" r:id="rId86"/>
    <p:sldLayoutId id="2147485354" r:id="rId87"/>
    <p:sldLayoutId id="2147485355" r:id="rId88"/>
    <p:sldLayoutId id="2147485356" r:id="rId89"/>
    <p:sldLayoutId id="2147485374" r:id="rId90"/>
    <p:sldLayoutId id="2147485375" r:id="rId91"/>
    <p:sldLayoutId id="2147485376" r:id="rId92"/>
    <p:sldLayoutId id="2147485377" r:id="rId93"/>
    <p:sldLayoutId id="2147485378" r:id="rId94"/>
    <p:sldLayoutId id="2147485137" r:id="rId95"/>
    <p:sldLayoutId id="2147485138" r:id="rId96"/>
    <p:sldLayoutId id="2147485139" r:id="rId97"/>
    <p:sldLayoutId id="2147485140" r:id="rId98"/>
    <p:sldLayoutId id="2147485141" r:id="rId99"/>
    <p:sldLayoutId id="2147485142" r:id="rId100"/>
    <p:sldLayoutId id="2147484249" r:id="rId101"/>
    <p:sldLayoutId id="2147484640" r:id="rId102"/>
    <p:sldLayoutId id="2147485288" r:id="rId103"/>
    <p:sldLayoutId id="2147485290" r:id="rId104"/>
    <p:sldLayoutId id="2147485289" r:id="rId105"/>
    <p:sldLayoutId id="2147485291" r:id="rId106"/>
    <p:sldLayoutId id="2147484584" r:id="rId107"/>
    <p:sldLayoutId id="2147484583" r:id="rId108"/>
    <p:sldLayoutId id="2147484671" r:id="rId109"/>
    <p:sldLayoutId id="2147484673" r:id="rId110"/>
    <p:sldLayoutId id="2147485391" r:id="rId111"/>
    <p:sldLayoutId id="2147484299" r:id="rId112"/>
    <p:sldLayoutId id="2147484263" r:id="rId113"/>
    <p:sldLayoutId id="2147485397" r:id="rId114"/>
    <p:sldLayoutId id="2147485398" r:id="rId11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65.sv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28.svg"/><Relationship Id="rId5" Type="http://schemas.openxmlformats.org/officeDocument/2006/relationships/image" Target="../media/image68.png"/><Relationship Id="rId4" Type="http://schemas.openxmlformats.org/officeDocument/2006/relationships/image" Target="../media/image67.svg"/><Relationship Id="rId9" Type="http://schemas.openxmlformats.org/officeDocument/2006/relationships/image" Target="../media/image71.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74.jpeg"/></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2979778"/>
            <a:ext cx="9144000" cy="553998"/>
          </a:xfrm>
        </p:spPr>
        <p:txBody>
          <a:bodyPr/>
          <a:lstStyle/>
          <a:p>
            <a:r>
              <a:rPr lang="en-US"/>
              <a:t>Modern Analytics Academy</a:t>
            </a:r>
          </a:p>
        </p:txBody>
      </p:sp>
      <p:sp>
        <p:nvSpPr>
          <p:cNvPr id="5" name="Text Placeholder 4"/>
          <p:cNvSpPr>
            <a:spLocks noGrp="1"/>
          </p:cNvSpPr>
          <p:nvPr>
            <p:ph type="body" sz="quarter" idx="12"/>
          </p:nvPr>
        </p:nvSpPr>
        <p:spPr>
          <a:xfrm>
            <a:off x="584200" y="3533776"/>
            <a:ext cx="9144000" cy="338554"/>
          </a:xfrm>
        </p:spPr>
        <p:txBody>
          <a:bodyPr/>
          <a:lstStyle/>
          <a:p>
            <a:r>
              <a:rPr lang="en-US"/>
              <a:t>Overview</a:t>
            </a:r>
          </a:p>
        </p:txBody>
      </p:sp>
      <p:sp>
        <p:nvSpPr>
          <p:cNvPr id="6" name="Text Placeholder 4">
            <a:extLst>
              <a:ext uri="{FF2B5EF4-FFF2-40B4-BE49-F238E27FC236}">
                <a16:creationId xmlns:a16="http://schemas.microsoft.com/office/drawing/2014/main" id="{F1358498-DD55-44FC-8A00-4FD38EBE045F}"/>
              </a:ext>
            </a:extLst>
          </p:cNvPr>
          <p:cNvSpPr txBox="1">
            <a:spLocks/>
          </p:cNvSpPr>
          <p:nvPr/>
        </p:nvSpPr>
        <p:spPr>
          <a:xfrm>
            <a:off x="584200" y="5559043"/>
            <a:ext cx="9144000" cy="338554"/>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https://aka.ms/maa</a:t>
            </a:r>
          </a:p>
        </p:txBody>
      </p:sp>
    </p:spTree>
    <p:extLst>
      <p:ext uri="{BB962C8B-B14F-4D97-AF65-F5344CB8AC3E}">
        <p14:creationId xmlns:p14="http://schemas.microsoft.com/office/powerpoint/2010/main" val="164707120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FC18-B471-2244-A0BD-3D0FF2D40506}"/>
              </a:ext>
            </a:extLst>
          </p:cNvPr>
          <p:cNvSpPr>
            <a:spLocks noGrp="1"/>
          </p:cNvSpPr>
          <p:nvPr>
            <p:ph type="title"/>
          </p:nvPr>
        </p:nvSpPr>
        <p:spPr/>
        <p:txBody>
          <a:bodyPr/>
          <a:lstStyle/>
          <a:p>
            <a:r>
              <a:rPr lang="en-US" dirty="0"/>
              <a:t>Synapse brings the warehouse and big data together</a:t>
            </a:r>
          </a:p>
        </p:txBody>
      </p:sp>
      <p:sp>
        <p:nvSpPr>
          <p:cNvPr id="12" name="Oval 11">
            <a:extLst>
              <a:ext uri="{FF2B5EF4-FFF2-40B4-BE49-F238E27FC236}">
                <a16:creationId xmlns:a16="http://schemas.microsoft.com/office/drawing/2014/main" id="{5A06BD38-BDCC-4B5D-9008-FAAAD68C931E}"/>
              </a:ext>
            </a:extLst>
          </p:cNvPr>
          <p:cNvSpPr/>
          <p:nvPr/>
        </p:nvSpPr>
        <p:spPr bwMode="auto">
          <a:xfrm>
            <a:off x="2860319" y="1604796"/>
            <a:ext cx="3235679" cy="3235679"/>
          </a:xfrm>
          <a:prstGeom prst="ellipse">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Segoe UI"/>
              <a:ea typeface="Segoe UI" pitchFamily="34" charset="0"/>
              <a:cs typeface="Segoe UI" pitchFamily="34" charset="0"/>
            </a:endParaRPr>
          </a:p>
        </p:txBody>
      </p:sp>
      <p:sp>
        <p:nvSpPr>
          <p:cNvPr id="13" name="Oval 12">
            <a:extLst>
              <a:ext uri="{FF2B5EF4-FFF2-40B4-BE49-F238E27FC236}">
                <a16:creationId xmlns:a16="http://schemas.microsoft.com/office/drawing/2014/main" id="{6114CE71-5FC3-462F-A18E-445F0E2E1690}"/>
              </a:ext>
            </a:extLst>
          </p:cNvPr>
          <p:cNvSpPr/>
          <p:nvPr/>
        </p:nvSpPr>
        <p:spPr bwMode="auto">
          <a:xfrm>
            <a:off x="6095999" y="1604796"/>
            <a:ext cx="3235679" cy="3235679"/>
          </a:xfrm>
          <a:prstGeom prst="ellipse">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Segoe UI"/>
              <a:ea typeface="Segoe UI" pitchFamily="34" charset="0"/>
              <a:cs typeface="Segoe UI" pitchFamily="34" charset="0"/>
            </a:endParaRPr>
          </a:p>
        </p:txBody>
      </p:sp>
      <p:sp>
        <p:nvSpPr>
          <p:cNvPr id="15" name="TextBox 14">
            <a:extLst>
              <a:ext uri="{FF2B5EF4-FFF2-40B4-BE49-F238E27FC236}">
                <a16:creationId xmlns:a16="http://schemas.microsoft.com/office/drawing/2014/main" id="{DAB8F4C7-5DCD-4B63-9D63-D7558D4C45A6}"/>
              </a:ext>
            </a:extLst>
          </p:cNvPr>
          <p:cNvSpPr txBox="1"/>
          <p:nvPr/>
        </p:nvSpPr>
        <p:spPr>
          <a:xfrm>
            <a:off x="2030781" y="5608230"/>
            <a:ext cx="8152002" cy="6278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78D4"/>
                </a:solidFill>
                <a:effectLst/>
                <a:uLnTx/>
                <a:uFillTx/>
                <a:latin typeface="Segoe UI"/>
                <a:ea typeface="+mn-ea"/>
                <a:cs typeface="+mn-cs"/>
              </a:rPr>
              <a:t>Data warehousing &amp; big data analytics—all in one service</a:t>
            </a:r>
          </a:p>
        </p:txBody>
      </p:sp>
      <p:sp>
        <p:nvSpPr>
          <p:cNvPr id="16" name="Block Arc 15">
            <a:extLst>
              <a:ext uri="{FF2B5EF4-FFF2-40B4-BE49-F238E27FC236}">
                <a16:creationId xmlns:a16="http://schemas.microsoft.com/office/drawing/2014/main" id="{408898DB-CAEB-4B78-B0A2-674FB87B8FA7}"/>
              </a:ext>
            </a:extLst>
          </p:cNvPr>
          <p:cNvSpPr/>
          <p:nvPr/>
        </p:nvSpPr>
        <p:spPr bwMode="auto">
          <a:xfrm rot="5812394">
            <a:off x="4693134" y="1794910"/>
            <a:ext cx="2827296" cy="2827298"/>
          </a:xfrm>
          <a:prstGeom prst="blockArc">
            <a:avLst>
              <a:gd name="adj1" fmla="val 10414168"/>
              <a:gd name="adj2" fmla="val 21280372"/>
              <a:gd name="adj3" fmla="val 0"/>
            </a:avLst>
          </a:prstGeom>
          <a:noFill/>
          <a:ln w="254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Block Arc 16">
            <a:extLst>
              <a:ext uri="{FF2B5EF4-FFF2-40B4-BE49-F238E27FC236}">
                <a16:creationId xmlns:a16="http://schemas.microsoft.com/office/drawing/2014/main" id="{9695CAE4-C1E5-4A19-9B70-3D2EF8ADB170}"/>
              </a:ext>
            </a:extLst>
          </p:cNvPr>
          <p:cNvSpPr/>
          <p:nvPr/>
        </p:nvSpPr>
        <p:spPr bwMode="auto">
          <a:xfrm rot="16690482">
            <a:off x="4651010" y="1794766"/>
            <a:ext cx="2827298" cy="2827296"/>
          </a:xfrm>
          <a:prstGeom prst="blockArc">
            <a:avLst>
              <a:gd name="adj1" fmla="val 10263403"/>
              <a:gd name="adj2" fmla="val 21216800"/>
              <a:gd name="adj3" fmla="val 0"/>
            </a:avLst>
          </a:prstGeom>
          <a:no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Teardrop 17">
            <a:extLst>
              <a:ext uri="{FF2B5EF4-FFF2-40B4-BE49-F238E27FC236}">
                <a16:creationId xmlns:a16="http://schemas.microsoft.com/office/drawing/2014/main" id="{D657ACBB-CA07-4CA4-AAB6-503E47356E12}"/>
              </a:ext>
            </a:extLst>
          </p:cNvPr>
          <p:cNvSpPr/>
          <p:nvPr/>
        </p:nvSpPr>
        <p:spPr bwMode="auto">
          <a:xfrm rot="13500000">
            <a:off x="6681554" y="1855434"/>
            <a:ext cx="2827296" cy="2827298"/>
          </a:xfrm>
          <a:prstGeom prst="teardrop">
            <a:avLst/>
          </a:prstGeom>
          <a:noFill/>
          <a:ln w="254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Teardrop 18">
            <a:extLst>
              <a:ext uri="{FF2B5EF4-FFF2-40B4-BE49-F238E27FC236}">
                <a16:creationId xmlns:a16="http://schemas.microsoft.com/office/drawing/2014/main" id="{ECB273DE-00C2-4B4A-937F-B638F71B0622}"/>
              </a:ext>
            </a:extLst>
          </p:cNvPr>
          <p:cNvSpPr/>
          <p:nvPr/>
        </p:nvSpPr>
        <p:spPr bwMode="auto">
          <a:xfrm rot="2700000">
            <a:off x="2683148" y="1855436"/>
            <a:ext cx="2827298" cy="2827296"/>
          </a:xfrm>
          <a:prstGeom prst="teardrop">
            <a:avLst/>
          </a:prstGeom>
          <a:no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Title 1">
            <a:extLst>
              <a:ext uri="{FF2B5EF4-FFF2-40B4-BE49-F238E27FC236}">
                <a16:creationId xmlns:a16="http://schemas.microsoft.com/office/drawing/2014/main" id="{3896490D-3B7F-481B-93DB-3D6B76C3461B}"/>
              </a:ext>
            </a:extLst>
          </p:cNvPr>
          <p:cNvSpPr txBox="1">
            <a:spLocks/>
          </p:cNvSpPr>
          <p:nvPr/>
        </p:nvSpPr>
        <p:spPr>
          <a:xfrm>
            <a:off x="4488943" y="2396705"/>
            <a:ext cx="3235678" cy="1492206"/>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200" b="0" kern="1200" cap="none" spc="0" baseline="0" dirty="0" smtClean="0">
                <a:ln w="3175">
                  <a:noFill/>
                </a:ln>
                <a:solidFill>
                  <a:srgbClr val="000000"/>
                </a:solidFill>
                <a:effectLst/>
                <a:latin typeface="+mj-lt"/>
                <a:ea typeface="+mn-ea"/>
                <a:cs typeface="Segoe UI" pitchFamily="34" charset="0"/>
              </a:defRPr>
            </a:lvl1pPr>
          </a:lstStyle>
          <a:p>
            <a:pPr marL="0" marR="0" lvl="0" indent="0" algn="ctr" defTabSz="914367" rtl="0" eaLnBrk="1" fontAlgn="auto" latinLnBrk="0" hangingPunct="1">
              <a:lnSpc>
                <a:spcPct val="100000"/>
              </a:lnSpc>
              <a:spcBef>
                <a:spcPct val="0"/>
              </a:spcBef>
              <a:spcAft>
                <a:spcPts val="1200"/>
              </a:spcAft>
              <a:buClrTx/>
              <a:buSzTx/>
              <a:buFontTx/>
              <a:buNone/>
              <a:tabLst/>
              <a:defRPr/>
            </a:pPr>
            <a:r>
              <a:rPr kumimoji="0" lang="en-US" sz="1800" b="0" i="0" u="none" strike="noStrike" kern="1200" cap="none" spc="0" normalizeH="0" baseline="0" noProof="0" dirty="0">
                <a:ln w="3175">
                  <a:noFill/>
                </a:ln>
                <a:solidFill>
                  <a:schemeClr val="tx1"/>
                </a:solidFill>
                <a:effectLst/>
                <a:uLnTx/>
                <a:uFillTx/>
                <a:latin typeface="Segoe UI Semibold"/>
                <a:ea typeface="+mn-ea"/>
                <a:cs typeface="Segoe UI" pitchFamily="34" charset="0"/>
              </a:rPr>
              <a:t>Azure Synapse Analytics</a:t>
            </a:r>
          </a:p>
        </p:txBody>
      </p:sp>
    </p:spTree>
    <p:extLst>
      <p:ext uri="{BB962C8B-B14F-4D97-AF65-F5344CB8AC3E}">
        <p14:creationId xmlns:p14="http://schemas.microsoft.com/office/powerpoint/2010/main" val="67632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0 0 L 0.25 0 E" pathEditMode="relative" ptsTypes="">
                                      <p:cBhvr>
                                        <p:cTn id="6" dur="2000" fill="hold"/>
                                        <p:tgtEl>
                                          <p:spTgt spid="19"/>
                                        </p:tgtEl>
                                        <p:attrNameLst>
                                          <p:attrName>ppt_x</p:attrName>
                                          <p:attrName>ppt_y</p:attrName>
                                        </p:attrNameLst>
                                      </p:cBhvr>
                                    </p:animMotion>
                                  </p:childTnLst>
                                </p:cTn>
                              </p:par>
                              <p:par>
                                <p:cTn id="7" presetID="10" presetClass="exit" presetSubtype="0" fill="hold" grpId="1" nodeType="withEffect">
                                  <p:stCondLst>
                                    <p:cond delay="0"/>
                                  </p:stCondLst>
                                  <p:childTnLst>
                                    <p:animEffect transition="out" filter="fade">
                                      <p:cBhvr>
                                        <p:cTn id="8" dur="1000"/>
                                        <p:tgtEl>
                                          <p:spTgt spid="19"/>
                                        </p:tgtEl>
                                      </p:cBhvr>
                                    </p:animEffect>
                                    <p:set>
                                      <p:cBhvr>
                                        <p:cTn id="9" dur="1" fill="hold">
                                          <p:stCondLst>
                                            <p:cond delay="999"/>
                                          </p:stCondLst>
                                        </p:cTn>
                                        <p:tgtEl>
                                          <p:spTgt spid="19"/>
                                        </p:tgtEl>
                                        <p:attrNameLst>
                                          <p:attrName>style.visibility</p:attrName>
                                        </p:attrNameLst>
                                      </p:cBhvr>
                                      <p:to>
                                        <p:strVal val="hidden"/>
                                      </p:to>
                                    </p:set>
                                  </p:childTnLst>
                                </p:cTn>
                              </p:par>
                              <p:par>
                                <p:cTn id="10" presetID="35" presetClass="path" presetSubtype="0" accel="50000" decel="50000" fill="hold" grpId="0" nodeType="withEffect">
                                  <p:stCondLst>
                                    <p:cond delay="0"/>
                                  </p:stCondLst>
                                  <p:childTnLst>
                                    <p:animMotion origin="layout" path="M 0 0 L -0.25 0 E" pathEditMode="relative" ptsTypes="">
                                      <p:cBhvr>
                                        <p:cTn id="11" dur="2000" fill="hold"/>
                                        <p:tgtEl>
                                          <p:spTgt spid="18"/>
                                        </p:tgtEl>
                                        <p:attrNameLst>
                                          <p:attrName>ppt_x</p:attrName>
                                          <p:attrName>ppt_y</p:attrName>
                                        </p:attrNameLst>
                                      </p:cBhvr>
                                    </p:animMotion>
                                  </p:childTnLst>
                                </p:cTn>
                              </p:par>
                              <p:par>
                                <p:cTn id="12" presetID="10" presetClass="exit" presetSubtype="0" fill="hold" grpId="1" nodeType="withEffect">
                                  <p:stCondLst>
                                    <p:cond delay="0"/>
                                  </p:stCondLst>
                                  <p:childTnLst>
                                    <p:animEffect transition="out" filter="fade">
                                      <p:cBhvr>
                                        <p:cTn id="13" dur="1000"/>
                                        <p:tgtEl>
                                          <p:spTgt spid="18"/>
                                        </p:tgtEl>
                                      </p:cBhvr>
                                    </p:animEffect>
                                    <p:set>
                                      <p:cBhvr>
                                        <p:cTn id="14" dur="1" fill="hold">
                                          <p:stCondLst>
                                            <p:cond delay="999"/>
                                          </p:stCondLst>
                                        </p:cTn>
                                        <p:tgtEl>
                                          <p:spTgt spid="18"/>
                                        </p:tgtEl>
                                        <p:attrNameLst>
                                          <p:attrName>style.visibility</p:attrName>
                                        </p:attrNameLst>
                                      </p:cBhvr>
                                      <p:to>
                                        <p:strVal val="hidden"/>
                                      </p:to>
                                    </p:set>
                                  </p:childTnLst>
                                </p:cTn>
                              </p:par>
                              <p:par>
                                <p:cTn id="15" presetID="10" presetClass="entr" presetSubtype="0" fill="hold" grpId="0" nodeType="withEffect">
                                  <p:stCondLst>
                                    <p:cond delay="11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cTn>
                              </p:par>
                              <p:par>
                                <p:cTn id="18" presetID="10" presetClass="entr" presetSubtype="0" fill="hold" grpId="0" nodeType="withEffect">
                                  <p:stCondLst>
                                    <p:cond delay="110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childTnLst>
                                </p:cTn>
                              </p:par>
                            </p:childTnLst>
                          </p:cTn>
                        </p:par>
                        <p:par>
                          <p:cTn id="21" fill="hold">
                            <p:stCondLst>
                              <p:cond delay="2100"/>
                            </p:stCondLst>
                            <p:childTnLst>
                              <p:par>
                                <p:cTn id="22" presetID="10"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9" grpId="0" animBg="1"/>
      <p:bldP spid="19" grpId="1"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FC18-B471-2244-A0BD-3D0FF2D40506}"/>
              </a:ext>
            </a:extLst>
          </p:cNvPr>
          <p:cNvSpPr>
            <a:spLocks noGrp="1"/>
          </p:cNvSpPr>
          <p:nvPr>
            <p:ph type="title"/>
          </p:nvPr>
        </p:nvSpPr>
        <p:spPr/>
        <p:txBody>
          <a:bodyPr/>
          <a:lstStyle/>
          <a:p>
            <a:r>
              <a:rPr lang="en-US"/>
              <a:t>Modern Analytics in Azure</a:t>
            </a:r>
          </a:p>
        </p:txBody>
      </p:sp>
      <p:sp>
        <p:nvSpPr>
          <p:cNvPr id="120" name="Rectangle 119">
            <a:extLst>
              <a:ext uri="{FF2B5EF4-FFF2-40B4-BE49-F238E27FC236}">
                <a16:creationId xmlns:a16="http://schemas.microsoft.com/office/drawing/2014/main" id="{32C7C758-3B66-4DE3-B855-A77EB82330C9}"/>
              </a:ext>
            </a:extLst>
          </p:cNvPr>
          <p:cNvSpPr/>
          <p:nvPr/>
        </p:nvSpPr>
        <p:spPr>
          <a:xfrm>
            <a:off x="9859266" y="3036625"/>
            <a:ext cx="1810880" cy="297004"/>
          </a:xfrm>
          <a:prstGeom prst="rect">
            <a:avLst/>
          </a:prstGeom>
        </p:spPr>
        <p:txBody>
          <a:bodyPr wrap="none">
            <a:spAutoFit/>
          </a:bodyPr>
          <a:lstStyle/>
          <a:p>
            <a:pPr marL="0" marR="0" lvl="0" indent="0" algn="l" defTabSz="914102" rtl="0" eaLnBrk="1" fontAlgn="base" latinLnBrk="0" hangingPunct="1">
              <a:lnSpc>
                <a:spcPct val="95000"/>
              </a:lnSpc>
              <a:spcBef>
                <a:spcPct val="0"/>
              </a:spcBef>
              <a:spcAft>
                <a:spcPct val="0"/>
              </a:spcAft>
              <a:buClrTx/>
              <a:buSzTx/>
              <a:buFontTx/>
              <a:buNone/>
              <a:tabLst/>
              <a:defRPr/>
            </a:pPr>
            <a:r>
              <a:rPr kumimoji="0" lang="en-US" sz="1400" b="1" i="0" u="none" strike="noStrike" kern="0" cap="none" spc="49" normalizeH="0" baseline="0" noProof="0">
                <a:ln>
                  <a:noFill/>
                </a:ln>
                <a:solidFill>
                  <a:srgbClr val="0078D7">
                    <a:lumMod val="50000"/>
                  </a:srgbClr>
                </a:solidFill>
                <a:effectLst/>
                <a:uLnTx/>
                <a:uFillTx/>
                <a:latin typeface="Segoe UI Light" panose="020B0502040204020203" pitchFamily="34" charset="0"/>
                <a:ea typeface="+mn-ea"/>
                <a:cs typeface="Segoe UI Light" panose="020B0502040204020203" pitchFamily="34" charset="0"/>
              </a:rPr>
              <a:t>Advanced Analytics </a:t>
            </a:r>
          </a:p>
        </p:txBody>
      </p:sp>
      <p:sp>
        <p:nvSpPr>
          <p:cNvPr id="121" name="Rectangle 120">
            <a:extLst>
              <a:ext uri="{FF2B5EF4-FFF2-40B4-BE49-F238E27FC236}">
                <a16:creationId xmlns:a16="http://schemas.microsoft.com/office/drawing/2014/main" id="{C614F208-6E57-46AE-B9E6-8C8F507B5432}"/>
              </a:ext>
            </a:extLst>
          </p:cNvPr>
          <p:cNvSpPr/>
          <p:nvPr/>
        </p:nvSpPr>
        <p:spPr bwMode="auto">
          <a:xfrm>
            <a:off x="2203819" y="2182089"/>
            <a:ext cx="1756064" cy="3200863"/>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710593" rtl="0" eaLnBrk="1" fontAlgn="auto" latinLnBrk="0" hangingPunct="1">
              <a:lnSpc>
                <a:spcPct val="10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INGEST</a:t>
            </a:r>
          </a:p>
        </p:txBody>
      </p:sp>
      <p:sp>
        <p:nvSpPr>
          <p:cNvPr id="122" name="Rectangle 121">
            <a:extLst>
              <a:ext uri="{FF2B5EF4-FFF2-40B4-BE49-F238E27FC236}">
                <a16:creationId xmlns:a16="http://schemas.microsoft.com/office/drawing/2014/main" id="{A7C81355-278C-4358-BA84-D20DAA14324E}"/>
              </a:ext>
            </a:extLst>
          </p:cNvPr>
          <p:cNvSpPr/>
          <p:nvPr/>
        </p:nvSpPr>
        <p:spPr bwMode="auto">
          <a:xfrm>
            <a:off x="5808023" y="2182089"/>
            <a:ext cx="1756064" cy="2047009"/>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710593" rtl="0" eaLnBrk="1" fontAlgn="auto" latinLnBrk="0" hangingPunct="1">
              <a:lnSpc>
                <a:spcPct val="10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PREP &amp; TRAIN</a:t>
            </a:r>
          </a:p>
        </p:txBody>
      </p:sp>
      <p:sp>
        <p:nvSpPr>
          <p:cNvPr id="123" name="Rectangle 122">
            <a:extLst>
              <a:ext uri="{FF2B5EF4-FFF2-40B4-BE49-F238E27FC236}">
                <a16:creationId xmlns:a16="http://schemas.microsoft.com/office/drawing/2014/main" id="{D7C4859E-AF21-458E-882D-C2E4EA4680DA}"/>
              </a:ext>
            </a:extLst>
          </p:cNvPr>
          <p:cNvSpPr/>
          <p:nvPr/>
        </p:nvSpPr>
        <p:spPr bwMode="auto">
          <a:xfrm>
            <a:off x="7610125" y="2182089"/>
            <a:ext cx="1756064" cy="2047009"/>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710593" rtl="0" eaLnBrk="1" fontAlgn="auto" latinLnBrk="0" hangingPunct="1">
              <a:lnSpc>
                <a:spcPct val="10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MODEL &amp; SERVE</a:t>
            </a:r>
          </a:p>
        </p:txBody>
      </p:sp>
      <p:sp>
        <p:nvSpPr>
          <p:cNvPr id="124" name="Rectangle 123">
            <a:extLst>
              <a:ext uri="{FF2B5EF4-FFF2-40B4-BE49-F238E27FC236}">
                <a16:creationId xmlns:a16="http://schemas.microsoft.com/office/drawing/2014/main" id="{29643047-2D02-4BFD-AFC2-963CEA17E5BA}"/>
              </a:ext>
            </a:extLst>
          </p:cNvPr>
          <p:cNvSpPr/>
          <p:nvPr/>
        </p:nvSpPr>
        <p:spPr>
          <a:xfrm>
            <a:off x="9859266" y="2322114"/>
            <a:ext cx="1367490" cy="297004"/>
          </a:xfrm>
          <a:prstGeom prst="rect">
            <a:avLst/>
          </a:prstGeom>
        </p:spPr>
        <p:txBody>
          <a:bodyPr wrap="none">
            <a:spAutoFit/>
          </a:bodyPr>
          <a:lstStyle/>
          <a:p>
            <a:pPr marL="0" marR="0" lvl="0" indent="0" algn="l" defTabSz="914102" rtl="0" eaLnBrk="1" fontAlgn="base" latinLnBrk="0" hangingPunct="1">
              <a:lnSpc>
                <a:spcPct val="95000"/>
              </a:lnSpc>
              <a:spcBef>
                <a:spcPct val="0"/>
              </a:spcBef>
              <a:spcAft>
                <a:spcPct val="0"/>
              </a:spcAft>
              <a:buClrTx/>
              <a:buSzTx/>
              <a:buFontTx/>
              <a:buNone/>
              <a:tabLst/>
              <a:defRPr/>
            </a:pPr>
            <a:r>
              <a:rPr kumimoji="0" lang="en-US" sz="1400" b="1" i="0" u="none" strike="noStrike" kern="0" cap="none" spc="49" normalizeH="0" baseline="0" noProof="0">
                <a:ln>
                  <a:noFill/>
                </a:ln>
                <a:solidFill>
                  <a:srgbClr val="0078D7">
                    <a:lumMod val="50000"/>
                  </a:srgbClr>
                </a:solidFill>
                <a:effectLst/>
                <a:uLnTx/>
                <a:uFillTx/>
                <a:latin typeface="Segoe UI Light" panose="020B0502040204020203" pitchFamily="34" charset="0"/>
                <a:ea typeface="Segoe UI Semibold" charset="0"/>
                <a:cs typeface="Segoe UI Light" panose="020B0502040204020203" pitchFamily="34" charset="0"/>
              </a:rPr>
              <a:t>BI + Reporting</a:t>
            </a:r>
          </a:p>
        </p:txBody>
      </p:sp>
      <p:sp>
        <p:nvSpPr>
          <p:cNvPr id="125" name="Rectangle 124">
            <a:extLst>
              <a:ext uri="{FF2B5EF4-FFF2-40B4-BE49-F238E27FC236}">
                <a16:creationId xmlns:a16="http://schemas.microsoft.com/office/drawing/2014/main" id="{5675C092-FB0F-4CFF-A6B4-4397B0C6A353}"/>
              </a:ext>
            </a:extLst>
          </p:cNvPr>
          <p:cNvSpPr/>
          <p:nvPr/>
        </p:nvSpPr>
        <p:spPr>
          <a:xfrm>
            <a:off x="9854886" y="3751136"/>
            <a:ext cx="1741952" cy="297004"/>
          </a:xfrm>
          <a:prstGeom prst="rect">
            <a:avLst/>
          </a:prstGeom>
        </p:spPr>
        <p:txBody>
          <a:bodyPr wrap="none">
            <a:spAutoFit/>
          </a:bodyPr>
          <a:lstStyle/>
          <a:p>
            <a:pPr marL="0" marR="0" lvl="0" indent="0" algn="l" defTabSz="914102" rtl="0" eaLnBrk="1" fontAlgn="base" latinLnBrk="0" hangingPunct="1">
              <a:lnSpc>
                <a:spcPct val="95000"/>
              </a:lnSpc>
              <a:spcBef>
                <a:spcPct val="0"/>
              </a:spcBef>
              <a:spcAft>
                <a:spcPct val="0"/>
              </a:spcAft>
              <a:buClrTx/>
              <a:buSzTx/>
              <a:buFontTx/>
              <a:buNone/>
              <a:tabLst/>
              <a:defRPr/>
            </a:pPr>
            <a:r>
              <a:rPr kumimoji="0" lang="en-US" sz="1400" b="1" i="0" u="none" strike="noStrike" kern="0" cap="none" spc="49" normalizeH="0" baseline="0" noProof="0">
                <a:ln>
                  <a:noFill/>
                </a:ln>
                <a:solidFill>
                  <a:srgbClr val="0078D7">
                    <a:lumMod val="50000"/>
                  </a:srgbClr>
                </a:solidFill>
                <a:effectLst/>
                <a:uLnTx/>
                <a:uFillTx/>
                <a:latin typeface="Segoe UI Light" panose="020B0502040204020203" pitchFamily="34" charset="0"/>
                <a:ea typeface="+mn-ea"/>
                <a:cs typeface="Segoe UI Light" panose="020B0502040204020203" pitchFamily="34" charset="0"/>
              </a:rPr>
              <a:t>Real Time Analytics</a:t>
            </a:r>
          </a:p>
        </p:txBody>
      </p:sp>
      <p:sp>
        <p:nvSpPr>
          <p:cNvPr id="126" name="Rectangle 125">
            <a:extLst>
              <a:ext uri="{FF2B5EF4-FFF2-40B4-BE49-F238E27FC236}">
                <a16:creationId xmlns:a16="http://schemas.microsoft.com/office/drawing/2014/main" id="{DB3C0573-7CFD-44AE-9F95-E97CED22D1A4}"/>
              </a:ext>
            </a:extLst>
          </p:cNvPr>
          <p:cNvSpPr/>
          <p:nvPr/>
        </p:nvSpPr>
        <p:spPr bwMode="auto">
          <a:xfrm>
            <a:off x="4001033" y="4457486"/>
            <a:ext cx="5376758" cy="911760"/>
          </a:xfrm>
          <a:prstGeom prst="rect">
            <a:avLst/>
          </a:prstGeom>
          <a:solidFill>
            <a:srgbClr val="BDD7EE">
              <a:alpha val="3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710593" rtl="0" eaLnBrk="1" fontAlgn="auto" latinLnBrk="0" hangingPunct="1">
              <a:lnSpc>
                <a:spcPct val="100000"/>
              </a:lnSpc>
              <a:spcBef>
                <a:spcPct val="0"/>
              </a:spcBef>
              <a:spcAft>
                <a:spcPct val="35000"/>
              </a:spcAft>
              <a:buClrTx/>
              <a:buSzTx/>
              <a:buFontTx/>
              <a:buNone/>
              <a:tabLst/>
              <a:defRPr/>
            </a:pPr>
            <a:endParaRPr kumimoji="0" lang="en-US" sz="500" b="0" i="0" u="none" strike="noStrike" kern="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710593" rtl="0" eaLnBrk="1" fontAlgn="auto" latinLnBrk="0" hangingPunct="1">
              <a:lnSpc>
                <a:spcPct val="10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STORE</a:t>
            </a:r>
          </a:p>
        </p:txBody>
      </p:sp>
      <p:sp>
        <p:nvSpPr>
          <p:cNvPr id="127" name="Rectangle 126">
            <a:extLst>
              <a:ext uri="{FF2B5EF4-FFF2-40B4-BE49-F238E27FC236}">
                <a16:creationId xmlns:a16="http://schemas.microsoft.com/office/drawing/2014/main" id="{2F9F103C-AFCA-4F25-8F5C-1900C8F539D6}"/>
              </a:ext>
            </a:extLst>
          </p:cNvPr>
          <p:cNvSpPr/>
          <p:nvPr/>
        </p:nvSpPr>
        <p:spPr>
          <a:xfrm>
            <a:off x="6341084" y="4858640"/>
            <a:ext cx="1756064" cy="246221"/>
          </a:xfrm>
          <a:prstGeom prst="rect">
            <a:avLst/>
          </a:prstGeom>
        </p:spPr>
        <p:txBody>
          <a:bodyPr wrap="square">
            <a:sp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000" b="0" i="0" u="none" strike="noStrike" kern="0" cap="none" spc="49" normalizeH="0" baseline="0" noProof="0">
                <a:ln>
                  <a:noFill/>
                </a:ln>
                <a:solidFill>
                  <a:srgbClr val="505050"/>
                </a:solidFill>
                <a:effectLst/>
                <a:uLnTx/>
                <a:uFillTx/>
                <a:latin typeface="Segoe UI Light" panose="020B0502040204020203" pitchFamily="34" charset="0"/>
                <a:ea typeface="Segoe UI Semibold" charset="0"/>
                <a:cs typeface="Segoe UI Light" panose="020B0502040204020203" pitchFamily="34" charset="0"/>
              </a:rPr>
              <a:t>Big data store</a:t>
            </a:r>
          </a:p>
        </p:txBody>
      </p:sp>
      <p:sp>
        <p:nvSpPr>
          <p:cNvPr id="128" name="Rectangle 127">
            <a:extLst>
              <a:ext uri="{FF2B5EF4-FFF2-40B4-BE49-F238E27FC236}">
                <a16:creationId xmlns:a16="http://schemas.microsoft.com/office/drawing/2014/main" id="{45C724FA-042C-42C0-951E-6D916758EF19}"/>
              </a:ext>
            </a:extLst>
          </p:cNvPr>
          <p:cNvSpPr/>
          <p:nvPr/>
        </p:nvSpPr>
        <p:spPr bwMode="auto">
          <a:xfrm>
            <a:off x="4001033" y="2182089"/>
            <a:ext cx="1756064" cy="2047009"/>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710593" rtl="0" eaLnBrk="1" fontAlgn="auto" latinLnBrk="0" hangingPunct="1">
              <a:lnSpc>
                <a:spcPct val="10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EXPLORE</a:t>
            </a:r>
          </a:p>
        </p:txBody>
      </p:sp>
      <p:pic>
        <p:nvPicPr>
          <p:cNvPr id="129" name="Picture 128">
            <a:extLst>
              <a:ext uri="{FF2B5EF4-FFF2-40B4-BE49-F238E27FC236}">
                <a16:creationId xmlns:a16="http://schemas.microsoft.com/office/drawing/2014/main" id="{6A6250F8-0531-40DB-B5F2-712F1EEBC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402" y="2789933"/>
            <a:ext cx="542779" cy="602352"/>
          </a:xfrm>
          <a:prstGeom prst="rect">
            <a:avLst/>
          </a:prstGeom>
        </p:spPr>
      </p:pic>
      <p:sp>
        <p:nvSpPr>
          <p:cNvPr id="130" name="Rectangle 129">
            <a:extLst>
              <a:ext uri="{FF2B5EF4-FFF2-40B4-BE49-F238E27FC236}">
                <a16:creationId xmlns:a16="http://schemas.microsoft.com/office/drawing/2014/main" id="{D1278C13-EEF5-4D2B-9531-CCAC53DE7500}"/>
              </a:ext>
            </a:extLst>
          </p:cNvPr>
          <p:cNvSpPr/>
          <p:nvPr/>
        </p:nvSpPr>
        <p:spPr>
          <a:xfrm>
            <a:off x="4197463" y="3547430"/>
            <a:ext cx="1428598" cy="246221"/>
          </a:xfrm>
          <a:prstGeom prst="rect">
            <a:avLst/>
          </a:prstGeom>
          <a:noFill/>
        </p:spPr>
        <p:txBody>
          <a:bodyPr wrap="square" lIns="91440" tIns="45720" rIns="91440" bIns="45720"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505050"/>
                </a:solidFill>
                <a:effectLst/>
                <a:uLnTx/>
                <a:uFillTx/>
                <a:latin typeface="Segoe UI Light" panose="020B0502040204020203" pitchFamily="34" charset="0"/>
                <a:ea typeface="MS PGothic" panose="020B0600070205080204" pitchFamily="34" charset="-128"/>
                <a:cs typeface="Segoe UI Light" panose="020B0502040204020203" pitchFamily="34" charset="0"/>
              </a:rPr>
              <a:t>Query All Data</a:t>
            </a:r>
          </a:p>
        </p:txBody>
      </p:sp>
      <p:sp>
        <p:nvSpPr>
          <p:cNvPr id="131" name="Rectangle 130">
            <a:extLst>
              <a:ext uri="{FF2B5EF4-FFF2-40B4-BE49-F238E27FC236}">
                <a16:creationId xmlns:a16="http://schemas.microsoft.com/office/drawing/2014/main" id="{36EE1BE1-8946-4138-9E3C-ED062835D19B}"/>
              </a:ext>
            </a:extLst>
          </p:cNvPr>
          <p:cNvSpPr/>
          <p:nvPr/>
        </p:nvSpPr>
        <p:spPr>
          <a:xfrm>
            <a:off x="5990355" y="3547430"/>
            <a:ext cx="1428598" cy="246221"/>
          </a:xfrm>
          <a:prstGeom prst="rect">
            <a:avLst/>
          </a:prstGeom>
          <a:noFill/>
        </p:spPr>
        <p:txBody>
          <a:bodyPr wrap="square" lIns="91440" tIns="45720" rIns="91440" bIns="45720"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505050"/>
                </a:solidFill>
                <a:effectLst/>
                <a:uLnTx/>
                <a:uFillTx/>
                <a:latin typeface="Segoe UI Light" panose="020B0502040204020203" pitchFamily="34" charset="0"/>
                <a:ea typeface="MS PGothic" panose="020B0600070205080204" pitchFamily="34" charset="-128"/>
                <a:cs typeface="Segoe UI Light" panose="020B0502040204020203" pitchFamily="34" charset="0"/>
              </a:rPr>
              <a:t>Analytics Engines</a:t>
            </a:r>
          </a:p>
        </p:txBody>
      </p:sp>
      <p:sp>
        <p:nvSpPr>
          <p:cNvPr id="132" name="Rectangle 131">
            <a:extLst>
              <a:ext uri="{FF2B5EF4-FFF2-40B4-BE49-F238E27FC236}">
                <a16:creationId xmlns:a16="http://schemas.microsoft.com/office/drawing/2014/main" id="{B419FB05-9C48-423F-AA33-BE969C613DB1}"/>
              </a:ext>
            </a:extLst>
          </p:cNvPr>
          <p:cNvSpPr/>
          <p:nvPr/>
        </p:nvSpPr>
        <p:spPr>
          <a:xfrm>
            <a:off x="7748150" y="3547430"/>
            <a:ext cx="1428598" cy="246221"/>
          </a:xfrm>
          <a:prstGeom prst="rect">
            <a:avLst/>
          </a:prstGeom>
          <a:noFill/>
        </p:spPr>
        <p:txBody>
          <a:bodyPr wrap="square" lIns="91440" tIns="45720" rIns="91440" bIns="45720"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505050"/>
                </a:solidFill>
                <a:effectLst/>
                <a:uLnTx/>
                <a:uFillTx/>
                <a:latin typeface="Segoe UI Light" panose="020B0502040204020203" pitchFamily="34" charset="0"/>
                <a:ea typeface="MS PGothic" panose="020B0600070205080204" pitchFamily="34" charset="-128"/>
                <a:cs typeface="Segoe UI Light" panose="020B0502040204020203" pitchFamily="34" charset="0"/>
              </a:rPr>
              <a:t>Data Warehouse</a:t>
            </a:r>
          </a:p>
        </p:txBody>
      </p:sp>
      <p:pic>
        <p:nvPicPr>
          <p:cNvPr id="133" name="Picture 132">
            <a:extLst>
              <a:ext uri="{FF2B5EF4-FFF2-40B4-BE49-F238E27FC236}">
                <a16:creationId xmlns:a16="http://schemas.microsoft.com/office/drawing/2014/main" id="{ECE725C8-7127-4AEA-9394-197D94256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8868" y="3274353"/>
            <a:ext cx="1162361" cy="720158"/>
          </a:xfrm>
          <a:prstGeom prst="rect">
            <a:avLst/>
          </a:prstGeom>
        </p:spPr>
      </p:pic>
      <p:pic>
        <p:nvPicPr>
          <p:cNvPr id="134" name="Picture 133">
            <a:extLst>
              <a:ext uri="{FF2B5EF4-FFF2-40B4-BE49-F238E27FC236}">
                <a16:creationId xmlns:a16="http://schemas.microsoft.com/office/drawing/2014/main" id="{4A5CE9EB-B5E6-4A04-8111-57E651F38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8593" y="1604590"/>
            <a:ext cx="927001" cy="4058239"/>
          </a:xfrm>
          <a:prstGeom prst="rect">
            <a:avLst/>
          </a:prstGeom>
        </p:spPr>
      </p:pic>
      <p:pic>
        <p:nvPicPr>
          <p:cNvPr id="135" name="Picture 134">
            <a:extLst>
              <a:ext uri="{FF2B5EF4-FFF2-40B4-BE49-F238E27FC236}">
                <a16:creationId xmlns:a16="http://schemas.microsoft.com/office/drawing/2014/main" id="{224060D0-F439-4CE4-A5E1-4DA2D77E70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5243" y="2161313"/>
            <a:ext cx="395926" cy="2052205"/>
          </a:xfrm>
          <a:prstGeom prst="rect">
            <a:avLst/>
          </a:prstGeom>
        </p:spPr>
      </p:pic>
      <p:pic>
        <p:nvPicPr>
          <p:cNvPr id="136" name="Picture 135">
            <a:extLst>
              <a:ext uri="{FF2B5EF4-FFF2-40B4-BE49-F238E27FC236}">
                <a16:creationId xmlns:a16="http://schemas.microsoft.com/office/drawing/2014/main" id="{AE4593EE-F48B-4A93-A43B-210215E82F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2788" y="4026984"/>
            <a:ext cx="240723" cy="539823"/>
          </a:xfrm>
          <a:prstGeom prst="rect">
            <a:avLst/>
          </a:prstGeom>
          <a:noFill/>
        </p:spPr>
      </p:pic>
      <p:pic>
        <p:nvPicPr>
          <p:cNvPr id="137" name="Picture 136">
            <a:extLst>
              <a:ext uri="{FF2B5EF4-FFF2-40B4-BE49-F238E27FC236}">
                <a16:creationId xmlns:a16="http://schemas.microsoft.com/office/drawing/2014/main" id="{4D12A444-EAFD-45E5-B10C-DFAF3CCF11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8784" y="4026984"/>
            <a:ext cx="240723" cy="539823"/>
          </a:xfrm>
          <a:prstGeom prst="rect">
            <a:avLst/>
          </a:prstGeom>
          <a:noFill/>
        </p:spPr>
      </p:pic>
      <p:pic>
        <p:nvPicPr>
          <p:cNvPr id="138" name="Picture 137">
            <a:extLst>
              <a:ext uri="{FF2B5EF4-FFF2-40B4-BE49-F238E27FC236}">
                <a16:creationId xmlns:a16="http://schemas.microsoft.com/office/drawing/2014/main" id="{1C88A7F4-00FB-435C-94D2-A14809F36A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1774" y="4026984"/>
            <a:ext cx="240723" cy="539823"/>
          </a:xfrm>
          <a:prstGeom prst="rect">
            <a:avLst/>
          </a:prstGeom>
          <a:noFill/>
        </p:spPr>
      </p:pic>
      <p:sp>
        <p:nvSpPr>
          <p:cNvPr id="139" name="Rectangle 138">
            <a:extLst>
              <a:ext uri="{FF2B5EF4-FFF2-40B4-BE49-F238E27FC236}">
                <a16:creationId xmlns:a16="http://schemas.microsoft.com/office/drawing/2014/main" id="{F2D44863-BE40-462A-A672-FA9730BD4010}"/>
              </a:ext>
            </a:extLst>
          </p:cNvPr>
          <p:cNvSpPr/>
          <p:nvPr/>
        </p:nvSpPr>
        <p:spPr>
          <a:xfrm>
            <a:off x="2388175" y="4165588"/>
            <a:ext cx="1428598" cy="400110"/>
          </a:xfrm>
          <a:prstGeom prst="rect">
            <a:avLst/>
          </a:prstGeom>
          <a:noFill/>
        </p:spPr>
        <p:txBody>
          <a:bodyPr wrap="square" lIns="91440" tIns="45720" rIns="91440" bIns="45720"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505050"/>
                </a:solidFill>
                <a:effectLst/>
                <a:uLnTx/>
                <a:uFillTx/>
                <a:latin typeface="Segoe UI Light" panose="020B0502040204020203" pitchFamily="34" charset="0"/>
                <a:ea typeface="MS PGothic" panose="020B0600070205080204" pitchFamily="34" charset="-128"/>
                <a:cs typeface="Segoe UI Light" panose="020B0502040204020203" pitchFamily="34" charset="0"/>
              </a:rPr>
              <a:t>Data Orchestration and Monitoring</a:t>
            </a:r>
          </a:p>
        </p:txBody>
      </p:sp>
      <p:pic>
        <p:nvPicPr>
          <p:cNvPr id="140" name="Picture 139">
            <a:extLst>
              <a:ext uri="{FF2B5EF4-FFF2-40B4-BE49-F238E27FC236}">
                <a16:creationId xmlns:a16="http://schemas.microsoft.com/office/drawing/2014/main" id="{F9604B1E-82D5-419E-98ED-E26B2BDF18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8144" y="4601108"/>
            <a:ext cx="702896" cy="618394"/>
          </a:xfrm>
          <a:prstGeom prst="rect">
            <a:avLst/>
          </a:prstGeom>
        </p:spPr>
      </p:pic>
      <p:pic>
        <p:nvPicPr>
          <p:cNvPr id="141" name="Picture 140">
            <a:extLst>
              <a:ext uri="{FF2B5EF4-FFF2-40B4-BE49-F238E27FC236}">
                <a16:creationId xmlns:a16="http://schemas.microsoft.com/office/drawing/2014/main" id="{8E2BF10A-9D52-43C5-9038-AC0604614B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3581" y="2810264"/>
            <a:ext cx="514139" cy="577279"/>
          </a:xfrm>
          <a:prstGeom prst="rect">
            <a:avLst/>
          </a:prstGeom>
        </p:spPr>
      </p:pic>
      <p:pic>
        <p:nvPicPr>
          <p:cNvPr id="142" name="Picture 141">
            <a:extLst>
              <a:ext uri="{FF2B5EF4-FFF2-40B4-BE49-F238E27FC236}">
                <a16:creationId xmlns:a16="http://schemas.microsoft.com/office/drawing/2014/main" id="{B11BB530-8687-4299-9908-A327A10C1C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59725" y="2702798"/>
            <a:ext cx="795241" cy="795241"/>
          </a:xfrm>
          <a:prstGeom prst="rect">
            <a:avLst/>
          </a:prstGeom>
        </p:spPr>
      </p:pic>
      <p:sp>
        <p:nvSpPr>
          <p:cNvPr id="143" name="Rectangle 142">
            <a:extLst>
              <a:ext uri="{FF2B5EF4-FFF2-40B4-BE49-F238E27FC236}">
                <a16:creationId xmlns:a16="http://schemas.microsoft.com/office/drawing/2014/main" id="{1A2CF69E-45EC-44AD-8634-6CD091799460}"/>
              </a:ext>
            </a:extLst>
          </p:cNvPr>
          <p:cNvSpPr/>
          <p:nvPr/>
        </p:nvSpPr>
        <p:spPr bwMode="auto">
          <a:xfrm>
            <a:off x="2203819" y="5448495"/>
            <a:ext cx="7169613" cy="615553"/>
          </a:xfrm>
          <a:prstGeom prst="rect">
            <a:avLst/>
          </a:prstGeom>
          <a:solidFill>
            <a:srgbClr val="BDD7EE">
              <a:alpha val="3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710593">
              <a:spcBef>
                <a:spcPct val="0"/>
              </a:spcBef>
              <a:spcAft>
                <a:spcPct val="35000"/>
              </a:spcAft>
              <a:defRPr/>
            </a:pPr>
            <a:r>
              <a:rPr lang="en-US" sz="1400" kern="0">
                <a:solidFill>
                  <a:srgbClr val="0078D7"/>
                </a:solidFill>
                <a:latin typeface="Segoe UI Semibold" panose="020B0702040204020203" pitchFamily="34" charset="0"/>
                <a:cs typeface="Segoe UI Semibold" panose="020B0702040204020203" pitchFamily="34" charset="0"/>
              </a:rPr>
              <a:t>METADATA MANAGEMENT &amp; </a:t>
            </a:r>
            <a:r>
              <a:rPr kumimoji="0" lang="en-US" sz="1400" b="0" i="0" u="none" strike="noStrike" kern="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GOVERNANCE</a:t>
            </a:r>
          </a:p>
        </p:txBody>
      </p:sp>
      <p:grpSp>
        <p:nvGrpSpPr>
          <p:cNvPr id="144" name="Group 143">
            <a:extLst>
              <a:ext uri="{FF2B5EF4-FFF2-40B4-BE49-F238E27FC236}">
                <a16:creationId xmlns:a16="http://schemas.microsoft.com/office/drawing/2014/main" id="{1DF3EE7C-3EA1-4DE6-BB41-2FBF0CFEC861}"/>
              </a:ext>
            </a:extLst>
          </p:cNvPr>
          <p:cNvGrpSpPr/>
          <p:nvPr/>
        </p:nvGrpSpPr>
        <p:grpSpPr>
          <a:xfrm>
            <a:off x="417260" y="1625689"/>
            <a:ext cx="1095968" cy="3627717"/>
            <a:chOff x="673106" y="2108143"/>
            <a:chExt cx="1095968" cy="3627717"/>
          </a:xfrm>
        </p:grpSpPr>
        <p:sp>
          <p:nvSpPr>
            <p:cNvPr id="145" name="Rectangle 144">
              <a:extLst>
                <a:ext uri="{FF2B5EF4-FFF2-40B4-BE49-F238E27FC236}">
                  <a16:creationId xmlns:a16="http://schemas.microsoft.com/office/drawing/2014/main" id="{3D3D6C83-7F0F-44E7-998C-6AEA183EC328}"/>
                </a:ext>
              </a:extLst>
            </p:cNvPr>
            <p:cNvSpPr/>
            <p:nvPr/>
          </p:nvSpPr>
          <p:spPr>
            <a:xfrm>
              <a:off x="691089" y="4846439"/>
              <a:ext cx="580723" cy="246283"/>
            </a:xfrm>
            <a:prstGeom prst="rect">
              <a:avLst/>
            </a:prstGeom>
          </p:spPr>
          <p:txBody>
            <a:bodyPr wrap="none">
              <a:spAutoFit/>
            </a:bodyPr>
            <a:lstStyle/>
            <a:p>
              <a:pPr marL="0" marR="0" lvl="0" indent="0" algn="r" defTabSz="932293" rtl="0" eaLnBrk="1" fontAlgn="base" latinLnBrk="0" hangingPunct="1">
                <a:lnSpc>
                  <a:spcPct val="95000"/>
                </a:lnSpc>
                <a:spcBef>
                  <a:spcPct val="0"/>
                </a:spcBef>
                <a:spcAft>
                  <a:spcPct val="0"/>
                </a:spcAft>
                <a:buClrTx/>
                <a:buSzTx/>
                <a:buFontTx/>
                <a:buNone/>
                <a:tabLst/>
                <a:defRPr/>
              </a:pPr>
              <a:r>
                <a:rPr kumimoji="0" lang="en-US" sz="1020" b="1" i="0" u="none" strike="noStrike" kern="0" cap="none" spc="50" normalizeH="0" baseline="0" noProof="0">
                  <a:ln>
                    <a:noFill/>
                  </a:ln>
                  <a:solidFill>
                    <a:srgbClr val="505050"/>
                  </a:solidFill>
                  <a:effectLst/>
                  <a:uLnTx/>
                  <a:uFillTx/>
                  <a:latin typeface="Segoe UI Semibold" charset="0"/>
                  <a:ea typeface="Segoe UI Semibold" charset="0"/>
                  <a:cs typeface="Segoe UI Semibold" charset="0"/>
                </a:rPr>
                <a:t>Social</a:t>
              </a:r>
            </a:p>
          </p:txBody>
        </p:sp>
        <p:sp>
          <p:nvSpPr>
            <p:cNvPr id="146" name="Rectangle 145">
              <a:extLst>
                <a:ext uri="{FF2B5EF4-FFF2-40B4-BE49-F238E27FC236}">
                  <a16:creationId xmlns:a16="http://schemas.microsoft.com/office/drawing/2014/main" id="{56CE5A89-7859-4151-B192-9135D6B42378}"/>
                </a:ext>
              </a:extLst>
            </p:cNvPr>
            <p:cNvSpPr/>
            <p:nvPr/>
          </p:nvSpPr>
          <p:spPr>
            <a:xfrm>
              <a:off x="816977" y="2198098"/>
              <a:ext cx="454834" cy="246283"/>
            </a:xfrm>
            <a:prstGeom prst="rect">
              <a:avLst/>
            </a:prstGeom>
          </p:spPr>
          <p:txBody>
            <a:bodyPr wrap="none">
              <a:spAutoFit/>
            </a:bodyPr>
            <a:lstStyle/>
            <a:p>
              <a:pPr marL="0" marR="0" lvl="0" indent="0" algn="r" defTabSz="932293" rtl="0" eaLnBrk="1" fontAlgn="base" latinLnBrk="0" hangingPunct="1">
                <a:lnSpc>
                  <a:spcPct val="95000"/>
                </a:lnSpc>
                <a:spcBef>
                  <a:spcPct val="0"/>
                </a:spcBef>
                <a:spcAft>
                  <a:spcPct val="0"/>
                </a:spcAft>
                <a:buClrTx/>
                <a:buSzTx/>
                <a:buFontTx/>
                <a:buNone/>
                <a:tabLst/>
                <a:defRPr/>
              </a:pPr>
              <a:r>
                <a:rPr kumimoji="0" lang="en-US" sz="1020" b="1" i="0" u="none" strike="noStrike" kern="0" cap="none" spc="50" normalizeH="0" baseline="0" noProof="0">
                  <a:ln>
                    <a:noFill/>
                  </a:ln>
                  <a:solidFill>
                    <a:srgbClr val="505050"/>
                  </a:solidFill>
                  <a:effectLst/>
                  <a:uLnTx/>
                  <a:uFillTx/>
                  <a:latin typeface="Segoe UI Semibold" charset="0"/>
                  <a:ea typeface="Segoe UI Semibold" charset="0"/>
                  <a:cs typeface="Segoe UI Semibold" charset="0"/>
                </a:rPr>
                <a:t>LOB</a:t>
              </a:r>
            </a:p>
          </p:txBody>
        </p:sp>
        <p:sp>
          <p:nvSpPr>
            <p:cNvPr id="147" name="Rectangle 146">
              <a:extLst>
                <a:ext uri="{FF2B5EF4-FFF2-40B4-BE49-F238E27FC236}">
                  <a16:creationId xmlns:a16="http://schemas.microsoft.com/office/drawing/2014/main" id="{FE876019-367F-4F9B-A109-14745744BF49}"/>
                </a:ext>
              </a:extLst>
            </p:cNvPr>
            <p:cNvSpPr/>
            <p:nvPr/>
          </p:nvSpPr>
          <p:spPr>
            <a:xfrm>
              <a:off x="681281" y="3503415"/>
              <a:ext cx="590532" cy="246283"/>
            </a:xfrm>
            <a:prstGeom prst="rect">
              <a:avLst/>
            </a:prstGeom>
          </p:spPr>
          <p:txBody>
            <a:bodyPr wrap="none">
              <a:spAutoFit/>
            </a:bodyPr>
            <a:lstStyle/>
            <a:p>
              <a:pPr marL="0" marR="0" lvl="0" indent="0" algn="r" defTabSz="932293" rtl="0" eaLnBrk="1" fontAlgn="base" latinLnBrk="0" hangingPunct="1">
                <a:lnSpc>
                  <a:spcPct val="95000"/>
                </a:lnSpc>
                <a:spcBef>
                  <a:spcPct val="0"/>
                </a:spcBef>
                <a:spcAft>
                  <a:spcPct val="0"/>
                </a:spcAft>
                <a:buClrTx/>
                <a:buSzTx/>
                <a:buFontTx/>
                <a:buNone/>
                <a:tabLst/>
                <a:defRPr/>
              </a:pPr>
              <a:r>
                <a:rPr kumimoji="0" lang="en-US" sz="1020" b="1" i="0" u="none" strike="noStrike" kern="0" cap="none" spc="50" normalizeH="0" baseline="0" noProof="0">
                  <a:ln>
                    <a:noFill/>
                  </a:ln>
                  <a:solidFill>
                    <a:srgbClr val="505050"/>
                  </a:solidFill>
                  <a:effectLst/>
                  <a:uLnTx/>
                  <a:uFillTx/>
                  <a:latin typeface="Segoe UI Semibold" charset="0"/>
                  <a:ea typeface="Segoe UI Semibold" charset="0"/>
                  <a:cs typeface="Segoe UI Semibold" charset="0"/>
                </a:rPr>
                <a:t>Graph</a:t>
              </a:r>
            </a:p>
          </p:txBody>
        </p:sp>
        <p:sp>
          <p:nvSpPr>
            <p:cNvPr id="148" name="Rectangle 147">
              <a:extLst>
                <a:ext uri="{FF2B5EF4-FFF2-40B4-BE49-F238E27FC236}">
                  <a16:creationId xmlns:a16="http://schemas.microsoft.com/office/drawing/2014/main" id="{B0B0AD72-1BB0-4E19-B080-992A9E961F85}"/>
                </a:ext>
              </a:extLst>
            </p:cNvPr>
            <p:cNvSpPr/>
            <p:nvPr/>
          </p:nvSpPr>
          <p:spPr>
            <a:xfrm>
              <a:off x="870931" y="5480245"/>
              <a:ext cx="400881" cy="246283"/>
            </a:xfrm>
            <a:prstGeom prst="rect">
              <a:avLst/>
            </a:prstGeom>
          </p:spPr>
          <p:txBody>
            <a:bodyPr wrap="none">
              <a:spAutoFit/>
            </a:bodyPr>
            <a:lstStyle/>
            <a:p>
              <a:pPr marL="0" marR="0" lvl="0" indent="0" algn="r" defTabSz="932293" rtl="0" eaLnBrk="1" fontAlgn="base" latinLnBrk="0" hangingPunct="1">
                <a:lnSpc>
                  <a:spcPct val="95000"/>
                </a:lnSpc>
                <a:spcBef>
                  <a:spcPct val="0"/>
                </a:spcBef>
                <a:spcAft>
                  <a:spcPct val="0"/>
                </a:spcAft>
                <a:buClrTx/>
                <a:buSzTx/>
                <a:buFontTx/>
                <a:buNone/>
                <a:tabLst/>
                <a:defRPr/>
              </a:pPr>
              <a:r>
                <a:rPr kumimoji="0" lang="en-US" sz="1020" b="1" i="0" u="none" strike="noStrike" kern="0" cap="none" spc="50" normalizeH="0" baseline="0" noProof="0">
                  <a:ln>
                    <a:noFill/>
                  </a:ln>
                  <a:solidFill>
                    <a:srgbClr val="505050"/>
                  </a:solidFill>
                  <a:effectLst/>
                  <a:uLnTx/>
                  <a:uFillTx/>
                  <a:latin typeface="Segoe UI Semibold" charset="0"/>
                  <a:ea typeface="Segoe UI Semibold" charset="0"/>
                  <a:cs typeface="Segoe UI Semibold" charset="0"/>
                </a:rPr>
                <a:t>IoT</a:t>
              </a:r>
            </a:p>
          </p:txBody>
        </p:sp>
        <p:sp>
          <p:nvSpPr>
            <p:cNvPr id="149" name="ShoppingCart_E7BF">
              <a:extLst>
                <a:ext uri="{FF2B5EF4-FFF2-40B4-BE49-F238E27FC236}">
                  <a16:creationId xmlns:a16="http://schemas.microsoft.com/office/drawing/2014/main" id="{E0C52FE1-5134-4D9B-84C5-FDA801E922A2}"/>
                </a:ext>
              </a:extLst>
            </p:cNvPr>
            <p:cNvSpPr>
              <a:spLocks noChangeAspect="1" noEditPoints="1"/>
            </p:cNvSpPr>
            <p:nvPr/>
          </p:nvSpPr>
          <p:spPr bwMode="auto">
            <a:xfrm>
              <a:off x="1366630" y="2108143"/>
              <a:ext cx="402444" cy="339987"/>
            </a:xfrm>
            <a:custGeom>
              <a:avLst/>
              <a:gdLst>
                <a:gd name="T0" fmla="*/ 3368 w 3817"/>
                <a:gd name="T1" fmla="*/ 2994 h 3244"/>
                <a:gd name="T2" fmla="*/ 3119 w 3817"/>
                <a:gd name="T3" fmla="*/ 3244 h 3244"/>
                <a:gd name="T4" fmla="*/ 2869 w 3817"/>
                <a:gd name="T5" fmla="*/ 2994 h 3244"/>
                <a:gd name="T6" fmla="*/ 3119 w 3817"/>
                <a:gd name="T7" fmla="*/ 2745 h 3244"/>
                <a:gd name="T8" fmla="*/ 3368 w 3817"/>
                <a:gd name="T9" fmla="*/ 2994 h 3244"/>
                <a:gd name="T10" fmla="*/ 1372 w 3817"/>
                <a:gd name="T11" fmla="*/ 2745 h 3244"/>
                <a:gd name="T12" fmla="*/ 1123 w 3817"/>
                <a:gd name="T13" fmla="*/ 2994 h 3244"/>
                <a:gd name="T14" fmla="*/ 1372 w 3817"/>
                <a:gd name="T15" fmla="*/ 3244 h 3244"/>
                <a:gd name="T16" fmla="*/ 1622 w 3817"/>
                <a:gd name="T17" fmla="*/ 2994 h 3244"/>
                <a:gd name="T18" fmla="*/ 1372 w 3817"/>
                <a:gd name="T19" fmla="*/ 2745 h 3244"/>
                <a:gd name="T20" fmla="*/ 0 w 3817"/>
                <a:gd name="T21" fmla="*/ 0 h 3244"/>
                <a:gd name="T22" fmla="*/ 457 w 3817"/>
                <a:gd name="T23" fmla="*/ 0 h 3244"/>
                <a:gd name="T24" fmla="*/ 1372 w 3817"/>
                <a:gd name="T25" fmla="*/ 2745 h 3244"/>
                <a:gd name="T26" fmla="*/ 3119 w 3817"/>
                <a:gd name="T27" fmla="*/ 2745 h 3244"/>
                <a:gd name="T28" fmla="*/ 1123 w 3817"/>
                <a:gd name="T29" fmla="*/ 1996 h 3244"/>
                <a:gd name="T30" fmla="*/ 3318 w 3817"/>
                <a:gd name="T31" fmla="*/ 1996 h 3244"/>
                <a:gd name="T32" fmla="*/ 3817 w 3817"/>
                <a:gd name="T33" fmla="*/ 499 h 3244"/>
                <a:gd name="T34" fmla="*/ 624 w 3817"/>
                <a:gd name="T35" fmla="*/ 499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7" h="3244">
                  <a:moveTo>
                    <a:pt x="3368" y="2994"/>
                  </a:moveTo>
                  <a:cubicBezTo>
                    <a:pt x="3368" y="3132"/>
                    <a:pt x="3257" y="3244"/>
                    <a:pt x="3119" y="3244"/>
                  </a:cubicBezTo>
                  <a:cubicBezTo>
                    <a:pt x="2981" y="3244"/>
                    <a:pt x="2869" y="3132"/>
                    <a:pt x="2869" y="2994"/>
                  </a:cubicBezTo>
                  <a:cubicBezTo>
                    <a:pt x="2869" y="2856"/>
                    <a:pt x="2981" y="2745"/>
                    <a:pt x="3119" y="2745"/>
                  </a:cubicBezTo>
                  <a:cubicBezTo>
                    <a:pt x="3257" y="2745"/>
                    <a:pt x="3368" y="2856"/>
                    <a:pt x="3368" y="2994"/>
                  </a:cubicBezTo>
                  <a:close/>
                  <a:moveTo>
                    <a:pt x="1372" y="2745"/>
                  </a:moveTo>
                  <a:cubicBezTo>
                    <a:pt x="1234" y="2745"/>
                    <a:pt x="1123" y="2856"/>
                    <a:pt x="1123" y="2994"/>
                  </a:cubicBezTo>
                  <a:cubicBezTo>
                    <a:pt x="1123" y="3132"/>
                    <a:pt x="1234" y="3244"/>
                    <a:pt x="1372" y="3244"/>
                  </a:cubicBezTo>
                  <a:cubicBezTo>
                    <a:pt x="1510" y="3244"/>
                    <a:pt x="1622" y="3132"/>
                    <a:pt x="1622" y="2994"/>
                  </a:cubicBezTo>
                  <a:cubicBezTo>
                    <a:pt x="1622" y="2856"/>
                    <a:pt x="1510" y="2745"/>
                    <a:pt x="1372" y="2745"/>
                  </a:cubicBezTo>
                  <a:close/>
                  <a:moveTo>
                    <a:pt x="0" y="0"/>
                  </a:moveTo>
                  <a:cubicBezTo>
                    <a:pt x="457" y="0"/>
                    <a:pt x="457" y="0"/>
                    <a:pt x="457" y="0"/>
                  </a:cubicBezTo>
                  <a:cubicBezTo>
                    <a:pt x="1372" y="2745"/>
                    <a:pt x="1372" y="2745"/>
                    <a:pt x="1372" y="2745"/>
                  </a:cubicBezTo>
                  <a:cubicBezTo>
                    <a:pt x="3119" y="2745"/>
                    <a:pt x="3119" y="2745"/>
                    <a:pt x="3119" y="2745"/>
                  </a:cubicBezTo>
                  <a:moveTo>
                    <a:pt x="1123" y="1996"/>
                  </a:moveTo>
                  <a:cubicBezTo>
                    <a:pt x="3318" y="1996"/>
                    <a:pt x="3318" y="1996"/>
                    <a:pt x="3318" y="1996"/>
                  </a:cubicBezTo>
                  <a:cubicBezTo>
                    <a:pt x="3817" y="499"/>
                    <a:pt x="3817" y="499"/>
                    <a:pt x="3817" y="499"/>
                  </a:cubicBezTo>
                  <a:cubicBezTo>
                    <a:pt x="624" y="499"/>
                    <a:pt x="624" y="499"/>
                    <a:pt x="624" y="499"/>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marL="0" marR="0" lvl="0" indent="0" algn="l" defTabSz="951304"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grpSp>
          <p:nvGrpSpPr>
            <p:cNvPr id="150" name="Group 149">
              <a:extLst>
                <a:ext uri="{FF2B5EF4-FFF2-40B4-BE49-F238E27FC236}">
                  <a16:creationId xmlns:a16="http://schemas.microsoft.com/office/drawing/2014/main" id="{20B642FB-FC14-41D1-AA76-139B727159BE}"/>
                </a:ext>
              </a:extLst>
            </p:cNvPr>
            <p:cNvGrpSpPr/>
            <p:nvPr/>
          </p:nvGrpSpPr>
          <p:grpSpPr>
            <a:xfrm>
              <a:off x="1389459" y="3476312"/>
              <a:ext cx="356702" cy="317607"/>
              <a:chOff x="5381211" y="5822591"/>
              <a:chExt cx="1439523" cy="1290119"/>
            </a:xfrm>
            <a:solidFill>
              <a:schemeClr val="bg1"/>
            </a:solidFill>
          </p:grpSpPr>
          <p:cxnSp>
            <p:nvCxnSpPr>
              <p:cNvPr id="171" name="Straight Connector 170">
                <a:extLst>
                  <a:ext uri="{FF2B5EF4-FFF2-40B4-BE49-F238E27FC236}">
                    <a16:creationId xmlns:a16="http://schemas.microsoft.com/office/drawing/2014/main" id="{6BEA7EDA-1444-4D12-AA03-397483596126}"/>
                  </a:ext>
                </a:extLst>
              </p:cNvPr>
              <p:cNvCxnSpPr>
                <a:cxnSpLocks/>
              </p:cNvCxnSpPr>
              <p:nvPr/>
            </p:nvCxnSpPr>
            <p:spPr>
              <a:xfrm flipV="1">
                <a:off x="6057900" y="6623850"/>
                <a:ext cx="64441" cy="305270"/>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8B79FF22-23DF-4BC9-94BE-74F8DF61ACAD}"/>
                  </a:ext>
                </a:extLst>
              </p:cNvPr>
              <p:cNvCxnSpPr>
                <a:cxnSpLocks/>
              </p:cNvCxnSpPr>
              <p:nvPr/>
            </p:nvCxnSpPr>
            <p:spPr>
              <a:xfrm flipH="1" flipV="1">
                <a:off x="6187440" y="6596380"/>
                <a:ext cx="266700" cy="190500"/>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64D2037C-7E08-4ABA-85DC-B665BDCF9849}"/>
                  </a:ext>
                </a:extLst>
              </p:cNvPr>
              <p:cNvCxnSpPr>
                <a:cxnSpLocks/>
              </p:cNvCxnSpPr>
              <p:nvPr/>
            </p:nvCxnSpPr>
            <p:spPr>
              <a:xfrm flipH="1">
                <a:off x="6205220" y="6555740"/>
                <a:ext cx="436881" cy="2540"/>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7E51584E-8C41-4816-B140-8ED7F8CCEA2C}"/>
                  </a:ext>
                </a:extLst>
              </p:cNvPr>
              <p:cNvCxnSpPr>
                <a:cxnSpLocks/>
              </p:cNvCxnSpPr>
              <p:nvPr/>
            </p:nvCxnSpPr>
            <p:spPr>
              <a:xfrm flipH="1">
                <a:off x="5798821" y="6588760"/>
                <a:ext cx="274319" cy="157480"/>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EFEB43FD-C5FF-4EED-8C38-8EAA3346DAB3}"/>
                  </a:ext>
                </a:extLst>
              </p:cNvPr>
              <p:cNvCxnSpPr>
                <a:cxnSpLocks/>
              </p:cNvCxnSpPr>
              <p:nvPr/>
            </p:nvCxnSpPr>
            <p:spPr>
              <a:xfrm flipH="1" flipV="1">
                <a:off x="5570220" y="6406515"/>
                <a:ext cx="489585" cy="131445"/>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41BB6B06-0422-421E-8B3E-ABE0BA2082F0}"/>
                  </a:ext>
                </a:extLst>
              </p:cNvPr>
              <p:cNvCxnSpPr>
                <a:cxnSpLocks/>
              </p:cNvCxnSpPr>
              <p:nvPr/>
            </p:nvCxnSpPr>
            <p:spPr>
              <a:xfrm flipH="1" flipV="1">
                <a:off x="5785485" y="6122670"/>
                <a:ext cx="297180" cy="373380"/>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A4CA5D65-B90E-4C74-AC1C-1D03E81A8589}"/>
                  </a:ext>
                </a:extLst>
              </p:cNvPr>
              <p:cNvCxnSpPr>
                <a:cxnSpLocks/>
              </p:cNvCxnSpPr>
              <p:nvPr/>
            </p:nvCxnSpPr>
            <p:spPr>
              <a:xfrm flipV="1">
                <a:off x="6162040" y="6012180"/>
                <a:ext cx="187960" cy="469900"/>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8" name="Oval 177">
                <a:extLst>
                  <a:ext uri="{FF2B5EF4-FFF2-40B4-BE49-F238E27FC236}">
                    <a16:creationId xmlns:a16="http://schemas.microsoft.com/office/drawing/2014/main" id="{9F21581A-32F5-44BD-ABDD-5E5424C85E53}"/>
                  </a:ext>
                </a:extLst>
              </p:cNvPr>
              <p:cNvSpPr/>
              <p:nvPr/>
            </p:nvSpPr>
            <p:spPr bwMode="auto">
              <a:xfrm>
                <a:off x="6030684" y="6445998"/>
                <a:ext cx="208390" cy="208390"/>
              </a:xfrm>
              <a:prstGeom prst="ellipse">
                <a:avLst/>
              </a:pr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9" name="Oval 178">
                <a:extLst>
                  <a:ext uri="{FF2B5EF4-FFF2-40B4-BE49-F238E27FC236}">
                    <a16:creationId xmlns:a16="http://schemas.microsoft.com/office/drawing/2014/main" id="{7A8D5BDB-A553-41D7-8ACA-0D0EEA9E3BF5}"/>
                  </a:ext>
                </a:extLst>
              </p:cNvPr>
              <p:cNvSpPr/>
              <p:nvPr/>
            </p:nvSpPr>
            <p:spPr bwMode="auto">
              <a:xfrm>
                <a:off x="6612344" y="6445998"/>
                <a:ext cx="208390" cy="208390"/>
              </a:xfrm>
              <a:prstGeom prst="ellipse">
                <a:avLst/>
              </a:pr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0" name="Oval 179">
                <a:extLst>
                  <a:ext uri="{FF2B5EF4-FFF2-40B4-BE49-F238E27FC236}">
                    <a16:creationId xmlns:a16="http://schemas.microsoft.com/office/drawing/2014/main" id="{8D236DA3-B05E-4FF0-8A4D-324E7BEE480E}"/>
                  </a:ext>
                </a:extLst>
              </p:cNvPr>
              <p:cNvSpPr/>
              <p:nvPr/>
            </p:nvSpPr>
            <p:spPr bwMode="auto">
              <a:xfrm>
                <a:off x="6415326" y="6722858"/>
                <a:ext cx="208390" cy="208390"/>
              </a:xfrm>
              <a:prstGeom prst="ellipse">
                <a:avLst/>
              </a:pr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1" name="Oval 180">
                <a:extLst>
                  <a:ext uri="{FF2B5EF4-FFF2-40B4-BE49-F238E27FC236}">
                    <a16:creationId xmlns:a16="http://schemas.microsoft.com/office/drawing/2014/main" id="{9F78E757-B3AA-43D8-9C96-D8BBF5EA1FD8}"/>
                  </a:ext>
                </a:extLst>
              </p:cNvPr>
              <p:cNvSpPr/>
              <p:nvPr/>
            </p:nvSpPr>
            <p:spPr bwMode="auto">
              <a:xfrm>
                <a:off x="6271983" y="5822591"/>
                <a:ext cx="208390" cy="208390"/>
              </a:xfrm>
              <a:prstGeom prst="ellipse">
                <a:avLst/>
              </a:pr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2" name="Oval 181">
                <a:extLst>
                  <a:ext uri="{FF2B5EF4-FFF2-40B4-BE49-F238E27FC236}">
                    <a16:creationId xmlns:a16="http://schemas.microsoft.com/office/drawing/2014/main" id="{00E2ADF6-FE64-4A81-B7C3-9A44977C1D5C}"/>
                  </a:ext>
                </a:extLst>
              </p:cNvPr>
              <p:cNvSpPr/>
              <p:nvPr/>
            </p:nvSpPr>
            <p:spPr bwMode="auto">
              <a:xfrm>
                <a:off x="5634443" y="5952138"/>
                <a:ext cx="208390" cy="208390"/>
              </a:xfrm>
              <a:prstGeom prst="ellipse">
                <a:avLst/>
              </a:pr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3" name="Oval 182">
                <a:extLst>
                  <a:ext uri="{FF2B5EF4-FFF2-40B4-BE49-F238E27FC236}">
                    <a16:creationId xmlns:a16="http://schemas.microsoft.com/office/drawing/2014/main" id="{529C3270-8877-4CE9-B5B7-0E7B385950B5}"/>
                  </a:ext>
                </a:extLst>
              </p:cNvPr>
              <p:cNvSpPr/>
              <p:nvPr/>
            </p:nvSpPr>
            <p:spPr bwMode="auto">
              <a:xfrm>
                <a:off x="5381211" y="6285981"/>
                <a:ext cx="208390" cy="208390"/>
              </a:xfrm>
              <a:prstGeom prst="ellipse">
                <a:avLst/>
              </a:pr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4" name="Oval 183">
                <a:extLst>
                  <a:ext uri="{FF2B5EF4-FFF2-40B4-BE49-F238E27FC236}">
                    <a16:creationId xmlns:a16="http://schemas.microsoft.com/office/drawing/2014/main" id="{CDB7C634-C886-4A56-8D4B-21A97E6D9EC9}"/>
                  </a:ext>
                </a:extLst>
              </p:cNvPr>
              <p:cNvSpPr/>
              <p:nvPr/>
            </p:nvSpPr>
            <p:spPr bwMode="auto">
              <a:xfrm>
                <a:off x="5618093" y="6677155"/>
                <a:ext cx="208390" cy="208390"/>
              </a:xfrm>
              <a:prstGeom prst="ellipse">
                <a:avLst/>
              </a:pr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5" name="Oval 184">
                <a:extLst>
                  <a:ext uri="{FF2B5EF4-FFF2-40B4-BE49-F238E27FC236}">
                    <a16:creationId xmlns:a16="http://schemas.microsoft.com/office/drawing/2014/main" id="{E202BAF6-16B1-4B9F-B4A9-743BC745A4E3}"/>
                  </a:ext>
                </a:extLst>
              </p:cNvPr>
              <p:cNvSpPr/>
              <p:nvPr/>
            </p:nvSpPr>
            <p:spPr bwMode="auto">
              <a:xfrm>
                <a:off x="5941777" y="6904320"/>
                <a:ext cx="208390" cy="208390"/>
              </a:xfrm>
              <a:prstGeom prst="ellipse">
                <a:avLst/>
              </a:pr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51" name="Rectangle 150">
              <a:extLst>
                <a:ext uri="{FF2B5EF4-FFF2-40B4-BE49-F238E27FC236}">
                  <a16:creationId xmlns:a16="http://schemas.microsoft.com/office/drawing/2014/main" id="{E24E8617-B0EE-48A9-BC6B-142C0D319055}"/>
                </a:ext>
              </a:extLst>
            </p:cNvPr>
            <p:cNvSpPr/>
            <p:nvPr/>
          </p:nvSpPr>
          <p:spPr>
            <a:xfrm>
              <a:off x="673106" y="4170214"/>
              <a:ext cx="598706" cy="246283"/>
            </a:xfrm>
            <a:prstGeom prst="rect">
              <a:avLst/>
            </a:prstGeom>
          </p:spPr>
          <p:txBody>
            <a:bodyPr wrap="none">
              <a:spAutoFit/>
            </a:bodyPr>
            <a:lstStyle/>
            <a:p>
              <a:pPr marL="0" marR="0" lvl="0" indent="0" algn="r" defTabSz="932293" rtl="0" eaLnBrk="1" fontAlgn="base" latinLnBrk="0" hangingPunct="1">
                <a:lnSpc>
                  <a:spcPct val="95000"/>
                </a:lnSpc>
                <a:spcBef>
                  <a:spcPct val="0"/>
                </a:spcBef>
                <a:spcAft>
                  <a:spcPct val="0"/>
                </a:spcAft>
                <a:buClrTx/>
                <a:buSzTx/>
                <a:buFontTx/>
                <a:buNone/>
                <a:tabLst/>
                <a:defRPr/>
              </a:pPr>
              <a:r>
                <a:rPr kumimoji="0" lang="en-US" sz="1020" b="1" i="0" u="none" strike="noStrike" kern="0" cap="none" spc="50" normalizeH="0" baseline="0" noProof="0">
                  <a:ln>
                    <a:noFill/>
                  </a:ln>
                  <a:solidFill>
                    <a:srgbClr val="505050"/>
                  </a:solidFill>
                  <a:effectLst/>
                  <a:uLnTx/>
                  <a:uFillTx/>
                  <a:latin typeface="Segoe UI Semibold" charset="0"/>
                  <a:ea typeface="Segoe UI Semibold" charset="0"/>
                  <a:cs typeface="Segoe UI Semibold" charset="0"/>
                </a:rPr>
                <a:t>Image</a:t>
              </a:r>
            </a:p>
          </p:txBody>
        </p:sp>
        <p:grpSp>
          <p:nvGrpSpPr>
            <p:cNvPr id="152" name="Group 151">
              <a:extLst>
                <a:ext uri="{FF2B5EF4-FFF2-40B4-BE49-F238E27FC236}">
                  <a16:creationId xmlns:a16="http://schemas.microsoft.com/office/drawing/2014/main" id="{B0125EE2-D5FC-46F4-AF3C-D41A7485979E}"/>
                </a:ext>
              </a:extLst>
            </p:cNvPr>
            <p:cNvGrpSpPr/>
            <p:nvPr/>
          </p:nvGrpSpPr>
          <p:grpSpPr>
            <a:xfrm>
              <a:off x="1422908" y="4154100"/>
              <a:ext cx="289888" cy="260057"/>
              <a:chOff x="2760401" y="1824177"/>
              <a:chExt cx="285697" cy="257980"/>
            </a:xfrm>
          </p:grpSpPr>
          <p:sp>
            <p:nvSpPr>
              <p:cNvPr id="168" name="Rectangle 48">
                <a:extLst>
                  <a:ext uri="{FF2B5EF4-FFF2-40B4-BE49-F238E27FC236}">
                    <a16:creationId xmlns:a16="http://schemas.microsoft.com/office/drawing/2014/main" id="{5AC93E1D-4E53-43CE-A256-791BDE834734}"/>
                  </a:ext>
                </a:extLst>
              </p:cNvPr>
              <p:cNvSpPr>
                <a:spLocks noChangeArrowheads="1"/>
              </p:cNvSpPr>
              <p:nvPr/>
            </p:nvSpPr>
            <p:spPr bwMode="auto">
              <a:xfrm>
                <a:off x="2760401" y="1824177"/>
                <a:ext cx="285697" cy="257980"/>
              </a:xfrm>
              <a:prstGeom prst="rect">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505050"/>
                  </a:solidFill>
                  <a:effectLst/>
                  <a:uLnTx/>
                  <a:uFillTx/>
                  <a:latin typeface="Segoe UI"/>
                  <a:ea typeface="+mn-ea"/>
                  <a:cs typeface="+mn-cs"/>
                </a:endParaRPr>
              </a:p>
            </p:txBody>
          </p:sp>
          <p:sp>
            <p:nvSpPr>
              <p:cNvPr id="169" name="Freeform 49">
                <a:extLst>
                  <a:ext uri="{FF2B5EF4-FFF2-40B4-BE49-F238E27FC236}">
                    <a16:creationId xmlns:a16="http://schemas.microsoft.com/office/drawing/2014/main" id="{B06AA0E4-1F7A-4C3B-9707-8076A0FD8F3C}"/>
                  </a:ext>
                </a:extLst>
              </p:cNvPr>
              <p:cNvSpPr>
                <a:spLocks/>
              </p:cNvSpPr>
              <p:nvPr/>
            </p:nvSpPr>
            <p:spPr bwMode="auto">
              <a:xfrm>
                <a:off x="2760401" y="1929714"/>
                <a:ext cx="285697" cy="140716"/>
              </a:xfrm>
              <a:custGeom>
                <a:avLst/>
                <a:gdLst>
                  <a:gd name="T0" fmla="*/ 268 w 268"/>
                  <a:gd name="T1" fmla="*/ 132 h 132"/>
                  <a:gd name="T2" fmla="*/ 179 w 268"/>
                  <a:gd name="T3" fmla="*/ 44 h 132"/>
                  <a:gd name="T4" fmla="*/ 156 w 268"/>
                  <a:gd name="T5" fmla="*/ 66 h 132"/>
                  <a:gd name="T6" fmla="*/ 89 w 268"/>
                  <a:gd name="T7" fmla="*/ 0 h 132"/>
                  <a:gd name="T8" fmla="*/ 0 w 268"/>
                  <a:gd name="T9" fmla="*/ 88 h 132"/>
                </a:gdLst>
                <a:ahLst/>
                <a:cxnLst>
                  <a:cxn ang="0">
                    <a:pos x="T0" y="T1"/>
                  </a:cxn>
                  <a:cxn ang="0">
                    <a:pos x="T2" y="T3"/>
                  </a:cxn>
                  <a:cxn ang="0">
                    <a:pos x="T4" y="T5"/>
                  </a:cxn>
                  <a:cxn ang="0">
                    <a:pos x="T6" y="T7"/>
                  </a:cxn>
                  <a:cxn ang="0">
                    <a:pos x="T8" y="T9"/>
                  </a:cxn>
                </a:cxnLst>
                <a:rect l="0" t="0" r="r" b="b"/>
                <a:pathLst>
                  <a:path w="268" h="132">
                    <a:moveTo>
                      <a:pt x="268" y="132"/>
                    </a:moveTo>
                    <a:lnTo>
                      <a:pt x="179" y="44"/>
                    </a:lnTo>
                    <a:lnTo>
                      <a:pt x="156" y="66"/>
                    </a:lnTo>
                    <a:lnTo>
                      <a:pt x="89" y="0"/>
                    </a:lnTo>
                    <a:lnTo>
                      <a:pt x="0" y="88"/>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505050"/>
                  </a:solidFill>
                  <a:effectLst/>
                  <a:uLnTx/>
                  <a:uFillTx/>
                  <a:latin typeface="Segoe UI"/>
                  <a:ea typeface="+mn-ea"/>
                  <a:cs typeface="+mn-cs"/>
                </a:endParaRPr>
              </a:p>
            </p:txBody>
          </p:sp>
          <p:sp>
            <p:nvSpPr>
              <p:cNvPr id="170" name="Oval 169">
                <a:extLst>
                  <a:ext uri="{FF2B5EF4-FFF2-40B4-BE49-F238E27FC236}">
                    <a16:creationId xmlns:a16="http://schemas.microsoft.com/office/drawing/2014/main" id="{A9344B4E-32CB-4405-8077-075A131ED4AA}"/>
                  </a:ext>
                </a:extLst>
              </p:cNvPr>
              <p:cNvSpPr>
                <a:spLocks noChangeArrowheads="1"/>
              </p:cNvSpPr>
              <p:nvPr/>
            </p:nvSpPr>
            <p:spPr bwMode="auto">
              <a:xfrm>
                <a:off x="2951221" y="1871082"/>
                <a:ext cx="47971" cy="46905"/>
              </a:xfrm>
              <a:prstGeom prst="ellipse">
                <a:avLst/>
              </a:prstGeom>
              <a:noFill/>
              <a:ln w="12700">
                <a:solidFill>
                  <a:schemeClr val="tx1"/>
                </a:solidFill>
                <a:round/>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505050"/>
                  </a:solidFill>
                  <a:effectLst/>
                  <a:uLnTx/>
                  <a:uFillTx/>
                  <a:latin typeface="Segoe UI"/>
                  <a:ea typeface="+mn-ea"/>
                  <a:cs typeface="+mn-cs"/>
                </a:endParaRPr>
              </a:p>
            </p:txBody>
          </p:sp>
        </p:grpSp>
        <p:sp>
          <p:nvSpPr>
            <p:cNvPr id="153" name="Freeform 194">
              <a:extLst>
                <a:ext uri="{FF2B5EF4-FFF2-40B4-BE49-F238E27FC236}">
                  <a16:creationId xmlns:a16="http://schemas.microsoft.com/office/drawing/2014/main" id="{9F2B7081-8479-4DCB-B010-E54C026CFABE}"/>
                </a:ext>
              </a:extLst>
            </p:cNvPr>
            <p:cNvSpPr/>
            <p:nvPr/>
          </p:nvSpPr>
          <p:spPr bwMode="auto">
            <a:xfrm>
              <a:off x="1413755" y="4807236"/>
              <a:ext cx="308195" cy="252386"/>
            </a:xfrm>
            <a:custGeom>
              <a:avLst/>
              <a:gdLst>
                <a:gd name="connsiteX0" fmla="*/ 2243075 w 3227827"/>
                <a:gd name="connsiteY0" fmla="*/ 0 h 2660690"/>
                <a:gd name="connsiteX1" fmla="*/ 2705138 w 3227827"/>
                <a:gd name="connsiteY1" fmla="*/ 178525 h 2660690"/>
                <a:gd name="connsiteX2" fmla="*/ 2744327 w 3227827"/>
                <a:gd name="connsiteY2" fmla="*/ 219630 h 2660690"/>
                <a:gd name="connsiteX3" fmla="*/ 2774681 w 3227827"/>
                <a:gd name="connsiteY3" fmla="*/ 217260 h 2660690"/>
                <a:gd name="connsiteX4" fmla="*/ 3179748 w 3227827"/>
                <a:gd name="connsiteY4" fmla="*/ 39644 h 2660690"/>
                <a:gd name="connsiteX5" fmla="*/ 2898534 w 3227827"/>
                <a:gd name="connsiteY5" fmla="*/ 401594 h 2660690"/>
                <a:gd name="connsiteX6" fmla="*/ 3227827 w 3227827"/>
                <a:gd name="connsiteY6" fmla="*/ 319044 h 2660690"/>
                <a:gd name="connsiteX7" fmla="*/ 2991063 w 3227827"/>
                <a:gd name="connsiteY7" fmla="*/ 666622 h 2660690"/>
                <a:gd name="connsiteX8" fmla="*/ 2924137 w 3227827"/>
                <a:gd name="connsiteY8" fmla="*/ 717139 h 2660690"/>
                <a:gd name="connsiteX9" fmla="*/ 2924693 w 3227827"/>
                <a:gd name="connsiteY9" fmla="*/ 729139 h 2660690"/>
                <a:gd name="connsiteX10" fmla="*/ 990811 w 3227827"/>
                <a:gd name="connsiteY10" fmla="*/ 2659611 h 2660690"/>
                <a:gd name="connsiteX11" fmla="*/ 83639 w 3227827"/>
                <a:gd name="connsiteY11" fmla="*/ 2429023 h 2660690"/>
                <a:gd name="connsiteX12" fmla="*/ 0 w 3227827"/>
                <a:gd name="connsiteY12" fmla="*/ 2378015 h 2660690"/>
                <a:gd name="connsiteX13" fmla="*/ 151258 w 3227827"/>
                <a:gd name="connsiteY13" fmla="*/ 2370349 h 2660690"/>
                <a:gd name="connsiteX14" fmla="*/ 899006 w 3227827"/>
                <a:gd name="connsiteY14" fmla="*/ 2129959 h 2660690"/>
                <a:gd name="connsiteX15" fmla="*/ 966223 w 3227827"/>
                <a:gd name="connsiteY15" fmla="*/ 2085120 h 2660690"/>
                <a:gd name="connsiteX16" fmla="*/ 904179 w 3227827"/>
                <a:gd name="connsiteY16" fmla="*/ 2074665 h 2660690"/>
                <a:gd name="connsiteX17" fmla="*/ 353090 w 3227827"/>
                <a:gd name="connsiteY17" fmla="*/ 1603559 h 2660690"/>
                <a:gd name="connsiteX18" fmla="*/ 608904 w 3227827"/>
                <a:gd name="connsiteY18" fmla="*/ 1614444 h 2660690"/>
                <a:gd name="connsiteX19" fmla="*/ 129933 w 3227827"/>
                <a:gd name="connsiteY19" fmla="*/ 931366 h 2660690"/>
                <a:gd name="connsiteX20" fmla="*/ 374862 w 3227827"/>
                <a:gd name="connsiteY20" fmla="*/ 993959 h 2660690"/>
                <a:gd name="connsiteX21" fmla="*/ 219740 w 3227827"/>
                <a:gd name="connsiteY21" fmla="*/ 101330 h 2660690"/>
                <a:gd name="connsiteX22" fmla="*/ 1410961 w 3227827"/>
                <a:gd name="connsiteY22" fmla="*/ 782283 h 2660690"/>
                <a:gd name="connsiteX23" fmla="*/ 1563883 w 3227827"/>
                <a:gd name="connsiteY23" fmla="*/ 792289 h 2660690"/>
                <a:gd name="connsiteX24" fmla="*/ 1563785 w 3227827"/>
                <a:gd name="connsiteY24" fmla="*/ 791863 h 2660690"/>
                <a:gd name="connsiteX25" fmla="*/ 1555866 w 3227827"/>
                <a:gd name="connsiteY25" fmla="*/ 687208 h 2660690"/>
                <a:gd name="connsiteX26" fmla="*/ 2243075 w 3227827"/>
                <a:gd name="connsiteY26" fmla="*/ 0 h 2660690"/>
                <a:gd name="connsiteX0" fmla="*/ 2243075 w 3227827"/>
                <a:gd name="connsiteY0" fmla="*/ 0 h 2660690"/>
                <a:gd name="connsiteX1" fmla="*/ 2705138 w 3227827"/>
                <a:gd name="connsiteY1" fmla="*/ 178525 h 2660690"/>
                <a:gd name="connsiteX2" fmla="*/ 2744327 w 3227827"/>
                <a:gd name="connsiteY2" fmla="*/ 219630 h 2660690"/>
                <a:gd name="connsiteX3" fmla="*/ 2774681 w 3227827"/>
                <a:gd name="connsiteY3" fmla="*/ 217260 h 2660690"/>
                <a:gd name="connsiteX4" fmla="*/ 3179748 w 3227827"/>
                <a:gd name="connsiteY4" fmla="*/ 39644 h 2660690"/>
                <a:gd name="connsiteX5" fmla="*/ 2898534 w 3227827"/>
                <a:gd name="connsiteY5" fmla="*/ 401594 h 2660690"/>
                <a:gd name="connsiteX6" fmla="*/ 3227827 w 3227827"/>
                <a:gd name="connsiteY6" fmla="*/ 319044 h 2660690"/>
                <a:gd name="connsiteX7" fmla="*/ 2991063 w 3227827"/>
                <a:gd name="connsiteY7" fmla="*/ 666622 h 2660690"/>
                <a:gd name="connsiteX8" fmla="*/ 2924137 w 3227827"/>
                <a:gd name="connsiteY8" fmla="*/ 717139 h 2660690"/>
                <a:gd name="connsiteX9" fmla="*/ 2924693 w 3227827"/>
                <a:gd name="connsiteY9" fmla="*/ 729139 h 2660690"/>
                <a:gd name="connsiteX10" fmla="*/ 990811 w 3227827"/>
                <a:gd name="connsiteY10" fmla="*/ 2659611 h 2660690"/>
                <a:gd name="connsiteX11" fmla="*/ 83639 w 3227827"/>
                <a:gd name="connsiteY11" fmla="*/ 2429023 h 2660690"/>
                <a:gd name="connsiteX12" fmla="*/ 0 w 3227827"/>
                <a:gd name="connsiteY12" fmla="*/ 2378015 h 2660690"/>
                <a:gd name="connsiteX13" fmla="*/ 151258 w 3227827"/>
                <a:gd name="connsiteY13" fmla="*/ 2370349 h 2660690"/>
                <a:gd name="connsiteX14" fmla="*/ 899006 w 3227827"/>
                <a:gd name="connsiteY14" fmla="*/ 2129959 h 2660690"/>
                <a:gd name="connsiteX15" fmla="*/ 966223 w 3227827"/>
                <a:gd name="connsiteY15" fmla="*/ 2085120 h 2660690"/>
                <a:gd name="connsiteX16" fmla="*/ 904179 w 3227827"/>
                <a:gd name="connsiteY16" fmla="*/ 2074665 h 2660690"/>
                <a:gd name="connsiteX17" fmla="*/ 353090 w 3227827"/>
                <a:gd name="connsiteY17" fmla="*/ 1603559 h 2660690"/>
                <a:gd name="connsiteX18" fmla="*/ 608904 w 3227827"/>
                <a:gd name="connsiteY18" fmla="*/ 1614444 h 2660690"/>
                <a:gd name="connsiteX19" fmla="*/ 129933 w 3227827"/>
                <a:gd name="connsiteY19" fmla="*/ 931366 h 2660690"/>
                <a:gd name="connsiteX20" fmla="*/ 374862 w 3227827"/>
                <a:gd name="connsiteY20" fmla="*/ 993959 h 2660690"/>
                <a:gd name="connsiteX21" fmla="*/ 219740 w 3227827"/>
                <a:gd name="connsiteY21" fmla="*/ 101330 h 2660690"/>
                <a:gd name="connsiteX22" fmla="*/ 1410961 w 3227827"/>
                <a:gd name="connsiteY22" fmla="*/ 782283 h 2660690"/>
                <a:gd name="connsiteX23" fmla="*/ 1563883 w 3227827"/>
                <a:gd name="connsiteY23" fmla="*/ 792289 h 2660690"/>
                <a:gd name="connsiteX24" fmla="*/ 1563785 w 3227827"/>
                <a:gd name="connsiteY24" fmla="*/ 791863 h 2660690"/>
                <a:gd name="connsiteX25" fmla="*/ 1555866 w 3227827"/>
                <a:gd name="connsiteY25" fmla="*/ 687208 h 2660690"/>
                <a:gd name="connsiteX26" fmla="*/ 2243075 w 3227827"/>
                <a:gd name="connsiteY26" fmla="*/ 0 h 266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7827" h="2660690">
                  <a:moveTo>
                    <a:pt x="2243075" y="0"/>
                  </a:moveTo>
                  <a:cubicBezTo>
                    <a:pt x="2420981" y="0"/>
                    <a:pt x="2583098" y="67604"/>
                    <a:pt x="2705138" y="178525"/>
                  </a:cubicBezTo>
                  <a:lnTo>
                    <a:pt x="2744327" y="219630"/>
                  </a:lnTo>
                  <a:lnTo>
                    <a:pt x="2774681" y="217260"/>
                  </a:lnTo>
                  <a:cubicBezTo>
                    <a:pt x="2931135" y="197090"/>
                    <a:pt x="3033245" y="134440"/>
                    <a:pt x="3179748" y="39644"/>
                  </a:cubicBezTo>
                  <a:cubicBezTo>
                    <a:pt x="3163117" y="234680"/>
                    <a:pt x="3021300" y="307251"/>
                    <a:pt x="2898534" y="401594"/>
                  </a:cubicBezTo>
                  <a:cubicBezTo>
                    <a:pt x="3018277" y="413992"/>
                    <a:pt x="3151627" y="380125"/>
                    <a:pt x="3227827" y="319044"/>
                  </a:cubicBezTo>
                  <a:cubicBezTo>
                    <a:pt x="3167276" y="498431"/>
                    <a:pt x="3092946" y="584440"/>
                    <a:pt x="2991063" y="666622"/>
                  </a:cubicBezTo>
                  <a:lnTo>
                    <a:pt x="2924137" y="717139"/>
                  </a:lnTo>
                  <a:cubicBezTo>
                    <a:pt x="2924322" y="721139"/>
                    <a:pt x="2924508" y="725139"/>
                    <a:pt x="2924693" y="729139"/>
                  </a:cubicBezTo>
                  <a:cubicBezTo>
                    <a:pt x="2916083" y="1642648"/>
                    <a:pt x="2157998" y="2699186"/>
                    <a:pt x="990811" y="2659611"/>
                  </a:cubicBezTo>
                  <a:cubicBezTo>
                    <a:pt x="424478" y="2640408"/>
                    <a:pt x="353308" y="2576079"/>
                    <a:pt x="83639" y="2429023"/>
                  </a:cubicBezTo>
                  <a:lnTo>
                    <a:pt x="0" y="2378015"/>
                  </a:lnTo>
                  <a:lnTo>
                    <a:pt x="151258" y="2370349"/>
                  </a:lnTo>
                  <a:cubicBezTo>
                    <a:pt x="421172" y="2342832"/>
                    <a:pt x="674412" y="2258696"/>
                    <a:pt x="899006" y="2129959"/>
                  </a:cubicBezTo>
                  <a:lnTo>
                    <a:pt x="966223" y="2085120"/>
                  </a:lnTo>
                  <a:lnTo>
                    <a:pt x="904179" y="2074665"/>
                  </a:lnTo>
                  <a:cubicBezTo>
                    <a:pt x="718952" y="2036268"/>
                    <a:pt x="464668" y="1913349"/>
                    <a:pt x="353090" y="1603559"/>
                  </a:cubicBezTo>
                  <a:cubicBezTo>
                    <a:pt x="443804" y="1631680"/>
                    <a:pt x="545404" y="1648916"/>
                    <a:pt x="608904" y="1614444"/>
                  </a:cubicBezTo>
                  <a:cubicBezTo>
                    <a:pt x="337668" y="1484722"/>
                    <a:pt x="71875" y="1232538"/>
                    <a:pt x="129933" y="931366"/>
                  </a:cubicBezTo>
                  <a:cubicBezTo>
                    <a:pt x="211576" y="965837"/>
                    <a:pt x="238790" y="994867"/>
                    <a:pt x="374862" y="993959"/>
                  </a:cubicBezTo>
                  <a:cubicBezTo>
                    <a:pt x="140819" y="761730"/>
                    <a:pt x="51011" y="420644"/>
                    <a:pt x="219740" y="101330"/>
                  </a:cubicBezTo>
                  <a:cubicBezTo>
                    <a:pt x="539508" y="520431"/>
                    <a:pt x="1016949" y="731341"/>
                    <a:pt x="1410961" y="782283"/>
                  </a:cubicBezTo>
                  <a:lnTo>
                    <a:pt x="1563883" y="792289"/>
                  </a:lnTo>
                  <a:cubicBezTo>
                    <a:pt x="1563850" y="792147"/>
                    <a:pt x="1563818" y="792005"/>
                    <a:pt x="1563785" y="791863"/>
                  </a:cubicBezTo>
                  <a:cubicBezTo>
                    <a:pt x="1558571" y="757739"/>
                    <a:pt x="1555867" y="722789"/>
                    <a:pt x="1555866" y="687208"/>
                  </a:cubicBezTo>
                  <a:cubicBezTo>
                    <a:pt x="1555867" y="307674"/>
                    <a:pt x="1863540" y="-1"/>
                    <a:pt x="2243075" y="0"/>
                  </a:cubicBezTo>
                  <a:close/>
                </a:path>
              </a:pathLst>
            </a:cu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02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4" name="Rectangle 153">
              <a:extLst>
                <a:ext uri="{FF2B5EF4-FFF2-40B4-BE49-F238E27FC236}">
                  <a16:creationId xmlns:a16="http://schemas.microsoft.com/office/drawing/2014/main" id="{7122A94D-09C2-4881-A280-8CDA81DA0C74}"/>
                </a:ext>
              </a:extLst>
            </p:cNvPr>
            <p:cNvSpPr/>
            <p:nvPr/>
          </p:nvSpPr>
          <p:spPr>
            <a:xfrm>
              <a:off x="774470" y="2846043"/>
              <a:ext cx="497341" cy="246283"/>
            </a:xfrm>
            <a:prstGeom prst="rect">
              <a:avLst/>
            </a:prstGeom>
          </p:spPr>
          <p:txBody>
            <a:bodyPr wrap="none">
              <a:spAutoFit/>
            </a:bodyPr>
            <a:lstStyle/>
            <a:p>
              <a:pPr marL="0" marR="0" lvl="0" indent="0" algn="r" defTabSz="932293" rtl="0" eaLnBrk="1" fontAlgn="base" latinLnBrk="0" hangingPunct="1">
                <a:lnSpc>
                  <a:spcPct val="95000"/>
                </a:lnSpc>
                <a:spcBef>
                  <a:spcPct val="0"/>
                </a:spcBef>
                <a:spcAft>
                  <a:spcPct val="0"/>
                </a:spcAft>
                <a:buClrTx/>
                <a:buSzTx/>
                <a:buFontTx/>
                <a:buNone/>
                <a:tabLst/>
                <a:defRPr/>
              </a:pPr>
              <a:r>
                <a:rPr kumimoji="0" lang="en-US" sz="1020" b="1" i="0" u="none" strike="noStrike" kern="0" cap="none" spc="50" normalizeH="0" baseline="0" noProof="0">
                  <a:ln>
                    <a:noFill/>
                  </a:ln>
                  <a:solidFill>
                    <a:srgbClr val="505050"/>
                  </a:solidFill>
                  <a:effectLst/>
                  <a:uLnTx/>
                  <a:uFillTx/>
                  <a:latin typeface="Segoe UI Semibold" charset="0"/>
                  <a:ea typeface="Segoe UI Semibold" charset="0"/>
                  <a:cs typeface="Segoe UI Semibold" charset="0"/>
                </a:rPr>
                <a:t>CRM</a:t>
              </a:r>
            </a:p>
          </p:txBody>
        </p:sp>
        <p:grpSp>
          <p:nvGrpSpPr>
            <p:cNvPr id="155" name="Group 154">
              <a:extLst>
                <a:ext uri="{FF2B5EF4-FFF2-40B4-BE49-F238E27FC236}">
                  <a16:creationId xmlns:a16="http://schemas.microsoft.com/office/drawing/2014/main" id="{4C99E33A-AE5A-4858-A776-D31E5431BB9F}"/>
                </a:ext>
              </a:extLst>
            </p:cNvPr>
            <p:cNvGrpSpPr/>
            <p:nvPr/>
          </p:nvGrpSpPr>
          <p:grpSpPr>
            <a:xfrm>
              <a:off x="1417461" y="2769142"/>
              <a:ext cx="300769" cy="373970"/>
              <a:chOff x="1564614" y="1427406"/>
              <a:chExt cx="256236" cy="320690"/>
            </a:xfrm>
          </p:grpSpPr>
          <p:grpSp>
            <p:nvGrpSpPr>
              <p:cNvPr id="162" name="Group 161">
                <a:extLst>
                  <a:ext uri="{FF2B5EF4-FFF2-40B4-BE49-F238E27FC236}">
                    <a16:creationId xmlns:a16="http://schemas.microsoft.com/office/drawing/2014/main" id="{1C6761BB-7995-459D-850A-4E7ED4703986}"/>
                  </a:ext>
                </a:extLst>
              </p:cNvPr>
              <p:cNvGrpSpPr/>
              <p:nvPr/>
            </p:nvGrpSpPr>
            <p:grpSpPr>
              <a:xfrm>
                <a:off x="1591509" y="1483817"/>
                <a:ext cx="229341" cy="264279"/>
                <a:chOff x="6498112" y="3330497"/>
                <a:chExt cx="1259085" cy="1450900"/>
              </a:xfrm>
            </p:grpSpPr>
            <p:sp>
              <p:nvSpPr>
                <p:cNvPr id="164" name="Oval 8">
                  <a:extLst>
                    <a:ext uri="{FF2B5EF4-FFF2-40B4-BE49-F238E27FC236}">
                      <a16:creationId xmlns:a16="http://schemas.microsoft.com/office/drawing/2014/main" id="{8E012AC2-29E7-4E2A-8613-A00E0E9A7273}"/>
                    </a:ext>
                  </a:extLst>
                </p:cNvPr>
                <p:cNvSpPr>
                  <a:spLocks noChangeArrowheads="1"/>
                </p:cNvSpPr>
                <p:nvPr/>
              </p:nvSpPr>
              <p:spPr bwMode="auto">
                <a:xfrm>
                  <a:off x="7243234" y="3330497"/>
                  <a:ext cx="472157" cy="459861"/>
                </a:xfrm>
                <a:prstGeom prst="ellipse">
                  <a:avLst/>
                </a:prstGeom>
                <a:noFill/>
                <a:ln w="12700" cap="flat">
                  <a:solidFill>
                    <a:schemeClr val="tx1"/>
                  </a:solid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505050"/>
                    </a:solidFill>
                    <a:effectLst/>
                    <a:uLnTx/>
                    <a:uFillTx/>
                    <a:latin typeface="Segoe UI"/>
                    <a:ea typeface="+mn-ea"/>
                    <a:cs typeface="+mn-cs"/>
                  </a:endParaRPr>
                </a:p>
              </p:txBody>
            </p:sp>
            <p:sp>
              <p:nvSpPr>
                <p:cNvPr id="165" name="Oval 9">
                  <a:extLst>
                    <a:ext uri="{FF2B5EF4-FFF2-40B4-BE49-F238E27FC236}">
                      <a16:creationId xmlns:a16="http://schemas.microsoft.com/office/drawing/2014/main" id="{EDD35C49-9CE8-4250-A4A1-56A29536C401}"/>
                    </a:ext>
                  </a:extLst>
                </p:cNvPr>
                <p:cNvSpPr>
                  <a:spLocks noChangeArrowheads="1"/>
                </p:cNvSpPr>
                <p:nvPr/>
              </p:nvSpPr>
              <p:spPr bwMode="auto">
                <a:xfrm>
                  <a:off x="6611233" y="3790359"/>
                  <a:ext cx="572982" cy="575442"/>
                </a:xfrm>
                <a:prstGeom prst="ellipse">
                  <a:avLst/>
                </a:prstGeom>
                <a:noFill/>
                <a:ln w="12700" cap="flat">
                  <a:solidFill>
                    <a:schemeClr val="tx1"/>
                  </a:solid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505050"/>
                    </a:solidFill>
                    <a:effectLst/>
                    <a:uLnTx/>
                    <a:uFillTx/>
                    <a:latin typeface="Segoe UI"/>
                    <a:ea typeface="+mn-ea"/>
                    <a:cs typeface="+mn-cs"/>
                  </a:endParaRPr>
                </a:p>
              </p:txBody>
            </p:sp>
            <p:sp>
              <p:nvSpPr>
                <p:cNvPr id="166" name="Freeform 12">
                  <a:extLst>
                    <a:ext uri="{FF2B5EF4-FFF2-40B4-BE49-F238E27FC236}">
                      <a16:creationId xmlns:a16="http://schemas.microsoft.com/office/drawing/2014/main" id="{8FB64DCC-4FC0-4ADF-9132-2F25924D0868}"/>
                    </a:ext>
                  </a:extLst>
                </p:cNvPr>
                <p:cNvSpPr>
                  <a:spLocks/>
                </p:cNvSpPr>
                <p:nvPr/>
              </p:nvSpPr>
              <p:spPr bwMode="auto">
                <a:xfrm>
                  <a:off x="6498112" y="4365800"/>
                  <a:ext cx="816438" cy="415597"/>
                </a:xfrm>
                <a:custGeom>
                  <a:avLst/>
                  <a:gdLst>
                    <a:gd name="T0" fmla="*/ 57 w 57"/>
                    <a:gd name="T1" fmla="*/ 29 h 29"/>
                    <a:gd name="T2" fmla="*/ 28 w 57"/>
                    <a:gd name="T3" fmla="*/ 0 h 29"/>
                    <a:gd name="T4" fmla="*/ 0 w 57"/>
                    <a:gd name="T5" fmla="*/ 29 h 29"/>
                  </a:gdLst>
                  <a:ahLst/>
                  <a:cxnLst>
                    <a:cxn ang="0">
                      <a:pos x="T0" y="T1"/>
                    </a:cxn>
                    <a:cxn ang="0">
                      <a:pos x="T2" y="T3"/>
                    </a:cxn>
                    <a:cxn ang="0">
                      <a:pos x="T4" y="T5"/>
                    </a:cxn>
                  </a:cxnLst>
                  <a:rect l="0" t="0" r="r" b="b"/>
                  <a:pathLst>
                    <a:path w="57" h="29">
                      <a:moveTo>
                        <a:pt x="57" y="29"/>
                      </a:moveTo>
                      <a:cubicBezTo>
                        <a:pt x="57" y="13"/>
                        <a:pt x="44" y="0"/>
                        <a:pt x="28" y="0"/>
                      </a:cubicBezTo>
                      <a:cubicBezTo>
                        <a:pt x="13" y="0"/>
                        <a:pt x="0" y="13"/>
                        <a:pt x="0" y="29"/>
                      </a:cubicBezTo>
                    </a:path>
                  </a:pathLst>
                </a:custGeom>
                <a:noFill/>
                <a:ln w="12700" cap="flat">
                  <a:solidFill>
                    <a:schemeClr val="tx1"/>
                  </a:solid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505050"/>
                    </a:solidFill>
                    <a:effectLst/>
                    <a:uLnTx/>
                    <a:uFillTx/>
                    <a:latin typeface="Segoe UI"/>
                    <a:ea typeface="+mn-ea"/>
                    <a:cs typeface="+mn-cs"/>
                  </a:endParaRPr>
                </a:p>
              </p:txBody>
            </p:sp>
            <p:sp>
              <p:nvSpPr>
                <p:cNvPr id="167" name="Freeform 13">
                  <a:extLst>
                    <a:ext uri="{FF2B5EF4-FFF2-40B4-BE49-F238E27FC236}">
                      <a16:creationId xmlns:a16="http://schemas.microsoft.com/office/drawing/2014/main" id="{04CC783B-6045-4517-97B6-38DC4DA6B496}"/>
                    </a:ext>
                  </a:extLst>
                </p:cNvPr>
                <p:cNvSpPr>
                  <a:spLocks/>
                </p:cNvSpPr>
                <p:nvPr/>
              </p:nvSpPr>
              <p:spPr bwMode="auto">
                <a:xfrm>
                  <a:off x="7184215" y="3790359"/>
                  <a:ext cx="572982" cy="287721"/>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chemeClr val="tx1"/>
                  </a:solid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505050"/>
                    </a:solidFill>
                    <a:effectLst/>
                    <a:uLnTx/>
                    <a:uFillTx/>
                    <a:latin typeface="Segoe UI"/>
                    <a:ea typeface="+mn-ea"/>
                    <a:cs typeface="+mn-cs"/>
                  </a:endParaRPr>
                </a:p>
              </p:txBody>
            </p:sp>
          </p:grpSp>
          <p:sp>
            <p:nvSpPr>
              <p:cNvPr id="163" name="Freeform: Shape 168">
                <a:extLst>
                  <a:ext uri="{FF2B5EF4-FFF2-40B4-BE49-F238E27FC236}">
                    <a16:creationId xmlns:a16="http://schemas.microsoft.com/office/drawing/2014/main" id="{91C36FD5-76FF-4D6E-B094-D5763A8F7891}"/>
                  </a:ext>
                </a:extLst>
              </p:cNvPr>
              <p:cNvSpPr>
                <a:spLocks/>
              </p:cNvSpPr>
              <p:nvPr/>
            </p:nvSpPr>
            <p:spPr bwMode="auto">
              <a:xfrm flipH="1">
                <a:off x="1564614" y="1427406"/>
                <a:ext cx="122892" cy="103468"/>
              </a:xfrm>
              <a:custGeom>
                <a:avLst/>
                <a:gdLst>
                  <a:gd name="connsiteX0" fmla="*/ 0 w 541845"/>
                  <a:gd name="connsiteY0" fmla="*/ 0 h 456200"/>
                  <a:gd name="connsiteX1" fmla="*/ 541845 w 541845"/>
                  <a:gd name="connsiteY1" fmla="*/ 0 h 456200"/>
                  <a:gd name="connsiteX2" fmla="*/ 541845 w 541845"/>
                  <a:gd name="connsiteY2" fmla="*/ 336005 h 456200"/>
                  <a:gd name="connsiteX3" fmla="*/ 170403 w 541845"/>
                  <a:gd name="connsiteY3" fmla="*/ 336005 h 456200"/>
                  <a:gd name="connsiteX4" fmla="*/ 50208 w 541845"/>
                  <a:gd name="connsiteY4" fmla="*/ 456200 h 456200"/>
                  <a:gd name="connsiteX5" fmla="*/ 50208 w 541845"/>
                  <a:gd name="connsiteY5" fmla="*/ 336005 h 456200"/>
                  <a:gd name="connsiteX6" fmla="*/ 0 w 541845"/>
                  <a:gd name="connsiteY6" fmla="*/ 336005 h 45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845" h="456200">
                    <a:moveTo>
                      <a:pt x="0" y="0"/>
                    </a:moveTo>
                    <a:lnTo>
                      <a:pt x="541845" y="0"/>
                    </a:lnTo>
                    <a:lnTo>
                      <a:pt x="541845" y="336005"/>
                    </a:lnTo>
                    <a:lnTo>
                      <a:pt x="170403" y="336005"/>
                    </a:lnTo>
                    <a:lnTo>
                      <a:pt x="50208" y="456200"/>
                    </a:lnTo>
                    <a:lnTo>
                      <a:pt x="50208" y="336005"/>
                    </a:lnTo>
                    <a:lnTo>
                      <a:pt x="0" y="336005"/>
                    </a:lnTo>
                    <a:close/>
                  </a:path>
                </a:pathLst>
              </a:custGeom>
              <a:noFill/>
              <a:ln w="12700">
                <a:solidFill>
                  <a:schemeClr val="tx1"/>
                </a:solidFill>
                <a:round/>
                <a:headEnd/>
                <a:tailEnd/>
              </a:ln>
            </p:spPr>
            <p:txBody>
              <a:bodyPr vert="horz" wrap="square" lIns="93260" tIns="46630" rIns="93260" bIns="46630" numCol="1" anchor="t" anchorCtr="0" compatLnSpc="1">
                <a:prstTxWarp prst="textNoShape">
                  <a:avLst/>
                </a:prstTxWarp>
                <a:no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56" name="Group 155">
              <a:extLst>
                <a:ext uri="{FF2B5EF4-FFF2-40B4-BE49-F238E27FC236}">
                  <a16:creationId xmlns:a16="http://schemas.microsoft.com/office/drawing/2014/main" id="{515AEDEC-5D17-4326-9EC0-EB6755C6C132}"/>
                </a:ext>
              </a:extLst>
            </p:cNvPr>
            <p:cNvGrpSpPr/>
            <p:nvPr/>
          </p:nvGrpSpPr>
          <p:grpSpPr>
            <a:xfrm>
              <a:off x="1374598" y="5422100"/>
              <a:ext cx="372719" cy="313760"/>
              <a:chOff x="2907342" y="5439823"/>
              <a:chExt cx="478275" cy="405266"/>
            </a:xfrm>
          </p:grpSpPr>
          <p:grpSp>
            <p:nvGrpSpPr>
              <p:cNvPr id="157" name="Group 156">
                <a:extLst>
                  <a:ext uri="{FF2B5EF4-FFF2-40B4-BE49-F238E27FC236}">
                    <a16:creationId xmlns:a16="http://schemas.microsoft.com/office/drawing/2014/main" id="{5F4AF16A-D273-4ED5-8DF9-90F4B19FCA30}"/>
                  </a:ext>
                </a:extLst>
              </p:cNvPr>
              <p:cNvGrpSpPr/>
              <p:nvPr/>
            </p:nvGrpSpPr>
            <p:grpSpPr>
              <a:xfrm rot="2348880">
                <a:off x="3117545" y="5439823"/>
                <a:ext cx="268072" cy="138559"/>
                <a:chOff x="2946400" y="1075143"/>
                <a:chExt cx="6491514" cy="3355305"/>
              </a:xfrm>
            </p:grpSpPr>
            <p:sp>
              <p:nvSpPr>
                <p:cNvPr id="159" name="Freeform: Shape 70">
                  <a:extLst>
                    <a:ext uri="{FF2B5EF4-FFF2-40B4-BE49-F238E27FC236}">
                      <a16:creationId xmlns:a16="http://schemas.microsoft.com/office/drawing/2014/main" id="{28E4D99D-91CF-4E5B-B365-7F3F05AC01B1}"/>
                    </a:ext>
                  </a:extLst>
                </p:cNvPr>
                <p:cNvSpPr/>
                <p:nvPr/>
              </p:nvSpPr>
              <p:spPr>
                <a:xfrm>
                  <a:off x="2946400" y="1075143"/>
                  <a:ext cx="6491514" cy="1508609"/>
                </a:xfrm>
                <a:custGeom>
                  <a:avLst/>
                  <a:gdLst>
                    <a:gd name="connsiteX0" fmla="*/ 0 w 6491514"/>
                    <a:gd name="connsiteY0" fmla="*/ 7257 h 7257"/>
                    <a:gd name="connsiteX1" fmla="*/ 6491514 w 6491514"/>
                    <a:gd name="connsiteY1" fmla="*/ 0 h 7257"/>
                    <a:gd name="connsiteX0" fmla="*/ 0 w 10000"/>
                    <a:gd name="connsiteY0" fmla="*/ 1245584 h 1245584"/>
                    <a:gd name="connsiteX1" fmla="*/ 10000 w 10000"/>
                    <a:gd name="connsiteY1" fmla="*/ 1235584 h 1245584"/>
                    <a:gd name="connsiteX0" fmla="*/ 0 w 10000"/>
                    <a:gd name="connsiteY0" fmla="*/ 2078828 h 2078828"/>
                    <a:gd name="connsiteX1" fmla="*/ 10000 w 10000"/>
                    <a:gd name="connsiteY1" fmla="*/ 2068828 h 2078828"/>
                  </a:gdLst>
                  <a:ahLst/>
                  <a:cxnLst>
                    <a:cxn ang="0">
                      <a:pos x="connsiteX0" y="connsiteY0"/>
                    </a:cxn>
                    <a:cxn ang="0">
                      <a:pos x="connsiteX1" y="connsiteY1"/>
                    </a:cxn>
                  </a:cxnLst>
                  <a:rect l="l" t="t" r="r" b="b"/>
                  <a:pathLst>
                    <a:path w="10000" h="2078828">
                      <a:moveTo>
                        <a:pt x="0" y="2078828"/>
                      </a:moveTo>
                      <a:cubicBezTo>
                        <a:pt x="2528" y="-719561"/>
                        <a:pt x="7466" y="-662893"/>
                        <a:pt x="10000" y="206882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FFFFFF"/>
                    </a:solidFill>
                    <a:effectLst/>
                    <a:uLnTx/>
                    <a:uFillTx/>
                    <a:latin typeface="Segoe UI"/>
                    <a:ea typeface="+mn-ea"/>
                    <a:cs typeface="+mn-cs"/>
                  </a:endParaRPr>
                </a:p>
              </p:txBody>
            </p:sp>
            <p:sp>
              <p:nvSpPr>
                <p:cNvPr id="160" name="Freeform: Shape 71">
                  <a:extLst>
                    <a:ext uri="{FF2B5EF4-FFF2-40B4-BE49-F238E27FC236}">
                      <a16:creationId xmlns:a16="http://schemas.microsoft.com/office/drawing/2014/main" id="{A58BAA34-EFAB-41EC-8F48-6B947781081C}"/>
                    </a:ext>
                  </a:extLst>
                </p:cNvPr>
                <p:cNvSpPr/>
                <p:nvPr/>
              </p:nvSpPr>
              <p:spPr>
                <a:xfrm>
                  <a:off x="3773672" y="2292383"/>
                  <a:ext cx="4836971" cy="1202289"/>
                </a:xfrm>
                <a:custGeom>
                  <a:avLst/>
                  <a:gdLst>
                    <a:gd name="connsiteX0" fmla="*/ 0 w 6491514"/>
                    <a:gd name="connsiteY0" fmla="*/ 7257 h 7257"/>
                    <a:gd name="connsiteX1" fmla="*/ 6491514 w 6491514"/>
                    <a:gd name="connsiteY1" fmla="*/ 0 h 7257"/>
                    <a:gd name="connsiteX0" fmla="*/ 0 w 10000"/>
                    <a:gd name="connsiteY0" fmla="*/ 1245584 h 1245584"/>
                    <a:gd name="connsiteX1" fmla="*/ 10000 w 10000"/>
                    <a:gd name="connsiteY1" fmla="*/ 1235584 h 1245584"/>
                    <a:gd name="connsiteX0" fmla="*/ 0 w 10000"/>
                    <a:gd name="connsiteY0" fmla="*/ 2078828 h 2078828"/>
                    <a:gd name="connsiteX1" fmla="*/ 10000 w 10000"/>
                    <a:gd name="connsiteY1" fmla="*/ 2068828 h 2078828"/>
                  </a:gdLst>
                  <a:ahLst/>
                  <a:cxnLst>
                    <a:cxn ang="0">
                      <a:pos x="connsiteX0" y="connsiteY0"/>
                    </a:cxn>
                    <a:cxn ang="0">
                      <a:pos x="connsiteX1" y="connsiteY1"/>
                    </a:cxn>
                  </a:cxnLst>
                  <a:rect l="l" t="t" r="r" b="b"/>
                  <a:pathLst>
                    <a:path w="10000" h="2078828">
                      <a:moveTo>
                        <a:pt x="0" y="2078828"/>
                      </a:moveTo>
                      <a:cubicBezTo>
                        <a:pt x="2528" y="-719561"/>
                        <a:pt x="7466" y="-662893"/>
                        <a:pt x="10000" y="206882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FFFFFF"/>
                    </a:solidFill>
                    <a:effectLst/>
                    <a:uLnTx/>
                    <a:uFillTx/>
                    <a:latin typeface="Segoe UI"/>
                    <a:ea typeface="+mn-ea"/>
                    <a:cs typeface="+mn-cs"/>
                  </a:endParaRPr>
                </a:p>
              </p:txBody>
            </p:sp>
            <p:sp>
              <p:nvSpPr>
                <p:cNvPr id="161" name="Freeform: Shape 72">
                  <a:extLst>
                    <a:ext uri="{FF2B5EF4-FFF2-40B4-BE49-F238E27FC236}">
                      <a16:creationId xmlns:a16="http://schemas.microsoft.com/office/drawing/2014/main" id="{DEEB9D0A-BDD5-48E4-B2AB-5DBCD49265F0}"/>
                    </a:ext>
                  </a:extLst>
                </p:cNvPr>
                <p:cNvSpPr/>
                <p:nvPr/>
              </p:nvSpPr>
              <p:spPr>
                <a:xfrm>
                  <a:off x="4676759" y="3637770"/>
                  <a:ext cx="3030796" cy="792678"/>
                </a:xfrm>
                <a:custGeom>
                  <a:avLst/>
                  <a:gdLst>
                    <a:gd name="connsiteX0" fmla="*/ 0 w 6491514"/>
                    <a:gd name="connsiteY0" fmla="*/ 7257 h 7257"/>
                    <a:gd name="connsiteX1" fmla="*/ 6491514 w 6491514"/>
                    <a:gd name="connsiteY1" fmla="*/ 0 h 7257"/>
                    <a:gd name="connsiteX0" fmla="*/ 0 w 10000"/>
                    <a:gd name="connsiteY0" fmla="*/ 1245584 h 1245584"/>
                    <a:gd name="connsiteX1" fmla="*/ 10000 w 10000"/>
                    <a:gd name="connsiteY1" fmla="*/ 1235584 h 1245584"/>
                    <a:gd name="connsiteX0" fmla="*/ 0 w 10000"/>
                    <a:gd name="connsiteY0" fmla="*/ 2078828 h 2078828"/>
                    <a:gd name="connsiteX1" fmla="*/ 10000 w 10000"/>
                    <a:gd name="connsiteY1" fmla="*/ 2068828 h 2078828"/>
                  </a:gdLst>
                  <a:ahLst/>
                  <a:cxnLst>
                    <a:cxn ang="0">
                      <a:pos x="connsiteX0" y="connsiteY0"/>
                    </a:cxn>
                    <a:cxn ang="0">
                      <a:pos x="connsiteX1" y="connsiteY1"/>
                    </a:cxn>
                  </a:cxnLst>
                  <a:rect l="l" t="t" r="r" b="b"/>
                  <a:pathLst>
                    <a:path w="10000" h="2078828">
                      <a:moveTo>
                        <a:pt x="0" y="2078828"/>
                      </a:moveTo>
                      <a:cubicBezTo>
                        <a:pt x="2528" y="-719561"/>
                        <a:pt x="7466" y="-662893"/>
                        <a:pt x="10000" y="206882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02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58" name="Freeform 5">
                <a:extLst>
                  <a:ext uri="{FF2B5EF4-FFF2-40B4-BE49-F238E27FC236}">
                    <a16:creationId xmlns:a16="http://schemas.microsoft.com/office/drawing/2014/main" id="{A15CB02D-C3C9-45ED-BEDB-A5A0614FB370}"/>
                  </a:ext>
                </a:extLst>
              </p:cNvPr>
              <p:cNvSpPr>
                <a:spLocks noEditPoints="1"/>
              </p:cNvSpPr>
              <p:nvPr/>
            </p:nvSpPr>
            <p:spPr bwMode="auto">
              <a:xfrm>
                <a:off x="2907342" y="5583169"/>
                <a:ext cx="435355" cy="261920"/>
              </a:xfrm>
              <a:custGeom>
                <a:avLst/>
                <a:gdLst>
                  <a:gd name="T0" fmla="*/ 27 w 339"/>
                  <a:gd name="T1" fmla="*/ 70 h 204"/>
                  <a:gd name="T2" fmla="*/ 287 w 339"/>
                  <a:gd name="T3" fmla="*/ 70 h 204"/>
                  <a:gd name="T4" fmla="*/ 339 w 339"/>
                  <a:gd name="T5" fmla="*/ 122 h 204"/>
                  <a:gd name="T6" fmla="*/ 339 w 339"/>
                  <a:gd name="T7" fmla="*/ 160 h 204"/>
                  <a:gd name="T8" fmla="*/ 318 w 339"/>
                  <a:gd name="T9" fmla="*/ 182 h 204"/>
                  <a:gd name="T10" fmla="*/ 294 w 339"/>
                  <a:gd name="T11" fmla="*/ 182 h 204"/>
                  <a:gd name="T12" fmla="*/ 297 w 339"/>
                  <a:gd name="T13" fmla="*/ 168 h 204"/>
                  <a:gd name="T14" fmla="*/ 261 w 339"/>
                  <a:gd name="T15" fmla="*/ 131 h 204"/>
                  <a:gd name="T16" fmla="*/ 224 w 339"/>
                  <a:gd name="T17" fmla="*/ 168 h 204"/>
                  <a:gd name="T18" fmla="*/ 261 w 339"/>
                  <a:gd name="T19" fmla="*/ 204 h 204"/>
                  <a:gd name="T20" fmla="*/ 297 w 339"/>
                  <a:gd name="T21" fmla="*/ 168 h 204"/>
                  <a:gd name="T22" fmla="*/ 95 w 339"/>
                  <a:gd name="T23" fmla="*/ 168 h 204"/>
                  <a:gd name="T24" fmla="*/ 59 w 339"/>
                  <a:gd name="T25" fmla="*/ 131 h 204"/>
                  <a:gd name="T26" fmla="*/ 22 w 339"/>
                  <a:gd name="T27" fmla="*/ 168 h 204"/>
                  <a:gd name="T28" fmla="*/ 59 w 339"/>
                  <a:gd name="T29" fmla="*/ 204 h 204"/>
                  <a:gd name="T30" fmla="*/ 95 w 339"/>
                  <a:gd name="T31" fmla="*/ 168 h 204"/>
                  <a:gd name="T32" fmla="*/ 63 w 339"/>
                  <a:gd name="T33" fmla="*/ 0 h 204"/>
                  <a:gd name="T34" fmla="*/ 10 w 339"/>
                  <a:gd name="T35" fmla="*/ 105 h 204"/>
                  <a:gd name="T36" fmla="*/ 0 w 339"/>
                  <a:gd name="T37" fmla="*/ 139 h 204"/>
                  <a:gd name="T38" fmla="*/ 24 w 339"/>
                  <a:gd name="T39" fmla="*/ 178 h 204"/>
                  <a:gd name="T40" fmla="*/ 271 w 339"/>
                  <a:gd name="T41" fmla="*/ 70 h 204"/>
                  <a:gd name="T42" fmla="*/ 222 w 339"/>
                  <a:gd name="T43" fmla="*/ 15 h 204"/>
                  <a:gd name="T44" fmla="*/ 194 w 339"/>
                  <a:gd name="T45" fmla="*/ 0 h 204"/>
                  <a:gd name="T46" fmla="*/ 37 w 339"/>
                  <a:gd name="T47" fmla="*/ 0 h 204"/>
                  <a:gd name="T48" fmla="*/ 227 w 339"/>
                  <a:gd name="T49" fmla="*/ 182 h 204"/>
                  <a:gd name="T50" fmla="*/ 92 w 339"/>
                  <a:gd name="T51" fmla="*/ 182 h 204"/>
                  <a:gd name="T52" fmla="*/ 134 w 339"/>
                  <a:gd name="T53" fmla="*/ 182 h 204"/>
                  <a:gd name="T54" fmla="*/ 134 w 339"/>
                  <a:gd name="T5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9" h="204">
                    <a:moveTo>
                      <a:pt x="27" y="70"/>
                    </a:moveTo>
                    <a:cubicBezTo>
                      <a:pt x="287" y="70"/>
                      <a:pt x="287" y="70"/>
                      <a:pt x="287" y="70"/>
                    </a:cubicBezTo>
                    <a:cubicBezTo>
                      <a:pt x="316" y="70"/>
                      <a:pt x="339" y="94"/>
                      <a:pt x="339" y="122"/>
                    </a:cubicBezTo>
                    <a:cubicBezTo>
                      <a:pt x="339" y="160"/>
                      <a:pt x="339" y="160"/>
                      <a:pt x="339" y="160"/>
                    </a:cubicBezTo>
                    <a:cubicBezTo>
                      <a:pt x="339" y="172"/>
                      <a:pt x="330" y="182"/>
                      <a:pt x="318" y="182"/>
                    </a:cubicBezTo>
                    <a:cubicBezTo>
                      <a:pt x="294" y="182"/>
                      <a:pt x="294" y="182"/>
                      <a:pt x="294" y="182"/>
                    </a:cubicBezTo>
                    <a:moveTo>
                      <a:pt x="297" y="168"/>
                    </a:moveTo>
                    <a:cubicBezTo>
                      <a:pt x="297" y="148"/>
                      <a:pt x="281" y="131"/>
                      <a:pt x="261" y="131"/>
                    </a:cubicBezTo>
                    <a:cubicBezTo>
                      <a:pt x="241" y="131"/>
                      <a:pt x="224" y="148"/>
                      <a:pt x="224" y="168"/>
                    </a:cubicBezTo>
                    <a:cubicBezTo>
                      <a:pt x="224" y="188"/>
                      <a:pt x="241" y="204"/>
                      <a:pt x="261" y="204"/>
                    </a:cubicBezTo>
                    <a:cubicBezTo>
                      <a:pt x="281" y="204"/>
                      <a:pt x="297" y="188"/>
                      <a:pt x="297" y="168"/>
                    </a:cubicBezTo>
                    <a:close/>
                    <a:moveTo>
                      <a:pt x="95" y="168"/>
                    </a:moveTo>
                    <a:cubicBezTo>
                      <a:pt x="95" y="148"/>
                      <a:pt x="79" y="131"/>
                      <a:pt x="59" y="131"/>
                    </a:cubicBezTo>
                    <a:cubicBezTo>
                      <a:pt x="39" y="131"/>
                      <a:pt x="22" y="148"/>
                      <a:pt x="22" y="168"/>
                    </a:cubicBezTo>
                    <a:cubicBezTo>
                      <a:pt x="22" y="188"/>
                      <a:pt x="39" y="204"/>
                      <a:pt x="59" y="204"/>
                    </a:cubicBezTo>
                    <a:cubicBezTo>
                      <a:pt x="79" y="204"/>
                      <a:pt x="95" y="188"/>
                      <a:pt x="95" y="168"/>
                    </a:cubicBezTo>
                    <a:close/>
                    <a:moveTo>
                      <a:pt x="63" y="0"/>
                    </a:moveTo>
                    <a:cubicBezTo>
                      <a:pt x="63" y="0"/>
                      <a:pt x="20" y="84"/>
                      <a:pt x="10" y="105"/>
                    </a:cubicBezTo>
                    <a:cubicBezTo>
                      <a:pt x="0" y="127"/>
                      <a:pt x="0" y="139"/>
                      <a:pt x="0" y="139"/>
                    </a:cubicBezTo>
                    <a:cubicBezTo>
                      <a:pt x="0" y="154"/>
                      <a:pt x="9" y="173"/>
                      <a:pt x="24" y="178"/>
                    </a:cubicBezTo>
                    <a:moveTo>
                      <a:pt x="271" y="70"/>
                    </a:moveTo>
                    <a:cubicBezTo>
                      <a:pt x="222" y="15"/>
                      <a:pt x="222" y="15"/>
                      <a:pt x="222" y="15"/>
                    </a:cubicBezTo>
                    <a:cubicBezTo>
                      <a:pt x="214" y="5"/>
                      <a:pt x="206" y="0"/>
                      <a:pt x="194" y="0"/>
                    </a:cubicBezTo>
                    <a:cubicBezTo>
                      <a:pt x="37" y="0"/>
                      <a:pt x="37" y="0"/>
                      <a:pt x="37" y="0"/>
                    </a:cubicBezTo>
                    <a:moveTo>
                      <a:pt x="227" y="182"/>
                    </a:moveTo>
                    <a:cubicBezTo>
                      <a:pt x="92" y="182"/>
                      <a:pt x="92" y="182"/>
                      <a:pt x="92" y="182"/>
                    </a:cubicBezTo>
                    <a:moveTo>
                      <a:pt x="134" y="182"/>
                    </a:moveTo>
                    <a:cubicBezTo>
                      <a:pt x="134" y="0"/>
                      <a:pt x="134" y="0"/>
                      <a:pt x="134" y="0"/>
                    </a:cubicBezTo>
                  </a:path>
                </a:pathLst>
              </a:custGeom>
              <a:noFill/>
              <a:ln w="12700">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Semilight"/>
                  <a:ea typeface="+mn-ea"/>
                  <a:cs typeface="+mn-cs"/>
                </a:endParaRPr>
              </a:p>
            </p:txBody>
          </p:sp>
        </p:grpSp>
      </p:grpSp>
      <p:sp>
        <p:nvSpPr>
          <p:cNvPr id="186" name="Freeform 128">
            <a:extLst>
              <a:ext uri="{FF2B5EF4-FFF2-40B4-BE49-F238E27FC236}">
                <a16:creationId xmlns:a16="http://schemas.microsoft.com/office/drawing/2014/main" id="{5F9B0EC5-D3FF-491E-BABF-05F6A819C0C9}"/>
              </a:ext>
            </a:extLst>
          </p:cNvPr>
          <p:cNvSpPr>
            <a:spLocks noChangeAspect="1"/>
          </p:cNvSpPr>
          <p:nvPr/>
        </p:nvSpPr>
        <p:spPr bwMode="black">
          <a:xfrm>
            <a:off x="1107639" y="5612442"/>
            <a:ext cx="389000" cy="214888"/>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noFill/>
          <a:ln w="12700">
            <a:solidFill>
              <a:srgbClr val="333F50"/>
            </a:solid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7" name="TextBox 186">
            <a:extLst>
              <a:ext uri="{FF2B5EF4-FFF2-40B4-BE49-F238E27FC236}">
                <a16:creationId xmlns:a16="http://schemas.microsoft.com/office/drawing/2014/main" id="{CF59C1FD-49FE-4611-BB7F-BCDA5D4209ED}"/>
              </a:ext>
            </a:extLst>
          </p:cNvPr>
          <p:cNvSpPr txBox="1"/>
          <p:nvPr/>
        </p:nvSpPr>
        <p:spPr>
          <a:xfrm>
            <a:off x="439857" y="5605870"/>
            <a:ext cx="572935" cy="228033"/>
          </a:xfrm>
          <a:prstGeom prst="rect">
            <a:avLst/>
          </a:prstGeom>
          <a:noFill/>
        </p:spPr>
        <p:txBody>
          <a:bodyPr wrap="square" lIns="91440" tIns="45720" rIns="91440" bIns="45720" rtlCol="0">
            <a:spAutoFit/>
          </a:bodyPr>
          <a:lstStyle/>
          <a:p>
            <a:pPr marL="0" marR="0" lvl="0" indent="0" algn="r" defTabSz="914367"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a:ln>
                  <a:solidFill>
                    <a:srgbClr val="FFFFFF">
                      <a:alpha val="0"/>
                    </a:srgbClr>
                  </a:solidFill>
                </a:ln>
                <a:solidFill>
                  <a:srgbClr val="505050"/>
                </a:solidFill>
                <a:effectLst/>
                <a:uLnTx/>
                <a:uFillTx/>
                <a:latin typeface="Segoe UI Semibold" charset="0"/>
                <a:ea typeface="Segoe UI Semibold" charset="0"/>
                <a:cs typeface="Segoe UI Semibold" charset="0"/>
              </a:rPr>
              <a:t>Cloud</a:t>
            </a:r>
          </a:p>
        </p:txBody>
      </p:sp>
    </p:spTree>
    <p:extLst>
      <p:ext uri="{BB962C8B-B14F-4D97-AF65-F5344CB8AC3E}">
        <p14:creationId xmlns:p14="http://schemas.microsoft.com/office/powerpoint/2010/main" val="200209004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FC18-B471-2244-A0BD-3D0FF2D40506}"/>
              </a:ext>
            </a:extLst>
          </p:cNvPr>
          <p:cNvSpPr>
            <a:spLocks noGrp="1"/>
          </p:cNvSpPr>
          <p:nvPr>
            <p:ph type="title"/>
          </p:nvPr>
        </p:nvSpPr>
        <p:spPr/>
        <p:txBody>
          <a:bodyPr/>
          <a:lstStyle/>
          <a:p>
            <a:r>
              <a:rPr lang="en-US"/>
              <a:t>Azure Synapse Analytics: Focus Areas</a:t>
            </a:r>
          </a:p>
        </p:txBody>
      </p:sp>
      <p:sp>
        <p:nvSpPr>
          <p:cNvPr id="71" name="Rectangle 70">
            <a:extLst>
              <a:ext uri="{FF2B5EF4-FFF2-40B4-BE49-F238E27FC236}">
                <a16:creationId xmlns:a16="http://schemas.microsoft.com/office/drawing/2014/main" id="{B71FD8E9-B1D5-4C30-A07D-8C7B10351518}"/>
              </a:ext>
            </a:extLst>
          </p:cNvPr>
          <p:cNvSpPr/>
          <p:nvPr/>
        </p:nvSpPr>
        <p:spPr>
          <a:xfrm>
            <a:off x="690227" y="2143328"/>
            <a:ext cx="1993996"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Best in class price per performance</a:t>
            </a:r>
          </a:p>
        </p:txBody>
      </p:sp>
      <p:sp>
        <p:nvSpPr>
          <p:cNvPr id="72" name="Rectangle 71">
            <a:extLst>
              <a:ext uri="{FF2B5EF4-FFF2-40B4-BE49-F238E27FC236}">
                <a16:creationId xmlns:a16="http://schemas.microsoft.com/office/drawing/2014/main" id="{95C1C7C2-E062-40ED-A7FC-E6477E9E1A6C}"/>
              </a:ext>
            </a:extLst>
          </p:cNvPr>
          <p:cNvSpPr/>
          <p:nvPr/>
        </p:nvSpPr>
        <p:spPr>
          <a:xfrm>
            <a:off x="9418558" y="2143328"/>
            <a:ext cx="2188225"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Developer productivity</a:t>
            </a:r>
          </a:p>
        </p:txBody>
      </p:sp>
      <p:sp>
        <p:nvSpPr>
          <p:cNvPr id="73" name="Rectangle 72">
            <a:extLst>
              <a:ext uri="{FF2B5EF4-FFF2-40B4-BE49-F238E27FC236}">
                <a16:creationId xmlns:a16="http://schemas.microsoft.com/office/drawing/2014/main" id="{CDD1C562-ABA3-4972-A50E-2CAF1061A332}"/>
              </a:ext>
            </a:extLst>
          </p:cNvPr>
          <p:cNvSpPr/>
          <p:nvPr/>
        </p:nvSpPr>
        <p:spPr>
          <a:xfrm>
            <a:off x="5022857" y="2143328"/>
            <a:ext cx="2162168"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Workload aware query execution</a:t>
            </a:r>
          </a:p>
        </p:txBody>
      </p:sp>
      <p:sp>
        <p:nvSpPr>
          <p:cNvPr id="74" name="Rectangle 73">
            <a:extLst>
              <a:ext uri="{FF2B5EF4-FFF2-40B4-BE49-F238E27FC236}">
                <a16:creationId xmlns:a16="http://schemas.microsoft.com/office/drawing/2014/main" id="{13EB416E-CB40-4D39-AD0A-792180B7C36A}"/>
              </a:ext>
            </a:extLst>
          </p:cNvPr>
          <p:cNvSpPr/>
          <p:nvPr/>
        </p:nvSpPr>
        <p:spPr>
          <a:xfrm>
            <a:off x="7197440" y="2143328"/>
            <a:ext cx="2211714"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Data flexibility</a:t>
            </a:r>
          </a:p>
        </p:txBody>
      </p:sp>
      <p:sp>
        <p:nvSpPr>
          <p:cNvPr id="75" name="TextBox 74">
            <a:extLst>
              <a:ext uri="{FF2B5EF4-FFF2-40B4-BE49-F238E27FC236}">
                <a16:creationId xmlns:a16="http://schemas.microsoft.com/office/drawing/2014/main" id="{D417A853-E5E7-489B-948B-ACCFE6FB70EB}"/>
              </a:ext>
            </a:extLst>
          </p:cNvPr>
          <p:cNvSpPr txBox="1"/>
          <p:nvPr/>
        </p:nvSpPr>
        <p:spPr>
          <a:xfrm>
            <a:off x="584199" y="4623745"/>
            <a:ext cx="2208160" cy="1188720"/>
          </a:xfrm>
          <a:prstGeom prst="rect">
            <a:avLst/>
          </a:prstGeom>
          <a:noFill/>
        </p:spPr>
        <p:txBody>
          <a:bodyPr wrap="square" lIns="91440" tIns="45720" rIns="91440" bIns="45720" rtlCol="0" anchor="t">
            <a:noAutofit/>
          </a:bodyPr>
          <a:lstStyle/>
          <a:p>
            <a:pPr marL="0" marR="0" lvl="0" indent="0" algn="ctr" defTabSz="914367" rtl="0" eaLnBrk="1" fontAlgn="auto" latinLnBrk="0" hangingPunct="1">
              <a:lnSpc>
                <a:spcPct val="95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Segoe UI" panose="020B0502040204020203" pitchFamily="34" charset="0"/>
                <a:ea typeface="+mn-ea"/>
                <a:cs typeface="Segoe UI" panose="020B0502040204020203" pitchFamily="34" charset="0"/>
              </a:rPr>
              <a:t>Up to 94% less expensive than competitors</a:t>
            </a:r>
          </a:p>
        </p:txBody>
      </p:sp>
      <p:sp>
        <p:nvSpPr>
          <p:cNvPr id="76" name="TextBox 75">
            <a:extLst>
              <a:ext uri="{FF2B5EF4-FFF2-40B4-BE49-F238E27FC236}">
                <a16:creationId xmlns:a16="http://schemas.microsoft.com/office/drawing/2014/main" id="{03DF886F-F804-4BA9-8E93-A9FD5A517E20}"/>
              </a:ext>
            </a:extLst>
          </p:cNvPr>
          <p:cNvSpPr txBox="1"/>
          <p:nvPr/>
        </p:nvSpPr>
        <p:spPr>
          <a:xfrm>
            <a:off x="5022857" y="4623745"/>
            <a:ext cx="2174583" cy="1188720"/>
          </a:xfrm>
          <a:prstGeom prst="rect">
            <a:avLst/>
          </a:prstGeom>
          <a:noFill/>
        </p:spPr>
        <p:txBody>
          <a:bodyPr wrap="square" lIns="91440" tIns="45720" rIns="91440" bIns="45720" rtlCol="0" anchor="t">
            <a:noAutofit/>
          </a:bodyPr>
          <a:lstStyle/>
          <a:p>
            <a:pPr marL="0" marR="0" lvl="0" indent="0" algn="ctr" defTabSz="914367" rtl="0" eaLnBrk="1" fontAlgn="auto" latinLnBrk="0" hangingPunct="1">
              <a:lnSpc>
                <a:spcPct val="95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Segoe UI" panose="020B0502040204020203" pitchFamily="34" charset="0"/>
                <a:ea typeface="+mn-ea"/>
                <a:cs typeface="Segoe UI" panose="020B0502040204020203" pitchFamily="34" charset="0"/>
              </a:rPr>
              <a:t>Manage heterogenous workloads through workload priorities and isolation</a:t>
            </a:r>
          </a:p>
        </p:txBody>
      </p:sp>
      <p:sp>
        <p:nvSpPr>
          <p:cNvPr id="77" name="TextBox 76">
            <a:extLst>
              <a:ext uri="{FF2B5EF4-FFF2-40B4-BE49-F238E27FC236}">
                <a16:creationId xmlns:a16="http://schemas.microsoft.com/office/drawing/2014/main" id="{1BE0B529-077A-4CA7-BB2F-88C5C0E89C03}"/>
              </a:ext>
            </a:extLst>
          </p:cNvPr>
          <p:cNvSpPr txBox="1"/>
          <p:nvPr/>
        </p:nvSpPr>
        <p:spPr>
          <a:xfrm>
            <a:off x="7197441" y="4623745"/>
            <a:ext cx="2221118" cy="1188720"/>
          </a:xfrm>
          <a:prstGeom prst="rect">
            <a:avLst/>
          </a:prstGeom>
          <a:noFill/>
        </p:spPr>
        <p:txBody>
          <a:bodyPr wrap="square" lIns="91440" tIns="45720" rIns="91440" bIns="45720" rtlCol="0">
            <a:noAutofit/>
          </a:bodyPr>
          <a:lstStyle/>
          <a:p>
            <a:pPr marL="0" marR="0" lvl="0" indent="0" algn="ctr" defTabSz="914400" rtl="0" eaLnBrk="1" fontAlgn="auto" latinLnBrk="0" hangingPunct="1">
              <a:lnSpc>
                <a:spcPct val="95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Segoe UI" panose="020B0502040204020203" pitchFamily="34" charset="0"/>
                <a:ea typeface="+mn-ea"/>
                <a:cs typeface="Segoe UI" panose="020B0502040204020203" pitchFamily="34" charset="0"/>
              </a:rPr>
              <a:t>Ingest variety of data sources to derive the maximum benefit. </a:t>
            </a:r>
          </a:p>
          <a:p>
            <a:pPr marL="0" marR="0" lvl="0" indent="0" algn="ctr" defTabSz="914400" rtl="0" eaLnBrk="1" fontAlgn="auto" latinLnBrk="0" hangingPunct="1">
              <a:lnSpc>
                <a:spcPct val="95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Segoe UI" panose="020B0502040204020203" pitchFamily="34" charset="0"/>
                <a:ea typeface="+mn-ea"/>
                <a:cs typeface="Segoe UI" panose="020B0502040204020203" pitchFamily="34" charset="0"/>
              </a:rPr>
              <a:t>Query all data.</a:t>
            </a:r>
          </a:p>
        </p:txBody>
      </p:sp>
      <p:sp>
        <p:nvSpPr>
          <p:cNvPr id="78" name="TextBox 77">
            <a:extLst>
              <a:ext uri="{FF2B5EF4-FFF2-40B4-BE49-F238E27FC236}">
                <a16:creationId xmlns:a16="http://schemas.microsoft.com/office/drawing/2014/main" id="{083F0569-3FA7-4C56-911D-D906C9775F8C}"/>
              </a:ext>
            </a:extLst>
          </p:cNvPr>
          <p:cNvSpPr txBox="1"/>
          <p:nvPr/>
        </p:nvSpPr>
        <p:spPr>
          <a:xfrm>
            <a:off x="9418558" y="4623745"/>
            <a:ext cx="2188225" cy="1188720"/>
          </a:xfrm>
          <a:prstGeom prst="rect">
            <a:avLst/>
          </a:prstGeom>
          <a:noFill/>
        </p:spPr>
        <p:txBody>
          <a:bodyPr wrap="square" lIns="91440" tIns="45720" rIns="91440" bIns="45720" rtlCol="0">
            <a:noAutofit/>
          </a:bodyPr>
          <a:lstStyle/>
          <a:p>
            <a:pPr marL="0" marR="0" lvl="0" indent="0" algn="ctr" defTabSz="914400" rtl="0" eaLnBrk="1" fontAlgn="auto" latinLnBrk="0" hangingPunct="1">
              <a:lnSpc>
                <a:spcPct val="95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Segoe UI" panose="020B0502040204020203" pitchFamily="34" charset="0"/>
                <a:ea typeface="+mn-ea"/>
                <a:cs typeface="Segoe UI" panose="020B0502040204020203" pitchFamily="34" charset="0"/>
              </a:rPr>
              <a:t>Use preferred tooling for SQL data warehouse development</a:t>
            </a:r>
          </a:p>
        </p:txBody>
      </p:sp>
      <p:sp>
        <p:nvSpPr>
          <p:cNvPr id="79" name="Rectangle 78">
            <a:extLst>
              <a:ext uri="{FF2B5EF4-FFF2-40B4-BE49-F238E27FC236}">
                <a16:creationId xmlns:a16="http://schemas.microsoft.com/office/drawing/2014/main" id="{5D8DD6C1-FAB9-4B2C-944F-692831C49292}"/>
              </a:ext>
            </a:extLst>
          </p:cNvPr>
          <p:cNvSpPr/>
          <p:nvPr/>
        </p:nvSpPr>
        <p:spPr>
          <a:xfrm>
            <a:off x="2805920" y="2143328"/>
            <a:ext cx="2203377"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Industry-leading security  </a:t>
            </a:r>
          </a:p>
        </p:txBody>
      </p:sp>
      <p:sp>
        <p:nvSpPr>
          <p:cNvPr id="80" name="TextBox 79">
            <a:extLst>
              <a:ext uri="{FF2B5EF4-FFF2-40B4-BE49-F238E27FC236}">
                <a16:creationId xmlns:a16="http://schemas.microsoft.com/office/drawing/2014/main" id="{7A2DAA8F-1C7D-4280-A283-E6742D11C2B2}"/>
              </a:ext>
            </a:extLst>
          </p:cNvPr>
          <p:cNvSpPr txBox="1"/>
          <p:nvPr/>
        </p:nvSpPr>
        <p:spPr>
          <a:xfrm>
            <a:off x="2792359" y="4623745"/>
            <a:ext cx="2216938" cy="1188720"/>
          </a:xfrm>
          <a:prstGeom prst="rect">
            <a:avLst/>
          </a:prstGeom>
          <a:noFill/>
        </p:spPr>
        <p:txBody>
          <a:bodyPr wrap="square" lIns="91440" tIns="45720" rIns="91440" bIns="45720" rtlCol="0" anchor="t">
            <a:no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Segoe UI" panose="020B0502040204020203" pitchFamily="34" charset="0"/>
                <a:ea typeface="+mn-ea"/>
                <a:cs typeface="Segoe UI" panose="020B0502040204020203" pitchFamily="34" charset="0"/>
              </a:rPr>
              <a:t>Defense-in-depth security and 99.9% financially backed availability SLA </a:t>
            </a:r>
          </a:p>
        </p:txBody>
      </p:sp>
      <p:grpSp>
        <p:nvGrpSpPr>
          <p:cNvPr id="81" name="Group 80">
            <a:extLst>
              <a:ext uri="{FF2B5EF4-FFF2-40B4-BE49-F238E27FC236}">
                <a16:creationId xmlns:a16="http://schemas.microsoft.com/office/drawing/2014/main" id="{CF23A464-5816-4C66-BA07-FD5FF5B58006}"/>
              </a:ext>
            </a:extLst>
          </p:cNvPr>
          <p:cNvGrpSpPr/>
          <p:nvPr/>
        </p:nvGrpSpPr>
        <p:grpSpPr>
          <a:xfrm>
            <a:off x="1072929" y="3061158"/>
            <a:ext cx="1234762" cy="1234758"/>
            <a:chOff x="841688" y="2758650"/>
            <a:chExt cx="1234762" cy="1234758"/>
          </a:xfrm>
        </p:grpSpPr>
        <p:sp>
          <p:nvSpPr>
            <p:cNvPr id="82" name="Oval 81">
              <a:extLst>
                <a:ext uri="{FF2B5EF4-FFF2-40B4-BE49-F238E27FC236}">
                  <a16:creationId xmlns:a16="http://schemas.microsoft.com/office/drawing/2014/main" id="{FEB4391D-8D58-49A2-889E-E7F7728E2F4B}"/>
                </a:ext>
              </a:extLst>
            </p:cNvPr>
            <p:cNvSpPr/>
            <p:nvPr/>
          </p:nvSpPr>
          <p:spPr bwMode="auto">
            <a:xfrm>
              <a:off x="841688" y="2758650"/>
              <a:ext cx="1234762" cy="1234758"/>
            </a:xfrm>
            <a:prstGeom prst="ellipse">
              <a:avLst/>
            </a:prstGeom>
            <a:solidFill>
              <a:schemeClr val="bg1"/>
            </a:solidFill>
            <a:ln w="10795" cap="flat" cmpd="sng" algn="ctr">
              <a:noFill/>
              <a:prstDash val="solid"/>
            </a:ln>
            <a:effectLst>
              <a:outerShdw blurRad="190500" dist="50800" dir="2400000" algn="tl" rotWithShape="0">
                <a:prstClr val="black">
                  <a:alpha val="4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83" name="Graphic 82">
              <a:extLst>
                <a:ext uri="{FF2B5EF4-FFF2-40B4-BE49-F238E27FC236}">
                  <a16:creationId xmlns:a16="http://schemas.microsoft.com/office/drawing/2014/main" id="{BA3D357F-B93C-4CA2-AF95-6A65D6F997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7384" y="3144816"/>
              <a:ext cx="457200" cy="457200"/>
            </a:xfrm>
            <a:prstGeom prst="rect">
              <a:avLst/>
            </a:prstGeom>
          </p:spPr>
        </p:pic>
      </p:grpSp>
      <p:grpSp>
        <p:nvGrpSpPr>
          <p:cNvPr id="84" name="Group 83">
            <a:extLst>
              <a:ext uri="{FF2B5EF4-FFF2-40B4-BE49-F238E27FC236}">
                <a16:creationId xmlns:a16="http://schemas.microsoft.com/office/drawing/2014/main" id="{EA1A3ECD-6509-4A06-B983-9A3AFD55C932}"/>
              </a:ext>
            </a:extLst>
          </p:cNvPr>
          <p:cNvGrpSpPr/>
          <p:nvPr/>
        </p:nvGrpSpPr>
        <p:grpSpPr>
          <a:xfrm>
            <a:off x="3270974" y="3061158"/>
            <a:ext cx="1234762" cy="1234758"/>
            <a:chOff x="3161025" y="2758650"/>
            <a:chExt cx="1234762" cy="1234758"/>
          </a:xfrm>
        </p:grpSpPr>
        <p:sp>
          <p:nvSpPr>
            <p:cNvPr id="85" name="Oval 84">
              <a:extLst>
                <a:ext uri="{FF2B5EF4-FFF2-40B4-BE49-F238E27FC236}">
                  <a16:creationId xmlns:a16="http://schemas.microsoft.com/office/drawing/2014/main" id="{C2CB8077-F150-47A7-A723-5F16F7720AAC}"/>
                </a:ext>
              </a:extLst>
            </p:cNvPr>
            <p:cNvSpPr/>
            <p:nvPr/>
          </p:nvSpPr>
          <p:spPr bwMode="auto">
            <a:xfrm>
              <a:off x="3161025" y="2758650"/>
              <a:ext cx="1234762" cy="1234758"/>
            </a:xfrm>
            <a:prstGeom prst="ellipse">
              <a:avLst/>
            </a:prstGeom>
            <a:solidFill>
              <a:schemeClr val="bg1"/>
            </a:solidFill>
            <a:ln w="10795" cap="flat" cmpd="sng" algn="ctr">
              <a:noFill/>
              <a:prstDash val="solid"/>
            </a:ln>
            <a:effectLst>
              <a:outerShdw blurRad="190500" dist="50800" dir="2400000" algn="tl" rotWithShape="0">
                <a:prstClr val="black">
                  <a:alpha val="4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86" name="Graphic 85">
              <a:extLst>
                <a:ext uri="{FF2B5EF4-FFF2-40B4-BE49-F238E27FC236}">
                  <a16:creationId xmlns:a16="http://schemas.microsoft.com/office/drawing/2014/main" id="{908E292D-608E-41CF-8E8B-AF6756510A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24545" y="3119555"/>
              <a:ext cx="507722" cy="507722"/>
            </a:xfrm>
            <a:prstGeom prst="rect">
              <a:avLst/>
            </a:prstGeom>
          </p:spPr>
        </p:pic>
      </p:grpSp>
      <p:grpSp>
        <p:nvGrpSpPr>
          <p:cNvPr id="87" name="Group 86">
            <a:extLst>
              <a:ext uri="{FF2B5EF4-FFF2-40B4-BE49-F238E27FC236}">
                <a16:creationId xmlns:a16="http://schemas.microsoft.com/office/drawing/2014/main" id="{8DF8AB22-5757-4914-B3E5-B262260954C1}"/>
              </a:ext>
            </a:extLst>
          </p:cNvPr>
          <p:cNvGrpSpPr/>
          <p:nvPr/>
        </p:nvGrpSpPr>
        <p:grpSpPr>
          <a:xfrm>
            <a:off x="5480362" y="3061158"/>
            <a:ext cx="1234762" cy="1234758"/>
            <a:chOff x="5480362" y="2758650"/>
            <a:chExt cx="1234762" cy="1234758"/>
          </a:xfrm>
        </p:grpSpPr>
        <p:sp>
          <p:nvSpPr>
            <p:cNvPr id="88" name="Oval 87">
              <a:extLst>
                <a:ext uri="{FF2B5EF4-FFF2-40B4-BE49-F238E27FC236}">
                  <a16:creationId xmlns:a16="http://schemas.microsoft.com/office/drawing/2014/main" id="{1942278C-CAE6-48FA-8C48-101A6C61D701}"/>
                </a:ext>
              </a:extLst>
            </p:cNvPr>
            <p:cNvSpPr/>
            <p:nvPr/>
          </p:nvSpPr>
          <p:spPr bwMode="auto">
            <a:xfrm>
              <a:off x="5480362" y="2758650"/>
              <a:ext cx="1234762" cy="1234758"/>
            </a:xfrm>
            <a:prstGeom prst="ellipse">
              <a:avLst/>
            </a:prstGeom>
            <a:solidFill>
              <a:schemeClr val="bg1"/>
            </a:solidFill>
            <a:ln w="10795" cap="flat" cmpd="sng" algn="ctr">
              <a:noFill/>
              <a:prstDash val="solid"/>
            </a:ln>
            <a:effectLst>
              <a:outerShdw blurRad="190500" dist="50800" dir="2400000" algn="tl" rotWithShape="0">
                <a:prstClr val="black">
                  <a:alpha val="4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89" name="Graphic 88">
              <a:extLst>
                <a:ext uri="{FF2B5EF4-FFF2-40B4-BE49-F238E27FC236}">
                  <a16:creationId xmlns:a16="http://schemas.microsoft.com/office/drawing/2014/main" id="{6158365D-CBD9-4870-9C33-AB0E845D1E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4557" y="3144816"/>
              <a:ext cx="457200" cy="457200"/>
            </a:xfrm>
            <a:prstGeom prst="rect">
              <a:avLst/>
            </a:prstGeom>
          </p:spPr>
        </p:pic>
      </p:grpSp>
      <p:grpSp>
        <p:nvGrpSpPr>
          <p:cNvPr id="90" name="Group 89">
            <a:extLst>
              <a:ext uri="{FF2B5EF4-FFF2-40B4-BE49-F238E27FC236}">
                <a16:creationId xmlns:a16="http://schemas.microsoft.com/office/drawing/2014/main" id="{865CC96A-EB0C-4F04-B911-BD3B0DFCA79C}"/>
              </a:ext>
            </a:extLst>
          </p:cNvPr>
          <p:cNvGrpSpPr/>
          <p:nvPr/>
        </p:nvGrpSpPr>
        <p:grpSpPr>
          <a:xfrm>
            <a:off x="7685862" y="3061158"/>
            <a:ext cx="1234762" cy="1234758"/>
            <a:chOff x="7799699" y="2758650"/>
            <a:chExt cx="1234762" cy="1234758"/>
          </a:xfrm>
        </p:grpSpPr>
        <p:sp>
          <p:nvSpPr>
            <p:cNvPr id="91" name="Oval 90">
              <a:extLst>
                <a:ext uri="{FF2B5EF4-FFF2-40B4-BE49-F238E27FC236}">
                  <a16:creationId xmlns:a16="http://schemas.microsoft.com/office/drawing/2014/main" id="{F7D1E534-12DC-4BFD-8250-E0F6F9691E8C}"/>
                </a:ext>
              </a:extLst>
            </p:cNvPr>
            <p:cNvSpPr/>
            <p:nvPr/>
          </p:nvSpPr>
          <p:spPr bwMode="auto">
            <a:xfrm>
              <a:off x="7799699" y="2758650"/>
              <a:ext cx="1234762" cy="1234758"/>
            </a:xfrm>
            <a:prstGeom prst="ellipse">
              <a:avLst/>
            </a:prstGeom>
            <a:solidFill>
              <a:schemeClr val="bg1"/>
            </a:solidFill>
            <a:ln w="10795" cap="flat" cmpd="sng" algn="ctr">
              <a:noFill/>
              <a:prstDash val="solid"/>
            </a:ln>
            <a:effectLst>
              <a:outerShdw blurRad="190500" dist="50800" dir="2400000" algn="tl" rotWithShape="0">
                <a:prstClr val="black">
                  <a:alpha val="4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92" name="Graphic 91">
              <a:extLst>
                <a:ext uri="{FF2B5EF4-FFF2-40B4-BE49-F238E27FC236}">
                  <a16:creationId xmlns:a16="http://schemas.microsoft.com/office/drawing/2014/main" id="{84A31A25-2F85-475F-9968-FC0F72E5F4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88480" y="3162649"/>
              <a:ext cx="457200" cy="457200"/>
            </a:xfrm>
            <a:prstGeom prst="rect">
              <a:avLst/>
            </a:prstGeom>
          </p:spPr>
        </p:pic>
      </p:grpSp>
      <p:grpSp>
        <p:nvGrpSpPr>
          <p:cNvPr id="93" name="Group 92">
            <a:extLst>
              <a:ext uri="{FF2B5EF4-FFF2-40B4-BE49-F238E27FC236}">
                <a16:creationId xmlns:a16="http://schemas.microsoft.com/office/drawing/2014/main" id="{18ED2EF0-E957-4B21-9316-35DE49778E29}"/>
              </a:ext>
            </a:extLst>
          </p:cNvPr>
          <p:cNvGrpSpPr/>
          <p:nvPr/>
        </p:nvGrpSpPr>
        <p:grpSpPr>
          <a:xfrm>
            <a:off x="9889959" y="3061158"/>
            <a:ext cx="1234762" cy="1234758"/>
            <a:chOff x="10119038" y="2758650"/>
            <a:chExt cx="1234762" cy="1234758"/>
          </a:xfrm>
        </p:grpSpPr>
        <p:sp>
          <p:nvSpPr>
            <p:cNvPr id="94" name="Oval 93">
              <a:extLst>
                <a:ext uri="{FF2B5EF4-FFF2-40B4-BE49-F238E27FC236}">
                  <a16:creationId xmlns:a16="http://schemas.microsoft.com/office/drawing/2014/main" id="{414822AA-6623-4494-9E9F-CE8A1C106281}"/>
                </a:ext>
              </a:extLst>
            </p:cNvPr>
            <p:cNvSpPr/>
            <p:nvPr/>
          </p:nvSpPr>
          <p:spPr bwMode="auto">
            <a:xfrm>
              <a:off x="10119038" y="2758650"/>
              <a:ext cx="1234762" cy="1234758"/>
            </a:xfrm>
            <a:prstGeom prst="ellipse">
              <a:avLst/>
            </a:prstGeom>
            <a:solidFill>
              <a:schemeClr val="bg1"/>
            </a:solidFill>
            <a:ln w="10795" cap="flat" cmpd="sng" algn="ctr">
              <a:noFill/>
              <a:prstDash val="solid"/>
            </a:ln>
            <a:effectLst>
              <a:outerShdw blurRad="190500" dist="50800" dir="2400000" algn="tl" rotWithShape="0">
                <a:prstClr val="black">
                  <a:alpha val="4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95" name="Graphic 94">
              <a:extLst>
                <a:ext uri="{FF2B5EF4-FFF2-40B4-BE49-F238E27FC236}">
                  <a16:creationId xmlns:a16="http://schemas.microsoft.com/office/drawing/2014/main" id="{658AFAE3-22D2-440F-926D-3EA26537D0E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478528" y="3133358"/>
              <a:ext cx="515781" cy="515781"/>
            </a:xfrm>
            <a:prstGeom prst="rect">
              <a:avLst/>
            </a:prstGeom>
          </p:spPr>
        </p:pic>
      </p:grpSp>
    </p:spTree>
    <p:extLst>
      <p:ext uri="{BB962C8B-B14F-4D97-AF65-F5344CB8AC3E}">
        <p14:creationId xmlns:p14="http://schemas.microsoft.com/office/powerpoint/2010/main" val="407589441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ABE4D54-A48D-42C6-BF28-1E70BA0B442C}"/>
              </a:ext>
            </a:extLst>
          </p:cNvPr>
          <p:cNvGrpSpPr/>
          <p:nvPr/>
        </p:nvGrpSpPr>
        <p:grpSpPr>
          <a:xfrm>
            <a:off x="564322" y="213386"/>
            <a:ext cx="11101456" cy="6246682"/>
            <a:chOff x="203200" y="204919"/>
            <a:chExt cx="11823699" cy="6653081"/>
          </a:xfrm>
        </p:grpSpPr>
        <p:pic>
          <p:nvPicPr>
            <p:cNvPr id="2" name="Picture 1">
              <a:extLst>
                <a:ext uri="{FF2B5EF4-FFF2-40B4-BE49-F238E27FC236}">
                  <a16:creationId xmlns:a16="http://schemas.microsoft.com/office/drawing/2014/main" id="{3C46A4F9-803B-4C8B-96DA-4EAC8866780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03200" y="204919"/>
              <a:ext cx="11823699" cy="6653081"/>
            </a:xfrm>
            <a:prstGeom prst="rect">
              <a:avLst/>
            </a:prstGeom>
          </p:spPr>
        </p:pic>
        <p:sp>
          <p:nvSpPr>
            <p:cNvPr id="3" name="TextBox 2">
              <a:extLst>
                <a:ext uri="{FF2B5EF4-FFF2-40B4-BE49-F238E27FC236}">
                  <a16:creationId xmlns:a16="http://schemas.microsoft.com/office/drawing/2014/main" id="{45AA317A-CC24-495A-A416-910148EC586C}"/>
                </a:ext>
              </a:extLst>
            </p:cNvPr>
            <p:cNvSpPr txBox="1"/>
            <p:nvPr/>
          </p:nvSpPr>
          <p:spPr>
            <a:xfrm>
              <a:off x="5099050" y="507999"/>
              <a:ext cx="2146300" cy="229460"/>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400" b="1" dirty="0">
                  <a:solidFill>
                    <a:srgbClr val="0078D4"/>
                  </a:solidFill>
                  <a:latin typeface="Segoe UI Semibold"/>
                </a:rPr>
                <a:t>Azure Purview</a:t>
              </a:r>
              <a:endParaRPr kumimoji="0" lang="en-US" sz="1400" b="1" i="0" u="none" strike="noStrike" kern="1200" cap="none" spc="0" normalizeH="0" baseline="0" noProof="0" dirty="0">
                <a:ln>
                  <a:noFill/>
                </a:ln>
                <a:solidFill>
                  <a:srgbClr val="0078D4"/>
                </a:solidFill>
                <a:effectLst/>
                <a:uLnTx/>
                <a:uFillTx/>
                <a:latin typeface="Segoe UI Semibold"/>
                <a:ea typeface="+mn-ea"/>
                <a:cs typeface="+mn-cs"/>
              </a:endParaRPr>
            </a:p>
          </p:txBody>
        </p:sp>
        <p:sp>
          <p:nvSpPr>
            <p:cNvPr id="67" name="TextBox 66">
              <a:extLst>
                <a:ext uri="{FF2B5EF4-FFF2-40B4-BE49-F238E27FC236}">
                  <a16:creationId xmlns:a16="http://schemas.microsoft.com/office/drawing/2014/main" id="{F3F5D8EB-F3D2-4C70-8A47-7DE48BC52B47}"/>
                </a:ext>
              </a:extLst>
            </p:cNvPr>
            <p:cNvSpPr txBox="1"/>
            <p:nvPr/>
          </p:nvSpPr>
          <p:spPr>
            <a:xfrm>
              <a:off x="1941299" y="6406304"/>
              <a:ext cx="2146300" cy="21544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8D4"/>
                  </a:solidFill>
                  <a:effectLst/>
                  <a:uLnTx/>
                  <a:uFillTx/>
                  <a:latin typeface="Segoe UI Semibold"/>
                  <a:ea typeface="+mn-ea"/>
                  <a:cs typeface="+mn-cs"/>
                </a:rPr>
                <a:t>Power BI</a:t>
              </a:r>
            </a:p>
          </p:txBody>
        </p:sp>
        <p:sp>
          <p:nvSpPr>
            <p:cNvPr id="68" name="TextBox 67">
              <a:extLst>
                <a:ext uri="{FF2B5EF4-FFF2-40B4-BE49-F238E27FC236}">
                  <a16:creationId xmlns:a16="http://schemas.microsoft.com/office/drawing/2014/main" id="{7C6DED57-FDDC-469F-8A6E-7030BF3E07D9}"/>
                </a:ext>
              </a:extLst>
            </p:cNvPr>
            <p:cNvSpPr txBox="1"/>
            <p:nvPr/>
          </p:nvSpPr>
          <p:spPr>
            <a:xfrm>
              <a:off x="8104403" y="6406304"/>
              <a:ext cx="2485187" cy="21544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8D4"/>
                  </a:solidFill>
                  <a:effectLst/>
                  <a:uLnTx/>
                  <a:uFillTx/>
                  <a:latin typeface="Segoe UI Semibold"/>
                  <a:ea typeface="+mn-ea"/>
                  <a:cs typeface="+mn-cs"/>
                </a:rPr>
                <a:t>Azure Machine Learning</a:t>
              </a:r>
            </a:p>
          </p:txBody>
        </p:sp>
        <p:sp>
          <p:nvSpPr>
            <p:cNvPr id="69" name="TextBox 68">
              <a:extLst>
                <a:ext uri="{FF2B5EF4-FFF2-40B4-BE49-F238E27FC236}">
                  <a16:creationId xmlns:a16="http://schemas.microsoft.com/office/drawing/2014/main" id="{CE75E13F-16AD-407D-A1EA-F564E583AF3D}"/>
                </a:ext>
              </a:extLst>
            </p:cNvPr>
            <p:cNvSpPr txBox="1"/>
            <p:nvPr/>
          </p:nvSpPr>
          <p:spPr>
            <a:xfrm>
              <a:off x="5099050" y="5148534"/>
              <a:ext cx="2146300" cy="655600"/>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8D4"/>
                  </a:solidFill>
                  <a:effectLst/>
                  <a:uLnTx/>
                  <a:uFillTx/>
                  <a:latin typeface="Segoe UI Semibold"/>
                  <a:ea typeface="+mn-ea"/>
                  <a:cs typeface="+mn-cs"/>
                </a:rPr>
                <a:t>Azure Synapse Analytics</a:t>
              </a:r>
            </a:p>
          </p:txBody>
        </p:sp>
      </p:grpSp>
    </p:spTree>
    <p:extLst>
      <p:ext uri="{BB962C8B-B14F-4D97-AF65-F5344CB8AC3E}">
        <p14:creationId xmlns:p14="http://schemas.microsoft.com/office/powerpoint/2010/main" val="165363817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FC18-B471-2244-A0BD-3D0FF2D40506}"/>
              </a:ext>
            </a:extLst>
          </p:cNvPr>
          <p:cNvSpPr>
            <a:spLocks noGrp="1"/>
          </p:cNvSpPr>
          <p:nvPr>
            <p:ph type="title"/>
          </p:nvPr>
        </p:nvSpPr>
        <p:spPr/>
        <p:txBody>
          <a:bodyPr/>
          <a:lstStyle/>
          <a:p>
            <a:r>
              <a:rPr lang="en-US"/>
              <a:t>Azure Purview enables unified data governance</a:t>
            </a:r>
          </a:p>
        </p:txBody>
      </p:sp>
      <p:grpSp>
        <p:nvGrpSpPr>
          <p:cNvPr id="71" name="Group 70">
            <a:extLst>
              <a:ext uri="{FF2B5EF4-FFF2-40B4-BE49-F238E27FC236}">
                <a16:creationId xmlns:a16="http://schemas.microsoft.com/office/drawing/2014/main" id="{B1959A23-61E2-4702-9A6E-4A84C726E328}"/>
              </a:ext>
            </a:extLst>
          </p:cNvPr>
          <p:cNvGrpSpPr/>
          <p:nvPr/>
        </p:nvGrpSpPr>
        <p:grpSpPr>
          <a:xfrm>
            <a:off x="387351" y="2408664"/>
            <a:ext cx="2329304" cy="1734594"/>
            <a:chOff x="567479" y="2687444"/>
            <a:chExt cx="2329304" cy="1734594"/>
          </a:xfrm>
        </p:grpSpPr>
        <p:sp>
          <p:nvSpPr>
            <p:cNvPr id="72" name="Text Placeholder 3">
              <a:extLst>
                <a:ext uri="{FF2B5EF4-FFF2-40B4-BE49-F238E27FC236}">
                  <a16:creationId xmlns:a16="http://schemas.microsoft.com/office/drawing/2014/main" id="{D28D563D-73E3-4E1A-819F-37A6B43A63C8}"/>
                </a:ext>
              </a:extLst>
            </p:cNvPr>
            <p:cNvSpPr txBox="1">
              <a:spLocks/>
            </p:cNvSpPr>
            <p:nvPr/>
          </p:nvSpPr>
          <p:spPr>
            <a:xfrm>
              <a:off x="567479" y="3549257"/>
              <a:ext cx="2329304" cy="87278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100" b="1" i="0" kern="1200">
                  <a:solidFill>
                    <a:srgbClr val="0078D4"/>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600" b="1" i="0" u="none" strike="noStrike" kern="1200" cap="none" spc="120" normalizeH="0" baseline="0" noProof="0">
                  <a:ln>
                    <a:noFill/>
                  </a:ln>
                  <a:solidFill>
                    <a:schemeClr val="tx1"/>
                  </a:solidFill>
                  <a:effectLst/>
                  <a:uLnTx/>
                  <a:uFillTx/>
                  <a:latin typeface="Segoe UI Semibold" panose="020B0502040204020203" pitchFamily="34" charset="0"/>
                  <a:ea typeface="+mn-ea"/>
                  <a:cs typeface="Segoe UI Semibold" panose="020B0502040204020203" pitchFamily="34" charset="0"/>
                </a:rPr>
                <a:t>Reimagine         data governance   in the cloud</a:t>
              </a:r>
            </a:p>
          </p:txBody>
        </p:sp>
        <p:grpSp>
          <p:nvGrpSpPr>
            <p:cNvPr id="73" name="Group 72">
              <a:extLst>
                <a:ext uri="{FF2B5EF4-FFF2-40B4-BE49-F238E27FC236}">
                  <a16:creationId xmlns:a16="http://schemas.microsoft.com/office/drawing/2014/main" id="{6FF10DFD-6360-40A0-89A6-315AB63AE74F}"/>
                </a:ext>
              </a:extLst>
            </p:cNvPr>
            <p:cNvGrpSpPr/>
            <p:nvPr/>
          </p:nvGrpSpPr>
          <p:grpSpPr>
            <a:xfrm>
              <a:off x="1331913" y="2687444"/>
              <a:ext cx="800437" cy="464966"/>
              <a:chOff x="4047424" y="2496854"/>
              <a:chExt cx="708520" cy="411572"/>
            </a:xfrm>
          </p:grpSpPr>
          <p:sp>
            <p:nvSpPr>
              <p:cNvPr id="74" name="cloud 4" descr="cloud">
                <a:extLst>
                  <a:ext uri="{FF2B5EF4-FFF2-40B4-BE49-F238E27FC236}">
                    <a16:creationId xmlns:a16="http://schemas.microsoft.com/office/drawing/2014/main" id="{979A7FCB-A87E-4DCD-A20A-D5D2595F75B1}"/>
                  </a:ext>
                </a:extLst>
              </p:cNvPr>
              <p:cNvSpPr>
                <a:spLocks noChangeAspect="1"/>
              </p:cNvSpPr>
              <p:nvPr/>
            </p:nvSpPr>
            <p:spPr bwMode="auto">
              <a:xfrm flipV="1">
                <a:off x="4047424" y="2612822"/>
                <a:ext cx="536243" cy="295604"/>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solidFill>
                <a:srgbClr val="0078D4"/>
              </a:solidFill>
              <a:ln w="25400" cap="flat">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Segoe UI Semilight"/>
                  <a:ea typeface="+mn-ea"/>
                  <a:cs typeface="+mn-cs"/>
                </a:endParaRPr>
              </a:p>
            </p:txBody>
          </p:sp>
          <p:sp>
            <p:nvSpPr>
              <p:cNvPr id="75" name="cloud 4" descr="cloud">
                <a:extLst>
                  <a:ext uri="{FF2B5EF4-FFF2-40B4-BE49-F238E27FC236}">
                    <a16:creationId xmlns:a16="http://schemas.microsoft.com/office/drawing/2014/main" id="{34399A61-6D79-42C3-BFFC-4388D3908E15}"/>
                  </a:ext>
                </a:extLst>
              </p:cNvPr>
              <p:cNvSpPr>
                <a:spLocks noChangeAspect="1"/>
              </p:cNvSpPr>
              <p:nvPr/>
            </p:nvSpPr>
            <p:spPr bwMode="auto">
              <a:xfrm flipV="1">
                <a:off x="4307695" y="2496854"/>
                <a:ext cx="448249" cy="247097"/>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solidFill>
                <a:srgbClr val="50E6FF"/>
              </a:solidFill>
              <a:ln w="25400" cap="flat">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Segoe UI Semilight"/>
                  <a:ea typeface="+mn-ea"/>
                  <a:cs typeface="+mn-cs"/>
                </a:endParaRPr>
              </a:p>
            </p:txBody>
          </p:sp>
        </p:grpSp>
      </p:grpSp>
      <p:grpSp>
        <p:nvGrpSpPr>
          <p:cNvPr id="76" name="Group 75">
            <a:extLst>
              <a:ext uri="{FF2B5EF4-FFF2-40B4-BE49-F238E27FC236}">
                <a16:creationId xmlns:a16="http://schemas.microsoft.com/office/drawing/2014/main" id="{39989927-E81D-4ADE-BDC8-AF03371EE900}"/>
              </a:ext>
            </a:extLst>
          </p:cNvPr>
          <p:cNvGrpSpPr/>
          <p:nvPr/>
        </p:nvGrpSpPr>
        <p:grpSpPr>
          <a:xfrm>
            <a:off x="2993926" y="2245445"/>
            <a:ext cx="3061114" cy="2274512"/>
            <a:chOff x="3551559" y="2524225"/>
            <a:chExt cx="3061114" cy="2274512"/>
          </a:xfrm>
        </p:grpSpPr>
        <p:sp>
          <p:nvSpPr>
            <p:cNvPr id="77" name="Text Placeholder 3">
              <a:extLst>
                <a:ext uri="{FF2B5EF4-FFF2-40B4-BE49-F238E27FC236}">
                  <a16:creationId xmlns:a16="http://schemas.microsoft.com/office/drawing/2014/main" id="{8996D7B1-4CD6-489A-B7F0-62CAFC2B2A4A}"/>
                </a:ext>
              </a:extLst>
            </p:cNvPr>
            <p:cNvSpPr txBox="1">
              <a:spLocks/>
            </p:cNvSpPr>
            <p:nvPr/>
          </p:nvSpPr>
          <p:spPr>
            <a:xfrm>
              <a:off x="3551559" y="3531317"/>
              <a:ext cx="3061114" cy="126742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100" b="1" i="0" kern="1200">
                  <a:solidFill>
                    <a:srgbClr val="0078D4"/>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600" b="1" i="0" u="none" strike="noStrike" kern="1200" cap="none" spc="120" normalizeH="0" baseline="0" noProof="0">
                  <a:ln>
                    <a:noFill/>
                  </a:ln>
                  <a:solidFill>
                    <a:schemeClr val="tx1"/>
                  </a:solidFill>
                  <a:effectLst/>
                  <a:uLnTx/>
                  <a:uFillTx/>
                  <a:latin typeface="Segoe UI Semibold"/>
                  <a:ea typeface="+mn-ea"/>
                  <a:cs typeface="Segoe UI Semibold"/>
                </a:rPr>
                <a:t>Set the foundation         for effective                 data governance</a:t>
              </a:r>
              <a:endParaRPr kumimoji="0" lang="en-US" sz="1600" b="1" i="0" u="none" strike="noStrike" kern="1200" cap="none" spc="120" normalizeH="0" baseline="0" noProof="0">
                <a:ln>
                  <a:noFill/>
                </a:ln>
                <a:solidFill>
                  <a:schemeClr val="tx1"/>
                </a:solidFill>
                <a:effectLst/>
                <a:uLnTx/>
                <a:uFillTx/>
                <a:latin typeface="Segoe UI Semibold" panose="020B0502040204020203" pitchFamily="34" charset="0"/>
                <a:ea typeface="+mn-ea"/>
                <a:cs typeface="Segoe UI Semibold" panose="020B0502040204020203" pitchFamily="34" charset="0"/>
              </a:endParaRPr>
            </a:p>
          </p:txBody>
        </p:sp>
        <p:grpSp>
          <p:nvGrpSpPr>
            <p:cNvPr id="78" name="Graphic 1">
              <a:extLst>
                <a:ext uri="{FF2B5EF4-FFF2-40B4-BE49-F238E27FC236}">
                  <a16:creationId xmlns:a16="http://schemas.microsoft.com/office/drawing/2014/main" id="{F802DDC4-CE66-46B2-896B-91F0AE3F1E3F}"/>
                </a:ext>
              </a:extLst>
            </p:cNvPr>
            <p:cNvGrpSpPr>
              <a:grpSpLocks noChangeAspect="1"/>
            </p:cNvGrpSpPr>
            <p:nvPr/>
          </p:nvGrpSpPr>
          <p:grpSpPr>
            <a:xfrm>
              <a:off x="4788036" y="2524225"/>
              <a:ext cx="588160" cy="588619"/>
              <a:chOff x="3537038" y="7516903"/>
              <a:chExt cx="395374" cy="395683"/>
            </a:xfrm>
            <a:solidFill>
              <a:schemeClr val="accent1"/>
            </a:solidFill>
          </p:grpSpPr>
          <p:sp>
            <p:nvSpPr>
              <p:cNvPr id="79" name="Freeform: Shape 76">
                <a:extLst>
                  <a:ext uri="{FF2B5EF4-FFF2-40B4-BE49-F238E27FC236}">
                    <a16:creationId xmlns:a16="http://schemas.microsoft.com/office/drawing/2014/main" id="{E308AFD8-25E6-49FA-952C-426D1B2B53A8}"/>
                  </a:ext>
                </a:extLst>
              </p:cNvPr>
              <p:cNvSpPr/>
              <p:nvPr/>
            </p:nvSpPr>
            <p:spPr>
              <a:xfrm>
                <a:off x="3537038" y="7516903"/>
                <a:ext cx="395374" cy="395683"/>
              </a:xfrm>
              <a:custGeom>
                <a:avLst/>
                <a:gdLst>
                  <a:gd name="connsiteX0" fmla="*/ 395375 w 395374"/>
                  <a:gd name="connsiteY0" fmla="*/ 218553 h 395683"/>
                  <a:gd name="connsiteX1" fmla="*/ 395375 w 395374"/>
                  <a:gd name="connsiteY1" fmla="*/ 176821 h 395683"/>
                  <a:gd name="connsiteX2" fmla="*/ 352406 w 395374"/>
                  <a:gd name="connsiteY2" fmla="*/ 176821 h 395683"/>
                  <a:gd name="connsiteX3" fmla="*/ 321802 w 395374"/>
                  <a:gd name="connsiteY3" fmla="*/ 102940 h 395683"/>
                  <a:gd name="connsiteX4" fmla="*/ 352097 w 395374"/>
                  <a:gd name="connsiteY4" fmla="*/ 72645 h 395683"/>
                  <a:gd name="connsiteX5" fmla="*/ 322730 w 395374"/>
                  <a:gd name="connsiteY5" fmla="*/ 43278 h 395683"/>
                  <a:gd name="connsiteX6" fmla="*/ 292435 w 395374"/>
                  <a:gd name="connsiteY6" fmla="*/ 73572 h 395683"/>
                  <a:gd name="connsiteX7" fmla="*/ 218554 w 395374"/>
                  <a:gd name="connsiteY7" fmla="*/ 42969 h 395683"/>
                  <a:gd name="connsiteX8" fmla="*/ 218554 w 395374"/>
                  <a:gd name="connsiteY8" fmla="*/ 0 h 395683"/>
                  <a:gd name="connsiteX9" fmla="*/ 176821 w 395374"/>
                  <a:gd name="connsiteY9" fmla="*/ 0 h 395683"/>
                  <a:gd name="connsiteX10" fmla="*/ 176821 w 395374"/>
                  <a:gd name="connsiteY10" fmla="*/ 42969 h 395683"/>
                  <a:gd name="connsiteX11" fmla="*/ 102940 w 395374"/>
                  <a:gd name="connsiteY11" fmla="*/ 73572 h 395683"/>
                  <a:gd name="connsiteX12" fmla="*/ 72645 w 395374"/>
                  <a:gd name="connsiteY12" fmla="*/ 43278 h 395683"/>
                  <a:gd name="connsiteX13" fmla="*/ 43278 w 395374"/>
                  <a:gd name="connsiteY13" fmla="*/ 72645 h 395683"/>
                  <a:gd name="connsiteX14" fmla="*/ 73573 w 395374"/>
                  <a:gd name="connsiteY14" fmla="*/ 102940 h 395683"/>
                  <a:gd name="connsiteX15" fmla="*/ 42969 w 395374"/>
                  <a:gd name="connsiteY15" fmla="*/ 176821 h 395683"/>
                  <a:gd name="connsiteX16" fmla="*/ 0 w 395374"/>
                  <a:gd name="connsiteY16" fmla="*/ 176821 h 395683"/>
                  <a:gd name="connsiteX17" fmla="*/ 0 w 395374"/>
                  <a:gd name="connsiteY17" fmla="*/ 218553 h 395683"/>
                  <a:gd name="connsiteX18" fmla="*/ 42969 w 395374"/>
                  <a:gd name="connsiteY18" fmla="*/ 218553 h 395683"/>
                  <a:gd name="connsiteX19" fmla="*/ 87483 w 395374"/>
                  <a:gd name="connsiteY19" fmla="*/ 308200 h 395683"/>
                  <a:gd name="connsiteX20" fmla="*/ 177130 w 395374"/>
                  <a:gd name="connsiteY20" fmla="*/ 352715 h 395683"/>
                  <a:gd name="connsiteX21" fmla="*/ 177130 w 395374"/>
                  <a:gd name="connsiteY21" fmla="*/ 395684 h 395683"/>
                  <a:gd name="connsiteX22" fmla="*/ 218863 w 395374"/>
                  <a:gd name="connsiteY22" fmla="*/ 395684 h 395683"/>
                  <a:gd name="connsiteX23" fmla="*/ 218863 w 395374"/>
                  <a:gd name="connsiteY23" fmla="*/ 352715 h 395683"/>
                  <a:gd name="connsiteX24" fmla="*/ 292744 w 395374"/>
                  <a:gd name="connsiteY24" fmla="*/ 322111 h 395683"/>
                  <a:gd name="connsiteX25" fmla="*/ 323039 w 395374"/>
                  <a:gd name="connsiteY25" fmla="*/ 352406 h 395683"/>
                  <a:gd name="connsiteX26" fmla="*/ 352406 w 395374"/>
                  <a:gd name="connsiteY26" fmla="*/ 323039 h 395683"/>
                  <a:gd name="connsiteX27" fmla="*/ 322111 w 395374"/>
                  <a:gd name="connsiteY27" fmla="*/ 292744 h 395683"/>
                  <a:gd name="connsiteX28" fmla="*/ 352715 w 395374"/>
                  <a:gd name="connsiteY28" fmla="*/ 218862 h 395683"/>
                  <a:gd name="connsiteX29" fmla="*/ 395375 w 395374"/>
                  <a:gd name="connsiteY29" fmla="*/ 218862 h 395683"/>
                  <a:gd name="connsiteX30" fmla="*/ 82846 w 395374"/>
                  <a:gd name="connsiteY30" fmla="*/ 197842 h 395683"/>
                  <a:gd name="connsiteX31" fmla="*/ 108813 w 395374"/>
                  <a:gd name="connsiteY31" fmla="*/ 125197 h 395683"/>
                  <a:gd name="connsiteX32" fmla="*/ 174967 w 395374"/>
                  <a:gd name="connsiteY32" fmla="*/ 85628 h 395683"/>
                  <a:gd name="connsiteX33" fmla="*/ 251321 w 395374"/>
                  <a:gd name="connsiteY33" fmla="*/ 97066 h 395683"/>
                  <a:gd name="connsiteX34" fmla="*/ 303255 w 395374"/>
                  <a:gd name="connsiteY34" fmla="*/ 154255 h 395683"/>
                  <a:gd name="connsiteX35" fmla="*/ 306964 w 395374"/>
                  <a:gd name="connsiteY35" fmla="*/ 231228 h 395683"/>
                  <a:gd name="connsiteX36" fmla="*/ 260904 w 395374"/>
                  <a:gd name="connsiteY36" fmla="*/ 293362 h 395683"/>
                  <a:gd name="connsiteX37" fmla="*/ 186095 w 395374"/>
                  <a:gd name="connsiteY37" fmla="*/ 312219 h 395683"/>
                  <a:gd name="connsiteX38" fmla="*/ 116232 w 395374"/>
                  <a:gd name="connsiteY38" fmla="*/ 279142 h 395683"/>
                  <a:gd name="connsiteX39" fmla="*/ 91193 w 395374"/>
                  <a:gd name="connsiteY39" fmla="*/ 242047 h 395683"/>
                  <a:gd name="connsiteX40" fmla="*/ 82846 w 395374"/>
                  <a:gd name="connsiteY40" fmla="*/ 197842 h 39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95374" h="395683">
                    <a:moveTo>
                      <a:pt x="395375" y="218553"/>
                    </a:moveTo>
                    <a:lnTo>
                      <a:pt x="395375" y="176821"/>
                    </a:lnTo>
                    <a:lnTo>
                      <a:pt x="352406" y="176821"/>
                    </a:lnTo>
                    <a:cubicBezTo>
                      <a:pt x="348696" y="149927"/>
                      <a:pt x="338186" y="124578"/>
                      <a:pt x="321802" y="102940"/>
                    </a:cubicBezTo>
                    <a:lnTo>
                      <a:pt x="352097" y="72645"/>
                    </a:lnTo>
                    <a:lnTo>
                      <a:pt x="322730" y="43278"/>
                    </a:lnTo>
                    <a:lnTo>
                      <a:pt x="292435" y="73572"/>
                    </a:lnTo>
                    <a:cubicBezTo>
                      <a:pt x="270796" y="57189"/>
                      <a:pt x="245448" y="46678"/>
                      <a:pt x="218554" y="42969"/>
                    </a:cubicBezTo>
                    <a:lnTo>
                      <a:pt x="218554" y="0"/>
                    </a:lnTo>
                    <a:lnTo>
                      <a:pt x="176821" y="0"/>
                    </a:lnTo>
                    <a:lnTo>
                      <a:pt x="176821" y="42969"/>
                    </a:lnTo>
                    <a:cubicBezTo>
                      <a:pt x="149927" y="46678"/>
                      <a:pt x="124579" y="57189"/>
                      <a:pt x="102940" y="73572"/>
                    </a:cubicBezTo>
                    <a:lnTo>
                      <a:pt x="72645" y="43278"/>
                    </a:lnTo>
                    <a:lnTo>
                      <a:pt x="43278" y="72645"/>
                    </a:lnTo>
                    <a:lnTo>
                      <a:pt x="73573" y="102940"/>
                    </a:lnTo>
                    <a:cubicBezTo>
                      <a:pt x="57189" y="124578"/>
                      <a:pt x="46679" y="149927"/>
                      <a:pt x="42969" y="176821"/>
                    </a:cubicBezTo>
                    <a:lnTo>
                      <a:pt x="0" y="176821"/>
                    </a:lnTo>
                    <a:lnTo>
                      <a:pt x="0" y="218553"/>
                    </a:lnTo>
                    <a:lnTo>
                      <a:pt x="42969" y="218553"/>
                    </a:lnTo>
                    <a:cubicBezTo>
                      <a:pt x="47606" y="252557"/>
                      <a:pt x="63062" y="284088"/>
                      <a:pt x="87483" y="308200"/>
                    </a:cubicBezTo>
                    <a:cubicBezTo>
                      <a:pt x="111595" y="332312"/>
                      <a:pt x="143126" y="348078"/>
                      <a:pt x="177130" y="352715"/>
                    </a:cubicBezTo>
                    <a:lnTo>
                      <a:pt x="177130" y="395684"/>
                    </a:lnTo>
                    <a:lnTo>
                      <a:pt x="218863" y="395684"/>
                    </a:lnTo>
                    <a:lnTo>
                      <a:pt x="218863" y="352715"/>
                    </a:lnTo>
                    <a:cubicBezTo>
                      <a:pt x="245757" y="349005"/>
                      <a:pt x="271105" y="338495"/>
                      <a:pt x="292744" y="322111"/>
                    </a:cubicBezTo>
                    <a:lnTo>
                      <a:pt x="323039" y="352406"/>
                    </a:lnTo>
                    <a:lnTo>
                      <a:pt x="352406" y="323039"/>
                    </a:lnTo>
                    <a:lnTo>
                      <a:pt x="322111" y="292744"/>
                    </a:lnTo>
                    <a:cubicBezTo>
                      <a:pt x="338495" y="271105"/>
                      <a:pt x="349005" y="245757"/>
                      <a:pt x="352715" y="218862"/>
                    </a:cubicBezTo>
                    <a:lnTo>
                      <a:pt x="395375" y="218862"/>
                    </a:lnTo>
                    <a:close/>
                    <a:moveTo>
                      <a:pt x="82846" y="197842"/>
                    </a:moveTo>
                    <a:cubicBezTo>
                      <a:pt x="82846" y="171257"/>
                      <a:pt x="92120" y="145599"/>
                      <a:pt x="108813" y="125197"/>
                    </a:cubicBezTo>
                    <a:cubicBezTo>
                      <a:pt x="125506" y="104794"/>
                      <a:pt x="149000" y="90574"/>
                      <a:pt x="174967" y="85628"/>
                    </a:cubicBezTo>
                    <a:cubicBezTo>
                      <a:pt x="200933" y="80373"/>
                      <a:pt x="227827" y="84392"/>
                      <a:pt x="251321" y="97066"/>
                    </a:cubicBezTo>
                    <a:cubicBezTo>
                      <a:pt x="274815" y="109431"/>
                      <a:pt x="293053" y="129834"/>
                      <a:pt x="303255" y="154255"/>
                    </a:cubicBezTo>
                    <a:cubicBezTo>
                      <a:pt x="313456" y="178676"/>
                      <a:pt x="314692" y="205879"/>
                      <a:pt x="306964" y="231228"/>
                    </a:cubicBezTo>
                    <a:cubicBezTo>
                      <a:pt x="299236" y="256576"/>
                      <a:pt x="283161" y="278524"/>
                      <a:pt x="260904" y="293362"/>
                    </a:cubicBezTo>
                    <a:cubicBezTo>
                      <a:pt x="238956" y="308200"/>
                      <a:pt x="212371" y="314692"/>
                      <a:pt x="186095" y="312219"/>
                    </a:cubicBezTo>
                    <a:cubicBezTo>
                      <a:pt x="159819" y="309746"/>
                      <a:pt x="135089" y="297999"/>
                      <a:pt x="116232" y="279142"/>
                    </a:cubicBezTo>
                    <a:cubicBezTo>
                      <a:pt x="105413" y="268632"/>
                      <a:pt x="97066" y="255958"/>
                      <a:pt x="91193" y="242047"/>
                    </a:cubicBezTo>
                    <a:cubicBezTo>
                      <a:pt x="85938" y="227827"/>
                      <a:pt x="82846" y="212989"/>
                      <a:pt x="82846" y="197842"/>
                    </a:cubicBezTo>
                    <a:close/>
                  </a:path>
                </a:pathLst>
              </a:custGeom>
              <a:solidFill>
                <a:srgbClr val="0078D4"/>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7">
                <a:extLst>
                  <a:ext uri="{FF2B5EF4-FFF2-40B4-BE49-F238E27FC236}">
                    <a16:creationId xmlns:a16="http://schemas.microsoft.com/office/drawing/2014/main" id="{5455AC52-C9E8-4082-8C6A-76BBE4BA2713}"/>
                  </a:ext>
                </a:extLst>
              </p:cNvPr>
              <p:cNvSpPr/>
              <p:nvPr/>
            </p:nvSpPr>
            <p:spPr>
              <a:xfrm>
                <a:off x="3580008" y="7646115"/>
                <a:ext cx="223190" cy="223190"/>
              </a:xfrm>
              <a:custGeom>
                <a:avLst/>
                <a:gdLst>
                  <a:gd name="connsiteX0" fmla="*/ 181458 w 223190"/>
                  <a:gd name="connsiteY0" fmla="*/ 0 h 223190"/>
                  <a:gd name="connsiteX1" fmla="*/ 77282 w 223190"/>
                  <a:gd name="connsiteY1" fmla="*/ 0 h 223190"/>
                  <a:gd name="connsiteX2" fmla="*/ 77282 w 223190"/>
                  <a:gd name="connsiteY2" fmla="*/ 41732 h 223190"/>
                  <a:gd name="connsiteX3" fmla="*/ 152091 w 223190"/>
                  <a:gd name="connsiteY3" fmla="*/ 41732 h 223190"/>
                  <a:gd name="connsiteX4" fmla="*/ 0 w 223190"/>
                  <a:gd name="connsiteY4" fmla="*/ 193823 h 223190"/>
                  <a:gd name="connsiteX5" fmla="*/ 29367 w 223190"/>
                  <a:gd name="connsiteY5" fmla="*/ 223190 h 223190"/>
                  <a:gd name="connsiteX6" fmla="*/ 181458 w 223190"/>
                  <a:gd name="connsiteY6" fmla="*/ 71099 h 223190"/>
                  <a:gd name="connsiteX7" fmla="*/ 181458 w 223190"/>
                  <a:gd name="connsiteY7" fmla="*/ 145908 h 223190"/>
                  <a:gd name="connsiteX8" fmla="*/ 223190 w 223190"/>
                  <a:gd name="connsiteY8" fmla="*/ 145908 h 223190"/>
                  <a:gd name="connsiteX9" fmla="*/ 223190 w 223190"/>
                  <a:gd name="connsiteY9" fmla="*/ 41732 h 223190"/>
                  <a:gd name="connsiteX10" fmla="*/ 223190 w 223190"/>
                  <a:gd name="connsiteY10" fmla="*/ 0 h 223190"/>
                  <a:gd name="connsiteX11" fmla="*/ 181458 w 223190"/>
                  <a:gd name="connsiteY11" fmla="*/ 0 h 22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190" h="223190">
                    <a:moveTo>
                      <a:pt x="181458" y="0"/>
                    </a:moveTo>
                    <a:lnTo>
                      <a:pt x="77282" y="0"/>
                    </a:lnTo>
                    <a:lnTo>
                      <a:pt x="77282" y="41732"/>
                    </a:lnTo>
                    <a:lnTo>
                      <a:pt x="152091" y="41732"/>
                    </a:lnTo>
                    <a:lnTo>
                      <a:pt x="0" y="193823"/>
                    </a:lnTo>
                    <a:lnTo>
                      <a:pt x="29367" y="223190"/>
                    </a:lnTo>
                    <a:lnTo>
                      <a:pt x="181458" y="71099"/>
                    </a:lnTo>
                    <a:lnTo>
                      <a:pt x="181458" y="145908"/>
                    </a:lnTo>
                    <a:lnTo>
                      <a:pt x="223190" y="145908"/>
                    </a:lnTo>
                    <a:lnTo>
                      <a:pt x="223190" y="41732"/>
                    </a:lnTo>
                    <a:lnTo>
                      <a:pt x="223190" y="0"/>
                    </a:lnTo>
                    <a:lnTo>
                      <a:pt x="181458" y="0"/>
                    </a:lnTo>
                    <a:close/>
                  </a:path>
                </a:pathLst>
              </a:custGeom>
              <a:solidFill>
                <a:srgbClr val="50E6FF"/>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81" name="Group 80">
            <a:extLst>
              <a:ext uri="{FF2B5EF4-FFF2-40B4-BE49-F238E27FC236}">
                <a16:creationId xmlns:a16="http://schemas.microsoft.com/office/drawing/2014/main" id="{5318EAEE-2E08-4C18-8BEF-F2A47405309C}"/>
              </a:ext>
            </a:extLst>
          </p:cNvPr>
          <p:cNvGrpSpPr/>
          <p:nvPr/>
        </p:nvGrpSpPr>
        <p:grpSpPr>
          <a:xfrm>
            <a:off x="6332311" y="2308804"/>
            <a:ext cx="2454894" cy="2244242"/>
            <a:chOff x="6496836" y="2587584"/>
            <a:chExt cx="2454894" cy="2244242"/>
          </a:xfrm>
        </p:grpSpPr>
        <p:sp>
          <p:nvSpPr>
            <p:cNvPr id="82" name="Text Placeholder 3">
              <a:extLst>
                <a:ext uri="{FF2B5EF4-FFF2-40B4-BE49-F238E27FC236}">
                  <a16:creationId xmlns:a16="http://schemas.microsoft.com/office/drawing/2014/main" id="{E40F3E17-1C0E-434F-9E82-F80E133A1B85}"/>
                </a:ext>
              </a:extLst>
            </p:cNvPr>
            <p:cNvSpPr txBox="1">
              <a:spLocks/>
            </p:cNvSpPr>
            <p:nvPr/>
          </p:nvSpPr>
          <p:spPr>
            <a:xfrm>
              <a:off x="6496836" y="3564406"/>
              <a:ext cx="2454894" cy="126742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100" b="1" i="0" kern="1200">
                  <a:solidFill>
                    <a:srgbClr val="0078D4"/>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600" b="1" i="0" u="none" strike="noStrike" kern="1200" cap="none" spc="120" normalizeH="0" baseline="0" noProof="0">
                  <a:ln>
                    <a:noFill/>
                  </a:ln>
                  <a:solidFill>
                    <a:schemeClr val="tx1"/>
                  </a:solidFill>
                  <a:effectLst/>
                  <a:uLnTx/>
                  <a:uFillTx/>
                  <a:latin typeface="Segoe UI Semibold" panose="020B0502040204020203" pitchFamily="34" charset="0"/>
                  <a:ea typeface="+mn-ea"/>
                  <a:cs typeface="Segoe UI Semibold" panose="020B0502040204020203" pitchFamily="34" charset="0"/>
                </a:rPr>
                <a:t>Maximize business value of data for    data consumers</a:t>
              </a:r>
            </a:p>
          </p:txBody>
        </p:sp>
        <p:grpSp>
          <p:nvGrpSpPr>
            <p:cNvPr id="83" name="Group 82">
              <a:extLst>
                <a:ext uri="{FF2B5EF4-FFF2-40B4-BE49-F238E27FC236}">
                  <a16:creationId xmlns:a16="http://schemas.microsoft.com/office/drawing/2014/main" id="{18F0F8AE-6E98-418A-9D2A-9F6E00588F9C}"/>
                </a:ext>
              </a:extLst>
            </p:cNvPr>
            <p:cNvGrpSpPr/>
            <p:nvPr/>
          </p:nvGrpSpPr>
          <p:grpSpPr>
            <a:xfrm>
              <a:off x="7431407" y="2587584"/>
              <a:ext cx="585605" cy="585602"/>
              <a:chOff x="6501759" y="2719186"/>
              <a:chExt cx="454031" cy="454028"/>
            </a:xfrm>
          </p:grpSpPr>
          <p:sp>
            <p:nvSpPr>
              <p:cNvPr id="84" name="Freeform 39">
                <a:extLst>
                  <a:ext uri="{FF2B5EF4-FFF2-40B4-BE49-F238E27FC236}">
                    <a16:creationId xmlns:a16="http://schemas.microsoft.com/office/drawing/2014/main" id="{36618A2F-7565-40D1-82C5-87BD029FA90A}"/>
                  </a:ext>
                </a:extLst>
              </p:cNvPr>
              <p:cNvSpPr>
                <a:spLocks/>
              </p:cNvSpPr>
              <p:nvPr/>
            </p:nvSpPr>
            <p:spPr bwMode="auto">
              <a:xfrm>
                <a:off x="6501759" y="2719186"/>
                <a:ext cx="51078" cy="51078"/>
              </a:xfrm>
              <a:custGeom>
                <a:avLst/>
                <a:gdLst>
                  <a:gd name="T0" fmla="*/ 20 w 41"/>
                  <a:gd name="T1" fmla="*/ 40 h 40"/>
                  <a:gd name="T2" fmla="*/ 0 w 41"/>
                  <a:gd name="T3" fmla="*/ 20 h 40"/>
                  <a:gd name="T4" fmla="*/ 20 w 41"/>
                  <a:gd name="T5" fmla="*/ 0 h 40"/>
                  <a:gd name="T6" fmla="*/ 41 w 41"/>
                  <a:gd name="T7" fmla="*/ 20 h 40"/>
                  <a:gd name="T8" fmla="*/ 20 w 41"/>
                  <a:gd name="T9" fmla="*/ 40 h 40"/>
                </a:gdLst>
                <a:ahLst/>
                <a:cxnLst>
                  <a:cxn ang="0">
                    <a:pos x="T0" y="T1"/>
                  </a:cxn>
                  <a:cxn ang="0">
                    <a:pos x="T2" y="T3"/>
                  </a:cxn>
                  <a:cxn ang="0">
                    <a:pos x="T4" y="T5"/>
                  </a:cxn>
                  <a:cxn ang="0">
                    <a:pos x="T6" y="T7"/>
                  </a:cxn>
                  <a:cxn ang="0">
                    <a:pos x="T8" y="T9"/>
                  </a:cxn>
                </a:cxnLst>
                <a:rect l="0" t="0" r="r" b="b"/>
                <a:pathLst>
                  <a:path w="41" h="40">
                    <a:moveTo>
                      <a:pt x="20" y="40"/>
                    </a:moveTo>
                    <a:cubicBezTo>
                      <a:pt x="9" y="40"/>
                      <a:pt x="0" y="31"/>
                      <a:pt x="0" y="20"/>
                    </a:cubicBezTo>
                    <a:cubicBezTo>
                      <a:pt x="0" y="9"/>
                      <a:pt x="9" y="0"/>
                      <a:pt x="20" y="0"/>
                    </a:cubicBezTo>
                    <a:cubicBezTo>
                      <a:pt x="32" y="0"/>
                      <a:pt x="41" y="9"/>
                      <a:pt x="41" y="20"/>
                    </a:cubicBezTo>
                    <a:cubicBezTo>
                      <a:pt x="41" y="31"/>
                      <a:pt x="31" y="40"/>
                      <a:pt x="20" y="40"/>
                    </a:cubicBezTo>
                    <a:close/>
                  </a:path>
                </a:pathLst>
              </a:cu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Oval 40">
                <a:extLst>
                  <a:ext uri="{FF2B5EF4-FFF2-40B4-BE49-F238E27FC236}">
                    <a16:creationId xmlns:a16="http://schemas.microsoft.com/office/drawing/2014/main" id="{78D1007B-12E8-4E5F-B2E0-43AB1B9A8761}"/>
                  </a:ext>
                </a:extLst>
              </p:cNvPr>
              <p:cNvSpPr>
                <a:spLocks noChangeArrowheads="1"/>
              </p:cNvSpPr>
              <p:nvPr/>
            </p:nvSpPr>
            <p:spPr bwMode="auto">
              <a:xfrm>
                <a:off x="6579323" y="2719186"/>
                <a:ext cx="49187"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Oval 41">
                <a:extLst>
                  <a:ext uri="{FF2B5EF4-FFF2-40B4-BE49-F238E27FC236}">
                    <a16:creationId xmlns:a16="http://schemas.microsoft.com/office/drawing/2014/main" id="{F3126B8D-A49E-4DE2-B28A-7CAE69676C02}"/>
                  </a:ext>
                </a:extLst>
              </p:cNvPr>
              <p:cNvSpPr>
                <a:spLocks noChangeArrowheads="1"/>
              </p:cNvSpPr>
              <p:nvPr/>
            </p:nvSpPr>
            <p:spPr bwMode="auto">
              <a:xfrm>
                <a:off x="6654995" y="2719186"/>
                <a:ext cx="49187"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Oval 42">
                <a:extLst>
                  <a:ext uri="{FF2B5EF4-FFF2-40B4-BE49-F238E27FC236}">
                    <a16:creationId xmlns:a16="http://schemas.microsoft.com/office/drawing/2014/main" id="{EBFC777B-8971-4499-B233-579A3086D0F5}"/>
                  </a:ext>
                </a:extLst>
              </p:cNvPr>
              <p:cNvSpPr>
                <a:spLocks noChangeArrowheads="1"/>
              </p:cNvSpPr>
              <p:nvPr/>
            </p:nvSpPr>
            <p:spPr bwMode="auto">
              <a:xfrm>
                <a:off x="6728775" y="2719186"/>
                <a:ext cx="51078"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Oval 43">
                <a:extLst>
                  <a:ext uri="{FF2B5EF4-FFF2-40B4-BE49-F238E27FC236}">
                    <a16:creationId xmlns:a16="http://schemas.microsoft.com/office/drawing/2014/main" id="{1EB27C32-D2B3-4BBC-A5BB-CAFF96286120}"/>
                  </a:ext>
                </a:extLst>
              </p:cNvPr>
              <p:cNvSpPr>
                <a:spLocks noChangeArrowheads="1"/>
              </p:cNvSpPr>
              <p:nvPr/>
            </p:nvSpPr>
            <p:spPr bwMode="auto">
              <a:xfrm>
                <a:off x="6804446" y="2719186"/>
                <a:ext cx="51078"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Oval 44">
                <a:extLst>
                  <a:ext uri="{FF2B5EF4-FFF2-40B4-BE49-F238E27FC236}">
                    <a16:creationId xmlns:a16="http://schemas.microsoft.com/office/drawing/2014/main" id="{7E33C1A4-33F4-4CE0-9303-A448897AFF69}"/>
                  </a:ext>
                </a:extLst>
              </p:cNvPr>
              <p:cNvSpPr>
                <a:spLocks noChangeArrowheads="1"/>
              </p:cNvSpPr>
              <p:nvPr/>
            </p:nvSpPr>
            <p:spPr bwMode="auto">
              <a:xfrm>
                <a:off x="6880118" y="2719186"/>
                <a:ext cx="51078"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45">
                <a:extLst>
                  <a:ext uri="{FF2B5EF4-FFF2-40B4-BE49-F238E27FC236}">
                    <a16:creationId xmlns:a16="http://schemas.microsoft.com/office/drawing/2014/main" id="{A569CB78-10D2-43D0-B075-71BBD39E1C8B}"/>
                  </a:ext>
                </a:extLst>
              </p:cNvPr>
              <p:cNvSpPr>
                <a:spLocks/>
              </p:cNvSpPr>
              <p:nvPr/>
            </p:nvSpPr>
            <p:spPr bwMode="auto">
              <a:xfrm>
                <a:off x="6501759" y="2796749"/>
                <a:ext cx="51078" cy="49186"/>
              </a:xfrm>
              <a:custGeom>
                <a:avLst/>
                <a:gdLst>
                  <a:gd name="T0" fmla="*/ 20 w 41"/>
                  <a:gd name="T1" fmla="*/ 40 h 40"/>
                  <a:gd name="T2" fmla="*/ 0 w 41"/>
                  <a:gd name="T3" fmla="*/ 20 h 40"/>
                  <a:gd name="T4" fmla="*/ 20 w 41"/>
                  <a:gd name="T5" fmla="*/ 0 h 40"/>
                  <a:gd name="T6" fmla="*/ 41 w 41"/>
                  <a:gd name="T7" fmla="*/ 20 h 40"/>
                  <a:gd name="T8" fmla="*/ 20 w 41"/>
                  <a:gd name="T9" fmla="*/ 40 h 40"/>
                </a:gdLst>
                <a:ahLst/>
                <a:cxnLst>
                  <a:cxn ang="0">
                    <a:pos x="T0" y="T1"/>
                  </a:cxn>
                  <a:cxn ang="0">
                    <a:pos x="T2" y="T3"/>
                  </a:cxn>
                  <a:cxn ang="0">
                    <a:pos x="T4" y="T5"/>
                  </a:cxn>
                  <a:cxn ang="0">
                    <a:pos x="T6" y="T7"/>
                  </a:cxn>
                  <a:cxn ang="0">
                    <a:pos x="T8" y="T9"/>
                  </a:cxn>
                </a:cxnLst>
                <a:rect l="0" t="0" r="r" b="b"/>
                <a:pathLst>
                  <a:path w="41" h="40">
                    <a:moveTo>
                      <a:pt x="20" y="40"/>
                    </a:moveTo>
                    <a:cubicBezTo>
                      <a:pt x="9" y="40"/>
                      <a:pt x="0" y="31"/>
                      <a:pt x="0" y="20"/>
                    </a:cubicBezTo>
                    <a:cubicBezTo>
                      <a:pt x="0" y="9"/>
                      <a:pt x="9" y="0"/>
                      <a:pt x="20" y="0"/>
                    </a:cubicBezTo>
                    <a:cubicBezTo>
                      <a:pt x="32" y="0"/>
                      <a:pt x="41" y="9"/>
                      <a:pt x="41" y="20"/>
                    </a:cubicBezTo>
                    <a:cubicBezTo>
                      <a:pt x="41" y="31"/>
                      <a:pt x="31" y="40"/>
                      <a:pt x="20" y="40"/>
                    </a:cubicBezTo>
                    <a:close/>
                  </a:path>
                </a:pathLst>
              </a:cu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Oval 46">
                <a:extLst>
                  <a:ext uri="{FF2B5EF4-FFF2-40B4-BE49-F238E27FC236}">
                    <a16:creationId xmlns:a16="http://schemas.microsoft.com/office/drawing/2014/main" id="{CDA1056D-1A89-42A6-9521-CCEF13EC9E25}"/>
                  </a:ext>
                </a:extLst>
              </p:cNvPr>
              <p:cNvSpPr>
                <a:spLocks noChangeArrowheads="1"/>
              </p:cNvSpPr>
              <p:nvPr/>
            </p:nvSpPr>
            <p:spPr bwMode="auto">
              <a:xfrm>
                <a:off x="6579323" y="2796749"/>
                <a:ext cx="49187" cy="49186"/>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Oval 47">
                <a:extLst>
                  <a:ext uri="{FF2B5EF4-FFF2-40B4-BE49-F238E27FC236}">
                    <a16:creationId xmlns:a16="http://schemas.microsoft.com/office/drawing/2014/main" id="{C0CEFED7-C3D3-4C58-A517-8F2DD5397FC9}"/>
                  </a:ext>
                </a:extLst>
              </p:cNvPr>
              <p:cNvSpPr>
                <a:spLocks noChangeArrowheads="1"/>
              </p:cNvSpPr>
              <p:nvPr/>
            </p:nvSpPr>
            <p:spPr bwMode="auto">
              <a:xfrm>
                <a:off x="6654995" y="2796749"/>
                <a:ext cx="49187" cy="49186"/>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Oval 48">
                <a:extLst>
                  <a:ext uri="{FF2B5EF4-FFF2-40B4-BE49-F238E27FC236}">
                    <a16:creationId xmlns:a16="http://schemas.microsoft.com/office/drawing/2014/main" id="{92A995B6-557C-4DFC-BC05-195C88BB2BE8}"/>
                  </a:ext>
                </a:extLst>
              </p:cNvPr>
              <p:cNvSpPr>
                <a:spLocks noChangeArrowheads="1"/>
              </p:cNvSpPr>
              <p:nvPr/>
            </p:nvSpPr>
            <p:spPr bwMode="auto">
              <a:xfrm>
                <a:off x="6728775" y="2796749"/>
                <a:ext cx="51078" cy="49186"/>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Oval 49">
                <a:extLst>
                  <a:ext uri="{FF2B5EF4-FFF2-40B4-BE49-F238E27FC236}">
                    <a16:creationId xmlns:a16="http://schemas.microsoft.com/office/drawing/2014/main" id="{7985A43A-E984-4ADF-94AF-A664E6375E04}"/>
                  </a:ext>
                </a:extLst>
              </p:cNvPr>
              <p:cNvSpPr>
                <a:spLocks noChangeArrowheads="1"/>
              </p:cNvSpPr>
              <p:nvPr/>
            </p:nvSpPr>
            <p:spPr bwMode="auto">
              <a:xfrm>
                <a:off x="6804446" y="2796749"/>
                <a:ext cx="51078" cy="49186"/>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Oval 50">
                <a:extLst>
                  <a:ext uri="{FF2B5EF4-FFF2-40B4-BE49-F238E27FC236}">
                    <a16:creationId xmlns:a16="http://schemas.microsoft.com/office/drawing/2014/main" id="{49B296F8-854E-46D6-9428-9A3035FFAC0F}"/>
                  </a:ext>
                </a:extLst>
              </p:cNvPr>
              <p:cNvSpPr>
                <a:spLocks noChangeArrowheads="1"/>
              </p:cNvSpPr>
              <p:nvPr/>
            </p:nvSpPr>
            <p:spPr bwMode="auto">
              <a:xfrm>
                <a:off x="6880118" y="2796749"/>
                <a:ext cx="51078" cy="49186"/>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51">
                <a:extLst>
                  <a:ext uri="{FF2B5EF4-FFF2-40B4-BE49-F238E27FC236}">
                    <a16:creationId xmlns:a16="http://schemas.microsoft.com/office/drawing/2014/main" id="{3D65FCF0-889A-41CE-AF62-D6558A33B33F}"/>
                  </a:ext>
                </a:extLst>
              </p:cNvPr>
              <p:cNvSpPr>
                <a:spLocks/>
              </p:cNvSpPr>
              <p:nvPr/>
            </p:nvSpPr>
            <p:spPr bwMode="auto">
              <a:xfrm>
                <a:off x="6501759" y="2870529"/>
                <a:ext cx="51078" cy="51078"/>
              </a:xfrm>
              <a:custGeom>
                <a:avLst/>
                <a:gdLst>
                  <a:gd name="T0" fmla="*/ 20 w 41"/>
                  <a:gd name="T1" fmla="*/ 41 h 41"/>
                  <a:gd name="T2" fmla="*/ 0 w 41"/>
                  <a:gd name="T3" fmla="*/ 21 h 41"/>
                  <a:gd name="T4" fmla="*/ 20 w 41"/>
                  <a:gd name="T5" fmla="*/ 0 h 41"/>
                  <a:gd name="T6" fmla="*/ 41 w 41"/>
                  <a:gd name="T7" fmla="*/ 21 h 41"/>
                  <a:gd name="T8" fmla="*/ 20 w 41"/>
                  <a:gd name="T9" fmla="*/ 41 h 41"/>
                </a:gdLst>
                <a:ahLst/>
                <a:cxnLst>
                  <a:cxn ang="0">
                    <a:pos x="T0" y="T1"/>
                  </a:cxn>
                  <a:cxn ang="0">
                    <a:pos x="T2" y="T3"/>
                  </a:cxn>
                  <a:cxn ang="0">
                    <a:pos x="T4" y="T5"/>
                  </a:cxn>
                  <a:cxn ang="0">
                    <a:pos x="T6" y="T7"/>
                  </a:cxn>
                  <a:cxn ang="0">
                    <a:pos x="T8" y="T9"/>
                  </a:cxn>
                </a:cxnLst>
                <a:rect l="0" t="0" r="r" b="b"/>
                <a:pathLst>
                  <a:path w="41" h="41">
                    <a:moveTo>
                      <a:pt x="20" y="41"/>
                    </a:moveTo>
                    <a:cubicBezTo>
                      <a:pt x="9" y="41"/>
                      <a:pt x="0" y="32"/>
                      <a:pt x="0" y="21"/>
                    </a:cubicBezTo>
                    <a:cubicBezTo>
                      <a:pt x="0" y="9"/>
                      <a:pt x="9" y="0"/>
                      <a:pt x="20" y="0"/>
                    </a:cubicBezTo>
                    <a:cubicBezTo>
                      <a:pt x="32" y="0"/>
                      <a:pt x="41" y="9"/>
                      <a:pt x="41" y="21"/>
                    </a:cubicBezTo>
                    <a:cubicBezTo>
                      <a:pt x="41" y="32"/>
                      <a:pt x="31" y="41"/>
                      <a:pt x="20" y="41"/>
                    </a:cubicBezTo>
                    <a:close/>
                  </a:path>
                </a:pathLst>
              </a:cu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Oval 52">
                <a:extLst>
                  <a:ext uri="{FF2B5EF4-FFF2-40B4-BE49-F238E27FC236}">
                    <a16:creationId xmlns:a16="http://schemas.microsoft.com/office/drawing/2014/main" id="{375DFA07-2E19-4734-A9AE-072542BE6A70}"/>
                  </a:ext>
                </a:extLst>
              </p:cNvPr>
              <p:cNvSpPr>
                <a:spLocks noChangeArrowheads="1"/>
              </p:cNvSpPr>
              <p:nvPr/>
            </p:nvSpPr>
            <p:spPr bwMode="auto">
              <a:xfrm>
                <a:off x="6579323" y="2870529"/>
                <a:ext cx="49187"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Oval 53">
                <a:extLst>
                  <a:ext uri="{FF2B5EF4-FFF2-40B4-BE49-F238E27FC236}">
                    <a16:creationId xmlns:a16="http://schemas.microsoft.com/office/drawing/2014/main" id="{80792FDB-8D4E-4E2E-A00D-E279C958F954}"/>
                  </a:ext>
                </a:extLst>
              </p:cNvPr>
              <p:cNvSpPr>
                <a:spLocks noChangeArrowheads="1"/>
              </p:cNvSpPr>
              <p:nvPr/>
            </p:nvSpPr>
            <p:spPr bwMode="auto">
              <a:xfrm>
                <a:off x="6654995" y="2870529"/>
                <a:ext cx="49187"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Oval 54">
                <a:extLst>
                  <a:ext uri="{FF2B5EF4-FFF2-40B4-BE49-F238E27FC236}">
                    <a16:creationId xmlns:a16="http://schemas.microsoft.com/office/drawing/2014/main" id="{2B4C9021-1897-44D9-A74F-9B5F687B5897}"/>
                  </a:ext>
                </a:extLst>
              </p:cNvPr>
              <p:cNvSpPr>
                <a:spLocks noChangeArrowheads="1"/>
              </p:cNvSpPr>
              <p:nvPr/>
            </p:nvSpPr>
            <p:spPr bwMode="auto">
              <a:xfrm>
                <a:off x="6728775" y="2870529"/>
                <a:ext cx="51078"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Oval 55">
                <a:extLst>
                  <a:ext uri="{FF2B5EF4-FFF2-40B4-BE49-F238E27FC236}">
                    <a16:creationId xmlns:a16="http://schemas.microsoft.com/office/drawing/2014/main" id="{B5F21A4B-A50B-4419-B187-844FF21D9617}"/>
                  </a:ext>
                </a:extLst>
              </p:cNvPr>
              <p:cNvSpPr>
                <a:spLocks noChangeArrowheads="1"/>
              </p:cNvSpPr>
              <p:nvPr/>
            </p:nvSpPr>
            <p:spPr bwMode="auto">
              <a:xfrm>
                <a:off x="6804446" y="2870529"/>
                <a:ext cx="51078"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Oval 56">
                <a:extLst>
                  <a:ext uri="{FF2B5EF4-FFF2-40B4-BE49-F238E27FC236}">
                    <a16:creationId xmlns:a16="http://schemas.microsoft.com/office/drawing/2014/main" id="{2F616F76-E49E-4EB6-8978-45381C3FE438}"/>
                  </a:ext>
                </a:extLst>
              </p:cNvPr>
              <p:cNvSpPr>
                <a:spLocks noChangeArrowheads="1"/>
              </p:cNvSpPr>
              <p:nvPr/>
            </p:nvSpPr>
            <p:spPr bwMode="auto">
              <a:xfrm>
                <a:off x="6880118" y="2870529"/>
                <a:ext cx="51078"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57">
                <a:extLst>
                  <a:ext uri="{FF2B5EF4-FFF2-40B4-BE49-F238E27FC236}">
                    <a16:creationId xmlns:a16="http://schemas.microsoft.com/office/drawing/2014/main" id="{06A7F911-B323-4959-BBAA-78A1BDC54129}"/>
                  </a:ext>
                </a:extLst>
              </p:cNvPr>
              <p:cNvSpPr>
                <a:spLocks/>
              </p:cNvSpPr>
              <p:nvPr/>
            </p:nvSpPr>
            <p:spPr bwMode="auto">
              <a:xfrm>
                <a:off x="6501759" y="2946200"/>
                <a:ext cx="51078" cy="51078"/>
              </a:xfrm>
              <a:custGeom>
                <a:avLst/>
                <a:gdLst>
                  <a:gd name="T0" fmla="*/ 20 w 41"/>
                  <a:gd name="T1" fmla="*/ 40 h 40"/>
                  <a:gd name="T2" fmla="*/ 0 w 41"/>
                  <a:gd name="T3" fmla="*/ 20 h 40"/>
                  <a:gd name="T4" fmla="*/ 20 w 41"/>
                  <a:gd name="T5" fmla="*/ 0 h 40"/>
                  <a:gd name="T6" fmla="*/ 41 w 41"/>
                  <a:gd name="T7" fmla="*/ 20 h 40"/>
                  <a:gd name="T8" fmla="*/ 20 w 41"/>
                  <a:gd name="T9" fmla="*/ 40 h 40"/>
                </a:gdLst>
                <a:ahLst/>
                <a:cxnLst>
                  <a:cxn ang="0">
                    <a:pos x="T0" y="T1"/>
                  </a:cxn>
                  <a:cxn ang="0">
                    <a:pos x="T2" y="T3"/>
                  </a:cxn>
                  <a:cxn ang="0">
                    <a:pos x="T4" y="T5"/>
                  </a:cxn>
                  <a:cxn ang="0">
                    <a:pos x="T6" y="T7"/>
                  </a:cxn>
                  <a:cxn ang="0">
                    <a:pos x="T8" y="T9"/>
                  </a:cxn>
                </a:cxnLst>
                <a:rect l="0" t="0" r="r" b="b"/>
                <a:pathLst>
                  <a:path w="41" h="40">
                    <a:moveTo>
                      <a:pt x="20" y="40"/>
                    </a:moveTo>
                    <a:cubicBezTo>
                      <a:pt x="9" y="40"/>
                      <a:pt x="0" y="31"/>
                      <a:pt x="0" y="20"/>
                    </a:cubicBezTo>
                    <a:cubicBezTo>
                      <a:pt x="0" y="9"/>
                      <a:pt x="9" y="0"/>
                      <a:pt x="20" y="0"/>
                    </a:cubicBezTo>
                    <a:cubicBezTo>
                      <a:pt x="32" y="0"/>
                      <a:pt x="41" y="9"/>
                      <a:pt x="41" y="20"/>
                    </a:cubicBezTo>
                    <a:cubicBezTo>
                      <a:pt x="41" y="31"/>
                      <a:pt x="31" y="40"/>
                      <a:pt x="20" y="40"/>
                    </a:cubicBezTo>
                    <a:close/>
                  </a:path>
                </a:pathLst>
              </a:cu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Oval 58">
                <a:extLst>
                  <a:ext uri="{FF2B5EF4-FFF2-40B4-BE49-F238E27FC236}">
                    <a16:creationId xmlns:a16="http://schemas.microsoft.com/office/drawing/2014/main" id="{AF69BCC6-A26B-408A-9231-558C53EA6754}"/>
                  </a:ext>
                </a:extLst>
              </p:cNvPr>
              <p:cNvSpPr>
                <a:spLocks noChangeArrowheads="1"/>
              </p:cNvSpPr>
              <p:nvPr/>
            </p:nvSpPr>
            <p:spPr bwMode="auto">
              <a:xfrm>
                <a:off x="6579323" y="2946200"/>
                <a:ext cx="49187"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Oval 59">
                <a:extLst>
                  <a:ext uri="{FF2B5EF4-FFF2-40B4-BE49-F238E27FC236}">
                    <a16:creationId xmlns:a16="http://schemas.microsoft.com/office/drawing/2014/main" id="{3D38FDCC-2B63-430D-8A56-5C29B50DC84D}"/>
                  </a:ext>
                </a:extLst>
              </p:cNvPr>
              <p:cNvSpPr>
                <a:spLocks noChangeArrowheads="1"/>
              </p:cNvSpPr>
              <p:nvPr/>
            </p:nvSpPr>
            <p:spPr bwMode="auto">
              <a:xfrm>
                <a:off x="6654995" y="2946200"/>
                <a:ext cx="49187"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60">
                <a:extLst>
                  <a:ext uri="{FF2B5EF4-FFF2-40B4-BE49-F238E27FC236}">
                    <a16:creationId xmlns:a16="http://schemas.microsoft.com/office/drawing/2014/main" id="{10715909-F7FA-4E91-8A8D-C14FD3CCC1A6}"/>
                  </a:ext>
                </a:extLst>
              </p:cNvPr>
              <p:cNvSpPr>
                <a:spLocks/>
              </p:cNvSpPr>
              <p:nvPr/>
            </p:nvSpPr>
            <p:spPr bwMode="auto">
              <a:xfrm>
                <a:off x="6501759" y="3021871"/>
                <a:ext cx="51078" cy="51078"/>
              </a:xfrm>
              <a:custGeom>
                <a:avLst/>
                <a:gdLst>
                  <a:gd name="T0" fmla="*/ 20 w 41"/>
                  <a:gd name="T1" fmla="*/ 40 h 40"/>
                  <a:gd name="T2" fmla="*/ 0 w 41"/>
                  <a:gd name="T3" fmla="*/ 20 h 40"/>
                  <a:gd name="T4" fmla="*/ 20 w 41"/>
                  <a:gd name="T5" fmla="*/ 0 h 40"/>
                  <a:gd name="T6" fmla="*/ 41 w 41"/>
                  <a:gd name="T7" fmla="*/ 20 h 40"/>
                  <a:gd name="T8" fmla="*/ 20 w 41"/>
                  <a:gd name="T9" fmla="*/ 40 h 40"/>
                </a:gdLst>
                <a:ahLst/>
                <a:cxnLst>
                  <a:cxn ang="0">
                    <a:pos x="T0" y="T1"/>
                  </a:cxn>
                  <a:cxn ang="0">
                    <a:pos x="T2" y="T3"/>
                  </a:cxn>
                  <a:cxn ang="0">
                    <a:pos x="T4" y="T5"/>
                  </a:cxn>
                  <a:cxn ang="0">
                    <a:pos x="T6" y="T7"/>
                  </a:cxn>
                  <a:cxn ang="0">
                    <a:pos x="T8" y="T9"/>
                  </a:cxn>
                </a:cxnLst>
                <a:rect l="0" t="0" r="r" b="b"/>
                <a:pathLst>
                  <a:path w="41" h="40">
                    <a:moveTo>
                      <a:pt x="20" y="40"/>
                    </a:moveTo>
                    <a:cubicBezTo>
                      <a:pt x="9" y="40"/>
                      <a:pt x="0" y="31"/>
                      <a:pt x="0" y="20"/>
                    </a:cubicBezTo>
                    <a:cubicBezTo>
                      <a:pt x="0" y="9"/>
                      <a:pt x="9" y="0"/>
                      <a:pt x="20" y="0"/>
                    </a:cubicBezTo>
                    <a:cubicBezTo>
                      <a:pt x="32" y="0"/>
                      <a:pt x="41" y="9"/>
                      <a:pt x="41" y="20"/>
                    </a:cubicBezTo>
                    <a:cubicBezTo>
                      <a:pt x="41" y="31"/>
                      <a:pt x="31" y="40"/>
                      <a:pt x="20" y="40"/>
                    </a:cubicBezTo>
                    <a:close/>
                  </a:path>
                </a:pathLst>
              </a:cu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Oval 61">
                <a:extLst>
                  <a:ext uri="{FF2B5EF4-FFF2-40B4-BE49-F238E27FC236}">
                    <a16:creationId xmlns:a16="http://schemas.microsoft.com/office/drawing/2014/main" id="{1178A78F-E314-46A0-815D-22F4587A1A12}"/>
                  </a:ext>
                </a:extLst>
              </p:cNvPr>
              <p:cNvSpPr>
                <a:spLocks noChangeArrowheads="1"/>
              </p:cNvSpPr>
              <p:nvPr/>
            </p:nvSpPr>
            <p:spPr bwMode="auto">
              <a:xfrm>
                <a:off x="6579323" y="3021871"/>
                <a:ext cx="49187"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Oval 62">
                <a:extLst>
                  <a:ext uri="{FF2B5EF4-FFF2-40B4-BE49-F238E27FC236}">
                    <a16:creationId xmlns:a16="http://schemas.microsoft.com/office/drawing/2014/main" id="{DE0AA677-DFCB-4543-A032-D5C1EF8839E0}"/>
                  </a:ext>
                </a:extLst>
              </p:cNvPr>
              <p:cNvSpPr>
                <a:spLocks noChangeArrowheads="1"/>
              </p:cNvSpPr>
              <p:nvPr/>
            </p:nvSpPr>
            <p:spPr bwMode="auto">
              <a:xfrm>
                <a:off x="6654995" y="3021871"/>
                <a:ext cx="49187"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63">
                <a:extLst>
                  <a:ext uri="{FF2B5EF4-FFF2-40B4-BE49-F238E27FC236}">
                    <a16:creationId xmlns:a16="http://schemas.microsoft.com/office/drawing/2014/main" id="{E34B6806-A8D0-41F0-B1F3-54DF251DCFA7}"/>
                  </a:ext>
                </a:extLst>
              </p:cNvPr>
              <p:cNvSpPr>
                <a:spLocks/>
              </p:cNvSpPr>
              <p:nvPr/>
            </p:nvSpPr>
            <p:spPr bwMode="auto">
              <a:xfrm>
                <a:off x="6501759" y="3097543"/>
                <a:ext cx="51078" cy="51078"/>
              </a:xfrm>
              <a:custGeom>
                <a:avLst/>
                <a:gdLst>
                  <a:gd name="T0" fmla="*/ 20 w 41"/>
                  <a:gd name="T1" fmla="*/ 41 h 41"/>
                  <a:gd name="T2" fmla="*/ 0 w 41"/>
                  <a:gd name="T3" fmla="*/ 20 h 41"/>
                  <a:gd name="T4" fmla="*/ 20 w 41"/>
                  <a:gd name="T5" fmla="*/ 0 h 41"/>
                  <a:gd name="T6" fmla="*/ 41 w 41"/>
                  <a:gd name="T7" fmla="*/ 20 h 41"/>
                  <a:gd name="T8" fmla="*/ 20 w 41"/>
                  <a:gd name="T9" fmla="*/ 41 h 41"/>
                </a:gdLst>
                <a:ahLst/>
                <a:cxnLst>
                  <a:cxn ang="0">
                    <a:pos x="T0" y="T1"/>
                  </a:cxn>
                  <a:cxn ang="0">
                    <a:pos x="T2" y="T3"/>
                  </a:cxn>
                  <a:cxn ang="0">
                    <a:pos x="T4" y="T5"/>
                  </a:cxn>
                  <a:cxn ang="0">
                    <a:pos x="T6" y="T7"/>
                  </a:cxn>
                  <a:cxn ang="0">
                    <a:pos x="T8" y="T9"/>
                  </a:cxn>
                </a:cxnLst>
                <a:rect l="0" t="0" r="r" b="b"/>
                <a:pathLst>
                  <a:path w="41" h="41">
                    <a:moveTo>
                      <a:pt x="20" y="41"/>
                    </a:moveTo>
                    <a:cubicBezTo>
                      <a:pt x="9" y="41"/>
                      <a:pt x="0" y="32"/>
                      <a:pt x="0" y="20"/>
                    </a:cubicBezTo>
                    <a:cubicBezTo>
                      <a:pt x="0" y="9"/>
                      <a:pt x="9" y="0"/>
                      <a:pt x="20" y="0"/>
                    </a:cubicBezTo>
                    <a:cubicBezTo>
                      <a:pt x="32" y="0"/>
                      <a:pt x="41" y="9"/>
                      <a:pt x="41" y="20"/>
                    </a:cubicBezTo>
                    <a:cubicBezTo>
                      <a:pt x="41" y="32"/>
                      <a:pt x="31" y="41"/>
                      <a:pt x="20" y="41"/>
                    </a:cubicBezTo>
                    <a:close/>
                  </a:path>
                </a:pathLst>
              </a:cu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Oval 64">
                <a:extLst>
                  <a:ext uri="{FF2B5EF4-FFF2-40B4-BE49-F238E27FC236}">
                    <a16:creationId xmlns:a16="http://schemas.microsoft.com/office/drawing/2014/main" id="{9339D6E6-BD0E-41DC-BED4-DD7AEB32F4BD}"/>
                  </a:ext>
                </a:extLst>
              </p:cNvPr>
              <p:cNvSpPr>
                <a:spLocks noChangeArrowheads="1"/>
              </p:cNvSpPr>
              <p:nvPr/>
            </p:nvSpPr>
            <p:spPr bwMode="auto">
              <a:xfrm>
                <a:off x="6579323" y="3097543"/>
                <a:ext cx="49187"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Oval 65">
                <a:extLst>
                  <a:ext uri="{FF2B5EF4-FFF2-40B4-BE49-F238E27FC236}">
                    <a16:creationId xmlns:a16="http://schemas.microsoft.com/office/drawing/2014/main" id="{1415499C-5AA0-4EC1-B33E-005397804C53}"/>
                  </a:ext>
                </a:extLst>
              </p:cNvPr>
              <p:cNvSpPr>
                <a:spLocks noChangeArrowheads="1"/>
              </p:cNvSpPr>
              <p:nvPr/>
            </p:nvSpPr>
            <p:spPr bwMode="auto">
              <a:xfrm>
                <a:off x="6654995" y="3097543"/>
                <a:ext cx="49187"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66">
                <a:extLst>
                  <a:ext uri="{FF2B5EF4-FFF2-40B4-BE49-F238E27FC236}">
                    <a16:creationId xmlns:a16="http://schemas.microsoft.com/office/drawing/2014/main" id="{FB26FE96-3213-4A8D-A91A-3BECE8DDB602}"/>
                  </a:ext>
                </a:extLst>
              </p:cNvPr>
              <p:cNvSpPr>
                <a:spLocks noEditPoints="1"/>
              </p:cNvSpPr>
              <p:nvPr/>
            </p:nvSpPr>
            <p:spPr bwMode="auto">
              <a:xfrm>
                <a:off x="6730666" y="2946200"/>
                <a:ext cx="225124" cy="227014"/>
              </a:xfrm>
              <a:custGeom>
                <a:avLst/>
                <a:gdLst>
                  <a:gd name="T0" fmla="*/ 181 w 181"/>
                  <a:gd name="T1" fmla="*/ 169 h 183"/>
                  <a:gd name="T2" fmla="*/ 123 w 181"/>
                  <a:gd name="T3" fmla="*/ 111 h 183"/>
                  <a:gd name="T4" fmla="*/ 137 w 181"/>
                  <a:gd name="T5" fmla="*/ 69 h 183"/>
                  <a:gd name="T6" fmla="*/ 68 w 181"/>
                  <a:gd name="T7" fmla="*/ 0 h 183"/>
                  <a:gd name="T8" fmla="*/ 0 w 181"/>
                  <a:gd name="T9" fmla="*/ 69 h 183"/>
                  <a:gd name="T10" fmla="*/ 68 w 181"/>
                  <a:gd name="T11" fmla="*/ 138 h 183"/>
                  <a:gd name="T12" fmla="*/ 108 w 181"/>
                  <a:gd name="T13" fmla="*/ 125 h 183"/>
                  <a:gd name="T14" fmla="*/ 167 w 181"/>
                  <a:gd name="T15" fmla="*/ 183 h 183"/>
                  <a:gd name="T16" fmla="*/ 181 w 181"/>
                  <a:gd name="T17" fmla="*/ 169 h 183"/>
                  <a:gd name="T18" fmla="*/ 68 w 181"/>
                  <a:gd name="T19" fmla="*/ 118 h 183"/>
                  <a:gd name="T20" fmla="*/ 20 w 181"/>
                  <a:gd name="T21" fmla="*/ 69 h 183"/>
                  <a:gd name="T22" fmla="*/ 68 w 181"/>
                  <a:gd name="T23" fmla="*/ 21 h 183"/>
                  <a:gd name="T24" fmla="*/ 117 w 181"/>
                  <a:gd name="T25" fmla="*/ 69 h 183"/>
                  <a:gd name="T26" fmla="*/ 68 w 181"/>
                  <a:gd name="T27" fmla="*/ 11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1" h="183">
                    <a:moveTo>
                      <a:pt x="181" y="169"/>
                    </a:moveTo>
                    <a:cubicBezTo>
                      <a:pt x="123" y="111"/>
                      <a:pt x="123" y="111"/>
                      <a:pt x="123" y="111"/>
                    </a:cubicBezTo>
                    <a:cubicBezTo>
                      <a:pt x="132" y="99"/>
                      <a:pt x="137" y="85"/>
                      <a:pt x="137" y="69"/>
                    </a:cubicBezTo>
                    <a:cubicBezTo>
                      <a:pt x="137" y="31"/>
                      <a:pt x="106" y="0"/>
                      <a:pt x="68" y="0"/>
                    </a:cubicBezTo>
                    <a:cubicBezTo>
                      <a:pt x="30" y="0"/>
                      <a:pt x="0" y="31"/>
                      <a:pt x="0" y="69"/>
                    </a:cubicBezTo>
                    <a:cubicBezTo>
                      <a:pt x="0" y="107"/>
                      <a:pt x="30" y="138"/>
                      <a:pt x="68" y="138"/>
                    </a:cubicBezTo>
                    <a:cubicBezTo>
                      <a:pt x="83" y="138"/>
                      <a:pt x="97" y="133"/>
                      <a:pt x="108" y="125"/>
                    </a:cubicBezTo>
                    <a:cubicBezTo>
                      <a:pt x="167" y="183"/>
                      <a:pt x="167" y="183"/>
                      <a:pt x="167" y="183"/>
                    </a:cubicBezTo>
                    <a:lnTo>
                      <a:pt x="181" y="169"/>
                    </a:lnTo>
                    <a:close/>
                    <a:moveTo>
                      <a:pt x="68" y="118"/>
                    </a:moveTo>
                    <a:cubicBezTo>
                      <a:pt x="42" y="118"/>
                      <a:pt x="20" y="96"/>
                      <a:pt x="20" y="69"/>
                    </a:cubicBezTo>
                    <a:cubicBezTo>
                      <a:pt x="20" y="42"/>
                      <a:pt x="42" y="21"/>
                      <a:pt x="68" y="21"/>
                    </a:cubicBezTo>
                    <a:cubicBezTo>
                      <a:pt x="95" y="21"/>
                      <a:pt x="117" y="42"/>
                      <a:pt x="117" y="69"/>
                    </a:cubicBezTo>
                    <a:cubicBezTo>
                      <a:pt x="117" y="96"/>
                      <a:pt x="95" y="118"/>
                      <a:pt x="68" y="118"/>
                    </a:cubicBezTo>
                    <a:close/>
                  </a:path>
                </a:pathLst>
              </a:custGeom>
              <a:solidFill>
                <a:srgbClr val="50E6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12" name="Group 111">
            <a:extLst>
              <a:ext uri="{FF2B5EF4-FFF2-40B4-BE49-F238E27FC236}">
                <a16:creationId xmlns:a16="http://schemas.microsoft.com/office/drawing/2014/main" id="{C1892FD1-F54A-4B3F-9A8C-7C4DD9098073}"/>
              </a:ext>
            </a:extLst>
          </p:cNvPr>
          <p:cNvGrpSpPr/>
          <p:nvPr/>
        </p:nvGrpSpPr>
        <p:grpSpPr>
          <a:xfrm>
            <a:off x="9064476" y="2269080"/>
            <a:ext cx="2723448" cy="2296239"/>
            <a:chOff x="8784209" y="2547860"/>
            <a:chExt cx="2723448" cy="2296239"/>
          </a:xfrm>
        </p:grpSpPr>
        <p:sp>
          <p:nvSpPr>
            <p:cNvPr id="113" name="Text Placeholder 3">
              <a:extLst>
                <a:ext uri="{FF2B5EF4-FFF2-40B4-BE49-F238E27FC236}">
                  <a16:creationId xmlns:a16="http://schemas.microsoft.com/office/drawing/2014/main" id="{7F953A88-E5C2-4CD6-A478-0B3E775147B3}"/>
                </a:ext>
              </a:extLst>
            </p:cNvPr>
            <p:cNvSpPr txBox="1">
              <a:spLocks/>
            </p:cNvSpPr>
            <p:nvPr/>
          </p:nvSpPr>
          <p:spPr>
            <a:xfrm>
              <a:off x="8784209" y="3576679"/>
              <a:ext cx="2723448" cy="126742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100" b="1" i="0" kern="1200">
                  <a:solidFill>
                    <a:srgbClr val="0078D4"/>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600" b="1" i="0" u="none" strike="noStrike" kern="1200" cap="none" spc="120" normalizeH="0" baseline="0" noProof="0">
                  <a:ln>
                    <a:noFill/>
                  </a:ln>
                  <a:solidFill>
                    <a:schemeClr val="tx1"/>
                  </a:solidFill>
                  <a:effectLst/>
                  <a:uLnTx/>
                  <a:uFillTx/>
                  <a:latin typeface="Segoe UI Semibold" panose="020B0502040204020203" pitchFamily="34" charset="0"/>
                  <a:ea typeface="+mn-ea"/>
                  <a:cs typeface="Segoe UI Semibold" panose="020B0502040204020203" pitchFamily="34" charset="0"/>
                </a:rPr>
                <a:t>Gain insight into     data use              across the estate</a:t>
              </a:r>
            </a:p>
          </p:txBody>
        </p:sp>
        <p:grpSp>
          <p:nvGrpSpPr>
            <p:cNvPr id="114" name="Group 113">
              <a:extLst>
                <a:ext uri="{FF2B5EF4-FFF2-40B4-BE49-F238E27FC236}">
                  <a16:creationId xmlns:a16="http://schemas.microsoft.com/office/drawing/2014/main" id="{C0B48663-03C7-40AB-BD59-E3E086E133B1}"/>
                </a:ext>
              </a:extLst>
            </p:cNvPr>
            <p:cNvGrpSpPr>
              <a:grpSpLocks noChangeAspect="1"/>
            </p:cNvGrpSpPr>
            <p:nvPr/>
          </p:nvGrpSpPr>
          <p:grpSpPr>
            <a:xfrm>
              <a:off x="9912477" y="2547860"/>
              <a:ext cx="466912" cy="576232"/>
              <a:chOff x="1980078" y="253998"/>
              <a:chExt cx="3830386" cy="4727197"/>
            </a:xfrm>
            <a:solidFill>
              <a:srgbClr val="50E6FF"/>
            </a:solidFill>
          </p:grpSpPr>
          <p:sp>
            <p:nvSpPr>
              <p:cNvPr id="115" name="Rectangle 27">
                <a:extLst>
                  <a:ext uri="{FF2B5EF4-FFF2-40B4-BE49-F238E27FC236}">
                    <a16:creationId xmlns:a16="http://schemas.microsoft.com/office/drawing/2014/main" id="{75746210-6609-43EF-A275-1860D8A96ABD}"/>
                  </a:ext>
                </a:extLst>
              </p:cNvPr>
              <p:cNvSpPr>
                <a:spLocks noChangeArrowheads="1"/>
              </p:cNvSpPr>
              <p:nvPr/>
            </p:nvSpPr>
            <p:spPr bwMode="auto">
              <a:xfrm>
                <a:off x="1980078" y="2169196"/>
                <a:ext cx="3830386" cy="2811999"/>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6" name="Freeform 29">
                <a:extLst>
                  <a:ext uri="{FF2B5EF4-FFF2-40B4-BE49-F238E27FC236}">
                    <a16:creationId xmlns:a16="http://schemas.microsoft.com/office/drawing/2014/main" id="{B2268CD1-A9D7-47FC-87A6-4D6DD41E2EB4}"/>
                  </a:ext>
                </a:extLst>
              </p:cNvPr>
              <p:cNvSpPr>
                <a:spLocks/>
              </p:cNvSpPr>
              <p:nvPr/>
            </p:nvSpPr>
            <p:spPr bwMode="auto">
              <a:xfrm>
                <a:off x="3454477" y="2913999"/>
                <a:ext cx="881597" cy="881598"/>
              </a:xfrm>
              <a:custGeom>
                <a:avLst/>
                <a:gdLst>
                  <a:gd name="T0" fmla="*/ 256 w 256"/>
                  <a:gd name="T1" fmla="*/ 127 h 256"/>
                  <a:gd name="T2" fmla="*/ 256 w 256"/>
                  <a:gd name="T3" fmla="*/ 129 h 256"/>
                  <a:gd name="T4" fmla="*/ 129 w 256"/>
                  <a:gd name="T5" fmla="*/ 256 h 256"/>
                  <a:gd name="T6" fmla="*/ 127 w 256"/>
                  <a:gd name="T7" fmla="*/ 256 h 256"/>
                  <a:gd name="T8" fmla="*/ 0 w 256"/>
                  <a:gd name="T9" fmla="*/ 129 h 256"/>
                  <a:gd name="T10" fmla="*/ 0 w 256"/>
                  <a:gd name="T11" fmla="*/ 127 h 256"/>
                  <a:gd name="T12" fmla="*/ 127 w 256"/>
                  <a:gd name="T13" fmla="*/ 0 h 256"/>
                  <a:gd name="T14" fmla="*/ 129 w 256"/>
                  <a:gd name="T15" fmla="*/ 0 h 256"/>
                  <a:gd name="T16" fmla="*/ 256 w 256"/>
                  <a:gd name="T17" fmla="*/ 12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256">
                    <a:moveTo>
                      <a:pt x="256" y="127"/>
                    </a:moveTo>
                    <a:cubicBezTo>
                      <a:pt x="256" y="129"/>
                      <a:pt x="256" y="129"/>
                      <a:pt x="256" y="129"/>
                    </a:cubicBezTo>
                    <a:cubicBezTo>
                      <a:pt x="256" y="199"/>
                      <a:pt x="199" y="256"/>
                      <a:pt x="129" y="256"/>
                    </a:cubicBezTo>
                    <a:cubicBezTo>
                      <a:pt x="127" y="256"/>
                      <a:pt x="127" y="256"/>
                      <a:pt x="127" y="256"/>
                    </a:cubicBezTo>
                    <a:cubicBezTo>
                      <a:pt x="57" y="256"/>
                      <a:pt x="0" y="199"/>
                      <a:pt x="0" y="129"/>
                    </a:cubicBezTo>
                    <a:cubicBezTo>
                      <a:pt x="0" y="127"/>
                      <a:pt x="0" y="127"/>
                      <a:pt x="0" y="127"/>
                    </a:cubicBezTo>
                    <a:cubicBezTo>
                      <a:pt x="0" y="57"/>
                      <a:pt x="57" y="0"/>
                      <a:pt x="127" y="0"/>
                    </a:cubicBezTo>
                    <a:cubicBezTo>
                      <a:pt x="129" y="0"/>
                      <a:pt x="129" y="0"/>
                      <a:pt x="129" y="0"/>
                    </a:cubicBezTo>
                    <a:cubicBezTo>
                      <a:pt x="199" y="0"/>
                      <a:pt x="256" y="57"/>
                      <a:pt x="256" y="127"/>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7" name="Freeform 30">
                <a:extLst>
                  <a:ext uri="{FF2B5EF4-FFF2-40B4-BE49-F238E27FC236}">
                    <a16:creationId xmlns:a16="http://schemas.microsoft.com/office/drawing/2014/main" id="{EDC28118-7F2E-489A-9FCD-AA72C62C6995}"/>
                  </a:ext>
                </a:extLst>
              </p:cNvPr>
              <p:cNvSpPr>
                <a:spLocks/>
              </p:cNvSpPr>
              <p:nvPr/>
            </p:nvSpPr>
            <p:spPr bwMode="auto">
              <a:xfrm>
                <a:off x="3667277" y="3354793"/>
                <a:ext cx="455998" cy="1033598"/>
              </a:xfrm>
              <a:custGeom>
                <a:avLst/>
                <a:gdLst>
                  <a:gd name="T0" fmla="*/ 64 w 128"/>
                  <a:gd name="T1" fmla="*/ 299 h 299"/>
                  <a:gd name="T2" fmla="*/ 63 w 128"/>
                  <a:gd name="T3" fmla="*/ 299 h 299"/>
                  <a:gd name="T4" fmla="*/ 0 w 128"/>
                  <a:gd name="T5" fmla="*/ 236 h 299"/>
                  <a:gd name="T6" fmla="*/ 0 w 128"/>
                  <a:gd name="T7" fmla="*/ 64 h 299"/>
                  <a:gd name="T8" fmla="*/ 63 w 128"/>
                  <a:gd name="T9" fmla="*/ 0 h 299"/>
                  <a:gd name="T10" fmla="*/ 64 w 128"/>
                  <a:gd name="T11" fmla="*/ 0 h 299"/>
                  <a:gd name="T12" fmla="*/ 128 w 128"/>
                  <a:gd name="T13" fmla="*/ 64 h 299"/>
                  <a:gd name="T14" fmla="*/ 128 w 128"/>
                  <a:gd name="T15" fmla="*/ 236 h 299"/>
                  <a:gd name="T16" fmla="*/ 64 w 128"/>
                  <a:gd name="T17"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299">
                    <a:moveTo>
                      <a:pt x="64" y="299"/>
                    </a:moveTo>
                    <a:cubicBezTo>
                      <a:pt x="63" y="299"/>
                      <a:pt x="63" y="299"/>
                      <a:pt x="63" y="299"/>
                    </a:cubicBezTo>
                    <a:cubicBezTo>
                      <a:pt x="28" y="299"/>
                      <a:pt x="0" y="271"/>
                      <a:pt x="0" y="236"/>
                    </a:cubicBezTo>
                    <a:cubicBezTo>
                      <a:pt x="0" y="64"/>
                      <a:pt x="0" y="64"/>
                      <a:pt x="0" y="64"/>
                    </a:cubicBezTo>
                    <a:cubicBezTo>
                      <a:pt x="0" y="29"/>
                      <a:pt x="28" y="0"/>
                      <a:pt x="63" y="0"/>
                    </a:cubicBezTo>
                    <a:cubicBezTo>
                      <a:pt x="64" y="0"/>
                      <a:pt x="64" y="0"/>
                      <a:pt x="64" y="0"/>
                    </a:cubicBezTo>
                    <a:cubicBezTo>
                      <a:pt x="100" y="0"/>
                      <a:pt x="128" y="29"/>
                      <a:pt x="128" y="64"/>
                    </a:cubicBezTo>
                    <a:cubicBezTo>
                      <a:pt x="128" y="236"/>
                      <a:pt x="128" y="236"/>
                      <a:pt x="128" y="236"/>
                    </a:cubicBezTo>
                    <a:cubicBezTo>
                      <a:pt x="128" y="271"/>
                      <a:pt x="100" y="299"/>
                      <a:pt x="64" y="299"/>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41">
                <a:extLst>
                  <a:ext uri="{FF2B5EF4-FFF2-40B4-BE49-F238E27FC236}">
                    <a16:creationId xmlns:a16="http://schemas.microsoft.com/office/drawing/2014/main" id="{27BA4FE3-08BC-417D-B63D-8A809C4C3A20}"/>
                  </a:ext>
                </a:extLst>
              </p:cNvPr>
              <p:cNvSpPr/>
              <p:nvPr/>
            </p:nvSpPr>
            <p:spPr bwMode="auto">
              <a:xfrm>
                <a:off x="2420880" y="253998"/>
                <a:ext cx="2948790" cy="2423888"/>
              </a:xfrm>
              <a:custGeom>
                <a:avLst/>
                <a:gdLst>
                  <a:gd name="connsiteX0" fmla="*/ 1474395 w 2948790"/>
                  <a:gd name="connsiteY0" fmla="*/ 0 h 2423888"/>
                  <a:gd name="connsiteX1" fmla="*/ 2948790 w 2948790"/>
                  <a:gd name="connsiteY1" fmla="*/ 1474395 h 2423888"/>
                  <a:gd name="connsiteX2" fmla="*/ 2948790 w 2948790"/>
                  <a:gd name="connsiteY2" fmla="*/ 2423888 h 2423888"/>
                  <a:gd name="connsiteX3" fmla="*/ 2505425 w 2948790"/>
                  <a:gd name="connsiteY3" fmla="*/ 2423888 h 2423888"/>
                  <a:gd name="connsiteX4" fmla="*/ 2506265 w 2948790"/>
                  <a:gd name="connsiteY4" fmla="*/ 1475461 h 2423888"/>
                  <a:gd name="connsiteX5" fmla="*/ 1474395 w 2948790"/>
                  <a:gd name="connsiteY5" fmla="*/ 443591 h 2423888"/>
                  <a:gd name="connsiteX6" fmla="*/ 442525 w 2948790"/>
                  <a:gd name="connsiteY6" fmla="*/ 1475461 h 2423888"/>
                  <a:gd name="connsiteX7" fmla="*/ 442525 w 2948790"/>
                  <a:gd name="connsiteY7" fmla="*/ 2423888 h 2423888"/>
                  <a:gd name="connsiteX8" fmla="*/ 0 w 2948790"/>
                  <a:gd name="connsiteY8" fmla="*/ 2423888 h 2423888"/>
                  <a:gd name="connsiteX9" fmla="*/ 0 w 2948790"/>
                  <a:gd name="connsiteY9" fmla="*/ 1474395 h 2423888"/>
                  <a:gd name="connsiteX10" fmla="*/ 1474395 w 2948790"/>
                  <a:gd name="connsiteY10" fmla="*/ 0 h 24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8790" h="2423888">
                    <a:moveTo>
                      <a:pt x="1474395" y="0"/>
                    </a:moveTo>
                    <a:cubicBezTo>
                      <a:pt x="2288681" y="0"/>
                      <a:pt x="2948790" y="660109"/>
                      <a:pt x="2948790" y="1474395"/>
                    </a:cubicBezTo>
                    <a:lnTo>
                      <a:pt x="2948790" y="2423888"/>
                    </a:lnTo>
                    <a:lnTo>
                      <a:pt x="2505425" y="2423888"/>
                    </a:lnTo>
                    <a:lnTo>
                      <a:pt x="2506265" y="1475461"/>
                    </a:lnTo>
                    <a:cubicBezTo>
                      <a:pt x="2506265" y="905575"/>
                      <a:pt x="2044281" y="443591"/>
                      <a:pt x="1474395" y="443591"/>
                    </a:cubicBezTo>
                    <a:cubicBezTo>
                      <a:pt x="904509" y="443591"/>
                      <a:pt x="442525" y="905575"/>
                      <a:pt x="442525" y="1475461"/>
                    </a:cubicBezTo>
                    <a:lnTo>
                      <a:pt x="442525" y="2423888"/>
                    </a:lnTo>
                    <a:lnTo>
                      <a:pt x="0" y="2423888"/>
                    </a:lnTo>
                    <a:lnTo>
                      <a:pt x="0" y="1474395"/>
                    </a:lnTo>
                    <a:cubicBezTo>
                      <a:pt x="0" y="660109"/>
                      <a:pt x="660109" y="0"/>
                      <a:pt x="1474395" y="0"/>
                    </a:cubicBezTo>
                    <a:close/>
                  </a:path>
                </a:pathLst>
              </a:cu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68792863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FC18-B471-2244-A0BD-3D0FF2D40506}"/>
              </a:ext>
            </a:extLst>
          </p:cNvPr>
          <p:cNvSpPr>
            <a:spLocks noGrp="1"/>
          </p:cNvSpPr>
          <p:nvPr>
            <p:ph type="title"/>
          </p:nvPr>
        </p:nvSpPr>
        <p:spPr/>
        <p:txBody>
          <a:bodyPr/>
          <a:lstStyle/>
          <a:p>
            <a:r>
              <a:rPr lang="en-US"/>
              <a:t>Azure Purview enables unified data governance</a:t>
            </a:r>
          </a:p>
        </p:txBody>
      </p:sp>
      <p:sp>
        <p:nvSpPr>
          <p:cNvPr id="51" name="Rectangle 50">
            <a:extLst>
              <a:ext uri="{FF2B5EF4-FFF2-40B4-BE49-F238E27FC236}">
                <a16:creationId xmlns:a16="http://schemas.microsoft.com/office/drawing/2014/main" id="{9D726D38-FCBD-4903-B20D-DC8C90AECF51}"/>
              </a:ext>
            </a:extLst>
          </p:cNvPr>
          <p:cNvSpPr/>
          <p:nvPr/>
        </p:nvSpPr>
        <p:spPr bwMode="auto">
          <a:xfrm>
            <a:off x="682354" y="1570591"/>
            <a:ext cx="7804867" cy="3716818"/>
          </a:xfrm>
          <a:prstGeom prst="rect">
            <a:avLst/>
          </a:prstGeom>
          <a:solidFill>
            <a:srgbClr val="0078D4"/>
          </a:solidFill>
          <a:ln w="9525"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82828" tIns="45706" rIns="182828" bIns="146263"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gradFill>
                <a:gsLst>
                  <a:gs pos="2917">
                    <a:srgbClr val="FFFFFF"/>
                  </a:gs>
                  <a:gs pos="30000">
                    <a:srgbClr val="FFFFFF"/>
                  </a:gs>
                </a:gsLst>
                <a:lin ang="5400000" scaled="0"/>
              </a:gradFill>
              <a:effectLst/>
              <a:uLnTx/>
              <a:uFillTx/>
              <a:latin typeface="Segoe UI Semibold"/>
              <a:ea typeface="+mj-ea"/>
              <a:cs typeface="+mj-cs"/>
            </a:endParaRPr>
          </a:p>
        </p:txBody>
      </p:sp>
      <p:sp>
        <p:nvSpPr>
          <p:cNvPr id="52" name="Rectangle 51">
            <a:extLst>
              <a:ext uri="{FF2B5EF4-FFF2-40B4-BE49-F238E27FC236}">
                <a16:creationId xmlns:a16="http://schemas.microsoft.com/office/drawing/2014/main" id="{79EA6500-E921-4F7F-971C-06CF533B9479}"/>
              </a:ext>
            </a:extLst>
          </p:cNvPr>
          <p:cNvSpPr/>
          <p:nvPr/>
        </p:nvSpPr>
        <p:spPr>
          <a:xfrm>
            <a:off x="2647978" y="4166028"/>
            <a:ext cx="1105848" cy="264061"/>
          </a:xfrm>
          <a:prstGeom prst="rect">
            <a:avLst/>
          </a:prstGeom>
        </p:spPr>
        <p:txBody>
          <a:bodyPr wrap="square" lIns="0">
            <a:noAutofit/>
          </a:bodyPr>
          <a:lstStyle/>
          <a:p>
            <a:pPr marL="0" marR="0" lvl="0" indent="0" algn="ctr" defTabSz="931935"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53" name="Rectangle 52">
            <a:extLst>
              <a:ext uri="{FF2B5EF4-FFF2-40B4-BE49-F238E27FC236}">
                <a16:creationId xmlns:a16="http://schemas.microsoft.com/office/drawing/2014/main" id="{BBC2CFC3-22AF-4E7F-B221-706A43A8640C}"/>
              </a:ext>
            </a:extLst>
          </p:cNvPr>
          <p:cNvSpPr/>
          <p:nvPr/>
        </p:nvSpPr>
        <p:spPr bwMode="auto">
          <a:xfrm>
            <a:off x="777485" y="3943705"/>
            <a:ext cx="7570041" cy="1219852"/>
          </a:xfrm>
          <a:prstGeom prst="rect">
            <a:avLst/>
          </a:prstGeom>
          <a:solidFill>
            <a:srgbClr val="FFFFFF"/>
          </a:solidFill>
          <a:ln w="10795" cap="flat" cmpd="sng" algn="ctr">
            <a:noFill/>
            <a:prstDash val="solid"/>
          </a:ln>
          <a:effectLst/>
        </p:spPr>
        <p:txBody>
          <a:bodyPr vert="horz" wrap="square" lIns="0" tIns="46623" rIns="0" bIns="46623" numCol="1" rtlCol="0" anchor="ctr" anchorCtr="0" compatLnSpc="1">
            <a:prstTxWarp prst="textNoShape">
              <a:avLst/>
            </a:prstTxWarp>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Semibold"/>
              <a:ea typeface="+mn-ea"/>
              <a:cs typeface="+mn-cs"/>
            </a:endParaRPr>
          </a:p>
          <a:p>
            <a:pPr algn="ctr" defTabSz="932114" fontAlgn="base">
              <a:spcBef>
                <a:spcPct val="0"/>
              </a:spcBef>
              <a:spcAft>
                <a:spcPct val="0"/>
              </a:spcAft>
              <a:defRPr/>
            </a:pPr>
            <a:endParaRPr kumimoji="0" lang="en-US" sz="1400" b="0" i="0" u="none" strike="noStrike" kern="1200" cap="none" spc="0" normalizeH="0" baseline="0" noProof="0">
              <a:ln>
                <a:noFill/>
              </a:ln>
              <a:effectLst/>
              <a:uLnTx/>
              <a:uFillTx/>
              <a:latin typeface="Segoe UI Semibold"/>
              <a:ea typeface="+mn-ea"/>
              <a:cs typeface="Segoe UI" pitchFamily="34" charset="0"/>
            </a:endParaRPr>
          </a:p>
          <a:p>
            <a:pPr algn="ctr" defTabSz="932114" fontAlgn="base">
              <a:spcBef>
                <a:spcPct val="0"/>
              </a:spcBef>
              <a:spcAft>
                <a:spcPct val="0"/>
              </a:spcAft>
              <a:defRPr/>
            </a:pPr>
            <a:r>
              <a:rPr kumimoji="0" lang="en-US" sz="1400" b="0" i="0" u="none" strike="noStrike" kern="1200" cap="none" spc="0" normalizeH="0" baseline="0" noProof="0">
                <a:ln>
                  <a:noFill/>
                </a:ln>
                <a:effectLst/>
                <a:uLnTx/>
                <a:uFillTx/>
                <a:latin typeface="Segoe UI Semibold"/>
                <a:ea typeface="+mn-ea"/>
                <a:cs typeface="Segoe UI" pitchFamily="34" charset="0"/>
              </a:rPr>
              <a:t>“Data Map” = Data Assets | Lineage | Classifications</a:t>
            </a:r>
          </a:p>
          <a:p>
            <a:pPr algn="ctr" defTabSz="932114" fontAlgn="base">
              <a:spcBef>
                <a:spcPct val="0"/>
              </a:spcBef>
              <a:spcAft>
                <a:spcPct val="0"/>
              </a:spcAft>
              <a:defRPr/>
            </a:pPr>
            <a:r>
              <a:rPr kumimoji="0" lang="en-US" sz="1400" b="0" i="0" u="none" strike="noStrike" kern="1200" cap="none" spc="0" normalizeH="0" baseline="0" noProof="0">
                <a:ln>
                  <a:noFill/>
                </a:ln>
                <a:effectLst/>
                <a:uLnTx/>
                <a:uFillTx/>
                <a:latin typeface="Segoe UI Semibold"/>
                <a:ea typeface="+mn-ea"/>
                <a:cs typeface="Segoe UI" pitchFamily="34" charset="0"/>
              </a:rPr>
              <a:t> </a:t>
            </a:r>
          </a:p>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Semibold"/>
              <a:ea typeface="+mn-ea"/>
              <a:cs typeface="+mn-cs"/>
            </a:endParaRPr>
          </a:p>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Semibold"/>
              <a:ea typeface="+mn-ea"/>
              <a:cs typeface="+mn-cs"/>
            </a:endParaRPr>
          </a:p>
        </p:txBody>
      </p:sp>
      <p:sp>
        <p:nvSpPr>
          <p:cNvPr id="54" name="Rectangle 53">
            <a:extLst>
              <a:ext uri="{FF2B5EF4-FFF2-40B4-BE49-F238E27FC236}">
                <a16:creationId xmlns:a16="http://schemas.microsoft.com/office/drawing/2014/main" id="{0982FDD8-B689-4ADD-A16D-5036005DF09A}"/>
              </a:ext>
            </a:extLst>
          </p:cNvPr>
          <p:cNvSpPr/>
          <p:nvPr/>
        </p:nvSpPr>
        <p:spPr bwMode="auto">
          <a:xfrm>
            <a:off x="959993" y="5589247"/>
            <a:ext cx="7883178" cy="492303"/>
          </a:xfrm>
          <a:prstGeom prst="rect">
            <a:avLst/>
          </a:prstGeom>
          <a:noFill/>
          <a:ln w="9525"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82828" tIns="146263" rIns="182828" bIns="146263" numCol="1" spcCol="0" rtlCol="0" fromWordArt="0" anchor="ctr" anchorCtr="0" forceAA="0" compatLnSpc="1">
            <a:prstTxWarp prst="textNoShape">
              <a:avLst/>
            </a:prstTxWarp>
            <a:noAutofit/>
          </a:bodyPr>
          <a:lstStyle/>
          <a:p>
            <a:pPr algn="ctr" defTabSz="932384">
              <a:spcAft>
                <a:spcPts val="400"/>
              </a:spcAft>
              <a:defRPr/>
            </a:pPr>
            <a:r>
              <a:rPr kumimoji="0" lang="en-US" sz="1600" b="0" i="0" u="none" strike="noStrike" kern="0" cap="none" spc="0" normalizeH="0" baseline="0" noProof="0">
                <a:ln>
                  <a:noFill/>
                </a:ln>
                <a:solidFill>
                  <a:srgbClr val="0078D4"/>
                </a:solidFill>
                <a:effectLst/>
                <a:uLnTx/>
                <a:uFillTx/>
                <a:latin typeface="Segoe UI Semibold"/>
                <a:ea typeface="+mj-ea"/>
                <a:cs typeface="Segoe UI"/>
              </a:rPr>
              <a:t>On-prem &amp; </a:t>
            </a:r>
            <a:r>
              <a:rPr lang="en-US" sz="1600" kern="0">
                <a:solidFill>
                  <a:srgbClr val="0078D4"/>
                </a:solidFill>
                <a:latin typeface="Segoe UI Semibold"/>
                <a:cs typeface="Segoe UI"/>
              </a:rPr>
              <a:t>Multi-cloud                                            </a:t>
            </a:r>
            <a:r>
              <a:rPr kumimoji="0" lang="en-US" sz="1600" b="0" i="0" u="none" strike="noStrike" kern="0" cap="none" spc="0" normalizeH="0" baseline="0" noProof="0">
                <a:ln>
                  <a:noFill/>
                </a:ln>
                <a:solidFill>
                  <a:srgbClr val="0078D4"/>
                </a:solidFill>
                <a:effectLst/>
                <a:uLnTx/>
                <a:uFillTx/>
                <a:latin typeface="Segoe UI Semibold"/>
                <a:ea typeface="+mj-ea"/>
                <a:cs typeface="Segoe UI"/>
              </a:rPr>
              <a:t> Operational, </a:t>
            </a:r>
            <a:r>
              <a:rPr lang="en-US" sz="1600" kern="0">
                <a:solidFill>
                  <a:srgbClr val="0078D4"/>
                </a:solidFill>
                <a:latin typeface="Segoe UI Semibold"/>
                <a:cs typeface="Segoe UI"/>
              </a:rPr>
              <a:t>Analytical</a:t>
            </a:r>
            <a:r>
              <a:rPr kumimoji="0" lang="en-US" sz="1600" b="0" i="0" u="none" strike="noStrike" kern="0" cap="none" spc="0" normalizeH="0" baseline="0" noProof="0">
                <a:ln>
                  <a:noFill/>
                </a:ln>
                <a:solidFill>
                  <a:srgbClr val="0078D4"/>
                </a:solidFill>
                <a:effectLst/>
                <a:uLnTx/>
                <a:uFillTx/>
                <a:latin typeface="Segoe UI Semibold"/>
                <a:ea typeface="+mj-ea"/>
                <a:cs typeface="Segoe UI"/>
              </a:rPr>
              <a:t>, SaaS</a:t>
            </a:r>
          </a:p>
        </p:txBody>
      </p:sp>
      <p:sp>
        <p:nvSpPr>
          <p:cNvPr id="55" name="Rectangle 11">
            <a:extLst>
              <a:ext uri="{FF2B5EF4-FFF2-40B4-BE49-F238E27FC236}">
                <a16:creationId xmlns:a16="http://schemas.microsoft.com/office/drawing/2014/main" id="{272FEBDD-650C-47D8-8C14-163056AA50E7}"/>
              </a:ext>
            </a:extLst>
          </p:cNvPr>
          <p:cNvSpPr/>
          <p:nvPr/>
        </p:nvSpPr>
        <p:spPr bwMode="auto">
          <a:xfrm>
            <a:off x="2245635" y="5501816"/>
            <a:ext cx="4809174" cy="154270"/>
          </a:xfrm>
          <a:custGeom>
            <a:avLst/>
            <a:gdLst>
              <a:gd name="connsiteX0" fmla="*/ 0 w 510540"/>
              <a:gd name="connsiteY0" fmla="*/ 0 h 4404360"/>
              <a:gd name="connsiteX1" fmla="*/ 510540 w 510540"/>
              <a:gd name="connsiteY1" fmla="*/ 0 h 4404360"/>
              <a:gd name="connsiteX2" fmla="*/ 510540 w 510540"/>
              <a:gd name="connsiteY2" fmla="*/ 4404360 h 4404360"/>
              <a:gd name="connsiteX3" fmla="*/ 0 w 510540"/>
              <a:gd name="connsiteY3" fmla="*/ 4404360 h 4404360"/>
              <a:gd name="connsiteX4" fmla="*/ 0 w 510540"/>
              <a:gd name="connsiteY4" fmla="*/ 0 h 4404360"/>
              <a:gd name="connsiteX0" fmla="*/ 0 w 510540"/>
              <a:gd name="connsiteY0" fmla="*/ 4404360 h 4495800"/>
              <a:gd name="connsiteX1" fmla="*/ 0 w 510540"/>
              <a:gd name="connsiteY1" fmla="*/ 0 h 4495800"/>
              <a:gd name="connsiteX2" fmla="*/ 510540 w 510540"/>
              <a:gd name="connsiteY2" fmla="*/ 0 h 4495800"/>
              <a:gd name="connsiteX3" fmla="*/ 510540 w 510540"/>
              <a:gd name="connsiteY3" fmla="*/ 4404360 h 4495800"/>
              <a:gd name="connsiteX4" fmla="*/ 91440 w 510540"/>
              <a:gd name="connsiteY4" fmla="*/ 4495800 h 4495800"/>
              <a:gd name="connsiteX0" fmla="*/ 0 w 510540"/>
              <a:gd name="connsiteY0" fmla="*/ 4404360 h 4404360"/>
              <a:gd name="connsiteX1" fmla="*/ 0 w 510540"/>
              <a:gd name="connsiteY1" fmla="*/ 0 h 4404360"/>
              <a:gd name="connsiteX2" fmla="*/ 510540 w 510540"/>
              <a:gd name="connsiteY2" fmla="*/ 0 h 4404360"/>
              <a:gd name="connsiteX3" fmla="*/ 510540 w 510540"/>
              <a:gd name="connsiteY3" fmla="*/ 4404360 h 4404360"/>
            </a:gdLst>
            <a:ahLst/>
            <a:cxnLst>
              <a:cxn ang="0">
                <a:pos x="connsiteX0" y="connsiteY0"/>
              </a:cxn>
              <a:cxn ang="0">
                <a:pos x="connsiteX1" y="connsiteY1"/>
              </a:cxn>
              <a:cxn ang="0">
                <a:pos x="connsiteX2" y="connsiteY2"/>
              </a:cxn>
              <a:cxn ang="0">
                <a:pos x="connsiteX3" y="connsiteY3"/>
              </a:cxn>
            </a:cxnLst>
            <a:rect l="l" t="t" r="r" b="b"/>
            <a:pathLst>
              <a:path w="510540" h="4404360">
                <a:moveTo>
                  <a:pt x="0" y="4404360"/>
                </a:moveTo>
                <a:lnTo>
                  <a:pt x="0" y="0"/>
                </a:lnTo>
                <a:lnTo>
                  <a:pt x="510540" y="0"/>
                </a:lnTo>
                <a:lnTo>
                  <a:pt x="510540" y="4404360"/>
                </a:lnTo>
              </a:path>
            </a:pathLst>
          </a:custGeom>
          <a:noFill/>
          <a:ln w="19050" cap="flat" cmpd="sng" algn="ctr">
            <a:solidFill>
              <a:srgbClr val="0078D4"/>
            </a:solidFill>
            <a:prstDash val="solid"/>
            <a:miter lim="800000"/>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j-ea"/>
              <a:cs typeface="Segoe UI" pitchFamily="34" charset="0"/>
            </a:endParaRPr>
          </a:p>
        </p:txBody>
      </p:sp>
      <p:sp>
        <p:nvSpPr>
          <p:cNvPr id="56" name="Rectangle 55">
            <a:extLst>
              <a:ext uri="{FF2B5EF4-FFF2-40B4-BE49-F238E27FC236}">
                <a16:creationId xmlns:a16="http://schemas.microsoft.com/office/drawing/2014/main" id="{8F4B3C85-6E66-4D67-8BCE-096EE8649146}"/>
              </a:ext>
            </a:extLst>
          </p:cNvPr>
          <p:cNvSpPr/>
          <p:nvPr/>
        </p:nvSpPr>
        <p:spPr bwMode="auto">
          <a:xfrm>
            <a:off x="784801" y="2263205"/>
            <a:ext cx="7570041" cy="1590877"/>
          </a:xfrm>
          <a:prstGeom prst="rect">
            <a:avLst/>
          </a:prstGeom>
          <a:solidFill>
            <a:srgbClr val="FFFFFF"/>
          </a:solidFill>
          <a:ln w="10795" cap="flat" cmpd="sng" algn="ctr">
            <a:noFill/>
            <a:prstDash val="solid"/>
          </a:ln>
          <a:effectLst/>
        </p:spPr>
        <p:style>
          <a:lnRef idx="0">
            <a:scrgbClr r="0" g="0" b="0"/>
          </a:lnRef>
          <a:fillRef idx="0">
            <a:scrgbClr r="0" g="0" b="0"/>
          </a:fillRef>
          <a:effectRef idx="0">
            <a:scrgbClr r="0" g="0" b="0"/>
          </a:effectRef>
          <a:fontRef idx="major"/>
        </p:style>
        <p:txBody>
          <a:bodyPr vert="horz" wrap="square" lIns="0" tIns="91414" rIns="0" bIns="46623" numCol="1" rtlCol="0" anchor="t" anchorCtr="0" compatLnSpc="1">
            <a:prstTxWarp prst="textNoShape">
              <a:avLst/>
            </a:prstTxWarp>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Semibold"/>
              <a:ea typeface="+mj-ea"/>
              <a:cs typeface="+mj-cs"/>
            </a:endParaRPr>
          </a:p>
        </p:txBody>
      </p:sp>
      <p:cxnSp>
        <p:nvCxnSpPr>
          <p:cNvPr id="57" name="Straight Connector 56">
            <a:extLst>
              <a:ext uri="{FF2B5EF4-FFF2-40B4-BE49-F238E27FC236}">
                <a16:creationId xmlns:a16="http://schemas.microsoft.com/office/drawing/2014/main" id="{AA4ABA47-1051-4B8B-99BB-718622F4BEC1}"/>
              </a:ext>
            </a:extLst>
          </p:cNvPr>
          <p:cNvCxnSpPr>
            <a:cxnSpLocks/>
          </p:cNvCxnSpPr>
          <p:nvPr/>
        </p:nvCxnSpPr>
        <p:spPr>
          <a:xfrm>
            <a:off x="4654723" y="5289295"/>
            <a:ext cx="0" cy="212520"/>
          </a:xfrm>
          <a:prstGeom prst="line">
            <a:avLst/>
          </a:prstGeom>
          <a:noFill/>
          <a:ln w="19050" cap="flat" cmpd="sng" algn="ctr">
            <a:solidFill>
              <a:srgbClr val="0078D4"/>
            </a:solidFill>
            <a:prstDash val="solid"/>
            <a:miter lim="800000"/>
          </a:ln>
          <a:effectLst/>
        </p:spPr>
      </p:cxnSp>
      <p:cxnSp>
        <p:nvCxnSpPr>
          <p:cNvPr id="58" name="Straight Arrow Connector 57">
            <a:extLst>
              <a:ext uri="{FF2B5EF4-FFF2-40B4-BE49-F238E27FC236}">
                <a16:creationId xmlns:a16="http://schemas.microsoft.com/office/drawing/2014/main" id="{98E35E39-80A4-4BC2-9423-E706D6A4CF37}"/>
              </a:ext>
            </a:extLst>
          </p:cNvPr>
          <p:cNvCxnSpPr>
            <a:cxnSpLocks/>
          </p:cNvCxnSpPr>
          <p:nvPr/>
        </p:nvCxnSpPr>
        <p:spPr>
          <a:xfrm>
            <a:off x="8487221" y="4789079"/>
            <a:ext cx="529016" cy="0"/>
          </a:xfrm>
          <a:prstGeom prst="straightConnector1">
            <a:avLst/>
          </a:prstGeom>
          <a:noFill/>
          <a:ln w="19050" cap="flat" cmpd="sng" algn="ctr">
            <a:solidFill>
              <a:srgbClr val="0078D4"/>
            </a:solidFill>
            <a:prstDash val="solid"/>
            <a:miter lim="800000"/>
            <a:headEnd type="none"/>
            <a:tailEnd type="none"/>
          </a:ln>
          <a:effectLst/>
        </p:spPr>
      </p:cxnSp>
      <p:sp>
        <p:nvSpPr>
          <p:cNvPr id="59" name="TextBox 58">
            <a:extLst>
              <a:ext uri="{FF2B5EF4-FFF2-40B4-BE49-F238E27FC236}">
                <a16:creationId xmlns:a16="http://schemas.microsoft.com/office/drawing/2014/main" id="{524ECF23-9CE7-465D-99CD-2C145C691C33}"/>
              </a:ext>
            </a:extLst>
          </p:cNvPr>
          <p:cNvSpPr txBox="1"/>
          <p:nvPr/>
        </p:nvSpPr>
        <p:spPr>
          <a:xfrm>
            <a:off x="9048865" y="4540564"/>
            <a:ext cx="1221706" cy="338234"/>
          </a:xfrm>
          <a:prstGeom prst="rect">
            <a:avLst/>
          </a:prstGeom>
          <a:noFill/>
        </p:spPr>
        <p:style>
          <a:lnRef idx="0">
            <a:scrgbClr r="0" g="0" b="0"/>
          </a:lnRef>
          <a:fillRef idx="0">
            <a:scrgbClr r="0" g="0" b="0"/>
          </a:fillRef>
          <a:effectRef idx="0">
            <a:scrgbClr r="0" g="0" b="0"/>
          </a:effectRef>
          <a:fontRef idx="major"/>
        </p:style>
        <p:txBody>
          <a:bodyPr wrap="square">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598" b="0" i="0" u="none" strike="noStrike" kern="0" cap="none" spc="0" normalizeH="0" baseline="0" noProof="0">
                <a:ln>
                  <a:noFill/>
                </a:ln>
                <a:solidFill>
                  <a:srgbClr val="0078D4"/>
                </a:solidFill>
                <a:effectLst/>
                <a:uLnTx/>
                <a:uFillTx/>
                <a:latin typeface="Segoe UI Semibold"/>
                <a:ea typeface="+mj-ea"/>
                <a:cs typeface="Segoe UI" pitchFamily="34" charset="0"/>
              </a:rPr>
              <a:t>Open APIs</a:t>
            </a:r>
            <a:endParaRPr kumimoji="0" lang="en-US" sz="1598" b="0" i="0" u="none" strike="noStrike" kern="0" cap="none" spc="0" normalizeH="0" baseline="0" noProof="0">
              <a:ln>
                <a:noFill/>
              </a:ln>
              <a:solidFill>
                <a:srgbClr val="000000"/>
              </a:solidFill>
              <a:effectLst/>
              <a:uLnTx/>
              <a:uFillTx/>
              <a:latin typeface="Segoe UI Semibold"/>
              <a:ea typeface="+mj-ea"/>
              <a:cs typeface="+mj-cs"/>
            </a:endParaRPr>
          </a:p>
        </p:txBody>
      </p:sp>
      <p:sp>
        <p:nvSpPr>
          <p:cNvPr id="60" name="TextBox 59">
            <a:extLst>
              <a:ext uri="{FF2B5EF4-FFF2-40B4-BE49-F238E27FC236}">
                <a16:creationId xmlns:a16="http://schemas.microsoft.com/office/drawing/2014/main" id="{D6BFA0B7-8E3E-4AD3-BEE3-D829426D8517}"/>
              </a:ext>
            </a:extLst>
          </p:cNvPr>
          <p:cNvSpPr txBox="1"/>
          <p:nvPr/>
        </p:nvSpPr>
        <p:spPr>
          <a:xfrm>
            <a:off x="2395843" y="4830170"/>
            <a:ext cx="4517760" cy="215444"/>
          </a:xfrm>
          <a:prstGeom prst="rect">
            <a:avLst/>
          </a:prstGeom>
          <a:noFill/>
        </p:spPr>
        <p:txBody>
          <a:bodyPr wrap="square" lIns="0" tIns="0" rIns="0" bIns="0" rtlCol="0">
            <a:spAutoFit/>
          </a:bodyPr>
          <a:lstStyle/>
          <a:p>
            <a:pPr algn="ctr" defTabSz="931935" fontAlgn="base">
              <a:spcBef>
                <a:spcPct val="0"/>
              </a:spcBef>
              <a:spcAft>
                <a:spcPct val="0"/>
              </a:spcAft>
              <a:defRPr/>
            </a:pPr>
            <a:r>
              <a:rPr lang="en-US" sz="1400">
                <a:solidFill>
                  <a:srgbClr val="000000"/>
                </a:solidFill>
                <a:latin typeface="Segoe UI Semibold"/>
                <a:cs typeface="Segoe UI" pitchFamily="34" charset="0"/>
              </a:rPr>
              <a:t>Automated Scanning &amp; Classification</a:t>
            </a:r>
          </a:p>
        </p:txBody>
      </p:sp>
      <p:sp>
        <p:nvSpPr>
          <p:cNvPr id="61" name="TextBox 60">
            <a:extLst>
              <a:ext uri="{FF2B5EF4-FFF2-40B4-BE49-F238E27FC236}">
                <a16:creationId xmlns:a16="http://schemas.microsoft.com/office/drawing/2014/main" id="{32189B04-9C99-4B38-9B1F-A587C1ACA5BB}"/>
              </a:ext>
            </a:extLst>
          </p:cNvPr>
          <p:cNvSpPr txBox="1"/>
          <p:nvPr/>
        </p:nvSpPr>
        <p:spPr>
          <a:xfrm>
            <a:off x="784800" y="1679466"/>
            <a:ext cx="6854158" cy="369332"/>
          </a:xfrm>
          <a:prstGeom prst="rect">
            <a:avLst/>
          </a:prstGeom>
          <a:noFill/>
        </p:spPr>
        <p:txBody>
          <a:bodyPr wrap="square">
            <a:spAutoFit/>
          </a:bodyPr>
          <a:lstStyle/>
          <a:p>
            <a:pPr defTabSz="950846" fontAlgn="base">
              <a:spcBef>
                <a:spcPct val="0"/>
              </a:spcBef>
              <a:spcAft>
                <a:spcPct val="0"/>
              </a:spcAft>
              <a:defRPr/>
            </a:pPr>
            <a:r>
              <a:rPr lang="en-US" b="1">
                <a:solidFill>
                  <a:schemeClr val="bg1"/>
                </a:solidFill>
                <a:latin typeface="Segoe UI Semibold" panose="020B0502040204020203" pitchFamily="34" charset="0"/>
                <a:ea typeface="Segoe UI" pitchFamily="34" charset="0"/>
                <a:cs typeface="Segoe UI Semibold" panose="020B0502040204020203" pitchFamily="34" charset="0"/>
              </a:rPr>
              <a:t>Azure Purview</a:t>
            </a:r>
            <a:endParaRPr lang="en-US" sz="1800" b="1">
              <a:solidFill>
                <a:schemeClr val="bg1"/>
              </a:solidFill>
              <a:latin typeface="Segoe UI Semibold" panose="020B0502040204020203" pitchFamily="34" charset="0"/>
              <a:ea typeface="Segoe UI" pitchFamily="34" charset="0"/>
              <a:cs typeface="Segoe UI Semibold" panose="020B0502040204020203" pitchFamily="34" charset="0"/>
            </a:endParaRPr>
          </a:p>
        </p:txBody>
      </p:sp>
      <p:sp>
        <p:nvSpPr>
          <p:cNvPr id="62" name="TextBox 61">
            <a:extLst>
              <a:ext uri="{FF2B5EF4-FFF2-40B4-BE49-F238E27FC236}">
                <a16:creationId xmlns:a16="http://schemas.microsoft.com/office/drawing/2014/main" id="{5D87B994-2629-4423-827F-D21B17F1BB88}"/>
              </a:ext>
            </a:extLst>
          </p:cNvPr>
          <p:cNvSpPr txBox="1"/>
          <p:nvPr/>
        </p:nvSpPr>
        <p:spPr>
          <a:xfrm>
            <a:off x="9107040" y="1722435"/>
            <a:ext cx="2602030" cy="2360070"/>
          </a:xfrm>
          <a:prstGeom prst="rect">
            <a:avLst/>
          </a:prstGeom>
          <a:noFill/>
        </p:spPr>
        <p:txBody>
          <a:bodyPr wrap="square" lIns="0" tIns="0" rIns="0" bIns="0" rtlCol="0" anchor="t">
            <a:spAutoFit/>
          </a:bodyPr>
          <a:lstStyle/>
          <a:p>
            <a:pPr defTabSz="932384">
              <a:lnSpc>
                <a:spcPct val="150000"/>
              </a:lnSpc>
              <a:spcAft>
                <a:spcPts val="1175"/>
              </a:spcAft>
              <a:defRPr/>
            </a:pPr>
            <a:r>
              <a:rPr lang="en-US" sz="1550" b="1">
                <a:solidFill>
                  <a:srgbClr val="0078D4"/>
                </a:solidFill>
                <a:latin typeface="Segoe UI Semibold"/>
                <a:cs typeface="Segoe UI"/>
              </a:rPr>
              <a:t>Power BI </a:t>
            </a:r>
            <a:endParaRPr lang="en-US" sz="1568" b="1">
              <a:solidFill>
                <a:srgbClr val="0078D4"/>
              </a:solidFill>
              <a:latin typeface="Segoe UI Semibold"/>
              <a:cs typeface="Segoe UI" pitchFamily="34" charset="0"/>
            </a:endParaRPr>
          </a:p>
          <a:p>
            <a:pPr defTabSz="932384">
              <a:lnSpc>
                <a:spcPct val="150000"/>
              </a:lnSpc>
              <a:spcAft>
                <a:spcPts val="1175"/>
              </a:spcAft>
              <a:defRPr/>
            </a:pPr>
            <a:r>
              <a:rPr lang="en-US" sz="1550" b="1">
                <a:solidFill>
                  <a:srgbClr val="0078D4"/>
                </a:solidFill>
                <a:latin typeface="Segoe UI Semibold"/>
                <a:cs typeface="Segoe UI"/>
              </a:rPr>
              <a:t>SQL Server on-prem</a:t>
            </a:r>
          </a:p>
          <a:p>
            <a:pPr defTabSz="932384">
              <a:lnSpc>
                <a:spcPct val="150000"/>
              </a:lnSpc>
              <a:spcAft>
                <a:spcPts val="1175"/>
              </a:spcAft>
              <a:defRPr/>
            </a:pPr>
            <a:r>
              <a:rPr lang="en-US" sz="1550" b="1">
                <a:solidFill>
                  <a:srgbClr val="0078D4"/>
                </a:solidFill>
                <a:latin typeface="Segoe UI Semibold"/>
                <a:cs typeface="Segoe UI"/>
              </a:rPr>
              <a:t>Azure Synapse</a:t>
            </a:r>
          </a:p>
          <a:p>
            <a:pPr defTabSz="932384">
              <a:lnSpc>
                <a:spcPct val="150000"/>
              </a:lnSpc>
              <a:spcAft>
                <a:spcPts val="1175"/>
              </a:spcAft>
              <a:defRPr/>
            </a:pPr>
            <a:r>
              <a:rPr lang="en-US" sz="1550" b="1">
                <a:solidFill>
                  <a:srgbClr val="0078D4"/>
                </a:solidFill>
                <a:latin typeface="Segoe UI Semibold"/>
                <a:cs typeface="Segoe UI"/>
              </a:rPr>
              <a:t>Azure Data Services</a:t>
            </a:r>
          </a:p>
          <a:p>
            <a:pPr defTabSz="932384">
              <a:lnSpc>
                <a:spcPct val="150000"/>
              </a:lnSpc>
              <a:spcAft>
                <a:spcPts val="1175"/>
              </a:spcAft>
              <a:defRPr/>
            </a:pPr>
            <a:r>
              <a:rPr lang="en-US" sz="1550" b="1">
                <a:solidFill>
                  <a:srgbClr val="0078D4"/>
                </a:solidFill>
                <a:latin typeface="Segoe UI Semibold"/>
                <a:cs typeface="Segoe UI"/>
              </a:rPr>
              <a:t>M365 Compliance Center</a:t>
            </a:r>
            <a:endParaRPr lang="en-US" sz="1550" b="1">
              <a:solidFill>
                <a:srgbClr val="0078D4"/>
              </a:solidFill>
              <a:latin typeface="Segoe UI Semibold"/>
              <a:cs typeface="Segoe UI" pitchFamily="34" charset="0"/>
            </a:endParaRPr>
          </a:p>
        </p:txBody>
      </p:sp>
      <p:sp>
        <p:nvSpPr>
          <p:cNvPr id="63" name="TextBox 62">
            <a:extLst>
              <a:ext uri="{FF2B5EF4-FFF2-40B4-BE49-F238E27FC236}">
                <a16:creationId xmlns:a16="http://schemas.microsoft.com/office/drawing/2014/main" id="{E72E077D-716F-4C10-AE2B-E53253789485}"/>
              </a:ext>
            </a:extLst>
          </p:cNvPr>
          <p:cNvSpPr txBox="1"/>
          <p:nvPr/>
        </p:nvSpPr>
        <p:spPr>
          <a:xfrm>
            <a:off x="8921057" y="4827092"/>
            <a:ext cx="1704961" cy="241381"/>
          </a:xfrm>
          <a:prstGeom prst="rect">
            <a:avLst/>
          </a:prstGeom>
          <a:noFill/>
        </p:spPr>
        <p:txBody>
          <a:bodyPr wrap="square" lIns="0" tIns="0" rIns="0" bIns="0" rtlCol="0">
            <a:spAutoFit/>
          </a:bodyPr>
          <a:lstStyle/>
          <a:p>
            <a:pPr defTabSz="932384">
              <a:spcAft>
                <a:spcPts val="1175"/>
              </a:spcAft>
              <a:defRPr/>
            </a:pPr>
            <a:r>
              <a:rPr lang="en-US" sz="1568" b="1">
                <a:solidFill>
                  <a:srgbClr val="0078D4"/>
                </a:solidFill>
                <a:latin typeface="Segoe UI Semibold"/>
                <a:cs typeface="Segoe UI" pitchFamily="34" charset="0"/>
              </a:rPr>
              <a:t>(Apache Atlas 2.0)</a:t>
            </a:r>
          </a:p>
        </p:txBody>
      </p:sp>
      <p:grpSp>
        <p:nvGrpSpPr>
          <p:cNvPr id="64" name="Group 63">
            <a:extLst>
              <a:ext uri="{FF2B5EF4-FFF2-40B4-BE49-F238E27FC236}">
                <a16:creationId xmlns:a16="http://schemas.microsoft.com/office/drawing/2014/main" id="{0EED3BA9-DDE2-4A7A-A8E1-926965BB1228}"/>
              </a:ext>
            </a:extLst>
          </p:cNvPr>
          <p:cNvGrpSpPr/>
          <p:nvPr/>
        </p:nvGrpSpPr>
        <p:grpSpPr>
          <a:xfrm>
            <a:off x="900757" y="2664882"/>
            <a:ext cx="7942414" cy="843197"/>
            <a:chOff x="1370357" y="3057818"/>
            <a:chExt cx="7942414" cy="843197"/>
          </a:xfrm>
        </p:grpSpPr>
        <p:sp>
          <p:nvSpPr>
            <p:cNvPr id="65" name="Rectangle 64">
              <a:extLst>
                <a:ext uri="{FF2B5EF4-FFF2-40B4-BE49-F238E27FC236}">
                  <a16:creationId xmlns:a16="http://schemas.microsoft.com/office/drawing/2014/main" id="{222FFDC1-C7AE-45A1-B75D-7D090989AF2B}"/>
                </a:ext>
              </a:extLst>
            </p:cNvPr>
            <p:cNvSpPr/>
            <p:nvPr/>
          </p:nvSpPr>
          <p:spPr bwMode="auto">
            <a:xfrm>
              <a:off x="6415790" y="3057818"/>
              <a:ext cx="2201150" cy="746228"/>
            </a:xfrm>
            <a:prstGeom prst="rect">
              <a:avLst/>
            </a:prstGeom>
            <a:solidFill>
              <a:srgbClr val="FFFFFF">
                <a:lumMod val="85000"/>
              </a:srgbClr>
            </a:solidFill>
            <a:ln w="9525"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82828" tIns="146263" rIns="182828" bIns="146263" numCol="1" spcCol="0" rtlCol="0" fromWordArt="0" anchor="ctr" anchorCtr="0" forceAA="0" compatLnSpc="1">
              <a:prstTxWarp prst="textNoShape">
                <a:avLst/>
              </a:prstTxWarp>
              <a:noAutofit/>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Segoe UI"/>
                <a:ea typeface="+mj-ea"/>
                <a:cs typeface="+mj-cs"/>
              </a:endParaRPr>
            </a:p>
          </p:txBody>
        </p:sp>
        <p:sp>
          <p:nvSpPr>
            <p:cNvPr id="66" name="Rectangle 65">
              <a:extLst>
                <a:ext uri="{FF2B5EF4-FFF2-40B4-BE49-F238E27FC236}">
                  <a16:creationId xmlns:a16="http://schemas.microsoft.com/office/drawing/2014/main" id="{03ED783B-B387-4557-AAB0-96EE5293CA95}"/>
                </a:ext>
              </a:extLst>
            </p:cNvPr>
            <p:cNvSpPr/>
            <p:nvPr/>
          </p:nvSpPr>
          <p:spPr bwMode="auto">
            <a:xfrm>
              <a:off x="1450187" y="3060850"/>
              <a:ext cx="4737507" cy="840165"/>
            </a:xfrm>
            <a:prstGeom prst="rect">
              <a:avLst/>
            </a:prstGeom>
            <a:solidFill>
              <a:srgbClr val="FFFFFF">
                <a:lumMod val="85000"/>
              </a:srgbClr>
            </a:solidFill>
            <a:ln w="9525"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82828" tIns="146263" rIns="182828" bIns="146263" numCol="1" spcCol="0" rtlCol="0" fromWordArt="0" anchor="ctr" anchorCtr="0" forceAA="0" compatLnSpc="1">
              <a:prstTxWarp prst="textNoShape">
                <a:avLst/>
              </a:prstTxWarp>
              <a:noAutofit/>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j-ea"/>
                <a:cs typeface="+mj-cs"/>
              </a:endParaRPr>
            </a:p>
          </p:txBody>
        </p:sp>
        <p:sp>
          <p:nvSpPr>
            <p:cNvPr id="67" name="TextBox 66">
              <a:extLst>
                <a:ext uri="{FF2B5EF4-FFF2-40B4-BE49-F238E27FC236}">
                  <a16:creationId xmlns:a16="http://schemas.microsoft.com/office/drawing/2014/main" id="{4EEEBBCB-E5A3-4256-9AF1-F95D863F5897}"/>
                </a:ext>
              </a:extLst>
            </p:cNvPr>
            <p:cNvSpPr txBox="1"/>
            <p:nvPr/>
          </p:nvSpPr>
          <p:spPr>
            <a:xfrm>
              <a:off x="3021911" y="3094463"/>
              <a:ext cx="1594057" cy="307777"/>
            </a:xfrm>
            <a:prstGeom prst="rect">
              <a:avLst/>
            </a:prstGeom>
            <a:noFill/>
          </p:spPr>
          <p:txBody>
            <a:bodyPr wrap="square" lIns="0" tIns="0" rIns="0" bIns="0" rtlCol="0">
              <a:spAutoFit/>
            </a:bodyPr>
            <a:lstStyle/>
            <a:p>
              <a:pPr marL="0" marR="0" lvl="0" indent="0" algn="ctr" defTabSz="932114"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Segoe UI" pitchFamily="34" charset="0"/>
                </a:rPr>
                <a:t>Data Catalog</a:t>
              </a:r>
            </a:p>
          </p:txBody>
        </p:sp>
        <p:sp>
          <p:nvSpPr>
            <p:cNvPr id="68" name="TextBox 67">
              <a:extLst>
                <a:ext uri="{FF2B5EF4-FFF2-40B4-BE49-F238E27FC236}">
                  <a16:creationId xmlns:a16="http://schemas.microsoft.com/office/drawing/2014/main" id="{B95E2E58-6AAE-4B76-9A6C-FF77B25D805F}"/>
                </a:ext>
              </a:extLst>
            </p:cNvPr>
            <p:cNvSpPr txBox="1"/>
            <p:nvPr/>
          </p:nvSpPr>
          <p:spPr>
            <a:xfrm>
              <a:off x="6619289" y="3090996"/>
              <a:ext cx="1850155" cy="307777"/>
            </a:xfrm>
            <a:prstGeom prst="rect">
              <a:avLst/>
            </a:prstGeom>
            <a:noFill/>
          </p:spPr>
          <p:txBody>
            <a:bodyPr wrap="square" lIns="0" tIns="0" rIns="0" bIns="0" rtlCol="0" anchor="t">
              <a:spAutoFit/>
            </a:bodyPr>
            <a:lstStyle/>
            <a:p>
              <a:pPr marL="0" marR="0" lvl="0" indent="0" algn="ctr" defTabSz="932114"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Segoe UI"/>
                </a:rPr>
                <a:t>Data </a:t>
              </a:r>
              <a:r>
                <a:rPr lang="en-US" sz="2000">
                  <a:solidFill>
                    <a:srgbClr val="000000"/>
                  </a:solidFill>
                  <a:latin typeface="Segoe UI Semibold"/>
                  <a:cs typeface="Segoe UI"/>
                </a:rPr>
                <a:t>Insights</a:t>
              </a:r>
              <a:endParaRPr kumimoji="0" lang="en-US" sz="20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cxnSp>
          <p:nvCxnSpPr>
            <p:cNvPr id="69" name="Straight Arrow Connector 68">
              <a:extLst>
                <a:ext uri="{FF2B5EF4-FFF2-40B4-BE49-F238E27FC236}">
                  <a16:creationId xmlns:a16="http://schemas.microsoft.com/office/drawing/2014/main" id="{2F80214D-FBAD-48C6-A7C0-9D29DF610F5E}"/>
                </a:ext>
              </a:extLst>
            </p:cNvPr>
            <p:cNvCxnSpPr>
              <a:cxnSpLocks/>
            </p:cNvCxnSpPr>
            <p:nvPr/>
          </p:nvCxnSpPr>
          <p:spPr>
            <a:xfrm>
              <a:off x="8975984" y="3101385"/>
              <a:ext cx="336787" cy="0"/>
            </a:xfrm>
            <a:prstGeom prst="straightConnector1">
              <a:avLst/>
            </a:prstGeom>
            <a:noFill/>
            <a:ln w="19050" cap="flat" cmpd="sng" algn="ctr">
              <a:solidFill>
                <a:srgbClr val="0078D4"/>
              </a:solidFill>
              <a:prstDash val="solid"/>
              <a:miter lim="800000"/>
              <a:headEnd type="none"/>
              <a:tailEnd type="none"/>
            </a:ln>
            <a:effectLst/>
          </p:spPr>
        </p:cxnSp>
        <p:sp>
          <p:nvSpPr>
            <p:cNvPr id="70" name="TextBox 69">
              <a:extLst>
                <a:ext uri="{FF2B5EF4-FFF2-40B4-BE49-F238E27FC236}">
                  <a16:creationId xmlns:a16="http://schemas.microsoft.com/office/drawing/2014/main" id="{39C07336-D71D-447B-9BAB-6D3A594EA6C7}"/>
                </a:ext>
              </a:extLst>
            </p:cNvPr>
            <p:cNvSpPr txBox="1"/>
            <p:nvPr/>
          </p:nvSpPr>
          <p:spPr>
            <a:xfrm>
              <a:off x="1370357" y="3514716"/>
              <a:ext cx="1030574" cy="276999"/>
            </a:xfrm>
            <a:prstGeom prst="rect">
              <a:avLst/>
            </a:prstGeom>
            <a:noFill/>
          </p:spPr>
          <p:txBody>
            <a:bodyPr wrap="square">
              <a:spAutoFit/>
            </a:bodyPr>
            <a:lstStyle/>
            <a:p>
              <a:pPr marL="0" marR="0" lvl="0" indent="0" algn="ctr" defTabSz="93211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a:ea typeface="+mj-ea"/>
                  <a:cs typeface="+mj-cs"/>
                </a:rPr>
                <a:t>Search</a:t>
              </a:r>
            </a:p>
          </p:txBody>
        </p:sp>
        <p:sp>
          <p:nvSpPr>
            <p:cNvPr id="119" name="TextBox 118">
              <a:extLst>
                <a:ext uri="{FF2B5EF4-FFF2-40B4-BE49-F238E27FC236}">
                  <a16:creationId xmlns:a16="http://schemas.microsoft.com/office/drawing/2014/main" id="{8F1006A7-7C9D-43D9-85BC-2A314B1B71BF}"/>
                </a:ext>
              </a:extLst>
            </p:cNvPr>
            <p:cNvSpPr txBox="1"/>
            <p:nvPr/>
          </p:nvSpPr>
          <p:spPr>
            <a:xfrm>
              <a:off x="5184859" y="3514716"/>
              <a:ext cx="874981" cy="276999"/>
            </a:xfrm>
            <a:prstGeom prst="rect">
              <a:avLst/>
            </a:prstGeom>
            <a:noFill/>
          </p:spPr>
          <p:txBody>
            <a:bodyPr wrap="square">
              <a:spAutoFit/>
            </a:bodyPr>
            <a:lstStyle/>
            <a:p>
              <a:pPr marL="0" marR="0" lvl="0" indent="0" algn="ctr" defTabSz="93211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a:ea typeface="+mj-ea"/>
                  <a:cs typeface="+mj-cs"/>
                </a:rPr>
                <a:t>Lineage</a:t>
              </a:r>
            </a:p>
          </p:txBody>
        </p:sp>
        <p:sp>
          <p:nvSpPr>
            <p:cNvPr id="120" name="TextBox 119">
              <a:extLst>
                <a:ext uri="{FF2B5EF4-FFF2-40B4-BE49-F238E27FC236}">
                  <a16:creationId xmlns:a16="http://schemas.microsoft.com/office/drawing/2014/main" id="{24CB279A-CED0-4FC9-AC09-7595C54D4949}"/>
                </a:ext>
              </a:extLst>
            </p:cNvPr>
            <p:cNvSpPr txBox="1"/>
            <p:nvPr/>
          </p:nvSpPr>
          <p:spPr>
            <a:xfrm>
              <a:off x="2384180" y="3514717"/>
              <a:ext cx="2690801" cy="276999"/>
            </a:xfrm>
            <a:prstGeom prst="rect">
              <a:avLst/>
            </a:prstGeom>
            <a:noFill/>
          </p:spPr>
          <p:txBody>
            <a:bodyPr wrap="square">
              <a:spAutoFit/>
            </a:bodyPr>
            <a:lstStyle/>
            <a:p>
              <a:pPr marL="0" marR="0" lvl="0" indent="0" algn="ctr" defTabSz="93211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a:ea typeface="+mj-ea"/>
                  <a:cs typeface="+mj-cs"/>
                </a:rPr>
                <a:t>Business Glossary</a:t>
              </a:r>
              <a:endParaRPr kumimoji="0" lang="en-US" sz="1800" b="0" i="0" u="none" strike="noStrike" kern="0" cap="none" spc="0" normalizeH="0" baseline="0" noProof="0">
                <a:ln>
                  <a:noFill/>
                </a:ln>
                <a:solidFill>
                  <a:srgbClr val="FFFFFF"/>
                </a:solidFill>
                <a:effectLst/>
                <a:uLnTx/>
                <a:uFillTx/>
                <a:latin typeface="Segoe UI"/>
                <a:ea typeface="+mj-ea"/>
                <a:cs typeface="+mj-cs"/>
              </a:endParaRPr>
            </a:p>
          </p:txBody>
        </p:sp>
        <p:sp>
          <p:nvSpPr>
            <p:cNvPr id="121" name="TextBox 120">
              <a:extLst>
                <a:ext uri="{FF2B5EF4-FFF2-40B4-BE49-F238E27FC236}">
                  <a16:creationId xmlns:a16="http://schemas.microsoft.com/office/drawing/2014/main" id="{2C0D107F-0CB4-4499-9302-42DF4CB7FBDD}"/>
                </a:ext>
              </a:extLst>
            </p:cNvPr>
            <p:cNvSpPr txBox="1"/>
            <p:nvPr/>
          </p:nvSpPr>
          <p:spPr>
            <a:xfrm>
              <a:off x="6924335" y="3527047"/>
              <a:ext cx="1315618" cy="276999"/>
            </a:xfrm>
            <a:prstGeom prst="rect">
              <a:avLst/>
            </a:prstGeom>
            <a:noFill/>
          </p:spPr>
          <p:txBody>
            <a:bodyPr wrap="square">
              <a:spAutoFit/>
            </a:bodyPr>
            <a:lstStyle/>
            <a:p>
              <a:pPr marL="0" marR="0" lvl="0" indent="0" algn="ctr" defTabSz="93211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a:ea typeface="+mj-ea"/>
                  <a:cs typeface="+mj-cs"/>
                </a:rPr>
                <a:t>Data use reports</a:t>
              </a:r>
            </a:p>
          </p:txBody>
        </p:sp>
      </p:grpSp>
      <p:cxnSp>
        <p:nvCxnSpPr>
          <p:cNvPr id="122" name="Straight Arrow Connector 121">
            <a:extLst>
              <a:ext uri="{FF2B5EF4-FFF2-40B4-BE49-F238E27FC236}">
                <a16:creationId xmlns:a16="http://schemas.microsoft.com/office/drawing/2014/main" id="{81CAC3AA-8F7E-42A1-974E-6670E6A25D95}"/>
              </a:ext>
            </a:extLst>
          </p:cNvPr>
          <p:cNvCxnSpPr>
            <a:cxnSpLocks/>
          </p:cNvCxnSpPr>
          <p:nvPr/>
        </p:nvCxnSpPr>
        <p:spPr>
          <a:xfrm>
            <a:off x="8487673" y="2721109"/>
            <a:ext cx="336787" cy="0"/>
          </a:xfrm>
          <a:prstGeom prst="straightConnector1">
            <a:avLst/>
          </a:prstGeom>
          <a:noFill/>
          <a:ln w="19050" cap="flat" cmpd="sng" algn="ctr">
            <a:solidFill>
              <a:srgbClr val="0078D4"/>
            </a:solidFill>
            <a:prstDash val="solid"/>
            <a:miter lim="800000"/>
            <a:headEnd type="none"/>
            <a:tailEnd type="none"/>
          </a:ln>
          <a:effectLst/>
        </p:spPr>
      </p:cxnSp>
      <p:sp>
        <p:nvSpPr>
          <p:cNvPr id="123" name="Rectangle 11">
            <a:extLst>
              <a:ext uri="{FF2B5EF4-FFF2-40B4-BE49-F238E27FC236}">
                <a16:creationId xmlns:a16="http://schemas.microsoft.com/office/drawing/2014/main" id="{52F47661-4E65-4A25-97D5-995DFA2E71C0}"/>
              </a:ext>
            </a:extLst>
          </p:cNvPr>
          <p:cNvSpPr/>
          <p:nvPr/>
        </p:nvSpPr>
        <p:spPr bwMode="auto">
          <a:xfrm rot="16200000">
            <a:off x="7899359" y="2828062"/>
            <a:ext cx="2030174" cy="201112"/>
          </a:xfrm>
          <a:custGeom>
            <a:avLst/>
            <a:gdLst>
              <a:gd name="connsiteX0" fmla="*/ 0 w 510540"/>
              <a:gd name="connsiteY0" fmla="*/ 0 h 4404360"/>
              <a:gd name="connsiteX1" fmla="*/ 510540 w 510540"/>
              <a:gd name="connsiteY1" fmla="*/ 0 h 4404360"/>
              <a:gd name="connsiteX2" fmla="*/ 510540 w 510540"/>
              <a:gd name="connsiteY2" fmla="*/ 4404360 h 4404360"/>
              <a:gd name="connsiteX3" fmla="*/ 0 w 510540"/>
              <a:gd name="connsiteY3" fmla="*/ 4404360 h 4404360"/>
              <a:gd name="connsiteX4" fmla="*/ 0 w 510540"/>
              <a:gd name="connsiteY4" fmla="*/ 0 h 4404360"/>
              <a:gd name="connsiteX0" fmla="*/ 0 w 510540"/>
              <a:gd name="connsiteY0" fmla="*/ 4404360 h 4495800"/>
              <a:gd name="connsiteX1" fmla="*/ 0 w 510540"/>
              <a:gd name="connsiteY1" fmla="*/ 0 h 4495800"/>
              <a:gd name="connsiteX2" fmla="*/ 510540 w 510540"/>
              <a:gd name="connsiteY2" fmla="*/ 0 h 4495800"/>
              <a:gd name="connsiteX3" fmla="*/ 510540 w 510540"/>
              <a:gd name="connsiteY3" fmla="*/ 4404360 h 4495800"/>
              <a:gd name="connsiteX4" fmla="*/ 91440 w 510540"/>
              <a:gd name="connsiteY4" fmla="*/ 4495800 h 4495800"/>
              <a:gd name="connsiteX0" fmla="*/ 0 w 510540"/>
              <a:gd name="connsiteY0" fmla="*/ 4404360 h 4404360"/>
              <a:gd name="connsiteX1" fmla="*/ 0 w 510540"/>
              <a:gd name="connsiteY1" fmla="*/ 0 h 4404360"/>
              <a:gd name="connsiteX2" fmla="*/ 510540 w 510540"/>
              <a:gd name="connsiteY2" fmla="*/ 0 h 4404360"/>
              <a:gd name="connsiteX3" fmla="*/ 510540 w 510540"/>
              <a:gd name="connsiteY3" fmla="*/ 4404360 h 4404360"/>
            </a:gdLst>
            <a:ahLst/>
            <a:cxnLst>
              <a:cxn ang="0">
                <a:pos x="connsiteX0" y="connsiteY0"/>
              </a:cxn>
              <a:cxn ang="0">
                <a:pos x="connsiteX1" y="connsiteY1"/>
              </a:cxn>
              <a:cxn ang="0">
                <a:pos x="connsiteX2" y="connsiteY2"/>
              </a:cxn>
              <a:cxn ang="0">
                <a:pos x="connsiteX3" y="connsiteY3"/>
              </a:cxn>
            </a:cxnLst>
            <a:rect l="l" t="t" r="r" b="b"/>
            <a:pathLst>
              <a:path w="510540" h="4404360">
                <a:moveTo>
                  <a:pt x="0" y="4404360"/>
                </a:moveTo>
                <a:lnTo>
                  <a:pt x="0" y="0"/>
                </a:lnTo>
                <a:lnTo>
                  <a:pt x="510540" y="0"/>
                </a:lnTo>
                <a:lnTo>
                  <a:pt x="510540" y="4404360"/>
                </a:lnTo>
              </a:path>
            </a:pathLst>
          </a:custGeom>
          <a:noFill/>
          <a:ln w="19050" cap="flat" cmpd="sng" algn="ctr">
            <a:solidFill>
              <a:srgbClr val="0078D4"/>
            </a:solidFill>
            <a:prstDash val="solid"/>
            <a:miter lim="800000"/>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defTabSz="932114" fontAlgn="base">
              <a:spcBef>
                <a:spcPct val="0"/>
              </a:spcBef>
              <a:spcAft>
                <a:spcPct val="0"/>
              </a:spcAft>
              <a:defRPr/>
            </a:pPr>
            <a:endParaRPr lang="en-US" sz="1568" kern="0" err="1">
              <a:gradFill>
                <a:gsLst>
                  <a:gs pos="0">
                    <a:srgbClr val="FFFFFF"/>
                  </a:gs>
                  <a:gs pos="100000">
                    <a:srgbClr val="FFFFFF"/>
                  </a:gs>
                </a:gsLst>
                <a:lin ang="5400000" scaled="0"/>
              </a:gradFill>
              <a:latin typeface="Segoe UI"/>
              <a:ea typeface="+mn-ea"/>
              <a:cs typeface="Segoe UI" pitchFamily="34" charset="0"/>
            </a:endParaRPr>
          </a:p>
        </p:txBody>
      </p:sp>
      <p:sp>
        <p:nvSpPr>
          <p:cNvPr id="124" name="Rectangle 123">
            <a:extLst>
              <a:ext uri="{FF2B5EF4-FFF2-40B4-BE49-F238E27FC236}">
                <a16:creationId xmlns:a16="http://schemas.microsoft.com/office/drawing/2014/main" id="{14F44DD0-8FEC-472D-962D-CED4283D0068}"/>
              </a:ext>
            </a:extLst>
          </p:cNvPr>
          <p:cNvSpPr/>
          <p:nvPr/>
        </p:nvSpPr>
        <p:spPr bwMode="auto">
          <a:xfrm>
            <a:off x="980587" y="3511945"/>
            <a:ext cx="7181383" cy="233518"/>
          </a:xfrm>
          <a:prstGeom prst="rect">
            <a:avLst/>
          </a:prstGeom>
          <a:solidFill>
            <a:schemeClr val="bg1">
              <a:lumMod val="6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Segoe UI"/>
                <a:ea typeface="+mn-ea"/>
                <a:cs typeface="+mn-cs"/>
              </a:rPr>
              <a:t>Publish, Discover &amp; Curate Data</a:t>
            </a:r>
          </a:p>
        </p:txBody>
      </p:sp>
      <p:sp>
        <p:nvSpPr>
          <p:cNvPr id="125" name="Arrow: Up 124">
            <a:extLst>
              <a:ext uri="{FF2B5EF4-FFF2-40B4-BE49-F238E27FC236}">
                <a16:creationId xmlns:a16="http://schemas.microsoft.com/office/drawing/2014/main" id="{D42FA7E3-B6B4-4738-8F9C-5F91BC19FF07}"/>
              </a:ext>
            </a:extLst>
          </p:cNvPr>
          <p:cNvSpPr/>
          <p:nvPr/>
        </p:nvSpPr>
        <p:spPr>
          <a:xfrm>
            <a:off x="4536494" y="4533249"/>
            <a:ext cx="137774" cy="27218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693BDB6A-D18F-41C2-93AB-0082AF866659}"/>
              </a:ext>
            </a:extLst>
          </p:cNvPr>
          <p:cNvSpPr txBox="1"/>
          <p:nvPr/>
        </p:nvSpPr>
        <p:spPr>
          <a:xfrm>
            <a:off x="900757" y="2261382"/>
            <a:ext cx="6854158" cy="369332"/>
          </a:xfrm>
          <a:prstGeom prst="rect">
            <a:avLst/>
          </a:prstGeom>
          <a:noFill/>
        </p:spPr>
        <p:txBody>
          <a:bodyPr wrap="square">
            <a:spAutoFit/>
          </a:bodyPr>
          <a:lstStyle/>
          <a:p>
            <a:pPr defTabSz="950846" fontAlgn="base">
              <a:spcBef>
                <a:spcPct val="0"/>
              </a:spcBef>
              <a:spcAft>
                <a:spcPct val="0"/>
              </a:spcAft>
              <a:defRPr/>
            </a:pPr>
            <a:r>
              <a:rPr lang="en-US" b="1">
                <a:latin typeface="Segoe UI Semibold" panose="020B0502040204020203" pitchFamily="34" charset="0"/>
                <a:ea typeface="Segoe UI" pitchFamily="34" charset="0"/>
                <a:cs typeface="Segoe UI Semibold" panose="020B0502040204020203" pitchFamily="34" charset="0"/>
              </a:rPr>
              <a:t>Unified Experience</a:t>
            </a:r>
            <a:endParaRPr lang="en-US" sz="1800" b="1">
              <a:latin typeface="Segoe UI Semibold" panose="020B0502040204020203" pitchFamily="34" charset="0"/>
              <a:ea typeface="Segoe UI" pitchFamily="34" charset="0"/>
              <a:cs typeface="Segoe UI Semibold" panose="020B0502040204020203" pitchFamily="34" charset="0"/>
            </a:endParaRPr>
          </a:p>
        </p:txBody>
      </p:sp>
      <p:sp>
        <p:nvSpPr>
          <p:cNvPr id="127" name="TextBox 126">
            <a:extLst>
              <a:ext uri="{FF2B5EF4-FFF2-40B4-BE49-F238E27FC236}">
                <a16:creationId xmlns:a16="http://schemas.microsoft.com/office/drawing/2014/main" id="{8A572192-9F0D-47FC-AC21-E32D6E49A9A9}"/>
              </a:ext>
            </a:extLst>
          </p:cNvPr>
          <p:cNvSpPr txBox="1"/>
          <p:nvPr/>
        </p:nvSpPr>
        <p:spPr>
          <a:xfrm>
            <a:off x="980587" y="3935063"/>
            <a:ext cx="6854158" cy="369332"/>
          </a:xfrm>
          <a:prstGeom prst="rect">
            <a:avLst/>
          </a:prstGeom>
          <a:noFill/>
        </p:spPr>
        <p:txBody>
          <a:bodyPr wrap="square">
            <a:spAutoFit/>
          </a:bodyPr>
          <a:lstStyle/>
          <a:p>
            <a:pPr defTabSz="950846" fontAlgn="base">
              <a:spcBef>
                <a:spcPct val="0"/>
              </a:spcBef>
              <a:spcAft>
                <a:spcPct val="0"/>
              </a:spcAft>
              <a:defRPr/>
            </a:pPr>
            <a:r>
              <a:rPr lang="en-US" b="1">
                <a:latin typeface="Segoe UI Semibold" panose="020B0502040204020203" pitchFamily="34" charset="0"/>
                <a:ea typeface="Segoe UI" pitchFamily="34" charset="0"/>
                <a:cs typeface="Segoe UI Semibold" panose="020B0502040204020203" pitchFamily="34" charset="0"/>
              </a:rPr>
              <a:t>Unified Platform</a:t>
            </a:r>
            <a:endParaRPr lang="en-US" sz="1800" b="1">
              <a:latin typeface="Segoe UI Semibold" panose="020B0502040204020203" pitchFamily="34" charset="0"/>
              <a:ea typeface="Segoe UI" pitchFamily="34" charset="0"/>
              <a:cs typeface="Segoe UI Semibold" panose="020B0502040204020203" pitchFamily="34" charset="0"/>
            </a:endParaRPr>
          </a:p>
        </p:txBody>
      </p:sp>
    </p:spTree>
    <p:extLst>
      <p:ext uri="{BB962C8B-B14F-4D97-AF65-F5344CB8AC3E}">
        <p14:creationId xmlns:p14="http://schemas.microsoft.com/office/powerpoint/2010/main" val="149270607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2F90B-C85B-BB4C-AFA1-2BAE8CA1FAE5}"/>
              </a:ext>
            </a:extLst>
          </p:cNvPr>
          <p:cNvSpPr>
            <a:spLocks noGrp="1"/>
          </p:cNvSpPr>
          <p:nvPr>
            <p:ph type="title"/>
          </p:nvPr>
        </p:nvSpPr>
        <p:spPr/>
        <p:txBody>
          <a:bodyPr/>
          <a:lstStyle/>
          <a:p>
            <a:r>
              <a:rPr lang="en-US"/>
              <a:t>Purview + Synapse + Power BI:  Better Together</a:t>
            </a:r>
          </a:p>
        </p:txBody>
      </p:sp>
      <p:sp>
        <p:nvSpPr>
          <p:cNvPr id="3" name="Text Placeholder 2">
            <a:extLst>
              <a:ext uri="{FF2B5EF4-FFF2-40B4-BE49-F238E27FC236}">
                <a16:creationId xmlns:a16="http://schemas.microsoft.com/office/drawing/2014/main" id="{21196056-EBEA-694E-9069-387687873D94}"/>
              </a:ext>
            </a:extLst>
          </p:cNvPr>
          <p:cNvSpPr>
            <a:spLocks noGrp="1"/>
          </p:cNvSpPr>
          <p:nvPr>
            <p:ph type="body" sz="quarter" idx="16"/>
          </p:nvPr>
        </p:nvSpPr>
        <p:spPr>
          <a:xfrm>
            <a:off x="270505" y="2483533"/>
            <a:ext cx="2532063" cy="307777"/>
          </a:xfrm>
        </p:spPr>
        <p:txBody>
          <a:bodyPr/>
          <a:lstStyle/>
          <a:p>
            <a:r>
              <a:rPr lang="en-US"/>
              <a:t>Discover</a:t>
            </a:r>
          </a:p>
        </p:txBody>
      </p:sp>
      <p:sp>
        <p:nvSpPr>
          <p:cNvPr id="4" name="Text Placeholder 3">
            <a:extLst>
              <a:ext uri="{FF2B5EF4-FFF2-40B4-BE49-F238E27FC236}">
                <a16:creationId xmlns:a16="http://schemas.microsoft.com/office/drawing/2014/main" id="{8FF945EB-BE39-754B-80AA-9A95303354CC}"/>
              </a:ext>
            </a:extLst>
          </p:cNvPr>
          <p:cNvSpPr>
            <a:spLocks noGrp="1"/>
          </p:cNvSpPr>
          <p:nvPr>
            <p:ph type="body" sz="quarter" idx="14"/>
          </p:nvPr>
        </p:nvSpPr>
        <p:spPr>
          <a:xfrm>
            <a:off x="270505" y="3646932"/>
            <a:ext cx="3111871" cy="1772793"/>
          </a:xfrm>
        </p:spPr>
        <p:txBody>
          <a:bodyPr/>
          <a:lstStyle/>
          <a:p>
            <a:r>
              <a:rPr lang="en-US"/>
              <a:t>Register Synapse workspaces with Purview </a:t>
            </a:r>
          </a:p>
          <a:p>
            <a:endParaRPr lang="en-US"/>
          </a:p>
          <a:p>
            <a:r>
              <a:rPr lang="en-US"/>
              <a:t>Discover Power BI assets (tenant, workspace level) in Purview Catalog</a:t>
            </a:r>
          </a:p>
        </p:txBody>
      </p:sp>
      <p:sp>
        <p:nvSpPr>
          <p:cNvPr id="5" name="Text Placeholder 4">
            <a:extLst>
              <a:ext uri="{FF2B5EF4-FFF2-40B4-BE49-F238E27FC236}">
                <a16:creationId xmlns:a16="http://schemas.microsoft.com/office/drawing/2014/main" id="{D1B1E14F-B5AC-2D4A-A7D5-86C125E1FB09}"/>
              </a:ext>
            </a:extLst>
          </p:cNvPr>
          <p:cNvSpPr>
            <a:spLocks noGrp="1"/>
          </p:cNvSpPr>
          <p:nvPr>
            <p:ph type="body" sz="quarter" idx="17"/>
          </p:nvPr>
        </p:nvSpPr>
        <p:spPr>
          <a:xfrm>
            <a:off x="4224355" y="2471844"/>
            <a:ext cx="2533650" cy="307777"/>
          </a:xfrm>
        </p:spPr>
        <p:txBody>
          <a:bodyPr/>
          <a:lstStyle/>
          <a:p>
            <a:r>
              <a:rPr lang="en-US"/>
              <a:t>Browse and Search</a:t>
            </a:r>
          </a:p>
        </p:txBody>
      </p:sp>
      <p:sp>
        <p:nvSpPr>
          <p:cNvPr id="6" name="Text Placeholder 5">
            <a:extLst>
              <a:ext uri="{FF2B5EF4-FFF2-40B4-BE49-F238E27FC236}">
                <a16:creationId xmlns:a16="http://schemas.microsoft.com/office/drawing/2014/main" id="{0A43638F-3D7A-D64D-B6B2-7F17F76A7F65}"/>
              </a:ext>
            </a:extLst>
          </p:cNvPr>
          <p:cNvSpPr>
            <a:spLocks noGrp="1"/>
          </p:cNvSpPr>
          <p:nvPr>
            <p:ph type="body" sz="quarter" idx="15"/>
          </p:nvPr>
        </p:nvSpPr>
        <p:spPr>
          <a:xfrm>
            <a:off x="4224355" y="3632251"/>
            <a:ext cx="3111871" cy="2991588"/>
          </a:xfrm>
        </p:spPr>
        <p:txBody>
          <a:bodyPr/>
          <a:lstStyle/>
          <a:p>
            <a:r>
              <a:rPr lang="en-US"/>
              <a:t>Search datasets in Synapse workspaces from linked Purview catalog</a:t>
            </a:r>
          </a:p>
          <a:p>
            <a:endParaRPr lang="en-US"/>
          </a:p>
          <a:p>
            <a:r>
              <a:rPr lang="en-US"/>
              <a:t>Find Power BI assets (dashboards, reports, datasets etc.) in Purview catalog</a:t>
            </a:r>
          </a:p>
          <a:p>
            <a:endParaRPr lang="en-US"/>
          </a:p>
          <a:p>
            <a:endParaRPr lang="en-US"/>
          </a:p>
        </p:txBody>
      </p:sp>
      <p:sp>
        <p:nvSpPr>
          <p:cNvPr id="7" name="Text Placeholder 6">
            <a:extLst>
              <a:ext uri="{FF2B5EF4-FFF2-40B4-BE49-F238E27FC236}">
                <a16:creationId xmlns:a16="http://schemas.microsoft.com/office/drawing/2014/main" id="{1F0BBD8D-683B-A443-BD72-297CD48A06BD}"/>
              </a:ext>
            </a:extLst>
          </p:cNvPr>
          <p:cNvSpPr>
            <a:spLocks noGrp="1"/>
          </p:cNvSpPr>
          <p:nvPr>
            <p:ph type="body" sz="quarter" idx="18"/>
          </p:nvPr>
        </p:nvSpPr>
        <p:spPr>
          <a:xfrm>
            <a:off x="7967646" y="2401145"/>
            <a:ext cx="3022340" cy="1231106"/>
          </a:xfrm>
        </p:spPr>
        <p:txBody>
          <a:bodyPr/>
          <a:lstStyle/>
          <a:p>
            <a:r>
              <a:rPr lang="en-US"/>
              <a:t>Enhanced metadata, lineage, sensitivity labels &amp; endorsements</a:t>
            </a:r>
          </a:p>
        </p:txBody>
      </p:sp>
      <p:sp>
        <p:nvSpPr>
          <p:cNvPr id="8" name="Text Placeholder 7">
            <a:extLst>
              <a:ext uri="{FF2B5EF4-FFF2-40B4-BE49-F238E27FC236}">
                <a16:creationId xmlns:a16="http://schemas.microsoft.com/office/drawing/2014/main" id="{7FA60893-1679-6642-9B41-B961560FCB1A}"/>
              </a:ext>
            </a:extLst>
          </p:cNvPr>
          <p:cNvSpPr>
            <a:spLocks noGrp="1"/>
          </p:cNvSpPr>
          <p:nvPr>
            <p:ph type="body" sz="quarter" idx="19"/>
          </p:nvPr>
        </p:nvSpPr>
        <p:spPr>
          <a:xfrm>
            <a:off x="7967646" y="3807415"/>
            <a:ext cx="3587918" cy="2659190"/>
          </a:xfrm>
        </p:spPr>
        <p:txBody>
          <a:bodyPr/>
          <a:lstStyle/>
          <a:p>
            <a:r>
              <a:rPr lang="en-US"/>
              <a:t>View enhanced metadata, lineage from Purview for Synapse tables and add annotations</a:t>
            </a:r>
          </a:p>
          <a:p>
            <a:endParaRPr lang="en-US"/>
          </a:p>
          <a:p>
            <a:r>
              <a:rPr lang="en-US"/>
              <a:t>View enhanced metadata, lineage, sensitivity labels, endorsement labels in Purview for Power BI assets</a:t>
            </a:r>
          </a:p>
          <a:p>
            <a:endParaRPr lang="en-US"/>
          </a:p>
        </p:txBody>
      </p:sp>
      <p:pic>
        <p:nvPicPr>
          <p:cNvPr id="16" name="Graphic 15" descr="Plugged Unplugged">
            <a:extLst>
              <a:ext uri="{FF2B5EF4-FFF2-40B4-BE49-F238E27FC236}">
                <a16:creationId xmlns:a16="http://schemas.microsoft.com/office/drawing/2014/main" id="{57A1FEF7-8487-49BA-8008-D0C5600A44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241328" y="1438275"/>
            <a:ext cx="914270" cy="914270"/>
          </a:xfrm>
          <a:prstGeom prst="rect">
            <a:avLst/>
          </a:prstGeom>
        </p:spPr>
      </p:pic>
      <p:pic>
        <p:nvPicPr>
          <p:cNvPr id="18" name="Graphic 17" descr="Search Inventory">
            <a:extLst>
              <a:ext uri="{FF2B5EF4-FFF2-40B4-BE49-F238E27FC236}">
                <a16:creationId xmlns:a16="http://schemas.microsoft.com/office/drawing/2014/main" id="{5C683C49-34C8-41FA-B249-DF0617A01C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246805" y="1502360"/>
            <a:ext cx="914270" cy="914270"/>
          </a:xfrm>
          <a:prstGeom prst="rect">
            <a:avLst/>
          </a:prstGeom>
        </p:spPr>
      </p:pic>
      <p:pic>
        <p:nvPicPr>
          <p:cNvPr id="20" name="Graphic 19" descr="List">
            <a:extLst>
              <a:ext uri="{FF2B5EF4-FFF2-40B4-BE49-F238E27FC236}">
                <a16:creationId xmlns:a16="http://schemas.microsoft.com/office/drawing/2014/main" id="{3571D720-D7C9-46BE-A925-579172B8D2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191172" y="1438275"/>
            <a:ext cx="914270" cy="914270"/>
          </a:xfrm>
          <a:prstGeom prst="rect">
            <a:avLst/>
          </a:prstGeom>
        </p:spPr>
      </p:pic>
      <p:grpSp>
        <p:nvGrpSpPr>
          <p:cNvPr id="21" name="Group 20">
            <a:extLst>
              <a:ext uri="{FF2B5EF4-FFF2-40B4-BE49-F238E27FC236}">
                <a16:creationId xmlns:a16="http://schemas.microsoft.com/office/drawing/2014/main" id="{7526D83B-73BF-4640-B6B4-C91024ABB503}"/>
              </a:ext>
            </a:extLst>
          </p:cNvPr>
          <p:cNvGrpSpPr/>
          <p:nvPr/>
        </p:nvGrpSpPr>
        <p:grpSpPr>
          <a:xfrm>
            <a:off x="3804538" y="1698422"/>
            <a:ext cx="3798803" cy="4677596"/>
            <a:chOff x="8251040" y="2399523"/>
            <a:chExt cx="1771405" cy="1546472"/>
          </a:xfrm>
        </p:grpSpPr>
        <p:cxnSp>
          <p:nvCxnSpPr>
            <p:cNvPr id="22" name="Straight Connector 21">
              <a:extLst>
                <a:ext uri="{FF2B5EF4-FFF2-40B4-BE49-F238E27FC236}">
                  <a16:creationId xmlns:a16="http://schemas.microsoft.com/office/drawing/2014/main" id="{B1CF0F7E-39EA-4138-844F-645D1AE3C24A}"/>
                </a:ext>
              </a:extLst>
            </p:cNvPr>
            <p:cNvCxnSpPr>
              <a:cxnSpLocks/>
            </p:cNvCxnSpPr>
            <p:nvPr/>
          </p:nvCxnSpPr>
          <p:spPr>
            <a:xfrm>
              <a:off x="8251040" y="2399523"/>
              <a:ext cx="0" cy="1546472"/>
            </a:xfrm>
            <a:prstGeom prst="line">
              <a:avLst/>
            </a:prstGeom>
            <a:ln w="1905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FC7E50A-9985-49B6-A662-5FA743C940CA}"/>
                </a:ext>
              </a:extLst>
            </p:cNvPr>
            <p:cNvCxnSpPr>
              <a:cxnSpLocks/>
            </p:cNvCxnSpPr>
            <p:nvPr/>
          </p:nvCxnSpPr>
          <p:spPr>
            <a:xfrm>
              <a:off x="10022445" y="2399523"/>
              <a:ext cx="0" cy="1546472"/>
            </a:xfrm>
            <a:prstGeom prst="line">
              <a:avLst/>
            </a:prstGeom>
            <a:ln w="1905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15342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FC18-B471-2244-A0BD-3D0FF2D40506}"/>
              </a:ext>
            </a:extLst>
          </p:cNvPr>
          <p:cNvSpPr>
            <a:spLocks noGrp="1"/>
          </p:cNvSpPr>
          <p:nvPr>
            <p:ph type="title"/>
          </p:nvPr>
        </p:nvSpPr>
        <p:spPr/>
        <p:txBody>
          <a:bodyPr/>
          <a:lstStyle/>
          <a:p>
            <a:r>
              <a:rPr lang="en-US"/>
              <a:t>Azure Machine Learning</a:t>
            </a:r>
          </a:p>
        </p:txBody>
      </p:sp>
      <p:sp>
        <p:nvSpPr>
          <p:cNvPr id="51" name="Text Placeholder 2">
            <a:extLst>
              <a:ext uri="{FF2B5EF4-FFF2-40B4-BE49-F238E27FC236}">
                <a16:creationId xmlns:a16="http://schemas.microsoft.com/office/drawing/2014/main" id="{4A444B01-AF7A-4E42-A5BB-9471FCFB7151}"/>
              </a:ext>
            </a:extLst>
          </p:cNvPr>
          <p:cNvSpPr txBox="1">
            <a:spLocks/>
          </p:cNvSpPr>
          <p:nvPr/>
        </p:nvSpPr>
        <p:spPr>
          <a:xfrm>
            <a:off x="540465" y="1755011"/>
            <a:ext cx="4163125" cy="329320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2000" kern="1200" spc="0" baseline="0">
                <a:solidFill>
                  <a:schemeClr val="accent2">
                    <a:lumMod val="75000"/>
                  </a:schemeClr>
                </a:solidFill>
                <a:latin typeface="+mj-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2pPr>
            <a:lvl3pPr marL="171450" marR="0" indent="-171450" algn="l" defTabSz="932742" rtl="0" eaLnBrk="1" fontAlgn="auto" latinLnBrk="0" hangingPunct="1">
              <a:lnSpc>
                <a:spcPct val="100000"/>
              </a:lnSpc>
              <a:spcBef>
                <a:spcPct val="20000"/>
              </a:spcBef>
              <a:spcAft>
                <a:spcPts val="600"/>
              </a:spcAft>
              <a:buClrTx/>
              <a:buSzPct val="90000"/>
              <a:buFont typeface="Arial" panose="020B0604020202020204" pitchFamily="34" charset="0"/>
              <a:buChar char="•"/>
              <a:tabLst/>
              <a:defRPr sz="12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143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chemeClr val="accent1"/>
                </a:solidFill>
                <a:effectLst/>
                <a:uLnTx/>
                <a:uFillTx/>
                <a:latin typeface="Segoe UI Semibold"/>
                <a:ea typeface="+mn-ea"/>
                <a:cs typeface="Segoe UI" panose="020B0502040204020203" pitchFamily="34" charset="0"/>
              </a:rPr>
              <a:t>Democratize predictive power</a:t>
            </a:r>
          </a:p>
          <a:p>
            <a:pPr marL="0" marR="0" lvl="0" indent="0" algn="l" defTabSz="1143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1400" b="0" i="0" u="none" strike="noStrike" kern="1200" cap="none" spc="0" normalizeH="0" baseline="0" noProof="0">
              <a:ln>
                <a:noFill/>
              </a:ln>
              <a:solidFill>
                <a:srgbClr val="50E6FF">
                  <a:lumMod val="75000"/>
                </a:srgbClr>
              </a:solidFill>
              <a:effectLst/>
              <a:uLnTx/>
              <a:uFillTx/>
              <a:latin typeface="Segoe UI Semibold"/>
              <a:ea typeface="+mn-ea"/>
              <a:cs typeface="Segoe UI" panose="020B0502040204020203" pitchFamily="34" charset="0"/>
            </a:endParaRPr>
          </a:p>
          <a:p>
            <a:pPr marL="0" marR="0" lvl="0" indent="0" algn="l" defTabSz="1143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chemeClr val="tx1"/>
                </a:solidFill>
                <a:effectLst/>
                <a:uLnTx/>
                <a:uFillTx/>
                <a:latin typeface="Segoe UI"/>
                <a:ea typeface="+mn-ea"/>
                <a:cs typeface="Segoe UI" panose="020B0502040204020203" pitchFamily="34" charset="0"/>
              </a:rPr>
              <a:t>Synapse makes predictive analytics accessible to all</a:t>
            </a:r>
          </a:p>
          <a:p>
            <a:pPr marL="0" marR="0" lvl="0" indent="0" algn="l" defTabSz="1143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1400" b="0" i="0" u="none" strike="noStrike" kern="1200" cap="none" spc="0" normalizeH="0" baseline="0" noProof="0">
              <a:ln>
                <a:noFill/>
              </a:ln>
              <a:solidFill>
                <a:schemeClr val="tx1"/>
              </a:solidFill>
              <a:effectLst/>
              <a:uLnTx/>
              <a:uFillTx/>
              <a:latin typeface="Segoe UI"/>
              <a:ea typeface="+mn-ea"/>
              <a:cs typeface="Segoe UI" panose="020B0502040204020203" pitchFamily="34" charset="0"/>
            </a:endParaRPr>
          </a:p>
          <a:p>
            <a:pPr marL="0" marR="0" lvl="0" indent="0" algn="l" defTabSz="1143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chemeClr val="tx1"/>
                </a:solidFill>
                <a:effectLst/>
                <a:uLnTx/>
                <a:uFillTx/>
                <a:latin typeface="Segoe UI"/>
                <a:ea typeface="+mn-ea"/>
                <a:cs typeface="Segoe UI" panose="020B0502040204020203" pitchFamily="34" charset="0"/>
              </a:rPr>
              <a:t>Notebooks provides a code authoring experience for complex predictive models</a:t>
            </a:r>
          </a:p>
          <a:p>
            <a:pPr marL="0" marR="0" lvl="0" indent="0" algn="l" defTabSz="1143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1400" b="0" i="0" u="none" strike="noStrike" kern="1200" cap="none" spc="0" normalizeH="0" baseline="0" noProof="0">
              <a:ln>
                <a:noFill/>
              </a:ln>
              <a:solidFill>
                <a:schemeClr val="tx1"/>
              </a:solidFill>
              <a:effectLst/>
              <a:uLnTx/>
              <a:uFillTx/>
              <a:latin typeface="Segoe UI"/>
              <a:ea typeface="+mn-ea"/>
              <a:cs typeface="Segoe UI" panose="020B0502040204020203" pitchFamily="34" charset="0"/>
            </a:endParaRPr>
          </a:p>
          <a:p>
            <a:pPr marL="0" marR="0" lvl="0" indent="0" algn="l" defTabSz="1143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chemeClr val="tx1"/>
                </a:solidFill>
                <a:effectLst/>
                <a:uLnTx/>
                <a:uFillTx/>
                <a:latin typeface="Segoe UI"/>
                <a:ea typeface="+mn-ea"/>
                <a:cs typeface="Segoe UI" panose="020B0502040204020203" pitchFamily="34" charset="0"/>
              </a:rPr>
              <a:t>Automatic ML graphical interface provides a no-code experience for creating ML models</a:t>
            </a:r>
          </a:p>
          <a:p>
            <a:pPr marL="0" marR="0" lvl="0" indent="0" algn="l" defTabSz="1143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1400" b="0" i="0" u="none" strike="noStrike" kern="1200" cap="none" spc="0" normalizeH="0" baseline="0" noProof="0">
              <a:ln>
                <a:noFill/>
              </a:ln>
              <a:solidFill>
                <a:schemeClr val="tx1"/>
              </a:solidFill>
              <a:effectLst/>
              <a:uLnTx/>
              <a:uFillTx/>
              <a:latin typeface="Segoe UI"/>
              <a:ea typeface="+mn-ea"/>
              <a:cs typeface="Segoe UI" panose="020B0502040204020203" pitchFamily="34" charset="0"/>
            </a:endParaRPr>
          </a:p>
          <a:p>
            <a:pPr marL="0" marR="0" lvl="0" indent="0" algn="l" defTabSz="1143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chemeClr val="tx1"/>
                </a:solidFill>
                <a:effectLst/>
                <a:uLnTx/>
                <a:uFillTx/>
                <a:latin typeface="Segoe UI"/>
                <a:ea typeface="+mn-ea"/>
                <a:cs typeface="Segoe UI" panose="020B0502040204020203" pitchFamily="34" charset="0"/>
              </a:rPr>
              <a:t>Native integration with Azure Cognitive Search provides access to pre-built models</a:t>
            </a:r>
          </a:p>
        </p:txBody>
      </p:sp>
      <p:grpSp>
        <p:nvGrpSpPr>
          <p:cNvPr id="55" name="Group 54">
            <a:extLst>
              <a:ext uri="{FF2B5EF4-FFF2-40B4-BE49-F238E27FC236}">
                <a16:creationId xmlns:a16="http://schemas.microsoft.com/office/drawing/2014/main" id="{D19F72B2-BCAF-4B92-B124-DBB007B71CBC}"/>
              </a:ext>
            </a:extLst>
          </p:cNvPr>
          <p:cNvGrpSpPr/>
          <p:nvPr/>
        </p:nvGrpSpPr>
        <p:grpSpPr>
          <a:xfrm>
            <a:off x="5391156" y="1173101"/>
            <a:ext cx="6212581" cy="4511799"/>
            <a:chOff x="5391156" y="1173101"/>
            <a:chExt cx="6212581" cy="4511799"/>
          </a:xfrm>
        </p:grpSpPr>
        <p:grpSp>
          <p:nvGrpSpPr>
            <p:cNvPr id="56" name="Group 55">
              <a:extLst>
                <a:ext uri="{FF2B5EF4-FFF2-40B4-BE49-F238E27FC236}">
                  <a16:creationId xmlns:a16="http://schemas.microsoft.com/office/drawing/2014/main" id="{E0E4A1D7-BC3C-4290-940C-0965264D3C85}"/>
                </a:ext>
              </a:extLst>
            </p:cNvPr>
            <p:cNvGrpSpPr/>
            <p:nvPr/>
          </p:nvGrpSpPr>
          <p:grpSpPr>
            <a:xfrm>
              <a:off x="5391156" y="1173101"/>
              <a:ext cx="1970521" cy="4511799"/>
              <a:chOff x="5391156" y="1173101"/>
              <a:chExt cx="1970521" cy="4511799"/>
            </a:xfrm>
          </p:grpSpPr>
          <p:sp>
            <p:nvSpPr>
              <p:cNvPr id="159" name="Rectangle 158">
                <a:extLst>
                  <a:ext uri="{FF2B5EF4-FFF2-40B4-BE49-F238E27FC236}">
                    <a16:creationId xmlns:a16="http://schemas.microsoft.com/office/drawing/2014/main" id="{869D8990-490F-4F60-BBAF-FEE81C145A95}"/>
                  </a:ext>
                </a:extLst>
              </p:cNvPr>
              <p:cNvSpPr/>
              <p:nvPr/>
            </p:nvSpPr>
            <p:spPr bwMode="auto">
              <a:xfrm>
                <a:off x="5391156" y="1173101"/>
                <a:ext cx="1970521" cy="4511799"/>
              </a:xfrm>
              <a:prstGeom prst="rect">
                <a:avLst/>
              </a:prstGeom>
              <a:noFill/>
              <a:ln w="10795" cap="flat" cmpd="sng" algn="ctr">
                <a:noFill/>
                <a:prstDash val="solid"/>
              </a:ln>
              <a:effectLst>
                <a:outerShdw blurRad="381000" dir="2400000" algn="tl" rotWithShape="0">
                  <a:srgbClr val="0078D4">
                    <a:alpha val="70000"/>
                  </a:srgbClr>
                </a:outerShdw>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Semilight"/>
                </a:endParaRPr>
              </a:p>
            </p:txBody>
          </p:sp>
          <p:sp>
            <p:nvSpPr>
              <p:cNvPr id="160" name="TextBox 159">
                <a:extLst>
                  <a:ext uri="{FF2B5EF4-FFF2-40B4-BE49-F238E27FC236}">
                    <a16:creationId xmlns:a16="http://schemas.microsoft.com/office/drawing/2014/main" id="{BB335ACF-F70F-408B-A216-7608A44008C9}"/>
                  </a:ext>
                </a:extLst>
              </p:cNvPr>
              <p:cNvSpPr txBox="1"/>
              <p:nvPr/>
            </p:nvSpPr>
            <p:spPr>
              <a:xfrm>
                <a:off x="5448312" y="3304475"/>
                <a:ext cx="1856209" cy="800219"/>
              </a:xfrm>
              <a:prstGeom prst="rect">
                <a:avLst/>
              </a:prstGeom>
              <a:noFill/>
            </p:spPr>
            <p:txBody>
              <a:bodyPr wrap="square" lIns="0" tIns="0" rIns="0" bIns="0">
                <a:spAutoFit/>
              </a:bodyPr>
              <a:lstStyle/>
              <a:p>
                <a:pPr marL="0" marR="0" lvl="0" indent="0" algn="ctr" defTabSz="932472" eaLnBrk="1" fontAlgn="base" latinLnBrk="0" hangingPunct="1">
                  <a:lnSpc>
                    <a:spcPct val="100000"/>
                  </a:lnSpc>
                  <a:spcBef>
                    <a:spcPts val="600"/>
                  </a:spcBef>
                  <a:spcAft>
                    <a:spcPct val="0"/>
                  </a:spcAft>
                  <a:buClrTx/>
                  <a:buSzTx/>
                  <a:buFontTx/>
                  <a:buNone/>
                  <a:tabLst/>
                  <a:defRPr/>
                </a:pPr>
                <a:r>
                  <a:rPr kumimoji="0" lang="en-US" sz="1400" b="0" i="0" u="none" strike="noStrike" kern="0" cap="none" spc="0" normalizeH="0" baseline="0" noProof="0">
                    <a:ln>
                      <a:noFill/>
                    </a:ln>
                    <a:solidFill>
                      <a:schemeClr val="accent1"/>
                    </a:solidFill>
                    <a:effectLst/>
                    <a:uLnTx/>
                    <a:uFillTx/>
                    <a:latin typeface="Segoe UI Semibold"/>
                    <a:ea typeface="Segoe UI" pitchFamily="34" charset="0"/>
                    <a:cs typeface="Segoe UI" pitchFamily="34" charset="0"/>
                  </a:rPr>
                  <a:t>All Code</a:t>
                </a:r>
              </a:p>
              <a:p>
                <a:pPr marL="0" marR="0" lvl="0" indent="0" algn="ctr" defTabSz="932472" eaLnBrk="1" fontAlgn="base" latinLnBrk="0" hangingPunct="1">
                  <a:lnSpc>
                    <a:spcPct val="100000"/>
                  </a:lnSpc>
                  <a:spcBef>
                    <a:spcPts val="600"/>
                  </a:spcBef>
                  <a:spcAft>
                    <a:spcPct val="0"/>
                  </a:spcAft>
                  <a:buClrTx/>
                  <a:buSzTx/>
                  <a:buFontTx/>
                  <a:buNone/>
                  <a:tabLst/>
                  <a:defRPr/>
                </a:pPr>
                <a:r>
                  <a:rPr kumimoji="0" lang="en-US" sz="1400" b="0" i="0" u="none" strike="noStrike" kern="0" cap="none" spc="0" normalizeH="0" baseline="0" noProof="0">
                    <a:ln>
                      <a:noFill/>
                    </a:ln>
                    <a:effectLst/>
                    <a:uLnTx/>
                    <a:uFillTx/>
                    <a:ea typeface="Segoe UI" pitchFamily="34" charset="0"/>
                    <a:cs typeface="Segoe UI" pitchFamily="34" charset="0"/>
                  </a:rPr>
                  <a:t>Notebook IDE</a:t>
                </a:r>
              </a:p>
              <a:p>
                <a:pPr marL="0" marR="0" lvl="0" indent="0" algn="ctr" defTabSz="932472" eaLnBrk="1" fontAlgn="base" latinLnBrk="0" hangingPunct="1">
                  <a:lnSpc>
                    <a:spcPct val="100000"/>
                  </a:lnSpc>
                  <a:spcBef>
                    <a:spcPts val="600"/>
                  </a:spcBef>
                  <a:spcAft>
                    <a:spcPct val="0"/>
                  </a:spcAft>
                  <a:buClrTx/>
                  <a:buSzTx/>
                  <a:buFontTx/>
                  <a:buNone/>
                  <a:tabLst/>
                  <a:defRPr/>
                </a:pPr>
                <a:r>
                  <a:rPr kumimoji="0" lang="en-US" sz="1400" b="0" i="0" u="none" strike="noStrike" kern="0" cap="none" spc="0" normalizeH="0" baseline="0" noProof="0" err="1">
                    <a:ln>
                      <a:noFill/>
                    </a:ln>
                    <a:effectLst/>
                    <a:uLnTx/>
                    <a:uFillTx/>
                    <a:ea typeface="Segoe UI" pitchFamily="34" charset="0"/>
                    <a:cs typeface="Segoe UI" pitchFamily="34" charset="0"/>
                  </a:rPr>
                  <a:t>PySpark</a:t>
                </a:r>
                <a:r>
                  <a:rPr kumimoji="0" lang="en-US" sz="1400" b="0" i="0" u="none" strike="noStrike" kern="0" cap="none" spc="0" normalizeH="0" baseline="0" noProof="0">
                    <a:ln>
                      <a:noFill/>
                    </a:ln>
                    <a:effectLst/>
                    <a:uLnTx/>
                    <a:uFillTx/>
                    <a:ea typeface="Segoe UI" pitchFamily="34" charset="0"/>
                    <a:cs typeface="Segoe UI" pitchFamily="34" charset="0"/>
                  </a:rPr>
                  <a:t>/Scala</a:t>
                </a:r>
              </a:p>
            </p:txBody>
          </p:sp>
          <p:cxnSp>
            <p:nvCxnSpPr>
              <p:cNvPr id="161" name="Straight Connector 160">
                <a:extLst>
                  <a:ext uri="{FF2B5EF4-FFF2-40B4-BE49-F238E27FC236}">
                    <a16:creationId xmlns:a16="http://schemas.microsoft.com/office/drawing/2014/main" id="{6C01538B-A7E0-4ED6-B7BF-A9429E2FC2E3}"/>
                  </a:ext>
                </a:extLst>
              </p:cNvPr>
              <p:cNvCxnSpPr>
                <a:cxnSpLocks/>
              </p:cNvCxnSpPr>
              <p:nvPr/>
            </p:nvCxnSpPr>
            <p:spPr>
              <a:xfrm>
                <a:off x="5756115" y="3120090"/>
                <a:ext cx="1236743" cy="0"/>
              </a:xfrm>
              <a:prstGeom prst="line">
                <a:avLst/>
              </a:prstGeom>
              <a:noFill/>
              <a:ln w="19050" cap="flat" cmpd="sng" algn="ctr">
                <a:solidFill>
                  <a:srgbClr val="FFFFFF"/>
                </a:solidFill>
                <a:prstDash val="solid"/>
                <a:headEnd type="none" w="lg" len="med"/>
                <a:tailEnd type="none" w="lg" len="med"/>
              </a:ln>
              <a:effectLst/>
            </p:spPr>
          </p:cxnSp>
          <p:grpSp>
            <p:nvGrpSpPr>
              <p:cNvPr id="162" name="Group 161">
                <a:extLst>
                  <a:ext uri="{FF2B5EF4-FFF2-40B4-BE49-F238E27FC236}">
                    <a16:creationId xmlns:a16="http://schemas.microsoft.com/office/drawing/2014/main" id="{7D6AE302-5C2D-41D7-84C1-835AECD9152C}"/>
                  </a:ext>
                </a:extLst>
              </p:cNvPr>
              <p:cNvGrpSpPr/>
              <p:nvPr/>
            </p:nvGrpSpPr>
            <p:grpSpPr>
              <a:xfrm>
                <a:off x="5934462" y="2403566"/>
                <a:ext cx="883910" cy="388126"/>
                <a:chOff x="4588723" y="-994611"/>
                <a:chExt cx="1839484" cy="807724"/>
              </a:xfrm>
            </p:grpSpPr>
            <p:sp>
              <p:nvSpPr>
                <p:cNvPr id="163" name="Freeform: Shape 162">
                  <a:extLst>
                    <a:ext uri="{FF2B5EF4-FFF2-40B4-BE49-F238E27FC236}">
                      <a16:creationId xmlns:a16="http://schemas.microsoft.com/office/drawing/2014/main" id="{70C21186-A81F-4A7B-B852-1EFCB39213F6}"/>
                    </a:ext>
                  </a:extLst>
                </p:cNvPr>
                <p:cNvSpPr>
                  <a:spLocks/>
                </p:cNvSpPr>
                <p:nvPr/>
              </p:nvSpPr>
              <p:spPr bwMode="auto">
                <a:xfrm>
                  <a:off x="5903482" y="-994611"/>
                  <a:ext cx="524725" cy="807724"/>
                </a:xfrm>
                <a:custGeom>
                  <a:avLst/>
                  <a:gdLst>
                    <a:gd name="connsiteX0" fmla="*/ 117916 w 524725"/>
                    <a:gd name="connsiteY0" fmla="*/ 0 h 807724"/>
                    <a:gd name="connsiteX1" fmla="*/ 524716 w 524725"/>
                    <a:gd name="connsiteY1" fmla="*/ 400905 h 807724"/>
                    <a:gd name="connsiteX2" fmla="*/ 524725 w 524725"/>
                    <a:gd name="connsiteY2" fmla="*/ 400914 h 807724"/>
                    <a:gd name="connsiteX3" fmla="*/ 524725 w 524725"/>
                    <a:gd name="connsiteY3" fmla="*/ 400914 h 807724"/>
                    <a:gd name="connsiteX4" fmla="*/ 524725 w 524725"/>
                    <a:gd name="connsiteY4" fmla="*/ 400914 h 807724"/>
                    <a:gd name="connsiteX5" fmla="*/ 400914 w 524725"/>
                    <a:gd name="connsiteY5" fmla="*/ 524726 h 807724"/>
                    <a:gd name="connsiteX6" fmla="*/ 400914 w 524725"/>
                    <a:gd name="connsiteY6" fmla="*/ 524726 h 807724"/>
                    <a:gd name="connsiteX7" fmla="*/ 117916 w 524725"/>
                    <a:gd name="connsiteY7" fmla="*/ 807724 h 807724"/>
                    <a:gd name="connsiteX8" fmla="*/ 0 w 524725"/>
                    <a:gd name="connsiteY8" fmla="*/ 689808 h 807724"/>
                    <a:gd name="connsiteX9" fmla="*/ 281802 w 524725"/>
                    <a:gd name="connsiteY9" fmla="*/ 403862 h 807724"/>
                    <a:gd name="connsiteX10" fmla="*/ 0 w 524725"/>
                    <a:gd name="connsiteY10" fmla="*/ 117916 h 80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4725" h="807724">
                      <a:moveTo>
                        <a:pt x="117916" y="0"/>
                      </a:moveTo>
                      <a:lnTo>
                        <a:pt x="524716" y="400905"/>
                      </a:lnTo>
                      <a:lnTo>
                        <a:pt x="524725" y="400914"/>
                      </a:lnTo>
                      <a:lnTo>
                        <a:pt x="524725" y="400914"/>
                      </a:lnTo>
                      <a:lnTo>
                        <a:pt x="524725" y="400914"/>
                      </a:lnTo>
                      <a:lnTo>
                        <a:pt x="400914" y="524726"/>
                      </a:lnTo>
                      <a:lnTo>
                        <a:pt x="400914" y="524726"/>
                      </a:lnTo>
                      <a:lnTo>
                        <a:pt x="117916" y="807724"/>
                      </a:lnTo>
                      <a:lnTo>
                        <a:pt x="0" y="689808"/>
                      </a:lnTo>
                      <a:lnTo>
                        <a:pt x="281802" y="403862"/>
                      </a:lnTo>
                      <a:lnTo>
                        <a:pt x="0" y="117916"/>
                      </a:lnTo>
                      <a:close/>
                    </a:path>
                  </a:pathLst>
                </a:cu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4" name="Freeform: Shape 163">
                  <a:extLst>
                    <a:ext uri="{FF2B5EF4-FFF2-40B4-BE49-F238E27FC236}">
                      <a16:creationId xmlns:a16="http://schemas.microsoft.com/office/drawing/2014/main" id="{910CF153-DC95-4D09-912E-BA12C3F12851}"/>
                    </a:ext>
                  </a:extLst>
                </p:cNvPr>
                <p:cNvSpPr>
                  <a:spLocks/>
                </p:cNvSpPr>
                <p:nvPr/>
              </p:nvSpPr>
              <p:spPr bwMode="auto">
                <a:xfrm>
                  <a:off x="4588723" y="-994611"/>
                  <a:ext cx="530620" cy="807724"/>
                </a:xfrm>
                <a:custGeom>
                  <a:avLst/>
                  <a:gdLst>
                    <a:gd name="connsiteX0" fmla="*/ 406809 w 530620"/>
                    <a:gd name="connsiteY0" fmla="*/ 0 h 807724"/>
                    <a:gd name="connsiteX1" fmla="*/ 530620 w 530620"/>
                    <a:gd name="connsiteY1" fmla="*/ 117916 h 807724"/>
                    <a:gd name="connsiteX2" fmla="*/ 244675 w 530620"/>
                    <a:gd name="connsiteY2" fmla="*/ 403862 h 807724"/>
                    <a:gd name="connsiteX3" fmla="*/ 530620 w 530620"/>
                    <a:gd name="connsiteY3" fmla="*/ 689808 h 807724"/>
                    <a:gd name="connsiteX4" fmla="*/ 406809 w 530620"/>
                    <a:gd name="connsiteY4" fmla="*/ 807724 h 807724"/>
                    <a:gd name="connsiteX5" fmla="*/ 123812 w 530620"/>
                    <a:gd name="connsiteY5" fmla="*/ 524726 h 807724"/>
                    <a:gd name="connsiteX6" fmla="*/ 123812 w 530620"/>
                    <a:gd name="connsiteY6" fmla="*/ 524726 h 807724"/>
                    <a:gd name="connsiteX7" fmla="*/ 0 w 530620"/>
                    <a:gd name="connsiteY7" fmla="*/ 400914 h 807724"/>
                    <a:gd name="connsiteX8" fmla="*/ 0 w 530620"/>
                    <a:gd name="connsiteY8" fmla="*/ 400914 h 807724"/>
                    <a:gd name="connsiteX9" fmla="*/ 0 w 530620"/>
                    <a:gd name="connsiteY9" fmla="*/ 400914 h 807724"/>
                    <a:gd name="connsiteX10" fmla="*/ 10 w 530620"/>
                    <a:gd name="connsiteY10" fmla="*/ 400905 h 80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620" h="807724">
                      <a:moveTo>
                        <a:pt x="406809" y="0"/>
                      </a:moveTo>
                      <a:lnTo>
                        <a:pt x="530620" y="117916"/>
                      </a:lnTo>
                      <a:lnTo>
                        <a:pt x="244675" y="403862"/>
                      </a:lnTo>
                      <a:lnTo>
                        <a:pt x="530620" y="689808"/>
                      </a:lnTo>
                      <a:lnTo>
                        <a:pt x="406809" y="807724"/>
                      </a:lnTo>
                      <a:lnTo>
                        <a:pt x="123812" y="524726"/>
                      </a:lnTo>
                      <a:lnTo>
                        <a:pt x="123812" y="524726"/>
                      </a:lnTo>
                      <a:lnTo>
                        <a:pt x="0" y="400914"/>
                      </a:lnTo>
                      <a:lnTo>
                        <a:pt x="0" y="400914"/>
                      </a:lnTo>
                      <a:lnTo>
                        <a:pt x="0" y="400914"/>
                      </a:lnTo>
                      <a:lnTo>
                        <a:pt x="10" y="400905"/>
                      </a:lnTo>
                      <a:close/>
                    </a:path>
                  </a:pathLst>
                </a:cu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5" name="Oval 467">
                  <a:extLst>
                    <a:ext uri="{FF2B5EF4-FFF2-40B4-BE49-F238E27FC236}">
                      <a16:creationId xmlns:a16="http://schemas.microsoft.com/office/drawing/2014/main" id="{677794C8-407A-42CF-A8C0-4D088908D02F}"/>
                    </a:ext>
                  </a:extLst>
                </p:cNvPr>
                <p:cNvSpPr>
                  <a:spLocks noChangeArrowheads="1"/>
                </p:cNvSpPr>
                <p:nvPr/>
              </p:nvSpPr>
              <p:spPr bwMode="auto">
                <a:xfrm>
                  <a:off x="5420028" y="-676238"/>
                  <a:ext cx="176873" cy="170978"/>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66" name="Oval 468">
                  <a:extLst>
                    <a:ext uri="{FF2B5EF4-FFF2-40B4-BE49-F238E27FC236}">
                      <a16:creationId xmlns:a16="http://schemas.microsoft.com/office/drawing/2014/main" id="{198EA7E5-299A-42A1-A5E7-281DA0B3D127}"/>
                    </a:ext>
                  </a:extLst>
                </p:cNvPr>
                <p:cNvSpPr>
                  <a:spLocks noChangeArrowheads="1"/>
                </p:cNvSpPr>
                <p:nvPr/>
              </p:nvSpPr>
              <p:spPr bwMode="auto">
                <a:xfrm>
                  <a:off x="5679443" y="-676238"/>
                  <a:ext cx="176873" cy="1709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67" name="Oval 469">
                  <a:extLst>
                    <a:ext uri="{FF2B5EF4-FFF2-40B4-BE49-F238E27FC236}">
                      <a16:creationId xmlns:a16="http://schemas.microsoft.com/office/drawing/2014/main" id="{A917303D-247D-4721-80A9-61F3F6151A20}"/>
                    </a:ext>
                  </a:extLst>
                </p:cNvPr>
                <p:cNvSpPr>
                  <a:spLocks noChangeArrowheads="1"/>
                </p:cNvSpPr>
                <p:nvPr/>
              </p:nvSpPr>
              <p:spPr bwMode="auto">
                <a:xfrm>
                  <a:off x="5166510" y="-676238"/>
                  <a:ext cx="170978" cy="170978"/>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grpSp>
        <p:sp>
          <p:nvSpPr>
            <p:cNvPr id="57" name="Star: 5 Points 56">
              <a:extLst>
                <a:ext uri="{FF2B5EF4-FFF2-40B4-BE49-F238E27FC236}">
                  <a16:creationId xmlns:a16="http://schemas.microsoft.com/office/drawing/2014/main" id="{C54F765A-B45F-4255-AF07-18E3D53EC25A}"/>
                </a:ext>
              </a:extLst>
            </p:cNvPr>
            <p:cNvSpPr/>
            <p:nvPr/>
          </p:nvSpPr>
          <p:spPr bwMode="auto">
            <a:xfrm>
              <a:off x="6116444" y="4816273"/>
              <a:ext cx="501614" cy="501614"/>
            </a:xfrm>
            <a:prstGeom prst="star5">
              <a:avLst/>
            </a:pr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prstClr val="black"/>
                </a:solidFill>
                <a:effectLst/>
                <a:uLnTx/>
                <a:uFillTx/>
              </a:endParaRPr>
            </a:p>
          </p:txBody>
        </p:sp>
        <p:cxnSp>
          <p:nvCxnSpPr>
            <p:cNvPr id="58" name="Straight Connector 57">
              <a:extLst>
                <a:ext uri="{FF2B5EF4-FFF2-40B4-BE49-F238E27FC236}">
                  <a16:creationId xmlns:a16="http://schemas.microsoft.com/office/drawing/2014/main" id="{88D7834C-E418-4D4B-B219-B37B93BC4E75}"/>
                </a:ext>
              </a:extLst>
            </p:cNvPr>
            <p:cNvCxnSpPr>
              <a:cxnSpLocks/>
            </p:cNvCxnSpPr>
            <p:nvPr/>
          </p:nvCxnSpPr>
          <p:spPr>
            <a:xfrm>
              <a:off x="5391156" y="5084865"/>
              <a:ext cx="542052" cy="0"/>
            </a:xfrm>
            <a:prstGeom prst="line">
              <a:avLst/>
            </a:prstGeom>
            <a:noFill/>
            <a:ln w="28575" cap="flat" cmpd="sng" algn="ctr">
              <a:solidFill>
                <a:srgbClr val="50E6FF"/>
              </a:solidFill>
              <a:prstDash val="solid"/>
              <a:headEnd type="none" w="lg" len="med"/>
              <a:tailEnd type="none" w="lg" len="med"/>
            </a:ln>
            <a:effectLst/>
          </p:spPr>
        </p:cxnSp>
        <p:cxnSp>
          <p:nvCxnSpPr>
            <p:cNvPr id="59" name="Straight Connector 58">
              <a:extLst>
                <a:ext uri="{FF2B5EF4-FFF2-40B4-BE49-F238E27FC236}">
                  <a16:creationId xmlns:a16="http://schemas.microsoft.com/office/drawing/2014/main" id="{C59D947C-33D3-480D-822C-37527F4F914B}"/>
                </a:ext>
              </a:extLst>
            </p:cNvPr>
            <p:cNvCxnSpPr>
              <a:cxnSpLocks/>
            </p:cNvCxnSpPr>
            <p:nvPr/>
          </p:nvCxnSpPr>
          <p:spPr>
            <a:xfrm>
              <a:off x="6819625" y="5084865"/>
              <a:ext cx="542052" cy="0"/>
            </a:xfrm>
            <a:prstGeom prst="line">
              <a:avLst/>
            </a:prstGeom>
            <a:noFill/>
            <a:ln w="28575" cap="flat" cmpd="sng" algn="ctr">
              <a:solidFill>
                <a:srgbClr val="50E6FF"/>
              </a:solidFill>
              <a:prstDash val="solid"/>
              <a:headEnd type="none" w="lg" len="med"/>
              <a:tailEnd type="none" w="lg" len="med"/>
            </a:ln>
            <a:effectLst/>
          </p:spPr>
        </p:cxnSp>
        <p:grpSp>
          <p:nvGrpSpPr>
            <p:cNvPr id="60" name="Group 59">
              <a:extLst>
                <a:ext uri="{FF2B5EF4-FFF2-40B4-BE49-F238E27FC236}">
                  <a16:creationId xmlns:a16="http://schemas.microsoft.com/office/drawing/2014/main" id="{DE59C3FA-F4E2-4FB6-AEED-1363AA2C17E1}"/>
                </a:ext>
              </a:extLst>
            </p:cNvPr>
            <p:cNvGrpSpPr/>
            <p:nvPr/>
          </p:nvGrpSpPr>
          <p:grpSpPr>
            <a:xfrm>
              <a:off x="7512186" y="1173101"/>
              <a:ext cx="1970521" cy="4511799"/>
              <a:chOff x="7512186" y="1173101"/>
              <a:chExt cx="1970521" cy="4511799"/>
            </a:xfrm>
          </p:grpSpPr>
          <p:sp>
            <p:nvSpPr>
              <p:cNvPr id="125" name="Rectangle 124">
                <a:extLst>
                  <a:ext uri="{FF2B5EF4-FFF2-40B4-BE49-F238E27FC236}">
                    <a16:creationId xmlns:a16="http://schemas.microsoft.com/office/drawing/2014/main" id="{FE78B2DA-8116-402B-BD8A-A5E833FA8056}"/>
                  </a:ext>
                </a:extLst>
              </p:cNvPr>
              <p:cNvSpPr/>
              <p:nvPr/>
            </p:nvSpPr>
            <p:spPr bwMode="auto">
              <a:xfrm>
                <a:off x="7512186" y="1173101"/>
                <a:ext cx="1970521" cy="4511799"/>
              </a:xfrm>
              <a:prstGeom prst="rect">
                <a:avLst/>
              </a:prstGeom>
              <a:noFill/>
              <a:ln w="10795" cap="flat" cmpd="sng" algn="ctr">
                <a:noFill/>
                <a:prstDash val="solid"/>
              </a:ln>
              <a:effectLst>
                <a:outerShdw blurRad="381000" dir="2400000" algn="tl" rotWithShape="0">
                  <a:srgbClr val="0078D4">
                    <a:alpha val="70000"/>
                  </a:srgbClr>
                </a:outerShdw>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Semilight"/>
                </a:endParaRPr>
              </a:p>
            </p:txBody>
          </p:sp>
          <p:sp>
            <p:nvSpPr>
              <p:cNvPr id="126" name="TextBox 125">
                <a:extLst>
                  <a:ext uri="{FF2B5EF4-FFF2-40B4-BE49-F238E27FC236}">
                    <a16:creationId xmlns:a16="http://schemas.microsoft.com/office/drawing/2014/main" id="{69A96643-FFB9-42CD-997C-F4E0CBF29298}"/>
                  </a:ext>
                </a:extLst>
              </p:cNvPr>
              <p:cNvSpPr txBox="1"/>
              <p:nvPr/>
            </p:nvSpPr>
            <p:spPr>
              <a:xfrm>
                <a:off x="7569342" y="3304475"/>
                <a:ext cx="1856209" cy="1092607"/>
              </a:xfrm>
              <a:prstGeom prst="rect">
                <a:avLst/>
              </a:prstGeom>
              <a:noFill/>
            </p:spPr>
            <p:txBody>
              <a:bodyPr wrap="square" lIns="0" tIns="0" rIns="0" bIns="0">
                <a:spAutoFit/>
              </a:bodyPr>
              <a:lstStyle/>
              <a:p>
                <a:pPr marL="0" marR="0" lvl="0" indent="0" algn="ctr" defTabSz="932472" eaLnBrk="1" fontAlgn="base" latinLnBrk="0" hangingPunct="1">
                  <a:lnSpc>
                    <a:spcPct val="100000"/>
                  </a:lnSpc>
                  <a:spcBef>
                    <a:spcPts val="600"/>
                  </a:spcBef>
                  <a:spcAft>
                    <a:spcPct val="0"/>
                  </a:spcAft>
                  <a:buClrTx/>
                  <a:buSzTx/>
                  <a:buFontTx/>
                  <a:buNone/>
                  <a:tabLst/>
                  <a:defRPr/>
                </a:pPr>
                <a:r>
                  <a:rPr kumimoji="0" lang="en-US" sz="1400" b="0" i="0" u="none" strike="noStrike" kern="0" cap="none" spc="0" normalizeH="0" baseline="0" noProof="0">
                    <a:ln>
                      <a:noFill/>
                    </a:ln>
                    <a:solidFill>
                      <a:schemeClr val="accent1"/>
                    </a:solidFill>
                    <a:effectLst/>
                    <a:uLnTx/>
                    <a:uFillTx/>
                    <a:latin typeface="Segoe UI Semibold"/>
                    <a:cs typeface="Segoe UI" pitchFamily="34" charset="0"/>
                  </a:rPr>
                  <a:t>Low/no-Code</a:t>
                </a:r>
              </a:p>
              <a:p>
                <a:pPr marL="0" marR="0" lvl="0" indent="0" algn="ctr" defTabSz="932472" eaLnBrk="1" fontAlgn="base" latinLnBrk="0" hangingPunct="1">
                  <a:lnSpc>
                    <a:spcPct val="100000"/>
                  </a:lnSpc>
                  <a:spcBef>
                    <a:spcPts val="600"/>
                  </a:spcBef>
                  <a:spcAft>
                    <a:spcPct val="0"/>
                  </a:spcAft>
                  <a:buClrTx/>
                  <a:buSzTx/>
                  <a:buFontTx/>
                  <a:buNone/>
                  <a:tabLst/>
                  <a:defRPr/>
                </a:pPr>
                <a:r>
                  <a:rPr kumimoji="0" lang="en-US" sz="1400" b="0" i="0" u="none" strike="noStrike" kern="0" cap="none" spc="0" normalizeH="0" baseline="0" noProof="0">
                    <a:ln>
                      <a:noFill/>
                    </a:ln>
                    <a:effectLst/>
                    <a:uLnTx/>
                    <a:uFillTx/>
                    <a:ea typeface="Segoe UI" pitchFamily="34" charset="0"/>
                    <a:cs typeface="Segoe UI" pitchFamily="34" charset="0"/>
                  </a:rPr>
                  <a:t>Classification</a:t>
                </a:r>
              </a:p>
              <a:p>
                <a:pPr marL="0" marR="0" lvl="0" indent="0" algn="ctr" defTabSz="932472" eaLnBrk="1" fontAlgn="base" latinLnBrk="0" hangingPunct="1">
                  <a:lnSpc>
                    <a:spcPct val="100000"/>
                  </a:lnSpc>
                  <a:spcBef>
                    <a:spcPts val="600"/>
                  </a:spcBef>
                  <a:spcAft>
                    <a:spcPct val="0"/>
                  </a:spcAft>
                  <a:buClrTx/>
                  <a:buSzTx/>
                  <a:buFontTx/>
                  <a:buNone/>
                  <a:tabLst/>
                  <a:defRPr/>
                </a:pPr>
                <a:r>
                  <a:rPr kumimoji="0" lang="en-US" sz="1400" b="0" i="0" u="none" strike="noStrike" kern="0" cap="none" spc="0" normalizeH="0" baseline="0" noProof="0">
                    <a:ln>
                      <a:noFill/>
                    </a:ln>
                    <a:effectLst/>
                    <a:uLnTx/>
                    <a:uFillTx/>
                    <a:ea typeface="Segoe UI" pitchFamily="34" charset="0"/>
                    <a:cs typeface="Segoe UI" pitchFamily="34" charset="0"/>
                  </a:rPr>
                  <a:t>Regression</a:t>
                </a:r>
              </a:p>
              <a:p>
                <a:pPr marL="0" marR="0" lvl="0" indent="0" algn="ctr" defTabSz="932472" eaLnBrk="1" fontAlgn="base" latinLnBrk="0" hangingPunct="1">
                  <a:lnSpc>
                    <a:spcPct val="100000"/>
                  </a:lnSpc>
                  <a:spcBef>
                    <a:spcPts val="600"/>
                  </a:spcBef>
                  <a:spcAft>
                    <a:spcPct val="0"/>
                  </a:spcAft>
                  <a:buClrTx/>
                  <a:buSzTx/>
                  <a:buFontTx/>
                  <a:buNone/>
                  <a:tabLst/>
                  <a:defRPr/>
                </a:pPr>
                <a:r>
                  <a:rPr kumimoji="0" lang="en-US" sz="1400" b="0" i="0" u="none" strike="noStrike" kern="0" cap="none" spc="0" normalizeH="0" baseline="0" noProof="0">
                    <a:ln>
                      <a:noFill/>
                    </a:ln>
                    <a:effectLst/>
                    <a:uLnTx/>
                    <a:uFillTx/>
                    <a:ea typeface="Segoe UI" pitchFamily="34" charset="0"/>
                    <a:cs typeface="Segoe UI" pitchFamily="34" charset="0"/>
                  </a:rPr>
                  <a:t>Time-series </a:t>
                </a:r>
              </a:p>
            </p:txBody>
          </p:sp>
          <p:cxnSp>
            <p:nvCxnSpPr>
              <p:cNvPr id="127" name="Straight Connector 126">
                <a:extLst>
                  <a:ext uri="{FF2B5EF4-FFF2-40B4-BE49-F238E27FC236}">
                    <a16:creationId xmlns:a16="http://schemas.microsoft.com/office/drawing/2014/main" id="{64467264-28E5-4ACA-8F74-66165660CDF4}"/>
                  </a:ext>
                </a:extLst>
              </p:cNvPr>
              <p:cNvCxnSpPr>
                <a:cxnSpLocks/>
              </p:cNvCxnSpPr>
              <p:nvPr/>
            </p:nvCxnSpPr>
            <p:spPr>
              <a:xfrm>
                <a:off x="7879075" y="3120090"/>
                <a:ext cx="1236743" cy="0"/>
              </a:xfrm>
              <a:prstGeom prst="line">
                <a:avLst/>
              </a:prstGeom>
              <a:noFill/>
              <a:ln w="19050" cap="flat" cmpd="sng" algn="ctr">
                <a:solidFill>
                  <a:srgbClr val="FFFFFF"/>
                </a:solidFill>
                <a:prstDash val="solid"/>
                <a:headEnd type="none" w="lg" len="med"/>
                <a:tailEnd type="none" w="lg" len="med"/>
              </a:ln>
              <a:effectLst/>
            </p:spPr>
          </p:cxnSp>
          <p:grpSp>
            <p:nvGrpSpPr>
              <p:cNvPr id="128" name="Group 127">
                <a:extLst>
                  <a:ext uri="{FF2B5EF4-FFF2-40B4-BE49-F238E27FC236}">
                    <a16:creationId xmlns:a16="http://schemas.microsoft.com/office/drawing/2014/main" id="{E5CDC1F1-D4B2-4EAE-801F-025C9881F3D6}"/>
                  </a:ext>
                </a:extLst>
              </p:cNvPr>
              <p:cNvGrpSpPr/>
              <p:nvPr/>
            </p:nvGrpSpPr>
            <p:grpSpPr>
              <a:xfrm>
                <a:off x="8165391" y="2269777"/>
                <a:ext cx="664111" cy="655704"/>
                <a:chOff x="-3209926" y="2976563"/>
                <a:chExt cx="2614369" cy="2581275"/>
              </a:xfrm>
            </p:grpSpPr>
            <p:sp>
              <p:nvSpPr>
                <p:cNvPr id="129" name="AutoShape 250">
                  <a:extLst>
                    <a:ext uri="{FF2B5EF4-FFF2-40B4-BE49-F238E27FC236}">
                      <a16:creationId xmlns:a16="http://schemas.microsoft.com/office/drawing/2014/main" id="{9D566347-9983-45FA-A6DF-FB1CA5D4D20A}"/>
                    </a:ext>
                  </a:extLst>
                </p:cNvPr>
                <p:cNvSpPr>
                  <a:spLocks noChangeAspect="1" noChangeArrowheads="1" noTextEdit="1"/>
                </p:cNvSpPr>
                <p:nvPr/>
              </p:nvSpPr>
              <p:spPr bwMode="auto">
                <a:xfrm>
                  <a:off x="-3209926" y="2976563"/>
                  <a:ext cx="25812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nvGrpSpPr>
                <p:cNvPr id="130" name="Group 129">
                  <a:extLst>
                    <a:ext uri="{FF2B5EF4-FFF2-40B4-BE49-F238E27FC236}">
                      <a16:creationId xmlns:a16="http://schemas.microsoft.com/office/drawing/2014/main" id="{151F9E57-8205-4FA3-BF40-85461EF26096}"/>
                    </a:ext>
                  </a:extLst>
                </p:cNvPr>
                <p:cNvGrpSpPr/>
                <p:nvPr/>
              </p:nvGrpSpPr>
              <p:grpSpPr>
                <a:xfrm>
                  <a:off x="-3209926" y="4432667"/>
                  <a:ext cx="1125171" cy="1125171"/>
                  <a:chOff x="-3209926" y="4432667"/>
                  <a:chExt cx="1125171" cy="1125171"/>
                </a:xfrm>
              </p:grpSpPr>
              <p:sp>
                <p:nvSpPr>
                  <p:cNvPr id="150" name="Freeform 262">
                    <a:extLst>
                      <a:ext uri="{FF2B5EF4-FFF2-40B4-BE49-F238E27FC236}">
                        <a16:creationId xmlns:a16="http://schemas.microsoft.com/office/drawing/2014/main" id="{6C7321A6-131C-4E74-9F71-6905EE2071E5}"/>
                      </a:ext>
                    </a:extLst>
                  </p:cNvPr>
                  <p:cNvSpPr>
                    <a:spLocks/>
                  </p:cNvSpPr>
                  <p:nvPr/>
                </p:nvSpPr>
                <p:spPr bwMode="auto">
                  <a:xfrm>
                    <a:off x="-2713527" y="4432667"/>
                    <a:ext cx="115826" cy="99280"/>
                  </a:xfrm>
                  <a:custGeom>
                    <a:avLst/>
                    <a:gdLst>
                      <a:gd name="T0" fmla="*/ 14 w 14"/>
                      <a:gd name="T1" fmla="*/ 11 h 12"/>
                      <a:gd name="T2" fmla="*/ 0 w 14"/>
                      <a:gd name="T3" fmla="*/ 12 h 12"/>
                      <a:gd name="T4" fmla="*/ 0 w 14"/>
                      <a:gd name="T5" fmla="*/ 0 h 12"/>
                      <a:gd name="T6" fmla="*/ 14 w 14"/>
                      <a:gd name="T7" fmla="*/ 0 h 12"/>
                      <a:gd name="T8" fmla="*/ 14 w 14"/>
                      <a:gd name="T9" fmla="*/ 11 h 12"/>
                    </a:gdLst>
                    <a:ahLst/>
                    <a:cxnLst>
                      <a:cxn ang="0">
                        <a:pos x="T0" y="T1"/>
                      </a:cxn>
                      <a:cxn ang="0">
                        <a:pos x="T2" y="T3"/>
                      </a:cxn>
                      <a:cxn ang="0">
                        <a:pos x="T4" y="T5"/>
                      </a:cxn>
                      <a:cxn ang="0">
                        <a:pos x="T6" y="T7"/>
                      </a:cxn>
                      <a:cxn ang="0">
                        <a:pos x="T8" y="T9"/>
                      </a:cxn>
                    </a:cxnLst>
                    <a:rect l="0" t="0" r="r" b="b"/>
                    <a:pathLst>
                      <a:path w="14" h="12">
                        <a:moveTo>
                          <a:pt x="14" y="11"/>
                        </a:moveTo>
                        <a:lnTo>
                          <a:pt x="0" y="12"/>
                        </a:lnTo>
                        <a:lnTo>
                          <a:pt x="0" y="0"/>
                        </a:lnTo>
                        <a:lnTo>
                          <a:pt x="14" y="0"/>
                        </a:lnTo>
                        <a:lnTo>
                          <a:pt x="14" y="11"/>
                        </a:lnTo>
                        <a:close/>
                      </a:path>
                    </a:pathLst>
                  </a:cu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1" name="Rectangle 263">
                    <a:extLst>
                      <a:ext uri="{FF2B5EF4-FFF2-40B4-BE49-F238E27FC236}">
                        <a16:creationId xmlns:a16="http://schemas.microsoft.com/office/drawing/2014/main" id="{2480FA4B-FD17-4A6A-B5E4-886E083A1242}"/>
                      </a:ext>
                    </a:extLst>
                  </p:cNvPr>
                  <p:cNvSpPr>
                    <a:spLocks noChangeArrowheads="1"/>
                  </p:cNvSpPr>
                  <p:nvPr/>
                </p:nvSpPr>
                <p:spPr bwMode="auto">
                  <a:xfrm>
                    <a:off x="-2696980" y="5458558"/>
                    <a:ext cx="124100" cy="99280"/>
                  </a:xfrm>
                  <a:prstGeom prst="rect">
                    <a:avLst/>
                  </a:pr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2" name="Rectangle 264">
                    <a:extLst>
                      <a:ext uri="{FF2B5EF4-FFF2-40B4-BE49-F238E27FC236}">
                        <a16:creationId xmlns:a16="http://schemas.microsoft.com/office/drawing/2014/main" id="{9E325C31-9E4B-4D27-A96E-948576B2C32F}"/>
                      </a:ext>
                    </a:extLst>
                  </p:cNvPr>
                  <p:cNvSpPr>
                    <a:spLocks noChangeArrowheads="1"/>
                  </p:cNvSpPr>
                  <p:nvPr/>
                </p:nvSpPr>
                <p:spPr bwMode="auto">
                  <a:xfrm>
                    <a:off x="-2184035" y="4937339"/>
                    <a:ext cx="99280" cy="115826"/>
                  </a:xfrm>
                  <a:prstGeom prst="rect">
                    <a:avLst/>
                  </a:pr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3" name="Rectangle 265">
                    <a:extLst>
                      <a:ext uri="{FF2B5EF4-FFF2-40B4-BE49-F238E27FC236}">
                        <a16:creationId xmlns:a16="http://schemas.microsoft.com/office/drawing/2014/main" id="{E85121B0-99AB-4938-9983-223CA2AFB64A}"/>
                      </a:ext>
                    </a:extLst>
                  </p:cNvPr>
                  <p:cNvSpPr>
                    <a:spLocks noChangeArrowheads="1"/>
                  </p:cNvSpPr>
                  <p:nvPr/>
                </p:nvSpPr>
                <p:spPr bwMode="auto">
                  <a:xfrm>
                    <a:off x="-3209926" y="4937339"/>
                    <a:ext cx="99280" cy="115826"/>
                  </a:xfrm>
                  <a:prstGeom prst="rect">
                    <a:avLst/>
                  </a:pr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4" name="Freeform 266">
                    <a:extLst>
                      <a:ext uri="{FF2B5EF4-FFF2-40B4-BE49-F238E27FC236}">
                        <a16:creationId xmlns:a16="http://schemas.microsoft.com/office/drawing/2014/main" id="{40C259D0-C15C-490E-B362-C68D9768E202}"/>
                      </a:ext>
                    </a:extLst>
                  </p:cNvPr>
                  <p:cNvSpPr>
                    <a:spLocks/>
                  </p:cNvSpPr>
                  <p:nvPr/>
                </p:nvSpPr>
                <p:spPr bwMode="auto">
                  <a:xfrm>
                    <a:off x="-3085826" y="5284819"/>
                    <a:ext cx="157193" cy="148920"/>
                  </a:xfrm>
                  <a:custGeom>
                    <a:avLst/>
                    <a:gdLst>
                      <a:gd name="T0" fmla="*/ 8 w 19"/>
                      <a:gd name="T1" fmla="*/ 0 h 18"/>
                      <a:gd name="T2" fmla="*/ 19 w 19"/>
                      <a:gd name="T3" fmla="*/ 10 h 18"/>
                      <a:gd name="T4" fmla="*/ 11 w 19"/>
                      <a:gd name="T5" fmla="*/ 18 h 18"/>
                      <a:gd name="T6" fmla="*/ 0 w 19"/>
                      <a:gd name="T7" fmla="*/ 8 h 18"/>
                      <a:gd name="T8" fmla="*/ 8 w 19"/>
                      <a:gd name="T9" fmla="*/ 0 h 18"/>
                    </a:gdLst>
                    <a:ahLst/>
                    <a:cxnLst>
                      <a:cxn ang="0">
                        <a:pos x="T0" y="T1"/>
                      </a:cxn>
                      <a:cxn ang="0">
                        <a:pos x="T2" y="T3"/>
                      </a:cxn>
                      <a:cxn ang="0">
                        <a:pos x="T4" y="T5"/>
                      </a:cxn>
                      <a:cxn ang="0">
                        <a:pos x="T6" y="T7"/>
                      </a:cxn>
                      <a:cxn ang="0">
                        <a:pos x="T8" y="T9"/>
                      </a:cxn>
                    </a:cxnLst>
                    <a:rect l="0" t="0" r="r" b="b"/>
                    <a:pathLst>
                      <a:path w="19" h="18">
                        <a:moveTo>
                          <a:pt x="8" y="0"/>
                        </a:moveTo>
                        <a:lnTo>
                          <a:pt x="19" y="10"/>
                        </a:lnTo>
                        <a:lnTo>
                          <a:pt x="11" y="18"/>
                        </a:lnTo>
                        <a:lnTo>
                          <a:pt x="0" y="8"/>
                        </a:lnTo>
                        <a:lnTo>
                          <a:pt x="8" y="0"/>
                        </a:lnTo>
                        <a:close/>
                      </a:path>
                    </a:pathLst>
                  </a:cu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5" name="Freeform 267">
                    <a:extLst>
                      <a:ext uri="{FF2B5EF4-FFF2-40B4-BE49-F238E27FC236}">
                        <a16:creationId xmlns:a16="http://schemas.microsoft.com/office/drawing/2014/main" id="{E21B83F1-E84B-4C0A-A526-7968E72EF6FB}"/>
                      </a:ext>
                    </a:extLst>
                  </p:cNvPr>
                  <p:cNvSpPr>
                    <a:spLocks/>
                  </p:cNvSpPr>
                  <p:nvPr/>
                </p:nvSpPr>
                <p:spPr bwMode="auto">
                  <a:xfrm>
                    <a:off x="-2357774" y="4556767"/>
                    <a:ext cx="148920" cy="148920"/>
                  </a:xfrm>
                  <a:custGeom>
                    <a:avLst/>
                    <a:gdLst>
                      <a:gd name="T0" fmla="*/ 8 w 18"/>
                      <a:gd name="T1" fmla="*/ 0 h 18"/>
                      <a:gd name="T2" fmla="*/ 18 w 18"/>
                      <a:gd name="T3" fmla="*/ 10 h 18"/>
                      <a:gd name="T4" fmla="*/ 11 w 18"/>
                      <a:gd name="T5" fmla="*/ 18 h 18"/>
                      <a:gd name="T6" fmla="*/ 0 w 18"/>
                      <a:gd name="T7" fmla="*/ 8 h 18"/>
                      <a:gd name="T8" fmla="*/ 8 w 18"/>
                      <a:gd name="T9" fmla="*/ 0 h 18"/>
                    </a:gdLst>
                    <a:ahLst/>
                    <a:cxnLst>
                      <a:cxn ang="0">
                        <a:pos x="T0" y="T1"/>
                      </a:cxn>
                      <a:cxn ang="0">
                        <a:pos x="T2" y="T3"/>
                      </a:cxn>
                      <a:cxn ang="0">
                        <a:pos x="T4" y="T5"/>
                      </a:cxn>
                      <a:cxn ang="0">
                        <a:pos x="T6" y="T7"/>
                      </a:cxn>
                      <a:cxn ang="0">
                        <a:pos x="T8" y="T9"/>
                      </a:cxn>
                    </a:cxnLst>
                    <a:rect l="0" t="0" r="r" b="b"/>
                    <a:pathLst>
                      <a:path w="18" h="18">
                        <a:moveTo>
                          <a:pt x="8" y="0"/>
                        </a:moveTo>
                        <a:lnTo>
                          <a:pt x="18" y="10"/>
                        </a:lnTo>
                        <a:lnTo>
                          <a:pt x="11" y="18"/>
                        </a:lnTo>
                        <a:lnTo>
                          <a:pt x="0" y="8"/>
                        </a:lnTo>
                        <a:lnTo>
                          <a:pt x="8" y="0"/>
                        </a:lnTo>
                        <a:close/>
                      </a:path>
                    </a:pathLst>
                  </a:cu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6" name="Freeform 268">
                    <a:extLst>
                      <a:ext uri="{FF2B5EF4-FFF2-40B4-BE49-F238E27FC236}">
                        <a16:creationId xmlns:a16="http://schemas.microsoft.com/office/drawing/2014/main" id="{C9C4B254-3698-4297-9C4D-8735883F222A}"/>
                      </a:ext>
                    </a:extLst>
                  </p:cNvPr>
                  <p:cNvSpPr>
                    <a:spLocks/>
                  </p:cNvSpPr>
                  <p:nvPr/>
                </p:nvSpPr>
                <p:spPr bwMode="auto">
                  <a:xfrm>
                    <a:off x="-2349501" y="5276545"/>
                    <a:ext cx="157193" cy="148920"/>
                  </a:xfrm>
                  <a:custGeom>
                    <a:avLst/>
                    <a:gdLst>
                      <a:gd name="T0" fmla="*/ 0 w 19"/>
                      <a:gd name="T1" fmla="*/ 10 h 18"/>
                      <a:gd name="T2" fmla="*/ 11 w 19"/>
                      <a:gd name="T3" fmla="*/ 0 h 18"/>
                      <a:gd name="T4" fmla="*/ 19 w 19"/>
                      <a:gd name="T5" fmla="*/ 8 h 18"/>
                      <a:gd name="T6" fmla="*/ 8 w 19"/>
                      <a:gd name="T7" fmla="*/ 18 h 18"/>
                      <a:gd name="T8" fmla="*/ 0 w 19"/>
                      <a:gd name="T9" fmla="*/ 10 h 18"/>
                    </a:gdLst>
                    <a:ahLst/>
                    <a:cxnLst>
                      <a:cxn ang="0">
                        <a:pos x="T0" y="T1"/>
                      </a:cxn>
                      <a:cxn ang="0">
                        <a:pos x="T2" y="T3"/>
                      </a:cxn>
                      <a:cxn ang="0">
                        <a:pos x="T4" y="T5"/>
                      </a:cxn>
                      <a:cxn ang="0">
                        <a:pos x="T6" y="T7"/>
                      </a:cxn>
                      <a:cxn ang="0">
                        <a:pos x="T8" y="T9"/>
                      </a:cxn>
                    </a:cxnLst>
                    <a:rect l="0" t="0" r="r" b="b"/>
                    <a:pathLst>
                      <a:path w="19" h="18">
                        <a:moveTo>
                          <a:pt x="0" y="10"/>
                        </a:moveTo>
                        <a:lnTo>
                          <a:pt x="11" y="0"/>
                        </a:lnTo>
                        <a:lnTo>
                          <a:pt x="19" y="8"/>
                        </a:lnTo>
                        <a:lnTo>
                          <a:pt x="8" y="18"/>
                        </a:lnTo>
                        <a:lnTo>
                          <a:pt x="0" y="10"/>
                        </a:lnTo>
                        <a:close/>
                      </a:path>
                    </a:pathLst>
                  </a:cu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7" name="Freeform 269">
                    <a:extLst>
                      <a:ext uri="{FF2B5EF4-FFF2-40B4-BE49-F238E27FC236}">
                        <a16:creationId xmlns:a16="http://schemas.microsoft.com/office/drawing/2014/main" id="{A11333D2-D2D9-459E-807F-762D17BDD612}"/>
                      </a:ext>
                    </a:extLst>
                  </p:cNvPr>
                  <p:cNvSpPr>
                    <a:spLocks/>
                  </p:cNvSpPr>
                  <p:nvPr/>
                </p:nvSpPr>
                <p:spPr bwMode="auto">
                  <a:xfrm>
                    <a:off x="-3094100" y="4565040"/>
                    <a:ext cx="157193" cy="148920"/>
                  </a:xfrm>
                  <a:custGeom>
                    <a:avLst/>
                    <a:gdLst>
                      <a:gd name="T0" fmla="*/ 0 w 19"/>
                      <a:gd name="T1" fmla="*/ 11 h 18"/>
                      <a:gd name="T2" fmla="*/ 11 w 19"/>
                      <a:gd name="T3" fmla="*/ 0 h 18"/>
                      <a:gd name="T4" fmla="*/ 19 w 19"/>
                      <a:gd name="T5" fmla="*/ 8 h 18"/>
                      <a:gd name="T6" fmla="*/ 8 w 19"/>
                      <a:gd name="T7" fmla="*/ 18 h 18"/>
                      <a:gd name="T8" fmla="*/ 0 w 19"/>
                      <a:gd name="T9" fmla="*/ 11 h 18"/>
                    </a:gdLst>
                    <a:ahLst/>
                    <a:cxnLst>
                      <a:cxn ang="0">
                        <a:pos x="T0" y="T1"/>
                      </a:cxn>
                      <a:cxn ang="0">
                        <a:pos x="T2" y="T3"/>
                      </a:cxn>
                      <a:cxn ang="0">
                        <a:pos x="T4" y="T5"/>
                      </a:cxn>
                      <a:cxn ang="0">
                        <a:pos x="T6" y="T7"/>
                      </a:cxn>
                      <a:cxn ang="0">
                        <a:pos x="T8" y="T9"/>
                      </a:cxn>
                    </a:cxnLst>
                    <a:rect l="0" t="0" r="r" b="b"/>
                    <a:pathLst>
                      <a:path w="19" h="18">
                        <a:moveTo>
                          <a:pt x="0" y="11"/>
                        </a:moveTo>
                        <a:lnTo>
                          <a:pt x="11" y="0"/>
                        </a:lnTo>
                        <a:lnTo>
                          <a:pt x="19" y="8"/>
                        </a:lnTo>
                        <a:lnTo>
                          <a:pt x="8" y="18"/>
                        </a:lnTo>
                        <a:lnTo>
                          <a:pt x="0" y="11"/>
                        </a:lnTo>
                        <a:close/>
                      </a:path>
                    </a:pathLst>
                  </a:cu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8" name="Freeform 261">
                    <a:extLst>
                      <a:ext uri="{FF2B5EF4-FFF2-40B4-BE49-F238E27FC236}">
                        <a16:creationId xmlns:a16="http://schemas.microsoft.com/office/drawing/2014/main" id="{18D1A398-F573-4B61-8403-FE88B88FCADC}"/>
                      </a:ext>
                    </a:extLst>
                  </p:cNvPr>
                  <p:cNvSpPr>
                    <a:spLocks noEditPoints="1"/>
                  </p:cNvSpPr>
                  <p:nvPr/>
                </p:nvSpPr>
                <p:spPr bwMode="auto">
                  <a:xfrm>
                    <a:off x="-3135466" y="4515400"/>
                    <a:ext cx="976251" cy="967978"/>
                  </a:xfrm>
                  <a:custGeom>
                    <a:avLst/>
                    <a:gdLst>
                      <a:gd name="T0" fmla="*/ 258 w 515"/>
                      <a:gd name="T1" fmla="*/ 128 h 512"/>
                      <a:gd name="T2" fmla="*/ 347 w 515"/>
                      <a:gd name="T3" fmla="*/ 165 h 512"/>
                      <a:gd name="T4" fmla="*/ 385 w 515"/>
                      <a:gd name="T5" fmla="*/ 255 h 512"/>
                      <a:gd name="T6" fmla="*/ 349 w 515"/>
                      <a:gd name="T7" fmla="*/ 346 h 512"/>
                      <a:gd name="T8" fmla="*/ 259 w 515"/>
                      <a:gd name="T9" fmla="*/ 384 h 512"/>
                      <a:gd name="T10" fmla="*/ 257 w 515"/>
                      <a:gd name="T11" fmla="*/ 384 h 512"/>
                      <a:gd name="T12" fmla="*/ 168 w 515"/>
                      <a:gd name="T13" fmla="*/ 347 h 512"/>
                      <a:gd name="T14" fmla="*/ 129 w 515"/>
                      <a:gd name="T15" fmla="*/ 258 h 512"/>
                      <a:gd name="T16" fmla="*/ 166 w 515"/>
                      <a:gd name="T17" fmla="*/ 167 h 512"/>
                      <a:gd name="T18" fmla="*/ 256 w 515"/>
                      <a:gd name="T19" fmla="*/ 128 h 512"/>
                      <a:gd name="T20" fmla="*/ 258 w 515"/>
                      <a:gd name="T21" fmla="*/ 128 h 512"/>
                      <a:gd name="T22" fmla="*/ 258 w 515"/>
                      <a:gd name="T23" fmla="*/ 128 h 512"/>
                      <a:gd name="T24" fmla="*/ 258 w 515"/>
                      <a:gd name="T25" fmla="*/ 128 h 512"/>
                      <a:gd name="T26" fmla="*/ 258 w 515"/>
                      <a:gd name="T27" fmla="*/ 0 h 512"/>
                      <a:gd name="T28" fmla="*/ 254 w 515"/>
                      <a:gd name="T29" fmla="*/ 0 h 512"/>
                      <a:gd name="T30" fmla="*/ 1 w 515"/>
                      <a:gd name="T31" fmla="*/ 260 h 512"/>
                      <a:gd name="T32" fmla="*/ 257 w 515"/>
                      <a:gd name="T33" fmla="*/ 512 h 512"/>
                      <a:gd name="T34" fmla="*/ 261 w 515"/>
                      <a:gd name="T35" fmla="*/ 512 h 512"/>
                      <a:gd name="T36" fmla="*/ 513 w 515"/>
                      <a:gd name="T37" fmla="*/ 253 h 512"/>
                      <a:gd name="T38" fmla="*/ 258 w 515"/>
                      <a:gd name="T3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5" h="512">
                        <a:moveTo>
                          <a:pt x="258" y="128"/>
                        </a:moveTo>
                        <a:cubicBezTo>
                          <a:pt x="291" y="128"/>
                          <a:pt x="323" y="141"/>
                          <a:pt x="347" y="165"/>
                        </a:cubicBezTo>
                        <a:cubicBezTo>
                          <a:pt x="371" y="189"/>
                          <a:pt x="385" y="221"/>
                          <a:pt x="385" y="255"/>
                        </a:cubicBezTo>
                        <a:cubicBezTo>
                          <a:pt x="386" y="289"/>
                          <a:pt x="373" y="321"/>
                          <a:pt x="349" y="346"/>
                        </a:cubicBezTo>
                        <a:cubicBezTo>
                          <a:pt x="325" y="370"/>
                          <a:pt x="293" y="384"/>
                          <a:pt x="259" y="384"/>
                        </a:cubicBezTo>
                        <a:cubicBezTo>
                          <a:pt x="259" y="384"/>
                          <a:pt x="258" y="384"/>
                          <a:pt x="257" y="384"/>
                        </a:cubicBezTo>
                        <a:cubicBezTo>
                          <a:pt x="224" y="384"/>
                          <a:pt x="192" y="371"/>
                          <a:pt x="168" y="347"/>
                        </a:cubicBezTo>
                        <a:cubicBezTo>
                          <a:pt x="143" y="324"/>
                          <a:pt x="130" y="292"/>
                          <a:pt x="129" y="258"/>
                        </a:cubicBezTo>
                        <a:cubicBezTo>
                          <a:pt x="129" y="224"/>
                          <a:pt x="142" y="192"/>
                          <a:pt x="166" y="167"/>
                        </a:cubicBezTo>
                        <a:cubicBezTo>
                          <a:pt x="190" y="143"/>
                          <a:pt x="222" y="129"/>
                          <a:pt x="256" y="128"/>
                        </a:cubicBezTo>
                        <a:cubicBezTo>
                          <a:pt x="256" y="128"/>
                          <a:pt x="257" y="128"/>
                          <a:pt x="258" y="128"/>
                        </a:cubicBezTo>
                        <a:cubicBezTo>
                          <a:pt x="258" y="128"/>
                          <a:pt x="258" y="128"/>
                          <a:pt x="258" y="128"/>
                        </a:cubicBezTo>
                        <a:cubicBezTo>
                          <a:pt x="258" y="128"/>
                          <a:pt x="258" y="128"/>
                          <a:pt x="258" y="128"/>
                        </a:cubicBezTo>
                        <a:moveTo>
                          <a:pt x="258" y="0"/>
                        </a:moveTo>
                        <a:cubicBezTo>
                          <a:pt x="256" y="0"/>
                          <a:pt x="255" y="0"/>
                          <a:pt x="254" y="0"/>
                        </a:cubicBezTo>
                        <a:cubicBezTo>
                          <a:pt x="113" y="2"/>
                          <a:pt x="0" y="118"/>
                          <a:pt x="1" y="260"/>
                        </a:cubicBezTo>
                        <a:cubicBezTo>
                          <a:pt x="3" y="400"/>
                          <a:pt x="118" y="512"/>
                          <a:pt x="257" y="512"/>
                        </a:cubicBezTo>
                        <a:cubicBezTo>
                          <a:pt x="258" y="512"/>
                          <a:pt x="260" y="512"/>
                          <a:pt x="261" y="512"/>
                        </a:cubicBezTo>
                        <a:cubicBezTo>
                          <a:pt x="402" y="511"/>
                          <a:pt x="515" y="394"/>
                          <a:pt x="513" y="253"/>
                        </a:cubicBezTo>
                        <a:cubicBezTo>
                          <a:pt x="512" y="113"/>
                          <a:pt x="397" y="0"/>
                          <a:pt x="258" y="0"/>
                        </a:cubicBezTo>
                        <a:close/>
                      </a:path>
                    </a:pathLst>
                  </a:cu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131" name="Freeform 270">
                  <a:extLst>
                    <a:ext uri="{FF2B5EF4-FFF2-40B4-BE49-F238E27FC236}">
                      <a16:creationId xmlns:a16="http://schemas.microsoft.com/office/drawing/2014/main" id="{7BB7EDE3-0346-4821-8637-4DAEF8839022}"/>
                    </a:ext>
                  </a:extLst>
                </p:cNvPr>
                <p:cNvSpPr>
                  <a:spLocks noEditPoints="1"/>
                </p:cNvSpPr>
                <p:nvPr/>
              </p:nvSpPr>
              <p:spPr bwMode="auto">
                <a:xfrm>
                  <a:off x="-3168559" y="3754255"/>
                  <a:ext cx="562586" cy="546039"/>
                </a:xfrm>
                <a:custGeom>
                  <a:avLst/>
                  <a:gdLst>
                    <a:gd name="T0" fmla="*/ 148 w 295"/>
                    <a:gd name="T1" fmla="*/ 74 h 293"/>
                    <a:gd name="T2" fmla="*/ 199 w 295"/>
                    <a:gd name="T3" fmla="*/ 95 h 293"/>
                    <a:gd name="T4" fmla="*/ 221 w 295"/>
                    <a:gd name="T5" fmla="*/ 146 h 293"/>
                    <a:gd name="T6" fmla="*/ 200 w 295"/>
                    <a:gd name="T7" fmla="*/ 198 h 293"/>
                    <a:gd name="T8" fmla="*/ 148 w 295"/>
                    <a:gd name="T9" fmla="*/ 220 h 293"/>
                    <a:gd name="T10" fmla="*/ 148 w 295"/>
                    <a:gd name="T11" fmla="*/ 220 h 293"/>
                    <a:gd name="T12" fmla="*/ 96 w 295"/>
                    <a:gd name="T13" fmla="*/ 199 h 293"/>
                    <a:gd name="T14" fmla="*/ 74 w 295"/>
                    <a:gd name="T15" fmla="*/ 148 h 293"/>
                    <a:gd name="T16" fmla="*/ 95 w 295"/>
                    <a:gd name="T17" fmla="*/ 96 h 293"/>
                    <a:gd name="T18" fmla="*/ 147 w 295"/>
                    <a:gd name="T19" fmla="*/ 74 h 293"/>
                    <a:gd name="T20" fmla="*/ 148 w 295"/>
                    <a:gd name="T21" fmla="*/ 74 h 293"/>
                    <a:gd name="T22" fmla="*/ 148 w 295"/>
                    <a:gd name="T23" fmla="*/ 74 h 293"/>
                    <a:gd name="T24" fmla="*/ 148 w 295"/>
                    <a:gd name="T25" fmla="*/ 74 h 293"/>
                    <a:gd name="T26" fmla="*/ 148 w 295"/>
                    <a:gd name="T27" fmla="*/ 0 h 293"/>
                    <a:gd name="T28" fmla="*/ 146 w 295"/>
                    <a:gd name="T29" fmla="*/ 0 h 293"/>
                    <a:gd name="T30" fmla="*/ 1 w 295"/>
                    <a:gd name="T31" fmla="*/ 149 h 293"/>
                    <a:gd name="T32" fmla="*/ 148 w 295"/>
                    <a:gd name="T33" fmla="*/ 293 h 293"/>
                    <a:gd name="T34" fmla="*/ 149 w 295"/>
                    <a:gd name="T35" fmla="*/ 293 h 293"/>
                    <a:gd name="T36" fmla="*/ 294 w 295"/>
                    <a:gd name="T37" fmla="*/ 145 h 293"/>
                    <a:gd name="T38" fmla="*/ 148 w 295"/>
                    <a:gd name="T3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5" h="293">
                      <a:moveTo>
                        <a:pt x="148" y="74"/>
                      </a:moveTo>
                      <a:cubicBezTo>
                        <a:pt x="167" y="74"/>
                        <a:pt x="185" y="81"/>
                        <a:pt x="199" y="95"/>
                      </a:cubicBezTo>
                      <a:cubicBezTo>
                        <a:pt x="213" y="108"/>
                        <a:pt x="220" y="126"/>
                        <a:pt x="221" y="146"/>
                      </a:cubicBezTo>
                      <a:cubicBezTo>
                        <a:pt x="221" y="165"/>
                        <a:pt x="214" y="184"/>
                        <a:pt x="200" y="198"/>
                      </a:cubicBezTo>
                      <a:cubicBezTo>
                        <a:pt x="186" y="212"/>
                        <a:pt x="168" y="220"/>
                        <a:pt x="148" y="220"/>
                      </a:cubicBezTo>
                      <a:cubicBezTo>
                        <a:pt x="148" y="220"/>
                        <a:pt x="148" y="220"/>
                        <a:pt x="148" y="220"/>
                      </a:cubicBezTo>
                      <a:cubicBezTo>
                        <a:pt x="128" y="220"/>
                        <a:pt x="110" y="212"/>
                        <a:pt x="96" y="199"/>
                      </a:cubicBezTo>
                      <a:cubicBezTo>
                        <a:pt x="82" y="185"/>
                        <a:pt x="75" y="167"/>
                        <a:pt x="74" y="148"/>
                      </a:cubicBezTo>
                      <a:cubicBezTo>
                        <a:pt x="74" y="128"/>
                        <a:pt x="82" y="110"/>
                        <a:pt x="95" y="96"/>
                      </a:cubicBezTo>
                      <a:cubicBezTo>
                        <a:pt x="109" y="82"/>
                        <a:pt x="127" y="74"/>
                        <a:pt x="147" y="74"/>
                      </a:cubicBezTo>
                      <a:cubicBezTo>
                        <a:pt x="147" y="74"/>
                        <a:pt x="147" y="74"/>
                        <a:pt x="148" y="74"/>
                      </a:cubicBezTo>
                      <a:cubicBezTo>
                        <a:pt x="148" y="74"/>
                        <a:pt x="148" y="74"/>
                        <a:pt x="148" y="74"/>
                      </a:cubicBezTo>
                      <a:cubicBezTo>
                        <a:pt x="148" y="74"/>
                        <a:pt x="148" y="74"/>
                        <a:pt x="148" y="74"/>
                      </a:cubicBezTo>
                      <a:moveTo>
                        <a:pt x="148" y="0"/>
                      </a:moveTo>
                      <a:cubicBezTo>
                        <a:pt x="147" y="0"/>
                        <a:pt x="146" y="0"/>
                        <a:pt x="146" y="0"/>
                      </a:cubicBezTo>
                      <a:cubicBezTo>
                        <a:pt x="65" y="1"/>
                        <a:pt x="0" y="68"/>
                        <a:pt x="1" y="149"/>
                      </a:cubicBezTo>
                      <a:cubicBezTo>
                        <a:pt x="2" y="229"/>
                        <a:pt x="68" y="293"/>
                        <a:pt x="148" y="293"/>
                      </a:cubicBezTo>
                      <a:cubicBezTo>
                        <a:pt x="148" y="293"/>
                        <a:pt x="149" y="293"/>
                        <a:pt x="149" y="293"/>
                      </a:cubicBezTo>
                      <a:cubicBezTo>
                        <a:pt x="230" y="292"/>
                        <a:pt x="295" y="226"/>
                        <a:pt x="294" y="145"/>
                      </a:cubicBezTo>
                      <a:cubicBezTo>
                        <a:pt x="293" y="65"/>
                        <a:pt x="227" y="0"/>
                        <a:pt x="148" y="0"/>
                      </a:cubicBezTo>
                      <a:close/>
                    </a:path>
                  </a:pathLst>
                </a:custGeom>
                <a:solidFill>
                  <a:srgbClr val="50E6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32" name="Rectangle 271">
                  <a:extLst>
                    <a:ext uri="{FF2B5EF4-FFF2-40B4-BE49-F238E27FC236}">
                      <a16:creationId xmlns:a16="http://schemas.microsoft.com/office/drawing/2014/main" id="{F80CE198-EB42-4F99-AE3D-6CE7ECA0DBA7}"/>
                    </a:ext>
                  </a:extLst>
                </p:cNvPr>
                <p:cNvSpPr>
                  <a:spLocks noChangeArrowheads="1"/>
                </p:cNvSpPr>
                <p:nvPr/>
              </p:nvSpPr>
              <p:spPr bwMode="auto">
                <a:xfrm>
                  <a:off x="-2928633" y="3704615"/>
                  <a:ext cx="74460" cy="57913"/>
                </a:xfrm>
                <a:prstGeom prst="rect">
                  <a:avLst/>
                </a:prstGeom>
                <a:solidFill>
                  <a:srgbClr val="50E6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33" name="Freeform 272">
                  <a:extLst>
                    <a:ext uri="{FF2B5EF4-FFF2-40B4-BE49-F238E27FC236}">
                      <a16:creationId xmlns:a16="http://schemas.microsoft.com/office/drawing/2014/main" id="{CCF33BB5-AB8A-4964-B2CC-A6BAA05517C0}"/>
                    </a:ext>
                  </a:extLst>
                </p:cNvPr>
                <p:cNvSpPr>
                  <a:spLocks/>
                </p:cNvSpPr>
                <p:nvPr/>
              </p:nvSpPr>
              <p:spPr bwMode="auto">
                <a:xfrm>
                  <a:off x="-2920360" y="4292020"/>
                  <a:ext cx="74460" cy="57913"/>
                </a:xfrm>
                <a:custGeom>
                  <a:avLst/>
                  <a:gdLst>
                    <a:gd name="T0" fmla="*/ 9 w 9"/>
                    <a:gd name="T1" fmla="*/ 7 h 7"/>
                    <a:gd name="T2" fmla="*/ 1 w 9"/>
                    <a:gd name="T3" fmla="*/ 7 h 7"/>
                    <a:gd name="T4" fmla="*/ 0 w 9"/>
                    <a:gd name="T5" fmla="*/ 0 h 7"/>
                    <a:gd name="T6" fmla="*/ 9 w 9"/>
                    <a:gd name="T7" fmla="*/ 0 h 7"/>
                    <a:gd name="T8" fmla="*/ 9 w 9"/>
                    <a:gd name="T9" fmla="*/ 7 h 7"/>
                  </a:gdLst>
                  <a:ahLst/>
                  <a:cxnLst>
                    <a:cxn ang="0">
                      <a:pos x="T0" y="T1"/>
                    </a:cxn>
                    <a:cxn ang="0">
                      <a:pos x="T2" y="T3"/>
                    </a:cxn>
                    <a:cxn ang="0">
                      <a:pos x="T4" y="T5"/>
                    </a:cxn>
                    <a:cxn ang="0">
                      <a:pos x="T6" y="T7"/>
                    </a:cxn>
                    <a:cxn ang="0">
                      <a:pos x="T8" y="T9"/>
                    </a:cxn>
                  </a:cxnLst>
                  <a:rect l="0" t="0" r="r" b="b"/>
                  <a:pathLst>
                    <a:path w="9" h="7">
                      <a:moveTo>
                        <a:pt x="9" y="7"/>
                      </a:moveTo>
                      <a:lnTo>
                        <a:pt x="1" y="7"/>
                      </a:lnTo>
                      <a:lnTo>
                        <a:pt x="0" y="0"/>
                      </a:lnTo>
                      <a:lnTo>
                        <a:pt x="9" y="0"/>
                      </a:lnTo>
                      <a:lnTo>
                        <a:pt x="9" y="7"/>
                      </a:lnTo>
                      <a:close/>
                    </a:path>
                  </a:pathLst>
                </a:custGeom>
                <a:solidFill>
                  <a:srgbClr val="50E6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nvGrpSpPr>
                <p:cNvPr id="134" name="Group 133">
                  <a:extLst>
                    <a:ext uri="{FF2B5EF4-FFF2-40B4-BE49-F238E27FC236}">
                      <a16:creationId xmlns:a16="http://schemas.microsoft.com/office/drawing/2014/main" id="{55C933F4-B755-4D4F-9F75-2F923544BA19}"/>
                    </a:ext>
                  </a:extLst>
                </p:cNvPr>
                <p:cNvGrpSpPr/>
                <p:nvPr/>
              </p:nvGrpSpPr>
              <p:grpSpPr>
                <a:xfrm>
                  <a:off x="-2622520" y="2976563"/>
                  <a:ext cx="2026963" cy="1853224"/>
                  <a:chOff x="-2622520" y="2976563"/>
                  <a:chExt cx="2026963" cy="1853224"/>
                </a:xfrm>
              </p:grpSpPr>
              <p:sp>
                <p:nvSpPr>
                  <p:cNvPr id="140" name="Freeform 253">
                    <a:extLst>
                      <a:ext uri="{FF2B5EF4-FFF2-40B4-BE49-F238E27FC236}">
                        <a16:creationId xmlns:a16="http://schemas.microsoft.com/office/drawing/2014/main" id="{C60C3D69-7743-4583-B56F-472E8CA4089F}"/>
                      </a:ext>
                    </a:extLst>
                  </p:cNvPr>
                  <p:cNvSpPr>
                    <a:spLocks/>
                  </p:cNvSpPr>
                  <p:nvPr/>
                </p:nvSpPr>
                <p:spPr bwMode="auto">
                  <a:xfrm>
                    <a:off x="-1356703" y="2976563"/>
                    <a:ext cx="256473" cy="223380"/>
                  </a:xfrm>
                  <a:custGeom>
                    <a:avLst/>
                    <a:gdLst>
                      <a:gd name="T0" fmla="*/ 24 w 31"/>
                      <a:gd name="T1" fmla="*/ 27 h 27"/>
                      <a:gd name="T2" fmla="*/ 0 w 31"/>
                      <a:gd name="T3" fmla="*/ 18 h 27"/>
                      <a:gd name="T4" fmla="*/ 7 w 31"/>
                      <a:gd name="T5" fmla="*/ 0 h 27"/>
                      <a:gd name="T6" fmla="*/ 31 w 31"/>
                      <a:gd name="T7" fmla="*/ 10 h 27"/>
                      <a:gd name="T8" fmla="*/ 24 w 31"/>
                      <a:gd name="T9" fmla="*/ 27 h 27"/>
                    </a:gdLst>
                    <a:ahLst/>
                    <a:cxnLst>
                      <a:cxn ang="0">
                        <a:pos x="T0" y="T1"/>
                      </a:cxn>
                      <a:cxn ang="0">
                        <a:pos x="T2" y="T3"/>
                      </a:cxn>
                      <a:cxn ang="0">
                        <a:pos x="T4" y="T5"/>
                      </a:cxn>
                      <a:cxn ang="0">
                        <a:pos x="T6" y="T7"/>
                      </a:cxn>
                      <a:cxn ang="0">
                        <a:pos x="T8" y="T9"/>
                      </a:cxn>
                    </a:cxnLst>
                    <a:rect l="0" t="0" r="r" b="b"/>
                    <a:pathLst>
                      <a:path w="31" h="27">
                        <a:moveTo>
                          <a:pt x="24" y="27"/>
                        </a:moveTo>
                        <a:lnTo>
                          <a:pt x="0" y="18"/>
                        </a:lnTo>
                        <a:lnTo>
                          <a:pt x="7" y="0"/>
                        </a:lnTo>
                        <a:lnTo>
                          <a:pt x="31" y="10"/>
                        </a:lnTo>
                        <a:lnTo>
                          <a:pt x="24" y="27"/>
                        </a:lnTo>
                        <a:close/>
                      </a:path>
                    </a:pathLst>
                  </a:cu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1" name="Freeform 254">
                    <a:extLst>
                      <a:ext uri="{FF2B5EF4-FFF2-40B4-BE49-F238E27FC236}">
                        <a16:creationId xmlns:a16="http://schemas.microsoft.com/office/drawing/2014/main" id="{CBB38EAE-16E6-4464-A838-6ACF0B4EABBA}"/>
                      </a:ext>
                    </a:extLst>
                  </p:cNvPr>
                  <p:cNvSpPr>
                    <a:spLocks/>
                  </p:cNvSpPr>
                  <p:nvPr/>
                </p:nvSpPr>
                <p:spPr bwMode="auto">
                  <a:xfrm>
                    <a:off x="-2010295" y="4606407"/>
                    <a:ext cx="256473" cy="223380"/>
                  </a:xfrm>
                  <a:custGeom>
                    <a:avLst/>
                    <a:gdLst>
                      <a:gd name="T0" fmla="*/ 24 w 31"/>
                      <a:gd name="T1" fmla="*/ 27 h 27"/>
                      <a:gd name="T2" fmla="*/ 0 w 31"/>
                      <a:gd name="T3" fmla="*/ 18 h 27"/>
                      <a:gd name="T4" fmla="*/ 7 w 31"/>
                      <a:gd name="T5" fmla="*/ 0 h 27"/>
                      <a:gd name="T6" fmla="*/ 31 w 31"/>
                      <a:gd name="T7" fmla="*/ 9 h 27"/>
                      <a:gd name="T8" fmla="*/ 24 w 31"/>
                      <a:gd name="T9" fmla="*/ 27 h 27"/>
                    </a:gdLst>
                    <a:ahLst/>
                    <a:cxnLst>
                      <a:cxn ang="0">
                        <a:pos x="T0" y="T1"/>
                      </a:cxn>
                      <a:cxn ang="0">
                        <a:pos x="T2" y="T3"/>
                      </a:cxn>
                      <a:cxn ang="0">
                        <a:pos x="T4" y="T5"/>
                      </a:cxn>
                      <a:cxn ang="0">
                        <a:pos x="T6" y="T7"/>
                      </a:cxn>
                      <a:cxn ang="0">
                        <a:pos x="T8" y="T9"/>
                      </a:cxn>
                    </a:cxnLst>
                    <a:rect l="0" t="0" r="r" b="b"/>
                    <a:pathLst>
                      <a:path w="31" h="27">
                        <a:moveTo>
                          <a:pt x="24" y="27"/>
                        </a:moveTo>
                        <a:lnTo>
                          <a:pt x="0" y="18"/>
                        </a:lnTo>
                        <a:lnTo>
                          <a:pt x="7" y="0"/>
                        </a:lnTo>
                        <a:lnTo>
                          <a:pt x="31" y="9"/>
                        </a:lnTo>
                        <a:lnTo>
                          <a:pt x="24" y="27"/>
                        </a:lnTo>
                        <a:close/>
                      </a:path>
                    </a:pathLst>
                  </a:cu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2" name="Freeform 255">
                    <a:extLst>
                      <a:ext uri="{FF2B5EF4-FFF2-40B4-BE49-F238E27FC236}">
                        <a16:creationId xmlns:a16="http://schemas.microsoft.com/office/drawing/2014/main" id="{1B558728-F9BB-4AE8-B6B1-22601694AA03}"/>
                      </a:ext>
                    </a:extLst>
                  </p:cNvPr>
                  <p:cNvSpPr>
                    <a:spLocks/>
                  </p:cNvSpPr>
                  <p:nvPr/>
                </p:nvSpPr>
                <p:spPr bwMode="auto">
                  <a:xfrm>
                    <a:off x="-852031" y="4101734"/>
                    <a:ext cx="223380" cy="256473"/>
                  </a:xfrm>
                  <a:custGeom>
                    <a:avLst/>
                    <a:gdLst>
                      <a:gd name="T0" fmla="*/ 27 w 27"/>
                      <a:gd name="T1" fmla="*/ 7 h 31"/>
                      <a:gd name="T2" fmla="*/ 18 w 27"/>
                      <a:gd name="T3" fmla="*/ 31 h 31"/>
                      <a:gd name="T4" fmla="*/ 0 w 27"/>
                      <a:gd name="T5" fmla="*/ 24 h 31"/>
                      <a:gd name="T6" fmla="*/ 9 w 27"/>
                      <a:gd name="T7" fmla="*/ 0 h 31"/>
                      <a:gd name="T8" fmla="*/ 27 w 27"/>
                      <a:gd name="T9" fmla="*/ 7 h 31"/>
                    </a:gdLst>
                    <a:ahLst/>
                    <a:cxnLst>
                      <a:cxn ang="0">
                        <a:pos x="T0" y="T1"/>
                      </a:cxn>
                      <a:cxn ang="0">
                        <a:pos x="T2" y="T3"/>
                      </a:cxn>
                      <a:cxn ang="0">
                        <a:pos x="T4" y="T5"/>
                      </a:cxn>
                      <a:cxn ang="0">
                        <a:pos x="T6" y="T7"/>
                      </a:cxn>
                      <a:cxn ang="0">
                        <a:pos x="T8" y="T9"/>
                      </a:cxn>
                    </a:cxnLst>
                    <a:rect l="0" t="0" r="r" b="b"/>
                    <a:pathLst>
                      <a:path w="27" h="31">
                        <a:moveTo>
                          <a:pt x="27" y="7"/>
                        </a:moveTo>
                        <a:lnTo>
                          <a:pt x="18" y="31"/>
                        </a:lnTo>
                        <a:lnTo>
                          <a:pt x="0" y="24"/>
                        </a:lnTo>
                        <a:lnTo>
                          <a:pt x="9" y="0"/>
                        </a:lnTo>
                        <a:lnTo>
                          <a:pt x="27" y="7"/>
                        </a:lnTo>
                        <a:close/>
                      </a:path>
                    </a:pathLst>
                  </a:cu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3" name="Freeform 256">
                    <a:extLst>
                      <a:ext uri="{FF2B5EF4-FFF2-40B4-BE49-F238E27FC236}">
                        <a16:creationId xmlns:a16="http://schemas.microsoft.com/office/drawing/2014/main" id="{93362953-ED10-4346-B824-CF8A0D700AA1}"/>
                      </a:ext>
                    </a:extLst>
                  </p:cNvPr>
                  <p:cNvSpPr>
                    <a:spLocks/>
                  </p:cNvSpPr>
                  <p:nvPr/>
                </p:nvSpPr>
                <p:spPr bwMode="auto">
                  <a:xfrm>
                    <a:off x="-2481874" y="3448142"/>
                    <a:ext cx="223380" cy="256473"/>
                  </a:xfrm>
                  <a:custGeom>
                    <a:avLst/>
                    <a:gdLst>
                      <a:gd name="T0" fmla="*/ 27 w 27"/>
                      <a:gd name="T1" fmla="*/ 7 h 31"/>
                      <a:gd name="T2" fmla="*/ 18 w 27"/>
                      <a:gd name="T3" fmla="*/ 31 h 31"/>
                      <a:gd name="T4" fmla="*/ 0 w 27"/>
                      <a:gd name="T5" fmla="*/ 24 h 31"/>
                      <a:gd name="T6" fmla="*/ 9 w 27"/>
                      <a:gd name="T7" fmla="*/ 0 h 31"/>
                      <a:gd name="T8" fmla="*/ 27 w 27"/>
                      <a:gd name="T9" fmla="*/ 7 h 31"/>
                    </a:gdLst>
                    <a:ahLst/>
                    <a:cxnLst>
                      <a:cxn ang="0">
                        <a:pos x="T0" y="T1"/>
                      </a:cxn>
                      <a:cxn ang="0">
                        <a:pos x="T2" y="T3"/>
                      </a:cxn>
                      <a:cxn ang="0">
                        <a:pos x="T4" y="T5"/>
                      </a:cxn>
                      <a:cxn ang="0">
                        <a:pos x="T6" y="T7"/>
                      </a:cxn>
                      <a:cxn ang="0">
                        <a:pos x="T8" y="T9"/>
                      </a:cxn>
                    </a:cxnLst>
                    <a:rect l="0" t="0" r="r" b="b"/>
                    <a:pathLst>
                      <a:path w="27" h="31">
                        <a:moveTo>
                          <a:pt x="27" y="7"/>
                        </a:moveTo>
                        <a:lnTo>
                          <a:pt x="18" y="31"/>
                        </a:lnTo>
                        <a:lnTo>
                          <a:pt x="0" y="24"/>
                        </a:lnTo>
                        <a:lnTo>
                          <a:pt x="9" y="0"/>
                        </a:lnTo>
                        <a:lnTo>
                          <a:pt x="27" y="7"/>
                        </a:lnTo>
                        <a:close/>
                      </a:path>
                    </a:pathLst>
                  </a:cu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4" name="Freeform 257">
                    <a:extLst>
                      <a:ext uri="{FF2B5EF4-FFF2-40B4-BE49-F238E27FC236}">
                        <a16:creationId xmlns:a16="http://schemas.microsoft.com/office/drawing/2014/main" id="{B313712A-B596-45F0-9293-5E1B53E903BE}"/>
                      </a:ext>
                    </a:extLst>
                  </p:cNvPr>
                  <p:cNvSpPr>
                    <a:spLocks/>
                  </p:cNvSpPr>
                  <p:nvPr/>
                </p:nvSpPr>
                <p:spPr bwMode="auto">
                  <a:xfrm>
                    <a:off x="-2473601" y="4126554"/>
                    <a:ext cx="231653" cy="256473"/>
                  </a:xfrm>
                  <a:custGeom>
                    <a:avLst/>
                    <a:gdLst>
                      <a:gd name="T0" fmla="*/ 17 w 28"/>
                      <a:gd name="T1" fmla="*/ 0 h 31"/>
                      <a:gd name="T2" fmla="*/ 28 w 28"/>
                      <a:gd name="T3" fmla="*/ 23 h 31"/>
                      <a:gd name="T4" fmla="*/ 10 w 28"/>
                      <a:gd name="T5" fmla="*/ 31 h 31"/>
                      <a:gd name="T6" fmla="*/ 0 w 28"/>
                      <a:gd name="T7" fmla="*/ 7 h 31"/>
                      <a:gd name="T8" fmla="*/ 17 w 28"/>
                      <a:gd name="T9" fmla="*/ 0 h 31"/>
                    </a:gdLst>
                    <a:ahLst/>
                    <a:cxnLst>
                      <a:cxn ang="0">
                        <a:pos x="T0" y="T1"/>
                      </a:cxn>
                      <a:cxn ang="0">
                        <a:pos x="T2" y="T3"/>
                      </a:cxn>
                      <a:cxn ang="0">
                        <a:pos x="T4" y="T5"/>
                      </a:cxn>
                      <a:cxn ang="0">
                        <a:pos x="T6" y="T7"/>
                      </a:cxn>
                      <a:cxn ang="0">
                        <a:pos x="T8" y="T9"/>
                      </a:cxn>
                    </a:cxnLst>
                    <a:rect l="0" t="0" r="r" b="b"/>
                    <a:pathLst>
                      <a:path w="28" h="31">
                        <a:moveTo>
                          <a:pt x="17" y="0"/>
                        </a:moveTo>
                        <a:lnTo>
                          <a:pt x="28" y="23"/>
                        </a:lnTo>
                        <a:lnTo>
                          <a:pt x="10" y="31"/>
                        </a:lnTo>
                        <a:lnTo>
                          <a:pt x="0" y="7"/>
                        </a:lnTo>
                        <a:lnTo>
                          <a:pt x="17" y="0"/>
                        </a:lnTo>
                        <a:close/>
                      </a:path>
                    </a:pathLst>
                  </a:cu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5" name="Freeform 258">
                    <a:extLst>
                      <a:ext uri="{FF2B5EF4-FFF2-40B4-BE49-F238E27FC236}">
                        <a16:creationId xmlns:a16="http://schemas.microsoft.com/office/drawing/2014/main" id="{4738612E-E87F-466F-B8C2-BFB727335326}"/>
                      </a:ext>
                    </a:extLst>
                  </p:cNvPr>
                  <p:cNvSpPr>
                    <a:spLocks/>
                  </p:cNvSpPr>
                  <p:nvPr/>
                </p:nvSpPr>
                <p:spPr bwMode="auto">
                  <a:xfrm>
                    <a:off x="-868577" y="3431595"/>
                    <a:ext cx="231653" cy="256473"/>
                  </a:xfrm>
                  <a:custGeom>
                    <a:avLst/>
                    <a:gdLst>
                      <a:gd name="T0" fmla="*/ 18 w 28"/>
                      <a:gd name="T1" fmla="*/ 0 h 31"/>
                      <a:gd name="T2" fmla="*/ 28 w 28"/>
                      <a:gd name="T3" fmla="*/ 23 h 31"/>
                      <a:gd name="T4" fmla="*/ 11 w 28"/>
                      <a:gd name="T5" fmla="*/ 31 h 31"/>
                      <a:gd name="T6" fmla="*/ 0 w 28"/>
                      <a:gd name="T7" fmla="*/ 7 h 31"/>
                      <a:gd name="T8" fmla="*/ 18 w 28"/>
                      <a:gd name="T9" fmla="*/ 0 h 31"/>
                    </a:gdLst>
                    <a:ahLst/>
                    <a:cxnLst>
                      <a:cxn ang="0">
                        <a:pos x="T0" y="T1"/>
                      </a:cxn>
                      <a:cxn ang="0">
                        <a:pos x="T2" y="T3"/>
                      </a:cxn>
                      <a:cxn ang="0">
                        <a:pos x="T4" y="T5"/>
                      </a:cxn>
                      <a:cxn ang="0">
                        <a:pos x="T6" y="T7"/>
                      </a:cxn>
                      <a:cxn ang="0">
                        <a:pos x="T8" y="T9"/>
                      </a:cxn>
                    </a:cxnLst>
                    <a:rect l="0" t="0" r="r" b="b"/>
                    <a:pathLst>
                      <a:path w="28" h="31">
                        <a:moveTo>
                          <a:pt x="18" y="0"/>
                        </a:moveTo>
                        <a:lnTo>
                          <a:pt x="28" y="23"/>
                        </a:lnTo>
                        <a:lnTo>
                          <a:pt x="11" y="31"/>
                        </a:lnTo>
                        <a:lnTo>
                          <a:pt x="0" y="7"/>
                        </a:lnTo>
                        <a:lnTo>
                          <a:pt x="18" y="0"/>
                        </a:lnTo>
                        <a:close/>
                      </a:path>
                    </a:pathLst>
                  </a:cu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6" name="Freeform 259">
                    <a:extLst>
                      <a:ext uri="{FF2B5EF4-FFF2-40B4-BE49-F238E27FC236}">
                        <a16:creationId xmlns:a16="http://schemas.microsoft.com/office/drawing/2014/main" id="{F122F650-3796-4E5C-B73E-3EAF82A8D785}"/>
                      </a:ext>
                    </a:extLst>
                  </p:cNvPr>
                  <p:cNvSpPr>
                    <a:spLocks/>
                  </p:cNvSpPr>
                  <p:nvPr/>
                </p:nvSpPr>
                <p:spPr bwMode="auto">
                  <a:xfrm>
                    <a:off x="-1340156" y="4598133"/>
                    <a:ext cx="256473" cy="231653"/>
                  </a:xfrm>
                  <a:custGeom>
                    <a:avLst/>
                    <a:gdLst>
                      <a:gd name="T0" fmla="*/ 0 w 31"/>
                      <a:gd name="T1" fmla="*/ 10 h 28"/>
                      <a:gd name="T2" fmla="*/ 24 w 31"/>
                      <a:gd name="T3" fmla="*/ 0 h 28"/>
                      <a:gd name="T4" fmla="*/ 31 w 31"/>
                      <a:gd name="T5" fmla="*/ 17 h 28"/>
                      <a:gd name="T6" fmla="*/ 8 w 31"/>
                      <a:gd name="T7" fmla="*/ 28 h 28"/>
                      <a:gd name="T8" fmla="*/ 0 w 31"/>
                      <a:gd name="T9" fmla="*/ 10 h 28"/>
                    </a:gdLst>
                    <a:ahLst/>
                    <a:cxnLst>
                      <a:cxn ang="0">
                        <a:pos x="T0" y="T1"/>
                      </a:cxn>
                      <a:cxn ang="0">
                        <a:pos x="T2" y="T3"/>
                      </a:cxn>
                      <a:cxn ang="0">
                        <a:pos x="T4" y="T5"/>
                      </a:cxn>
                      <a:cxn ang="0">
                        <a:pos x="T6" y="T7"/>
                      </a:cxn>
                      <a:cxn ang="0">
                        <a:pos x="T8" y="T9"/>
                      </a:cxn>
                    </a:cxnLst>
                    <a:rect l="0" t="0" r="r" b="b"/>
                    <a:pathLst>
                      <a:path w="31" h="28">
                        <a:moveTo>
                          <a:pt x="0" y="10"/>
                        </a:moveTo>
                        <a:lnTo>
                          <a:pt x="24" y="0"/>
                        </a:lnTo>
                        <a:lnTo>
                          <a:pt x="31" y="17"/>
                        </a:lnTo>
                        <a:lnTo>
                          <a:pt x="8" y="28"/>
                        </a:lnTo>
                        <a:lnTo>
                          <a:pt x="0" y="10"/>
                        </a:lnTo>
                        <a:close/>
                      </a:path>
                    </a:pathLst>
                  </a:cu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7" name="Freeform 260">
                    <a:extLst>
                      <a:ext uri="{FF2B5EF4-FFF2-40B4-BE49-F238E27FC236}">
                        <a16:creationId xmlns:a16="http://schemas.microsoft.com/office/drawing/2014/main" id="{DC648341-8C2F-448A-AAB9-0FD9C34850CE}"/>
                      </a:ext>
                    </a:extLst>
                  </p:cNvPr>
                  <p:cNvSpPr>
                    <a:spLocks/>
                  </p:cNvSpPr>
                  <p:nvPr/>
                </p:nvSpPr>
                <p:spPr bwMode="auto">
                  <a:xfrm>
                    <a:off x="-2035115" y="2984836"/>
                    <a:ext cx="264746" cy="231653"/>
                  </a:xfrm>
                  <a:custGeom>
                    <a:avLst/>
                    <a:gdLst>
                      <a:gd name="T0" fmla="*/ 0 w 32"/>
                      <a:gd name="T1" fmla="*/ 10 h 28"/>
                      <a:gd name="T2" fmla="*/ 24 w 32"/>
                      <a:gd name="T3" fmla="*/ 0 h 28"/>
                      <a:gd name="T4" fmla="*/ 32 w 32"/>
                      <a:gd name="T5" fmla="*/ 18 h 28"/>
                      <a:gd name="T6" fmla="*/ 8 w 32"/>
                      <a:gd name="T7" fmla="*/ 28 h 28"/>
                      <a:gd name="T8" fmla="*/ 0 w 32"/>
                      <a:gd name="T9" fmla="*/ 10 h 28"/>
                    </a:gdLst>
                    <a:ahLst/>
                    <a:cxnLst>
                      <a:cxn ang="0">
                        <a:pos x="T0" y="T1"/>
                      </a:cxn>
                      <a:cxn ang="0">
                        <a:pos x="T2" y="T3"/>
                      </a:cxn>
                      <a:cxn ang="0">
                        <a:pos x="T4" y="T5"/>
                      </a:cxn>
                      <a:cxn ang="0">
                        <a:pos x="T6" y="T7"/>
                      </a:cxn>
                      <a:cxn ang="0">
                        <a:pos x="T8" y="T9"/>
                      </a:cxn>
                    </a:cxnLst>
                    <a:rect l="0" t="0" r="r" b="b"/>
                    <a:pathLst>
                      <a:path w="32" h="28">
                        <a:moveTo>
                          <a:pt x="0" y="10"/>
                        </a:moveTo>
                        <a:lnTo>
                          <a:pt x="24" y="0"/>
                        </a:lnTo>
                        <a:lnTo>
                          <a:pt x="32" y="18"/>
                        </a:lnTo>
                        <a:lnTo>
                          <a:pt x="8" y="28"/>
                        </a:lnTo>
                        <a:lnTo>
                          <a:pt x="0" y="10"/>
                        </a:lnTo>
                        <a:close/>
                      </a:path>
                    </a:pathLst>
                  </a:cu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8" name="Rectangle 273">
                    <a:extLst>
                      <a:ext uri="{FF2B5EF4-FFF2-40B4-BE49-F238E27FC236}">
                        <a16:creationId xmlns:a16="http://schemas.microsoft.com/office/drawing/2014/main" id="{BE55F64C-02E0-43E4-805F-7FB23FF5A501}"/>
                      </a:ext>
                    </a:extLst>
                  </p:cNvPr>
                  <p:cNvSpPr>
                    <a:spLocks noChangeArrowheads="1"/>
                  </p:cNvSpPr>
                  <p:nvPr/>
                </p:nvSpPr>
                <p:spPr bwMode="auto">
                  <a:xfrm>
                    <a:off x="-2622520" y="3994181"/>
                    <a:ext cx="57913" cy="66187"/>
                  </a:xfrm>
                  <a:prstGeom prst="rect">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9" name="Freeform 252">
                    <a:extLst>
                      <a:ext uri="{FF2B5EF4-FFF2-40B4-BE49-F238E27FC236}">
                        <a16:creationId xmlns:a16="http://schemas.microsoft.com/office/drawing/2014/main" id="{B3EB801E-4113-466D-9DEF-3436577916C5}"/>
                      </a:ext>
                    </a:extLst>
                  </p:cNvPr>
                  <p:cNvSpPr>
                    <a:spLocks noEditPoints="1"/>
                  </p:cNvSpPr>
                  <p:nvPr/>
                </p:nvSpPr>
                <p:spPr bwMode="auto">
                  <a:xfrm>
                    <a:off x="-2514967" y="3059296"/>
                    <a:ext cx="1919410" cy="1696030"/>
                  </a:xfrm>
                  <a:custGeom>
                    <a:avLst/>
                    <a:gdLst>
                      <a:gd name="T0" fmla="*/ 508 w 1015"/>
                      <a:gd name="T1" fmla="*/ 128 h 896"/>
                      <a:gd name="T2" fmla="*/ 626 w 1015"/>
                      <a:gd name="T3" fmla="*/ 151 h 896"/>
                      <a:gd name="T4" fmla="*/ 801 w 1015"/>
                      <a:gd name="T5" fmla="*/ 321 h 896"/>
                      <a:gd name="T6" fmla="*/ 805 w 1015"/>
                      <a:gd name="T7" fmla="*/ 566 h 896"/>
                      <a:gd name="T8" fmla="*/ 685 w 1015"/>
                      <a:gd name="T9" fmla="*/ 714 h 896"/>
                      <a:gd name="T10" fmla="*/ 600 w 1015"/>
                      <a:gd name="T11" fmla="*/ 754 h 896"/>
                      <a:gd name="T12" fmla="*/ 507 w 1015"/>
                      <a:gd name="T13" fmla="*/ 768 h 896"/>
                      <a:gd name="T14" fmla="*/ 389 w 1015"/>
                      <a:gd name="T15" fmla="*/ 745 h 896"/>
                      <a:gd name="T16" fmla="*/ 214 w 1015"/>
                      <a:gd name="T17" fmla="*/ 574 h 896"/>
                      <a:gd name="T18" fmla="*/ 210 w 1015"/>
                      <a:gd name="T19" fmla="*/ 329 h 896"/>
                      <a:gd name="T20" fmla="*/ 330 w 1015"/>
                      <a:gd name="T21" fmla="*/ 182 h 896"/>
                      <a:gd name="T22" fmla="*/ 415 w 1015"/>
                      <a:gd name="T23" fmla="*/ 142 h 896"/>
                      <a:gd name="T24" fmla="*/ 508 w 1015"/>
                      <a:gd name="T25" fmla="*/ 128 h 896"/>
                      <a:gd name="T26" fmla="*/ 508 w 1015"/>
                      <a:gd name="T27" fmla="*/ 128 h 896"/>
                      <a:gd name="T28" fmla="*/ 508 w 1015"/>
                      <a:gd name="T29" fmla="*/ 128 h 896"/>
                      <a:gd name="T30" fmla="*/ 508 w 1015"/>
                      <a:gd name="T31" fmla="*/ 0 h 896"/>
                      <a:gd name="T32" fmla="*/ 92 w 1015"/>
                      <a:gd name="T33" fmla="*/ 282 h 896"/>
                      <a:gd name="T34" fmla="*/ 342 w 1015"/>
                      <a:gd name="T35" fmla="*/ 864 h 896"/>
                      <a:gd name="T36" fmla="*/ 507 w 1015"/>
                      <a:gd name="T37" fmla="*/ 896 h 896"/>
                      <a:gd name="T38" fmla="*/ 924 w 1015"/>
                      <a:gd name="T39" fmla="*/ 614 h 896"/>
                      <a:gd name="T40" fmla="*/ 673 w 1015"/>
                      <a:gd name="T41" fmla="*/ 32 h 896"/>
                      <a:gd name="T42" fmla="*/ 508 w 1015"/>
                      <a:gd name="T43"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5" h="896">
                        <a:moveTo>
                          <a:pt x="508" y="128"/>
                        </a:moveTo>
                        <a:cubicBezTo>
                          <a:pt x="548" y="128"/>
                          <a:pt x="588" y="135"/>
                          <a:pt x="626" y="151"/>
                        </a:cubicBezTo>
                        <a:cubicBezTo>
                          <a:pt x="705" y="182"/>
                          <a:pt x="768" y="243"/>
                          <a:pt x="801" y="321"/>
                        </a:cubicBezTo>
                        <a:cubicBezTo>
                          <a:pt x="835" y="400"/>
                          <a:pt x="836" y="487"/>
                          <a:pt x="805" y="566"/>
                        </a:cubicBezTo>
                        <a:cubicBezTo>
                          <a:pt x="780" y="627"/>
                          <a:pt x="739" y="678"/>
                          <a:pt x="685" y="714"/>
                        </a:cubicBezTo>
                        <a:cubicBezTo>
                          <a:pt x="659" y="731"/>
                          <a:pt x="630" y="745"/>
                          <a:pt x="600" y="754"/>
                        </a:cubicBezTo>
                        <a:cubicBezTo>
                          <a:pt x="570" y="763"/>
                          <a:pt x="539" y="768"/>
                          <a:pt x="507" y="768"/>
                        </a:cubicBezTo>
                        <a:cubicBezTo>
                          <a:pt x="467" y="768"/>
                          <a:pt x="427" y="760"/>
                          <a:pt x="389" y="745"/>
                        </a:cubicBezTo>
                        <a:cubicBezTo>
                          <a:pt x="310" y="713"/>
                          <a:pt x="247" y="653"/>
                          <a:pt x="214" y="574"/>
                        </a:cubicBezTo>
                        <a:cubicBezTo>
                          <a:pt x="180" y="496"/>
                          <a:pt x="179" y="409"/>
                          <a:pt x="210" y="329"/>
                        </a:cubicBezTo>
                        <a:cubicBezTo>
                          <a:pt x="235" y="269"/>
                          <a:pt x="276" y="218"/>
                          <a:pt x="330" y="182"/>
                        </a:cubicBezTo>
                        <a:cubicBezTo>
                          <a:pt x="356" y="164"/>
                          <a:pt x="385" y="151"/>
                          <a:pt x="415" y="142"/>
                        </a:cubicBezTo>
                        <a:cubicBezTo>
                          <a:pt x="445" y="132"/>
                          <a:pt x="476" y="128"/>
                          <a:pt x="508" y="128"/>
                        </a:cubicBezTo>
                        <a:cubicBezTo>
                          <a:pt x="508" y="128"/>
                          <a:pt x="508" y="128"/>
                          <a:pt x="508" y="128"/>
                        </a:cubicBezTo>
                        <a:cubicBezTo>
                          <a:pt x="508" y="128"/>
                          <a:pt x="508" y="128"/>
                          <a:pt x="508" y="128"/>
                        </a:cubicBezTo>
                        <a:moveTo>
                          <a:pt x="508" y="0"/>
                        </a:moveTo>
                        <a:cubicBezTo>
                          <a:pt x="330" y="0"/>
                          <a:pt x="161" y="107"/>
                          <a:pt x="92" y="282"/>
                        </a:cubicBezTo>
                        <a:cubicBezTo>
                          <a:pt x="0" y="512"/>
                          <a:pt x="112" y="772"/>
                          <a:pt x="342" y="864"/>
                        </a:cubicBezTo>
                        <a:cubicBezTo>
                          <a:pt x="396" y="885"/>
                          <a:pt x="452" y="896"/>
                          <a:pt x="507" y="896"/>
                        </a:cubicBezTo>
                        <a:cubicBezTo>
                          <a:pt x="685" y="896"/>
                          <a:pt x="854" y="789"/>
                          <a:pt x="924" y="614"/>
                        </a:cubicBezTo>
                        <a:cubicBezTo>
                          <a:pt x="1015" y="384"/>
                          <a:pt x="903" y="123"/>
                          <a:pt x="673" y="32"/>
                        </a:cubicBezTo>
                        <a:cubicBezTo>
                          <a:pt x="619" y="10"/>
                          <a:pt x="563" y="0"/>
                          <a:pt x="508" y="0"/>
                        </a:cubicBezTo>
                        <a:close/>
                      </a:path>
                    </a:pathLst>
                  </a:cu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135" name="Rectangle 274">
                  <a:extLst>
                    <a:ext uri="{FF2B5EF4-FFF2-40B4-BE49-F238E27FC236}">
                      <a16:creationId xmlns:a16="http://schemas.microsoft.com/office/drawing/2014/main" id="{3DC798ED-D732-47A8-98A1-17FA9225EBE9}"/>
                    </a:ext>
                  </a:extLst>
                </p:cNvPr>
                <p:cNvSpPr>
                  <a:spLocks noChangeArrowheads="1"/>
                </p:cNvSpPr>
                <p:nvPr/>
              </p:nvSpPr>
              <p:spPr bwMode="auto">
                <a:xfrm>
                  <a:off x="-3209926" y="3994181"/>
                  <a:ext cx="57913" cy="66187"/>
                </a:xfrm>
                <a:prstGeom prst="rect">
                  <a:avLst/>
                </a:prstGeom>
                <a:solidFill>
                  <a:srgbClr val="50E6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36" name="Freeform 275">
                  <a:extLst>
                    <a:ext uri="{FF2B5EF4-FFF2-40B4-BE49-F238E27FC236}">
                      <a16:creationId xmlns:a16="http://schemas.microsoft.com/office/drawing/2014/main" id="{F280D72F-4DDB-4CC8-80E7-8894F782528E}"/>
                    </a:ext>
                  </a:extLst>
                </p:cNvPr>
                <p:cNvSpPr>
                  <a:spLocks/>
                </p:cNvSpPr>
                <p:nvPr/>
              </p:nvSpPr>
              <p:spPr bwMode="auto">
                <a:xfrm>
                  <a:off x="-3135466" y="4192741"/>
                  <a:ext cx="82733" cy="82733"/>
                </a:xfrm>
                <a:custGeom>
                  <a:avLst/>
                  <a:gdLst>
                    <a:gd name="T0" fmla="*/ 4 w 10"/>
                    <a:gd name="T1" fmla="*/ 0 h 10"/>
                    <a:gd name="T2" fmla="*/ 10 w 10"/>
                    <a:gd name="T3" fmla="*/ 6 h 10"/>
                    <a:gd name="T4" fmla="*/ 6 w 10"/>
                    <a:gd name="T5" fmla="*/ 10 h 10"/>
                    <a:gd name="T6" fmla="*/ 0 w 10"/>
                    <a:gd name="T7" fmla="*/ 4 h 10"/>
                    <a:gd name="T8" fmla="*/ 4 w 10"/>
                    <a:gd name="T9" fmla="*/ 0 h 10"/>
                  </a:gdLst>
                  <a:ahLst/>
                  <a:cxnLst>
                    <a:cxn ang="0">
                      <a:pos x="T0" y="T1"/>
                    </a:cxn>
                    <a:cxn ang="0">
                      <a:pos x="T2" y="T3"/>
                    </a:cxn>
                    <a:cxn ang="0">
                      <a:pos x="T4" y="T5"/>
                    </a:cxn>
                    <a:cxn ang="0">
                      <a:pos x="T6" y="T7"/>
                    </a:cxn>
                    <a:cxn ang="0">
                      <a:pos x="T8" y="T9"/>
                    </a:cxn>
                  </a:cxnLst>
                  <a:rect l="0" t="0" r="r" b="b"/>
                  <a:pathLst>
                    <a:path w="10" h="10">
                      <a:moveTo>
                        <a:pt x="4" y="0"/>
                      </a:moveTo>
                      <a:lnTo>
                        <a:pt x="10" y="6"/>
                      </a:lnTo>
                      <a:lnTo>
                        <a:pt x="6" y="10"/>
                      </a:lnTo>
                      <a:lnTo>
                        <a:pt x="0" y="4"/>
                      </a:lnTo>
                      <a:lnTo>
                        <a:pt x="4" y="0"/>
                      </a:lnTo>
                      <a:close/>
                    </a:path>
                  </a:pathLst>
                </a:custGeom>
                <a:solidFill>
                  <a:srgbClr val="50E6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37" name="Freeform 276">
                  <a:extLst>
                    <a:ext uri="{FF2B5EF4-FFF2-40B4-BE49-F238E27FC236}">
                      <a16:creationId xmlns:a16="http://schemas.microsoft.com/office/drawing/2014/main" id="{9D0299BD-62CD-48C1-80AA-E226FB85832B}"/>
                    </a:ext>
                  </a:extLst>
                </p:cNvPr>
                <p:cNvSpPr>
                  <a:spLocks/>
                </p:cNvSpPr>
                <p:nvPr/>
              </p:nvSpPr>
              <p:spPr bwMode="auto">
                <a:xfrm>
                  <a:off x="-2721800" y="3770801"/>
                  <a:ext cx="91006" cy="91006"/>
                </a:xfrm>
                <a:custGeom>
                  <a:avLst/>
                  <a:gdLst>
                    <a:gd name="T0" fmla="*/ 4 w 11"/>
                    <a:gd name="T1" fmla="*/ 0 h 11"/>
                    <a:gd name="T2" fmla="*/ 11 w 11"/>
                    <a:gd name="T3" fmla="*/ 6 h 11"/>
                    <a:gd name="T4" fmla="*/ 6 w 11"/>
                    <a:gd name="T5" fmla="*/ 11 h 11"/>
                    <a:gd name="T6" fmla="*/ 0 w 11"/>
                    <a:gd name="T7" fmla="*/ 5 h 11"/>
                    <a:gd name="T8" fmla="*/ 4 w 11"/>
                    <a:gd name="T9" fmla="*/ 0 h 11"/>
                  </a:gdLst>
                  <a:ahLst/>
                  <a:cxnLst>
                    <a:cxn ang="0">
                      <a:pos x="T0" y="T1"/>
                    </a:cxn>
                    <a:cxn ang="0">
                      <a:pos x="T2" y="T3"/>
                    </a:cxn>
                    <a:cxn ang="0">
                      <a:pos x="T4" y="T5"/>
                    </a:cxn>
                    <a:cxn ang="0">
                      <a:pos x="T6" y="T7"/>
                    </a:cxn>
                    <a:cxn ang="0">
                      <a:pos x="T8" y="T9"/>
                    </a:cxn>
                  </a:cxnLst>
                  <a:rect l="0" t="0" r="r" b="b"/>
                  <a:pathLst>
                    <a:path w="11" h="11">
                      <a:moveTo>
                        <a:pt x="4" y="0"/>
                      </a:moveTo>
                      <a:lnTo>
                        <a:pt x="11" y="6"/>
                      </a:lnTo>
                      <a:lnTo>
                        <a:pt x="6" y="11"/>
                      </a:lnTo>
                      <a:lnTo>
                        <a:pt x="0" y="5"/>
                      </a:lnTo>
                      <a:lnTo>
                        <a:pt x="4" y="0"/>
                      </a:lnTo>
                      <a:close/>
                    </a:path>
                  </a:pathLst>
                </a:custGeom>
                <a:solidFill>
                  <a:srgbClr val="50E6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38" name="Freeform 277">
                  <a:extLst>
                    <a:ext uri="{FF2B5EF4-FFF2-40B4-BE49-F238E27FC236}">
                      <a16:creationId xmlns:a16="http://schemas.microsoft.com/office/drawing/2014/main" id="{AD59E5E7-D080-4B14-9AF5-671C94640672}"/>
                    </a:ext>
                  </a:extLst>
                </p:cNvPr>
                <p:cNvSpPr>
                  <a:spLocks/>
                </p:cNvSpPr>
                <p:nvPr/>
              </p:nvSpPr>
              <p:spPr bwMode="auto">
                <a:xfrm>
                  <a:off x="-2721800" y="4184467"/>
                  <a:ext cx="91006" cy="91006"/>
                </a:xfrm>
                <a:custGeom>
                  <a:avLst/>
                  <a:gdLst>
                    <a:gd name="T0" fmla="*/ 0 w 11"/>
                    <a:gd name="T1" fmla="*/ 6 h 11"/>
                    <a:gd name="T2" fmla="*/ 6 w 11"/>
                    <a:gd name="T3" fmla="*/ 0 h 11"/>
                    <a:gd name="T4" fmla="*/ 11 w 11"/>
                    <a:gd name="T5" fmla="*/ 5 h 11"/>
                    <a:gd name="T6" fmla="*/ 5 w 11"/>
                    <a:gd name="T7" fmla="*/ 11 h 11"/>
                    <a:gd name="T8" fmla="*/ 0 w 11"/>
                    <a:gd name="T9" fmla="*/ 6 h 11"/>
                  </a:gdLst>
                  <a:ahLst/>
                  <a:cxnLst>
                    <a:cxn ang="0">
                      <a:pos x="T0" y="T1"/>
                    </a:cxn>
                    <a:cxn ang="0">
                      <a:pos x="T2" y="T3"/>
                    </a:cxn>
                    <a:cxn ang="0">
                      <a:pos x="T4" y="T5"/>
                    </a:cxn>
                    <a:cxn ang="0">
                      <a:pos x="T6" y="T7"/>
                    </a:cxn>
                    <a:cxn ang="0">
                      <a:pos x="T8" y="T9"/>
                    </a:cxn>
                  </a:cxnLst>
                  <a:rect l="0" t="0" r="r" b="b"/>
                  <a:pathLst>
                    <a:path w="11" h="11">
                      <a:moveTo>
                        <a:pt x="0" y="6"/>
                      </a:moveTo>
                      <a:lnTo>
                        <a:pt x="6" y="0"/>
                      </a:lnTo>
                      <a:lnTo>
                        <a:pt x="11" y="5"/>
                      </a:lnTo>
                      <a:lnTo>
                        <a:pt x="5" y="11"/>
                      </a:lnTo>
                      <a:lnTo>
                        <a:pt x="0" y="6"/>
                      </a:lnTo>
                      <a:close/>
                    </a:path>
                  </a:pathLst>
                </a:custGeom>
                <a:solidFill>
                  <a:srgbClr val="50E6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39" name="Freeform 278">
                  <a:extLst>
                    <a:ext uri="{FF2B5EF4-FFF2-40B4-BE49-F238E27FC236}">
                      <a16:creationId xmlns:a16="http://schemas.microsoft.com/office/drawing/2014/main" id="{F0273886-D5AE-4833-86B4-E515034859A6}"/>
                    </a:ext>
                  </a:extLst>
                </p:cNvPr>
                <p:cNvSpPr>
                  <a:spLocks/>
                </p:cNvSpPr>
                <p:nvPr/>
              </p:nvSpPr>
              <p:spPr bwMode="auto">
                <a:xfrm>
                  <a:off x="-3143739" y="3779075"/>
                  <a:ext cx="91006" cy="91006"/>
                </a:xfrm>
                <a:custGeom>
                  <a:avLst/>
                  <a:gdLst>
                    <a:gd name="T0" fmla="*/ 0 w 11"/>
                    <a:gd name="T1" fmla="*/ 6 h 11"/>
                    <a:gd name="T2" fmla="*/ 6 w 11"/>
                    <a:gd name="T3" fmla="*/ 0 h 11"/>
                    <a:gd name="T4" fmla="*/ 11 w 11"/>
                    <a:gd name="T5" fmla="*/ 5 h 11"/>
                    <a:gd name="T6" fmla="*/ 5 w 11"/>
                    <a:gd name="T7" fmla="*/ 11 h 11"/>
                    <a:gd name="T8" fmla="*/ 0 w 11"/>
                    <a:gd name="T9" fmla="*/ 6 h 11"/>
                  </a:gdLst>
                  <a:ahLst/>
                  <a:cxnLst>
                    <a:cxn ang="0">
                      <a:pos x="T0" y="T1"/>
                    </a:cxn>
                    <a:cxn ang="0">
                      <a:pos x="T2" y="T3"/>
                    </a:cxn>
                    <a:cxn ang="0">
                      <a:pos x="T4" y="T5"/>
                    </a:cxn>
                    <a:cxn ang="0">
                      <a:pos x="T6" y="T7"/>
                    </a:cxn>
                    <a:cxn ang="0">
                      <a:pos x="T8" y="T9"/>
                    </a:cxn>
                  </a:cxnLst>
                  <a:rect l="0" t="0" r="r" b="b"/>
                  <a:pathLst>
                    <a:path w="11" h="11">
                      <a:moveTo>
                        <a:pt x="0" y="6"/>
                      </a:moveTo>
                      <a:lnTo>
                        <a:pt x="6" y="0"/>
                      </a:lnTo>
                      <a:lnTo>
                        <a:pt x="11" y="5"/>
                      </a:lnTo>
                      <a:lnTo>
                        <a:pt x="5" y="11"/>
                      </a:lnTo>
                      <a:lnTo>
                        <a:pt x="0" y="6"/>
                      </a:lnTo>
                      <a:close/>
                    </a:path>
                  </a:pathLst>
                </a:custGeom>
                <a:solidFill>
                  <a:srgbClr val="50E6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grpSp>
        <p:grpSp>
          <p:nvGrpSpPr>
            <p:cNvPr id="61" name="Group 60">
              <a:extLst>
                <a:ext uri="{FF2B5EF4-FFF2-40B4-BE49-F238E27FC236}">
                  <a16:creationId xmlns:a16="http://schemas.microsoft.com/office/drawing/2014/main" id="{42CEB0BC-F336-48D8-9BF3-CD0C7E1B7360}"/>
                </a:ext>
              </a:extLst>
            </p:cNvPr>
            <p:cNvGrpSpPr>
              <a:grpSpLocks noChangeAspect="1"/>
            </p:cNvGrpSpPr>
            <p:nvPr/>
          </p:nvGrpSpPr>
          <p:grpSpPr bwMode="auto">
            <a:xfrm>
              <a:off x="8296112" y="4776799"/>
              <a:ext cx="366008" cy="522281"/>
              <a:chOff x="4184" y="801"/>
              <a:chExt cx="178" cy="254"/>
            </a:xfrm>
          </p:grpSpPr>
          <p:sp>
            <p:nvSpPr>
              <p:cNvPr id="122" name="Freeform 61">
                <a:extLst>
                  <a:ext uri="{FF2B5EF4-FFF2-40B4-BE49-F238E27FC236}">
                    <a16:creationId xmlns:a16="http://schemas.microsoft.com/office/drawing/2014/main" id="{D763643D-02D3-4B6E-8D05-952474A918D1}"/>
                  </a:ext>
                </a:extLst>
              </p:cNvPr>
              <p:cNvSpPr>
                <a:spLocks/>
              </p:cNvSpPr>
              <p:nvPr/>
            </p:nvSpPr>
            <p:spPr bwMode="auto">
              <a:xfrm>
                <a:off x="4229" y="980"/>
                <a:ext cx="86" cy="75"/>
              </a:xfrm>
              <a:custGeom>
                <a:avLst/>
                <a:gdLst>
                  <a:gd name="T0" fmla="*/ 105 w 139"/>
                  <a:gd name="T1" fmla="*/ 17 h 121"/>
                  <a:gd name="T2" fmla="*/ 105 w 139"/>
                  <a:gd name="T3" fmla="*/ 17 h 121"/>
                  <a:gd name="T4" fmla="*/ 70 w 139"/>
                  <a:gd name="T5" fmla="*/ 24 h 121"/>
                  <a:gd name="T6" fmla="*/ 35 w 139"/>
                  <a:gd name="T7" fmla="*/ 17 h 121"/>
                  <a:gd name="T8" fmla="*/ 10 w 139"/>
                  <a:gd name="T9" fmla="*/ 1 h 121"/>
                  <a:gd name="T10" fmla="*/ 0 w 139"/>
                  <a:gd name="T11" fmla="*/ 0 h 121"/>
                  <a:gd name="T12" fmla="*/ 0 w 139"/>
                  <a:gd name="T13" fmla="*/ 121 h 121"/>
                  <a:gd name="T14" fmla="*/ 70 w 139"/>
                  <a:gd name="T15" fmla="*/ 86 h 121"/>
                  <a:gd name="T16" fmla="*/ 139 w 139"/>
                  <a:gd name="T17" fmla="*/ 121 h 121"/>
                  <a:gd name="T18" fmla="*/ 139 w 139"/>
                  <a:gd name="T19" fmla="*/ 0 h 121"/>
                  <a:gd name="T20" fmla="*/ 129 w 139"/>
                  <a:gd name="T21" fmla="*/ 1 h 121"/>
                  <a:gd name="T22" fmla="*/ 105 w 139"/>
                  <a:gd name="T23"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21">
                    <a:moveTo>
                      <a:pt x="105" y="17"/>
                    </a:moveTo>
                    <a:lnTo>
                      <a:pt x="105" y="17"/>
                    </a:lnTo>
                    <a:cubicBezTo>
                      <a:pt x="94" y="22"/>
                      <a:pt x="82" y="24"/>
                      <a:pt x="70" y="24"/>
                    </a:cubicBezTo>
                    <a:cubicBezTo>
                      <a:pt x="58" y="24"/>
                      <a:pt x="46" y="22"/>
                      <a:pt x="35" y="17"/>
                    </a:cubicBezTo>
                    <a:cubicBezTo>
                      <a:pt x="26" y="13"/>
                      <a:pt x="17" y="8"/>
                      <a:pt x="10" y="1"/>
                    </a:cubicBezTo>
                    <a:cubicBezTo>
                      <a:pt x="7" y="1"/>
                      <a:pt x="3" y="0"/>
                      <a:pt x="0" y="0"/>
                    </a:cubicBezTo>
                    <a:lnTo>
                      <a:pt x="0" y="121"/>
                    </a:lnTo>
                    <a:lnTo>
                      <a:pt x="70" y="86"/>
                    </a:lnTo>
                    <a:lnTo>
                      <a:pt x="139" y="121"/>
                    </a:lnTo>
                    <a:lnTo>
                      <a:pt x="139" y="0"/>
                    </a:lnTo>
                    <a:cubicBezTo>
                      <a:pt x="136" y="0"/>
                      <a:pt x="133" y="1"/>
                      <a:pt x="129" y="1"/>
                    </a:cubicBezTo>
                    <a:cubicBezTo>
                      <a:pt x="122" y="8"/>
                      <a:pt x="114" y="13"/>
                      <a:pt x="105" y="17"/>
                    </a:cubicBezTo>
                    <a:close/>
                  </a:path>
                </a:pathLst>
              </a:cu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3" name="Freeform 62">
                <a:extLst>
                  <a:ext uri="{FF2B5EF4-FFF2-40B4-BE49-F238E27FC236}">
                    <a16:creationId xmlns:a16="http://schemas.microsoft.com/office/drawing/2014/main" id="{4390141B-8673-4DA6-8AA0-C2C0EE86CA3F}"/>
                  </a:ext>
                </a:extLst>
              </p:cNvPr>
              <p:cNvSpPr>
                <a:spLocks/>
              </p:cNvSpPr>
              <p:nvPr/>
            </p:nvSpPr>
            <p:spPr bwMode="auto">
              <a:xfrm>
                <a:off x="4229" y="847"/>
                <a:ext cx="86" cy="86"/>
              </a:xfrm>
              <a:custGeom>
                <a:avLst/>
                <a:gdLst>
                  <a:gd name="T0" fmla="*/ 21 w 139"/>
                  <a:gd name="T1" fmla="*/ 119 h 139"/>
                  <a:gd name="T2" fmla="*/ 21 w 139"/>
                  <a:gd name="T3" fmla="*/ 119 h 139"/>
                  <a:gd name="T4" fmla="*/ 43 w 139"/>
                  <a:gd name="T5" fmla="*/ 133 h 139"/>
                  <a:gd name="T6" fmla="*/ 70 w 139"/>
                  <a:gd name="T7" fmla="*/ 139 h 139"/>
                  <a:gd name="T8" fmla="*/ 97 w 139"/>
                  <a:gd name="T9" fmla="*/ 133 h 139"/>
                  <a:gd name="T10" fmla="*/ 119 w 139"/>
                  <a:gd name="T11" fmla="*/ 119 h 139"/>
                  <a:gd name="T12" fmla="*/ 134 w 139"/>
                  <a:gd name="T13" fmla="*/ 96 h 139"/>
                  <a:gd name="T14" fmla="*/ 139 w 139"/>
                  <a:gd name="T15" fmla="*/ 69 h 139"/>
                  <a:gd name="T16" fmla="*/ 134 w 139"/>
                  <a:gd name="T17" fmla="*/ 42 h 139"/>
                  <a:gd name="T18" fmla="*/ 119 w 139"/>
                  <a:gd name="T19" fmla="*/ 20 h 139"/>
                  <a:gd name="T20" fmla="*/ 97 w 139"/>
                  <a:gd name="T21" fmla="*/ 5 h 139"/>
                  <a:gd name="T22" fmla="*/ 70 w 139"/>
                  <a:gd name="T23" fmla="*/ 0 h 139"/>
                  <a:gd name="T24" fmla="*/ 43 w 139"/>
                  <a:gd name="T25" fmla="*/ 5 h 139"/>
                  <a:gd name="T26" fmla="*/ 21 w 139"/>
                  <a:gd name="T27" fmla="*/ 20 h 139"/>
                  <a:gd name="T28" fmla="*/ 6 w 139"/>
                  <a:gd name="T29" fmla="*/ 42 h 139"/>
                  <a:gd name="T30" fmla="*/ 0 w 139"/>
                  <a:gd name="T31" fmla="*/ 69 h 139"/>
                  <a:gd name="T32" fmla="*/ 6 w 139"/>
                  <a:gd name="T33" fmla="*/ 96 h 139"/>
                  <a:gd name="T34" fmla="*/ 21 w 139"/>
                  <a:gd name="T35" fmla="*/ 11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139">
                    <a:moveTo>
                      <a:pt x="21" y="119"/>
                    </a:moveTo>
                    <a:lnTo>
                      <a:pt x="21" y="119"/>
                    </a:lnTo>
                    <a:cubicBezTo>
                      <a:pt x="27" y="125"/>
                      <a:pt x="34" y="130"/>
                      <a:pt x="43" y="133"/>
                    </a:cubicBezTo>
                    <a:cubicBezTo>
                      <a:pt x="51" y="137"/>
                      <a:pt x="60" y="139"/>
                      <a:pt x="70" y="139"/>
                    </a:cubicBezTo>
                    <a:cubicBezTo>
                      <a:pt x="79" y="139"/>
                      <a:pt x="88" y="137"/>
                      <a:pt x="97" y="133"/>
                    </a:cubicBezTo>
                    <a:cubicBezTo>
                      <a:pt x="105" y="130"/>
                      <a:pt x="113" y="125"/>
                      <a:pt x="119" y="119"/>
                    </a:cubicBezTo>
                    <a:cubicBezTo>
                      <a:pt x="125" y="112"/>
                      <a:pt x="130" y="105"/>
                      <a:pt x="134" y="96"/>
                    </a:cubicBezTo>
                    <a:cubicBezTo>
                      <a:pt x="138" y="88"/>
                      <a:pt x="139" y="79"/>
                      <a:pt x="139" y="69"/>
                    </a:cubicBezTo>
                    <a:cubicBezTo>
                      <a:pt x="139" y="60"/>
                      <a:pt x="138" y="51"/>
                      <a:pt x="134" y="42"/>
                    </a:cubicBezTo>
                    <a:cubicBezTo>
                      <a:pt x="130" y="34"/>
                      <a:pt x="125" y="26"/>
                      <a:pt x="119" y="20"/>
                    </a:cubicBezTo>
                    <a:cubicBezTo>
                      <a:pt x="113" y="14"/>
                      <a:pt x="105" y="9"/>
                      <a:pt x="97" y="5"/>
                    </a:cubicBezTo>
                    <a:cubicBezTo>
                      <a:pt x="88" y="2"/>
                      <a:pt x="79" y="0"/>
                      <a:pt x="70" y="0"/>
                    </a:cubicBezTo>
                    <a:cubicBezTo>
                      <a:pt x="60" y="0"/>
                      <a:pt x="51" y="2"/>
                      <a:pt x="43" y="5"/>
                    </a:cubicBezTo>
                    <a:cubicBezTo>
                      <a:pt x="34" y="9"/>
                      <a:pt x="27" y="14"/>
                      <a:pt x="21" y="20"/>
                    </a:cubicBezTo>
                    <a:cubicBezTo>
                      <a:pt x="14" y="26"/>
                      <a:pt x="9" y="34"/>
                      <a:pt x="6" y="42"/>
                    </a:cubicBezTo>
                    <a:cubicBezTo>
                      <a:pt x="2" y="51"/>
                      <a:pt x="0" y="60"/>
                      <a:pt x="0" y="69"/>
                    </a:cubicBezTo>
                    <a:cubicBezTo>
                      <a:pt x="0" y="79"/>
                      <a:pt x="2" y="88"/>
                      <a:pt x="6" y="96"/>
                    </a:cubicBezTo>
                    <a:cubicBezTo>
                      <a:pt x="9" y="105"/>
                      <a:pt x="14" y="112"/>
                      <a:pt x="21" y="119"/>
                    </a:cubicBezTo>
                    <a:close/>
                  </a:path>
                </a:pathLst>
              </a:cu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4" name="Freeform 63">
                <a:extLst>
                  <a:ext uri="{FF2B5EF4-FFF2-40B4-BE49-F238E27FC236}">
                    <a16:creationId xmlns:a16="http://schemas.microsoft.com/office/drawing/2014/main" id="{89E41813-C752-4003-BA07-1FA086928D31}"/>
                  </a:ext>
                </a:extLst>
              </p:cNvPr>
              <p:cNvSpPr>
                <a:spLocks noEditPoints="1"/>
              </p:cNvSpPr>
              <p:nvPr/>
            </p:nvSpPr>
            <p:spPr bwMode="auto">
              <a:xfrm>
                <a:off x="4184" y="801"/>
                <a:ext cx="178" cy="177"/>
              </a:xfrm>
              <a:custGeom>
                <a:avLst/>
                <a:gdLst>
                  <a:gd name="T0" fmla="*/ 226 w 286"/>
                  <a:gd name="T1" fmla="*/ 179 h 286"/>
                  <a:gd name="T2" fmla="*/ 177 w 286"/>
                  <a:gd name="T3" fmla="*/ 229 h 286"/>
                  <a:gd name="T4" fmla="*/ 105 w 286"/>
                  <a:gd name="T5" fmla="*/ 229 h 286"/>
                  <a:gd name="T6" fmla="*/ 55 w 286"/>
                  <a:gd name="T7" fmla="*/ 179 h 286"/>
                  <a:gd name="T8" fmla="*/ 55 w 286"/>
                  <a:gd name="T9" fmla="*/ 107 h 286"/>
                  <a:gd name="T10" fmla="*/ 105 w 286"/>
                  <a:gd name="T11" fmla="*/ 58 h 286"/>
                  <a:gd name="T12" fmla="*/ 177 w 286"/>
                  <a:gd name="T13" fmla="*/ 58 h 286"/>
                  <a:gd name="T14" fmla="*/ 226 w 286"/>
                  <a:gd name="T15" fmla="*/ 107 h 286"/>
                  <a:gd name="T16" fmla="*/ 226 w 286"/>
                  <a:gd name="T17" fmla="*/ 179 h 286"/>
                  <a:gd name="T18" fmla="*/ 281 w 286"/>
                  <a:gd name="T19" fmla="*/ 119 h 286"/>
                  <a:gd name="T20" fmla="*/ 259 w 286"/>
                  <a:gd name="T21" fmla="*/ 93 h 286"/>
                  <a:gd name="T22" fmla="*/ 255 w 286"/>
                  <a:gd name="T23" fmla="*/ 65 h 286"/>
                  <a:gd name="T24" fmla="*/ 222 w 286"/>
                  <a:gd name="T25" fmla="*/ 32 h 286"/>
                  <a:gd name="T26" fmla="*/ 192 w 286"/>
                  <a:gd name="T27" fmla="*/ 28 h 286"/>
                  <a:gd name="T28" fmla="*/ 165 w 286"/>
                  <a:gd name="T29" fmla="*/ 5 h 286"/>
                  <a:gd name="T30" fmla="*/ 117 w 286"/>
                  <a:gd name="T31" fmla="*/ 5 h 286"/>
                  <a:gd name="T32" fmla="*/ 97 w 286"/>
                  <a:gd name="T33" fmla="*/ 18 h 286"/>
                  <a:gd name="T34" fmla="*/ 84 w 286"/>
                  <a:gd name="T35" fmla="*/ 27 h 286"/>
                  <a:gd name="T36" fmla="*/ 49 w 286"/>
                  <a:gd name="T37" fmla="*/ 38 h 286"/>
                  <a:gd name="T38" fmla="*/ 27 w 286"/>
                  <a:gd name="T39" fmla="*/ 65 h 286"/>
                  <a:gd name="T40" fmla="*/ 23 w 286"/>
                  <a:gd name="T41" fmla="*/ 96 h 286"/>
                  <a:gd name="T42" fmla="*/ 5 w 286"/>
                  <a:gd name="T43" fmla="*/ 119 h 286"/>
                  <a:gd name="T44" fmla="*/ 5 w 286"/>
                  <a:gd name="T45" fmla="*/ 167 h 286"/>
                  <a:gd name="T46" fmla="*/ 23 w 286"/>
                  <a:gd name="T47" fmla="*/ 191 h 286"/>
                  <a:gd name="T48" fmla="*/ 27 w 286"/>
                  <a:gd name="T49" fmla="*/ 225 h 286"/>
                  <a:gd name="T50" fmla="*/ 40 w 286"/>
                  <a:gd name="T51" fmla="*/ 245 h 286"/>
                  <a:gd name="T52" fmla="*/ 60 w 286"/>
                  <a:gd name="T53" fmla="*/ 258 h 286"/>
                  <a:gd name="T54" fmla="*/ 72 w 286"/>
                  <a:gd name="T55" fmla="*/ 262 h 286"/>
                  <a:gd name="T56" fmla="*/ 92 w 286"/>
                  <a:gd name="T57" fmla="*/ 262 h 286"/>
                  <a:gd name="T58" fmla="*/ 101 w 286"/>
                  <a:gd name="T59" fmla="*/ 272 h 286"/>
                  <a:gd name="T60" fmla="*/ 141 w 286"/>
                  <a:gd name="T61" fmla="*/ 286 h 286"/>
                  <a:gd name="T62" fmla="*/ 185 w 286"/>
                  <a:gd name="T63" fmla="*/ 268 h 286"/>
                  <a:gd name="T64" fmla="*/ 198 w 286"/>
                  <a:gd name="T65" fmla="*/ 263 h 286"/>
                  <a:gd name="T66" fmla="*/ 222 w 286"/>
                  <a:gd name="T67" fmla="*/ 258 h 286"/>
                  <a:gd name="T68" fmla="*/ 241 w 286"/>
                  <a:gd name="T69" fmla="*/ 245 h 286"/>
                  <a:gd name="T70" fmla="*/ 260 w 286"/>
                  <a:gd name="T71" fmla="*/ 201 h 286"/>
                  <a:gd name="T72" fmla="*/ 268 w 286"/>
                  <a:gd name="T73" fmla="*/ 187 h 286"/>
                  <a:gd name="T74" fmla="*/ 281 w 286"/>
                  <a:gd name="T75" fmla="*/ 167 h 286"/>
                  <a:gd name="T76" fmla="*/ 281 w 286"/>
                  <a:gd name="T77" fmla="*/ 11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6" h="286">
                    <a:moveTo>
                      <a:pt x="226" y="179"/>
                    </a:moveTo>
                    <a:lnTo>
                      <a:pt x="226" y="179"/>
                    </a:lnTo>
                    <a:cubicBezTo>
                      <a:pt x="221" y="191"/>
                      <a:pt x="215" y="200"/>
                      <a:pt x="206" y="209"/>
                    </a:cubicBezTo>
                    <a:cubicBezTo>
                      <a:pt x="198" y="217"/>
                      <a:pt x="188" y="224"/>
                      <a:pt x="177" y="229"/>
                    </a:cubicBezTo>
                    <a:cubicBezTo>
                      <a:pt x="166" y="234"/>
                      <a:pt x="154" y="236"/>
                      <a:pt x="141" y="236"/>
                    </a:cubicBezTo>
                    <a:cubicBezTo>
                      <a:pt x="128" y="236"/>
                      <a:pt x="116" y="234"/>
                      <a:pt x="105" y="229"/>
                    </a:cubicBezTo>
                    <a:cubicBezTo>
                      <a:pt x="93" y="224"/>
                      <a:pt x="84" y="217"/>
                      <a:pt x="75" y="209"/>
                    </a:cubicBezTo>
                    <a:cubicBezTo>
                      <a:pt x="67" y="200"/>
                      <a:pt x="60" y="191"/>
                      <a:pt x="55" y="179"/>
                    </a:cubicBezTo>
                    <a:cubicBezTo>
                      <a:pt x="50" y="168"/>
                      <a:pt x="48" y="156"/>
                      <a:pt x="48" y="143"/>
                    </a:cubicBezTo>
                    <a:cubicBezTo>
                      <a:pt x="48" y="130"/>
                      <a:pt x="50" y="118"/>
                      <a:pt x="55" y="107"/>
                    </a:cubicBezTo>
                    <a:cubicBezTo>
                      <a:pt x="60" y="96"/>
                      <a:pt x="67" y="86"/>
                      <a:pt x="75" y="78"/>
                    </a:cubicBezTo>
                    <a:cubicBezTo>
                      <a:pt x="84" y="69"/>
                      <a:pt x="93" y="63"/>
                      <a:pt x="105" y="58"/>
                    </a:cubicBezTo>
                    <a:cubicBezTo>
                      <a:pt x="116" y="53"/>
                      <a:pt x="128" y="50"/>
                      <a:pt x="141" y="50"/>
                    </a:cubicBezTo>
                    <a:cubicBezTo>
                      <a:pt x="154" y="50"/>
                      <a:pt x="166" y="53"/>
                      <a:pt x="177" y="58"/>
                    </a:cubicBezTo>
                    <a:cubicBezTo>
                      <a:pt x="188" y="63"/>
                      <a:pt x="198" y="69"/>
                      <a:pt x="206" y="78"/>
                    </a:cubicBezTo>
                    <a:cubicBezTo>
                      <a:pt x="215" y="86"/>
                      <a:pt x="221" y="96"/>
                      <a:pt x="226" y="107"/>
                    </a:cubicBezTo>
                    <a:cubicBezTo>
                      <a:pt x="231" y="118"/>
                      <a:pt x="234" y="130"/>
                      <a:pt x="234" y="143"/>
                    </a:cubicBezTo>
                    <a:cubicBezTo>
                      <a:pt x="234" y="156"/>
                      <a:pt x="231" y="168"/>
                      <a:pt x="226" y="179"/>
                    </a:cubicBezTo>
                    <a:close/>
                    <a:moveTo>
                      <a:pt x="281" y="119"/>
                    </a:moveTo>
                    <a:lnTo>
                      <a:pt x="281" y="119"/>
                    </a:lnTo>
                    <a:cubicBezTo>
                      <a:pt x="278" y="112"/>
                      <a:pt x="273" y="105"/>
                      <a:pt x="268" y="100"/>
                    </a:cubicBezTo>
                    <a:cubicBezTo>
                      <a:pt x="265" y="97"/>
                      <a:pt x="262" y="95"/>
                      <a:pt x="259" y="93"/>
                    </a:cubicBezTo>
                    <a:cubicBezTo>
                      <a:pt x="259" y="92"/>
                      <a:pt x="260" y="90"/>
                      <a:pt x="260" y="89"/>
                    </a:cubicBezTo>
                    <a:cubicBezTo>
                      <a:pt x="260" y="81"/>
                      <a:pt x="258" y="73"/>
                      <a:pt x="255" y="65"/>
                    </a:cubicBezTo>
                    <a:cubicBezTo>
                      <a:pt x="251" y="58"/>
                      <a:pt x="247" y="51"/>
                      <a:pt x="241" y="46"/>
                    </a:cubicBezTo>
                    <a:cubicBezTo>
                      <a:pt x="236" y="40"/>
                      <a:pt x="229" y="36"/>
                      <a:pt x="222" y="32"/>
                    </a:cubicBezTo>
                    <a:cubicBezTo>
                      <a:pt x="214" y="29"/>
                      <a:pt x="206" y="27"/>
                      <a:pt x="198" y="27"/>
                    </a:cubicBezTo>
                    <a:cubicBezTo>
                      <a:pt x="196" y="27"/>
                      <a:pt x="194" y="28"/>
                      <a:pt x="192" y="28"/>
                    </a:cubicBezTo>
                    <a:cubicBezTo>
                      <a:pt x="190" y="24"/>
                      <a:pt x="187" y="21"/>
                      <a:pt x="185" y="18"/>
                    </a:cubicBezTo>
                    <a:cubicBezTo>
                      <a:pt x="179" y="13"/>
                      <a:pt x="172" y="8"/>
                      <a:pt x="165" y="5"/>
                    </a:cubicBezTo>
                    <a:cubicBezTo>
                      <a:pt x="157" y="2"/>
                      <a:pt x="149" y="0"/>
                      <a:pt x="141" y="0"/>
                    </a:cubicBezTo>
                    <a:cubicBezTo>
                      <a:pt x="132" y="0"/>
                      <a:pt x="124" y="2"/>
                      <a:pt x="117" y="5"/>
                    </a:cubicBezTo>
                    <a:cubicBezTo>
                      <a:pt x="113" y="7"/>
                      <a:pt x="109" y="9"/>
                      <a:pt x="106" y="11"/>
                    </a:cubicBezTo>
                    <a:cubicBezTo>
                      <a:pt x="103" y="13"/>
                      <a:pt x="100" y="16"/>
                      <a:pt x="97" y="18"/>
                    </a:cubicBezTo>
                    <a:cubicBezTo>
                      <a:pt x="94" y="21"/>
                      <a:pt x="92" y="24"/>
                      <a:pt x="89" y="28"/>
                    </a:cubicBezTo>
                    <a:cubicBezTo>
                      <a:pt x="88" y="28"/>
                      <a:pt x="86" y="27"/>
                      <a:pt x="84" y="27"/>
                    </a:cubicBezTo>
                    <a:cubicBezTo>
                      <a:pt x="75" y="27"/>
                      <a:pt x="67" y="29"/>
                      <a:pt x="60" y="32"/>
                    </a:cubicBezTo>
                    <a:cubicBezTo>
                      <a:pt x="56" y="34"/>
                      <a:pt x="53" y="36"/>
                      <a:pt x="49" y="38"/>
                    </a:cubicBezTo>
                    <a:cubicBezTo>
                      <a:pt x="46" y="40"/>
                      <a:pt x="43" y="43"/>
                      <a:pt x="40" y="46"/>
                    </a:cubicBezTo>
                    <a:cubicBezTo>
                      <a:pt x="35" y="51"/>
                      <a:pt x="30" y="58"/>
                      <a:pt x="27" y="65"/>
                    </a:cubicBezTo>
                    <a:cubicBezTo>
                      <a:pt x="24" y="73"/>
                      <a:pt x="22" y="81"/>
                      <a:pt x="22" y="89"/>
                    </a:cubicBezTo>
                    <a:cubicBezTo>
                      <a:pt x="22" y="92"/>
                      <a:pt x="22" y="94"/>
                      <a:pt x="23" y="96"/>
                    </a:cubicBezTo>
                    <a:cubicBezTo>
                      <a:pt x="21" y="97"/>
                      <a:pt x="19" y="98"/>
                      <a:pt x="18" y="100"/>
                    </a:cubicBezTo>
                    <a:cubicBezTo>
                      <a:pt x="12" y="105"/>
                      <a:pt x="8" y="112"/>
                      <a:pt x="5" y="119"/>
                    </a:cubicBezTo>
                    <a:cubicBezTo>
                      <a:pt x="1" y="127"/>
                      <a:pt x="0" y="135"/>
                      <a:pt x="0" y="143"/>
                    </a:cubicBezTo>
                    <a:cubicBezTo>
                      <a:pt x="0" y="152"/>
                      <a:pt x="1" y="160"/>
                      <a:pt x="5" y="167"/>
                    </a:cubicBezTo>
                    <a:cubicBezTo>
                      <a:pt x="8" y="175"/>
                      <a:pt x="12" y="182"/>
                      <a:pt x="18" y="187"/>
                    </a:cubicBezTo>
                    <a:cubicBezTo>
                      <a:pt x="20" y="189"/>
                      <a:pt x="21" y="190"/>
                      <a:pt x="23" y="191"/>
                    </a:cubicBezTo>
                    <a:cubicBezTo>
                      <a:pt x="23" y="195"/>
                      <a:pt x="22" y="198"/>
                      <a:pt x="22" y="201"/>
                    </a:cubicBezTo>
                    <a:cubicBezTo>
                      <a:pt x="22" y="210"/>
                      <a:pt x="24" y="218"/>
                      <a:pt x="27" y="225"/>
                    </a:cubicBezTo>
                    <a:cubicBezTo>
                      <a:pt x="29" y="229"/>
                      <a:pt x="31" y="233"/>
                      <a:pt x="33" y="236"/>
                    </a:cubicBezTo>
                    <a:cubicBezTo>
                      <a:pt x="35" y="239"/>
                      <a:pt x="37" y="242"/>
                      <a:pt x="40" y="245"/>
                    </a:cubicBezTo>
                    <a:cubicBezTo>
                      <a:pt x="43" y="248"/>
                      <a:pt x="46" y="250"/>
                      <a:pt x="49" y="253"/>
                    </a:cubicBezTo>
                    <a:cubicBezTo>
                      <a:pt x="53" y="255"/>
                      <a:pt x="56" y="257"/>
                      <a:pt x="60" y="258"/>
                    </a:cubicBezTo>
                    <a:cubicBezTo>
                      <a:pt x="64" y="260"/>
                      <a:pt x="67" y="261"/>
                      <a:pt x="71" y="262"/>
                    </a:cubicBezTo>
                    <a:cubicBezTo>
                      <a:pt x="71" y="262"/>
                      <a:pt x="71" y="262"/>
                      <a:pt x="72" y="262"/>
                    </a:cubicBezTo>
                    <a:cubicBezTo>
                      <a:pt x="76" y="263"/>
                      <a:pt x="80" y="263"/>
                      <a:pt x="84" y="263"/>
                    </a:cubicBezTo>
                    <a:cubicBezTo>
                      <a:pt x="87" y="263"/>
                      <a:pt x="90" y="263"/>
                      <a:pt x="92" y="262"/>
                    </a:cubicBezTo>
                    <a:cubicBezTo>
                      <a:pt x="94" y="264"/>
                      <a:pt x="95" y="266"/>
                      <a:pt x="97" y="268"/>
                    </a:cubicBezTo>
                    <a:cubicBezTo>
                      <a:pt x="98" y="269"/>
                      <a:pt x="100" y="270"/>
                      <a:pt x="101" y="272"/>
                    </a:cubicBezTo>
                    <a:cubicBezTo>
                      <a:pt x="106" y="276"/>
                      <a:pt x="111" y="279"/>
                      <a:pt x="117" y="282"/>
                    </a:cubicBezTo>
                    <a:cubicBezTo>
                      <a:pt x="124" y="285"/>
                      <a:pt x="132" y="286"/>
                      <a:pt x="141" y="286"/>
                    </a:cubicBezTo>
                    <a:cubicBezTo>
                      <a:pt x="149" y="286"/>
                      <a:pt x="157" y="285"/>
                      <a:pt x="165" y="282"/>
                    </a:cubicBezTo>
                    <a:cubicBezTo>
                      <a:pt x="172" y="278"/>
                      <a:pt x="179" y="274"/>
                      <a:pt x="185" y="268"/>
                    </a:cubicBezTo>
                    <a:cubicBezTo>
                      <a:pt x="186" y="266"/>
                      <a:pt x="188" y="264"/>
                      <a:pt x="189" y="262"/>
                    </a:cubicBezTo>
                    <a:cubicBezTo>
                      <a:pt x="192" y="263"/>
                      <a:pt x="195" y="263"/>
                      <a:pt x="198" y="263"/>
                    </a:cubicBezTo>
                    <a:cubicBezTo>
                      <a:pt x="202" y="263"/>
                      <a:pt x="206" y="263"/>
                      <a:pt x="210" y="262"/>
                    </a:cubicBezTo>
                    <a:cubicBezTo>
                      <a:pt x="214" y="261"/>
                      <a:pt x="218" y="260"/>
                      <a:pt x="222" y="258"/>
                    </a:cubicBezTo>
                    <a:cubicBezTo>
                      <a:pt x="225" y="257"/>
                      <a:pt x="229" y="255"/>
                      <a:pt x="232" y="253"/>
                    </a:cubicBezTo>
                    <a:cubicBezTo>
                      <a:pt x="235" y="250"/>
                      <a:pt x="239" y="248"/>
                      <a:pt x="241" y="245"/>
                    </a:cubicBezTo>
                    <a:cubicBezTo>
                      <a:pt x="247" y="239"/>
                      <a:pt x="251" y="233"/>
                      <a:pt x="255" y="225"/>
                    </a:cubicBezTo>
                    <a:cubicBezTo>
                      <a:pt x="258" y="218"/>
                      <a:pt x="260" y="210"/>
                      <a:pt x="260" y="201"/>
                    </a:cubicBezTo>
                    <a:cubicBezTo>
                      <a:pt x="260" y="199"/>
                      <a:pt x="259" y="197"/>
                      <a:pt x="259" y="194"/>
                    </a:cubicBezTo>
                    <a:cubicBezTo>
                      <a:pt x="262" y="192"/>
                      <a:pt x="265" y="190"/>
                      <a:pt x="268" y="187"/>
                    </a:cubicBezTo>
                    <a:cubicBezTo>
                      <a:pt x="270" y="184"/>
                      <a:pt x="273" y="181"/>
                      <a:pt x="275" y="178"/>
                    </a:cubicBezTo>
                    <a:cubicBezTo>
                      <a:pt x="277" y="175"/>
                      <a:pt x="279" y="171"/>
                      <a:pt x="281" y="167"/>
                    </a:cubicBezTo>
                    <a:cubicBezTo>
                      <a:pt x="284" y="160"/>
                      <a:pt x="286" y="152"/>
                      <a:pt x="286" y="143"/>
                    </a:cubicBezTo>
                    <a:cubicBezTo>
                      <a:pt x="286" y="135"/>
                      <a:pt x="284" y="127"/>
                      <a:pt x="281" y="119"/>
                    </a:cubicBezTo>
                    <a:close/>
                  </a:path>
                </a:pathLst>
              </a:cu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cxnSp>
          <p:nvCxnSpPr>
            <p:cNvPr id="62" name="Straight Connector 61">
              <a:extLst>
                <a:ext uri="{FF2B5EF4-FFF2-40B4-BE49-F238E27FC236}">
                  <a16:creationId xmlns:a16="http://schemas.microsoft.com/office/drawing/2014/main" id="{C2CB6A74-D178-41BF-94D3-0243BABAD3E3}"/>
                </a:ext>
              </a:extLst>
            </p:cNvPr>
            <p:cNvCxnSpPr>
              <a:cxnSpLocks/>
            </p:cNvCxnSpPr>
            <p:nvPr/>
          </p:nvCxnSpPr>
          <p:spPr>
            <a:xfrm>
              <a:off x="7512186" y="5084865"/>
              <a:ext cx="542052" cy="0"/>
            </a:xfrm>
            <a:prstGeom prst="line">
              <a:avLst/>
            </a:prstGeom>
            <a:noFill/>
            <a:ln w="28575" cap="flat" cmpd="sng" algn="ctr">
              <a:solidFill>
                <a:srgbClr val="50E6FF"/>
              </a:solidFill>
              <a:prstDash val="solid"/>
              <a:headEnd type="none" w="lg" len="med"/>
              <a:tailEnd type="none" w="lg" len="med"/>
            </a:ln>
            <a:effectLst/>
          </p:spPr>
        </p:cxnSp>
        <p:cxnSp>
          <p:nvCxnSpPr>
            <p:cNvPr id="63" name="Straight Connector 62">
              <a:extLst>
                <a:ext uri="{FF2B5EF4-FFF2-40B4-BE49-F238E27FC236}">
                  <a16:creationId xmlns:a16="http://schemas.microsoft.com/office/drawing/2014/main" id="{FA055709-6E66-4B91-B7F4-2C2BBED34F76}"/>
                </a:ext>
              </a:extLst>
            </p:cNvPr>
            <p:cNvCxnSpPr>
              <a:cxnSpLocks/>
            </p:cNvCxnSpPr>
            <p:nvPr/>
          </p:nvCxnSpPr>
          <p:spPr>
            <a:xfrm>
              <a:off x="8940655" y="5084865"/>
              <a:ext cx="542052" cy="0"/>
            </a:xfrm>
            <a:prstGeom prst="line">
              <a:avLst/>
            </a:prstGeom>
            <a:noFill/>
            <a:ln w="28575" cap="flat" cmpd="sng" algn="ctr">
              <a:solidFill>
                <a:srgbClr val="50E6FF"/>
              </a:solidFill>
              <a:prstDash val="solid"/>
              <a:headEnd type="none" w="lg" len="med"/>
              <a:tailEnd type="none" w="lg" len="med"/>
            </a:ln>
            <a:effectLst/>
          </p:spPr>
        </p:cxnSp>
        <p:grpSp>
          <p:nvGrpSpPr>
            <p:cNvPr id="64" name="Group 63">
              <a:extLst>
                <a:ext uri="{FF2B5EF4-FFF2-40B4-BE49-F238E27FC236}">
                  <a16:creationId xmlns:a16="http://schemas.microsoft.com/office/drawing/2014/main" id="{1C0AB7BC-1B19-4A9C-960E-0D6D378E9E0B}"/>
                </a:ext>
              </a:extLst>
            </p:cNvPr>
            <p:cNvGrpSpPr/>
            <p:nvPr/>
          </p:nvGrpSpPr>
          <p:grpSpPr>
            <a:xfrm>
              <a:off x="9633216" y="1173101"/>
              <a:ext cx="1970521" cy="4511799"/>
              <a:chOff x="9633216" y="1173101"/>
              <a:chExt cx="1970521" cy="4511799"/>
            </a:xfrm>
          </p:grpSpPr>
          <p:sp>
            <p:nvSpPr>
              <p:cNvPr id="70" name="Rectangle 69">
                <a:extLst>
                  <a:ext uri="{FF2B5EF4-FFF2-40B4-BE49-F238E27FC236}">
                    <a16:creationId xmlns:a16="http://schemas.microsoft.com/office/drawing/2014/main" id="{20D04F36-E437-4E2D-9D7F-C79FFFA0B910}"/>
                  </a:ext>
                </a:extLst>
              </p:cNvPr>
              <p:cNvSpPr/>
              <p:nvPr/>
            </p:nvSpPr>
            <p:spPr bwMode="auto">
              <a:xfrm>
                <a:off x="9633216" y="1173101"/>
                <a:ext cx="1970521" cy="4511799"/>
              </a:xfrm>
              <a:prstGeom prst="rect">
                <a:avLst/>
              </a:prstGeom>
              <a:noFill/>
              <a:ln w="10795" cap="flat" cmpd="sng" algn="ctr">
                <a:noFill/>
                <a:prstDash val="solid"/>
              </a:ln>
              <a:effectLst>
                <a:outerShdw blurRad="381000" dir="2400000" algn="tl" rotWithShape="0">
                  <a:srgbClr val="0078D4">
                    <a:alpha val="70000"/>
                  </a:srgbClr>
                </a:outerShdw>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Semilight"/>
                </a:endParaRPr>
              </a:p>
            </p:txBody>
          </p:sp>
          <p:sp>
            <p:nvSpPr>
              <p:cNvPr id="119" name="TextBox 118">
                <a:extLst>
                  <a:ext uri="{FF2B5EF4-FFF2-40B4-BE49-F238E27FC236}">
                    <a16:creationId xmlns:a16="http://schemas.microsoft.com/office/drawing/2014/main" id="{F2E5F552-B836-4E5A-B6C1-41BCA35AE9C5}"/>
                  </a:ext>
                </a:extLst>
              </p:cNvPr>
              <p:cNvSpPr txBox="1"/>
              <p:nvPr/>
            </p:nvSpPr>
            <p:spPr>
              <a:xfrm>
                <a:off x="9690372" y="3304475"/>
                <a:ext cx="1856209" cy="1092607"/>
              </a:xfrm>
              <a:prstGeom prst="rect">
                <a:avLst/>
              </a:prstGeom>
              <a:noFill/>
            </p:spPr>
            <p:txBody>
              <a:bodyPr wrap="square" lIns="0" tIns="0" rIns="0" bIns="0">
                <a:spAutoFit/>
              </a:bodyPr>
              <a:lstStyle/>
              <a:p>
                <a:pPr marL="0" marR="0" lvl="0" indent="0" algn="ctr" defTabSz="932472" eaLnBrk="1" fontAlgn="base" latinLnBrk="0" hangingPunct="1">
                  <a:lnSpc>
                    <a:spcPct val="100000"/>
                  </a:lnSpc>
                  <a:spcBef>
                    <a:spcPts val="600"/>
                  </a:spcBef>
                  <a:spcAft>
                    <a:spcPct val="0"/>
                  </a:spcAft>
                  <a:buClrTx/>
                  <a:buSzTx/>
                  <a:buFontTx/>
                  <a:buNone/>
                  <a:tabLst/>
                  <a:defRPr/>
                </a:pPr>
                <a:r>
                  <a:rPr kumimoji="0" lang="en-US" sz="1400" b="0" i="0" u="none" strike="noStrike" kern="0" cap="none" spc="0" normalizeH="0" baseline="0" noProof="0">
                    <a:ln>
                      <a:noFill/>
                    </a:ln>
                    <a:solidFill>
                      <a:schemeClr val="accent1"/>
                    </a:solidFill>
                    <a:effectLst/>
                    <a:uLnTx/>
                    <a:uFillTx/>
                    <a:latin typeface="Segoe UI Semibold"/>
                    <a:cs typeface="Segoe UI" pitchFamily="34" charset="0"/>
                  </a:rPr>
                  <a:t>Pre-built models</a:t>
                </a:r>
              </a:p>
              <a:p>
                <a:pPr marL="0" marR="0" lvl="0" indent="0" algn="ctr" defTabSz="932472" eaLnBrk="1" fontAlgn="base" latinLnBrk="0" hangingPunct="1">
                  <a:lnSpc>
                    <a:spcPct val="100000"/>
                  </a:lnSpc>
                  <a:spcBef>
                    <a:spcPts val="600"/>
                  </a:spcBef>
                  <a:spcAft>
                    <a:spcPct val="0"/>
                  </a:spcAft>
                  <a:buClrTx/>
                  <a:buSzTx/>
                  <a:buFontTx/>
                  <a:buNone/>
                  <a:tabLst/>
                  <a:defRPr/>
                </a:pPr>
                <a:r>
                  <a:rPr kumimoji="0" lang="en-US" sz="1400" b="0" i="0" u="none" strike="noStrike" kern="0" cap="none" spc="0" normalizeH="0" baseline="0" noProof="0">
                    <a:ln>
                      <a:noFill/>
                    </a:ln>
                    <a:effectLst/>
                    <a:uLnTx/>
                    <a:uFillTx/>
                    <a:ea typeface="Segoe UI" pitchFamily="34" charset="0"/>
                    <a:cs typeface="Segoe UI" pitchFamily="34" charset="0"/>
                  </a:rPr>
                  <a:t>Anomaly Detector</a:t>
                </a:r>
              </a:p>
              <a:p>
                <a:pPr marL="0" marR="0" lvl="0" indent="0" algn="ctr" defTabSz="932472" eaLnBrk="1" fontAlgn="base" latinLnBrk="0" hangingPunct="1">
                  <a:lnSpc>
                    <a:spcPct val="100000"/>
                  </a:lnSpc>
                  <a:spcBef>
                    <a:spcPts val="600"/>
                  </a:spcBef>
                  <a:spcAft>
                    <a:spcPct val="0"/>
                  </a:spcAft>
                  <a:buClrTx/>
                  <a:buSzTx/>
                  <a:buFontTx/>
                  <a:buNone/>
                  <a:tabLst/>
                  <a:defRPr/>
                </a:pPr>
                <a:r>
                  <a:rPr kumimoji="0" lang="en-US" sz="1400" b="0" i="0" u="none" strike="noStrike" kern="0" cap="none" spc="0" normalizeH="0" baseline="0" noProof="0">
                    <a:ln>
                      <a:noFill/>
                    </a:ln>
                    <a:effectLst/>
                    <a:uLnTx/>
                    <a:uFillTx/>
                    <a:ea typeface="Segoe UI" pitchFamily="34" charset="0"/>
                    <a:cs typeface="Segoe UI" pitchFamily="34" charset="0"/>
                  </a:rPr>
                  <a:t>Sentiment Analysis</a:t>
                </a:r>
              </a:p>
              <a:p>
                <a:pPr marL="0" marR="0" lvl="0" indent="0" algn="ctr" defTabSz="932472" eaLnBrk="1" fontAlgn="base" latinLnBrk="0" hangingPunct="1">
                  <a:lnSpc>
                    <a:spcPct val="100000"/>
                  </a:lnSpc>
                  <a:spcBef>
                    <a:spcPts val="600"/>
                  </a:spcBef>
                  <a:spcAft>
                    <a:spcPct val="0"/>
                  </a:spcAft>
                  <a:buClrTx/>
                  <a:buSzTx/>
                  <a:buFontTx/>
                  <a:buNone/>
                  <a:tabLst/>
                  <a:defRPr/>
                </a:pPr>
                <a:endParaRPr kumimoji="0" lang="en-US" sz="1400" b="0"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cxnSp>
            <p:nvCxnSpPr>
              <p:cNvPr id="120" name="Straight Connector 119">
                <a:extLst>
                  <a:ext uri="{FF2B5EF4-FFF2-40B4-BE49-F238E27FC236}">
                    <a16:creationId xmlns:a16="http://schemas.microsoft.com/office/drawing/2014/main" id="{4D65A6B9-3619-46DB-AA8E-1D119A8387B0}"/>
                  </a:ext>
                </a:extLst>
              </p:cNvPr>
              <p:cNvCxnSpPr>
                <a:cxnSpLocks/>
              </p:cNvCxnSpPr>
              <p:nvPr/>
            </p:nvCxnSpPr>
            <p:spPr>
              <a:xfrm>
                <a:off x="10000105" y="3120090"/>
                <a:ext cx="1236743" cy="0"/>
              </a:xfrm>
              <a:prstGeom prst="line">
                <a:avLst/>
              </a:prstGeom>
              <a:noFill/>
              <a:ln w="19050" cap="flat" cmpd="sng" algn="ctr">
                <a:solidFill>
                  <a:srgbClr val="FFFFFF"/>
                </a:solidFill>
                <a:prstDash val="solid"/>
                <a:headEnd type="none" w="lg" len="med"/>
                <a:tailEnd type="none" w="lg" len="med"/>
              </a:ln>
              <a:effectLst/>
            </p:spPr>
          </p:cxnSp>
          <p:pic>
            <p:nvPicPr>
              <p:cNvPr id="121" name="Graphic 120">
                <a:extLst>
                  <a:ext uri="{FF2B5EF4-FFF2-40B4-BE49-F238E27FC236}">
                    <a16:creationId xmlns:a16="http://schemas.microsoft.com/office/drawing/2014/main" id="{38405E9D-AD11-47C3-8C81-C7DBBE86D2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58400" y="2233339"/>
                <a:ext cx="720152" cy="720152"/>
              </a:xfrm>
              <a:prstGeom prst="rect">
                <a:avLst/>
              </a:prstGeom>
            </p:spPr>
          </p:pic>
        </p:grpSp>
        <p:grpSp>
          <p:nvGrpSpPr>
            <p:cNvPr id="65" name="Group 64">
              <a:extLst>
                <a:ext uri="{FF2B5EF4-FFF2-40B4-BE49-F238E27FC236}">
                  <a16:creationId xmlns:a16="http://schemas.microsoft.com/office/drawing/2014/main" id="{C4A68D6E-0339-4494-950C-0BFA0621008D}"/>
                </a:ext>
              </a:extLst>
            </p:cNvPr>
            <p:cNvGrpSpPr/>
            <p:nvPr/>
          </p:nvGrpSpPr>
          <p:grpSpPr>
            <a:xfrm>
              <a:off x="10321644" y="4809164"/>
              <a:ext cx="593664" cy="551402"/>
              <a:chOff x="-1634481" y="3648891"/>
              <a:chExt cx="2410406" cy="2238816"/>
            </a:xfrm>
          </p:grpSpPr>
          <p:sp>
            <p:nvSpPr>
              <p:cNvPr id="68" name="Trophy2_F1AE" title="Icon of a trophy">
                <a:extLst>
                  <a:ext uri="{FF2B5EF4-FFF2-40B4-BE49-F238E27FC236}">
                    <a16:creationId xmlns:a16="http://schemas.microsoft.com/office/drawing/2014/main" id="{7701776F-C797-4224-B781-343517190B02}"/>
                  </a:ext>
                </a:extLst>
              </p:cNvPr>
              <p:cNvSpPr>
                <a:spLocks noChangeAspect="1" noEditPoints="1"/>
              </p:cNvSpPr>
              <p:nvPr/>
            </p:nvSpPr>
            <p:spPr bwMode="auto">
              <a:xfrm>
                <a:off x="-1634481" y="3648891"/>
                <a:ext cx="2410406" cy="2238816"/>
              </a:xfrm>
              <a:custGeom>
                <a:avLst/>
                <a:gdLst>
                  <a:gd name="T0" fmla="*/ 1250 w 3500"/>
                  <a:gd name="T1" fmla="*/ 2750 h 3250"/>
                  <a:gd name="T2" fmla="*/ 1750 w 3500"/>
                  <a:gd name="T3" fmla="*/ 2250 h 3250"/>
                  <a:gd name="T4" fmla="*/ 2250 w 3500"/>
                  <a:gd name="T5" fmla="*/ 2750 h 3250"/>
                  <a:gd name="T6" fmla="*/ 2750 w 3500"/>
                  <a:gd name="T7" fmla="*/ 0 h 3250"/>
                  <a:gd name="T8" fmla="*/ 750 w 3500"/>
                  <a:gd name="T9" fmla="*/ 0 h 3250"/>
                  <a:gd name="T10" fmla="*/ 750 w 3500"/>
                  <a:gd name="T11" fmla="*/ 1375 h 3250"/>
                  <a:gd name="T12" fmla="*/ 1750 w 3500"/>
                  <a:gd name="T13" fmla="*/ 2250 h 3250"/>
                  <a:gd name="T14" fmla="*/ 2750 w 3500"/>
                  <a:gd name="T15" fmla="*/ 1375 h 3250"/>
                  <a:gd name="T16" fmla="*/ 2750 w 3500"/>
                  <a:gd name="T17" fmla="*/ 0 h 3250"/>
                  <a:gd name="T18" fmla="*/ 2746 w 3500"/>
                  <a:gd name="T19" fmla="*/ 2750 h 3250"/>
                  <a:gd name="T20" fmla="*/ 754 w 3500"/>
                  <a:gd name="T21" fmla="*/ 2750 h 3250"/>
                  <a:gd name="T22" fmla="*/ 750 w 3500"/>
                  <a:gd name="T23" fmla="*/ 2754 h 3250"/>
                  <a:gd name="T24" fmla="*/ 750 w 3500"/>
                  <a:gd name="T25" fmla="*/ 3250 h 3250"/>
                  <a:gd name="T26" fmla="*/ 2750 w 3500"/>
                  <a:gd name="T27" fmla="*/ 3250 h 3250"/>
                  <a:gd name="T28" fmla="*/ 2750 w 3500"/>
                  <a:gd name="T29" fmla="*/ 2754 h 3250"/>
                  <a:gd name="T30" fmla="*/ 2746 w 3500"/>
                  <a:gd name="T31" fmla="*/ 2750 h 3250"/>
                  <a:gd name="T32" fmla="*/ 750 w 3500"/>
                  <a:gd name="T33" fmla="*/ 500 h 3250"/>
                  <a:gd name="T34" fmla="*/ 2750 w 3500"/>
                  <a:gd name="T35" fmla="*/ 500 h 3250"/>
                  <a:gd name="T36" fmla="*/ 750 w 3500"/>
                  <a:gd name="T37" fmla="*/ 250 h 3250"/>
                  <a:gd name="T38" fmla="*/ 125 w 3500"/>
                  <a:gd name="T39" fmla="*/ 250 h 3250"/>
                  <a:gd name="T40" fmla="*/ 0 w 3500"/>
                  <a:gd name="T41" fmla="*/ 375 h 3250"/>
                  <a:gd name="T42" fmla="*/ 0 w 3500"/>
                  <a:gd name="T43" fmla="*/ 750 h 3250"/>
                  <a:gd name="T44" fmla="*/ 750 w 3500"/>
                  <a:gd name="T45" fmla="*/ 1500 h 3250"/>
                  <a:gd name="T46" fmla="*/ 750 w 3500"/>
                  <a:gd name="T47" fmla="*/ 250 h 3250"/>
                  <a:gd name="T48" fmla="*/ 2750 w 3500"/>
                  <a:gd name="T49" fmla="*/ 1500 h 3250"/>
                  <a:gd name="T50" fmla="*/ 3500 w 3500"/>
                  <a:gd name="T51" fmla="*/ 750 h 3250"/>
                  <a:gd name="T52" fmla="*/ 3500 w 3500"/>
                  <a:gd name="T53" fmla="*/ 375 h 3250"/>
                  <a:gd name="T54" fmla="*/ 3375 w 3500"/>
                  <a:gd name="T55" fmla="*/ 250 h 3250"/>
                  <a:gd name="T56" fmla="*/ 2750 w 3500"/>
                  <a:gd name="T57" fmla="*/ 250 h 3250"/>
                  <a:gd name="T58" fmla="*/ 2750 w 3500"/>
                  <a:gd name="T59" fmla="*/ 1500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00" h="3250">
                    <a:moveTo>
                      <a:pt x="1250" y="2750"/>
                    </a:moveTo>
                    <a:cubicBezTo>
                      <a:pt x="1250" y="2474"/>
                      <a:pt x="1474" y="2250"/>
                      <a:pt x="1750" y="2250"/>
                    </a:cubicBezTo>
                    <a:cubicBezTo>
                      <a:pt x="2026" y="2250"/>
                      <a:pt x="2250" y="2474"/>
                      <a:pt x="2250" y="2750"/>
                    </a:cubicBezTo>
                    <a:moveTo>
                      <a:pt x="2750" y="0"/>
                    </a:moveTo>
                    <a:cubicBezTo>
                      <a:pt x="750" y="0"/>
                      <a:pt x="750" y="0"/>
                      <a:pt x="750" y="0"/>
                    </a:cubicBezTo>
                    <a:cubicBezTo>
                      <a:pt x="750" y="1375"/>
                      <a:pt x="750" y="1375"/>
                      <a:pt x="750" y="1375"/>
                    </a:cubicBezTo>
                    <a:cubicBezTo>
                      <a:pt x="750" y="1858"/>
                      <a:pt x="1198" y="2250"/>
                      <a:pt x="1750" y="2250"/>
                    </a:cubicBezTo>
                    <a:cubicBezTo>
                      <a:pt x="2302" y="2250"/>
                      <a:pt x="2750" y="1858"/>
                      <a:pt x="2750" y="1375"/>
                    </a:cubicBezTo>
                    <a:lnTo>
                      <a:pt x="2750" y="0"/>
                    </a:lnTo>
                    <a:close/>
                    <a:moveTo>
                      <a:pt x="2746" y="2750"/>
                    </a:moveTo>
                    <a:cubicBezTo>
                      <a:pt x="754" y="2750"/>
                      <a:pt x="754" y="2750"/>
                      <a:pt x="754" y="2750"/>
                    </a:cubicBezTo>
                    <a:cubicBezTo>
                      <a:pt x="752" y="2750"/>
                      <a:pt x="750" y="2752"/>
                      <a:pt x="750" y="2754"/>
                    </a:cubicBezTo>
                    <a:cubicBezTo>
                      <a:pt x="750" y="3250"/>
                      <a:pt x="750" y="3250"/>
                      <a:pt x="750" y="3250"/>
                    </a:cubicBezTo>
                    <a:cubicBezTo>
                      <a:pt x="2750" y="3250"/>
                      <a:pt x="2750" y="3250"/>
                      <a:pt x="2750" y="3250"/>
                    </a:cubicBezTo>
                    <a:cubicBezTo>
                      <a:pt x="2750" y="2754"/>
                      <a:pt x="2750" y="2754"/>
                      <a:pt x="2750" y="2754"/>
                    </a:cubicBezTo>
                    <a:cubicBezTo>
                      <a:pt x="2750" y="2752"/>
                      <a:pt x="2748" y="2750"/>
                      <a:pt x="2746" y="2750"/>
                    </a:cubicBezTo>
                    <a:close/>
                    <a:moveTo>
                      <a:pt x="750" y="500"/>
                    </a:moveTo>
                    <a:cubicBezTo>
                      <a:pt x="2750" y="500"/>
                      <a:pt x="2750" y="500"/>
                      <a:pt x="2750" y="500"/>
                    </a:cubicBezTo>
                    <a:moveTo>
                      <a:pt x="750" y="250"/>
                    </a:moveTo>
                    <a:cubicBezTo>
                      <a:pt x="125" y="250"/>
                      <a:pt x="125" y="250"/>
                      <a:pt x="125" y="250"/>
                    </a:cubicBezTo>
                    <a:cubicBezTo>
                      <a:pt x="56" y="250"/>
                      <a:pt x="0" y="306"/>
                      <a:pt x="0" y="375"/>
                    </a:cubicBezTo>
                    <a:cubicBezTo>
                      <a:pt x="0" y="750"/>
                      <a:pt x="0" y="750"/>
                      <a:pt x="0" y="750"/>
                    </a:cubicBezTo>
                    <a:cubicBezTo>
                      <a:pt x="0" y="1165"/>
                      <a:pt x="335" y="1500"/>
                      <a:pt x="750" y="1500"/>
                    </a:cubicBezTo>
                    <a:lnTo>
                      <a:pt x="750" y="250"/>
                    </a:lnTo>
                    <a:close/>
                    <a:moveTo>
                      <a:pt x="2750" y="1500"/>
                    </a:moveTo>
                    <a:cubicBezTo>
                      <a:pt x="3165" y="1500"/>
                      <a:pt x="3500" y="1165"/>
                      <a:pt x="3500" y="750"/>
                    </a:cubicBezTo>
                    <a:cubicBezTo>
                      <a:pt x="3500" y="375"/>
                      <a:pt x="3500" y="375"/>
                      <a:pt x="3500" y="375"/>
                    </a:cubicBezTo>
                    <a:cubicBezTo>
                      <a:pt x="3500" y="306"/>
                      <a:pt x="3444" y="250"/>
                      <a:pt x="3375" y="250"/>
                    </a:cubicBezTo>
                    <a:cubicBezTo>
                      <a:pt x="2750" y="250"/>
                      <a:pt x="2750" y="250"/>
                      <a:pt x="2750" y="250"/>
                    </a:cubicBezTo>
                    <a:lnTo>
                      <a:pt x="2750" y="1500"/>
                    </a:lnTo>
                    <a:close/>
                  </a:path>
                </a:pathLst>
              </a:custGeom>
              <a:gradFill>
                <a:gsLst>
                  <a:gs pos="2917">
                    <a:srgbClr val="5D9FEF"/>
                  </a:gs>
                  <a:gs pos="100000">
                    <a:srgbClr val="067AD6"/>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9" name="Trophy2_F1AE" title="Icon of a trophy">
                <a:extLst>
                  <a:ext uri="{FF2B5EF4-FFF2-40B4-BE49-F238E27FC236}">
                    <a16:creationId xmlns:a16="http://schemas.microsoft.com/office/drawing/2014/main" id="{38BA9228-7AA6-47D5-B847-0417807D28E2}"/>
                  </a:ext>
                </a:extLst>
              </p:cNvPr>
              <p:cNvSpPr>
                <a:spLocks noChangeAspect="1" noEditPoints="1"/>
              </p:cNvSpPr>
              <p:nvPr/>
            </p:nvSpPr>
            <p:spPr bwMode="auto">
              <a:xfrm>
                <a:off x="-1634481" y="3648891"/>
                <a:ext cx="2410406" cy="2238816"/>
              </a:xfrm>
              <a:custGeom>
                <a:avLst/>
                <a:gdLst>
                  <a:gd name="T0" fmla="*/ 1250 w 3500"/>
                  <a:gd name="T1" fmla="*/ 2750 h 3250"/>
                  <a:gd name="T2" fmla="*/ 1750 w 3500"/>
                  <a:gd name="T3" fmla="*/ 2250 h 3250"/>
                  <a:gd name="T4" fmla="*/ 2250 w 3500"/>
                  <a:gd name="T5" fmla="*/ 2750 h 3250"/>
                  <a:gd name="T6" fmla="*/ 2750 w 3500"/>
                  <a:gd name="T7" fmla="*/ 0 h 3250"/>
                  <a:gd name="T8" fmla="*/ 750 w 3500"/>
                  <a:gd name="T9" fmla="*/ 0 h 3250"/>
                  <a:gd name="T10" fmla="*/ 750 w 3500"/>
                  <a:gd name="T11" fmla="*/ 1375 h 3250"/>
                  <a:gd name="T12" fmla="*/ 1750 w 3500"/>
                  <a:gd name="T13" fmla="*/ 2250 h 3250"/>
                  <a:gd name="T14" fmla="*/ 2750 w 3500"/>
                  <a:gd name="T15" fmla="*/ 1375 h 3250"/>
                  <a:gd name="T16" fmla="*/ 2750 w 3500"/>
                  <a:gd name="T17" fmla="*/ 0 h 3250"/>
                  <a:gd name="T18" fmla="*/ 2746 w 3500"/>
                  <a:gd name="T19" fmla="*/ 2750 h 3250"/>
                  <a:gd name="T20" fmla="*/ 754 w 3500"/>
                  <a:gd name="T21" fmla="*/ 2750 h 3250"/>
                  <a:gd name="T22" fmla="*/ 750 w 3500"/>
                  <a:gd name="T23" fmla="*/ 2754 h 3250"/>
                  <a:gd name="T24" fmla="*/ 750 w 3500"/>
                  <a:gd name="T25" fmla="*/ 3250 h 3250"/>
                  <a:gd name="T26" fmla="*/ 2750 w 3500"/>
                  <a:gd name="T27" fmla="*/ 3250 h 3250"/>
                  <a:gd name="T28" fmla="*/ 2750 w 3500"/>
                  <a:gd name="T29" fmla="*/ 2754 h 3250"/>
                  <a:gd name="T30" fmla="*/ 2746 w 3500"/>
                  <a:gd name="T31" fmla="*/ 2750 h 3250"/>
                  <a:gd name="T32" fmla="*/ 750 w 3500"/>
                  <a:gd name="T33" fmla="*/ 500 h 3250"/>
                  <a:gd name="T34" fmla="*/ 2750 w 3500"/>
                  <a:gd name="T35" fmla="*/ 500 h 3250"/>
                  <a:gd name="T36" fmla="*/ 750 w 3500"/>
                  <a:gd name="T37" fmla="*/ 250 h 3250"/>
                  <a:gd name="T38" fmla="*/ 125 w 3500"/>
                  <a:gd name="T39" fmla="*/ 250 h 3250"/>
                  <a:gd name="T40" fmla="*/ 0 w 3500"/>
                  <a:gd name="T41" fmla="*/ 375 h 3250"/>
                  <a:gd name="T42" fmla="*/ 0 w 3500"/>
                  <a:gd name="T43" fmla="*/ 750 h 3250"/>
                  <a:gd name="T44" fmla="*/ 750 w 3500"/>
                  <a:gd name="T45" fmla="*/ 1500 h 3250"/>
                  <a:gd name="T46" fmla="*/ 750 w 3500"/>
                  <a:gd name="T47" fmla="*/ 250 h 3250"/>
                  <a:gd name="T48" fmla="*/ 2750 w 3500"/>
                  <a:gd name="T49" fmla="*/ 1500 h 3250"/>
                  <a:gd name="T50" fmla="*/ 3500 w 3500"/>
                  <a:gd name="T51" fmla="*/ 750 h 3250"/>
                  <a:gd name="T52" fmla="*/ 3500 w 3500"/>
                  <a:gd name="T53" fmla="*/ 375 h 3250"/>
                  <a:gd name="T54" fmla="*/ 3375 w 3500"/>
                  <a:gd name="T55" fmla="*/ 250 h 3250"/>
                  <a:gd name="T56" fmla="*/ 2750 w 3500"/>
                  <a:gd name="T57" fmla="*/ 250 h 3250"/>
                  <a:gd name="T58" fmla="*/ 2750 w 3500"/>
                  <a:gd name="T59" fmla="*/ 1500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00" h="3250">
                    <a:moveTo>
                      <a:pt x="1250" y="2750"/>
                    </a:moveTo>
                    <a:cubicBezTo>
                      <a:pt x="1250" y="2474"/>
                      <a:pt x="1474" y="2250"/>
                      <a:pt x="1750" y="2250"/>
                    </a:cubicBezTo>
                    <a:cubicBezTo>
                      <a:pt x="2026" y="2250"/>
                      <a:pt x="2250" y="2474"/>
                      <a:pt x="2250" y="2750"/>
                    </a:cubicBezTo>
                    <a:moveTo>
                      <a:pt x="2750" y="0"/>
                    </a:moveTo>
                    <a:cubicBezTo>
                      <a:pt x="750" y="0"/>
                      <a:pt x="750" y="0"/>
                      <a:pt x="750" y="0"/>
                    </a:cubicBezTo>
                    <a:cubicBezTo>
                      <a:pt x="750" y="1375"/>
                      <a:pt x="750" y="1375"/>
                      <a:pt x="750" y="1375"/>
                    </a:cubicBezTo>
                    <a:cubicBezTo>
                      <a:pt x="750" y="1858"/>
                      <a:pt x="1198" y="2250"/>
                      <a:pt x="1750" y="2250"/>
                    </a:cubicBezTo>
                    <a:cubicBezTo>
                      <a:pt x="2302" y="2250"/>
                      <a:pt x="2750" y="1858"/>
                      <a:pt x="2750" y="1375"/>
                    </a:cubicBezTo>
                    <a:lnTo>
                      <a:pt x="2750" y="0"/>
                    </a:lnTo>
                    <a:close/>
                    <a:moveTo>
                      <a:pt x="2746" y="2750"/>
                    </a:moveTo>
                    <a:cubicBezTo>
                      <a:pt x="754" y="2750"/>
                      <a:pt x="754" y="2750"/>
                      <a:pt x="754" y="2750"/>
                    </a:cubicBezTo>
                    <a:cubicBezTo>
                      <a:pt x="752" y="2750"/>
                      <a:pt x="750" y="2752"/>
                      <a:pt x="750" y="2754"/>
                    </a:cubicBezTo>
                    <a:cubicBezTo>
                      <a:pt x="750" y="3250"/>
                      <a:pt x="750" y="3250"/>
                      <a:pt x="750" y="3250"/>
                    </a:cubicBezTo>
                    <a:cubicBezTo>
                      <a:pt x="2750" y="3250"/>
                      <a:pt x="2750" y="3250"/>
                      <a:pt x="2750" y="3250"/>
                    </a:cubicBezTo>
                    <a:cubicBezTo>
                      <a:pt x="2750" y="2754"/>
                      <a:pt x="2750" y="2754"/>
                      <a:pt x="2750" y="2754"/>
                    </a:cubicBezTo>
                    <a:cubicBezTo>
                      <a:pt x="2750" y="2752"/>
                      <a:pt x="2748" y="2750"/>
                      <a:pt x="2746" y="2750"/>
                    </a:cubicBezTo>
                    <a:close/>
                    <a:moveTo>
                      <a:pt x="750" y="500"/>
                    </a:moveTo>
                    <a:cubicBezTo>
                      <a:pt x="2750" y="500"/>
                      <a:pt x="2750" y="500"/>
                      <a:pt x="2750" y="500"/>
                    </a:cubicBezTo>
                    <a:moveTo>
                      <a:pt x="750" y="250"/>
                    </a:moveTo>
                    <a:cubicBezTo>
                      <a:pt x="125" y="250"/>
                      <a:pt x="125" y="250"/>
                      <a:pt x="125" y="250"/>
                    </a:cubicBezTo>
                    <a:cubicBezTo>
                      <a:pt x="56" y="250"/>
                      <a:pt x="0" y="306"/>
                      <a:pt x="0" y="375"/>
                    </a:cubicBezTo>
                    <a:cubicBezTo>
                      <a:pt x="0" y="750"/>
                      <a:pt x="0" y="750"/>
                      <a:pt x="0" y="750"/>
                    </a:cubicBezTo>
                    <a:cubicBezTo>
                      <a:pt x="0" y="1165"/>
                      <a:pt x="335" y="1500"/>
                      <a:pt x="750" y="1500"/>
                    </a:cubicBezTo>
                    <a:lnTo>
                      <a:pt x="750" y="250"/>
                    </a:lnTo>
                    <a:close/>
                    <a:moveTo>
                      <a:pt x="2750" y="1500"/>
                    </a:moveTo>
                    <a:cubicBezTo>
                      <a:pt x="3165" y="1500"/>
                      <a:pt x="3500" y="1165"/>
                      <a:pt x="3500" y="750"/>
                    </a:cubicBezTo>
                    <a:cubicBezTo>
                      <a:pt x="3500" y="375"/>
                      <a:pt x="3500" y="375"/>
                      <a:pt x="3500" y="375"/>
                    </a:cubicBezTo>
                    <a:cubicBezTo>
                      <a:pt x="3500" y="306"/>
                      <a:pt x="3444" y="250"/>
                      <a:pt x="3375" y="250"/>
                    </a:cubicBezTo>
                    <a:cubicBezTo>
                      <a:pt x="2750" y="250"/>
                      <a:pt x="2750" y="250"/>
                      <a:pt x="2750" y="250"/>
                    </a:cubicBezTo>
                    <a:lnTo>
                      <a:pt x="2750" y="1500"/>
                    </a:lnTo>
                    <a:close/>
                  </a:path>
                </a:pathLst>
              </a:custGeom>
              <a:noFill/>
              <a:ln w="28575">
                <a:solidFill>
                  <a:srgbClr val="000000"/>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cxnSp>
          <p:nvCxnSpPr>
            <p:cNvPr id="66" name="Straight Connector 65">
              <a:extLst>
                <a:ext uri="{FF2B5EF4-FFF2-40B4-BE49-F238E27FC236}">
                  <a16:creationId xmlns:a16="http://schemas.microsoft.com/office/drawing/2014/main" id="{0981FA5D-3237-4676-8D60-149894DC008A}"/>
                </a:ext>
              </a:extLst>
            </p:cNvPr>
            <p:cNvCxnSpPr>
              <a:cxnSpLocks/>
            </p:cNvCxnSpPr>
            <p:nvPr/>
          </p:nvCxnSpPr>
          <p:spPr>
            <a:xfrm>
              <a:off x="11061685" y="5084865"/>
              <a:ext cx="542052" cy="0"/>
            </a:xfrm>
            <a:prstGeom prst="line">
              <a:avLst/>
            </a:prstGeom>
            <a:noFill/>
            <a:ln w="28575" cap="flat" cmpd="sng" algn="ctr">
              <a:solidFill>
                <a:srgbClr val="50E6FF"/>
              </a:solidFill>
              <a:prstDash val="solid"/>
              <a:headEnd type="none" w="lg" len="med"/>
              <a:tailEnd type="none" w="lg" len="med"/>
            </a:ln>
            <a:effectLst/>
          </p:spPr>
        </p:cxnSp>
        <p:cxnSp>
          <p:nvCxnSpPr>
            <p:cNvPr id="67" name="Straight Connector 66">
              <a:extLst>
                <a:ext uri="{FF2B5EF4-FFF2-40B4-BE49-F238E27FC236}">
                  <a16:creationId xmlns:a16="http://schemas.microsoft.com/office/drawing/2014/main" id="{34DA3508-7EF5-4C1D-8131-4F9A674C109D}"/>
                </a:ext>
              </a:extLst>
            </p:cNvPr>
            <p:cNvCxnSpPr>
              <a:cxnSpLocks/>
            </p:cNvCxnSpPr>
            <p:nvPr/>
          </p:nvCxnSpPr>
          <p:spPr>
            <a:xfrm>
              <a:off x="9633216" y="5084865"/>
              <a:ext cx="542052" cy="0"/>
            </a:xfrm>
            <a:prstGeom prst="line">
              <a:avLst/>
            </a:prstGeom>
            <a:noFill/>
            <a:ln w="28575" cap="flat" cmpd="sng" algn="ctr">
              <a:solidFill>
                <a:srgbClr val="50E6FF"/>
              </a:solidFill>
              <a:prstDash val="solid"/>
              <a:headEnd type="none" w="lg" len="med"/>
              <a:tailEnd type="none" w="lg" len="med"/>
            </a:ln>
            <a:effectLst/>
          </p:spPr>
        </p:cxnSp>
      </p:grpSp>
      <p:grpSp>
        <p:nvGrpSpPr>
          <p:cNvPr id="168" name="Group 167">
            <a:extLst>
              <a:ext uri="{FF2B5EF4-FFF2-40B4-BE49-F238E27FC236}">
                <a16:creationId xmlns:a16="http://schemas.microsoft.com/office/drawing/2014/main" id="{31AE4A50-E795-4AF4-AB03-C3EFF532FB6B}"/>
              </a:ext>
            </a:extLst>
          </p:cNvPr>
          <p:cNvGrpSpPr/>
          <p:nvPr/>
        </p:nvGrpSpPr>
        <p:grpSpPr>
          <a:xfrm>
            <a:off x="7450897" y="1365786"/>
            <a:ext cx="2119074" cy="4677596"/>
            <a:chOff x="8251040" y="2399523"/>
            <a:chExt cx="1771405" cy="1546472"/>
          </a:xfrm>
        </p:grpSpPr>
        <p:cxnSp>
          <p:nvCxnSpPr>
            <p:cNvPr id="169" name="Straight Connector 168">
              <a:extLst>
                <a:ext uri="{FF2B5EF4-FFF2-40B4-BE49-F238E27FC236}">
                  <a16:creationId xmlns:a16="http://schemas.microsoft.com/office/drawing/2014/main" id="{745B2A62-C384-4FF9-B0A4-D555CD3FB389}"/>
                </a:ext>
              </a:extLst>
            </p:cNvPr>
            <p:cNvCxnSpPr>
              <a:cxnSpLocks/>
            </p:cNvCxnSpPr>
            <p:nvPr/>
          </p:nvCxnSpPr>
          <p:spPr>
            <a:xfrm>
              <a:off x="8251040" y="2399523"/>
              <a:ext cx="0" cy="1546472"/>
            </a:xfrm>
            <a:prstGeom prst="line">
              <a:avLst/>
            </a:prstGeom>
            <a:ln w="1905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82771F0B-E94D-482E-87D5-A34044894499}"/>
                </a:ext>
              </a:extLst>
            </p:cNvPr>
            <p:cNvCxnSpPr>
              <a:cxnSpLocks/>
            </p:cNvCxnSpPr>
            <p:nvPr/>
          </p:nvCxnSpPr>
          <p:spPr>
            <a:xfrm>
              <a:off x="10022445" y="2399523"/>
              <a:ext cx="0" cy="1546472"/>
            </a:xfrm>
            <a:prstGeom prst="line">
              <a:avLst/>
            </a:prstGeom>
            <a:ln w="1905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07149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25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FC18-B471-2244-A0BD-3D0FF2D40506}"/>
              </a:ext>
            </a:extLst>
          </p:cNvPr>
          <p:cNvSpPr>
            <a:spLocks noGrp="1"/>
          </p:cNvSpPr>
          <p:nvPr>
            <p:ph type="title"/>
          </p:nvPr>
        </p:nvSpPr>
        <p:spPr/>
        <p:txBody>
          <a:bodyPr/>
          <a:lstStyle/>
          <a:p>
            <a:r>
              <a:rPr lang="en-US"/>
              <a:t>Power BI + Synapse:  Better Together</a:t>
            </a:r>
          </a:p>
        </p:txBody>
      </p:sp>
      <p:sp>
        <p:nvSpPr>
          <p:cNvPr id="72" name="Rectangle 71">
            <a:extLst>
              <a:ext uri="{FF2B5EF4-FFF2-40B4-BE49-F238E27FC236}">
                <a16:creationId xmlns:a16="http://schemas.microsoft.com/office/drawing/2014/main" id="{BAD6815E-D8AE-42CA-8071-75F979E7DB6A}"/>
              </a:ext>
            </a:extLst>
          </p:cNvPr>
          <p:cNvSpPr/>
          <p:nvPr/>
        </p:nvSpPr>
        <p:spPr bwMode="auto">
          <a:xfrm>
            <a:off x="4136186" y="1914962"/>
            <a:ext cx="1537422" cy="1916578"/>
          </a:xfrm>
          <a:prstGeom prst="rect">
            <a:avLst/>
          </a:prstGeom>
          <a:ln>
            <a:noFill/>
          </a:ln>
        </p:spPr>
        <p:style>
          <a:lnRef idx="2">
            <a:schemeClr val="dk1"/>
          </a:lnRef>
          <a:fillRef idx="1">
            <a:schemeClr val="lt1"/>
          </a:fillRef>
          <a:effectRef idx="0">
            <a:schemeClr val="dk1"/>
          </a:effectRef>
          <a:fontRef idx="minor">
            <a:schemeClr val="dk1"/>
          </a:fontRef>
        </p:style>
        <p:txBody>
          <a:bodyPr vert="horz" wrap="square" lIns="0" tIns="182880" rIns="0" bIns="46637" numCol="1" rtlCol="0" anchor="t" anchorCtr="0" compatLnSpc="1">
            <a:prstTxWarp prst="textNoShape">
              <a:avLst/>
            </a:prstTxWarp>
          </a:bodyPr>
          <a:lstStyle/>
          <a:p>
            <a:pPr algn="ctr" defTabSz="932472" fontAlgn="base">
              <a:lnSpc>
                <a:spcPct val="90000"/>
              </a:lnSpc>
              <a:spcBef>
                <a:spcPct val="0"/>
              </a:spcBef>
              <a:spcAft>
                <a:spcPct val="0"/>
              </a:spcAft>
              <a:defRPr/>
            </a:pPr>
            <a:r>
              <a:rPr lang="en-US" sz="1400">
                <a:latin typeface="Segoe UI Semibold" panose="020B0702040204020203" pitchFamily="34" charset="0"/>
                <a:cs typeface="Segoe UI Semibold" panose="020B0702040204020203" pitchFamily="34" charset="0"/>
              </a:rPr>
              <a:t>Visualize </a:t>
            </a:r>
            <a:br>
              <a:rPr lang="en-US" sz="1400">
                <a:latin typeface="Segoe UI Semibold" panose="020B0702040204020203" pitchFamily="34" charset="0"/>
                <a:cs typeface="Segoe UI Semibold" panose="020B0702040204020203" pitchFamily="34" charset="0"/>
              </a:rPr>
            </a:br>
            <a:r>
              <a:rPr lang="en-US" sz="1400">
                <a:latin typeface="Segoe UI Semibold" panose="020B0702040204020203" pitchFamily="34" charset="0"/>
                <a:cs typeface="Segoe UI Semibold" panose="020B0702040204020203" pitchFamily="34" charset="0"/>
              </a:rPr>
              <a:t>and report</a:t>
            </a:r>
          </a:p>
        </p:txBody>
      </p:sp>
      <p:sp>
        <p:nvSpPr>
          <p:cNvPr id="73" name="Rectangle 72">
            <a:extLst>
              <a:ext uri="{FF2B5EF4-FFF2-40B4-BE49-F238E27FC236}">
                <a16:creationId xmlns:a16="http://schemas.microsoft.com/office/drawing/2014/main" id="{24013766-1A8F-43B9-9426-45D93A6D2FF1}"/>
              </a:ext>
            </a:extLst>
          </p:cNvPr>
          <p:cNvSpPr/>
          <p:nvPr/>
        </p:nvSpPr>
        <p:spPr>
          <a:xfrm>
            <a:off x="4377531" y="3260600"/>
            <a:ext cx="998004" cy="318305"/>
          </a:xfrm>
          <a:prstGeom prst="rect">
            <a:avLst/>
          </a:prstGeom>
          <a:noFill/>
          <a:ln>
            <a:noFill/>
          </a:ln>
        </p:spPr>
        <p:txBody>
          <a:bodyPr wrap="square" lIns="91440" tIns="45720" rIns="91440" bIns="45720"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Segoe UI Semibold"/>
                <a:ea typeface="MS PGothic" panose="020B0600070205080204" pitchFamily="34" charset="-128"/>
                <a:cs typeface="Segoe UI Light" panose="020B0502040204020203" pitchFamily="34" charset="0"/>
              </a:rPr>
              <a:t>Power BI</a:t>
            </a:r>
          </a:p>
        </p:txBody>
      </p:sp>
      <p:sp>
        <p:nvSpPr>
          <p:cNvPr id="74" name="Rectangle 73">
            <a:extLst>
              <a:ext uri="{FF2B5EF4-FFF2-40B4-BE49-F238E27FC236}">
                <a16:creationId xmlns:a16="http://schemas.microsoft.com/office/drawing/2014/main" id="{5223C4C3-867A-4F0B-9DD0-6A8BA1ED29FF}"/>
              </a:ext>
            </a:extLst>
          </p:cNvPr>
          <p:cNvSpPr/>
          <p:nvPr/>
        </p:nvSpPr>
        <p:spPr bwMode="auto">
          <a:xfrm>
            <a:off x="6516310" y="1962363"/>
            <a:ext cx="1537422" cy="1929308"/>
          </a:xfrm>
          <a:prstGeom prst="rect">
            <a:avLst/>
          </a:prstGeom>
          <a:ln>
            <a:noFill/>
          </a:ln>
        </p:spPr>
        <p:style>
          <a:lnRef idx="2">
            <a:schemeClr val="dk1"/>
          </a:lnRef>
          <a:fillRef idx="1">
            <a:schemeClr val="lt1"/>
          </a:fillRef>
          <a:effectRef idx="0">
            <a:schemeClr val="dk1"/>
          </a:effectRef>
          <a:fontRef idx="minor">
            <a:schemeClr val="dk1"/>
          </a:fontRef>
        </p:style>
        <p:txBody>
          <a:bodyPr vert="horz" wrap="square" lIns="0" tIns="182880" rIns="0" bIns="46637" numCol="1" rtlCol="0" anchor="t" anchorCtr="0" compatLnSpc="1">
            <a:prstTxWarp prst="textNoShape">
              <a:avLst/>
            </a:prstTxWarp>
          </a:bodyPr>
          <a:lstStyle/>
          <a:p>
            <a:pPr algn="ctr" defTabSz="932472" fontAlgn="base">
              <a:lnSpc>
                <a:spcPct val="90000"/>
              </a:lnSpc>
              <a:spcBef>
                <a:spcPct val="0"/>
              </a:spcBef>
              <a:spcAft>
                <a:spcPct val="0"/>
              </a:spcAft>
            </a:pPr>
            <a:r>
              <a:rPr lang="en-US" sz="1400">
                <a:latin typeface="Segoe UI Semibold" panose="020B0702040204020203" pitchFamily="34" charset="0"/>
                <a:cs typeface="Segoe UI Semibold" panose="020B0702040204020203" pitchFamily="34" charset="0"/>
              </a:rPr>
              <a:t>Model </a:t>
            </a:r>
            <a:br>
              <a:rPr lang="en-US" sz="1400">
                <a:latin typeface="Segoe UI Semibold" panose="020B0702040204020203" pitchFamily="34" charset="0"/>
                <a:cs typeface="Segoe UI Semibold" panose="020B0702040204020203" pitchFamily="34" charset="0"/>
              </a:rPr>
            </a:br>
            <a:r>
              <a:rPr lang="en-US" sz="1400">
                <a:latin typeface="Segoe UI Semibold" panose="020B0702040204020203" pitchFamily="34" charset="0"/>
                <a:cs typeface="Segoe UI Semibold" panose="020B0702040204020203" pitchFamily="34" charset="0"/>
              </a:rPr>
              <a:t>&amp; serve</a:t>
            </a:r>
          </a:p>
        </p:txBody>
      </p:sp>
      <p:grpSp>
        <p:nvGrpSpPr>
          <p:cNvPr id="75" name="Group 74">
            <a:extLst>
              <a:ext uri="{FF2B5EF4-FFF2-40B4-BE49-F238E27FC236}">
                <a16:creationId xmlns:a16="http://schemas.microsoft.com/office/drawing/2014/main" id="{8F77C8CC-FF5B-43B0-B80E-A93C3632EDE3}"/>
              </a:ext>
            </a:extLst>
          </p:cNvPr>
          <p:cNvGrpSpPr/>
          <p:nvPr/>
        </p:nvGrpSpPr>
        <p:grpSpPr>
          <a:xfrm flipV="1">
            <a:off x="4722981" y="3977586"/>
            <a:ext cx="261298" cy="1130087"/>
            <a:chOff x="2207035" y="4923022"/>
            <a:chExt cx="261298" cy="594360"/>
          </a:xfrm>
        </p:grpSpPr>
        <p:cxnSp>
          <p:nvCxnSpPr>
            <p:cNvPr id="76" name="Straight Arrow Connector 75">
              <a:extLst>
                <a:ext uri="{FF2B5EF4-FFF2-40B4-BE49-F238E27FC236}">
                  <a16:creationId xmlns:a16="http://schemas.microsoft.com/office/drawing/2014/main" id="{AC44990C-F685-48D2-8330-B99D31E640B5}"/>
                </a:ext>
              </a:extLst>
            </p:cNvPr>
            <p:cNvCxnSpPr>
              <a:cxnSpLocks/>
            </p:cNvCxnSpPr>
            <p:nvPr/>
          </p:nvCxnSpPr>
          <p:spPr>
            <a:xfrm rot="16200000">
              <a:off x="2171153" y="5220202"/>
              <a:ext cx="594360" cy="0"/>
            </a:xfrm>
            <a:prstGeom prst="straightConnector1">
              <a:avLst/>
            </a:prstGeom>
            <a:ln w="19050" cap="rnd">
              <a:solidFill>
                <a:schemeClr val="tx1"/>
              </a:solidFill>
              <a:prstDash val="solid"/>
              <a:round/>
              <a:headEnd type="arrow"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CA6DC33C-03B7-416E-BB57-39700B20CDC4}"/>
                </a:ext>
              </a:extLst>
            </p:cNvPr>
            <p:cNvCxnSpPr>
              <a:cxnSpLocks/>
            </p:cNvCxnSpPr>
            <p:nvPr/>
          </p:nvCxnSpPr>
          <p:spPr>
            <a:xfrm rot="5400000" flipV="1">
              <a:off x="1909855" y="5220202"/>
              <a:ext cx="594360" cy="0"/>
            </a:xfrm>
            <a:prstGeom prst="straightConnector1">
              <a:avLst/>
            </a:prstGeom>
            <a:ln w="19050" cap="rnd">
              <a:solidFill>
                <a:schemeClr val="tx1"/>
              </a:solidFill>
              <a:prstDash val="solid"/>
              <a:round/>
              <a:headEnd type="arrow"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78" name="Connector: Elbow 77">
            <a:extLst>
              <a:ext uri="{FF2B5EF4-FFF2-40B4-BE49-F238E27FC236}">
                <a16:creationId xmlns:a16="http://schemas.microsoft.com/office/drawing/2014/main" id="{E451F728-C604-4E14-A9A9-A760AA06D1C3}"/>
              </a:ext>
            </a:extLst>
          </p:cNvPr>
          <p:cNvCxnSpPr>
            <a:cxnSpLocks/>
          </p:cNvCxnSpPr>
          <p:nvPr/>
        </p:nvCxnSpPr>
        <p:spPr>
          <a:xfrm rot="5400000" flipH="1" flipV="1">
            <a:off x="6080778" y="655227"/>
            <a:ext cx="12700" cy="2408488"/>
          </a:xfrm>
          <a:prstGeom prst="bentConnector3">
            <a:avLst>
              <a:gd name="adj1" fmla="val 3420000"/>
            </a:avLst>
          </a:prstGeom>
          <a:ln w="19050" cap="rnd">
            <a:solidFill>
              <a:schemeClr val="tx1"/>
            </a:solidFill>
            <a:prstDash val="solid"/>
            <a:round/>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A0D9DA0B-5A3E-4353-8987-00A30C25401C}"/>
              </a:ext>
            </a:extLst>
          </p:cNvPr>
          <p:cNvSpPr/>
          <p:nvPr/>
        </p:nvSpPr>
        <p:spPr>
          <a:xfrm>
            <a:off x="6527658" y="3260600"/>
            <a:ext cx="1514725" cy="523220"/>
          </a:xfrm>
          <a:prstGeom prst="rect">
            <a:avLst/>
          </a:prstGeom>
          <a:noFill/>
        </p:spPr>
        <p:txBody>
          <a:bodyPr wrap="square" lIns="91440" tIns="45720" rIns="91440" bIns="45720"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Segoe UI Semibold"/>
                <a:ea typeface="MS PGothic" panose="020B0600070205080204" pitchFamily="34" charset="-128"/>
                <a:cs typeface="Segoe UI Light" panose="020B0502040204020203" pitchFamily="34" charset="0"/>
              </a:rPr>
              <a:t>Azure Synapse Analytics</a:t>
            </a:r>
          </a:p>
        </p:txBody>
      </p:sp>
      <p:pic>
        <p:nvPicPr>
          <p:cNvPr id="80" name="Graphic 79">
            <a:extLst>
              <a:ext uri="{FF2B5EF4-FFF2-40B4-BE49-F238E27FC236}">
                <a16:creationId xmlns:a16="http://schemas.microsoft.com/office/drawing/2014/main" id="{D777347F-1466-4324-872C-DF41F9934D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8480" y="2676827"/>
            <a:ext cx="493082" cy="566897"/>
          </a:xfrm>
          <a:prstGeom prst="rect">
            <a:avLst/>
          </a:prstGeom>
        </p:spPr>
      </p:pic>
      <p:sp>
        <p:nvSpPr>
          <p:cNvPr id="81" name="Rectangle 80">
            <a:extLst>
              <a:ext uri="{FF2B5EF4-FFF2-40B4-BE49-F238E27FC236}">
                <a16:creationId xmlns:a16="http://schemas.microsoft.com/office/drawing/2014/main" id="{52DFD75B-42A9-4215-B9D5-3BB8225B2C25}"/>
              </a:ext>
            </a:extLst>
          </p:cNvPr>
          <p:cNvSpPr/>
          <p:nvPr/>
        </p:nvSpPr>
        <p:spPr bwMode="auto">
          <a:xfrm>
            <a:off x="4107823" y="5209401"/>
            <a:ext cx="3945906" cy="923267"/>
          </a:xfrm>
          <a:prstGeom prst="rect">
            <a:avLst/>
          </a:prstGeom>
          <a:noFill/>
          <a:ln w="10795" cap="flat" cmpd="sng" algn="ctr">
            <a:noFill/>
            <a:prstDash val="solid"/>
          </a:ln>
          <a:effectLst>
            <a:outerShdw blurRad="381000" dir="2400000" algn="tl" rotWithShape="0">
              <a:srgbClr val="50E6FF">
                <a:alpha val="70000"/>
              </a:srgbClr>
            </a:outerShdw>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kern="0" err="1">
              <a:latin typeface="Segoe UI Semilight"/>
            </a:endParaRPr>
          </a:p>
        </p:txBody>
      </p:sp>
      <p:sp>
        <p:nvSpPr>
          <p:cNvPr id="82" name="Rectangle 81">
            <a:extLst>
              <a:ext uri="{FF2B5EF4-FFF2-40B4-BE49-F238E27FC236}">
                <a16:creationId xmlns:a16="http://schemas.microsoft.com/office/drawing/2014/main" id="{02669384-CE75-45A0-B602-B2E207F005CD}"/>
              </a:ext>
            </a:extLst>
          </p:cNvPr>
          <p:cNvSpPr/>
          <p:nvPr/>
        </p:nvSpPr>
        <p:spPr>
          <a:xfrm>
            <a:off x="5006518" y="5409424"/>
            <a:ext cx="1252880" cy="523220"/>
          </a:xfrm>
          <a:prstGeom prst="rect">
            <a:avLst/>
          </a:prstGeom>
          <a:noFill/>
        </p:spPr>
        <p:txBody>
          <a:bodyPr wrap="square" lIns="91440" tIns="45720" rIns="91440" bIns="45720" rtlCol="0">
            <a:spAutoFit/>
          </a:bodyPr>
          <a:lstStyle/>
          <a:p>
            <a:pPr defTabSz="932597">
              <a:defRPr/>
            </a:pPr>
            <a:r>
              <a:rPr lang="en-US" sz="1400" kern="0">
                <a:latin typeface="Segoe UI Semibold"/>
                <a:ea typeface="MS PGothic" panose="020B0600070205080204" pitchFamily="34" charset="-128"/>
                <a:cs typeface="Segoe UI Light" panose="020B0502040204020203" pitchFamily="34" charset="0"/>
              </a:rPr>
              <a:t>SQL Databases</a:t>
            </a:r>
          </a:p>
        </p:txBody>
      </p:sp>
      <p:sp>
        <p:nvSpPr>
          <p:cNvPr id="83" name="Rectangle 82">
            <a:extLst>
              <a:ext uri="{FF2B5EF4-FFF2-40B4-BE49-F238E27FC236}">
                <a16:creationId xmlns:a16="http://schemas.microsoft.com/office/drawing/2014/main" id="{693A6B43-11DF-4E6F-AB2E-9374B7AEA329}"/>
              </a:ext>
            </a:extLst>
          </p:cNvPr>
          <p:cNvSpPr/>
          <p:nvPr/>
        </p:nvSpPr>
        <p:spPr>
          <a:xfrm>
            <a:off x="7196989" y="5441625"/>
            <a:ext cx="1338436" cy="307777"/>
          </a:xfrm>
          <a:prstGeom prst="rect">
            <a:avLst/>
          </a:prstGeom>
          <a:noFill/>
        </p:spPr>
        <p:txBody>
          <a:bodyPr wrap="square" lIns="91440" tIns="45720" rIns="91440" bIns="45720"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Segoe UI Semibold"/>
                <a:ea typeface="MS PGothic" panose="020B0600070205080204" pitchFamily="34" charset="-128"/>
                <a:cs typeface="Segoe UI Light" panose="020B0502040204020203" pitchFamily="34" charset="0"/>
              </a:rPr>
              <a:t>Data Lake</a:t>
            </a:r>
          </a:p>
        </p:txBody>
      </p:sp>
      <p:pic>
        <p:nvPicPr>
          <p:cNvPr id="84" name="Graphic 83">
            <a:extLst>
              <a:ext uri="{FF2B5EF4-FFF2-40B4-BE49-F238E27FC236}">
                <a16:creationId xmlns:a16="http://schemas.microsoft.com/office/drawing/2014/main" id="{1582AFDF-1BA8-4870-820F-5BAD4AD967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29040" y="5441625"/>
            <a:ext cx="587622" cy="587622"/>
          </a:xfrm>
          <a:prstGeom prst="rect">
            <a:avLst/>
          </a:prstGeom>
        </p:spPr>
      </p:pic>
      <p:grpSp>
        <p:nvGrpSpPr>
          <p:cNvPr id="93" name="Group 92">
            <a:extLst>
              <a:ext uri="{FF2B5EF4-FFF2-40B4-BE49-F238E27FC236}">
                <a16:creationId xmlns:a16="http://schemas.microsoft.com/office/drawing/2014/main" id="{518F9D96-2056-4CB3-9D37-261A426D8FBA}"/>
              </a:ext>
            </a:extLst>
          </p:cNvPr>
          <p:cNvGrpSpPr/>
          <p:nvPr/>
        </p:nvGrpSpPr>
        <p:grpSpPr>
          <a:xfrm flipV="1">
            <a:off x="7154371" y="3977586"/>
            <a:ext cx="261298" cy="1130087"/>
            <a:chOff x="2207035" y="4923022"/>
            <a:chExt cx="261298" cy="594360"/>
          </a:xfrm>
        </p:grpSpPr>
        <p:cxnSp>
          <p:nvCxnSpPr>
            <p:cNvPr id="94" name="Straight Arrow Connector 93">
              <a:extLst>
                <a:ext uri="{FF2B5EF4-FFF2-40B4-BE49-F238E27FC236}">
                  <a16:creationId xmlns:a16="http://schemas.microsoft.com/office/drawing/2014/main" id="{21BF3882-B2CC-4F58-A40F-8997B04F1B4A}"/>
                </a:ext>
              </a:extLst>
            </p:cNvPr>
            <p:cNvCxnSpPr>
              <a:cxnSpLocks/>
            </p:cNvCxnSpPr>
            <p:nvPr/>
          </p:nvCxnSpPr>
          <p:spPr>
            <a:xfrm rot="16200000">
              <a:off x="2171153" y="5220202"/>
              <a:ext cx="594360" cy="0"/>
            </a:xfrm>
            <a:prstGeom prst="straightConnector1">
              <a:avLst/>
            </a:prstGeom>
            <a:ln w="19050" cap="rnd">
              <a:solidFill>
                <a:schemeClr val="tx1"/>
              </a:solidFill>
              <a:prstDash val="solid"/>
              <a:round/>
              <a:headEnd type="arrow"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02EDC26F-38EB-41D4-8172-D44037134EAC}"/>
                </a:ext>
              </a:extLst>
            </p:cNvPr>
            <p:cNvCxnSpPr>
              <a:cxnSpLocks/>
            </p:cNvCxnSpPr>
            <p:nvPr/>
          </p:nvCxnSpPr>
          <p:spPr>
            <a:xfrm rot="5400000" flipV="1">
              <a:off x="1909855" y="5220202"/>
              <a:ext cx="594360" cy="0"/>
            </a:xfrm>
            <a:prstGeom prst="straightConnector1">
              <a:avLst/>
            </a:prstGeom>
            <a:ln w="19050" cap="rnd">
              <a:solidFill>
                <a:schemeClr val="tx1"/>
              </a:solidFill>
              <a:prstDash val="solid"/>
              <a:round/>
              <a:headEnd type="arrow"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96" name="Rectangle 95">
            <a:extLst>
              <a:ext uri="{FF2B5EF4-FFF2-40B4-BE49-F238E27FC236}">
                <a16:creationId xmlns:a16="http://schemas.microsoft.com/office/drawing/2014/main" id="{AFA52321-B1E7-4825-8097-C973EBEFCDE3}"/>
              </a:ext>
            </a:extLst>
          </p:cNvPr>
          <p:cNvSpPr/>
          <p:nvPr/>
        </p:nvSpPr>
        <p:spPr>
          <a:xfrm>
            <a:off x="732017" y="2082477"/>
            <a:ext cx="2994394" cy="2693045"/>
          </a:xfrm>
          <a:prstGeom prst="rect">
            <a:avLst/>
          </a:prstGeom>
        </p:spPr>
        <p:txBody>
          <a:bodyPr wrap="square">
            <a:spAutoFit/>
          </a:bodyPr>
          <a:lstStyle/>
          <a:p>
            <a:pPr algn="r">
              <a:spcBef>
                <a:spcPts val="1800"/>
              </a:spcBef>
              <a:spcAft>
                <a:spcPts val="600"/>
              </a:spcAft>
              <a:defRPr/>
            </a:pPr>
            <a:r>
              <a:rPr lang="en-US" sz="1600">
                <a:solidFill>
                  <a:schemeClr val="accent1"/>
                </a:solidFill>
                <a:latin typeface="+mj-lt"/>
              </a:rPr>
              <a:t>Respond instantly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Enable instant response times with Power BI Aggregations on massive datasets when querying at the aggregated level</a:t>
            </a:r>
            <a:endParaRPr kumimoji="0" lang="en-US" sz="1400" b="1" i="0" u="none" strike="noStrike" kern="1200" cap="none" spc="0" normalizeH="0" baseline="0" noProof="0">
              <a:ln>
                <a:noFill/>
              </a:ln>
              <a:effectLst/>
              <a:uLnTx/>
              <a:uFillTx/>
              <a:latin typeface="Segoe UI"/>
              <a:ea typeface="+mn-ea"/>
              <a:cs typeface="+mn-cs"/>
            </a:endParaRPr>
          </a:p>
          <a:p>
            <a:pPr algn="r">
              <a:spcBef>
                <a:spcPts val="1800"/>
              </a:spcBef>
              <a:spcAft>
                <a:spcPts val="600"/>
              </a:spcAft>
              <a:defRPr/>
            </a:pPr>
            <a:r>
              <a:rPr lang="en-US" sz="1600">
                <a:solidFill>
                  <a:schemeClr val="accent1"/>
                </a:solidFill>
                <a:latin typeface="+mj-lt"/>
              </a:rPr>
              <a:t>Get granular with your data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Queries at the granular level are sent to Azure Synapse Analytics with </a:t>
            </a:r>
            <a:r>
              <a:rPr kumimoji="0" lang="en-US" sz="1400" b="0" i="0" u="none" strike="noStrike" kern="1200" cap="none" spc="0" normalizeH="0" baseline="0" noProof="0" err="1">
                <a:ln>
                  <a:noFill/>
                </a:ln>
                <a:effectLst/>
                <a:uLnTx/>
                <a:uFillTx/>
                <a:latin typeface="Segoe UI"/>
                <a:ea typeface="+mn-ea"/>
                <a:cs typeface="+mn-cs"/>
              </a:rPr>
              <a:t>DirectQuery</a:t>
            </a:r>
            <a:r>
              <a:rPr kumimoji="0" lang="en-US" sz="1400" b="0" i="0" u="none" strike="noStrike" kern="1200" cap="none" spc="0" normalizeH="0" baseline="0" noProof="0">
                <a:ln>
                  <a:noFill/>
                </a:ln>
                <a:effectLst/>
                <a:uLnTx/>
                <a:uFillTx/>
                <a:latin typeface="Segoe UI"/>
                <a:ea typeface="+mn-ea"/>
                <a:cs typeface="+mn-cs"/>
              </a:rPr>
              <a:t> leveraging its industry-leading performance</a:t>
            </a:r>
          </a:p>
        </p:txBody>
      </p:sp>
      <p:sp>
        <p:nvSpPr>
          <p:cNvPr id="97" name="Rectangle 96">
            <a:extLst>
              <a:ext uri="{FF2B5EF4-FFF2-40B4-BE49-F238E27FC236}">
                <a16:creationId xmlns:a16="http://schemas.microsoft.com/office/drawing/2014/main" id="{73473F8E-E7B5-49CA-B7EA-2082474D4D02}"/>
              </a:ext>
            </a:extLst>
          </p:cNvPr>
          <p:cNvSpPr/>
          <p:nvPr/>
        </p:nvSpPr>
        <p:spPr>
          <a:xfrm>
            <a:off x="8456613" y="2006587"/>
            <a:ext cx="2994390" cy="2970044"/>
          </a:xfrm>
          <a:prstGeom prst="rect">
            <a:avLst/>
          </a:prstGeom>
        </p:spPr>
        <p:txBody>
          <a:bodyPr wrap="square">
            <a:spAutoFit/>
          </a:bodyPr>
          <a:lstStyle/>
          <a:p>
            <a:pPr>
              <a:spcBef>
                <a:spcPts val="1800"/>
              </a:spcBef>
              <a:spcAft>
                <a:spcPts val="600"/>
              </a:spcAft>
              <a:defRPr/>
            </a:pPr>
            <a:r>
              <a:rPr lang="en-US" sz="1600">
                <a:solidFill>
                  <a:schemeClr val="accent1"/>
                </a:solidFill>
                <a:latin typeface="+mj-lt"/>
              </a:rPr>
              <a:t>Save money with </a:t>
            </a:r>
            <a:br>
              <a:rPr lang="en-US" sz="1600">
                <a:solidFill>
                  <a:schemeClr val="accent1"/>
                </a:solidFill>
                <a:latin typeface="+mj-lt"/>
              </a:rPr>
            </a:br>
            <a:r>
              <a:rPr lang="en-US" sz="1600">
                <a:solidFill>
                  <a:schemeClr val="accent1"/>
                </a:solidFill>
                <a:latin typeface="+mj-lt"/>
              </a:rPr>
              <a:t>industry-leading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Azure Synapse Analytics is up to 14x faster and 94% cheaper than other cloud providers</a:t>
            </a:r>
          </a:p>
          <a:p>
            <a:pPr marR="0" lvl="0" indent="0" fontAlgn="auto">
              <a:lnSpc>
                <a:spcPct val="100000"/>
              </a:lnSpc>
              <a:spcBef>
                <a:spcPts val="1800"/>
              </a:spcBef>
              <a:spcAft>
                <a:spcPts val="600"/>
              </a:spcAft>
              <a:buClrTx/>
              <a:buSzTx/>
              <a:buFontTx/>
              <a:buNone/>
              <a:tabLst/>
              <a:defRPr/>
            </a:pPr>
            <a:r>
              <a:rPr lang="en-US" sz="1600">
                <a:solidFill>
                  <a:schemeClr val="accent1"/>
                </a:solidFill>
                <a:latin typeface="+mj-lt"/>
              </a:rPr>
              <a:t>View reports with </a:t>
            </a:r>
            <a:br>
              <a:rPr lang="en-US" sz="1600">
                <a:solidFill>
                  <a:schemeClr val="accent1"/>
                </a:solidFill>
                <a:latin typeface="+mj-lt"/>
              </a:rPr>
            </a:br>
            <a:r>
              <a:rPr lang="en-US" sz="1600">
                <a:solidFill>
                  <a:schemeClr val="accent1"/>
                </a:solidFill>
                <a:latin typeface="+mj-lt"/>
              </a:rPr>
              <a:t>a single pane of glass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Skip the configuration when connecting to Power BI with integrated Power BI-authoring directly in the Azure Synapse Studio</a:t>
            </a:r>
          </a:p>
        </p:txBody>
      </p:sp>
      <p:pic>
        <p:nvPicPr>
          <p:cNvPr id="98" name="Picture 6">
            <a:extLst>
              <a:ext uri="{FF2B5EF4-FFF2-40B4-BE49-F238E27FC236}">
                <a16:creationId xmlns:a16="http://schemas.microsoft.com/office/drawing/2014/main" id="{56A3EE52-65FB-4B01-9A57-2FD9A3F7F6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9413" y="2707612"/>
            <a:ext cx="536112" cy="536112"/>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5BE07030-E943-4E1C-B0F8-0118FA274B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27985" y="5389044"/>
            <a:ext cx="589992" cy="589992"/>
          </a:xfrm>
          <a:prstGeom prst="rect">
            <a:avLst/>
          </a:prstGeom>
        </p:spPr>
      </p:pic>
    </p:spTree>
    <p:extLst>
      <p:ext uri="{BB962C8B-B14F-4D97-AF65-F5344CB8AC3E}">
        <p14:creationId xmlns:p14="http://schemas.microsoft.com/office/powerpoint/2010/main" val="59281997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12CAE3-4EBA-D149-A73C-D6BC0B946CA4}"/>
              </a:ext>
            </a:extLst>
          </p:cNvPr>
          <p:cNvSpPr/>
          <p:nvPr/>
        </p:nvSpPr>
        <p:spPr bwMode="auto">
          <a:xfrm>
            <a:off x="890588" y="1912358"/>
            <a:ext cx="10410826" cy="1643462"/>
          </a:xfrm>
          <a:prstGeom prst="rect">
            <a:avLst/>
          </a:prstGeom>
          <a:solidFill>
            <a:schemeClr val="bg1"/>
          </a:solidFill>
          <a:ln>
            <a:noFill/>
            <a:headEnd type="none" w="med" len="med"/>
            <a:tailEnd type="none" w="med" len="med"/>
          </a:ln>
          <a:effectLst>
            <a:outerShdw blurRad="228600" algn="ctr" rotWithShape="0">
              <a:schemeClr val="tx1">
                <a:alpha val="2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TextBox 3">
            <a:extLst>
              <a:ext uri="{FF2B5EF4-FFF2-40B4-BE49-F238E27FC236}">
                <a16:creationId xmlns:a16="http://schemas.microsoft.com/office/drawing/2014/main" id="{8E42B0C4-5F41-452C-ABEE-C4A3535A77C5}"/>
              </a:ext>
            </a:extLst>
          </p:cNvPr>
          <p:cNvSpPr txBox="1"/>
          <p:nvPr/>
        </p:nvSpPr>
        <p:spPr>
          <a:xfrm>
            <a:off x="5255547" y="4590291"/>
            <a:ext cx="1680906" cy="797141"/>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a:ln>
                  <a:noFill/>
                </a:ln>
                <a:solidFill>
                  <a:srgbClr val="0078D4"/>
                </a:solidFill>
                <a:effectLst/>
                <a:uLnTx/>
                <a:uFillTx/>
                <a:latin typeface="Segoe UI"/>
                <a:ea typeface="+mn-ea"/>
                <a:cs typeface="+mn-cs"/>
              </a:rPr>
              <a:t>27%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Faster time to insights</a:t>
            </a:r>
          </a:p>
        </p:txBody>
      </p:sp>
      <p:sp>
        <p:nvSpPr>
          <p:cNvPr id="5" name="Rectangle 4">
            <a:extLst>
              <a:ext uri="{FF2B5EF4-FFF2-40B4-BE49-F238E27FC236}">
                <a16:creationId xmlns:a16="http://schemas.microsoft.com/office/drawing/2014/main" id="{D8A8D42E-F1A4-43FD-9BCC-F76636555016}"/>
              </a:ext>
            </a:extLst>
          </p:cNvPr>
          <p:cNvSpPr/>
          <p:nvPr/>
        </p:nvSpPr>
        <p:spPr>
          <a:xfrm>
            <a:off x="1866503" y="2305497"/>
            <a:ext cx="8458994" cy="1006429"/>
          </a:xfrm>
          <a:prstGeom prst="rect">
            <a:avLst/>
          </a:prstGeom>
          <a:ln>
            <a:noFill/>
          </a:ln>
        </p:spPr>
        <p:txBody>
          <a:bodyPr wrap="square">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6600" b="1"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271% </a:t>
            </a:r>
            <a:r>
              <a:rPr kumimoji="0" lang="en-US" sz="32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Average ROI</a:t>
            </a:r>
          </a:p>
        </p:txBody>
      </p:sp>
      <p:sp>
        <p:nvSpPr>
          <p:cNvPr id="6" name="Rectangle 5">
            <a:extLst>
              <a:ext uri="{FF2B5EF4-FFF2-40B4-BE49-F238E27FC236}">
                <a16:creationId xmlns:a16="http://schemas.microsoft.com/office/drawing/2014/main" id="{9A322F2C-75B8-4AB1-9BA9-CB7AB0B6C79C}"/>
              </a:ext>
            </a:extLst>
          </p:cNvPr>
          <p:cNvSpPr/>
          <p:nvPr/>
        </p:nvSpPr>
        <p:spPr>
          <a:xfrm>
            <a:off x="9203215" y="4590291"/>
            <a:ext cx="1688622" cy="797141"/>
          </a:xfrm>
          <a:prstGeom prst="rect">
            <a:avLst/>
          </a:prstGeom>
          <a:ln>
            <a:noFill/>
          </a:ln>
        </p:spPr>
        <p:txBody>
          <a:bodyPr wrap="square" lIns="0" tIns="0" rIns="0" bIns="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a:ln>
                  <a:noFill/>
                </a:ln>
                <a:solidFill>
                  <a:srgbClr val="0078D4"/>
                </a:solidFill>
                <a:effectLst/>
                <a:uLnTx/>
                <a:uFillTx/>
                <a:latin typeface="Segoe UI"/>
                <a:ea typeface="+mn-ea"/>
                <a:cs typeface="+mn-cs"/>
              </a:rPr>
              <a:t>26%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Lower total cost of ownership</a:t>
            </a:r>
          </a:p>
        </p:txBody>
      </p:sp>
      <p:sp>
        <p:nvSpPr>
          <p:cNvPr id="7" name="Rectangle 6">
            <a:extLst>
              <a:ext uri="{FF2B5EF4-FFF2-40B4-BE49-F238E27FC236}">
                <a16:creationId xmlns:a16="http://schemas.microsoft.com/office/drawing/2014/main" id="{07F6D2CF-7B73-4DF1-ADD5-65AB7D49D7FE}"/>
              </a:ext>
            </a:extLst>
          </p:cNvPr>
          <p:cNvSpPr/>
          <p:nvPr/>
        </p:nvSpPr>
        <p:spPr>
          <a:xfrm>
            <a:off x="1092513" y="4590291"/>
            <a:ext cx="2157409" cy="797141"/>
          </a:xfrm>
          <a:prstGeom prst="rect">
            <a:avLst/>
          </a:prstGeom>
          <a:ln>
            <a:noFill/>
          </a:ln>
        </p:spPr>
        <p:txBody>
          <a:bodyPr wrap="square" lIns="0" tIns="0" rIns="0" bIns="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a:ln>
                  <a:noFill/>
                </a:ln>
                <a:solidFill>
                  <a:srgbClr val="0078D4"/>
                </a:solidFill>
                <a:effectLst/>
                <a:uLnTx/>
                <a:uFillTx/>
                <a:latin typeface="Segoe UI"/>
                <a:ea typeface="+mn-ea"/>
                <a:cs typeface="+mn-cs"/>
              </a:rPr>
              <a:t>60%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Increased customer satisfaction</a:t>
            </a:r>
          </a:p>
        </p:txBody>
      </p:sp>
      <p:sp>
        <p:nvSpPr>
          <p:cNvPr id="8" name="Rectangle 7">
            <a:extLst>
              <a:ext uri="{FF2B5EF4-FFF2-40B4-BE49-F238E27FC236}">
                <a16:creationId xmlns:a16="http://schemas.microsoft.com/office/drawing/2014/main" id="{25DB07DF-6865-4A98-BAE1-95C9BC54221D}"/>
              </a:ext>
            </a:extLst>
          </p:cNvPr>
          <p:cNvSpPr/>
          <p:nvPr/>
        </p:nvSpPr>
        <p:spPr bwMode="auto">
          <a:xfrm>
            <a:off x="370512" y="9444901"/>
            <a:ext cx="3601413" cy="189820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D4E1EF24-C3CA-45FB-B445-0692506A0474}"/>
              </a:ext>
            </a:extLst>
          </p:cNvPr>
          <p:cNvSpPr/>
          <p:nvPr/>
        </p:nvSpPr>
        <p:spPr bwMode="auto">
          <a:xfrm>
            <a:off x="7907032" y="9444901"/>
            <a:ext cx="3601413" cy="189820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8" name="Straight Connector 17">
            <a:extLst>
              <a:ext uri="{FF2B5EF4-FFF2-40B4-BE49-F238E27FC236}">
                <a16:creationId xmlns:a16="http://schemas.microsoft.com/office/drawing/2014/main" id="{C9E227E8-AF59-214C-97C6-51E893E2D4CD}"/>
              </a:ext>
            </a:extLst>
          </p:cNvPr>
          <p:cNvCxnSpPr>
            <a:cxnSpLocks/>
          </p:cNvCxnSpPr>
          <p:nvPr/>
        </p:nvCxnSpPr>
        <p:spPr>
          <a:xfrm>
            <a:off x="4245267" y="4074461"/>
            <a:ext cx="0" cy="1828800"/>
          </a:xfrm>
          <a:prstGeom prst="line">
            <a:avLst/>
          </a:prstGeom>
          <a:ln>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028CA08-A594-6448-A0C4-04A7C80B6FB2}"/>
              </a:ext>
            </a:extLst>
          </p:cNvPr>
          <p:cNvCxnSpPr>
            <a:cxnSpLocks/>
          </p:cNvCxnSpPr>
          <p:nvPr/>
        </p:nvCxnSpPr>
        <p:spPr>
          <a:xfrm>
            <a:off x="8028095" y="4074461"/>
            <a:ext cx="0" cy="1828800"/>
          </a:xfrm>
          <a:prstGeom prst="line">
            <a:avLst/>
          </a:prstGeom>
          <a:ln>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E3B758A-E6F6-4FA5-803F-B7AE728958D9}"/>
              </a:ext>
            </a:extLst>
          </p:cNvPr>
          <p:cNvSpPr txBox="1"/>
          <p:nvPr/>
        </p:nvSpPr>
        <p:spPr>
          <a:xfrm>
            <a:off x="77372" y="6421902"/>
            <a:ext cx="8335791" cy="420115"/>
          </a:xfrm>
          <a:prstGeom prst="rect">
            <a:avLst/>
          </a:prstGeom>
          <a:noFill/>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900" b="0" i="1" u="none" strike="noStrike" kern="1200" cap="none" spc="0" normalizeH="0" baseline="0" noProof="0">
                <a:ln>
                  <a:noFill/>
                </a:ln>
                <a:solidFill>
                  <a:srgbClr val="75757A">
                    <a:lumMod val="60000"/>
                    <a:lumOff val="40000"/>
                  </a:srgbClr>
                </a:solidFill>
                <a:effectLst/>
                <a:uLnTx/>
                <a:uFillTx/>
                <a:latin typeface="Segoe UI"/>
                <a:ea typeface="+mn-ea"/>
                <a:cs typeface="+mn-cs"/>
              </a:rPr>
              <a:t>* Forrester, October 2019, “The Total Economic Impact of Microsoft Azure Analytics with Power BI”</a:t>
            </a:r>
            <a:endParaRPr kumimoji="0" lang="en-US" sz="900" b="0" i="1" u="none" strike="noStrike" kern="1200" cap="none" spc="0" normalizeH="0" baseline="0" noProof="0">
              <a:ln>
                <a:noFill/>
              </a:ln>
              <a:solidFill>
                <a:srgbClr val="75757A">
                  <a:lumMod val="60000"/>
                  <a:lumOff val="40000"/>
                </a:srgbClr>
              </a:solidFill>
              <a:effectLst/>
              <a:uLnTx/>
              <a:uFillTx/>
              <a:latin typeface="Segoe UI"/>
              <a:ea typeface="+mn-ea"/>
              <a:cs typeface="Segoe UI"/>
            </a:endParaRPr>
          </a:p>
        </p:txBody>
      </p:sp>
      <p:sp>
        <p:nvSpPr>
          <p:cNvPr id="14" name="Title 1">
            <a:extLst>
              <a:ext uri="{FF2B5EF4-FFF2-40B4-BE49-F238E27FC236}">
                <a16:creationId xmlns:a16="http://schemas.microsoft.com/office/drawing/2014/main" id="{8E4FA45A-7A67-FB4B-9BE1-19DB9AFBE33C}"/>
              </a:ext>
            </a:extLst>
          </p:cNvPr>
          <p:cNvSpPr txBox="1">
            <a:spLocks/>
          </p:cNvSpPr>
          <p:nvPr/>
        </p:nvSpPr>
        <p:spPr>
          <a:xfrm>
            <a:off x="588263" y="457200"/>
            <a:ext cx="11018520" cy="553998"/>
          </a:xfrm>
          <a:prstGeom prst="rect">
            <a:avLst/>
          </a:prstGeom>
        </p:spPr>
        <p:txBody>
          <a:bodyPr/>
          <a:lstStyle>
            <a:lvl1pPr algn="l" defTabSz="914367" rtl="0" eaLnBrk="1" latinLnBrk="0" hangingPunct="1">
              <a:lnSpc>
                <a:spcPct val="90000"/>
              </a:lnSpc>
              <a:spcBef>
                <a:spcPct val="0"/>
              </a:spcBef>
              <a:buNone/>
              <a:defRPr lang="en-US" sz="3200" b="0" kern="1200" cap="none" spc="0" baseline="0" dirty="0" smtClean="0">
                <a:ln w="3175">
                  <a:noFill/>
                </a:ln>
                <a:solidFill>
                  <a:srgbClr val="000000"/>
                </a:solidFill>
                <a:effectLst/>
                <a:latin typeface="+mj-lt"/>
                <a:ea typeface="+mn-ea"/>
                <a:cs typeface="Segoe UI" pitchFamily="34" charset="0"/>
              </a:defRPr>
            </a:lvl1pPr>
          </a:lstStyle>
          <a:p>
            <a:pPr marL="0" marR="0" lvl="0" indent="0" algn="ctr" defTabSz="91436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w="3175">
                  <a:noFill/>
                </a:ln>
                <a:solidFill>
                  <a:srgbClr val="000000"/>
                </a:solidFill>
                <a:effectLst/>
                <a:uLnTx/>
                <a:uFillTx/>
                <a:latin typeface="Segoe UI Semibold"/>
                <a:ea typeface="+mn-ea"/>
                <a:cs typeface="Segoe UI" pitchFamily="34" charset="0"/>
              </a:rPr>
              <a:t>Maximize ROI with</a:t>
            </a:r>
          </a:p>
          <a:p>
            <a:pPr marL="0" marR="0" lvl="0" indent="0" algn="ctr" defTabSz="91436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w="3175">
                  <a:noFill/>
                </a:ln>
                <a:solidFill>
                  <a:srgbClr val="0078D4"/>
                </a:solidFill>
                <a:effectLst/>
                <a:uLnTx/>
                <a:uFillTx/>
                <a:latin typeface="Segoe UI Semibold"/>
                <a:ea typeface="+mn-ea"/>
                <a:cs typeface="Segoe UI" pitchFamily="34" charset="0"/>
              </a:rPr>
              <a:t>Azure Synapse Analytics and Power BI</a:t>
            </a:r>
          </a:p>
        </p:txBody>
      </p:sp>
    </p:spTree>
    <p:extLst>
      <p:ext uri="{BB962C8B-B14F-4D97-AF65-F5344CB8AC3E}">
        <p14:creationId xmlns:p14="http://schemas.microsoft.com/office/powerpoint/2010/main" val="243562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3492-D151-5548-BF9A-9A1584C2D477}"/>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5D7880FC-163A-6D46-B79B-C3E6C519777F}"/>
              </a:ext>
            </a:extLst>
          </p:cNvPr>
          <p:cNvSpPr>
            <a:spLocks noGrp="1"/>
          </p:cNvSpPr>
          <p:nvPr>
            <p:ph type="body" sz="quarter" idx="11"/>
          </p:nvPr>
        </p:nvSpPr>
        <p:spPr/>
        <p:txBody>
          <a:bodyPr/>
          <a:lstStyle/>
          <a:p>
            <a:r>
              <a:rPr lang="en-US"/>
              <a:t>Team</a:t>
            </a:r>
          </a:p>
          <a:p>
            <a:r>
              <a:rPr lang="en-US"/>
              <a:t>Sessions</a:t>
            </a:r>
          </a:p>
          <a:p>
            <a:r>
              <a:rPr lang="en-US"/>
              <a:t>Digital Transformation trends</a:t>
            </a:r>
          </a:p>
          <a:p>
            <a:r>
              <a:rPr lang="en-US"/>
              <a:t>Microsoft’s platform for analytics</a:t>
            </a:r>
          </a:p>
          <a:p>
            <a:r>
              <a:rPr lang="en-US"/>
              <a:t>Demo</a:t>
            </a:r>
          </a:p>
        </p:txBody>
      </p:sp>
    </p:spTree>
    <p:extLst>
      <p:ext uri="{BB962C8B-B14F-4D97-AF65-F5344CB8AC3E}">
        <p14:creationId xmlns:p14="http://schemas.microsoft.com/office/powerpoint/2010/main" val="261190805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Male and female employees having a discussion in a company common area.">
            <a:extLst>
              <a:ext uri="{FF2B5EF4-FFF2-40B4-BE49-F238E27FC236}">
                <a16:creationId xmlns:a16="http://schemas.microsoft.com/office/drawing/2014/main" id="{370446CD-7A44-8D47-A60F-38F3B4C75DC8}"/>
              </a:ext>
            </a:extLst>
          </p:cNvPr>
          <p:cNvPicPr>
            <a:picLocks noGrp="1" noChangeAspect="1"/>
          </p:cNvPicPr>
          <p:nvPr>
            <p:ph type="pic" sz="quarter" idx="19"/>
          </p:nvPr>
        </p:nvPicPr>
        <p:blipFill rotWithShape="1">
          <a:blip r:embed="rId3"/>
          <a:srcRect l="39328" r="18336"/>
          <a:stretch/>
        </p:blipFill>
        <p:spPr>
          <a:xfrm>
            <a:off x="7835900" y="0"/>
            <a:ext cx="4356100" cy="6858000"/>
          </a:xfrm>
        </p:spPr>
      </p:pic>
      <p:sp>
        <p:nvSpPr>
          <p:cNvPr id="5" name="Title 4">
            <a:extLst>
              <a:ext uri="{FF2B5EF4-FFF2-40B4-BE49-F238E27FC236}">
                <a16:creationId xmlns:a16="http://schemas.microsoft.com/office/drawing/2014/main" id="{2ABC4800-8A1D-714F-83C1-446750CC8F54}"/>
              </a:ext>
            </a:extLst>
          </p:cNvPr>
          <p:cNvSpPr>
            <a:spLocks noGrp="1"/>
          </p:cNvSpPr>
          <p:nvPr>
            <p:ph type="title"/>
          </p:nvPr>
        </p:nvSpPr>
        <p:spPr>
          <a:xfrm>
            <a:off x="786566" y="715324"/>
            <a:ext cx="6372225" cy="1107996"/>
          </a:xfrm>
        </p:spPr>
        <p:txBody>
          <a:bodyPr/>
          <a:lstStyle/>
          <a:p>
            <a:r>
              <a:rPr lang="en-US"/>
              <a:t>Demo:</a:t>
            </a:r>
            <a:br>
              <a:rPr lang="en-US"/>
            </a:br>
            <a:r>
              <a:rPr lang="en-US"/>
              <a:t>A tour of Azure Synapse</a:t>
            </a:r>
          </a:p>
        </p:txBody>
      </p:sp>
    </p:spTree>
    <p:extLst>
      <p:ext uri="{BB962C8B-B14F-4D97-AF65-F5344CB8AC3E}">
        <p14:creationId xmlns:p14="http://schemas.microsoft.com/office/powerpoint/2010/main" val="299765187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FC18-B471-2244-A0BD-3D0FF2D40506}"/>
              </a:ext>
            </a:extLst>
          </p:cNvPr>
          <p:cNvSpPr>
            <a:spLocks noGrp="1"/>
          </p:cNvSpPr>
          <p:nvPr>
            <p:ph type="title"/>
          </p:nvPr>
        </p:nvSpPr>
        <p:spPr/>
        <p:txBody>
          <a:bodyPr/>
          <a:lstStyle/>
          <a:p>
            <a:r>
              <a:rPr lang="en-US"/>
              <a:t>Demo:  Business Problem</a:t>
            </a:r>
          </a:p>
        </p:txBody>
      </p:sp>
      <p:pic>
        <p:nvPicPr>
          <p:cNvPr id="3074" name="Picture 2" descr="Graphical user interface, application&#10;&#10;Description automatically generated">
            <a:extLst>
              <a:ext uri="{FF2B5EF4-FFF2-40B4-BE49-F238E27FC236}">
                <a16:creationId xmlns:a16="http://schemas.microsoft.com/office/drawing/2014/main" id="{EC827D72-480C-4DB3-8267-6FB19FB44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824" y="1925683"/>
            <a:ext cx="4965722" cy="3631648"/>
          </a:xfrm>
          <a:prstGeom prst="rect">
            <a:avLst/>
          </a:prstGeom>
          <a:noFill/>
        </p:spPr>
      </p:pic>
      <p:pic>
        <p:nvPicPr>
          <p:cNvPr id="3075" name="Picture 3" descr="Graphical user interface, text, application, email&#10;&#10;Description automatically generated">
            <a:extLst>
              <a:ext uri="{FF2B5EF4-FFF2-40B4-BE49-F238E27FC236}">
                <a16:creationId xmlns:a16="http://schemas.microsoft.com/office/drawing/2014/main" id="{4C6AF24D-4455-4E81-A65C-8679444B07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2674" y="2064470"/>
            <a:ext cx="5354109" cy="3492861"/>
          </a:xfrm>
          <a:prstGeom prst="rect">
            <a:avLst/>
          </a:prstGeom>
          <a:noFill/>
        </p:spPr>
      </p:pic>
    </p:spTree>
    <p:extLst>
      <p:ext uri="{BB962C8B-B14F-4D97-AF65-F5344CB8AC3E}">
        <p14:creationId xmlns:p14="http://schemas.microsoft.com/office/powerpoint/2010/main" val="167565451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FC18-B471-2244-A0BD-3D0FF2D40506}"/>
              </a:ext>
            </a:extLst>
          </p:cNvPr>
          <p:cNvSpPr>
            <a:spLocks noGrp="1"/>
          </p:cNvSpPr>
          <p:nvPr>
            <p:ph type="title"/>
          </p:nvPr>
        </p:nvSpPr>
        <p:spPr/>
        <p:txBody>
          <a:bodyPr/>
          <a:lstStyle/>
          <a:p>
            <a:r>
              <a:rPr lang="en-US"/>
              <a:t>Demo:  Architecture</a:t>
            </a:r>
          </a:p>
        </p:txBody>
      </p:sp>
      <p:pic>
        <p:nvPicPr>
          <p:cNvPr id="4098" name="Picture 2" descr="Diagram&#10;&#10;Description automatically generated">
            <a:extLst>
              <a:ext uri="{FF2B5EF4-FFF2-40B4-BE49-F238E27FC236}">
                <a16:creationId xmlns:a16="http://schemas.microsoft.com/office/drawing/2014/main" id="{93C4BB2B-882F-4F02-9414-34418BC4A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811" y="1571772"/>
            <a:ext cx="7991475" cy="4600575"/>
          </a:xfrm>
          <a:prstGeom prst="rect">
            <a:avLst/>
          </a:prstGeom>
          <a:noFill/>
        </p:spPr>
      </p:pic>
    </p:spTree>
    <p:extLst>
      <p:ext uri="{BB962C8B-B14F-4D97-AF65-F5344CB8AC3E}">
        <p14:creationId xmlns:p14="http://schemas.microsoft.com/office/powerpoint/2010/main" val="308241859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6172D-0981-6D4F-9F96-321880EB682D}"/>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190495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4E474C-E39B-334F-AE27-3309D316DCD1}"/>
              </a:ext>
            </a:extLst>
          </p:cNvPr>
          <p:cNvSpPr>
            <a:spLocks noGrp="1"/>
          </p:cNvSpPr>
          <p:nvPr>
            <p:ph type="body" sz="quarter" idx="12"/>
          </p:nvPr>
        </p:nvSpPr>
        <p:spPr>
          <a:xfrm>
            <a:off x="640503" y="4385056"/>
            <a:ext cx="1950535" cy="369332"/>
          </a:xfrm>
        </p:spPr>
        <p:txBody>
          <a:bodyPr vert="horz" wrap="square" lIns="0" tIns="0" rIns="0" bIns="0" rtlCol="0" anchor="t">
            <a:spAutoFit/>
          </a:bodyPr>
          <a:lstStyle/>
          <a:p>
            <a:r>
              <a:rPr lang="en-US" sz="1200">
                <a:cs typeface="Segoe UI"/>
              </a:rPr>
              <a:t>Senior Cloud Solution Architect</a:t>
            </a:r>
          </a:p>
        </p:txBody>
      </p:sp>
      <p:sp>
        <p:nvSpPr>
          <p:cNvPr id="3" name="Text Placeholder 2">
            <a:extLst>
              <a:ext uri="{FF2B5EF4-FFF2-40B4-BE49-F238E27FC236}">
                <a16:creationId xmlns:a16="http://schemas.microsoft.com/office/drawing/2014/main" id="{97039C4B-0160-3149-8CBD-3EB8E19D8730}"/>
              </a:ext>
            </a:extLst>
          </p:cNvPr>
          <p:cNvSpPr>
            <a:spLocks noGrp="1"/>
          </p:cNvSpPr>
          <p:nvPr>
            <p:ph type="body" sz="quarter" idx="11"/>
          </p:nvPr>
        </p:nvSpPr>
        <p:spPr>
          <a:xfrm>
            <a:off x="640503" y="3992345"/>
            <a:ext cx="2160000" cy="276999"/>
          </a:xfrm>
        </p:spPr>
        <p:txBody>
          <a:bodyPr/>
          <a:lstStyle/>
          <a:p>
            <a:r>
              <a:rPr lang="en-US"/>
              <a:t>Alex Karasek</a:t>
            </a:r>
          </a:p>
        </p:txBody>
      </p:sp>
      <p:pic>
        <p:nvPicPr>
          <p:cNvPr id="22" name="Picture Placeholder 21">
            <a:extLst>
              <a:ext uri="{FF2B5EF4-FFF2-40B4-BE49-F238E27FC236}">
                <a16:creationId xmlns:a16="http://schemas.microsoft.com/office/drawing/2014/main" id="{461CE1ED-83C3-344B-B5D3-B9A625D9ACCA}"/>
              </a:ext>
            </a:extLst>
          </p:cNvPr>
          <p:cNvPicPr>
            <a:picLocks noGrp="1" noChangeAspect="1"/>
          </p:cNvPicPr>
          <p:nvPr>
            <p:ph type="pic" sz="quarter" idx="23"/>
          </p:nvPr>
        </p:nvPicPr>
        <p:blipFill>
          <a:blip r:embed="rId2"/>
          <a:srcRect/>
          <a:stretch/>
        </p:blipFill>
        <p:spPr>
          <a:xfrm>
            <a:off x="640503" y="1982130"/>
            <a:ext cx="1944597" cy="1792224"/>
          </a:xfrm>
          <a:prstGeom prst="ellipse">
            <a:avLst/>
          </a:prstGeom>
          <a:ln>
            <a:noFill/>
          </a:ln>
        </p:spPr>
      </p:pic>
      <p:sp>
        <p:nvSpPr>
          <p:cNvPr id="2" name="Title 1">
            <a:extLst>
              <a:ext uri="{FF2B5EF4-FFF2-40B4-BE49-F238E27FC236}">
                <a16:creationId xmlns:a16="http://schemas.microsoft.com/office/drawing/2014/main" id="{70283C3B-A465-3A49-9A34-8F1977B09EED}"/>
              </a:ext>
            </a:extLst>
          </p:cNvPr>
          <p:cNvSpPr>
            <a:spLocks noGrp="1"/>
          </p:cNvSpPr>
          <p:nvPr>
            <p:ph type="title"/>
          </p:nvPr>
        </p:nvSpPr>
        <p:spPr/>
        <p:txBody>
          <a:bodyPr/>
          <a:lstStyle/>
          <a:p>
            <a:r>
              <a:rPr lang="en-US"/>
              <a:t>Modern Analytics Academy Team</a:t>
            </a:r>
          </a:p>
        </p:txBody>
      </p:sp>
      <p:sp>
        <p:nvSpPr>
          <p:cNvPr id="45" name="Text Placeholder 3">
            <a:extLst>
              <a:ext uri="{FF2B5EF4-FFF2-40B4-BE49-F238E27FC236}">
                <a16:creationId xmlns:a16="http://schemas.microsoft.com/office/drawing/2014/main" id="{BC2BA13F-1195-44DE-88E2-A6BC713F3622}"/>
              </a:ext>
            </a:extLst>
          </p:cNvPr>
          <p:cNvSpPr txBox="1">
            <a:spLocks/>
          </p:cNvSpPr>
          <p:nvPr/>
        </p:nvSpPr>
        <p:spPr>
          <a:xfrm>
            <a:off x="7289189" y="4385056"/>
            <a:ext cx="195053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a:t>Principal Cloud Solution Architect</a:t>
            </a:r>
          </a:p>
        </p:txBody>
      </p:sp>
      <p:sp>
        <p:nvSpPr>
          <p:cNvPr id="46" name="Text Placeholder 2">
            <a:extLst>
              <a:ext uri="{FF2B5EF4-FFF2-40B4-BE49-F238E27FC236}">
                <a16:creationId xmlns:a16="http://schemas.microsoft.com/office/drawing/2014/main" id="{BF99BDB9-E0DB-405B-9DC4-758CAE95F90B}"/>
              </a:ext>
            </a:extLst>
          </p:cNvPr>
          <p:cNvSpPr txBox="1">
            <a:spLocks/>
          </p:cNvSpPr>
          <p:nvPr/>
        </p:nvSpPr>
        <p:spPr>
          <a:xfrm>
            <a:off x="7289189" y="3992345"/>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Chris Mitchell</a:t>
            </a:r>
          </a:p>
        </p:txBody>
      </p:sp>
      <p:pic>
        <p:nvPicPr>
          <p:cNvPr id="47" name="Picture Placeholder 21">
            <a:extLst>
              <a:ext uri="{FF2B5EF4-FFF2-40B4-BE49-F238E27FC236}">
                <a16:creationId xmlns:a16="http://schemas.microsoft.com/office/drawing/2014/main" id="{636A0769-DC11-4369-AD4F-CD6F7A7B95A3}"/>
              </a:ext>
            </a:extLst>
          </p:cNvPr>
          <p:cNvPicPr>
            <a:picLocks noChangeAspect="1"/>
          </p:cNvPicPr>
          <p:nvPr/>
        </p:nvPicPr>
        <p:blipFill>
          <a:blip r:embed="rId3"/>
          <a:srcRect t="5040" b="5040"/>
          <a:stretch/>
        </p:blipFill>
        <p:spPr>
          <a:xfrm>
            <a:off x="7289189" y="1982130"/>
            <a:ext cx="1792224" cy="1792224"/>
          </a:xfrm>
          <a:prstGeom prst="ellipse">
            <a:avLst/>
          </a:prstGeom>
          <a:ln>
            <a:noFill/>
          </a:ln>
        </p:spPr>
      </p:pic>
      <p:sp>
        <p:nvSpPr>
          <p:cNvPr id="48" name="Text Placeholder 3">
            <a:extLst>
              <a:ext uri="{FF2B5EF4-FFF2-40B4-BE49-F238E27FC236}">
                <a16:creationId xmlns:a16="http://schemas.microsoft.com/office/drawing/2014/main" id="{6F0BA5DB-9D8C-4B05-AF90-B15A6009D9D6}"/>
              </a:ext>
            </a:extLst>
          </p:cNvPr>
          <p:cNvSpPr txBox="1">
            <a:spLocks/>
          </p:cNvSpPr>
          <p:nvPr/>
        </p:nvSpPr>
        <p:spPr>
          <a:xfrm>
            <a:off x="9543504" y="4385056"/>
            <a:ext cx="195053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a:t>Principal Cloud Solution Architect</a:t>
            </a:r>
          </a:p>
        </p:txBody>
      </p:sp>
      <p:sp>
        <p:nvSpPr>
          <p:cNvPr id="49" name="Text Placeholder 2">
            <a:extLst>
              <a:ext uri="{FF2B5EF4-FFF2-40B4-BE49-F238E27FC236}">
                <a16:creationId xmlns:a16="http://schemas.microsoft.com/office/drawing/2014/main" id="{3A6CA05C-BB21-4433-85B1-5C585FAE47BF}"/>
              </a:ext>
            </a:extLst>
          </p:cNvPr>
          <p:cNvSpPr txBox="1">
            <a:spLocks/>
          </p:cNvSpPr>
          <p:nvPr/>
        </p:nvSpPr>
        <p:spPr>
          <a:xfrm>
            <a:off x="9543504" y="3992345"/>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Jason Virtue</a:t>
            </a:r>
          </a:p>
        </p:txBody>
      </p:sp>
      <p:pic>
        <p:nvPicPr>
          <p:cNvPr id="50" name="Picture Placeholder 21">
            <a:extLst>
              <a:ext uri="{FF2B5EF4-FFF2-40B4-BE49-F238E27FC236}">
                <a16:creationId xmlns:a16="http://schemas.microsoft.com/office/drawing/2014/main" id="{0605FAC9-86AE-447E-A341-03C3AC6FFA75}"/>
              </a:ext>
            </a:extLst>
          </p:cNvPr>
          <p:cNvPicPr>
            <a:picLocks noChangeAspect="1"/>
          </p:cNvPicPr>
          <p:nvPr/>
        </p:nvPicPr>
        <p:blipFill>
          <a:blip r:embed="rId4"/>
          <a:srcRect t="1067" b="1067"/>
          <a:stretch/>
        </p:blipFill>
        <p:spPr>
          <a:xfrm>
            <a:off x="9543504" y="1982130"/>
            <a:ext cx="1792224" cy="1792224"/>
          </a:xfrm>
          <a:prstGeom prst="ellipse">
            <a:avLst/>
          </a:prstGeom>
          <a:ln>
            <a:noFill/>
          </a:ln>
        </p:spPr>
      </p:pic>
      <p:sp>
        <p:nvSpPr>
          <p:cNvPr id="51" name="Text Placeholder 3">
            <a:extLst>
              <a:ext uri="{FF2B5EF4-FFF2-40B4-BE49-F238E27FC236}">
                <a16:creationId xmlns:a16="http://schemas.microsoft.com/office/drawing/2014/main" id="{2C8E261B-13FE-4DDB-8444-B22C1A9E64DA}"/>
              </a:ext>
            </a:extLst>
          </p:cNvPr>
          <p:cNvSpPr txBox="1">
            <a:spLocks/>
          </p:cNvSpPr>
          <p:nvPr/>
        </p:nvSpPr>
        <p:spPr>
          <a:xfrm>
            <a:off x="2936982" y="4385056"/>
            <a:ext cx="195053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a:t>Senior Cloud Solution Architect</a:t>
            </a:r>
          </a:p>
        </p:txBody>
      </p:sp>
      <p:sp>
        <p:nvSpPr>
          <p:cNvPr id="52" name="Text Placeholder 2">
            <a:extLst>
              <a:ext uri="{FF2B5EF4-FFF2-40B4-BE49-F238E27FC236}">
                <a16:creationId xmlns:a16="http://schemas.microsoft.com/office/drawing/2014/main" id="{B2C12A78-C534-4149-B71A-9715435C907A}"/>
              </a:ext>
            </a:extLst>
          </p:cNvPr>
          <p:cNvSpPr txBox="1">
            <a:spLocks/>
          </p:cNvSpPr>
          <p:nvPr/>
        </p:nvSpPr>
        <p:spPr>
          <a:xfrm>
            <a:off x="2936982" y="3992345"/>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Annie Xu</a:t>
            </a:r>
          </a:p>
        </p:txBody>
      </p:sp>
      <p:pic>
        <p:nvPicPr>
          <p:cNvPr id="53" name="Picture Placeholder 21">
            <a:extLst>
              <a:ext uri="{FF2B5EF4-FFF2-40B4-BE49-F238E27FC236}">
                <a16:creationId xmlns:a16="http://schemas.microsoft.com/office/drawing/2014/main" id="{E735C9A4-221B-46DA-8C00-29083676059F}"/>
              </a:ext>
            </a:extLst>
          </p:cNvPr>
          <p:cNvPicPr>
            <a:picLocks noChangeAspect="1"/>
          </p:cNvPicPr>
          <p:nvPr/>
        </p:nvPicPr>
        <p:blipFill>
          <a:blip r:embed="rId5"/>
          <a:srcRect t="12161" b="12161"/>
          <a:stretch/>
        </p:blipFill>
        <p:spPr>
          <a:xfrm>
            <a:off x="2798256" y="2035110"/>
            <a:ext cx="1746010" cy="1792224"/>
          </a:xfrm>
          <a:prstGeom prst="ellipse">
            <a:avLst/>
          </a:prstGeom>
          <a:ln>
            <a:noFill/>
          </a:ln>
        </p:spPr>
      </p:pic>
      <p:sp>
        <p:nvSpPr>
          <p:cNvPr id="54" name="Text Placeholder 3">
            <a:extLst>
              <a:ext uri="{FF2B5EF4-FFF2-40B4-BE49-F238E27FC236}">
                <a16:creationId xmlns:a16="http://schemas.microsoft.com/office/drawing/2014/main" id="{277D8F4E-4781-4775-A97A-9E8658A0B9AF}"/>
              </a:ext>
            </a:extLst>
          </p:cNvPr>
          <p:cNvSpPr txBox="1">
            <a:spLocks/>
          </p:cNvSpPr>
          <p:nvPr/>
        </p:nvSpPr>
        <p:spPr>
          <a:xfrm>
            <a:off x="5034874" y="4385056"/>
            <a:ext cx="195053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a:t>Senior Cloud Solution Architect</a:t>
            </a:r>
          </a:p>
        </p:txBody>
      </p:sp>
      <p:sp>
        <p:nvSpPr>
          <p:cNvPr id="55" name="Text Placeholder 2">
            <a:extLst>
              <a:ext uri="{FF2B5EF4-FFF2-40B4-BE49-F238E27FC236}">
                <a16:creationId xmlns:a16="http://schemas.microsoft.com/office/drawing/2014/main" id="{13F4D082-D342-4A66-AD25-BE3A1803E6BD}"/>
              </a:ext>
            </a:extLst>
          </p:cNvPr>
          <p:cNvSpPr txBox="1">
            <a:spLocks/>
          </p:cNvSpPr>
          <p:nvPr/>
        </p:nvSpPr>
        <p:spPr>
          <a:xfrm>
            <a:off x="5034874" y="3992345"/>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Brian Hitney</a:t>
            </a:r>
          </a:p>
        </p:txBody>
      </p:sp>
      <p:pic>
        <p:nvPicPr>
          <p:cNvPr id="56" name="Picture Placeholder 21">
            <a:extLst>
              <a:ext uri="{FF2B5EF4-FFF2-40B4-BE49-F238E27FC236}">
                <a16:creationId xmlns:a16="http://schemas.microsoft.com/office/drawing/2014/main" id="{3D57B626-66A7-46D9-BDFA-758ABA4F4B50}"/>
              </a:ext>
            </a:extLst>
          </p:cNvPr>
          <p:cNvPicPr>
            <a:picLocks noChangeAspect="1"/>
          </p:cNvPicPr>
          <p:nvPr/>
        </p:nvPicPr>
        <p:blipFill>
          <a:blip r:embed="rId6"/>
          <a:srcRect l="16700" r="16700"/>
          <a:stretch/>
        </p:blipFill>
        <p:spPr>
          <a:xfrm>
            <a:off x="5034874" y="1982130"/>
            <a:ext cx="1792224" cy="1792224"/>
          </a:xfrm>
          <a:prstGeom prst="ellipse">
            <a:avLst/>
          </a:prstGeom>
          <a:ln>
            <a:noFill/>
          </a:ln>
        </p:spPr>
      </p:pic>
      <p:sp>
        <p:nvSpPr>
          <p:cNvPr id="59" name="Text Placeholder 4">
            <a:extLst>
              <a:ext uri="{FF2B5EF4-FFF2-40B4-BE49-F238E27FC236}">
                <a16:creationId xmlns:a16="http://schemas.microsoft.com/office/drawing/2014/main" id="{C97A90F7-0BB6-45BD-A4C4-F8E5E2395CB5}"/>
              </a:ext>
            </a:extLst>
          </p:cNvPr>
          <p:cNvSpPr txBox="1">
            <a:spLocks/>
          </p:cNvSpPr>
          <p:nvPr/>
        </p:nvSpPr>
        <p:spPr>
          <a:xfrm>
            <a:off x="588263" y="6091303"/>
            <a:ext cx="9144000" cy="338554"/>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https://aka.ms/maa</a:t>
            </a:r>
          </a:p>
        </p:txBody>
      </p:sp>
    </p:spTree>
    <p:extLst>
      <p:ext uri="{BB962C8B-B14F-4D97-AF65-F5344CB8AC3E}">
        <p14:creationId xmlns:p14="http://schemas.microsoft.com/office/powerpoint/2010/main" val="243927039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2F90B-C85B-BB4C-AFA1-2BAE8CA1FAE5}"/>
              </a:ext>
            </a:extLst>
          </p:cNvPr>
          <p:cNvSpPr>
            <a:spLocks noGrp="1"/>
          </p:cNvSpPr>
          <p:nvPr>
            <p:ph type="title"/>
          </p:nvPr>
        </p:nvSpPr>
        <p:spPr/>
        <p:txBody>
          <a:bodyPr/>
          <a:lstStyle/>
          <a:p>
            <a:r>
              <a:rPr lang="en-US"/>
              <a:t>Academy Sessions</a:t>
            </a:r>
          </a:p>
        </p:txBody>
      </p:sp>
      <p:grpSp>
        <p:nvGrpSpPr>
          <p:cNvPr id="58" name="Group 57">
            <a:extLst>
              <a:ext uri="{FF2B5EF4-FFF2-40B4-BE49-F238E27FC236}">
                <a16:creationId xmlns:a16="http://schemas.microsoft.com/office/drawing/2014/main" id="{C6E61B68-34D7-4C51-B655-00AF219C1DED}"/>
              </a:ext>
            </a:extLst>
          </p:cNvPr>
          <p:cNvGrpSpPr/>
          <p:nvPr/>
        </p:nvGrpSpPr>
        <p:grpSpPr>
          <a:xfrm>
            <a:off x="111853" y="1941452"/>
            <a:ext cx="658800" cy="658800"/>
            <a:chOff x="588263" y="1653426"/>
            <a:chExt cx="658800" cy="658800"/>
          </a:xfrm>
        </p:grpSpPr>
        <p:grpSp>
          <p:nvGrpSpPr>
            <p:cNvPr id="38" name="Group 37">
              <a:extLst>
                <a:ext uri="{FF2B5EF4-FFF2-40B4-BE49-F238E27FC236}">
                  <a16:creationId xmlns:a16="http://schemas.microsoft.com/office/drawing/2014/main" id="{3D9AAD17-1F1C-7547-99C1-43B3B21F5B36}"/>
                </a:ext>
              </a:extLst>
            </p:cNvPr>
            <p:cNvGrpSpPr/>
            <p:nvPr/>
          </p:nvGrpSpPr>
          <p:grpSpPr>
            <a:xfrm>
              <a:off x="588263" y="1653426"/>
              <a:ext cx="658800" cy="658800"/>
              <a:chOff x="584200" y="3560884"/>
              <a:chExt cx="659875" cy="659875"/>
            </a:xfrm>
          </p:grpSpPr>
          <p:sp>
            <p:nvSpPr>
              <p:cNvPr id="40" name="Oval 39">
                <a:extLst>
                  <a:ext uri="{FF2B5EF4-FFF2-40B4-BE49-F238E27FC236}">
                    <a16:creationId xmlns:a16="http://schemas.microsoft.com/office/drawing/2014/main" id="{6A4BC42F-7CC8-F04C-A0A3-31ECFF2217E9}"/>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41" name="Oval 40">
                <a:extLst>
                  <a:ext uri="{FF2B5EF4-FFF2-40B4-BE49-F238E27FC236}">
                    <a16:creationId xmlns:a16="http://schemas.microsoft.com/office/drawing/2014/main" id="{C9F74016-CE2C-664F-86AF-F4071FCF510E}"/>
                  </a:ext>
                </a:extLst>
              </p:cNvPr>
              <p:cNvSpPr/>
              <p:nvPr/>
            </p:nvSpPr>
            <p:spPr bwMode="auto">
              <a:xfrm>
                <a:off x="624585" y="3601268"/>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pic>
          <p:nvPicPr>
            <p:cNvPr id="6" name="Graphic 5">
              <a:extLst>
                <a:ext uri="{FF2B5EF4-FFF2-40B4-BE49-F238E27FC236}">
                  <a16:creationId xmlns:a16="http://schemas.microsoft.com/office/drawing/2014/main" id="{EE4892D4-C966-4FD7-8492-AD623D27E2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740" y="1770430"/>
              <a:ext cx="399563" cy="399563"/>
            </a:xfrm>
            <a:prstGeom prst="rect">
              <a:avLst/>
            </a:prstGeom>
          </p:spPr>
        </p:pic>
      </p:grpSp>
      <p:grpSp>
        <p:nvGrpSpPr>
          <p:cNvPr id="54" name="Group 53">
            <a:extLst>
              <a:ext uri="{FF2B5EF4-FFF2-40B4-BE49-F238E27FC236}">
                <a16:creationId xmlns:a16="http://schemas.microsoft.com/office/drawing/2014/main" id="{1D1D6AA1-D9FB-4D17-9CA3-5F4F00395CDD}"/>
              </a:ext>
            </a:extLst>
          </p:cNvPr>
          <p:cNvGrpSpPr/>
          <p:nvPr/>
        </p:nvGrpSpPr>
        <p:grpSpPr>
          <a:xfrm>
            <a:off x="2459400" y="1941452"/>
            <a:ext cx="658800" cy="658800"/>
            <a:chOff x="3083725" y="1608704"/>
            <a:chExt cx="658800" cy="658800"/>
          </a:xfrm>
        </p:grpSpPr>
        <p:grpSp>
          <p:nvGrpSpPr>
            <p:cNvPr id="43" name="Group 42">
              <a:extLst>
                <a:ext uri="{FF2B5EF4-FFF2-40B4-BE49-F238E27FC236}">
                  <a16:creationId xmlns:a16="http://schemas.microsoft.com/office/drawing/2014/main" id="{6AD15DBE-00D3-5B47-BA43-3A2F873E0273}"/>
                </a:ext>
              </a:extLst>
            </p:cNvPr>
            <p:cNvGrpSpPr/>
            <p:nvPr/>
          </p:nvGrpSpPr>
          <p:grpSpPr>
            <a:xfrm>
              <a:off x="3083725" y="1608704"/>
              <a:ext cx="658800" cy="658800"/>
              <a:chOff x="584200" y="3560884"/>
              <a:chExt cx="659875" cy="659875"/>
            </a:xfrm>
          </p:grpSpPr>
          <p:sp>
            <p:nvSpPr>
              <p:cNvPr id="45" name="Oval 44">
                <a:extLst>
                  <a:ext uri="{FF2B5EF4-FFF2-40B4-BE49-F238E27FC236}">
                    <a16:creationId xmlns:a16="http://schemas.microsoft.com/office/drawing/2014/main" id="{01541B86-E7B5-3F44-BB27-D08D3D1BD9B8}"/>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46" name="Oval 45">
                <a:extLst>
                  <a:ext uri="{FF2B5EF4-FFF2-40B4-BE49-F238E27FC236}">
                    <a16:creationId xmlns:a16="http://schemas.microsoft.com/office/drawing/2014/main" id="{F27331DF-C664-5440-823F-C8D9CD58F013}"/>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pic>
          <p:nvPicPr>
            <p:cNvPr id="8" name="Graphic 7">
              <a:extLst>
                <a:ext uri="{FF2B5EF4-FFF2-40B4-BE49-F238E27FC236}">
                  <a16:creationId xmlns:a16="http://schemas.microsoft.com/office/drawing/2014/main" id="{3A9FD471-B9F4-4314-9528-745B1CDD40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06770" y="1734905"/>
              <a:ext cx="419091" cy="419091"/>
            </a:xfrm>
            <a:prstGeom prst="rect">
              <a:avLst/>
            </a:prstGeom>
          </p:spPr>
        </p:pic>
      </p:grpSp>
      <p:grpSp>
        <p:nvGrpSpPr>
          <p:cNvPr id="52" name="Group 51">
            <a:extLst>
              <a:ext uri="{FF2B5EF4-FFF2-40B4-BE49-F238E27FC236}">
                <a16:creationId xmlns:a16="http://schemas.microsoft.com/office/drawing/2014/main" id="{045BCA51-234C-4A1E-80D2-29671CA2E34A}"/>
              </a:ext>
            </a:extLst>
          </p:cNvPr>
          <p:cNvGrpSpPr/>
          <p:nvPr/>
        </p:nvGrpSpPr>
        <p:grpSpPr>
          <a:xfrm>
            <a:off x="4912238" y="1941452"/>
            <a:ext cx="658800" cy="658800"/>
            <a:chOff x="5616943" y="1608704"/>
            <a:chExt cx="658800" cy="658800"/>
          </a:xfrm>
        </p:grpSpPr>
        <p:grpSp>
          <p:nvGrpSpPr>
            <p:cNvPr id="48" name="Group 47">
              <a:extLst>
                <a:ext uri="{FF2B5EF4-FFF2-40B4-BE49-F238E27FC236}">
                  <a16:creationId xmlns:a16="http://schemas.microsoft.com/office/drawing/2014/main" id="{10D59015-1A07-2644-8804-226C8225BC26}"/>
                </a:ext>
              </a:extLst>
            </p:cNvPr>
            <p:cNvGrpSpPr/>
            <p:nvPr/>
          </p:nvGrpSpPr>
          <p:grpSpPr>
            <a:xfrm>
              <a:off x="5616943" y="1608704"/>
              <a:ext cx="658800" cy="658800"/>
              <a:chOff x="584200" y="3560884"/>
              <a:chExt cx="659875" cy="659875"/>
            </a:xfrm>
          </p:grpSpPr>
          <p:sp>
            <p:nvSpPr>
              <p:cNvPr id="50" name="Oval 49">
                <a:extLst>
                  <a:ext uri="{FF2B5EF4-FFF2-40B4-BE49-F238E27FC236}">
                    <a16:creationId xmlns:a16="http://schemas.microsoft.com/office/drawing/2014/main" id="{176BBFD0-78FD-1948-B185-7A1649E6DC22}"/>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51" name="Oval 50">
                <a:extLst>
                  <a:ext uri="{FF2B5EF4-FFF2-40B4-BE49-F238E27FC236}">
                    <a16:creationId xmlns:a16="http://schemas.microsoft.com/office/drawing/2014/main" id="{3FD7BC45-52E9-E84E-B007-DE81962B92EF}"/>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pic>
          <p:nvPicPr>
            <p:cNvPr id="12" name="Graphic 11">
              <a:extLst>
                <a:ext uri="{FF2B5EF4-FFF2-40B4-BE49-F238E27FC236}">
                  <a16:creationId xmlns:a16="http://schemas.microsoft.com/office/drawing/2014/main" id="{F6BE5185-9A13-47B6-918E-BD279319C8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6420" y="1750744"/>
              <a:ext cx="331067" cy="331067"/>
            </a:xfrm>
            <a:prstGeom prst="rect">
              <a:avLst/>
            </a:prstGeom>
          </p:spPr>
        </p:pic>
      </p:grpSp>
      <p:grpSp>
        <p:nvGrpSpPr>
          <p:cNvPr id="26" name="Group 25">
            <a:extLst>
              <a:ext uri="{FF2B5EF4-FFF2-40B4-BE49-F238E27FC236}">
                <a16:creationId xmlns:a16="http://schemas.microsoft.com/office/drawing/2014/main" id="{BDF2F622-15A9-4498-87D4-A5D8ACA8E9BE}"/>
              </a:ext>
            </a:extLst>
          </p:cNvPr>
          <p:cNvGrpSpPr/>
          <p:nvPr/>
        </p:nvGrpSpPr>
        <p:grpSpPr>
          <a:xfrm>
            <a:off x="7280364" y="1941452"/>
            <a:ext cx="658800" cy="658800"/>
            <a:chOff x="7491361" y="1735930"/>
            <a:chExt cx="658800" cy="658800"/>
          </a:xfrm>
        </p:grpSpPr>
        <p:grpSp>
          <p:nvGrpSpPr>
            <p:cNvPr id="59" name="Group 58" descr="Icon location">
              <a:extLst>
                <a:ext uri="{FF2B5EF4-FFF2-40B4-BE49-F238E27FC236}">
                  <a16:creationId xmlns:a16="http://schemas.microsoft.com/office/drawing/2014/main" id="{80E0C68D-C8C0-4640-A581-FF69BA50F10C}"/>
                </a:ext>
              </a:extLst>
            </p:cNvPr>
            <p:cNvGrpSpPr/>
            <p:nvPr/>
          </p:nvGrpSpPr>
          <p:grpSpPr>
            <a:xfrm>
              <a:off x="7491361" y="1735930"/>
              <a:ext cx="658800" cy="658800"/>
              <a:chOff x="584200" y="3560884"/>
              <a:chExt cx="659875" cy="659875"/>
            </a:xfrm>
          </p:grpSpPr>
          <p:sp>
            <p:nvSpPr>
              <p:cNvPr id="61" name="Oval 60">
                <a:extLst>
                  <a:ext uri="{FF2B5EF4-FFF2-40B4-BE49-F238E27FC236}">
                    <a16:creationId xmlns:a16="http://schemas.microsoft.com/office/drawing/2014/main" id="{28E9E733-FCFE-D941-9900-36680F66CF91}"/>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62" name="Oval 61">
                <a:extLst>
                  <a:ext uri="{FF2B5EF4-FFF2-40B4-BE49-F238E27FC236}">
                    <a16:creationId xmlns:a16="http://schemas.microsoft.com/office/drawing/2014/main" id="{D28E4E3D-49C8-9F45-8B25-ECED2E4C175B}"/>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pic>
          <p:nvPicPr>
            <p:cNvPr id="16" name="Picture 15" descr="A picture containing text, clipart&#10;&#10;Description automatically generated">
              <a:extLst>
                <a:ext uri="{FF2B5EF4-FFF2-40B4-BE49-F238E27FC236}">
                  <a16:creationId xmlns:a16="http://schemas.microsoft.com/office/drawing/2014/main" id="{A7E6435D-ECFA-4261-B791-F589C0C4E038}"/>
                </a:ext>
              </a:extLst>
            </p:cNvPr>
            <p:cNvPicPr>
              <a:picLocks noChangeAspect="1"/>
            </p:cNvPicPr>
            <p:nvPr/>
          </p:nvPicPr>
          <p:blipFill>
            <a:blip r:embed="rId9"/>
            <a:stretch>
              <a:fillRect/>
            </a:stretch>
          </p:blipFill>
          <p:spPr>
            <a:xfrm>
              <a:off x="7567949" y="1812518"/>
              <a:ext cx="505621" cy="505621"/>
            </a:xfrm>
            <a:prstGeom prst="rect">
              <a:avLst/>
            </a:prstGeom>
          </p:spPr>
        </p:pic>
      </p:grpSp>
      <p:grpSp>
        <p:nvGrpSpPr>
          <p:cNvPr id="25" name="Group 24">
            <a:extLst>
              <a:ext uri="{FF2B5EF4-FFF2-40B4-BE49-F238E27FC236}">
                <a16:creationId xmlns:a16="http://schemas.microsoft.com/office/drawing/2014/main" id="{052A11AF-D5D6-44EA-B50F-E4D0FE1A7688}"/>
              </a:ext>
            </a:extLst>
          </p:cNvPr>
          <p:cNvGrpSpPr/>
          <p:nvPr/>
        </p:nvGrpSpPr>
        <p:grpSpPr>
          <a:xfrm>
            <a:off x="9675126" y="1941452"/>
            <a:ext cx="658800" cy="658800"/>
            <a:chOff x="9068941" y="4529663"/>
            <a:chExt cx="658800" cy="658800"/>
          </a:xfrm>
        </p:grpSpPr>
        <p:grpSp>
          <p:nvGrpSpPr>
            <p:cNvPr id="64" name="Group 63">
              <a:extLst>
                <a:ext uri="{FF2B5EF4-FFF2-40B4-BE49-F238E27FC236}">
                  <a16:creationId xmlns:a16="http://schemas.microsoft.com/office/drawing/2014/main" id="{AB3F4ACF-75D7-0E40-B2F5-33891F9CF75F}"/>
                </a:ext>
              </a:extLst>
            </p:cNvPr>
            <p:cNvGrpSpPr/>
            <p:nvPr/>
          </p:nvGrpSpPr>
          <p:grpSpPr>
            <a:xfrm>
              <a:off x="9068941" y="4529663"/>
              <a:ext cx="658800" cy="658800"/>
              <a:chOff x="584200" y="3560884"/>
              <a:chExt cx="659875" cy="659875"/>
            </a:xfrm>
          </p:grpSpPr>
          <p:sp>
            <p:nvSpPr>
              <p:cNvPr id="66" name="Oval 65">
                <a:extLst>
                  <a:ext uri="{FF2B5EF4-FFF2-40B4-BE49-F238E27FC236}">
                    <a16:creationId xmlns:a16="http://schemas.microsoft.com/office/drawing/2014/main" id="{8694164A-0490-384A-A5D3-EC78C1A50B98}"/>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67" name="Oval 66">
                <a:extLst>
                  <a:ext uri="{FF2B5EF4-FFF2-40B4-BE49-F238E27FC236}">
                    <a16:creationId xmlns:a16="http://schemas.microsoft.com/office/drawing/2014/main" id="{76AFBA81-4BBB-B94C-8C3F-5F8D985BBD28}"/>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pic>
          <p:nvPicPr>
            <p:cNvPr id="24" name="Picture 23" descr="Logo, icon&#10;&#10;Description automatically generated">
              <a:extLst>
                <a:ext uri="{FF2B5EF4-FFF2-40B4-BE49-F238E27FC236}">
                  <a16:creationId xmlns:a16="http://schemas.microsoft.com/office/drawing/2014/main" id="{50B91ED2-BD08-45EC-BC24-2D111E539489}"/>
                </a:ext>
              </a:extLst>
            </p:cNvPr>
            <p:cNvPicPr>
              <a:picLocks noChangeAspect="1"/>
            </p:cNvPicPr>
            <p:nvPr/>
          </p:nvPicPr>
          <p:blipFill>
            <a:blip r:embed="rId10"/>
            <a:stretch>
              <a:fillRect/>
            </a:stretch>
          </p:blipFill>
          <p:spPr>
            <a:xfrm>
              <a:off x="9143758" y="4604480"/>
              <a:ext cx="509164" cy="509164"/>
            </a:xfrm>
            <a:prstGeom prst="rect">
              <a:avLst/>
            </a:prstGeom>
          </p:spPr>
        </p:pic>
      </p:grpSp>
      <p:sp>
        <p:nvSpPr>
          <p:cNvPr id="78" name="Text Placeholder 2">
            <a:extLst>
              <a:ext uri="{FF2B5EF4-FFF2-40B4-BE49-F238E27FC236}">
                <a16:creationId xmlns:a16="http://schemas.microsoft.com/office/drawing/2014/main" id="{23C0A06E-E2AB-4C71-B5AF-5457EEA13C83}"/>
              </a:ext>
            </a:extLst>
          </p:cNvPr>
          <p:cNvSpPr txBox="1">
            <a:spLocks/>
          </p:cNvSpPr>
          <p:nvPr/>
        </p:nvSpPr>
        <p:spPr>
          <a:xfrm>
            <a:off x="719825"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a:t>Acquisition &amp; Storage</a:t>
            </a:r>
          </a:p>
        </p:txBody>
      </p:sp>
      <p:sp>
        <p:nvSpPr>
          <p:cNvPr id="84" name="Text Placeholder 2">
            <a:extLst>
              <a:ext uri="{FF2B5EF4-FFF2-40B4-BE49-F238E27FC236}">
                <a16:creationId xmlns:a16="http://schemas.microsoft.com/office/drawing/2014/main" id="{03B53A63-CDBE-4E8C-A9E0-FD1382295773}"/>
              </a:ext>
            </a:extLst>
          </p:cNvPr>
          <p:cNvSpPr txBox="1">
            <a:spLocks/>
          </p:cNvSpPr>
          <p:nvPr/>
        </p:nvSpPr>
        <p:spPr>
          <a:xfrm>
            <a:off x="3104603"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a:t>Modeling</a:t>
            </a:r>
          </a:p>
        </p:txBody>
      </p:sp>
      <p:sp>
        <p:nvSpPr>
          <p:cNvPr id="86" name="Text Placeholder 2">
            <a:extLst>
              <a:ext uri="{FF2B5EF4-FFF2-40B4-BE49-F238E27FC236}">
                <a16:creationId xmlns:a16="http://schemas.microsoft.com/office/drawing/2014/main" id="{FE33C653-049C-4928-9AD6-439F19F641C8}"/>
              </a:ext>
            </a:extLst>
          </p:cNvPr>
          <p:cNvSpPr txBox="1">
            <a:spLocks/>
          </p:cNvSpPr>
          <p:nvPr/>
        </p:nvSpPr>
        <p:spPr>
          <a:xfrm>
            <a:off x="5590981"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a:t>Pipelines</a:t>
            </a:r>
          </a:p>
        </p:txBody>
      </p:sp>
      <p:sp>
        <p:nvSpPr>
          <p:cNvPr id="88" name="Text Placeholder 2">
            <a:extLst>
              <a:ext uri="{FF2B5EF4-FFF2-40B4-BE49-F238E27FC236}">
                <a16:creationId xmlns:a16="http://schemas.microsoft.com/office/drawing/2014/main" id="{32602323-2C3D-44FF-8677-2749DC2B4EC8}"/>
              </a:ext>
            </a:extLst>
          </p:cNvPr>
          <p:cNvSpPr txBox="1">
            <a:spLocks/>
          </p:cNvSpPr>
          <p:nvPr/>
        </p:nvSpPr>
        <p:spPr>
          <a:xfrm>
            <a:off x="7898174"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a:t>Security &amp; Governance</a:t>
            </a:r>
          </a:p>
        </p:txBody>
      </p:sp>
      <p:sp>
        <p:nvSpPr>
          <p:cNvPr id="90" name="Text Placeholder 2">
            <a:extLst>
              <a:ext uri="{FF2B5EF4-FFF2-40B4-BE49-F238E27FC236}">
                <a16:creationId xmlns:a16="http://schemas.microsoft.com/office/drawing/2014/main" id="{4BD998E1-7DA6-42B0-B287-220AD365CEFE}"/>
              </a:ext>
            </a:extLst>
          </p:cNvPr>
          <p:cNvSpPr txBox="1">
            <a:spLocks/>
          </p:cNvSpPr>
          <p:nvPr/>
        </p:nvSpPr>
        <p:spPr>
          <a:xfrm>
            <a:off x="10418616"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a:t>Visualization</a:t>
            </a:r>
          </a:p>
        </p:txBody>
      </p:sp>
      <p:sp>
        <p:nvSpPr>
          <p:cNvPr id="97" name="Text Placeholder 3">
            <a:extLst>
              <a:ext uri="{FF2B5EF4-FFF2-40B4-BE49-F238E27FC236}">
                <a16:creationId xmlns:a16="http://schemas.microsoft.com/office/drawing/2014/main" id="{40CEE526-4FF4-4EDC-BBB5-67969D9FEC3D}"/>
              </a:ext>
            </a:extLst>
          </p:cNvPr>
          <p:cNvSpPr txBox="1">
            <a:spLocks/>
          </p:cNvSpPr>
          <p:nvPr/>
        </p:nvSpPr>
        <p:spPr>
          <a:xfrm>
            <a:off x="4810288" y="2760786"/>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Azure Data Factory</a:t>
            </a:r>
          </a:p>
          <a:p>
            <a:r>
              <a:rPr lang="en-US" sz="1400"/>
              <a:t>Synapse Pipelines</a:t>
            </a:r>
          </a:p>
          <a:p>
            <a:r>
              <a:rPr lang="en-US" sz="1400"/>
              <a:t>Power BI Dataflows</a:t>
            </a:r>
          </a:p>
          <a:p>
            <a:r>
              <a:rPr lang="en-US" sz="1400"/>
              <a:t>Azure Stream Analytics</a:t>
            </a:r>
          </a:p>
        </p:txBody>
      </p:sp>
      <p:sp>
        <p:nvSpPr>
          <p:cNvPr id="99" name="Text Placeholder 3">
            <a:extLst>
              <a:ext uri="{FF2B5EF4-FFF2-40B4-BE49-F238E27FC236}">
                <a16:creationId xmlns:a16="http://schemas.microsoft.com/office/drawing/2014/main" id="{7DD2EA85-E8A9-47A5-B7C5-028D5B3112EA}"/>
              </a:ext>
            </a:extLst>
          </p:cNvPr>
          <p:cNvSpPr txBox="1">
            <a:spLocks/>
          </p:cNvSpPr>
          <p:nvPr/>
        </p:nvSpPr>
        <p:spPr>
          <a:xfrm>
            <a:off x="2374710" y="2760787"/>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Data Lake Structure</a:t>
            </a:r>
          </a:p>
          <a:p>
            <a:r>
              <a:rPr lang="en-US" sz="1400"/>
              <a:t>Synapse Spark Pools</a:t>
            </a:r>
          </a:p>
          <a:p>
            <a:r>
              <a:rPr lang="en-US" sz="1400"/>
              <a:t>Synapse SQL Pools</a:t>
            </a:r>
          </a:p>
          <a:p>
            <a:r>
              <a:rPr lang="en-US" sz="1400"/>
              <a:t>Synapse Serverless SQL</a:t>
            </a:r>
          </a:p>
        </p:txBody>
      </p:sp>
      <p:sp>
        <p:nvSpPr>
          <p:cNvPr id="101" name="Text Placeholder 3">
            <a:extLst>
              <a:ext uri="{FF2B5EF4-FFF2-40B4-BE49-F238E27FC236}">
                <a16:creationId xmlns:a16="http://schemas.microsoft.com/office/drawing/2014/main" id="{FC336980-A9A9-4632-98DE-E9919F229628}"/>
              </a:ext>
            </a:extLst>
          </p:cNvPr>
          <p:cNvSpPr txBox="1">
            <a:spLocks/>
          </p:cNvSpPr>
          <p:nvPr/>
        </p:nvSpPr>
        <p:spPr>
          <a:xfrm>
            <a:off x="111853" y="2760786"/>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Azure Data Lake</a:t>
            </a:r>
          </a:p>
          <a:p>
            <a:r>
              <a:rPr lang="en-US" sz="1400"/>
              <a:t>Azure Cosmos DB</a:t>
            </a:r>
          </a:p>
          <a:p>
            <a:r>
              <a:rPr lang="en-US" sz="1400"/>
              <a:t>Azure Event Hubs</a:t>
            </a:r>
          </a:p>
          <a:p>
            <a:r>
              <a:rPr lang="en-US" sz="1400"/>
              <a:t>Synapse Link</a:t>
            </a:r>
          </a:p>
        </p:txBody>
      </p:sp>
      <p:sp>
        <p:nvSpPr>
          <p:cNvPr id="105" name="Text Placeholder 3">
            <a:extLst>
              <a:ext uri="{FF2B5EF4-FFF2-40B4-BE49-F238E27FC236}">
                <a16:creationId xmlns:a16="http://schemas.microsoft.com/office/drawing/2014/main" id="{D1CA5AAA-E135-4749-92C3-C20BA585F995}"/>
              </a:ext>
            </a:extLst>
          </p:cNvPr>
          <p:cNvSpPr txBox="1">
            <a:spLocks/>
          </p:cNvSpPr>
          <p:nvPr/>
        </p:nvSpPr>
        <p:spPr>
          <a:xfrm>
            <a:off x="7245866" y="2760786"/>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Auditing</a:t>
            </a:r>
          </a:p>
          <a:p>
            <a:r>
              <a:rPr lang="en-US" sz="1400"/>
              <a:t>Security</a:t>
            </a:r>
          </a:p>
          <a:p>
            <a:r>
              <a:rPr lang="en-US" sz="1400"/>
              <a:t>Azure purview</a:t>
            </a:r>
          </a:p>
        </p:txBody>
      </p:sp>
      <p:sp>
        <p:nvSpPr>
          <p:cNvPr id="107" name="Text Placeholder 3">
            <a:extLst>
              <a:ext uri="{FF2B5EF4-FFF2-40B4-BE49-F238E27FC236}">
                <a16:creationId xmlns:a16="http://schemas.microsoft.com/office/drawing/2014/main" id="{A8BDB2EA-FF5A-42E6-99D6-F3E1F0EC4288}"/>
              </a:ext>
            </a:extLst>
          </p:cNvPr>
          <p:cNvSpPr txBox="1">
            <a:spLocks/>
          </p:cNvSpPr>
          <p:nvPr/>
        </p:nvSpPr>
        <p:spPr>
          <a:xfrm>
            <a:off x="9579494" y="2760786"/>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Power BI</a:t>
            </a:r>
          </a:p>
          <a:p>
            <a:r>
              <a:rPr lang="en-US" sz="1400"/>
              <a:t>Paginated Reports</a:t>
            </a:r>
          </a:p>
          <a:p>
            <a:r>
              <a:rPr lang="en-US" sz="1400"/>
              <a:t>Power BI Embedded</a:t>
            </a:r>
          </a:p>
        </p:txBody>
      </p:sp>
    </p:spTree>
    <p:extLst>
      <p:ext uri="{BB962C8B-B14F-4D97-AF65-F5344CB8AC3E}">
        <p14:creationId xmlns:p14="http://schemas.microsoft.com/office/powerpoint/2010/main" val="322381232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1C5BF-2587-AA43-8D00-4B95D90A112D}"/>
              </a:ext>
            </a:extLst>
          </p:cNvPr>
          <p:cNvSpPr>
            <a:spLocks noGrp="1"/>
          </p:cNvSpPr>
          <p:nvPr>
            <p:ph type="title"/>
          </p:nvPr>
        </p:nvSpPr>
        <p:spPr/>
        <p:txBody>
          <a:bodyPr/>
          <a:lstStyle/>
          <a:p>
            <a:r>
              <a:rPr lang="en-US"/>
              <a:t>Industry Trends</a:t>
            </a:r>
          </a:p>
        </p:txBody>
      </p:sp>
      <p:sp>
        <p:nvSpPr>
          <p:cNvPr id="25" name="TextBox 24">
            <a:extLst>
              <a:ext uri="{FF2B5EF4-FFF2-40B4-BE49-F238E27FC236}">
                <a16:creationId xmlns:a16="http://schemas.microsoft.com/office/drawing/2014/main" id="{ACDDAA3C-B3ED-4F82-A1E9-99553E61F86D}"/>
              </a:ext>
            </a:extLst>
          </p:cNvPr>
          <p:cNvSpPr txBox="1"/>
          <p:nvPr/>
        </p:nvSpPr>
        <p:spPr>
          <a:xfrm>
            <a:off x="5262275" y="687039"/>
            <a:ext cx="5925468" cy="1107996"/>
          </a:xfrm>
          <a:prstGeom prst="rect">
            <a:avLst/>
          </a:prstGeom>
          <a:noFill/>
        </p:spPr>
        <p:txBody>
          <a:bodyPr wrap="none" lIns="0" tIns="0" rIns="0" bIns="0" rtlCol="0">
            <a:spAutoFit/>
          </a:bodyPr>
          <a:lstStyle>
            <a:defPPr>
              <a:defRPr lang="en-US"/>
            </a:defPPr>
            <a:lvl1pPr>
              <a:defRPr sz="6000" spc="-50">
                <a:gradFill>
                  <a:gsLst>
                    <a:gs pos="0">
                      <a:schemeClr val="tx1"/>
                    </a:gs>
                    <a:gs pos="100000">
                      <a:schemeClr val="tx1"/>
                    </a:gs>
                  </a:gsLst>
                </a:gradFill>
                <a:latin typeface="+mj-lt"/>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i="0" u="none" strike="noStrike" kern="1200" normalizeH="0" baseline="0" noProof="0">
                <a:solidFill>
                  <a:schemeClr val="tx1"/>
                </a:solidFill>
                <a:uLnTx/>
                <a:uFillTx/>
                <a:latin typeface="Segoe UI Semibold"/>
                <a:ea typeface="+mn-ea"/>
                <a:cs typeface="+mn-cs"/>
              </a:rPr>
              <a:t>Digital transformation</a:t>
            </a:r>
            <a:br>
              <a:rPr kumimoji="0" lang="en-US" sz="4000" i="0" u="none" strike="noStrike" kern="1200" normalizeH="0" baseline="0" noProof="0">
                <a:solidFill>
                  <a:schemeClr val="tx1"/>
                </a:solidFill>
                <a:uLnTx/>
                <a:uFillTx/>
                <a:latin typeface="Segoe UI Semibold"/>
                <a:ea typeface="+mn-ea"/>
                <a:cs typeface="+mn-cs"/>
              </a:rPr>
            </a:br>
            <a:r>
              <a:rPr kumimoji="0" lang="en-US" sz="4000" i="0" u="none" strike="noStrike" kern="1200" normalizeH="0" baseline="0" noProof="0">
                <a:solidFill>
                  <a:schemeClr val="tx1"/>
                </a:solidFill>
                <a:uLnTx/>
                <a:uFillTx/>
                <a:latin typeface="Segoe UI Semibold"/>
                <a:ea typeface="+mn-ea"/>
                <a:cs typeface="+mn-cs"/>
              </a:rPr>
              <a:t>is massively accelerating…</a:t>
            </a:r>
          </a:p>
        </p:txBody>
      </p:sp>
      <p:pic>
        <p:nvPicPr>
          <p:cNvPr id="27" name="Picture 11" descr="A picture containing person, indoor&#10;&#10;Description automatically generated">
            <a:extLst>
              <a:ext uri="{FF2B5EF4-FFF2-40B4-BE49-F238E27FC236}">
                <a16:creationId xmlns:a16="http://schemas.microsoft.com/office/drawing/2014/main" id="{243723C3-A22D-4EC8-863B-6ED51A7B5AEC}"/>
              </a:ext>
            </a:extLst>
          </p:cNvPr>
          <p:cNvPicPr>
            <a:picLocks noChangeAspect="1"/>
          </p:cNvPicPr>
          <p:nvPr/>
        </p:nvPicPr>
        <p:blipFill rotWithShape="1">
          <a:blip r:embed="rId3"/>
          <a:srcRect l="18669" r="18669" b="6006"/>
          <a:stretch/>
        </p:blipFill>
        <p:spPr>
          <a:xfrm>
            <a:off x="8736422" y="2450965"/>
            <a:ext cx="1143000" cy="1143000"/>
          </a:xfrm>
          <a:prstGeom prst="rect">
            <a:avLst/>
          </a:prstGeom>
          <a:ln>
            <a:solidFill>
              <a:schemeClr val="accent6">
                <a:lumMod val="75000"/>
                <a:alpha val="50000"/>
              </a:schemeClr>
            </a:solidFill>
          </a:ln>
        </p:spPr>
      </p:pic>
      <p:pic>
        <p:nvPicPr>
          <p:cNvPr id="29" name="Picture 15" descr="Map&#10;&#10;Description automatically generated">
            <a:extLst>
              <a:ext uri="{FF2B5EF4-FFF2-40B4-BE49-F238E27FC236}">
                <a16:creationId xmlns:a16="http://schemas.microsoft.com/office/drawing/2014/main" id="{505E9B45-DA2F-4F95-BEB6-608B53151303}"/>
              </a:ext>
            </a:extLst>
          </p:cNvPr>
          <p:cNvPicPr>
            <a:picLocks noChangeAspect="1"/>
          </p:cNvPicPr>
          <p:nvPr/>
        </p:nvPicPr>
        <p:blipFill rotWithShape="1">
          <a:blip r:embed="rId4"/>
          <a:srcRect l="419" r="37455"/>
          <a:stretch/>
        </p:blipFill>
        <p:spPr>
          <a:xfrm>
            <a:off x="8736422" y="4362686"/>
            <a:ext cx="1143000" cy="1143000"/>
          </a:xfrm>
          <a:prstGeom prst="rect">
            <a:avLst/>
          </a:prstGeom>
          <a:ln>
            <a:solidFill>
              <a:schemeClr val="accent6">
                <a:lumMod val="75000"/>
                <a:alpha val="50000"/>
              </a:schemeClr>
            </a:solidFill>
          </a:ln>
        </p:spPr>
      </p:pic>
      <p:pic>
        <p:nvPicPr>
          <p:cNvPr id="31" name="Picture 17" descr="A picture containing person, indoor&#10;&#10;Description automatically generated">
            <a:extLst>
              <a:ext uri="{FF2B5EF4-FFF2-40B4-BE49-F238E27FC236}">
                <a16:creationId xmlns:a16="http://schemas.microsoft.com/office/drawing/2014/main" id="{4E444EE3-4165-4E06-A53A-2BB0AEB12E07}"/>
              </a:ext>
            </a:extLst>
          </p:cNvPr>
          <p:cNvPicPr>
            <a:picLocks noChangeAspect="1"/>
          </p:cNvPicPr>
          <p:nvPr/>
        </p:nvPicPr>
        <p:blipFill rotWithShape="1">
          <a:blip r:embed="rId5"/>
          <a:srcRect l="21914" r="21914"/>
          <a:stretch/>
        </p:blipFill>
        <p:spPr>
          <a:xfrm>
            <a:off x="5262275" y="4362686"/>
            <a:ext cx="1143000" cy="1143000"/>
          </a:xfrm>
          <a:prstGeom prst="rect">
            <a:avLst/>
          </a:prstGeom>
          <a:ln>
            <a:solidFill>
              <a:schemeClr val="accent6">
                <a:lumMod val="75000"/>
                <a:alpha val="50000"/>
              </a:schemeClr>
            </a:solidFill>
          </a:ln>
        </p:spPr>
      </p:pic>
      <p:pic>
        <p:nvPicPr>
          <p:cNvPr id="33" name="Picture 12" descr="A picture containing text, computer, person, indoor&#10;&#10;Description automatically generated">
            <a:extLst>
              <a:ext uri="{FF2B5EF4-FFF2-40B4-BE49-F238E27FC236}">
                <a16:creationId xmlns:a16="http://schemas.microsoft.com/office/drawing/2014/main" id="{24ABDD67-B65D-4D99-A3D3-6553C14104BE}"/>
              </a:ext>
            </a:extLst>
          </p:cNvPr>
          <p:cNvPicPr>
            <a:picLocks noChangeAspect="1"/>
          </p:cNvPicPr>
          <p:nvPr/>
        </p:nvPicPr>
        <p:blipFill rotWithShape="1">
          <a:blip r:embed="rId6"/>
          <a:srcRect l="18750" r="18750"/>
          <a:stretch/>
        </p:blipFill>
        <p:spPr>
          <a:xfrm>
            <a:off x="5262275" y="2455421"/>
            <a:ext cx="1143000" cy="1143000"/>
          </a:xfrm>
          <a:prstGeom prst="rect">
            <a:avLst/>
          </a:prstGeom>
          <a:ln>
            <a:solidFill>
              <a:schemeClr val="accent6">
                <a:lumMod val="75000"/>
                <a:alpha val="50000"/>
              </a:schemeClr>
            </a:solidFill>
          </a:ln>
        </p:spPr>
      </p:pic>
      <p:sp>
        <p:nvSpPr>
          <p:cNvPr id="35" name="Rectangle 34">
            <a:extLst>
              <a:ext uri="{FF2B5EF4-FFF2-40B4-BE49-F238E27FC236}">
                <a16:creationId xmlns:a16="http://schemas.microsoft.com/office/drawing/2014/main" id="{2FBA9576-0CC9-4162-AD8B-29AE9C174B9A}"/>
              </a:ext>
            </a:extLst>
          </p:cNvPr>
          <p:cNvSpPr>
            <a:spLocks/>
          </p:cNvSpPr>
          <p:nvPr/>
        </p:nvSpPr>
        <p:spPr bwMode="auto">
          <a:xfrm>
            <a:off x="6613648" y="2652951"/>
            <a:ext cx="1590675" cy="60251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456565"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w="3175">
                  <a:noFill/>
                </a:ln>
                <a:effectLst/>
                <a:uLnTx/>
                <a:uFillTx/>
                <a:latin typeface="Segoe UI Semibold"/>
                <a:ea typeface="+mn-ea"/>
                <a:cs typeface="Segoe UI"/>
              </a:rPr>
              <a:t>Online sales</a:t>
            </a:r>
            <a:br>
              <a:rPr kumimoji="0" lang="en-US" sz="2000" b="0" i="0" u="none" strike="noStrike" kern="0" cap="none" spc="0" normalizeH="0" baseline="0" noProof="0">
                <a:ln w="3175">
                  <a:noFill/>
                </a:ln>
                <a:effectLst/>
                <a:uLnTx/>
                <a:uFillTx/>
                <a:latin typeface="Segoe UI Semibold"/>
                <a:ea typeface="+mn-ea"/>
                <a:cs typeface="Segoe UI"/>
              </a:rPr>
            </a:br>
            <a:r>
              <a:rPr kumimoji="0" lang="en-US" sz="2000" b="0" i="0" u="none" strike="noStrike" kern="0" cap="none" spc="0" normalizeH="0" baseline="0" noProof="0">
                <a:ln w="3175">
                  <a:noFill/>
                </a:ln>
                <a:effectLst/>
                <a:uLnTx/>
                <a:uFillTx/>
                <a:latin typeface="Segoe UI Semibold"/>
                <a:ea typeface="+mn-ea"/>
                <a:cs typeface="Segoe UI"/>
              </a:rPr>
              <a:t>supercharged</a:t>
            </a:r>
          </a:p>
        </p:txBody>
      </p:sp>
      <p:sp>
        <p:nvSpPr>
          <p:cNvPr id="37" name="Rectangle 36">
            <a:extLst>
              <a:ext uri="{FF2B5EF4-FFF2-40B4-BE49-F238E27FC236}">
                <a16:creationId xmlns:a16="http://schemas.microsoft.com/office/drawing/2014/main" id="{22ACF9DE-3C41-4FBE-82F8-A16F74A428E9}"/>
              </a:ext>
            </a:extLst>
          </p:cNvPr>
          <p:cNvSpPr>
            <a:spLocks/>
          </p:cNvSpPr>
          <p:nvPr/>
        </p:nvSpPr>
        <p:spPr bwMode="auto">
          <a:xfrm>
            <a:off x="10087795" y="2652951"/>
            <a:ext cx="1810518" cy="60251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456565"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w="3175">
                  <a:noFill/>
                </a:ln>
                <a:effectLst/>
                <a:uLnTx/>
                <a:uFillTx/>
                <a:latin typeface="Segoe UI Semibold"/>
                <a:ea typeface="+mn-ea"/>
                <a:cs typeface="Segoe UI"/>
              </a:rPr>
              <a:t>Multi-channel fulfillment</a:t>
            </a:r>
          </a:p>
        </p:txBody>
      </p:sp>
      <p:sp>
        <p:nvSpPr>
          <p:cNvPr id="39" name="Rectangle 38">
            <a:extLst>
              <a:ext uri="{FF2B5EF4-FFF2-40B4-BE49-F238E27FC236}">
                <a16:creationId xmlns:a16="http://schemas.microsoft.com/office/drawing/2014/main" id="{C7001821-A423-4526-BE07-EDB79CE034A7}"/>
              </a:ext>
            </a:extLst>
          </p:cNvPr>
          <p:cNvSpPr>
            <a:spLocks/>
          </p:cNvSpPr>
          <p:nvPr/>
        </p:nvSpPr>
        <p:spPr bwMode="auto">
          <a:xfrm>
            <a:off x="6613648" y="4632929"/>
            <a:ext cx="1590675" cy="60251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456565"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w="3175">
                  <a:noFill/>
                </a:ln>
                <a:effectLst/>
                <a:uLnTx/>
                <a:uFillTx/>
                <a:latin typeface="Segoe UI Semibold"/>
                <a:ea typeface="+mn-ea"/>
                <a:cs typeface="Segoe UI"/>
              </a:rPr>
              <a:t>Remote everything</a:t>
            </a:r>
          </a:p>
        </p:txBody>
      </p:sp>
      <p:sp>
        <p:nvSpPr>
          <p:cNvPr id="41" name="Rectangle 40">
            <a:extLst>
              <a:ext uri="{FF2B5EF4-FFF2-40B4-BE49-F238E27FC236}">
                <a16:creationId xmlns:a16="http://schemas.microsoft.com/office/drawing/2014/main" id="{781F5651-6C3F-43A5-AC80-B820A4D8FB7C}"/>
              </a:ext>
            </a:extLst>
          </p:cNvPr>
          <p:cNvSpPr>
            <a:spLocks/>
          </p:cNvSpPr>
          <p:nvPr/>
        </p:nvSpPr>
        <p:spPr bwMode="auto">
          <a:xfrm>
            <a:off x="10087795" y="4632929"/>
            <a:ext cx="1590675" cy="60251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456565"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w="3175">
                  <a:noFill/>
                </a:ln>
                <a:effectLst/>
                <a:uLnTx/>
                <a:uFillTx/>
                <a:latin typeface="Segoe UI Semibold"/>
                <a:ea typeface="+mn-ea"/>
                <a:cs typeface="Segoe UI"/>
              </a:rPr>
              <a:t>Data</a:t>
            </a:r>
            <a:br>
              <a:rPr kumimoji="0" lang="en-US" sz="2000" b="0" i="0" u="none" strike="noStrike" kern="0" cap="none" spc="0" normalizeH="0" baseline="0" noProof="0">
                <a:ln w="3175">
                  <a:noFill/>
                </a:ln>
                <a:effectLst/>
                <a:uLnTx/>
                <a:uFillTx/>
                <a:latin typeface="Segoe UI Semibold"/>
                <a:ea typeface="+mn-ea"/>
                <a:cs typeface="Segoe UI"/>
              </a:rPr>
            </a:br>
            <a:r>
              <a:rPr kumimoji="0" lang="en-US" sz="2000" b="0" i="0" u="none" strike="noStrike" kern="0" cap="none" spc="0" normalizeH="0" baseline="0" noProof="0">
                <a:ln w="3175">
                  <a:noFill/>
                </a:ln>
                <a:effectLst/>
                <a:uLnTx/>
                <a:uFillTx/>
                <a:latin typeface="Segoe UI Semibold"/>
                <a:ea typeface="+mn-ea"/>
                <a:cs typeface="Segoe UI"/>
              </a:rPr>
              <a:t>driven</a:t>
            </a:r>
          </a:p>
        </p:txBody>
      </p:sp>
    </p:spTree>
    <p:extLst>
      <p:ext uri="{BB962C8B-B14F-4D97-AF65-F5344CB8AC3E}">
        <p14:creationId xmlns:p14="http://schemas.microsoft.com/office/powerpoint/2010/main" val="143394118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1040CEB-681C-4C45-820B-9DB986A8C72D}"/>
              </a:ext>
            </a:extLst>
          </p:cNvPr>
          <p:cNvSpPr/>
          <p:nvPr/>
        </p:nvSpPr>
        <p:spPr bwMode="auto">
          <a:xfrm>
            <a:off x="6553200" y="2964042"/>
            <a:ext cx="4057486" cy="3107094"/>
          </a:xfrm>
          <a:prstGeom prst="rect">
            <a:avLst/>
          </a:prstGeom>
          <a:solidFill>
            <a:schemeClr val="bg1">
              <a:lumMod val="95000"/>
            </a:schemeClr>
          </a:solidFill>
          <a:ln>
            <a:noFill/>
            <a:headEnd type="none" w="med" len="med"/>
            <a:tailEnd type="none" w="med" len="med"/>
          </a:ln>
          <a:effectLst>
            <a:outerShdw blurRad="228600" dist="88900" dir="5400000" sx="103000" sy="103000" algn="ctr" rotWithShape="0">
              <a:schemeClr val="bg1">
                <a:lumMod val="85000"/>
                <a:alpha val="8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Rectangle 2">
            <a:extLst>
              <a:ext uri="{FF2B5EF4-FFF2-40B4-BE49-F238E27FC236}">
                <a16:creationId xmlns:a16="http://schemas.microsoft.com/office/drawing/2014/main" id="{2C535923-F88B-9141-BDAB-C440B5F98EFB}"/>
              </a:ext>
            </a:extLst>
          </p:cNvPr>
          <p:cNvSpPr/>
          <p:nvPr/>
        </p:nvSpPr>
        <p:spPr bwMode="auto">
          <a:xfrm>
            <a:off x="1581314" y="2964042"/>
            <a:ext cx="4057486" cy="3107094"/>
          </a:xfrm>
          <a:prstGeom prst="rect">
            <a:avLst/>
          </a:prstGeom>
          <a:solidFill>
            <a:schemeClr val="bg1">
              <a:lumMod val="95000"/>
            </a:schemeClr>
          </a:solidFill>
          <a:ln>
            <a:noFill/>
            <a:headEnd type="none" w="med" len="med"/>
            <a:tailEnd type="none" w="med" len="med"/>
          </a:ln>
          <a:effectLst>
            <a:outerShdw blurRad="228600" dist="88900" dir="5400000" sx="103000" sy="103000" algn="ctr" rotWithShape="0">
              <a:schemeClr val="bg1">
                <a:lumMod val="85000"/>
                <a:alpha val="8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TextBox 9">
            <a:extLst>
              <a:ext uri="{FF2B5EF4-FFF2-40B4-BE49-F238E27FC236}">
                <a16:creationId xmlns:a16="http://schemas.microsoft.com/office/drawing/2014/main" id="{69B24F33-0EDF-476A-8898-303290C186CD}"/>
              </a:ext>
            </a:extLst>
          </p:cNvPr>
          <p:cNvSpPr txBox="1"/>
          <p:nvPr/>
        </p:nvSpPr>
        <p:spPr>
          <a:xfrm>
            <a:off x="2077530" y="3361888"/>
            <a:ext cx="3065054" cy="2311402"/>
          </a:xfrm>
          <a:prstGeom prst="rect">
            <a:avLst/>
          </a:prstGeom>
          <a:noFill/>
        </p:spPr>
        <p:txBody>
          <a:bodyPr wrap="square" lIns="182880" tIns="146304" rIns="182880" bIns="146304"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6600" b="1"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80%</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report struggling to become mature users of data</a:t>
            </a:r>
            <a:r>
              <a:rPr lang="en-US" sz="2000">
                <a:gradFill>
                  <a:gsLst>
                    <a:gs pos="2917">
                      <a:prstClr val="black"/>
                    </a:gs>
                    <a:gs pos="30000">
                      <a:prstClr val="black"/>
                    </a:gs>
                  </a:gsLst>
                  <a:lin ang="5400000" scaled="0"/>
                </a:gradFill>
                <a:latin typeface="Segoe UI"/>
              </a:rPr>
              <a:t>*</a:t>
            </a:r>
            <a:endParaRPr lang="en-US" sz="2000" b="0" i="0" u="none" strike="noStrike" kern="1200" cap="none" spc="0" normalizeH="0" baseline="0" noProof="0">
              <a:ln>
                <a:noFill/>
              </a:ln>
              <a:gradFill>
                <a:gsLst>
                  <a:gs pos="2917">
                    <a:prstClr val="black"/>
                  </a:gs>
                  <a:gs pos="30000">
                    <a:prstClr val="black"/>
                  </a:gs>
                </a:gsLst>
                <a:lin ang="5400000" scaled="0"/>
              </a:gradFill>
              <a:effectLst/>
              <a:uLnTx/>
              <a:uFillTx/>
              <a:latin typeface="Segoe UI"/>
              <a:cs typeface="Segoe UI"/>
            </a:endParaRPr>
          </a:p>
        </p:txBody>
      </p:sp>
      <p:sp>
        <p:nvSpPr>
          <p:cNvPr id="11" name="TextBox 10">
            <a:extLst>
              <a:ext uri="{FF2B5EF4-FFF2-40B4-BE49-F238E27FC236}">
                <a16:creationId xmlns:a16="http://schemas.microsoft.com/office/drawing/2014/main" id="{663C318F-E522-4EA9-B6AE-829211692CEF}"/>
              </a:ext>
            </a:extLst>
          </p:cNvPr>
          <p:cNvSpPr txBox="1"/>
          <p:nvPr/>
        </p:nvSpPr>
        <p:spPr>
          <a:xfrm>
            <a:off x="6258965" y="3361888"/>
            <a:ext cx="4653678" cy="2311402"/>
          </a:xfrm>
          <a:prstGeom prst="rect">
            <a:avLst/>
          </a:prstGeom>
          <a:noFill/>
        </p:spPr>
        <p:txBody>
          <a:bodyPr wrap="square" lIns="182880" tIns="146304" rIns="182880" bIns="146304"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6600" b="1"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55%</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report data silos and data management difficulties as roadblocks</a:t>
            </a:r>
            <a:r>
              <a:rPr lang="en-US" sz="2000">
                <a:gradFill>
                  <a:gsLst>
                    <a:gs pos="2917">
                      <a:prstClr val="black"/>
                    </a:gs>
                    <a:gs pos="30000">
                      <a:prstClr val="black"/>
                    </a:gs>
                  </a:gsLst>
                  <a:lin ang="5400000" scaled="0"/>
                </a:gradFill>
                <a:latin typeface="Segoe UI"/>
              </a:rPr>
              <a:t>*</a:t>
            </a:r>
            <a:endParaRPr lang="en-US" sz="2000" b="0" i="0" u="none" strike="noStrike" kern="1200" cap="none" spc="0" normalizeH="0" baseline="0" noProof="0">
              <a:ln>
                <a:noFill/>
              </a:ln>
              <a:gradFill>
                <a:gsLst>
                  <a:gs pos="2917">
                    <a:prstClr val="black"/>
                  </a:gs>
                  <a:gs pos="30000">
                    <a:prstClr val="black"/>
                  </a:gs>
                </a:gsLst>
                <a:lin ang="5400000" scaled="0"/>
              </a:gradFill>
              <a:effectLst/>
              <a:uLnTx/>
              <a:uFillTx/>
              <a:latin typeface="Segoe UI"/>
              <a:cs typeface="Segoe UI"/>
            </a:endParaRPr>
          </a:p>
        </p:txBody>
      </p:sp>
      <p:sp>
        <p:nvSpPr>
          <p:cNvPr id="6" name="Title 1">
            <a:extLst>
              <a:ext uri="{FF2B5EF4-FFF2-40B4-BE49-F238E27FC236}">
                <a16:creationId xmlns:a16="http://schemas.microsoft.com/office/drawing/2014/main" id="{0A3BD431-8FDC-6941-B79E-9EA2D1DA7A7E}"/>
              </a:ext>
            </a:extLst>
          </p:cNvPr>
          <p:cNvSpPr txBox="1">
            <a:spLocks/>
          </p:cNvSpPr>
          <p:nvPr/>
        </p:nvSpPr>
        <p:spPr>
          <a:xfrm>
            <a:off x="586740" y="457200"/>
            <a:ext cx="11018520" cy="2357552"/>
          </a:xfrm>
          <a:prstGeom prst="rect">
            <a:avLst/>
          </a:prstGeom>
        </p:spPr>
        <p:txBody>
          <a:bodyPr anchor="t"/>
          <a:lstStyle>
            <a:lvl1pPr algn="l" defTabSz="914367" rtl="0" eaLnBrk="1" latinLnBrk="0" hangingPunct="1">
              <a:lnSpc>
                <a:spcPct val="90000"/>
              </a:lnSpc>
              <a:spcBef>
                <a:spcPct val="0"/>
              </a:spcBef>
              <a:buNone/>
              <a:defRPr lang="en-US" sz="3200" b="0" kern="1200" cap="none" spc="0" baseline="0" dirty="0" smtClean="0">
                <a:ln w="3175">
                  <a:noFill/>
                </a:ln>
                <a:solidFill>
                  <a:srgbClr val="000000"/>
                </a:solidFill>
                <a:effectLst/>
                <a:latin typeface="+mj-lt"/>
                <a:ea typeface="+mn-ea"/>
                <a:cs typeface="Segoe UI" pitchFamily="34" charset="0"/>
              </a:defRPr>
            </a:lvl1pPr>
          </a:lstStyle>
          <a:p>
            <a:pPr marL="0" marR="0" lvl="0" indent="0" algn="ctr" defTabSz="914367"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w="3175">
                  <a:noFill/>
                </a:ln>
                <a:solidFill>
                  <a:srgbClr val="000000"/>
                </a:solidFill>
                <a:effectLst/>
                <a:uLnTx/>
                <a:uFillTx/>
                <a:latin typeface="Segoe UI Semibold"/>
                <a:ea typeface="+mn-ea"/>
                <a:cs typeface="Segoe UI"/>
              </a:rPr>
              <a:t>Analytics &amp; </a:t>
            </a:r>
            <a:r>
              <a:rPr lang="en-US" sz="4800">
                <a:latin typeface="Segoe UI Semibold"/>
                <a:cs typeface="Segoe UI"/>
              </a:rPr>
              <a:t>AI</a:t>
            </a:r>
            <a:r>
              <a:rPr kumimoji="0" lang="en-US" sz="4800" b="0" i="0" u="none" strike="noStrike" kern="1200" cap="none" spc="0" normalizeH="0" baseline="0" noProof="0">
                <a:ln w="3175">
                  <a:noFill/>
                </a:ln>
                <a:solidFill>
                  <a:srgbClr val="000000"/>
                </a:solidFill>
                <a:effectLst/>
                <a:uLnTx/>
                <a:uFillTx/>
                <a:latin typeface="Segoe UI Semibold"/>
                <a:ea typeface="+mn-ea"/>
                <a:cs typeface="Segoe UI"/>
              </a:rPr>
              <a:t> is the #1 investment for business leaders, however they struggle to maximize ROI</a:t>
            </a:r>
          </a:p>
          <a:p>
            <a:pPr marL="0" marR="0" lvl="0" indent="0" algn="ctr" defTabSz="914367" rtl="0" eaLnBrk="1" fontAlgn="auto" latinLnBrk="0" hangingPunct="1">
              <a:lnSpc>
                <a:spcPct val="90000"/>
              </a:lnSpc>
              <a:spcBef>
                <a:spcPct val="0"/>
              </a:spcBef>
              <a:spcAft>
                <a:spcPts val="0"/>
              </a:spcAft>
              <a:buClrTx/>
              <a:buSzTx/>
              <a:buFontTx/>
              <a:buNone/>
              <a:tabLst/>
              <a:defRPr/>
            </a:pPr>
            <a:endParaRPr kumimoji="0" lang="en-US" sz="4800" b="0" i="0" u="none" strike="noStrike" kern="1200" cap="none" spc="0" normalizeH="0" baseline="0" noProof="0">
              <a:ln w="3175">
                <a:noFill/>
              </a:ln>
              <a:solidFill>
                <a:srgbClr val="000000"/>
              </a:solidFill>
              <a:effectLst/>
              <a:uLnTx/>
              <a:uFillTx/>
              <a:latin typeface="Segoe UI Semibold"/>
              <a:ea typeface="+mn-ea"/>
              <a:cs typeface="Segoe UI" pitchFamily="34" charset="0"/>
            </a:endParaRPr>
          </a:p>
        </p:txBody>
      </p:sp>
      <p:sp>
        <p:nvSpPr>
          <p:cNvPr id="2" name="TextBox 1">
            <a:extLst>
              <a:ext uri="{FF2B5EF4-FFF2-40B4-BE49-F238E27FC236}">
                <a16:creationId xmlns:a16="http://schemas.microsoft.com/office/drawing/2014/main" id="{09A57B79-8C55-4DE0-BD81-DEEAC9A1B460}"/>
              </a:ext>
            </a:extLst>
          </p:cNvPr>
          <p:cNvSpPr txBox="1"/>
          <p:nvPr/>
        </p:nvSpPr>
        <p:spPr>
          <a:xfrm>
            <a:off x="77372" y="6421902"/>
            <a:ext cx="8335791" cy="420115"/>
          </a:xfrm>
          <a:prstGeom prst="rect">
            <a:avLst/>
          </a:prstGeom>
          <a:noFill/>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a:lnSpc>
                <a:spcPct val="90000"/>
              </a:lnSpc>
              <a:spcAft>
                <a:spcPts val="600"/>
              </a:spcAft>
            </a:pPr>
            <a:r>
              <a:rPr lang="en-US" sz="900" i="1">
                <a:solidFill>
                  <a:schemeClr val="accent3">
                    <a:lumMod val="60000"/>
                    <a:lumOff val="40000"/>
                  </a:schemeClr>
                </a:solidFill>
              </a:rPr>
              <a:t>* Harvard Business Review (2019), Understanding why analytics strategies fall short for some, but not for others</a:t>
            </a:r>
            <a:endParaRPr lang="en-US" sz="900" i="1">
              <a:solidFill>
                <a:schemeClr val="accent3">
                  <a:lumMod val="60000"/>
                  <a:lumOff val="40000"/>
                </a:schemeClr>
              </a:solidFill>
              <a:cs typeface="Segoe UI"/>
            </a:endParaRPr>
          </a:p>
        </p:txBody>
      </p:sp>
    </p:spTree>
    <p:extLst>
      <p:ext uri="{BB962C8B-B14F-4D97-AF65-F5344CB8AC3E}">
        <p14:creationId xmlns:p14="http://schemas.microsoft.com/office/powerpoint/2010/main" val="65739374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1C5BF-2587-AA43-8D00-4B95D90A112D}"/>
              </a:ext>
            </a:extLst>
          </p:cNvPr>
          <p:cNvSpPr>
            <a:spLocks noGrp="1"/>
          </p:cNvSpPr>
          <p:nvPr>
            <p:ph type="title"/>
          </p:nvPr>
        </p:nvSpPr>
        <p:spPr/>
        <p:txBody>
          <a:bodyPr/>
          <a:lstStyle/>
          <a:p>
            <a:r>
              <a:rPr lang="en-US"/>
              <a:t>Today’s data Realities</a:t>
            </a:r>
          </a:p>
        </p:txBody>
      </p:sp>
      <p:grpSp>
        <p:nvGrpSpPr>
          <p:cNvPr id="13" name="Group 12" descr="cloud and data">
            <a:extLst>
              <a:ext uri="{FF2B5EF4-FFF2-40B4-BE49-F238E27FC236}">
                <a16:creationId xmlns:a16="http://schemas.microsoft.com/office/drawing/2014/main" id="{6F31AFC4-917F-47B9-8830-2912E2A68430}"/>
              </a:ext>
            </a:extLst>
          </p:cNvPr>
          <p:cNvGrpSpPr/>
          <p:nvPr/>
        </p:nvGrpSpPr>
        <p:grpSpPr>
          <a:xfrm>
            <a:off x="1097716" y="2417028"/>
            <a:ext cx="565998" cy="471844"/>
            <a:chOff x="1633114" y="3108967"/>
            <a:chExt cx="558134" cy="465289"/>
          </a:xfrm>
        </p:grpSpPr>
        <p:grpSp>
          <p:nvGrpSpPr>
            <p:cNvPr id="14" name="dev testing" descr="dev testing">
              <a:extLst>
                <a:ext uri="{FF2B5EF4-FFF2-40B4-BE49-F238E27FC236}">
                  <a16:creationId xmlns:a16="http://schemas.microsoft.com/office/drawing/2014/main" id="{76908F23-6367-4BD2-9821-DEEC02DB5868}"/>
                </a:ext>
              </a:extLst>
            </p:cNvPr>
            <p:cNvGrpSpPr>
              <a:grpSpLocks noChangeAspect="1"/>
            </p:cNvGrpSpPr>
            <p:nvPr/>
          </p:nvGrpSpPr>
          <p:grpSpPr bwMode="auto">
            <a:xfrm>
              <a:off x="1633114" y="3108967"/>
              <a:ext cx="415925" cy="369887"/>
              <a:chOff x="448" y="809"/>
              <a:chExt cx="262" cy="233"/>
            </a:xfrm>
          </p:grpSpPr>
          <p:sp>
            <p:nvSpPr>
              <p:cNvPr id="21" name="AutoShape 3">
                <a:extLst>
                  <a:ext uri="{FF2B5EF4-FFF2-40B4-BE49-F238E27FC236}">
                    <a16:creationId xmlns:a16="http://schemas.microsoft.com/office/drawing/2014/main" id="{FA29F5A0-B80E-4349-9DB6-62FE32238F50}"/>
                  </a:ext>
                </a:extLst>
              </p:cNvPr>
              <p:cNvSpPr>
                <a:spLocks noChangeAspect="1" noChangeArrowheads="1" noTextEdit="1"/>
              </p:cNvSpPr>
              <p:nvPr/>
            </p:nvSpPr>
            <p:spPr bwMode="auto">
              <a:xfrm>
                <a:off x="448" y="809"/>
                <a:ext cx="26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Rectangle 5">
                <a:extLst>
                  <a:ext uri="{FF2B5EF4-FFF2-40B4-BE49-F238E27FC236}">
                    <a16:creationId xmlns:a16="http://schemas.microsoft.com/office/drawing/2014/main" id="{4BA117AA-377B-4D4D-9201-3F21A7A7AC09}"/>
                  </a:ext>
                </a:extLst>
              </p:cNvPr>
              <p:cNvSpPr>
                <a:spLocks noChangeArrowheads="1"/>
              </p:cNvSpPr>
              <p:nvPr/>
            </p:nvSpPr>
            <p:spPr bwMode="auto">
              <a:xfrm>
                <a:off x="448" y="988"/>
                <a:ext cx="55" cy="55"/>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 name="Rectangle 6">
                <a:extLst>
                  <a:ext uri="{FF2B5EF4-FFF2-40B4-BE49-F238E27FC236}">
                    <a16:creationId xmlns:a16="http://schemas.microsoft.com/office/drawing/2014/main" id="{7BB76FC3-FC40-4428-A627-EFD6763D9507}"/>
                  </a:ext>
                </a:extLst>
              </p:cNvPr>
              <p:cNvSpPr>
                <a:spLocks noChangeArrowheads="1"/>
              </p:cNvSpPr>
              <p:nvPr/>
            </p:nvSpPr>
            <p:spPr bwMode="auto">
              <a:xfrm>
                <a:off x="517" y="988"/>
                <a:ext cx="54" cy="55"/>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 name="Rectangle 7">
                <a:extLst>
                  <a:ext uri="{FF2B5EF4-FFF2-40B4-BE49-F238E27FC236}">
                    <a16:creationId xmlns:a16="http://schemas.microsoft.com/office/drawing/2014/main" id="{AC5123BC-F995-4AAA-98B8-53AF46FBF394}"/>
                  </a:ext>
                </a:extLst>
              </p:cNvPr>
              <p:cNvSpPr>
                <a:spLocks noChangeArrowheads="1"/>
              </p:cNvSpPr>
              <p:nvPr/>
            </p:nvSpPr>
            <p:spPr bwMode="auto">
              <a:xfrm>
                <a:off x="586" y="988"/>
                <a:ext cx="55" cy="55"/>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6" name="Rectangle 8">
                <a:extLst>
                  <a:ext uri="{FF2B5EF4-FFF2-40B4-BE49-F238E27FC236}">
                    <a16:creationId xmlns:a16="http://schemas.microsoft.com/office/drawing/2014/main" id="{580629CE-E0B3-4F07-B885-34CBB5722000}"/>
                  </a:ext>
                </a:extLst>
              </p:cNvPr>
              <p:cNvSpPr>
                <a:spLocks noChangeArrowheads="1"/>
              </p:cNvSpPr>
              <p:nvPr/>
            </p:nvSpPr>
            <p:spPr bwMode="auto">
              <a:xfrm>
                <a:off x="654" y="988"/>
                <a:ext cx="55" cy="55"/>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 name="Rectangle 9">
                <a:extLst>
                  <a:ext uri="{FF2B5EF4-FFF2-40B4-BE49-F238E27FC236}">
                    <a16:creationId xmlns:a16="http://schemas.microsoft.com/office/drawing/2014/main" id="{C3156EF7-9D1F-4AF2-AC1D-B7DAE721733F}"/>
                  </a:ext>
                </a:extLst>
              </p:cNvPr>
              <p:cNvSpPr>
                <a:spLocks noChangeArrowheads="1"/>
              </p:cNvSpPr>
              <p:nvPr/>
            </p:nvSpPr>
            <p:spPr bwMode="auto">
              <a:xfrm>
                <a:off x="448" y="919"/>
                <a:ext cx="55" cy="5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0" name="Rectangle 10">
                <a:extLst>
                  <a:ext uri="{FF2B5EF4-FFF2-40B4-BE49-F238E27FC236}">
                    <a16:creationId xmlns:a16="http://schemas.microsoft.com/office/drawing/2014/main" id="{9E3F940A-BEB1-4203-AB9E-7F691BB3BEB7}"/>
                  </a:ext>
                </a:extLst>
              </p:cNvPr>
              <p:cNvSpPr>
                <a:spLocks noChangeArrowheads="1"/>
              </p:cNvSpPr>
              <p:nvPr/>
            </p:nvSpPr>
            <p:spPr bwMode="auto">
              <a:xfrm>
                <a:off x="517" y="919"/>
                <a:ext cx="54" cy="5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 name="Rectangle 11">
                <a:extLst>
                  <a:ext uri="{FF2B5EF4-FFF2-40B4-BE49-F238E27FC236}">
                    <a16:creationId xmlns:a16="http://schemas.microsoft.com/office/drawing/2014/main" id="{F45B4617-B67B-46B7-B8E4-311F7B0EDA6C}"/>
                  </a:ext>
                </a:extLst>
              </p:cNvPr>
              <p:cNvSpPr>
                <a:spLocks noChangeArrowheads="1"/>
              </p:cNvSpPr>
              <p:nvPr/>
            </p:nvSpPr>
            <p:spPr bwMode="auto">
              <a:xfrm>
                <a:off x="586" y="919"/>
                <a:ext cx="55" cy="5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4" name="Rectangle 12">
                <a:extLst>
                  <a:ext uri="{FF2B5EF4-FFF2-40B4-BE49-F238E27FC236}">
                    <a16:creationId xmlns:a16="http://schemas.microsoft.com/office/drawing/2014/main" id="{4E3F2D84-6D0B-4521-841B-9CD8573553EB}"/>
                  </a:ext>
                </a:extLst>
              </p:cNvPr>
              <p:cNvSpPr>
                <a:spLocks noChangeArrowheads="1"/>
              </p:cNvSpPr>
              <p:nvPr/>
            </p:nvSpPr>
            <p:spPr bwMode="auto">
              <a:xfrm>
                <a:off x="654" y="919"/>
                <a:ext cx="55" cy="5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6" name="Rectangle 13">
                <a:extLst>
                  <a:ext uri="{FF2B5EF4-FFF2-40B4-BE49-F238E27FC236}">
                    <a16:creationId xmlns:a16="http://schemas.microsoft.com/office/drawing/2014/main" id="{8DF61B8E-588E-4F9E-814F-21F186D56CDA}"/>
                  </a:ext>
                </a:extLst>
              </p:cNvPr>
              <p:cNvSpPr>
                <a:spLocks noChangeArrowheads="1"/>
              </p:cNvSpPr>
              <p:nvPr/>
            </p:nvSpPr>
            <p:spPr bwMode="auto">
              <a:xfrm>
                <a:off x="517" y="823"/>
                <a:ext cx="54" cy="5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8" name="Rectangle 14">
                <a:extLst>
                  <a:ext uri="{FF2B5EF4-FFF2-40B4-BE49-F238E27FC236}">
                    <a16:creationId xmlns:a16="http://schemas.microsoft.com/office/drawing/2014/main" id="{B1AABA1F-C2D0-4639-9830-DF79BECB6C5E}"/>
                  </a:ext>
                </a:extLst>
              </p:cNvPr>
              <p:cNvSpPr>
                <a:spLocks noChangeArrowheads="1"/>
              </p:cNvSpPr>
              <p:nvPr/>
            </p:nvSpPr>
            <p:spPr bwMode="auto">
              <a:xfrm>
                <a:off x="448" y="808"/>
                <a:ext cx="55" cy="56"/>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0" name="Rectangle 15">
                <a:extLst>
                  <a:ext uri="{FF2B5EF4-FFF2-40B4-BE49-F238E27FC236}">
                    <a16:creationId xmlns:a16="http://schemas.microsoft.com/office/drawing/2014/main" id="{88A93C43-610C-4521-85FE-F95836D76A49}"/>
                  </a:ext>
                </a:extLst>
              </p:cNvPr>
              <p:cNvSpPr>
                <a:spLocks noChangeArrowheads="1"/>
              </p:cNvSpPr>
              <p:nvPr/>
            </p:nvSpPr>
            <p:spPr bwMode="auto">
              <a:xfrm>
                <a:off x="586" y="836"/>
                <a:ext cx="55" cy="5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2" name="Rectangle 16">
                <a:extLst>
                  <a:ext uri="{FF2B5EF4-FFF2-40B4-BE49-F238E27FC236}">
                    <a16:creationId xmlns:a16="http://schemas.microsoft.com/office/drawing/2014/main" id="{B635FC5A-56BD-4594-9F2D-87EC85E2F2BA}"/>
                  </a:ext>
                </a:extLst>
              </p:cNvPr>
              <p:cNvSpPr>
                <a:spLocks noChangeArrowheads="1"/>
              </p:cNvSpPr>
              <p:nvPr/>
            </p:nvSpPr>
            <p:spPr bwMode="auto">
              <a:xfrm>
                <a:off x="654" y="850"/>
                <a:ext cx="55" cy="5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5" name="Group 14">
              <a:extLst>
                <a:ext uri="{FF2B5EF4-FFF2-40B4-BE49-F238E27FC236}">
                  <a16:creationId xmlns:a16="http://schemas.microsoft.com/office/drawing/2014/main" id="{41989C10-EB3B-4F8D-A2ED-73782DACA413}"/>
                </a:ext>
              </a:extLst>
            </p:cNvPr>
            <p:cNvGrpSpPr/>
            <p:nvPr/>
          </p:nvGrpSpPr>
          <p:grpSpPr>
            <a:xfrm>
              <a:off x="1826419" y="3324226"/>
              <a:ext cx="364829" cy="250030"/>
              <a:chOff x="1826419" y="3369469"/>
              <a:chExt cx="364829" cy="250030"/>
            </a:xfrm>
          </p:grpSpPr>
          <p:grpSp>
            <p:nvGrpSpPr>
              <p:cNvPr id="16" name="Group 15">
                <a:extLst>
                  <a:ext uri="{FF2B5EF4-FFF2-40B4-BE49-F238E27FC236}">
                    <a16:creationId xmlns:a16="http://schemas.microsoft.com/office/drawing/2014/main" id="{1F261938-EDD2-49D9-824E-56B5DF35DD75}"/>
                  </a:ext>
                </a:extLst>
              </p:cNvPr>
              <p:cNvGrpSpPr/>
              <p:nvPr/>
            </p:nvGrpSpPr>
            <p:grpSpPr>
              <a:xfrm>
                <a:off x="1826419" y="3369469"/>
                <a:ext cx="295275" cy="250030"/>
                <a:chOff x="1826419" y="3369469"/>
                <a:chExt cx="295275" cy="250030"/>
              </a:xfrm>
            </p:grpSpPr>
            <p:sp>
              <p:nvSpPr>
                <p:cNvPr id="18" name="Oval 17">
                  <a:extLst>
                    <a:ext uri="{FF2B5EF4-FFF2-40B4-BE49-F238E27FC236}">
                      <a16:creationId xmlns:a16="http://schemas.microsoft.com/office/drawing/2014/main" id="{9B15A2BB-24F3-4179-8AA1-A6FFA5A1B133}"/>
                    </a:ext>
                  </a:extLst>
                </p:cNvPr>
                <p:cNvSpPr/>
                <p:nvPr/>
              </p:nvSpPr>
              <p:spPr bwMode="auto">
                <a:xfrm>
                  <a:off x="1921668" y="3369469"/>
                  <a:ext cx="200026" cy="20002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9" name="Oval 18">
                  <a:extLst>
                    <a:ext uri="{FF2B5EF4-FFF2-40B4-BE49-F238E27FC236}">
                      <a16:creationId xmlns:a16="http://schemas.microsoft.com/office/drawing/2014/main" id="{4C784B8D-0A22-46D1-86AC-C668A2286E12}"/>
                    </a:ext>
                  </a:extLst>
                </p:cNvPr>
                <p:cNvSpPr/>
                <p:nvPr/>
              </p:nvSpPr>
              <p:spPr bwMode="auto">
                <a:xfrm>
                  <a:off x="1871663" y="3431380"/>
                  <a:ext cx="133351" cy="133351"/>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0" name="Oval 19">
                  <a:extLst>
                    <a:ext uri="{FF2B5EF4-FFF2-40B4-BE49-F238E27FC236}">
                      <a16:creationId xmlns:a16="http://schemas.microsoft.com/office/drawing/2014/main" id="{79F40B8E-C2CF-4A76-BF38-CA1DE4451B70}"/>
                    </a:ext>
                  </a:extLst>
                </p:cNvPr>
                <p:cNvSpPr/>
                <p:nvPr/>
              </p:nvSpPr>
              <p:spPr bwMode="auto">
                <a:xfrm>
                  <a:off x="1826419" y="3486148"/>
                  <a:ext cx="133351" cy="133351"/>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sp>
            <p:nvSpPr>
              <p:cNvPr id="17" name="cloud 4" descr="cloud">
                <a:extLst>
                  <a:ext uri="{FF2B5EF4-FFF2-40B4-BE49-F238E27FC236}">
                    <a16:creationId xmlns:a16="http://schemas.microsoft.com/office/drawing/2014/main" id="{C274B70A-DCC9-4FA6-9488-9097F5FD89CB}"/>
                  </a:ext>
                </a:extLst>
              </p:cNvPr>
              <p:cNvSpPr>
                <a:spLocks noChangeAspect="1"/>
              </p:cNvSpPr>
              <p:nvPr/>
            </p:nvSpPr>
            <p:spPr bwMode="auto">
              <a:xfrm flipV="1">
                <a:off x="1858910" y="3400425"/>
                <a:ext cx="332338" cy="183202"/>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solidFill>
                <a:schemeClr val="accent1"/>
              </a:solidFill>
              <a:ln w="25400" cap="flat">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grpSp>
      </p:grpSp>
      <p:sp>
        <p:nvSpPr>
          <p:cNvPr id="43" name="Rectangle 42">
            <a:extLst>
              <a:ext uri="{FF2B5EF4-FFF2-40B4-BE49-F238E27FC236}">
                <a16:creationId xmlns:a16="http://schemas.microsoft.com/office/drawing/2014/main" id="{69004A60-50E2-459E-B6B8-6222A5F7B04D}"/>
              </a:ext>
            </a:extLst>
          </p:cNvPr>
          <p:cNvSpPr/>
          <p:nvPr/>
        </p:nvSpPr>
        <p:spPr bwMode="auto">
          <a:xfrm>
            <a:off x="1861729" y="2295763"/>
            <a:ext cx="1593850" cy="71437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200" b="1" i="0" u="none" strike="noStrike" kern="0" cap="none" spc="0" normalizeH="0" baseline="0" noProof="0">
                <a:ln>
                  <a:noFill/>
                </a:ln>
                <a:solidFill>
                  <a:srgbClr val="FFFFFF"/>
                </a:solidFill>
                <a:effectLst>
                  <a:outerShdw blurRad="127000" dir="5400000" algn="ctr" rotWithShape="0">
                    <a:srgbClr val="000000">
                      <a:alpha val="45000"/>
                    </a:srgbClr>
                  </a:outerShdw>
                </a:effectLst>
                <a:uLnTx/>
                <a:uFillTx/>
                <a:latin typeface="Segoe UI Semibold"/>
                <a:ea typeface="+mn-ea"/>
                <a:cs typeface="+mn-cs"/>
              </a:rPr>
              <a:t>Volume</a:t>
            </a:r>
          </a:p>
        </p:txBody>
      </p:sp>
      <p:grpSp>
        <p:nvGrpSpPr>
          <p:cNvPr id="44" name="evolve" descr="evolve">
            <a:extLst>
              <a:ext uri="{FF2B5EF4-FFF2-40B4-BE49-F238E27FC236}">
                <a16:creationId xmlns:a16="http://schemas.microsoft.com/office/drawing/2014/main" id="{CC31D40F-7A69-4AB4-A621-052BE619ABB5}"/>
              </a:ext>
            </a:extLst>
          </p:cNvPr>
          <p:cNvGrpSpPr/>
          <p:nvPr/>
        </p:nvGrpSpPr>
        <p:grpSpPr>
          <a:xfrm>
            <a:off x="1153855" y="3435740"/>
            <a:ext cx="453720" cy="453720"/>
            <a:chOff x="749425" y="3040380"/>
            <a:chExt cx="422200" cy="422200"/>
          </a:xfrm>
        </p:grpSpPr>
        <p:sp>
          <p:nvSpPr>
            <p:cNvPr id="45" name="Freeform: Shape 44">
              <a:extLst>
                <a:ext uri="{FF2B5EF4-FFF2-40B4-BE49-F238E27FC236}">
                  <a16:creationId xmlns:a16="http://schemas.microsoft.com/office/drawing/2014/main" id="{065DC850-8659-4503-AC30-8F2004E61370}"/>
                </a:ext>
              </a:extLst>
            </p:cNvPr>
            <p:cNvSpPr/>
            <p:nvPr/>
          </p:nvSpPr>
          <p:spPr>
            <a:xfrm>
              <a:off x="748620" y="3324316"/>
              <a:ext cx="134930" cy="134930"/>
            </a:xfrm>
            <a:custGeom>
              <a:avLst/>
              <a:gdLst>
                <a:gd name="connsiteX0" fmla="*/ 1481 w 134929"/>
                <a:gd name="connsiteY0" fmla="*/ 133958 h 134929"/>
                <a:gd name="connsiteX1" fmla="*/ 133959 w 134929"/>
                <a:gd name="connsiteY1" fmla="*/ 133958 h 134929"/>
                <a:gd name="connsiteX2" fmla="*/ 133959 w 134929"/>
                <a:gd name="connsiteY2" fmla="*/ 1481 h 134929"/>
                <a:gd name="connsiteX3" fmla="*/ 1481 w 134929"/>
                <a:gd name="connsiteY3" fmla="*/ 1481 h 134929"/>
                <a:gd name="connsiteX4" fmla="*/ 1481 w 134929"/>
                <a:gd name="connsiteY4" fmla="*/ 133958 h 13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29" h="134929">
                  <a:moveTo>
                    <a:pt x="1481" y="133958"/>
                  </a:moveTo>
                  <a:lnTo>
                    <a:pt x="133959" y="133958"/>
                  </a:lnTo>
                  <a:lnTo>
                    <a:pt x="133959" y="1481"/>
                  </a:lnTo>
                  <a:lnTo>
                    <a:pt x="1481" y="1481"/>
                  </a:lnTo>
                  <a:lnTo>
                    <a:pt x="1481" y="133958"/>
                  </a:lnTo>
                  <a:close/>
                </a:path>
              </a:pathLst>
            </a:custGeom>
            <a:solidFill>
              <a:srgbClr val="0078D4"/>
            </a:solidFill>
            <a:ln w="43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6" name="Freeform: Shape 45">
              <a:extLst>
                <a:ext uri="{FF2B5EF4-FFF2-40B4-BE49-F238E27FC236}">
                  <a16:creationId xmlns:a16="http://schemas.microsoft.com/office/drawing/2014/main" id="{B2D3E6C7-2C3C-481C-8846-D6E2EB1FAD33}"/>
                </a:ext>
              </a:extLst>
            </p:cNvPr>
            <p:cNvSpPr/>
            <p:nvPr/>
          </p:nvSpPr>
          <p:spPr>
            <a:xfrm>
              <a:off x="899218" y="3182500"/>
              <a:ext cx="134930" cy="134930"/>
            </a:xfrm>
            <a:custGeom>
              <a:avLst/>
              <a:gdLst>
                <a:gd name="connsiteX0" fmla="*/ 1481 w 134929"/>
                <a:gd name="connsiteY0" fmla="*/ 32320 h 134929"/>
                <a:gd name="connsiteX1" fmla="*/ 1481 w 134929"/>
                <a:gd name="connsiteY1" fmla="*/ 103119 h 134929"/>
                <a:gd name="connsiteX2" fmla="*/ 32320 w 134929"/>
                <a:gd name="connsiteY2" fmla="*/ 133958 h 134929"/>
                <a:gd name="connsiteX3" fmla="*/ 103119 w 134929"/>
                <a:gd name="connsiteY3" fmla="*/ 133958 h 134929"/>
                <a:gd name="connsiteX4" fmla="*/ 133958 w 134929"/>
                <a:gd name="connsiteY4" fmla="*/ 103119 h 134929"/>
                <a:gd name="connsiteX5" fmla="*/ 133958 w 134929"/>
                <a:gd name="connsiteY5" fmla="*/ 32320 h 134929"/>
                <a:gd name="connsiteX6" fmla="*/ 103119 w 134929"/>
                <a:gd name="connsiteY6" fmla="*/ 1481 h 134929"/>
                <a:gd name="connsiteX7" fmla="*/ 32754 w 134929"/>
                <a:gd name="connsiteY7" fmla="*/ 1481 h 134929"/>
                <a:gd name="connsiteX8" fmla="*/ 1481 w 134929"/>
                <a:gd name="connsiteY8" fmla="*/ 32320 h 13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29" h="134929">
                  <a:moveTo>
                    <a:pt x="1481" y="32320"/>
                  </a:moveTo>
                  <a:lnTo>
                    <a:pt x="1481" y="103119"/>
                  </a:lnTo>
                  <a:cubicBezTo>
                    <a:pt x="1481" y="120059"/>
                    <a:pt x="15380" y="133958"/>
                    <a:pt x="32320" y="133958"/>
                  </a:cubicBezTo>
                  <a:lnTo>
                    <a:pt x="103119" y="133958"/>
                  </a:lnTo>
                  <a:cubicBezTo>
                    <a:pt x="120059" y="133958"/>
                    <a:pt x="133958" y="120059"/>
                    <a:pt x="133958" y="103119"/>
                  </a:cubicBezTo>
                  <a:lnTo>
                    <a:pt x="133958" y="32320"/>
                  </a:lnTo>
                  <a:cubicBezTo>
                    <a:pt x="133958" y="15380"/>
                    <a:pt x="120059" y="1481"/>
                    <a:pt x="103119" y="1481"/>
                  </a:cubicBezTo>
                  <a:lnTo>
                    <a:pt x="32754" y="1481"/>
                  </a:lnTo>
                  <a:cubicBezTo>
                    <a:pt x="15380" y="1481"/>
                    <a:pt x="1481" y="14945"/>
                    <a:pt x="1481" y="32320"/>
                  </a:cubicBezTo>
                  <a:close/>
                </a:path>
              </a:pathLst>
            </a:custGeom>
            <a:solidFill>
              <a:srgbClr val="0078D4"/>
            </a:solidFill>
            <a:ln w="43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7" name="Freeform: Shape 46">
              <a:extLst>
                <a:ext uri="{FF2B5EF4-FFF2-40B4-BE49-F238E27FC236}">
                  <a16:creationId xmlns:a16="http://schemas.microsoft.com/office/drawing/2014/main" id="{BB078DE2-BB38-4E4E-9AB7-67621B04892A}"/>
                </a:ext>
              </a:extLst>
            </p:cNvPr>
            <p:cNvSpPr/>
            <p:nvPr/>
          </p:nvSpPr>
          <p:spPr>
            <a:xfrm>
              <a:off x="1033553" y="3040242"/>
              <a:ext cx="130577" cy="130577"/>
            </a:xfrm>
            <a:custGeom>
              <a:avLst/>
              <a:gdLst>
                <a:gd name="connsiteX0" fmla="*/ 1481 w 130577"/>
                <a:gd name="connsiteY0" fmla="*/ 66634 h 130577"/>
                <a:gd name="connsiteX1" fmla="*/ 66634 w 130577"/>
                <a:gd name="connsiteY1" fmla="*/ 131787 h 130577"/>
                <a:gd name="connsiteX2" fmla="*/ 67502 w 130577"/>
                <a:gd name="connsiteY2" fmla="*/ 131787 h 130577"/>
                <a:gd name="connsiteX3" fmla="*/ 132655 w 130577"/>
                <a:gd name="connsiteY3" fmla="*/ 66634 h 130577"/>
                <a:gd name="connsiteX4" fmla="*/ 67502 w 130577"/>
                <a:gd name="connsiteY4" fmla="*/ 1481 h 130577"/>
                <a:gd name="connsiteX5" fmla="*/ 66634 w 130577"/>
                <a:gd name="connsiteY5" fmla="*/ 1481 h 130577"/>
                <a:gd name="connsiteX6" fmla="*/ 1481 w 130577"/>
                <a:gd name="connsiteY6" fmla="*/ 66634 h 13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77" h="130577">
                  <a:moveTo>
                    <a:pt x="1481" y="66634"/>
                  </a:moveTo>
                  <a:cubicBezTo>
                    <a:pt x="1481" y="102685"/>
                    <a:pt x="30582" y="131787"/>
                    <a:pt x="66634" y="131787"/>
                  </a:cubicBezTo>
                  <a:lnTo>
                    <a:pt x="67502" y="131787"/>
                  </a:lnTo>
                  <a:cubicBezTo>
                    <a:pt x="103553" y="131787"/>
                    <a:pt x="132655" y="102685"/>
                    <a:pt x="132655" y="66634"/>
                  </a:cubicBezTo>
                  <a:cubicBezTo>
                    <a:pt x="132655" y="30582"/>
                    <a:pt x="103553" y="1481"/>
                    <a:pt x="67502" y="1481"/>
                  </a:cubicBezTo>
                  <a:lnTo>
                    <a:pt x="66634" y="1481"/>
                  </a:lnTo>
                  <a:cubicBezTo>
                    <a:pt x="30582" y="1481"/>
                    <a:pt x="1481" y="30582"/>
                    <a:pt x="1481" y="66634"/>
                  </a:cubicBezTo>
                  <a:close/>
                </a:path>
              </a:pathLst>
            </a:custGeom>
            <a:solidFill>
              <a:srgbClr val="50E6FF"/>
            </a:solidFill>
            <a:ln w="43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48" name="Rectangle 47">
            <a:extLst>
              <a:ext uri="{FF2B5EF4-FFF2-40B4-BE49-F238E27FC236}">
                <a16:creationId xmlns:a16="http://schemas.microsoft.com/office/drawing/2014/main" id="{EE2C3652-597A-4648-90EF-CD9B9E984C5E}"/>
              </a:ext>
            </a:extLst>
          </p:cNvPr>
          <p:cNvSpPr/>
          <p:nvPr/>
        </p:nvSpPr>
        <p:spPr bwMode="auto">
          <a:xfrm>
            <a:off x="1861729" y="3305413"/>
            <a:ext cx="1593850" cy="71437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200" b="1" i="0" u="none" strike="noStrike" kern="0" cap="none" spc="0" normalizeH="0" baseline="0" noProof="0">
                <a:ln>
                  <a:noFill/>
                </a:ln>
                <a:solidFill>
                  <a:srgbClr val="FFFFFF"/>
                </a:solidFill>
                <a:effectLst>
                  <a:outerShdw blurRad="127000" dir="5400000" algn="ctr" rotWithShape="0">
                    <a:srgbClr val="000000">
                      <a:alpha val="45000"/>
                    </a:srgbClr>
                  </a:outerShdw>
                </a:effectLst>
                <a:uLnTx/>
                <a:uFillTx/>
                <a:latin typeface="Segoe UI Semibold"/>
                <a:ea typeface="+mn-ea"/>
                <a:cs typeface="+mn-cs"/>
              </a:rPr>
              <a:t>Variety</a:t>
            </a:r>
          </a:p>
        </p:txBody>
      </p:sp>
      <p:grpSp>
        <p:nvGrpSpPr>
          <p:cNvPr id="49" name="speed 2" descr=" speed">
            <a:extLst>
              <a:ext uri="{FF2B5EF4-FFF2-40B4-BE49-F238E27FC236}">
                <a16:creationId xmlns:a16="http://schemas.microsoft.com/office/drawing/2014/main" id="{428A8B2C-CDEB-4806-AA1E-3A6801C50F2B}"/>
              </a:ext>
            </a:extLst>
          </p:cNvPr>
          <p:cNvGrpSpPr/>
          <p:nvPr/>
        </p:nvGrpSpPr>
        <p:grpSpPr>
          <a:xfrm>
            <a:off x="1138991" y="4430527"/>
            <a:ext cx="483448" cy="483446"/>
            <a:chOff x="1600639" y="3957576"/>
            <a:chExt cx="462421" cy="462421"/>
          </a:xfrm>
        </p:grpSpPr>
        <p:sp>
          <p:nvSpPr>
            <p:cNvPr id="50" name="Oval 49">
              <a:extLst>
                <a:ext uri="{FF2B5EF4-FFF2-40B4-BE49-F238E27FC236}">
                  <a16:creationId xmlns:a16="http://schemas.microsoft.com/office/drawing/2014/main" id="{E8CBBC32-AFCB-465B-BD74-E2CA6EBBBBFF}"/>
                </a:ext>
              </a:extLst>
            </p:cNvPr>
            <p:cNvSpPr>
              <a:spLocks noChangeArrowheads="1"/>
            </p:cNvSpPr>
            <p:nvPr/>
          </p:nvSpPr>
          <p:spPr bwMode="auto">
            <a:xfrm>
              <a:off x="1600639" y="3957576"/>
              <a:ext cx="462421" cy="462421"/>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51" name="Freeform 169">
              <a:extLst>
                <a:ext uri="{FF2B5EF4-FFF2-40B4-BE49-F238E27FC236}">
                  <a16:creationId xmlns:a16="http://schemas.microsoft.com/office/drawing/2014/main" id="{3EA7AFEC-938E-4B2D-8E8F-A3A4344C1AE0}"/>
                </a:ext>
              </a:extLst>
            </p:cNvPr>
            <p:cNvSpPr>
              <a:spLocks/>
            </p:cNvSpPr>
            <p:nvPr/>
          </p:nvSpPr>
          <p:spPr bwMode="auto">
            <a:xfrm>
              <a:off x="1659621" y="4016558"/>
              <a:ext cx="342098" cy="301989"/>
            </a:xfrm>
            <a:custGeom>
              <a:avLst/>
              <a:gdLst>
                <a:gd name="T0" fmla="*/ 24 w 137"/>
                <a:gd name="T1" fmla="*/ 121 h 121"/>
                <a:gd name="T2" fmla="*/ 0 w 137"/>
                <a:gd name="T3" fmla="*/ 69 h 121"/>
                <a:gd name="T4" fmla="*/ 69 w 137"/>
                <a:gd name="T5" fmla="*/ 0 h 121"/>
                <a:gd name="T6" fmla="*/ 137 w 137"/>
                <a:gd name="T7" fmla="*/ 69 h 121"/>
                <a:gd name="T8" fmla="*/ 114 w 137"/>
                <a:gd name="T9" fmla="*/ 121 h 121"/>
              </a:gdLst>
              <a:ahLst/>
              <a:cxnLst>
                <a:cxn ang="0">
                  <a:pos x="T0" y="T1"/>
                </a:cxn>
                <a:cxn ang="0">
                  <a:pos x="T2" y="T3"/>
                </a:cxn>
                <a:cxn ang="0">
                  <a:pos x="T4" y="T5"/>
                </a:cxn>
                <a:cxn ang="0">
                  <a:pos x="T6" y="T7"/>
                </a:cxn>
                <a:cxn ang="0">
                  <a:pos x="T8" y="T9"/>
                </a:cxn>
              </a:cxnLst>
              <a:rect l="0" t="0" r="r" b="b"/>
              <a:pathLst>
                <a:path w="137" h="121">
                  <a:moveTo>
                    <a:pt x="24" y="121"/>
                  </a:moveTo>
                  <a:cubicBezTo>
                    <a:pt x="9" y="108"/>
                    <a:pt x="0" y="90"/>
                    <a:pt x="0" y="69"/>
                  </a:cubicBezTo>
                  <a:cubicBezTo>
                    <a:pt x="0" y="31"/>
                    <a:pt x="31" y="0"/>
                    <a:pt x="69" y="0"/>
                  </a:cubicBezTo>
                  <a:cubicBezTo>
                    <a:pt x="107" y="0"/>
                    <a:pt x="137" y="31"/>
                    <a:pt x="137" y="69"/>
                  </a:cubicBezTo>
                  <a:cubicBezTo>
                    <a:pt x="137" y="90"/>
                    <a:pt x="128" y="108"/>
                    <a:pt x="114" y="121"/>
                  </a:cubicBezTo>
                </a:path>
              </a:pathLst>
            </a:custGeom>
            <a:noFill/>
            <a:ln w="44450" cap="flat">
              <a:solidFill>
                <a:srgbClr val="4FE4FF">
                  <a:alpha val="3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52" name="Oval 51">
              <a:extLst>
                <a:ext uri="{FF2B5EF4-FFF2-40B4-BE49-F238E27FC236}">
                  <a16:creationId xmlns:a16="http://schemas.microsoft.com/office/drawing/2014/main" id="{B7187017-50D8-4CB9-AAF2-832861C552B3}"/>
                </a:ext>
              </a:extLst>
            </p:cNvPr>
            <p:cNvSpPr>
              <a:spLocks noChangeArrowheads="1"/>
            </p:cNvSpPr>
            <p:nvPr/>
          </p:nvSpPr>
          <p:spPr bwMode="auto">
            <a:xfrm>
              <a:off x="1798819" y="4155756"/>
              <a:ext cx="68420" cy="68420"/>
            </a:xfrm>
            <a:prstGeom prst="ellipse">
              <a:avLst/>
            </a:prstGeom>
            <a:noFill/>
            <a:ln w="17463"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53" name="Line 171">
              <a:extLst>
                <a:ext uri="{FF2B5EF4-FFF2-40B4-BE49-F238E27FC236}">
                  <a16:creationId xmlns:a16="http://schemas.microsoft.com/office/drawing/2014/main" id="{6FDD15CA-CD4C-4C54-8DD3-2EA976F5B46C}"/>
                </a:ext>
              </a:extLst>
            </p:cNvPr>
            <p:cNvSpPr>
              <a:spLocks noChangeShapeType="1"/>
            </p:cNvSpPr>
            <p:nvPr/>
          </p:nvSpPr>
          <p:spPr bwMode="auto">
            <a:xfrm flipV="1">
              <a:off x="1857801" y="4056666"/>
              <a:ext cx="106169" cy="108527"/>
            </a:xfrm>
            <a:prstGeom prst="line">
              <a:avLst/>
            </a:prstGeom>
            <a:noFill/>
            <a:ln w="17463" cap="flat">
              <a:solidFill>
                <a:srgbClr val="50E6F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sp>
        <p:nvSpPr>
          <p:cNvPr id="54" name="Rectangle 53">
            <a:extLst>
              <a:ext uri="{FF2B5EF4-FFF2-40B4-BE49-F238E27FC236}">
                <a16:creationId xmlns:a16="http://schemas.microsoft.com/office/drawing/2014/main" id="{47445761-442F-4365-AEA6-B385512549C8}"/>
              </a:ext>
            </a:extLst>
          </p:cNvPr>
          <p:cNvSpPr/>
          <p:nvPr/>
        </p:nvSpPr>
        <p:spPr bwMode="auto">
          <a:xfrm>
            <a:off x="1861729" y="4315063"/>
            <a:ext cx="1593850" cy="71437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200" b="1" i="0" u="none" strike="noStrike" kern="0" cap="none" spc="0" normalizeH="0" baseline="0" noProof="0">
                <a:ln>
                  <a:noFill/>
                </a:ln>
                <a:solidFill>
                  <a:srgbClr val="FFFFFF"/>
                </a:solidFill>
                <a:effectLst>
                  <a:outerShdw blurRad="127000" dir="5400000" algn="ctr" rotWithShape="0">
                    <a:srgbClr val="000000">
                      <a:alpha val="45000"/>
                    </a:srgbClr>
                  </a:outerShdw>
                </a:effectLst>
                <a:uLnTx/>
                <a:uFillTx/>
                <a:latin typeface="Segoe UI Semibold"/>
                <a:ea typeface="+mn-ea"/>
                <a:cs typeface="+mn-cs"/>
              </a:rPr>
              <a:t>Velocity</a:t>
            </a:r>
          </a:p>
        </p:txBody>
      </p:sp>
      <p:sp>
        <p:nvSpPr>
          <p:cNvPr id="55" name="TextBox 54">
            <a:extLst>
              <a:ext uri="{FF2B5EF4-FFF2-40B4-BE49-F238E27FC236}">
                <a16:creationId xmlns:a16="http://schemas.microsoft.com/office/drawing/2014/main" id="{E41AC339-AFAC-45AD-AFD0-78E6C80247DF}"/>
              </a:ext>
            </a:extLst>
          </p:cNvPr>
          <p:cNvSpPr txBox="1"/>
          <p:nvPr/>
        </p:nvSpPr>
        <p:spPr>
          <a:xfrm>
            <a:off x="5434304" y="1305427"/>
            <a:ext cx="2468240"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mn-cs"/>
              </a:rPr>
              <a:t>What data do I have?</a:t>
            </a:r>
          </a:p>
        </p:txBody>
      </p:sp>
      <p:sp>
        <p:nvSpPr>
          <p:cNvPr id="56" name="TextBox 55">
            <a:extLst>
              <a:ext uri="{FF2B5EF4-FFF2-40B4-BE49-F238E27FC236}">
                <a16:creationId xmlns:a16="http://schemas.microsoft.com/office/drawing/2014/main" id="{5BDFF0BD-4B5C-4DDF-933A-463A677B1D10}"/>
              </a:ext>
            </a:extLst>
          </p:cNvPr>
          <p:cNvSpPr txBox="1"/>
          <p:nvPr/>
        </p:nvSpPr>
        <p:spPr>
          <a:xfrm>
            <a:off x="5434304" y="2152605"/>
            <a:ext cx="1956882"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mn-cs"/>
              </a:rPr>
              <a:t>Is it trustworthy?</a:t>
            </a:r>
          </a:p>
        </p:txBody>
      </p:sp>
      <p:sp>
        <p:nvSpPr>
          <p:cNvPr id="57" name="TextBox 56">
            <a:extLst>
              <a:ext uri="{FF2B5EF4-FFF2-40B4-BE49-F238E27FC236}">
                <a16:creationId xmlns:a16="http://schemas.microsoft.com/office/drawing/2014/main" id="{3C41E0DE-9F98-412A-9B70-E63EB35EC562}"/>
              </a:ext>
            </a:extLst>
          </p:cNvPr>
          <p:cNvSpPr txBox="1"/>
          <p:nvPr/>
        </p:nvSpPr>
        <p:spPr>
          <a:xfrm>
            <a:off x="5434304" y="2999784"/>
            <a:ext cx="408926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mn-cs"/>
              </a:rPr>
              <a:t>Can people access the data needed</a:t>
            </a:r>
            <a:br>
              <a:rPr kumimoji="0" lang="en-US" sz="2000" b="0" i="0" u="none" strike="noStrike" kern="1200" cap="none" spc="0" normalizeH="0" baseline="0" noProof="0">
                <a:ln>
                  <a:noFill/>
                </a:ln>
                <a:effectLst/>
                <a:uLnTx/>
                <a:uFillTx/>
                <a:latin typeface="Segoe UI Semibold"/>
                <a:ea typeface="+mn-ea"/>
                <a:cs typeface="+mn-cs"/>
              </a:rPr>
            </a:br>
            <a:r>
              <a:rPr kumimoji="0" lang="en-US" sz="2000" b="0" i="0" u="none" strike="noStrike" kern="1200" cap="none" spc="0" normalizeH="0" baseline="0" noProof="0">
                <a:ln>
                  <a:noFill/>
                </a:ln>
                <a:effectLst/>
                <a:uLnTx/>
                <a:uFillTx/>
                <a:latin typeface="Segoe UI Semibold"/>
                <a:ea typeface="+mn-ea"/>
                <a:cs typeface="+mn-cs"/>
              </a:rPr>
              <a:t>to make the right decisions?</a:t>
            </a:r>
          </a:p>
        </p:txBody>
      </p:sp>
      <p:sp>
        <p:nvSpPr>
          <p:cNvPr id="58" name="TextBox 57">
            <a:extLst>
              <a:ext uri="{FF2B5EF4-FFF2-40B4-BE49-F238E27FC236}">
                <a16:creationId xmlns:a16="http://schemas.microsoft.com/office/drawing/2014/main" id="{C74A453A-6297-4BC1-B8DE-34BABE745558}"/>
              </a:ext>
            </a:extLst>
          </p:cNvPr>
          <p:cNvSpPr txBox="1"/>
          <p:nvPr/>
        </p:nvSpPr>
        <p:spPr>
          <a:xfrm>
            <a:off x="5434304" y="4164672"/>
            <a:ext cx="2731645"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mn-cs"/>
              </a:rPr>
              <a:t>How can I enable faster</a:t>
            </a:r>
            <a:br>
              <a:rPr kumimoji="0" lang="en-US" sz="2000" b="0" i="0" u="none" strike="noStrike" kern="1200" cap="none" spc="0" normalizeH="0" baseline="0" noProof="0">
                <a:ln>
                  <a:noFill/>
                </a:ln>
                <a:effectLst/>
                <a:uLnTx/>
                <a:uFillTx/>
                <a:latin typeface="Segoe UI Semibold"/>
                <a:ea typeface="+mn-ea"/>
                <a:cs typeface="+mn-cs"/>
              </a:rPr>
            </a:br>
            <a:r>
              <a:rPr kumimoji="0" lang="en-US" sz="2000" b="0" i="0" u="none" strike="noStrike" kern="1200" cap="none" spc="0" normalizeH="0" baseline="0" noProof="0">
                <a:ln>
                  <a:noFill/>
                </a:ln>
                <a:effectLst/>
                <a:uLnTx/>
                <a:uFillTx/>
                <a:latin typeface="Segoe UI Semibold"/>
                <a:ea typeface="+mn-ea"/>
                <a:cs typeface="+mn-cs"/>
              </a:rPr>
              <a:t>business insights?</a:t>
            </a:r>
          </a:p>
        </p:txBody>
      </p:sp>
      <p:sp>
        <p:nvSpPr>
          <p:cNvPr id="59" name="TextBox 58">
            <a:extLst>
              <a:ext uri="{FF2B5EF4-FFF2-40B4-BE49-F238E27FC236}">
                <a16:creationId xmlns:a16="http://schemas.microsoft.com/office/drawing/2014/main" id="{48A2F84B-49BD-443E-A562-9B559AFF830E}"/>
              </a:ext>
            </a:extLst>
          </p:cNvPr>
          <p:cNvSpPr txBox="1"/>
          <p:nvPr/>
        </p:nvSpPr>
        <p:spPr>
          <a:xfrm>
            <a:off x="5434304" y="5329563"/>
            <a:ext cx="3858044"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mn-cs"/>
              </a:rPr>
              <a:t>What’s my compliance exposure?</a:t>
            </a:r>
          </a:p>
        </p:txBody>
      </p:sp>
    </p:spTree>
    <p:extLst>
      <p:ext uri="{BB962C8B-B14F-4D97-AF65-F5344CB8AC3E}">
        <p14:creationId xmlns:p14="http://schemas.microsoft.com/office/powerpoint/2010/main" val="3884194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399"/>
                                          </p:stCondLst>
                                        </p:cTn>
                                        <p:tgtEl>
                                          <p:spTgt spid="13"/>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400" fill="hold"/>
                                        <p:tgtEl>
                                          <p:spTgt spid="13"/>
                                        </p:tgtEl>
                                      </p:cBhvr>
                                      <p:by x="0" y="0"/>
                                    </p:animScale>
                                  </p:childTnLst>
                                </p:cTn>
                              </p:par>
                              <p:par>
                                <p:cTn id="9" presetID="1" presetClass="entr" presetSubtype="0" fill="hold" nodeType="withEffect">
                                  <p:stCondLst>
                                    <p:cond delay="100"/>
                                  </p:stCondLst>
                                  <p:childTnLst>
                                    <p:set>
                                      <p:cBhvr>
                                        <p:cTn id="10" dur="1" fill="hold">
                                          <p:stCondLst>
                                            <p:cond delay="399"/>
                                          </p:stCondLst>
                                        </p:cTn>
                                        <p:tgtEl>
                                          <p:spTgt spid="44"/>
                                        </p:tgtEl>
                                        <p:attrNameLst>
                                          <p:attrName>style.visibility</p:attrName>
                                        </p:attrNameLst>
                                      </p:cBhvr>
                                      <p:to>
                                        <p:strVal val="visible"/>
                                      </p:to>
                                    </p:set>
                                  </p:childTnLst>
                                </p:cTn>
                              </p:par>
                              <p:par>
                                <p:cTn id="11" presetID="6" presetClass="emph" presetSubtype="0" accel="100000" autoRev="1" fill="hold" nodeType="withEffect">
                                  <p:stCondLst>
                                    <p:cond delay="100"/>
                                  </p:stCondLst>
                                  <p:childTnLst>
                                    <p:animScale>
                                      <p:cBhvr>
                                        <p:cTn id="12" dur="400" fill="hold"/>
                                        <p:tgtEl>
                                          <p:spTgt spid="44"/>
                                        </p:tgtEl>
                                      </p:cBhvr>
                                      <p:by x="0" y="0"/>
                                    </p:animScale>
                                  </p:childTnLst>
                                </p:cTn>
                              </p:par>
                              <p:par>
                                <p:cTn id="13" presetID="1" presetClass="entr" presetSubtype="0" fill="hold" nodeType="withEffect">
                                  <p:stCondLst>
                                    <p:cond delay="200"/>
                                  </p:stCondLst>
                                  <p:childTnLst>
                                    <p:set>
                                      <p:cBhvr>
                                        <p:cTn id="14" dur="1" fill="hold">
                                          <p:stCondLst>
                                            <p:cond delay="399"/>
                                          </p:stCondLst>
                                        </p:cTn>
                                        <p:tgtEl>
                                          <p:spTgt spid="49"/>
                                        </p:tgtEl>
                                        <p:attrNameLst>
                                          <p:attrName>style.visibility</p:attrName>
                                        </p:attrNameLst>
                                      </p:cBhvr>
                                      <p:to>
                                        <p:strVal val="visible"/>
                                      </p:to>
                                    </p:set>
                                  </p:childTnLst>
                                </p:cTn>
                              </p:par>
                              <p:par>
                                <p:cTn id="15" presetID="6" presetClass="emph" presetSubtype="0" accel="100000" autoRev="1" fill="hold" nodeType="withEffect">
                                  <p:stCondLst>
                                    <p:cond delay="200"/>
                                  </p:stCondLst>
                                  <p:childTnLst>
                                    <p:animScale>
                                      <p:cBhvr>
                                        <p:cTn id="16" dur="400" fill="hold"/>
                                        <p:tgtEl>
                                          <p:spTgt spid="49"/>
                                        </p:tgtEl>
                                      </p:cBhvr>
                                      <p:by x="0" y="0"/>
                                    </p:animScale>
                                  </p:childTnLst>
                                </p:cTn>
                              </p:par>
                              <p:par>
                                <p:cTn id="17" presetID="10" presetClass="entr" presetSubtype="0" fill="hold" grpId="0" nodeType="withEffect">
                                  <p:stCondLst>
                                    <p:cond delay="40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35" presetClass="path" presetSubtype="0" decel="100000" fill="hold" grpId="1" nodeType="withEffect">
                                  <p:stCondLst>
                                    <p:cond delay="400"/>
                                  </p:stCondLst>
                                  <p:childTnLst>
                                    <p:animMotion origin="layout" path="M 1.04167E-6 4.44444E-6 L -0.01706 4.44444E-6 " pathEditMode="relative" rAng="0" ptsTypes="AA">
                                      <p:cBhvr>
                                        <p:cTn id="21" dur="500" spd="-100000" fill="hold"/>
                                        <p:tgtEl>
                                          <p:spTgt spid="43"/>
                                        </p:tgtEl>
                                        <p:attrNameLst>
                                          <p:attrName>ppt_x</p:attrName>
                                          <p:attrName>ppt_y</p:attrName>
                                        </p:attrNameLst>
                                      </p:cBhvr>
                                      <p:rCtr x="-859" y="0"/>
                                    </p:animMotion>
                                  </p:childTnLst>
                                </p:cTn>
                              </p:par>
                              <p:par>
                                <p:cTn id="22" presetID="10" presetClass="entr" presetSubtype="0" fill="hold" grpId="0" nodeType="withEffect">
                                  <p:stCondLst>
                                    <p:cond delay="50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par>
                                <p:cTn id="25" presetID="35" presetClass="path" presetSubtype="0" decel="100000" fill="hold" grpId="1" nodeType="withEffect">
                                  <p:stCondLst>
                                    <p:cond delay="500"/>
                                  </p:stCondLst>
                                  <p:childTnLst>
                                    <p:animMotion origin="layout" path="M 1.04167E-6 2.22222E-6 L -0.01706 2.22222E-6 " pathEditMode="relative" rAng="0" ptsTypes="AA">
                                      <p:cBhvr>
                                        <p:cTn id="26" dur="500" spd="-100000" fill="hold"/>
                                        <p:tgtEl>
                                          <p:spTgt spid="48"/>
                                        </p:tgtEl>
                                        <p:attrNameLst>
                                          <p:attrName>ppt_x</p:attrName>
                                          <p:attrName>ppt_y</p:attrName>
                                        </p:attrNameLst>
                                      </p:cBhvr>
                                      <p:rCtr x="-859" y="0"/>
                                    </p:animMotion>
                                  </p:childTnLst>
                                </p:cTn>
                              </p:par>
                              <p:par>
                                <p:cTn id="27" presetID="10" presetClass="entr" presetSubtype="0" fill="hold" grpId="0" nodeType="withEffect">
                                  <p:stCondLst>
                                    <p:cond delay="60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500"/>
                                        <p:tgtEl>
                                          <p:spTgt spid="54"/>
                                        </p:tgtEl>
                                      </p:cBhvr>
                                    </p:animEffect>
                                  </p:childTnLst>
                                </p:cTn>
                              </p:par>
                              <p:par>
                                <p:cTn id="30" presetID="35" presetClass="path" presetSubtype="0" decel="100000" fill="hold" grpId="1" nodeType="withEffect">
                                  <p:stCondLst>
                                    <p:cond delay="600"/>
                                  </p:stCondLst>
                                  <p:childTnLst>
                                    <p:animMotion origin="layout" path="M 1.04167E-6 1.11022E-16 L -0.01706 1.11022E-16 " pathEditMode="relative" rAng="0" ptsTypes="AA">
                                      <p:cBhvr>
                                        <p:cTn id="31" dur="500" spd="-100000" fill="hold"/>
                                        <p:tgtEl>
                                          <p:spTgt spid="54"/>
                                        </p:tgtEl>
                                        <p:attrNameLst>
                                          <p:attrName>ppt_x</p:attrName>
                                          <p:attrName>ppt_y</p:attrName>
                                        </p:attrNameLst>
                                      </p:cBhvr>
                                      <p:rCtr x="-859" y="0"/>
                                    </p:animMotion>
                                  </p:childTnLst>
                                </p:cTn>
                              </p:par>
                              <p:par>
                                <p:cTn id="32" presetID="10" presetClass="entr" presetSubtype="0" fill="hold" grpId="0" nodeType="withEffect">
                                  <p:stCondLst>
                                    <p:cond delay="80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par>
                                <p:cTn id="35" presetID="42" presetClass="path" presetSubtype="0" decel="100000" fill="hold" grpId="1" nodeType="withEffect">
                                  <p:stCondLst>
                                    <p:cond delay="800"/>
                                  </p:stCondLst>
                                  <p:childTnLst>
                                    <p:animMotion origin="layout" path="M 5E-6 -1.48148E-6 L 5E-6 0.03542 " pathEditMode="relative" rAng="0" ptsTypes="AA">
                                      <p:cBhvr>
                                        <p:cTn id="36" dur="700" spd="-100000" fill="hold"/>
                                        <p:tgtEl>
                                          <p:spTgt spid="55"/>
                                        </p:tgtEl>
                                        <p:attrNameLst>
                                          <p:attrName>ppt_x</p:attrName>
                                          <p:attrName>ppt_y</p:attrName>
                                        </p:attrNameLst>
                                      </p:cBhvr>
                                      <p:rCtr x="0" y="1759"/>
                                    </p:animMotion>
                                  </p:childTnLst>
                                </p:cTn>
                              </p:par>
                              <p:par>
                                <p:cTn id="37" presetID="10" presetClass="entr" presetSubtype="0" fill="hold" grpId="0" nodeType="withEffect">
                                  <p:stCondLst>
                                    <p:cond delay="85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500"/>
                                        <p:tgtEl>
                                          <p:spTgt spid="56"/>
                                        </p:tgtEl>
                                      </p:cBhvr>
                                    </p:animEffect>
                                  </p:childTnLst>
                                </p:cTn>
                              </p:par>
                              <p:par>
                                <p:cTn id="40" presetID="42" presetClass="path" presetSubtype="0" decel="100000" fill="hold" grpId="1" nodeType="withEffect">
                                  <p:stCondLst>
                                    <p:cond delay="850"/>
                                  </p:stCondLst>
                                  <p:childTnLst>
                                    <p:animMotion origin="layout" path="M -1.45833E-6 -2.59259E-6 L -1.45833E-6 0.03542 " pathEditMode="relative" rAng="0" ptsTypes="AA">
                                      <p:cBhvr>
                                        <p:cTn id="41" dur="700" spd="-100000" fill="hold"/>
                                        <p:tgtEl>
                                          <p:spTgt spid="56"/>
                                        </p:tgtEl>
                                        <p:attrNameLst>
                                          <p:attrName>ppt_x</p:attrName>
                                          <p:attrName>ppt_y</p:attrName>
                                        </p:attrNameLst>
                                      </p:cBhvr>
                                      <p:rCtr x="0" y="1759"/>
                                    </p:animMotion>
                                  </p:childTnLst>
                                </p:cTn>
                              </p:par>
                              <p:par>
                                <p:cTn id="42" presetID="10" presetClass="entr" presetSubtype="0" fill="hold" grpId="0" nodeType="withEffect">
                                  <p:stCondLst>
                                    <p:cond delay="90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500"/>
                                        <p:tgtEl>
                                          <p:spTgt spid="57"/>
                                        </p:tgtEl>
                                      </p:cBhvr>
                                    </p:animEffect>
                                  </p:childTnLst>
                                </p:cTn>
                              </p:par>
                              <p:par>
                                <p:cTn id="45" presetID="42" presetClass="path" presetSubtype="0" decel="100000" fill="hold" grpId="1" nodeType="withEffect">
                                  <p:stCondLst>
                                    <p:cond delay="900"/>
                                  </p:stCondLst>
                                  <p:childTnLst>
                                    <p:animMotion origin="layout" path="M -1.45833E-6 4.07407E-6 L -1.45833E-6 0.03541 " pathEditMode="relative" rAng="0" ptsTypes="AA">
                                      <p:cBhvr>
                                        <p:cTn id="46" dur="700" spd="-100000" fill="hold"/>
                                        <p:tgtEl>
                                          <p:spTgt spid="57"/>
                                        </p:tgtEl>
                                        <p:attrNameLst>
                                          <p:attrName>ppt_x</p:attrName>
                                          <p:attrName>ppt_y</p:attrName>
                                        </p:attrNameLst>
                                      </p:cBhvr>
                                      <p:rCtr x="0" y="1759"/>
                                    </p:animMotion>
                                  </p:childTnLst>
                                </p:cTn>
                              </p:par>
                              <p:par>
                                <p:cTn id="47" presetID="10" presetClass="entr" presetSubtype="0" fill="hold" grpId="0" nodeType="withEffect">
                                  <p:stCondLst>
                                    <p:cond delay="950"/>
                                  </p:stCondLst>
                                  <p:childTnLst>
                                    <p:set>
                                      <p:cBhvr>
                                        <p:cTn id="48" dur="1" fill="hold">
                                          <p:stCondLst>
                                            <p:cond delay="0"/>
                                          </p:stCondLst>
                                        </p:cTn>
                                        <p:tgtEl>
                                          <p:spTgt spid="58"/>
                                        </p:tgtEl>
                                        <p:attrNameLst>
                                          <p:attrName>style.visibility</p:attrName>
                                        </p:attrNameLst>
                                      </p:cBhvr>
                                      <p:to>
                                        <p:strVal val="visible"/>
                                      </p:to>
                                    </p:set>
                                    <p:animEffect transition="in" filter="fade">
                                      <p:cBhvr>
                                        <p:cTn id="49" dur="500"/>
                                        <p:tgtEl>
                                          <p:spTgt spid="58"/>
                                        </p:tgtEl>
                                      </p:cBhvr>
                                    </p:animEffect>
                                  </p:childTnLst>
                                </p:cTn>
                              </p:par>
                              <p:par>
                                <p:cTn id="50" presetID="42" presetClass="path" presetSubtype="0" decel="100000" fill="hold" grpId="1" nodeType="withEffect">
                                  <p:stCondLst>
                                    <p:cond delay="950"/>
                                  </p:stCondLst>
                                  <p:childTnLst>
                                    <p:animMotion origin="layout" path="M -2.29167E-6 -3.33333E-6 L -2.29167E-6 0.03542 " pathEditMode="relative" rAng="0" ptsTypes="AA">
                                      <p:cBhvr>
                                        <p:cTn id="51" dur="700" spd="-100000" fill="hold"/>
                                        <p:tgtEl>
                                          <p:spTgt spid="58"/>
                                        </p:tgtEl>
                                        <p:attrNameLst>
                                          <p:attrName>ppt_x</p:attrName>
                                          <p:attrName>ppt_y</p:attrName>
                                        </p:attrNameLst>
                                      </p:cBhvr>
                                      <p:rCtr x="0" y="1759"/>
                                    </p:animMotion>
                                  </p:childTnLst>
                                </p:cTn>
                              </p:par>
                              <p:par>
                                <p:cTn id="52" presetID="10" presetClass="entr" presetSubtype="0" fill="hold" grpId="0" nodeType="withEffect">
                                  <p:stCondLst>
                                    <p:cond delay="1000"/>
                                  </p:stCondLst>
                                  <p:childTnLst>
                                    <p:set>
                                      <p:cBhvr>
                                        <p:cTn id="53" dur="1" fill="hold">
                                          <p:stCondLst>
                                            <p:cond delay="0"/>
                                          </p:stCondLst>
                                        </p:cTn>
                                        <p:tgtEl>
                                          <p:spTgt spid="59"/>
                                        </p:tgtEl>
                                        <p:attrNameLst>
                                          <p:attrName>style.visibility</p:attrName>
                                        </p:attrNameLst>
                                      </p:cBhvr>
                                      <p:to>
                                        <p:strVal val="visible"/>
                                      </p:to>
                                    </p:set>
                                    <p:animEffect transition="in" filter="fade">
                                      <p:cBhvr>
                                        <p:cTn id="54" dur="500"/>
                                        <p:tgtEl>
                                          <p:spTgt spid="59"/>
                                        </p:tgtEl>
                                      </p:cBhvr>
                                    </p:animEffect>
                                  </p:childTnLst>
                                </p:cTn>
                              </p:par>
                              <p:par>
                                <p:cTn id="55" presetID="42" presetClass="path" presetSubtype="0" decel="100000" fill="hold" grpId="1" nodeType="withEffect">
                                  <p:stCondLst>
                                    <p:cond delay="1000"/>
                                  </p:stCondLst>
                                  <p:childTnLst>
                                    <p:animMotion origin="layout" path="M 3.75E-6 2.96296E-6 L 3.75E-6 0.03541 " pathEditMode="relative" rAng="0" ptsTypes="AA">
                                      <p:cBhvr>
                                        <p:cTn id="56" dur="700" spd="-100000" fill="hold"/>
                                        <p:tgtEl>
                                          <p:spTgt spid="5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3" grpId="1"/>
      <p:bldP spid="48" grpId="0"/>
      <p:bldP spid="48" grpId="1"/>
      <p:bldP spid="54" grpId="0"/>
      <p:bldP spid="54" grpId="1"/>
      <p:bldP spid="55" grpId="0"/>
      <p:bldP spid="55" grpId="1"/>
      <p:bldP spid="56" grpId="0"/>
      <p:bldP spid="56" grpId="1"/>
      <p:bldP spid="57" grpId="0"/>
      <p:bldP spid="57" grpId="1"/>
      <p:bldP spid="58" grpId="0"/>
      <p:bldP spid="58" grpId="1"/>
      <p:bldP spid="59" grpId="0"/>
      <p:bldP spid="5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FC18-B471-2244-A0BD-3D0FF2D40506}"/>
              </a:ext>
            </a:extLst>
          </p:cNvPr>
          <p:cNvSpPr>
            <a:spLocks noGrp="1"/>
          </p:cNvSpPr>
          <p:nvPr>
            <p:ph type="title"/>
          </p:nvPr>
        </p:nvSpPr>
        <p:spPr/>
        <p:txBody>
          <a:bodyPr/>
          <a:lstStyle/>
          <a:p>
            <a:r>
              <a:rPr lang="en-US"/>
              <a:t>More analytics solutions lead to more silos</a:t>
            </a:r>
          </a:p>
        </p:txBody>
      </p:sp>
      <p:grpSp>
        <p:nvGrpSpPr>
          <p:cNvPr id="18" name="Group 17">
            <a:extLst>
              <a:ext uri="{FF2B5EF4-FFF2-40B4-BE49-F238E27FC236}">
                <a16:creationId xmlns:a16="http://schemas.microsoft.com/office/drawing/2014/main" id="{4A0BAEF5-ED37-4EBD-894B-7475CE454F4F}"/>
              </a:ext>
            </a:extLst>
          </p:cNvPr>
          <p:cNvGrpSpPr/>
          <p:nvPr/>
        </p:nvGrpSpPr>
        <p:grpSpPr>
          <a:xfrm>
            <a:off x="4197223" y="1602180"/>
            <a:ext cx="3798803" cy="4677596"/>
            <a:chOff x="8251040" y="2399523"/>
            <a:chExt cx="1771405" cy="1546472"/>
          </a:xfrm>
        </p:grpSpPr>
        <p:cxnSp>
          <p:nvCxnSpPr>
            <p:cNvPr id="20" name="Straight Connector 19">
              <a:extLst>
                <a:ext uri="{FF2B5EF4-FFF2-40B4-BE49-F238E27FC236}">
                  <a16:creationId xmlns:a16="http://schemas.microsoft.com/office/drawing/2014/main" id="{742850D9-6E84-4B65-94CA-16F4FAE81000}"/>
                </a:ext>
              </a:extLst>
            </p:cNvPr>
            <p:cNvCxnSpPr>
              <a:cxnSpLocks/>
            </p:cNvCxnSpPr>
            <p:nvPr/>
          </p:nvCxnSpPr>
          <p:spPr>
            <a:xfrm>
              <a:off x="8251040" y="2399523"/>
              <a:ext cx="0" cy="1546472"/>
            </a:xfrm>
            <a:prstGeom prst="line">
              <a:avLst/>
            </a:prstGeom>
            <a:ln w="1905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84EA351-61E0-4314-BFB7-0E0EDB474733}"/>
                </a:ext>
              </a:extLst>
            </p:cNvPr>
            <p:cNvCxnSpPr>
              <a:cxnSpLocks/>
            </p:cNvCxnSpPr>
            <p:nvPr/>
          </p:nvCxnSpPr>
          <p:spPr>
            <a:xfrm>
              <a:off x="10022445" y="2399523"/>
              <a:ext cx="0" cy="1546472"/>
            </a:xfrm>
            <a:prstGeom prst="line">
              <a:avLst/>
            </a:prstGeom>
            <a:ln w="1905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9CFF8F75-1E87-4210-BB7B-1B9B392CF358}"/>
              </a:ext>
            </a:extLst>
          </p:cNvPr>
          <p:cNvSpPr/>
          <p:nvPr/>
        </p:nvSpPr>
        <p:spPr bwMode="auto">
          <a:xfrm>
            <a:off x="992259" y="2830930"/>
            <a:ext cx="2607370" cy="3291840"/>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algn="ctr" defTabSz="932472" fontAlgn="base">
              <a:spcBef>
                <a:spcPts val="600"/>
              </a:spcBef>
              <a:spcAft>
                <a:spcPts val="600"/>
              </a:spcAft>
            </a:pPr>
            <a:r>
              <a:rPr lang="en-US" sz="2400">
                <a:solidFill>
                  <a:schemeClr val="accent1"/>
                </a:solidFill>
                <a:latin typeface="+mj-lt"/>
                <a:ea typeface="Segoe UI" pitchFamily="34" charset="0"/>
                <a:cs typeface="Segoe UI"/>
              </a:rPr>
              <a:t>Data</a:t>
            </a:r>
          </a:p>
          <a:p>
            <a:pPr algn="ctr" defTabSz="932472" fontAlgn="base">
              <a:spcBef>
                <a:spcPts val="300"/>
              </a:spcBef>
              <a:spcAft>
                <a:spcPct val="0"/>
              </a:spcAft>
            </a:pPr>
            <a:r>
              <a:rPr lang="en-US" sz="1600">
                <a:solidFill>
                  <a:schemeClr val="tx1"/>
                </a:solidFill>
                <a:cs typeface="Segoe UI"/>
              </a:rPr>
              <a:t>Structured</a:t>
            </a:r>
          </a:p>
          <a:p>
            <a:pPr algn="ctr" defTabSz="932472" fontAlgn="base">
              <a:spcBef>
                <a:spcPts val="300"/>
              </a:spcBef>
              <a:spcAft>
                <a:spcPct val="0"/>
              </a:spcAft>
            </a:pPr>
            <a:r>
              <a:rPr lang="en-US" sz="1600">
                <a:solidFill>
                  <a:schemeClr val="tx1"/>
                </a:solidFill>
                <a:cs typeface="Segoe UI"/>
              </a:rPr>
              <a:t>Unstructured</a:t>
            </a:r>
          </a:p>
          <a:p>
            <a:pPr algn="ctr" defTabSz="932472" fontAlgn="base">
              <a:spcBef>
                <a:spcPts val="300"/>
              </a:spcBef>
              <a:spcAft>
                <a:spcPct val="0"/>
              </a:spcAft>
            </a:pPr>
            <a:r>
              <a:rPr lang="en-US" sz="1600">
                <a:solidFill>
                  <a:schemeClr val="tx1"/>
                </a:solidFill>
                <a:cs typeface="Segoe UI"/>
              </a:rPr>
              <a:t>Streaming</a:t>
            </a:r>
          </a:p>
          <a:p>
            <a:pPr algn="ctr" defTabSz="932472" fontAlgn="base">
              <a:spcBef>
                <a:spcPts val="300"/>
              </a:spcBef>
              <a:spcAft>
                <a:spcPct val="0"/>
              </a:spcAft>
            </a:pPr>
            <a:r>
              <a:rPr lang="en-US" sz="1600">
                <a:solidFill>
                  <a:schemeClr val="tx1"/>
                </a:solidFill>
                <a:cs typeface="Segoe UI"/>
              </a:rPr>
              <a:t>Big data</a:t>
            </a:r>
          </a:p>
          <a:p>
            <a:pPr algn="ctr" defTabSz="932472" fontAlgn="base">
              <a:spcBef>
                <a:spcPts val="300"/>
              </a:spcBef>
              <a:spcAft>
                <a:spcPct val="0"/>
              </a:spcAft>
            </a:pPr>
            <a:r>
              <a:rPr lang="en-US" sz="1600">
                <a:solidFill>
                  <a:schemeClr val="tx1"/>
                </a:solidFill>
                <a:cs typeface="Segoe UI"/>
              </a:rPr>
              <a:t>Cloud</a:t>
            </a:r>
          </a:p>
          <a:p>
            <a:pPr algn="ctr" defTabSz="932472" fontAlgn="base">
              <a:spcBef>
                <a:spcPts val="300"/>
              </a:spcBef>
              <a:spcAft>
                <a:spcPct val="0"/>
              </a:spcAft>
            </a:pPr>
            <a:r>
              <a:rPr lang="en-US" sz="1600">
                <a:solidFill>
                  <a:schemeClr val="tx1"/>
                </a:solidFill>
                <a:cs typeface="Segoe UI"/>
              </a:rPr>
              <a:t>On-premises</a:t>
            </a:r>
          </a:p>
          <a:p>
            <a:pPr algn="ctr" defTabSz="932472" fontAlgn="base">
              <a:spcBef>
                <a:spcPts val="300"/>
              </a:spcBef>
              <a:spcAft>
                <a:spcPct val="0"/>
              </a:spcAft>
            </a:pPr>
            <a:r>
              <a:rPr lang="en-US" sz="1600">
                <a:solidFill>
                  <a:schemeClr val="tx1"/>
                </a:solidFill>
                <a:cs typeface="Segoe UI"/>
              </a:rPr>
              <a:t>IoT/edge</a:t>
            </a:r>
          </a:p>
        </p:txBody>
      </p:sp>
      <p:sp>
        <p:nvSpPr>
          <p:cNvPr id="26" name="Rectangle 25">
            <a:extLst>
              <a:ext uri="{FF2B5EF4-FFF2-40B4-BE49-F238E27FC236}">
                <a16:creationId xmlns:a16="http://schemas.microsoft.com/office/drawing/2014/main" id="{F75288BD-8E4E-4A49-82F1-A3232D71C51C}"/>
              </a:ext>
            </a:extLst>
          </p:cNvPr>
          <p:cNvSpPr/>
          <p:nvPr/>
        </p:nvSpPr>
        <p:spPr bwMode="auto">
          <a:xfrm>
            <a:off x="4792315" y="2830930"/>
            <a:ext cx="2607370" cy="3291840"/>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algn="ctr" defTabSz="932472" fontAlgn="base">
              <a:spcBef>
                <a:spcPts val="600"/>
              </a:spcBef>
              <a:spcAft>
                <a:spcPts val="600"/>
              </a:spcAft>
            </a:pPr>
            <a:r>
              <a:rPr lang="en-US" sz="2400">
                <a:solidFill>
                  <a:schemeClr val="accent1"/>
                </a:solidFill>
                <a:latin typeface="+mj-lt"/>
                <a:ea typeface="Segoe UI" pitchFamily="34" charset="0"/>
                <a:cs typeface="Segoe UI"/>
              </a:rPr>
              <a:t>Technologies</a:t>
            </a:r>
          </a:p>
          <a:p>
            <a:pPr algn="ctr" defTabSz="932472" fontAlgn="base">
              <a:spcBef>
                <a:spcPts val="300"/>
              </a:spcBef>
              <a:spcAft>
                <a:spcPct val="0"/>
              </a:spcAft>
            </a:pPr>
            <a:r>
              <a:rPr lang="en-US" sz="1600">
                <a:solidFill>
                  <a:schemeClr val="tx1"/>
                </a:solidFill>
                <a:cs typeface="Segoe UI"/>
              </a:rPr>
              <a:t>Map Reduce</a:t>
            </a:r>
            <a:endParaRPr lang="en-US" sz="1600">
              <a:solidFill>
                <a:schemeClr val="tx1"/>
              </a:solidFill>
              <a:cs typeface="Segoe UI" pitchFamily="34" charset="0"/>
            </a:endParaRPr>
          </a:p>
          <a:p>
            <a:pPr algn="ctr" defTabSz="932472" fontAlgn="base">
              <a:spcBef>
                <a:spcPts val="300"/>
              </a:spcBef>
              <a:spcAft>
                <a:spcPct val="0"/>
              </a:spcAft>
            </a:pPr>
            <a:r>
              <a:rPr lang="en-US" sz="1600">
                <a:solidFill>
                  <a:schemeClr val="tx1"/>
                </a:solidFill>
                <a:cs typeface="Segoe UI"/>
              </a:rPr>
              <a:t>Open source projects</a:t>
            </a:r>
          </a:p>
          <a:p>
            <a:pPr algn="ctr" defTabSz="932472" fontAlgn="base">
              <a:spcBef>
                <a:spcPts val="300"/>
              </a:spcBef>
              <a:spcAft>
                <a:spcPct val="0"/>
              </a:spcAft>
            </a:pPr>
            <a:r>
              <a:rPr lang="en-US" sz="1600">
                <a:solidFill>
                  <a:schemeClr val="tx1"/>
                </a:solidFill>
                <a:cs typeface="Segoe UI"/>
              </a:rPr>
              <a:t>Data mart</a:t>
            </a:r>
          </a:p>
          <a:p>
            <a:pPr algn="ctr" defTabSz="932472" fontAlgn="base">
              <a:spcBef>
                <a:spcPts val="300"/>
              </a:spcBef>
              <a:spcAft>
                <a:spcPct val="0"/>
              </a:spcAft>
            </a:pPr>
            <a:r>
              <a:rPr lang="en-US" sz="1600">
                <a:solidFill>
                  <a:schemeClr val="tx1"/>
                </a:solidFill>
                <a:cs typeface="Segoe UI"/>
              </a:rPr>
              <a:t>Data warehouse</a:t>
            </a:r>
          </a:p>
          <a:p>
            <a:pPr algn="ctr" defTabSz="932472" fontAlgn="base">
              <a:spcBef>
                <a:spcPts val="300"/>
              </a:spcBef>
              <a:spcAft>
                <a:spcPct val="0"/>
              </a:spcAft>
            </a:pPr>
            <a:r>
              <a:rPr lang="en-US" sz="1600">
                <a:solidFill>
                  <a:schemeClr val="tx1"/>
                </a:solidFill>
                <a:cs typeface="Segoe UI"/>
              </a:rPr>
              <a:t>Data lake </a:t>
            </a:r>
          </a:p>
          <a:p>
            <a:pPr algn="ctr" defTabSz="932472" fontAlgn="base">
              <a:spcBef>
                <a:spcPts val="300"/>
              </a:spcBef>
              <a:spcAft>
                <a:spcPct val="0"/>
              </a:spcAft>
            </a:pPr>
            <a:r>
              <a:rPr lang="en-US" sz="1600">
                <a:solidFill>
                  <a:schemeClr val="tx1"/>
                </a:solidFill>
                <a:cs typeface="Segoe UI"/>
              </a:rPr>
              <a:t>Spreadsheets</a:t>
            </a:r>
          </a:p>
          <a:p>
            <a:pPr algn="ctr" defTabSz="932472">
              <a:spcBef>
                <a:spcPts val="300"/>
              </a:spcBef>
              <a:spcAft>
                <a:spcPct val="0"/>
              </a:spcAft>
            </a:pPr>
            <a:r>
              <a:rPr lang="en-US" sz="1600">
                <a:solidFill>
                  <a:schemeClr val="tx1"/>
                </a:solidFill>
                <a:cs typeface="Segoe UI"/>
              </a:rPr>
              <a:t>RDMS</a:t>
            </a:r>
          </a:p>
          <a:p>
            <a:pPr algn="ctr" defTabSz="932472" fontAlgn="base">
              <a:spcBef>
                <a:spcPts val="300"/>
              </a:spcBef>
              <a:spcAft>
                <a:spcPct val="0"/>
              </a:spcAft>
            </a:pPr>
            <a:r>
              <a:rPr lang="en-US" sz="1600">
                <a:solidFill>
                  <a:schemeClr val="tx1"/>
                </a:solidFill>
                <a:cs typeface="Segoe UI"/>
              </a:rPr>
              <a:t>Data visualization tools</a:t>
            </a:r>
          </a:p>
          <a:p>
            <a:pPr algn="ctr" defTabSz="932472" fontAlgn="base">
              <a:spcBef>
                <a:spcPts val="300"/>
              </a:spcBef>
              <a:spcAft>
                <a:spcPct val="0"/>
              </a:spcAft>
            </a:pPr>
            <a:r>
              <a:rPr lang="en-US" sz="1600">
                <a:solidFill>
                  <a:schemeClr val="tx1"/>
                </a:solidFill>
                <a:cs typeface="Segoe UI"/>
              </a:rPr>
              <a:t>ML models</a:t>
            </a:r>
          </a:p>
          <a:p>
            <a:pPr algn="ctr" defTabSz="932472" fontAlgn="base">
              <a:spcBef>
                <a:spcPts val="300"/>
              </a:spcBef>
              <a:spcAft>
                <a:spcPct val="0"/>
              </a:spcAft>
            </a:pPr>
            <a:r>
              <a:rPr lang="en-US" sz="1600">
                <a:solidFill>
                  <a:schemeClr val="tx1"/>
                </a:solidFill>
                <a:cs typeface="Segoe UI"/>
              </a:rPr>
              <a:t>AI services </a:t>
            </a:r>
            <a:endParaRPr lang="en-US" sz="1600">
              <a:solidFill>
                <a:schemeClr val="tx1"/>
              </a:solidFill>
              <a:cs typeface="Segoe UI" pitchFamily="34" charset="0"/>
            </a:endParaRPr>
          </a:p>
        </p:txBody>
      </p:sp>
      <p:sp>
        <p:nvSpPr>
          <p:cNvPr id="28" name="Rectangle 27">
            <a:extLst>
              <a:ext uri="{FF2B5EF4-FFF2-40B4-BE49-F238E27FC236}">
                <a16:creationId xmlns:a16="http://schemas.microsoft.com/office/drawing/2014/main" id="{306F24DF-331D-43FD-A683-12DE78B1457E}"/>
              </a:ext>
            </a:extLst>
          </p:cNvPr>
          <p:cNvSpPr/>
          <p:nvPr/>
        </p:nvSpPr>
        <p:spPr bwMode="auto">
          <a:xfrm>
            <a:off x="8592371" y="2830930"/>
            <a:ext cx="2607370" cy="3291840"/>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algn="ctr" defTabSz="932472" fontAlgn="base">
              <a:spcBef>
                <a:spcPts val="600"/>
              </a:spcBef>
              <a:spcAft>
                <a:spcPts val="600"/>
              </a:spcAft>
            </a:pPr>
            <a:r>
              <a:rPr lang="en-US" sz="2400">
                <a:solidFill>
                  <a:schemeClr val="accent1"/>
                </a:solidFill>
                <a:latin typeface="+mj-lt"/>
                <a:ea typeface="Segoe UI" pitchFamily="34" charset="0"/>
                <a:cs typeface="Segoe UI"/>
              </a:rPr>
              <a:t>Skills</a:t>
            </a:r>
          </a:p>
          <a:p>
            <a:pPr algn="ctr" defTabSz="932472" fontAlgn="base">
              <a:spcBef>
                <a:spcPts val="300"/>
              </a:spcBef>
              <a:spcAft>
                <a:spcPct val="0"/>
              </a:spcAft>
            </a:pPr>
            <a:r>
              <a:rPr lang="en-US" sz="1600">
                <a:solidFill>
                  <a:schemeClr val="tx1"/>
                </a:solidFill>
                <a:ea typeface="Segoe UI" pitchFamily="34" charset="0"/>
                <a:cs typeface="Segoe UI"/>
              </a:rPr>
              <a:t>SQL</a:t>
            </a:r>
          </a:p>
          <a:p>
            <a:pPr algn="ctr" defTabSz="932472">
              <a:spcBef>
                <a:spcPts val="300"/>
              </a:spcBef>
              <a:spcAft>
                <a:spcPct val="0"/>
              </a:spcAft>
            </a:pPr>
            <a:r>
              <a:rPr lang="en-US" sz="1600">
                <a:solidFill>
                  <a:schemeClr val="tx1"/>
                </a:solidFill>
                <a:ea typeface="Segoe UI" pitchFamily="34" charset="0"/>
                <a:cs typeface="Segoe UI"/>
              </a:rPr>
              <a:t>Python</a:t>
            </a:r>
            <a:endParaRPr lang="en-US">
              <a:solidFill>
                <a:schemeClr val="tx1"/>
              </a:solidFill>
              <a:cs typeface="Segoe UI"/>
            </a:endParaRPr>
          </a:p>
          <a:p>
            <a:pPr algn="ctr" defTabSz="932472" fontAlgn="base">
              <a:spcBef>
                <a:spcPts val="300"/>
              </a:spcBef>
              <a:spcAft>
                <a:spcPct val="0"/>
              </a:spcAft>
            </a:pPr>
            <a:r>
              <a:rPr lang="en-US" sz="1600">
                <a:solidFill>
                  <a:schemeClr val="tx1"/>
                </a:solidFill>
                <a:ea typeface="Segoe UI" pitchFamily="34" charset="0"/>
                <a:cs typeface="Segoe UI"/>
              </a:rPr>
              <a:t>Java</a:t>
            </a:r>
          </a:p>
          <a:p>
            <a:pPr algn="ctr" defTabSz="932472">
              <a:spcBef>
                <a:spcPts val="300"/>
              </a:spcBef>
              <a:spcAft>
                <a:spcPct val="0"/>
              </a:spcAft>
            </a:pPr>
            <a:r>
              <a:rPr lang="en-US" sz="1600">
                <a:solidFill>
                  <a:schemeClr val="tx1"/>
                </a:solidFill>
                <a:cs typeface="Segoe UI"/>
              </a:rPr>
              <a:t>R</a:t>
            </a:r>
            <a:endParaRPr lang="en-US">
              <a:solidFill>
                <a:schemeClr val="tx1"/>
              </a:solidFill>
              <a:cs typeface="Segoe UI"/>
            </a:endParaRPr>
          </a:p>
          <a:p>
            <a:pPr algn="ctr" defTabSz="932472">
              <a:spcBef>
                <a:spcPts val="300"/>
              </a:spcBef>
              <a:spcAft>
                <a:spcPct val="0"/>
              </a:spcAft>
            </a:pPr>
            <a:r>
              <a:rPr lang="en-US" sz="1600">
                <a:solidFill>
                  <a:schemeClr val="tx1"/>
                </a:solidFill>
                <a:ea typeface="Segoe UI" pitchFamily="34" charset="0"/>
                <a:cs typeface="Segoe UI"/>
              </a:rPr>
              <a:t>Industry Schemas</a:t>
            </a:r>
          </a:p>
          <a:p>
            <a:pPr algn="ctr" defTabSz="932472" fontAlgn="base">
              <a:spcBef>
                <a:spcPts val="300"/>
              </a:spcBef>
              <a:spcAft>
                <a:spcPct val="0"/>
              </a:spcAft>
            </a:pPr>
            <a:r>
              <a:rPr lang="en-US" sz="1600">
                <a:solidFill>
                  <a:schemeClr val="tx1"/>
                </a:solidFill>
                <a:ea typeface="Segoe UI" pitchFamily="34" charset="0"/>
                <a:cs typeface="Segoe UI"/>
              </a:rPr>
              <a:t>Data modeling</a:t>
            </a:r>
          </a:p>
          <a:p>
            <a:pPr algn="ctr" defTabSz="932472" fontAlgn="base">
              <a:spcBef>
                <a:spcPts val="300"/>
              </a:spcBef>
              <a:spcAft>
                <a:spcPct val="0"/>
              </a:spcAft>
            </a:pPr>
            <a:r>
              <a:rPr lang="en-US" sz="1600">
                <a:solidFill>
                  <a:schemeClr val="tx1"/>
                </a:solidFill>
                <a:ea typeface="Segoe UI" pitchFamily="34" charset="0"/>
                <a:cs typeface="Segoe UI"/>
              </a:rPr>
              <a:t>Data cleaning</a:t>
            </a:r>
          </a:p>
          <a:p>
            <a:pPr algn="ctr" defTabSz="932472" fontAlgn="base">
              <a:spcBef>
                <a:spcPts val="300"/>
              </a:spcBef>
              <a:spcAft>
                <a:spcPct val="0"/>
              </a:spcAft>
            </a:pPr>
            <a:r>
              <a:rPr lang="en-US" sz="1600">
                <a:solidFill>
                  <a:schemeClr val="tx1"/>
                </a:solidFill>
                <a:ea typeface="Segoe UI" pitchFamily="34" charset="0"/>
                <a:cs typeface="Segoe UI"/>
              </a:rPr>
              <a:t>Data integrations </a:t>
            </a:r>
            <a:endParaRPr lang="en-US" sz="1600">
              <a:solidFill>
                <a:schemeClr val="tx1"/>
              </a:solidFill>
              <a:ea typeface="Segoe UI" pitchFamily="34" charset="0"/>
              <a:cs typeface="Segoe UI" pitchFamily="34" charset="0"/>
            </a:endParaRPr>
          </a:p>
        </p:txBody>
      </p:sp>
      <p:sp>
        <p:nvSpPr>
          <p:cNvPr id="30" name="Oval 29">
            <a:extLst>
              <a:ext uri="{FF2B5EF4-FFF2-40B4-BE49-F238E27FC236}">
                <a16:creationId xmlns:a16="http://schemas.microsoft.com/office/drawing/2014/main" id="{67596F4F-4794-4927-8C64-405B58E5F524}"/>
              </a:ext>
            </a:extLst>
          </p:cNvPr>
          <p:cNvSpPr/>
          <p:nvPr/>
        </p:nvSpPr>
        <p:spPr bwMode="auto">
          <a:xfrm>
            <a:off x="1867738" y="1977454"/>
            <a:ext cx="856412" cy="856412"/>
          </a:xfrm>
          <a:prstGeom prst="ellipse">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32" name="Group 31">
            <a:extLst>
              <a:ext uri="{FF2B5EF4-FFF2-40B4-BE49-F238E27FC236}">
                <a16:creationId xmlns:a16="http://schemas.microsoft.com/office/drawing/2014/main" id="{96534527-48C4-48D1-8E24-128D04F38E40}"/>
              </a:ext>
            </a:extLst>
          </p:cNvPr>
          <p:cNvGrpSpPr/>
          <p:nvPr/>
        </p:nvGrpSpPr>
        <p:grpSpPr>
          <a:xfrm>
            <a:off x="2116669" y="2167224"/>
            <a:ext cx="358551" cy="476872"/>
            <a:chOff x="-1789910" y="3121145"/>
            <a:chExt cx="1336283" cy="1777256"/>
          </a:xfrm>
        </p:grpSpPr>
        <p:sp>
          <p:nvSpPr>
            <p:cNvPr id="33" name="Cylinder 32">
              <a:extLst>
                <a:ext uri="{FF2B5EF4-FFF2-40B4-BE49-F238E27FC236}">
                  <a16:creationId xmlns:a16="http://schemas.microsoft.com/office/drawing/2014/main" id="{C9E75534-8F90-4531-ADF1-07297D53F6E1}"/>
                </a:ext>
              </a:extLst>
            </p:cNvPr>
            <p:cNvSpPr/>
            <p:nvPr/>
          </p:nvSpPr>
          <p:spPr bwMode="auto">
            <a:xfrm>
              <a:off x="-1789910" y="3121145"/>
              <a:ext cx="1336283" cy="1777256"/>
            </a:xfrm>
            <a:prstGeom prst="can">
              <a:avLst/>
            </a:prstGeom>
            <a:gradFill>
              <a:gsLst>
                <a:gs pos="17000">
                  <a:srgbClr val="243A5E"/>
                </a:gs>
                <a:gs pos="100000">
                  <a:srgbClr val="0078D4"/>
                </a:gs>
              </a:gsLst>
              <a:lin ang="18900000" scaled="1"/>
            </a:gradFill>
            <a:ln w="9525" cap="flat" cmpd="sng" algn="ctr">
              <a:noFill/>
              <a:prstDash val="solid"/>
              <a:headEnd type="none" w="med" len="med"/>
              <a:tailEnd type="none" w="med" len="med"/>
            </a:ln>
            <a:effectLst>
              <a:outerShdw blurRad="88900" algn="ctr" rotWithShape="0">
                <a:prstClr val="black">
                  <a:alpha val="56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5400" kern="0" spc="-100" err="1">
                <a:gradFill>
                  <a:gsLst>
                    <a:gs pos="20000">
                      <a:srgbClr val="FFFFFF"/>
                    </a:gs>
                    <a:gs pos="50000">
                      <a:srgbClr val="FFFFFF"/>
                    </a:gs>
                  </a:gsLst>
                  <a:lin ang="18900000" scaled="1"/>
                </a:gradFill>
                <a:latin typeface="Segoe UI Semibold"/>
                <a:cs typeface="Segoe UI" pitchFamily="34" charset="0"/>
              </a:endParaRPr>
            </a:p>
          </p:txBody>
        </p:sp>
        <p:grpSp>
          <p:nvGrpSpPr>
            <p:cNvPr id="34" name="Group 33">
              <a:extLst>
                <a:ext uri="{FF2B5EF4-FFF2-40B4-BE49-F238E27FC236}">
                  <a16:creationId xmlns:a16="http://schemas.microsoft.com/office/drawing/2014/main" id="{9E58F9F7-CF82-47E5-B9A4-4AD782F5219B}"/>
                </a:ext>
              </a:extLst>
            </p:cNvPr>
            <p:cNvGrpSpPr/>
            <p:nvPr/>
          </p:nvGrpSpPr>
          <p:grpSpPr>
            <a:xfrm>
              <a:off x="-1789910" y="3121145"/>
              <a:ext cx="1336283" cy="331668"/>
              <a:chOff x="-2821113" y="2713993"/>
              <a:chExt cx="676841" cy="244902"/>
            </a:xfrm>
          </p:grpSpPr>
          <p:sp>
            <p:nvSpPr>
              <p:cNvPr id="35" name="Freeform: Shape 34">
                <a:extLst>
                  <a:ext uri="{FF2B5EF4-FFF2-40B4-BE49-F238E27FC236}">
                    <a16:creationId xmlns:a16="http://schemas.microsoft.com/office/drawing/2014/main" id="{ACF26B23-F1F9-4059-9FB6-6086C8C9A0E9}"/>
                  </a:ext>
                </a:extLst>
              </p:cNvPr>
              <p:cNvSpPr/>
              <p:nvPr/>
            </p:nvSpPr>
            <p:spPr>
              <a:xfrm>
                <a:off x="-2821113" y="2713993"/>
                <a:ext cx="676841" cy="244902"/>
              </a:xfrm>
              <a:custGeom>
                <a:avLst/>
                <a:gdLst>
                  <a:gd name="connsiteX0" fmla="*/ 676842 w 676841"/>
                  <a:gd name="connsiteY0" fmla="*/ 122451 h 244902"/>
                  <a:gd name="connsiteX1" fmla="*/ 338421 w 676841"/>
                  <a:gd name="connsiteY1" fmla="*/ 244902 h 244902"/>
                  <a:gd name="connsiteX2" fmla="*/ 0 w 676841"/>
                  <a:gd name="connsiteY2" fmla="*/ 122451 h 244902"/>
                  <a:gd name="connsiteX3" fmla="*/ 338421 w 676841"/>
                  <a:gd name="connsiteY3" fmla="*/ 0 h 244902"/>
                  <a:gd name="connsiteX4" fmla="*/ 676842 w 676841"/>
                  <a:gd name="connsiteY4" fmla="*/ 122451 h 244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841" h="244902">
                    <a:moveTo>
                      <a:pt x="676842" y="122451"/>
                    </a:moveTo>
                    <a:cubicBezTo>
                      <a:pt x="676842" y="190584"/>
                      <a:pt x="525271" y="244902"/>
                      <a:pt x="338421" y="244902"/>
                    </a:cubicBezTo>
                    <a:cubicBezTo>
                      <a:pt x="151571" y="244902"/>
                      <a:pt x="0" y="192077"/>
                      <a:pt x="0" y="122451"/>
                    </a:cubicBezTo>
                    <a:cubicBezTo>
                      <a:pt x="0" y="52732"/>
                      <a:pt x="151571" y="0"/>
                      <a:pt x="338421" y="0"/>
                    </a:cubicBezTo>
                    <a:cubicBezTo>
                      <a:pt x="525271" y="0"/>
                      <a:pt x="676842" y="52826"/>
                      <a:pt x="676842" y="122451"/>
                    </a:cubicBezTo>
                  </a:path>
                </a:pathLst>
              </a:custGeom>
              <a:solidFill>
                <a:srgbClr val="E8E8E8"/>
              </a:solidFill>
              <a:ln w="9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6" name="Freeform: Shape 35">
                <a:extLst>
                  <a:ext uri="{FF2B5EF4-FFF2-40B4-BE49-F238E27FC236}">
                    <a16:creationId xmlns:a16="http://schemas.microsoft.com/office/drawing/2014/main" id="{DF67540D-BA80-46EB-9C90-0B4A2E470998}"/>
                  </a:ext>
                </a:extLst>
              </p:cNvPr>
              <p:cNvSpPr/>
              <p:nvPr/>
            </p:nvSpPr>
            <p:spPr>
              <a:xfrm>
                <a:off x="-2742434" y="2748806"/>
                <a:ext cx="519484" cy="155770"/>
              </a:xfrm>
              <a:custGeom>
                <a:avLst/>
                <a:gdLst>
                  <a:gd name="connsiteX0" fmla="*/ 519485 w 519484"/>
                  <a:gd name="connsiteY0" fmla="*/ 77652 h 155770"/>
                  <a:gd name="connsiteX1" fmla="*/ 259742 w 519484"/>
                  <a:gd name="connsiteY1" fmla="*/ 155771 h 155770"/>
                  <a:gd name="connsiteX2" fmla="*/ 0 w 519484"/>
                  <a:gd name="connsiteY2" fmla="*/ 77652 h 155770"/>
                  <a:gd name="connsiteX3" fmla="*/ 259742 w 519484"/>
                  <a:gd name="connsiteY3" fmla="*/ 0 h 155770"/>
                  <a:gd name="connsiteX4" fmla="*/ 519485 w 519484"/>
                  <a:gd name="connsiteY4" fmla="*/ 77652 h 155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4" h="155770">
                    <a:moveTo>
                      <a:pt x="519485" y="77652"/>
                    </a:moveTo>
                    <a:cubicBezTo>
                      <a:pt x="519485" y="120958"/>
                      <a:pt x="402820" y="155771"/>
                      <a:pt x="259742" y="155771"/>
                    </a:cubicBezTo>
                    <a:cubicBezTo>
                      <a:pt x="116665" y="155771"/>
                      <a:pt x="0" y="120958"/>
                      <a:pt x="0" y="77652"/>
                    </a:cubicBezTo>
                    <a:cubicBezTo>
                      <a:pt x="0" y="34346"/>
                      <a:pt x="116665" y="0"/>
                      <a:pt x="259742" y="0"/>
                    </a:cubicBezTo>
                    <a:cubicBezTo>
                      <a:pt x="402820" y="0"/>
                      <a:pt x="519485" y="34906"/>
                      <a:pt x="519485" y="77652"/>
                    </a:cubicBezTo>
                  </a:path>
                </a:pathLst>
              </a:custGeom>
              <a:solidFill>
                <a:srgbClr val="50E6FF"/>
              </a:solidFill>
              <a:ln w="9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7" name="Freeform: Shape 36">
                <a:extLst>
                  <a:ext uri="{FF2B5EF4-FFF2-40B4-BE49-F238E27FC236}">
                    <a16:creationId xmlns:a16="http://schemas.microsoft.com/office/drawing/2014/main" id="{A7A999C0-684C-431F-9004-BD1086E53661}"/>
                  </a:ext>
                </a:extLst>
              </p:cNvPr>
              <p:cNvSpPr/>
              <p:nvPr/>
            </p:nvSpPr>
            <p:spPr>
              <a:xfrm>
                <a:off x="-2688115" y="2845665"/>
                <a:ext cx="410846" cy="59185"/>
              </a:xfrm>
              <a:custGeom>
                <a:avLst/>
                <a:gdLst>
                  <a:gd name="connsiteX0" fmla="*/ 205423 w 410846"/>
                  <a:gd name="connsiteY0" fmla="*/ 299 h 59185"/>
                  <a:gd name="connsiteX1" fmla="*/ 0 w 410846"/>
                  <a:gd name="connsiteY1" fmla="*/ 30351 h 59185"/>
                  <a:gd name="connsiteX2" fmla="*/ 205423 w 410846"/>
                  <a:gd name="connsiteY2" fmla="*/ 58818 h 59185"/>
                  <a:gd name="connsiteX3" fmla="*/ 410846 w 410846"/>
                  <a:gd name="connsiteY3" fmla="*/ 28205 h 59185"/>
                  <a:gd name="connsiteX4" fmla="*/ 205423 w 410846"/>
                  <a:gd name="connsiteY4" fmla="*/ 299 h 5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846" h="59185">
                    <a:moveTo>
                      <a:pt x="205423" y="299"/>
                    </a:moveTo>
                    <a:cubicBezTo>
                      <a:pt x="135704" y="-1474"/>
                      <a:pt x="66266" y="8699"/>
                      <a:pt x="0" y="30351"/>
                    </a:cubicBezTo>
                    <a:cubicBezTo>
                      <a:pt x="66266" y="51631"/>
                      <a:pt x="135798" y="61245"/>
                      <a:pt x="205423" y="58818"/>
                    </a:cubicBezTo>
                    <a:cubicBezTo>
                      <a:pt x="275142" y="60871"/>
                      <a:pt x="344674" y="50511"/>
                      <a:pt x="410846" y="28205"/>
                    </a:cubicBezTo>
                    <a:cubicBezTo>
                      <a:pt x="344394" y="7579"/>
                      <a:pt x="274955" y="-1848"/>
                      <a:pt x="205423" y="299"/>
                    </a:cubicBezTo>
                    <a:close/>
                  </a:path>
                </a:pathLst>
              </a:custGeom>
              <a:solidFill>
                <a:srgbClr val="198AB3"/>
              </a:solidFill>
              <a:ln w="9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sp>
        <p:nvSpPr>
          <p:cNvPr id="38" name="Oval 37">
            <a:extLst>
              <a:ext uri="{FF2B5EF4-FFF2-40B4-BE49-F238E27FC236}">
                <a16:creationId xmlns:a16="http://schemas.microsoft.com/office/drawing/2014/main" id="{B772A153-5A18-43ED-8F32-7B2C320083AB}"/>
              </a:ext>
            </a:extLst>
          </p:cNvPr>
          <p:cNvSpPr/>
          <p:nvPr/>
        </p:nvSpPr>
        <p:spPr bwMode="auto">
          <a:xfrm>
            <a:off x="5667794" y="1977454"/>
            <a:ext cx="856412" cy="856412"/>
          </a:xfrm>
          <a:prstGeom prst="ellipse">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39" name="Group 38">
            <a:extLst>
              <a:ext uri="{FF2B5EF4-FFF2-40B4-BE49-F238E27FC236}">
                <a16:creationId xmlns:a16="http://schemas.microsoft.com/office/drawing/2014/main" id="{1B099E3B-3096-4217-A912-69D699C8BC1A}"/>
              </a:ext>
            </a:extLst>
          </p:cNvPr>
          <p:cNvGrpSpPr/>
          <p:nvPr/>
        </p:nvGrpSpPr>
        <p:grpSpPr>
          <a:xfrm>
            <a:off x="5916725" y="2167224"/>
            <a:ext cx="358551" cy="476872"/>
            <a:chOff x="-1789910" y="3121145"/>
            <a:chExt cx="1336283" cy="1777256"/>
          </a:xfrm>
        </p:grpSpPr>
        <p:sp>
          <p:nvSpPr>
            <p:cNvPr id="40" name="Cylinder 39">
              <a:extLst>
                <a:ext uri="{FF2B5EF4-FFF2-40B4-BE49-F238E27FC236}">
                  <a16:creationId xmlns:a16="http://schemas.microsoft.com/office/drawing/2014/main" id="{F9FC4EFA-4DE5-4F1D-B7DD-66EA550A7D59}"/>
                </a:ext>
              </a:extLst>
            </p:cNvPr>
            <p:cNvSpPr/>
            <p:nvPr/>
          </p:nvSpPr>
          <p:spPr bwMode="auto">
            <a:xfrm>
              <a:off x="-1789910" y="3121145"/>
              <a:ext cx="1336283" cy="1777256"/>
            </a:xfrm>
            <a:prstGeom prst="can">
              <a:avLst/>
            </a:prstGeom>
            <a:gradFill>
              <a:gsLst>
                <a:gs pos="17000">
                  <a:srgbClr val="243A5E"/>
                </a:gs>
                <a:gs pos="100000">
                  <a:srgbClr val="0078D4"/>
                </a:gs>
              </a:gsLst>
              <a:lin ang="18900000" scaled="1"/>
            </a:gradFill>
            <a:ln w="9525" cap="flat" cmpd="sng" algn="ctr">
              <a:noFill/>
              <a:prstDash val="solid"/>
              <a:headEnd type="none" w="med" len="med"/>
              <a:tailEnd type="none" w="med" len="med"/>
            </a:ln>
            <a:effectLst>
              <a:outerShdw blurRad="88900" algn="ctr" rotWithShape="0">
                <a:prstClr val="black">
                  <a:alpha val="56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5400" kern="0" spc="-100" err="1">
                <a:gradFill>
                  <a:gsLst>
                    <a:gs pos="20000">
                      <a:srgbClr val="FFFFFF"/>
                    </a:gs>
                    <a:gs pos="50000">
                      <a:srgbClr val="FFFFFF"/>
                    </a:gs>
                  </a:gsLst>
                  <a:lin ang="18900000" scaled="1"/>
                </a:gradFill>
                <a:latin typeface="Segoe UI Semibold"/>
                <a:cs typeface="Segoe UI" pitchFamily="34" charset="0"/>
              </a:endParaRPr>
            </a:p>
          </p:txBody>
        </p:sp>
        <p:grpSp>
          <p:nvGrpSpPr>
            <p:cNvPr id="41" name="Group 40">
              <a:extLst>
                <a:ext uri="{FF2B5EF4-FFF2-40B4-BE49-F238E27FC236}">
                  <a16:creationId xmlns:a16="http://schemas.microsoft.com/office/drawing/2014/main" id="{97BDA820-84AE-48B5-B939-BE353EAE27D1}"/>
                </a:ext>
              </a:extLst>
            </p:cNvPr>
            <p:cNvGrpSpPr/>
            <p:nvPr/>
          </p:nvGrpSpPr>
          <p:grpSpPr>
            <a:xfrm>
              <a:off x="-1789910" y="3121145"/>
              <a:ext cx="1336283" cy="331668"/>
              <a:chOff x="-2821113" y="2713993"/>
              <a:chExt cx="676841" cy="244902"/>
            </a:xfrm>
          </p:grpSpPr>
          <p:sp>
            <p:nvSpPr>
              <p:cNvPr id="42" name="Freeform: Shape 41">
                <a:extLst>
                  <a:ext uri="{FF2B5EF4-FFF2-40B4-BE49-F238E27FC236}">
                    <a16:creationId xmlns:a16="http://schemas.microsoft.com/office/drawing/2014/main" id="{9C072856-528E-476B-B66E-9CAD78F86E28}"/>
                  </a:ext>
                </a:extLst>
              </p:cNvPr>
              <p:cNvSpPr/>
              <p:nvPr/>
            </p:nvSpPr>
            <p:spPr>
              <a:xfrm>
                <a:off x="-2821113" y="2713993"/>
                <a:ext cx="676841" cy="244902"/>
              </a:xfrm>
              <a:custGeom>
                <a:avLst/>
                <a:gdLst>
                  <a:gd name="connsiteX0" fmla="*/ 676842 w 676841"/>
                  <a:gd name="connsiteY0" fmla="*/ 122451 h 244902"/>
                  <a:gd name="connsiteX1" fmla="*/ 338421 w 676841"/>
                  <a:gd name="connsiteY1" fmla="*/ 244902 h 244902"/>
                  <a:gd name="connsiteX2" fmla="*/ 0 w 676841"/>
                  <a:gd name="connsiteY2" fmla="*/ 122451 h 244902"/>
                  <a:gd name="connsiteX3" fmla="*/ 338421 w 676841"/>
                  <a:gd name="connsiteY3" fmla="*/ 0 h 244902"/>
                  <a:gd name="connsiteX4" fmla="*/ 676842 w 676841"/>
                  <a:gd name="connsiteY4" fmla="*/ 122451 h 244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841" h="244902">
                    <a:moveTo>
                      <a:pt x="676842" y="122451"/>
                    </a:moveTo>
                    <a:cubicBezTo>
                      <a:pt x="676842" y="190584"/>
                      <a:pt x="525271" y="244902"/>
                      <a:pt x="338421" y="244902"/>
                    </a:cubicBezTo>
                    <a:cubicBezTo>
                      <a:pt x="151571" y="244902"/>
                      <a:pt x="0" y="192077"/>
                      <a:pt x="0" y="122451"/>
                    </a:cubicBezTo>
                    <a:cubicBezTo>
                      <a:pt x="0" y="52732"/>
                      <a:pt x="151571" y="0"/>
                      <a:pt x="338421" y="0"/>
                    </a:cubicBezTo>
                    <a:cubicBezTo>
                      <a:pt x="525271" y="0"/>
                      <a:pt x="676842" y="52826"/>
                      <a:pt x="676842" y="122451"/>
                    </a:cubicBezTo>
                  </a:path>
                </a:pathLst>
              </a:custGeom>
              <a:solidFill>
                <a:srgbClr val="E8E8E8"/>
              </a:solidFill>
              <a:ln w="9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3" name="Freeform: Shape 42">
                <a:extLst>
                  <a:ext uri="{FF2B5EF4-FFF2-40B4-BE49-F238E27FC236}">
                    <a16:creationId xmlns:a16="http://schemas.microsoft.com/office/drawing/2014/main" id="{8EB0B071-D805-43B8-A3CA-FF9748309556}"/>
                  </a:ext>
                </a:extLst>
              </p:cNvPr>
              <p:cNvSpPr/>
              <p:nvPr/>
            </p:nvSpPr>
            <p:spPr>
              <a:xfrm>
                <a:off x="-2742434" y="2748806"/>
                <a:ext cx="519484" cy="155770"/>
              </a:xfrm>
              <a:custGeom>
                <a:avLst/>
                <a:gdLst>
                  <a:gd name="connsiteX0" fmla="*/ 519485 w 519484"/>
                  <a:gd name="connsiteY0" fmla="*/ 77652 h 155770"/>
                  <a:gd name="connsiteX1" fmla="*/ 259742 w 519484"/>
                  <a:gd name="connsiteY1" fmla="*/ 155771 h 155770"/>
                  <a:gd name="connsiteX2" fmla="*/ 0 w 519484"/>
                  <a:gd name="connsiteY2" fmla="*/ 77652 h 155770"/>
                  <a:gd name="connsiteX3" fmla="*/ 259742 w 519484"/>
                  <a:gd name="connsiteY3" fmla="*/ 0 h 155770"/>
                  <a:gd name="connsiteX4" fmla="*/ 519485 w 519484"/>
                  <a:gd name="connsiteY4" fmla="*/ 77652 h 155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4" h="155770">
                    <a:moveTo>
                      <a:pt x="519485" y="77652"/>
                    </a:moveTo>
                    <a:cubicBezTo>
                      <a:pt x="519485" y="120958"/>
                      <a:pt x="402820" y="155771"/>
                      <a:pt x="259742" y="155771"/>
                    </a:cubicBezTo>
                    <a:cubicBezTo>
                      <a:pt x="116665" y="155771"/>
                      <a:pt x="0" y="120958"/>
                      <a:pt x="0" y="77652"/>
                    </a:cubicBezTo>
                    <a:cubicBezTo>
                      <a:pt x="0" y="34346"/>
                      <a:pt x="116665" y="0"/>
                      <a:pt x="259742" y="0"/>
                    </a:cubicBezTo>
                    <a:cubicBezTo>
                      <a:pt x="402820" y="0"/>
                      <a:pt x="519485" y="34906"/>
                      <a:pt x="519485" y="77652"/>
                    </a:cubicBezTo>
                  </a:path>
                </a:pathLst>
              </a:custGeom>
              <a:solidFill>
                <a:srgbClr val="50E6FF"/>
              </a:solidFill>
              <a:ln w="9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4" name="Freeform: Shape 43">
                <a:extLst>
                  <a:ext uri="{FF2B5EF4-FFF2-40B4-BE49-F238E27FC236}">
                    <a16:creationId xmlns:a16="http://schemas.microsoft.com/office/drawing/2014/main" id="{07CF5F8A-0AC5-45C1-A550-8A44D9310E24}"/>
                  </a:ext>
                </a:extLst>
              </p:cNvPr>
              <p:cNvSpPr/>
              <p:nvPr/>
            </p:nvSpPr>
            <p:spPr>
              <a:xfrm>
                <a:off x="-2688115" y="2845665"/>
                <a:ext cx="410846" cy="59185"/>
              </a:xfrm>
              <a:custGeom>
                <a:avLst/>
                <a:gdLst>
                  <a:gd name="connsiteX0" fmla="*/ 205423 w 410846"/>
                  <a:gd name="connsiteY0" fmla="*/ 299 h 59185"/>
                  <a:gd name="connsiteX1" fmla="*/ 0 w 410846"/>
                  <a:gd name="connsiteY1" fmla="*/ 30351 h 59185"/>
                  <a:gd name="connsiteX2" fmla="*/ 205423 w 410846"/>
                  <a:gd name="connsiteY2" fmla="*/ 58818 h 59185"/>
                  <a:gd name="connsiteX3" fmla="*/ 410846 w 410846"/>
                  <a:gd name="connsiteY3" fmla="*/ 28205 h 59185"/>
                  <a:gd name="connsiteX4" fmla="*/ 205423 w 410846"/>
                  <a:gd name="connsiteY4" fmla="*/ 299 h 5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846" h="59185">
                    <a:moveTo>
                      <a:pt x="205423" y="299"/>
                    </a:moveTo>
                    <a:cubicBezTo>
                      <a:pt x="135704" y="-1474"/>
                      <a:pt x="66266" y="8699"/>
                      <a:pt x="0" y="30351"/>
                    </a:cubicBezTo>
                    <a:cubicBezTo>
                      <a:pt x="66266" y="51631"/>
                      <a:pt x="135798" y="61245"/>
                      <a:pt x="205423" y="58818"/>
                    </a:cubicBezTo>
                    <a:cubicBezTo>
                      <a:pt x="275142" y="60871"/>
                      <a:pt x="344674" y="50511"/>
                      <a:pt x="410846" y="28205"/>
                    </a:cubicBezTo>
                    <a:cubicBezTo>
                      <a:pt x="344394" y="7579"/>
                      <a:pt x="274955" y="-1848"/>
                      <a:pt x="205423" y="299"/>
                    </a:cubicBezTo>
                    <a:close/>
                  </a:path>
                </a:pathLst>
              </a:custGeom>
              <a:solidFill>
                <a:srgbClr val="198AB3"/>
              </a:solidFill>
              <a:ln w="9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sp>
        <p:nvSpPr>
          <p:cNvPr id="45" name="Oval 44">
            <a:extLst>
              <a:ext uri="{FF2B5EF4-FFF2-40B4-BE49-F238E27FC236}">
                <a16:creationId xmlns:a16="http://schemas.microsoft.com/office/drawing/2014/main" id="{DE99F2C9-D4B1-40A7-8191-005E9B8C490C}"/>
              </a:ext>
            </a:extLst>
          </p:cNvPr>
          <p:cNvSpPr/>
          <p:nvPr/>
        </p:nvSpPr>
        <p:spPr bwMode="auto">
          <a:xfrm>
            <a:off x="9467850" y="1977454"/>
            <a:ext cx="856412" cy="856412"/>
          </a:xfrm>
          <a:prstGeom prst="ellipse">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46" name="Group 45">
            <a:extLst>
              <a:ext uri="{FF2B5EF4-FFF2-40B4-BE49-F238E27FC236}">
                <a16:creationId xmlns:a16="http://schemas.microsoft.com/office/drawing/2014/main" id="{ABE46BBB-7BE9-428A-B8D3-657AE48C905C}"/>
              </a:ext>
            </a:extLst>
          </p:cNvPr>
          <p:cNvGrpSpPr/>
          <p:nvPr/>
        </p:nvGrpSpPr>
        <p:grpSpPr>
          <a:xfrm>
            <a:off x="9716781" y="2167224"/>
            <a:ext cx="358551" cy="476872"/>
            <a:chOff x="-1789910" y="3121145"/>
            <a:chExt cx="1336283" cy="1777256"/>
          </a:xfrm>
        </p:grpSpPr>
        <p:sp>
          <p:nvSpPr>
            <p:cNvPr id="47" name="Cylinder 46">
              <a:extLst>
                <a:ext uri="{FF2B5EF4-FFF2-40B4-BE49-F238E27FC236}">
                  <a16:creationId xmlns:a16="http://schemas.microsoft.com/office/drawing/2014/main" id="{33026DD5-F5BE-4789-88E2-195A6D6728B7}"/>
                </a:ext>
              </a:extLst>
            </p:cNvPr>
            <p:cNvSpPr/>
            <p:nvPr/>
          </p:nvSpPr>
          <p:spPr bwMode="auto">
            <a:xfrm>
              <a:off x="-1789910" y="3121145"/>
              <a:ext cx="1336283" cy="1777256"/>
            </a:xfrm>
            <a:prstGeom prst="can">
              <a:avLst/>
            </a:prstGeom>
            <a:gradFill>
              <a:gsLst>
                <a:gs pos="17000">
                  <a:srgbClr val="243A5E"/>
                </a:gs>
                <a:gs pos="100000">
                  <a:srgbClr val="0078D4"/>
                </a:gs>
              </a:gsLst>
              <a:lin ang="18900000" scaled="1"/>
            </a:gradFill>
            <a:ln w="9525" cap="flat" cmpd="sng" algn="ctr">
              <a:noFill/>
              <a:prstDash val="solid"/>
              <a:headEnd type="none" w="med" len="med"/>
              <a:tailEnd type="none" w="med" len="med"/>
            </a:ln>
            <a:effectLst>
              <a:outerShdw blurRad="88900" algn="ctr" rotWithShape="0">
                <a:prstClr val="black">
                  <a:alpha val="56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5400" kern="0" spc="-100" err="1">
                <a:gradFill>
                  <a:gsLst>
                    <a:gs pos="20000">
                      <a:srgbClr val="FFFFFF"/>
                    </a:gs>
                    <a:gs pos="50000">
                      <a:srgbClr val="FFFFFF"/>
                    </a:gs>
                  </a:gsLst>
                  <a:lin ang="18900000" scaled="1"/>
                </a:gradFill>
                <a:latin typeface="Segoe UI Semibold"/>
                <a:cs typeface="Segoe UI" pitchFamily="34" charset="0"/>
              </a:endParaRPr>
            </a:p>
          </p:txBody>
        </p:sp>
        <p:grpSp>
          <p:nvGrpSpPr>
            <p:cNvPr id="48" name="Group 47">
              <a:extLst>
                <a:ext uri="{FF2B5EF4-FFF2-40B4-BE49-F238E27FC236}">
                  <a16:creationId xmlns:a16="http://schemas.microsoft.com/office/drawing/2014/main" id="{190A3FE2-07A5-4C46-AA22-57B3015AA476}"/>
                </a:ext>
              </a:extLst>
            </p:cNvPr>
            <p:cNvGrpSpPr/>
            <p:nvPr/>
          </p:nvGrpSpPr>
          <p:grpSpPr>
            <a:xfrm>
              <a:off x="-1789910" y="3121145"/>
              <a:ext cx="1336283" cy="331668"/>
              <a:chOff x="-2821113" y="2713993"/>
              <a:chExt cx="676841" cy="244902"/>
            </a:xfrm>
          </p:grpSpPr>
          <p:sp>
            <p:nvSpPr>
              <p:cNvPr id="49" name="Freeform: Shape 48">
                <a:extLst>
                  <a:ext uri="{FF2B5EF4-FFF2-40B4-BE49-F238E27FC236}">
                    <a16:creationId xmlns:a16="http://schemas.microsoft.com/office/drawing/2014/main" id="{D04D7FA5-3C44-4591-8667-C19923643425}"/>
                  </a:ext>
                </a:extLst>
              </p:cNvPr>
              <p:cNvSpPr/>
              <p:nvPr/>
            </p:nvSpPr>
            <p:spPr>
              <a:xfrm>
                <a:off x="-2821113" y="2713993"/>
                <a:ext cx="676841" cy="244902"/>
              </a:xfrm>
              <a:custGeom>
                <a:avLst/>
                <a:gdLst>
                  <a:gd name="connsiteX0" fmla="*/ 676842 w 676841"/>
                  <a:gd name="connsiteY0" fmla="*/ 122451 h 244902"/>
                  <a:gd name="connsiteX1" fmla="*/ 338421 w 676841"/>
                  <a:gd name="connsiteY1" fmla="*/ 244902 h 244902"/>
                  <a:gd name="connsiteX2" fmla="*/ 0 w 676841"/>
                  <a:gd name="connsiteY2" fmla="*/ 122451 h 244902"/>
                  <a:gd name="connsiteX3" fmla="*/ 338421 w 676841"/>
                  <a:gd name="connsiteY3" fmla="*/ 0 h 244902"/>
                  <a:gd name="connsiteX4" fmla="*/ 676842 w 676841"/>
                  <a:gd name="connsiteY4" fmla="*/ 122451 h 244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841" h="244902">
                    <a:moveTo>
                      <a:pt x="676842" y="122451"/>
                    </a:moveTo>
                    <a:cubicBezTo>
                      <a:pt x="676842" y="190584"/>
                      <a:pt x="525271" y="244902"/>
                      <a:pt x="338421" y="244902"/>
                    </a:cubicBezTo>
                    <a:cubicBezTo>
                      <a:pt x="151571" y="244902"/>
                      <a:pt x="0" y="192077"/>
                      <a:pt x="0" y="122451"/>
                    </a:cubicBezTo>
                    <a:cubicBezTo>
                      <a:pt x="0" y="52732"/>
                      <a:pt x="151571" y="0"/>
                      <a:pt x="338421" y="0"/>
                    </a:cubicBezTo>
                    <a:cubicBezTo>
                      <a:pt x="525271" y="0"/>
                      <a:pt x="676842" y="52826"/>
                      <a:pt x="676842" y="122451"/>
                    </a:cubicBezTo>
                  </a:path>
                </a:pathLst>
              </a:custGeom>
              <a:solidFill>
                <a:srgbClr val="E8E8E8"/>
              </a:solidFill>
              <a:ln w="9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0" name="Freeform: Shape 49">
                <a:extLst>
                  <a:ext uri="{FF2B5EF4-FFF2-40B4-BE49-F238E27FC236}">
                    <a16:creationId xmlns:a16="http://schemas.microsoft.com/office/drawing/2014/main" id="{B3918EB2-253A-4079-BC8A-29BE41FC4F49}"/>
                  </a:ext>
                </a:extLst>
              </p:cNvPr>
              <p:cNvSpPr/>
              <p:nvPr/>
            </p:nvSpPr>
            <p:spPr>
              <a:xfrm>
                <a:off x="-2742434" y="2748806"/>
                <a:ext cx="519484" cy="155770"/>
              </a:xfrm>
              <a:custGeom>
                <a:avLst/>
                <a:gdLst>
                  <a:gd name="connsiteX0" fmla="*/ 519485 w 519484"/>
                  <a:gd name="connsiteY0" fmla="*/ 77652 h 155770"/>
                  <a:gd name="connsiteX1" fmla="*/ 259742 w 519484"/>
                  <a:gd name="connsiteY1" fmla="*/ 155771 h 155770"/>
                  <a:gd name="connsiteX2" fmla="*/ 0 w 519484"/>
                  <a:gd name="connsiteY2" fmla="*/ 77652 h 155770"/>
                  <a:gd name="connsiteX3" fmla="*/ 259742 w 519484"/>
                  <a:gd name="connsiteY3" fmla="*/ 0 h 155770"/>
                  <a:gd name="connsiteX4" fmla="*/ 519485 w 519484"/>
                  <a:gd name="connsiteY4" fmla="*/ 77652 h 155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4" h="155770">
                    <a:moveTo>
                      <a:pt x="519485" y="77652"/>
                    </a:moveTo>
                    <a:cubicBezTo>
                      <a:pt x="519485" y="120958"/>
                      <a:pt x="402820" y="155771"/>
                      <a:pt x="259742" y="155771"/>
                    </a:cubicBezTo>
                    <a:cubicBezTo>
                      <a:pt x="116665" y="155771"/>
                      <a:pt x="0" y="120958"/>
                      <a:pt x="0" y="77652"/>
                    </a:cubicBezTo>
                    <a:cubicBezTo>
                      <a:pt x="0" y="34346"/>
                      <a:pt x="116665" y="0"/>
                      <a:pt x="259742" y="0"/>
                    </a:cubicBezTo>
                    <a:cubicBezTo>
                      <a:pt x="402820" y="0"/>
                      <a:pt x="519485" y="34906"/>
                      <a:pt x="519485" y="77652"/>
                    </a:cubicBezTo>
                  </a:path>
                </a:pathLst>
              </a:custGeom>
              <a:solidFill>
                <a:srgbClr val="50E6FF"/>
              </a:solidFill>
              <a:ln w="9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1" name="Freeform: Shape 50">
                <a:extLst>
                  <a:ext uri="{FF2B5EF4-FFF2-40B4-BE49-F238E27FC236}">
                    <a16:creationId xmlns:a16="http://schemas.microsoft.com/office/drawing/2014/main" id="{D67A31FA-B9C8-46EA-B95A-3DECA046D611}"/>
                  </a:ext>
                </a:extLst>
              </p:cNvPr>
              <p:cNvSpPr/>
              <p:nvPr/>
            </p:nvSpPr>
            <p:spPr>
              <a:xfrm>
                <a:off x="-2688115" y="2845665"/>
                <a:ext cx="410846" cy="59185"/>
              </a:xfrm>
              <a:custGeom>
                <a:avLst/>
                <a:gdLst>
                  <a:gd name="connsiteX0" fmla="*/ 205423 w 410846"/>
                  <a:gd name="connsiteY0" fmla="*/ 299 h 59185"/>
                  <a:gd name="connsiteX1" fmla="*/ 0 w 410846"/>
                  <a:gd name="connsiteY1" fmla="*/ 30351 h 59185"/>
                  <a:gd name="connsiteX2" fmla="*/ 205423 w 410846"/>
                  <a:gd name="connsiteY2" fmla="*/ 58818 h 59185"/>
                  <a:gd name="connsiteX3" fmla="*/ 410846 w 410846"/>
                  <a:gd name="connsiteY3" fmla="*/ 28205 h 59185"/>
                  <a:gd name="connsiteX4" fmla="*/ 205423 w 410846"/>
                  <a:gd name="connsiteY4" fmla="*/ 299 h 5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846" h="59185">
                    <a:moveTo>
                      <a:pt x="205423" y="299"/>
                    </a:moveTo>
                    <a:cubicBezTo>
                      <a:pt x="135704" y="-1474"/>
                      <a:pt x="66266" y="8699"/>
                      <a:pt x="0" y="30351"/>
                    </a:cubicBezTo>
                    <a:cubicBezTo>
                      <a:pt x="66266" y="51631"/>
                      <a:pt x="135798" y="61245"/>
                      <a:pt x="205423" y="58818"/>
                    </a:cubicBezTo>
                    <a:cubicBezTo>
                      <a:pt x="275142" y="60871"/>
                      <a:pt x="344674" y="50511"/>
                      <a:pt x="410846" y="28205"/>
                    </a:cubicBezTo>
                    <a:cubicBezTo>
                      <a:pt x="344394" y="7579"/>
                      <a:pt x="274955" y="-1848"/>
                      <a:pt x="205423" y="299"/>
                    </a:cubicBezTo>
                    <a:close/>
                  </a:path>
                </a:pathLst>
              </a:custGeom>
              <a:solidFill>
                <a:srgbClr val="198AB3"/>
              </a:solidFill>
              <a:ln w="9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spTree>
    <p:extLst>
      <p:ext uri="{BB962C8B-B14F-4D97-AF65-F5344CB8AC3E}">
        <p14:creationId xmlns:p14="http://schemas.microsoft.com/office/powerpoint/2010/main" val="199849854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FC18-B471-2244-A0BD-3D0FF2D40506}"/>
              </a:ext>
            </a:extLst>
          </p:cNvPr>
          <p:cNvSpPr>
            <a:spLocks noGrp="1"/>
          </p:cNvSpPr>
          <p:nvPr>
            <p:ph type="title"/>
          </p:nvPr>
        </p:nvSpPr>
        <p:spPr>
          <a:xfrm>
            <a:off x="588263" y="457200"/>
            <a:ext cx="11018520" cy="553998"/>
          </a:xfrm>
        </p:spPr>
        <p:txBody>
          <a:bodyPr/>
          <a:lstStyle/>
          <a:p>
            <a:r>
              <a:rPr lang="en-US"/>
              <a:t>Can we realize </a:t>
            </a:r>
            <a:r>
              <a:rPr lang="en-US" dirty="0"/>
              <a:t>analytics</a:t>
            </a:r>
            <a:r>
              <a:rPr lang="en-US"/>
              <a:t> value with </a:t>
            </a:r>
            <a:r>
              <a:rPr lang="en-US" err="1"/>
              <a:t>indepent</a:t>
            </a:r>
            <a:r>
              <a:rPr lang="en-US" dirty="0"/>
              <a:t> systems</a:t>
            </a:r>
          </a:p>
        </p:txBody>
      </p:sp>
      <p:sp>
        <p:nvSpPr>
          <p:cNvPr id="15" name="Title 1">
            <a:extLst>
              <a:ext uri="{FF2B5EF4-FFF2-40B4-BE49-F238E27FC236}">
                <a16:creationId xmlns:a16="http://schemas.microsoft.com/office/drawing/2014/main" id="{BA40F1E8-EA68-430B-B402-C1B792912E04}"/>
              </a:ext>
            </a:extLst>
          </p:cNvPr>
          <p:cNvSpPr txBox="1">
            <a:spLocks/>
          </p:cNvSpPr>
          <p:nvPr/>
        </p:nvSpPr>
        <p:spPr>
          <a:xfrm>
            <a:off x="1998689" y="3433186"/>
            <a:ext cx="3235678" cy="1492206"/>
          </a:xfrm>
          <a:prstGeom prst="rect">
            <a:avLst/>
          </a:prstGeom>
          <a:ln>
            <a:noFill/>
          </a:ln>
        </p:spPr>
        <p:txBody>
          <a:bodyPr vert="horz" wrap="square" lIns="0" tIns="0" rIns="0" bIns="0" rtlCol="0" anchor="ctr">
            <a:noAutofit/>
          </a:bodyPr>
          <a:lstStyle>
            <a:lvl1pPr algn="l" defTabSz="914367" rtl="0" eaLnBrk="1" latinLnBrk="0" hangingPunct="1">
              <a:lnSpc>
                <a:spcPct val="90000"/>
              </a:lnSpc>
              <a:spcBef>
                <a:spcPct val="0"/>
              </a:spcBef>
              <a:buNone/>
              <a:defRPr lang="en-US" sz="3200" b="0" kern="1200" cap="none" spc="0" baseline="0" dirty="0" smtClean="0">
                <a:ln w="3175">
                  <a:noFill/>
                </a:ln>
                <a:solidFill>
                  <a:srgbClr val="000000"/>
                </a:solidFill>
                <a:effectLst/>
                <a:latin typeface="+mj-lt"/>
                <a:ea typeface="+mn-ea"/>
                <a:cs typeface="Segoe UI" pitchFamily="34" charset="0"/>
              </a:defRPr>
            </a:lvl1pPr>
          </a:lstStyle>
          <a:p>
            <a:pPr algn="ctr">
              <a:lnSpc>
                <a:spcPct val="100000"/>
              </a:lnSpc>
              <a:spcAft>
                <a:spcPts val="1200"/>
              </a:spcAft>
              <a:defRPr/>
            </a:pPr>
            <a:r>
              <a:rPr lang="en-US" sz="1800">
                <a:solidFill>
                  <a:schemeClr val="tx1"/>
                </a:solidFill>
                <a:latin typeface="Segoe UI Semibold"/>
                <a:cs typeface="Segoe UI"/>
              </a:rPr>
              <a:t>Experimentation </a:t>
            </a:r>
            <a:endParaRPr lang="en-US">
              <a:solidFill>
                <a:schemeClr val="tx1"/>
              </a:solidFill>
              <a:ea typeface="+mn-ea"/>
            </a:endParaRPr>
          </a:p>
          <a:p>
            <a:pPr marL="0" marR="0" lvl="0" indent="0" algn="ctr" defTabSz="914367" rtl="0" eaLnBrk="1" fontAlgn="auto" latinLnBrk="0" hangingPunct="1">
              <a:lnSpc>
                <a:spcPct val="100000"/>
              </a:lnSpc>
              <a:spcBef>
                <a:spcPct val="0"/>
              </a:spcBef>
              <a:spcAft>
                <a:spcPts val="1200"/>
              </a:spcAft>
              <a:buClrTx/>
              <a:buSzTx/>
              <a:buFontTx/>
              <a:buNone/>
              <a:tabLst/>
              <a:defRPr/>
            </a:pPr>
            <a:r>
              <a:rPr kumimoji="0" lang="en-US" sz="1800" b="0" i="0" u="none" strike="noStrike" kern="1200" cap="none" spc="0" normalizeH="0" baseline="0" noProof="0">
                <a:ln w="3175">
                  <a:noFill/>
                </a:ln>
                <a:solidFill>
                  <a:schemeClr val="tx1"/>
                </a:solidFill>
                <a:effectLst/>
                <a:uLnTx/>
                <a:uFillTx/>
                <a:latin typeface="Segoe UI Semibold"/>
                <a:ea typeface="+mn-ea"/>
                <a:cs typeface="Segoe UI" pitchFamily="34" charset="0"/>
              </a:rPr>
              <a:t>Fast exploration</a:t>
            </a:r>
          </a:p>
          <a:p>
            <a:pPr marL="0" marR="0" lvl="0" indent="0" algn="ctr" defTabSz="914367" rtl="0" eaLnBrk="1" fontAlgn="auto" latinLnBrk="0" hangingPunct="1">
              <a:lnSpc>
                <a:spcPct val="100000"/>
              </a:lnSpc>
              <a:spcBef>
                <a:spcPct val="0"/>
              </a:spcBef>
              <a:spcAft>
                <a:spcPts val="1200"/>
              </a:spcAft>
              <a:buClrTx/>
              <a:buSzTx/>
              <a:buFontTx/>
              <a:buNone/>
              <a:tabLst/>
              <a:defRPr/>
            </a:pPr>
            <a:r>
              <a:rPr kumimoji="0" lang="en-US" sz="1800" b="0" i="0" u="none" strike="noStrike" kern="1200" cap="none" spc="0" normalizeH="0" baseline="0" noProof="0">
                <a:ln w="3175">
                  <a:noFill/>
                </a:ln>
                <a:solidFill>
                  <a:schemeClr val="tx1"/>
                </a:solidFill>
                <a:effectLst/>
                <a:uLnTx/>
                <a:uFillTx/>
                <a:latin typeface="Segoe UI Semibold"/>
                <a:ea typeface="+mn-ea"/>
              </a:rPr>
              <a:t>Semi-structured data</a:t>
            </a:r>
            <a:endParaRPr kumimoji="0" lang="en-US" sz="1800" b="0" i="0" u="none" strike="noStrike" kern="1200" cap="none" spc="0" normalizeH="0" baseline="0" noProof="0">
              <a:ln w="3175">
                <a:noFill/>
              </a:ln>
              <a:solidFill>
                <a:schemeClr val="tx1"/>
              </a:solidFill>
              <a:effectLst/>
              <a:uLnTx/>
              <a:uFillTx/>
              <a:latin typeface="Segoe UI Semibold"/>
            </a:endParaRPr>
          </a:p>
        </p:txBody>
      </p:sp>
      <p:sp>
        <p:nvSpPr>
          <p:cNvPr id="17" name="TextBox 16">
            <a:extLst>
              <a:ext uri="{FF2B5EF4-FFF2-40B4-BE49-F238E27FC236}">
                <a16:creationId xmlns:a16="http://schemas.microsoft.com/office/drawing/2014/main" id="{BB40A9D7-DAF7-4C4C-8985-70E9A6343DB2}"/>
              </a:ext>
            </a:extLst>
          </p:cNvPr>
          <p:cNvSpPr txBox="1"/>
          <p:nvPr/>
        </p:nvSpPr>
        <p:spPr>
          <a:xfrm>
            <a:off x="2641298" y="1801348"/>
            <a:ext cx="1950460" cy="627864"/>
          </a:xfrm>
          <a:prstGeom prst="rect">
            <a:avLst/>
          </a:prstGeom>
          <a:noFill/>
          <a:ln>
            <a:noFill/>
          </a:ln>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0" i="0" strike="noStrike" kern="1200" cap="none" spc="0" normalizeH="0" baseline="0" noProof="0" dirty="0">
                <a:ln>
                  <a:noFill/>
                </a:ln>
                <a:effectLst/>
                <a:uLnTx/>
                <a:uFillTx/>
                <a:latin typeface="Segoe UI Semibold"/>
                <a:ea typeface="+mn-ea"/>
                <a:cs typeface="+mn-cs"/>
              </a:rPr>
              <a:t>Big Data</a:t>
            </a:r>
          </a:p>
        </p:txBody>
      </p:sp>
      <p:sp>
        <p:nvSpPr>
          <p:cNvPr id="19" name="TextBox 18">
            <a:extLst>
              <a:ext uri="{FF2B5EF4-FFF2-40B4-BE49-F238E27FC236}">
                <a16:creationId xmlns:a16="http://schemas.microsoft.com/office/drawing/2014/main" id="{BAC5FCD6-F2E1-446A-9C35-7C49824FCE28}"/>
              </a:ext>
            </a:extLst>
          </p:cNvPr>
          <p:cNvSpPr txBox="1"/>
          <p:nvPr/>
        </p:nvSpPr>
        <p:spPr>
          <a:xfrm>
            <a:off x="5125233" y="3885153"/>
            <a:ext cx="1941534" cy="572464"/>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Segoe UI"/>
                <a:ea typeface="+mn-ea"/>
                <a:cs typeface="+mn-cs"/>
              </a:rPr>
              <a:t>OR</a:t>
            </a:r>
          </a:p>
        </p:txBody>
      </p:sp>
      <p:sp>
        <p:nvSpPr>
          <p:cNvPr id="21" name="Oval 20">
            <a:extLst>
              <a:ext uri="{FF2B5EF4-FFF2-40B4-BE49-F238E27FC236}">
                <a16:creationId xmlns:a16="http://schemas.microsoft.com/office/drawing/2014/main" id="{C79A9BAC-8FB6-47A9-9E61-630F86D808E8}"/>
              </a:ext>
            </a:extLst>
          </p:cNvPr>
          <p:cNvSpPr/>
          <p:nvPr/>
        </p:nvSpPr>
        <p:spPr bwMode="auto">
          <a:xfrm>
            <a:off x="1998689" y="2534228"/>
            <a:ext cx="3235679" cy="3235679"/>
          </a:xfrm>
          <a:prstGeom prst="ellipse">
            <a:avLst/>
          </a:prstGeom>
          <a:no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schemeClr val="tx1"/>
              </a:solidFill>
              <a:effectLst/>
              <a:uLnTx/>
              <a:uFillTx/>
              <a:latin typeface="Segoe UI"/>
              <a:ea typeface="Segoe UI" pitchFamily="34" charset="0"/>
              <a:cs typeface="Segoe UI" pitchFamily="34" charset="0"/>
            </a:endParaRPr>
          </a:p>
        </p:txBody>
      </p:sp>
      <p:sp>
        <p:nvSpPr>
          <p:cNvPr id="23" name="Title 1">
            <a:extLst>
              <a:ext uri="{FF2B5EF4-FFF2-40B4-BE49-F238E27FC236}">
                <a16:creationId xmlns:a16="http://schemas.microsoft.com/office/drawing/2014/main" id="{9617B9E5-0BF5-4E7F-B9CD-CE75CC59E2A8}"/>
              </a:ext>
            </a:extLst>
          </p:cNvPr>
          <p:cNvSpPr txBox="1">
            <a:spLocks/>
          </p:cNvSpPr>
          <p:nvPr/>
        </p:nvSpPr>
        <p:spPr>
          <a:xfrm>
            <a:off x="7103700" y="3405964"/>
            <a:ext cx="2943546" cy="1492206"/>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200" b="0" kern="1200" cap="none" spc="0" baseline="0" dirty="0" smtClean="0">
                <a:ln w="3175">
                  <a:noFill/>
                </a:ln>
                <a:solidFill>
                  <a:srgbClr val="000000"/>
                </a:solidFill>
                <a:effectLst/>
                <a:latin typeface="+mj-lt"/>
                <a:ea typeface="+mn-ea"/>
                <a:cs typeface="Segoe UI" pitchFamily="34" charset="0"/>
              </a:defRPr>
            </a:lvl1pPr>
          </a:lstStyle>
          <a:p>
            <a:pPr marL="0" marR="0" lvl="0" indent="0" algn="ctr" defTabSz="914367" rtl="0" eaLnBrk="1" fontAlgn="auto" latinLnBrk="0" hangingPunct="1">
              <a:lnSpc>
                <a:spcPct val="100000"/>
              </a:lnSpc>
              <a:spcBef>
                <a:spcPct val="0"/>
              </a:spcBef>
              <a:spcAft>
                <a:spcPts val="1200"/>
              </a:spcAft>
              <a:buClrTx/>
              <a:buSzTx/>
              <a:buFontTx/>
              <a:buNone/>
              <a:tabLst/>
              <a:defRPr/>
            </a:pPr>
            <a:r>
              <a:rPr kumimoji="0" lang="en-US" sz="1800" b="0" i="0" u="none" strike="noStrike" kern="1200" cap="none" spc="0" normalizeH="0" baseline="0" noProof="0">
                <a:ln w="3175">
                  <a:noFill/>
                </a:ln>
                <a:solidFill>
                  <a:schemeClr val="accent1"/>
                </a:solidFill>
                <a:effectLst/>
                <a:uLnTx/>
                <a:uFillTx/>
                <a:latin typeface="Segoe UI Semibold"/>
                <a:ea typeface="+mn-ea"/>
                <a:cs typeface="Segoe UI" pitchFamily="34" charset="0"/>
              </a:rPr>
              <a:t>Proven security &amp; privacy</a:t>
            </a:r>
          </a:p>
          <a:p>
            <a:pPr marL="0" marR="0" lvl="0" indent="0" algn="ctr" defTabSz="914367" rtl="0" eaLnBrk="1" fontAlgn="auto" latinLnBrk="0" hangingPunct="1">
              <a:lnSpc>
                <a:spcPct val="100000"/>
              </a:lnSpc>
              <a:spcBef>
                <a:spcPct val="0"/>
              </a:spcBef>
              <a:spcAft>
                <a:spcPts val="1200"/>
              </a:spcAft>
              <a:buClrTx/>
              <a:buSzTx/>
              <a:buFontTx/>
              <a:buNone/>
              <a:tabLst/>
              <a:defRPr/>
            </a:pPr>
            <a:r>
              <a:rPr kumimoji="0" lang="en-US" sz="1800" b="0" i="0" u="none" strike="noStrike" kern="1200" cap="none" spc="0" normalizeH="0" baseline="0" noProof="0">
                <a:ln w="3175">
                  <a:noFill/>
                </a:ln>
                <a:solidFill>
                  <a:schemeClr val="accent1"/>
                </a:solidFill>
                <a:effectLst/>
                <a:uLnTx/>
                <a:uFillTx/>
                <a:latin typeface="Segoe UI Semibold"/>
                <a:ea typeface="+mn-ea"/>
                <a:cs typeface="Segoe UI" pitchFamily="34" charset="0"/>
              </a:rPr>
              <a:t>Dependable performance</a:t>
            </a:r>
          </a:p>
          <a:p>
            <a:pPr algn="ctr">
              <a:lnSpc>
                <a:spcPct val="100000"/>
              </a:lnSpc>
              <a:spcAft>
                <a:spcPts val="1200"/>
              </a:spcAft>
              <a:defRPr/>
            </a:pPr>
            <a:r>
              <a:rPr lang="en-US" sz="1800">
                <a:solidFill>
                  <a:schemeClr val="accent1"/>
                </a:solidFill>
                <a:latin typeface="Segoe UI Semibold"/>
              </a:rPr>
              <a:t>Operational data</a:t>
            </a:r>
            <a:r>
              <a:rPr kumimoji="0" lang="en-US" sz="1800" b="0" i="0" u="none" strike="noStrike" kern="1200" cap="none" spc="0" normalizeH="0" baseline="0" noProof="0">
                <a:ln w="3175">
                  <a:noFill/>
                </a:ln>
                <a:solidFill>
                  <a:schemeClr val="accent1"/>
                </a:solidFill>
                <a:effectLst/>
                <a:uLnTx/>
                <a:uFillTx/>
                <a:latin typeface="Segoe UI Semibold"/>
                <a:ea typeface="+mn-ea"/>
                <a:cs typeface="Segoe UI" pitchFamily="34" charset="0"/>
              </a:rPr>
              <a:t> </a:t>
            </a:r>
          </a:p>
        </p:txBody>
      </p:sp>
      <p:sp>
        <p:nvSpPr>
          <p:cNvPr id="25" name="Oval 24">
            <a:extLst>
              <a:ext uri="{FF2B5EF4-FFF2-40B4-BE49-F238E27FC236}">
                <a16:creationId xmlns:a16="http://schemas.microsoft.com/office/drawing/2014/main" id="{D957ECDD-7EDB-4887-A544-980B42B15277}"/>
              </a:ext>
            </a:extLst>
          </p:cNvPr>
          <p:cNvSpPr/>
          <p:nvPr/>
        </p:nvSpPr>
        <p:spPr bwMode="auto">
          <a:xfrm>
            <a:off x="6957634" y="2534228"/>
            <a:ext cx="3235679" cy="3235679"/>
          </a:xfrm>
          <a:prstGeom prst="ellipse">
            <a:avLst/>
          </a:prstGeom>
          <a:noFill/>
          <a:ln w="254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TextBox 26">
            <a:extLst>
              <a:ext uri="{FF2B5EF4-FFF2-40B4-BE49-F238E27FC236}">
                <a16:creationId xmlns:a16="http://schemas.microsoft.com/office/drawing/2014/main" id="{4F2417C3-0984-4D02-8152-94EC87A11F43}"/>
              </a:ext>
            </a:extLst>
          </p:cNvPr>
          <p:cNvSpPr txBox="1"/>
          <p:nvPr/>
        </p:nvSpPr>
        <p:spPr>
          <a:xfrm>
            <a:off x="7209916" y="1801348"/>
            <a:ext cx="2731114" cy="627864"/>
          </a:xfrm>
          <a:prstGeom prst="rect">
            <a:avLst/>
          </a:prstGeom>
          <a:noFill/>
        </p:spPr>
        <p:txBody>
          <a:bodyPr wrap="square" lIns="182880" tIns="146304" rIns="182880" bIns="146304" rtlCol="0">
            <a:spAutoFit/>
          </a:bodyPr>
          <a:lstStyle>
            <a:defPPr>
              <a:defRPr lang="en-US"/>
            </a:defPPr>
            <a:lvl1pPr algn="ctr">
              <a:lnSpc>
                <a:spcPct val="90000"/>
              </a:lnSpc>
              <a:defRPr sz="2000">
                <a:solidFill>
                  <a:schemeClr val="accent1"/>
                </a:solidFill>
                <a:latin typeface="+mj-lt"/>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Segoe UI Semibold"/>
                <a:ea typeface="+mn-ea"/>
                <a:cs typeface="+mn-cs"/>
              </a:rPr>
              <a:t>Relational Data</a:t>
            </a:r>
          </a:p>
        </p:txBody>
      </p:sp>
      <p:sp>
        <p:nvSpPr>
          <p:cNvPr id="29" name="TextBox 28">
            <a:extLst>
              <a:ext uri="{FF2B5EF4-FFF2-40B4-BE49-F238E27FC236}">
                <a16:creationId xmlns:a16="http://schemas.microsoft.com/office/drawing/2014/main" id="{487BCAA9-0E27-4F6F-85E3-B1D5D109A8D9}"/>
              </a:ext>
            </a:extLst>
          </p:cNvPr>
          <p:cNvSpPr txBox="1"/>
          <p:nvPr/>
        </p:nvSpPr>
        <p:spPr>
          <a:xfrm>
            <a:off x="2599468" y="5784684"/>
            <a:ext cx="1950460" cy="627864"/>
          </a:xfrm>
          <a:prstGeom prst="rect">
            <a:avLst/>
          </a:prstGeom>
          <a:noFill/>
          <a:ln>
            <a:noFill/>
          </a:ln>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Segoe UI Semibold"/>
                <a:ea typeface="+mn-ea"/>
                <a:cs typeface="+mn-cs"/>
              </a:rPr>
              <a:t>Data Lake</a:t>
            </a:r>
          </a:p>
        </p:txBody>
      </p:sp>
      <p:sp>
        <p:nvSpPr>
          <p:cNvPr id="31" name="TextBox 30">
            <a:extLst>
              <a:ext uri="{FF2B5EF4-FFF2-40B4-BE49-F238E27FC236}">
                <a16:creationId xmlns:a16="http://schemas.microsoft.com/office/drawing/2014/main" id="{9E043AF0-BB7B-4CC5-BDF3-7B4E32EBF471}"/>
              </a:ext>
            </a:extLst>
          </p:cNvPr>
          <p:cNvSpPr txBox="1"/>
          <p:nvPr/>
        </p:nvSpPr>
        <p:spPr>
          <a:xfrm>
            <a:off x="7280195" y="5772937"/>
            <a:ext cx="2758383" cy="627864"/>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Segoe UI Semibold"/>
                <a:ea typeface="+mn-ea"/>
                <a:cs typeface="+mn-cs"/>
              </a:rPr>
              <a:t>Data Warehouse</a:t>
            </a:r>
          </a:p>
        </p:txBody>
      </p:sp>
    </p:spTree>
    <p:extLst>
      <p:ext uri="{BB962C8B-B14F-4D97-AF65-F5344CB8AC3E}">
        <p14:creationId xmlns:p14="http://schemas.microsoft.com/office/powerpoint/2010/main" val="1341384026"/>
      </p:ext>
    </p:extLst>
  </p:cSld>
  <p:clrMapOvr>
    <a:masterClrMapping/>
  </p:clrMapOvr>
  <p:transition>
    <p:fade/>
  </p:transition>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EB565740B2ED428FFF6C5AE1AA1844" ma:contentTypeVersion="13" ma:contentTypeDescription="Create a new document." ma:contentTypeScope="" ma:versionID="555f05f41d98435ecba7d6841c87d138">
  <xsd:schema xmlns:xsd="http://www.w3.org/2001/XMLSchema" xmlns:xs="http://www.w3.org/2001/XMLSchema" xmlns:p="http://schemas.microsoft.com/office/2006/metadata/properties" xmlns:ns2="1d919138-484a-4c40-bd4e-8b99465e27f2" xmlns:ns3="eab09bc5-e5a2-4ccc-9508-9a53f1b23964" xmlns:ns4="230e9df3-be65-4c73-a93b-d1236ebd677e" targetNamespace="http://schemas.microsoft.com/office/2006/metadata/properties" ma:root="true" ma:fieldsID="138c4c06b5723bcca7c78e9aa286a2c1" ns2:_="" ns3:_="" ns4:_="">
    <xsd:import namespace="1d919138-484a-4c40-bd4e-8b99465e27f2"/>
    <xsd:import namespace="eab09bc5-e5a2-4ccc-9508-9a53f1b23964"/>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919138-484a-4c40-bd4e-8b99465e27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b09bc5-e5a2-4ccc-9508-9a53f1b2396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86356ba-da2d-4162-a5a0-504e0c7cfa68}" ma:internalName="TaxCatchAll" ma:showField="CatchAllData" ma:web="eab09bc5-e5a2-4ccc-9508-9a53f1b239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d919138-484a-4c40-bd4e-8b99465e27f2">
      <Terms xmlns="http://schemas.microsoft.com/office/infopath/2007/PartnerControls"/>
    </lcf76f155ced4ddcb4097134ff3c332f>
    <TaxCatchAll xmlns="230e9df3-be65-4c73-a93b-d1236ebd677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C1F3E9-3E3B-4D58-9562-ACC2BA2693AB}">
  <ds:schemaRefs>
    <ds:schemaRef ds:uri="1d919138-484a-4c40-bd4e-8b99465e27f2"/>
    <ds:schemaRef ds:uri="230e9df3-be65-4c73-a93b-d1236ebd677e"/>
    <ds:schemaRef ds:uri="eab09bc5-e5a2-4ccc-9508-9a53f1b239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1EC20F2-884D-40E7-BD58-5B45F5D092C9}">
  <ds:schemaRefs>
    <ds:schemaRef ds:uri="1d919138-484a-4c40-bd4e-8b99465e27f2"/>
    <ds:schemaRef ds:uri="230e9df3-be65-4c73-a93b-d1236ebd677e"/>
    <ds:schemaRef ds:uri="eab09bc5-e5a2-4ccc-9508-9a53f1b2396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6334EE2-FF9D-4FAF-8F48-F38F5A92EF43}">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Microsoft_brand_template_blue</Template>
  <TotalTime>1601</TotalTime>
  <Words>2860</Words>
  <Application>Microsoft Office PowerPoint</Application>
  <PresentationFormat>Widescreen</PresentationFormat>
  <Paragraphs>331</Paragraphs>
  <Slides>23</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Consolas</vt:lpstr>
      <vt:lpstr>Segoe UI</vt:lpstr>
      <vt:lpstr>Segoe UI Light</vt:lpstr>
      <vt:lpstr>Segoe UI Semibold</vt:lpstr>
      <vt:lpstr>Segoe UI Semilight</vt:lpstr>
      <vt:lpstr>Wingdings</vt:lpstr>
      <vt:lpstr>White Template</vt:lpstr>
      <vt:lpstr>Modern Analytics Academy</vt:lpstr>
      <vt:lpstr>Agenda</vt:lpstr>
      <vt:lpstr>Modern Analytics Academy Team</vt:lpstr>
      <vt:lpstr>Academy Sessions</vt:lpstr>
      <vt:lpstr>Industry Trends</vt:lpstr>
      <vt:lpstr>PowerPoint Presentation</vt:lpstr>
      <vt:lpstr>Today’s data Realities</vt:lpstr>
      <vt:lpstr>More analytics solutions lead to more silos</vt:lpstr>
      <vt:lpstr>Can we realize analytics value with indepent systems</vt:lpstr>
      <vt:lpstr>Synapse brings the warehouse and big data together</vt:lpstr>
      <vt:lpstr>Modern Analytics in Azure</vt:lpstr>
      <vt:lpstr>Azure Synapse Analytics: Focus Areas</vt:lpstr>
      <vt:lpstr>PowerPoint Presentation</vt:lpstr>
      <vt:lpstr>Azure Purview enables unified data governance</vt:lpstr>
      <vt:lpstr>Azure Purview enables unified data governance</vt:lpstr>
      <vt:lpstr>Purview + Synapse + Power BI:  Better Together</vt:lpstr>
      <vt:lpstr>Azure Machine Learning</vt:lpstr>
      <vt:lpstr>Power BI + Synapse:  Better Together</vt:lpstr>
      <vt:lpstr>PowerPoint Presentation</vt:lpstr>
      <vt:lpstr>Demo: A tour of Azure Synapse</vt:lpstr>
      <vt:lpstr>Demo:  Business Problem</vt:lpstr>
      <vt:lpstr>Demo:  Architecture</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Microsoft presentation toolkit</dc:title>
  <dc:subject/>
  <dc:creator>Brian H</dc:creator>
  <cp:keywords/>
  <dc:description/>
  <cp:lastModifiedBy>Brian Hitney</cp:lastModifiedBy>
  <cp:revision>3</cp:revision>
  <dcterms:created xsi:type="dcterms:W3CDTF">2021-10-12T23:37:58Z</dcterms:created>
  <dcterms:modified xsi:type="dcterms:W3CDTF">2021-10-19T16:49:06Z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0x01010098EB565740B2ED428FFF6C5AE1AA1844</vt:lpwstr>
  </property>
  <property fmtid="{D5CDD505-2E9C-101B-9397-08002B2CF9AE}" pid="3" name="MediaServiceImageTags">
    <vt:lpwstr/>
  </property>
</Properties>
</file>