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6.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7.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9.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10.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1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12.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14.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15.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16.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5222" r:id="rId2"/>
    <p:sldMasterId id="2147485227" r:id="rId3"/>
    <p:sldMasterId id="2147485278" r:id="rId4"/>
    <p:sldMasterId id="2147485353" r:id="rId5"/>
    <p:sldMasterId id="2147485395" r:id="rId6"/>
    <p:sldMasterId id="2147485464" r:id="rId7"/>
    <p:sldMasterId id="2147485508" r:id="rId8"/>
    <p:sldMasterId id="2147485538" r:id="rId9"/>
    <p:sldMasterId id="2147485596" r:id="rId10"/>
    <p:sldMasterId id="2147485608" r:id="rId11"/>
    <p:sldMasterId id="2147485626" r:id="rId12"/>
    <p:sldMasterId id="2147485647" r:id="rId13"/>
    <p:sldMasterId id="2147485690" r:id="rId14"/>
    <p:sldMasterId id="2147485730" r:id="rId15"/>
    <p:sldMasterId id="2147485745" r:id="rId16"/>
    <p:sldMasterId id="2147485777" r:id="rId17"/>
  </p:sldMasterIdLst>
  <p:notesMasterIdLst>
    <p:notesMasterId r:id="rId56"/>
  </p:notesMasterIdLst>
  <p:handoutMasterIdLst>
    <p:handoutMasterId r:id="rId57"/>
  </p:handoutMasterIdLst>
  <p:sldIdLst>
    <p:sldId id="2076138237" r:id="rId18"/>
    <p:sldId id="2076138216" r:id="rId19"/>
    <p:sldId id="2076138469" r:id="rId20"/>
    <p:sldId id="2076138226" r:id="rId21"/>
    <p:sldId id="2076138821" r:id="rId22"/>
    <p:sldId id="4437" r:id="rId23"/>
    <p:sldId id="2134804992" r:id="rId24"/>
    <p:sldId id="4465" r:id="rId25"/>
    <p:sldId id="4447" r:id="rId26"/>
    <p:sldId id="259" r:id="rId27"/>
    <p:sldId id="1527" r:id="rId28"/>
    <p:sldId id="2147469652" r:id="rId29"/>
    <p:sldId id="2147470222" r:id="rId30"/>
    <p:sldId id="296" r:id="rId31"/>
    <p:sldId id="287" r:id="rId32"/>
    <p:sldId id="265" r:id="rId33"/>
    <p:sldId id="291" r:id="rId34"/>
    <p:sldId id="292" r:id="rId35"/>
    <p:sldId id="2147469653" r:id="rId36"/>
    <p:sldId id="2134804993" r:id="rId37"/>
    <p:sldId id="3150" r:id="rId38"/>
    <p:sldId id="1571" r:id="rId39"/>
    <p:sldId id="3149" r:id="rId40"/>
    <p:sldId id="2134804994" r:id="rId41"/>
    <p:sldId id="2147469651" r:id="rId42"/>
    <p:sldId id="2147469424" r:id="rId43"/>
    <p:sldId id="2147469423" r:id="rId44"/>
    <p:sldId id="2147468996" r:id="rId45"/>
    <p:sldId id="2147468995" r:id="rId46"/>
    <p:sldId id="2147469647" r:id="rId47"/>
    <p:sldId id="9946" r:id="rId48"/>
    <p:sldId id="9947" r:id="rId49"/>
    <p:sldId id="2147469649" r:id="rId50"/>
    <p:sldId id="2147469650" r:id="rId51"/>
    <p:sldId id="9949" r:id="rId52"/>
    <p:sldId id="2147469634" r:id="rId53"/>
    <p:sldId id="257" r:id="rId54"/>
    <p:sldId id="2147469642" r:id="rId5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B5A14D4-4189-40D8-B91C-1F9B019ACFAB}">
          <p14:sldIdLst>
            <p14:sldId id="2076138237"/>
            <p14:sldId id="2076138216"/>
            <p14:sldId id="2076138469"/>
          </p14:sldIdLst>
        </p14:section>
        <p14:section name="Identity Governance: Entitlement Management &amp; Access Reviews" id="{3A03C61E-B01A-4112-9C5B-B463ED979007}">
          <p14:sldIdLst>
            <p14:sldId id="2076138226"/>
            <p14:sldId id="2076138821"/>
            <p14:sldId id="4437"/>
            <p14:sldId id="2134804992"/>
            <p14:sldId id="4465"/>
            <p14:sldId id="4447"/>
            <p14:sldId id="259"/>
            <p14:sldId id="1527"/>
          </p14:sldIdLst>
        </p14:section>
        <p14:section name="Lifecycle Workflows (Preview)" id="{A95620B6-C6E4-4716-81D2-4A5DC2DA53CF}">
          <p14:sldIdLst>
            <p14:sldId id="2147469652"/>
            <p14:sldId id="2147470222"/>
            <p14:sldId id="296"/>
            <p14:sldId id="287"/>
            <p14:sldId id="265"/>
            <p14:sldId id="291"/>
            <p14:sldId id="292"/>
            <p14:sldId id="2147469653"/>
          </p14:sldIdLst>
        </p14:section>
        <p14:section name="Identity Governance: PIM" id="{0E23E6B2-2338-4EF0-BFEC-F9C97D6DCF2D}">
          <p14:sldIdLst>
            <p14:sldId id="2134804993"/>
            <p14:sldId id="3150"/>
            <p14:sldId id="1571"/>
            <p14:sldId id="3149"/>
            <p14:sldId id="2134804994"/>
          </p14:sldIdLst>
        </p14:section>
        <p14:section name="Closing" id="{8E06F52B-0624-4C55-A036-626E6BD63ACA}">
          <p14:sldIdLst>
            <p14:sldId id="2147469651"/>
          </p14:sldIdLst>
        </p14:section>
        <p14:section name="Appendix" id="{D6B3286C-B059-40E2-9D89-BF726240BB85}">
          <p14:sldIdLst>
            <p14:sldId id="2147469424"/>
            <p14:sldId id="2147469423"/>
            <p14:sldId id="2147468996"/>
            <p14:sldId id="2147468995"/>
          </p14:sldIdLst>
        </p14:section>
        <p14:section name="Workload Identities" id="{4865B745-C0FF-472B-8521-ACF5A7399784}">
          <p14:sldIdLst>
            <p14:sldId id="2147469647"/>
            <p14:sldId id="9946"/>
            <p14:sldId id="9947"/>
            <p14:sldId id="2147469649"/>
            <p14:sldId id="2147469650"/>
            <p14:sldId id="9949"/>
            <p14:sldId id="2147469634"/>
            <p14:sldId id="257"/>
            <p14:sldId id="21474696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FFB900"/>
    <a:srgbClr val="0078D4"/>
    <a:srgbClr val="FFFFFF"/>
    <a:srgbClr val="107C10"/>
    <a:srgbClr val="243A5E"/>
    <a:srgbClr val="000000"/>
    <a:srgbClr val="8661C5"/>
    <a:srgbClr val="D59DFF"/>
    <a:srgbClr val="50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B3738-124F-4B87-887B-C26228008BA2}" v="9" dt="2023-03-17T18:06:19.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0410" autoAdjust="0"/>
  </p:normalViewPr>
  <p:slideViewPr>
    <p:cSldViewPr snapToGrid="0">
      <p:cViewPr varScale="1">
        <p:scale>
          <a:sx n="84" d="100"/>
          <a:sy n="84" d="100"/>
        </p:scale>
        <p:origin x="780" y="84"/>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showGuides="1">
      <p:cViewPr varScale="1">
        <p:scale>
          <a:sx n="83" d="100"/>
          <a:sy n="83" d="100"/>
        </p:scale>
        <p:origin x="2955" y="3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74C4F-8771-473B-9BB9-27B72FBB4D59}"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250C423-C94B-4487-B861-F50AF93F80ED}">
      <dgm:prSet phldrT="[Text]"/>
      <dgm:spPr/>
      <dgm:t>
        <a:bodyPr/>
        <a:lstStyle/>
        <a:p>
          <a:r>
            <a:rPr lang="en-US" dirty="0"/>
            <a:t>Joiner</a:t>
          </a:r>
        </a:p>
      </dgm:t>
    </dgm:pt>
    <dgm:pt modelId="{D8BAD09C-79E3-4BF2-A60A-DBCB6938B3E4}" type="parTrans" cxnId="{054368CD-A58B-421E-94C7-BF670C4E7739}">
      <dgm:prSet/>
      <dgm:spPr/>
      <dgm:t>
        <a:bodyPr/>
        <a:lstStyle/>
        <a:p>
          <a:endParaRPr lang="en-US"/>
        </a:p>
      </dgm:t>
    </dgm:pt>
    <dgm:pt modelId="{86239C0F-E225-4A1E-828C-13CFCBD3CECD}" type="sibTrans" cxnId="{054368CD-A58B-421E-94C7-BF670C4E7739}">
      <dgm:prSet/>
      <dgm:spPr/>
      <dgm:t>
        <a:bodyPr/>
        <a:lstStyle/>
        <a:p>
          <a:endParaRPr lang="en-US"/>
        </a:p>
      </dgm:t>
    </dgm:pt>
    <dgm:pt modelId="{3F76D77F-5AB5-487D-A86E-B1F326E20E4C}">
      <dgm:prSet phldrT="[Text]"/>
      <dgm:spPr/>
      <dgm:t>
        <a:bodyPr/>
        <a:lstStyle/>
        <a:p>
          <a:r>
            <a:rPr lang="en-US" dirty="0"/>
            <a:t>Leaver</a:t>
          </a:r>
        </a:p>
      </dgm:t>
    </dgm:pt>
    <dgm:pt modelId="{C7E7A465-D77B-4D40-A3E2-61EECD64A568}" type="parTrans" cxnId="{539EBBC4-A350-437F-934B-CFC34DA998D7}">
      <dgm:prSet/>
      <dgm:spPr/>
      <dgm:t>
        <a:bodyPr/>
        <a:lstStyle/>
        <a:p>
          <a:endParaRPr lang="en-US"/>
        </a:p>
      </dgm:t>
    </dgm:pt>
    <dgm:pt modelId="{5DBFC2F2-A6B2-42F0-926C-611C9596F12B}" type="sibTrans" cxnId="{539EBBC4-A350-437F-934B-CFC34DA998D7}">
      <dgm:prSet/>
      <dgm:spPr/>
      <dgm:t>
        <a:bodyPr/>
        <a:lstStyle/>
        <a:p>
          <a:endParaRPr lang="en-US"/>
        </a:p>
      </dgm:t>
    </dgm:pt>
    <dgm:pt modelId="{C98DCC1C-023B-4396-AB49-4E2DE7462CF3}">
      <dgm:prSet phldrT="[Text]"/>
      <dgm:spPr/>
      <dgm:t>
        <a:bodyPr/>
        <a:lstStyle/>
        <a:p>
          <a:r>
            <a:rPr lang="en-US" dirty="0"/>
            <a:t>Mover</a:t>
          </a:r>
        </a:p>
      </dgm:t>
    </dgm:pt>
    <dgm:pt modelId="{A407453C-72FD-4CD4-A24B-758B05E7E9D6}" type="parTrans" cxnId="{7E889E98-04CB-4369-92E4-4771D46B1400}">
      <dgm:prSet/>
      <dgm:spPr/>
      <dgm:t>
        <a:bodyPr/>
        <a:lstStyle/>
        <a:p>
          <a:endParaRPr lang="en-US"/>
        </a:p>
      </dgm:t>
    </dgm:pt>
    <dgm:pt modelId="{AC38738A-579E-4EB7-925B-E7F237FDDFCF}" type="sibTrans" cxnId="{7E889E98-04CB-4369-92E4-4771D46B1400}">
      <dgm:prSet/>
      <dgm:spPr/>
      <dgm:t>
        <a:bodyPr/>
        <a:lstStyle/>
        <a:p>
          <a:endParaRPr lang="en-US"/>
        </a:p>
      </dgm:t>
    </dgm:pt>
    <dgm:pt modelId="{26C8DD2A-BCA0-40F3-8086-9D3C59446248}">
      <dgm:prSet phldrT="[Text]"/>
      <dgm:spPr/>
      <dgm:t>
        <a:bodyPr/>
        <a:lstStyle/>
        <a:p>
          <a:r>
            <a:rPr lang="en-US" dirty="0"/>
            <a:t>New Employee</a:t>
          </a:r>
        </a:p>
      </dgm:t>
    </dgm:pt>
    <dgm:pt modelId="{94B75F3A-083A-4691-8A3F-1CB111E104BF}" type="parTrans" cxnId="{1A8141A0-F97E-47F1-B310-1AFA3215F850}">
      <dgm:prSet/>
      <dgm:spPr/>
      <dgm:t>
        <a:bodyPr/>
        <a:lstStyle/>
        <a:p>
          <a:endParaRPr lang="en-US"/>
        </a:p>
      </dgm:t>
    </dgm:pt>
    <dgm:pt modelId="{738BFD8E-98EB-4054-B9B7-3B1BD5EDA415}" type="sibTrans" cxnId="{1A8141A0-F97E-47F1-B310-1AFA3215F850}">
      <dgm:prSet/>
      <dgm:spPr/>
      <dgm:t>
        <a:bodyPr/>
        <a:lstStyle/>
        <a:p>
          <a:endParaRPr lang="en-US"/>
        </a:p>
      </dgm:t>
    </dgm:pt>
    <dgm:pt modelId="{5873695C-40C6-4AD4-A1E0-19AA56EC1C30}">
      <dgm:prSet phldrT="[Text]"/>
      <dgm:spPr/>
      <dgm:t>
        <a:bodyPr/>
        <a:lstStyle/>
        <a:p>
          <a:r>
            <a:rPr lang="en-US" dirty="0"/>
            <a:t>Terminations</a:t>
          </a:r>
        </a:p>
      </dgm:t>
    </dgm:pt>
    <dgm:pt modelId="{51FE91E7-5A1C-4783-B3C5-D722CF23C88D}" type="parTrans" cxnId="{A40D4726-7268-488F-A3D1-9CA1F9A5CB9A}">
      <dgm:prSet/>
      <dgm:spPr/>
      <dgm:t>
        <a:bodyPr/>
        <a:lstStyle/>
        <a:p>
          <a:endParaRPr lang="en-US"/>
        </a:p>
      </dgm:t>
    </dgm:pt>
    <dgm:pt modelId="{FB1CC179-DFBA-40CE-A54F-1CB8C0A31186}" type="sibTrans" cxnId="{A40D4726-7268-488F-A3D1-9CA1F9A5CB9A}">
      <dgm:prSet/>
      <dgm:spPr/>
      <dgm:t>
        <a:bodyPr/>
        <a:lstStyle/>
        <a:p>
          <a:endParaRPr lang="en-US"/>
        </a:p>
      </dgm:t>
    </dgm:pt>
    <dgm:pt modelId="{D8E4A996-1C16-4994-9B36-862505959734}">
      <dgm:prSet phldrT="[Text]"/>
      <dgm:spPr/>
      <dgm:t>
        <a:bodyPr/>
        <a:lstStyle/>
        <a:p>
          <a:r>
            <a:rPr lang="en-US" dirty="0"/>
            <a:t>Job changes</a:t>
          </a:r>
        </a:p>
      </dgm:t>
    </dgm:pt>
    <dgm:pt modelId="{7BDD97A1-0E50-4608-AC9F-D1EE92932744}" type="parTrans" cxnId="{50088115-3717-40BD-BA12-5D8229A17F62}">
      <dgm:prSet/>
      <dgm:spPr/>
      <dgm:t>
        <a:bodyPr/>
        <a:lstStyle/>
        <a:p>
          <a:endParaRPr lang="en-US"/>
        </a:p>
      </dgm:t>
    </dgm:pt>
    <dgm:pt modelId="{A8825366-17B4-4C99-899A-8A25CE645E27}" type="sibTrans" cxnId="{50088115-3717-40BD-BA12-5D8229A17F62}">
      <dgm:prSet/>
      <dgm:spPr/>
      <dgm:t>
        <a:bodyPr/>
        <a:lstStyle/>
        <a:p>
          <a:endParaRPr lang="en-US"/>
        </a:p>
      </dgm:t>
    </dgm:pt>
    <dgm:pt modelId="{37465C9E-9AFD-4F3C-8B50-3AB3DE009DA7}" type="pres">
      <dgm:prSet presAssocID="{E3D74C4F-8771-473B-9BB9-27B72FBB4D59}" presName="rootnode" presStyleCnt="0">
        <dgm:presLayoutVars>
          <dgm:chMax/>
          <dgm:chPref/>
          <dgm:dir/>
          <dgm:animLvl val="lvl"/>
        </dgm:presLayoutVars>
      </dgm:prSet>
      <dgm:spPr/>
    </dgm:pt>
    <dgm:pt modelId="{926F058D-2B07-4AD4-B4FB-4FFF70EFB0E7}" type="pres">
      <dgm:prSet presAssocID="{1250C423-C94B-4487-B861-F50AF93F80ED}" presName="composite" presStyleCnt="0"/>
      <dgm:spPr/>
    </dgm:pt>
    <dgm:pt modelId="{43E1B997-6431-4E63-99EF-08AAAB0453C1}" type="pres">
      <dgm:prSet presAssocID="{1250C423-C94B-4487-B861-F50AF93F80ED}" presName="LShape" presStyleLbl="alignNode1" presStyleIdx="0" presStyleCnt="5"/>
      <dgm:spPr/>
    </dgm:pt>
    <dgm:pt modelId="{98ADE3C8-B0CF-4B1F-AC3C-F4B5AEDD6795}" type="pres">
      <dgm:prSet presAssocID="{1250C423-C94B-4487-B861-F50AF93F80ED}" presName="ParentText" presStyleLbl="revTx" presStyleIdx="0" presStyleCnt="3">
        <dgm:presLayoutVars>
          <dgm:chMax val="0"/>
          <dgm:chPref val="0"/>
          <dgm:bulletEnabled val="1"/>
        </dgm:presLayoutVars>
      </dgm:prSet>
      <dgm:spPr/>
    </dgm:pt>
    <dgm:pt modelId="{659F87CD-A919-42ED-BB43-AE7CB9D7BCAB}" type="pres">
      <dgm:prSet presAssocID="{1250C423-C94B-4487-B861-F50AF93F80ED}" presName="Triangle" presStyleLbl="alignNode1" presStyleIdx="1" presStyleCnt="5"/>
      <dgm:spPr/>
    </dgm:pt>
    <dgm:pt modelId="{DF479EA7-6594-4406-8841-8DCD1FE490CF}" type="pres">
      <dgm:prSet presAssocID="{86239C0F-E225-4A1E-828C-13CFCBD3CECD}" presName="sibTrans" presStyleCnt="0"/>
      <dgm:spPr/>
    </dgm:pt>
    <dgm:pt modelId="{027AF32B-DB31-40D8-8C55-B87483D7FD47}" type="pres">
      <dgm:prSet presAssocID="{86239C0F-E225-4A1E-828C-13CFCBD3CECD}" presName="space" presStyleCnt="0"/>
      <dgm:spPr/>
    </dgm:pt>
    <dgm:pt modelId="{D2949037-21CF-4F7E-80A4-92053B66F787}" type="pres">
      <dgm:prSet presAssocID="{3F76D77F-5AB5-487D-A86E-B1F326E20E4C}" presName="composite" presStyleCnt="0"/>
      <dgm:spPr/>
    </dgm:pt>
    <dgm:pt modelId="{F7512CD2-8289-4AF9-B339-4A27CD5C80A9}" type="pres">
      <dgm:prSet presAssocID="{3F76D77F-5AB5-487D-A86E-B1F326E20E4C}" presName="LShape" presStyleLbl="alignNode1" presStyleIdx="2" presStyleCnt="5"/>
      <dgm:spPr/>
    </dgm:pt>
    <dgm:pt modelId="{7896F8CA-C3B9-451A-8B18-9C8043EBB7DA}" type="pres">
      <dgm:prSet presAssocID="{3F76D77F-5AB5-487D-A86E-B1F326E20E4C}" presName="ParentText" presStyleLbl="revTx" presStyleIdx="1" presStyleCnt="3">
        <dgm:presLayoutVars>
          <dgm:chMax val="0"/>
          <dgm:chPref val="0"/>
          <dgm:bulletEnabled val="1"/>
        </dgm:presLayoutVars>
      </dgm:prSet>
      <dgm:spPr/>
    </dgm:pt>
    <dgm:pt modelId="{527A2A3D-5CF9-4C17-BFB7-D7B2BC0866ED}" type="pres">
      <dgm:prSet presAssocID="{3F76D77F-5AB5-487D-A86E-B1F326E20E4C}" presName="Triangle" presStyleLbl="alignNode1" presStyleIdx="3" presStyleCnt="5"/>
      <dgm:spPr/>
    </dgm:pt>
    <dgm:pt modelId="{BEC21194-9FB7-4BE0-A8A8-D5C55FD400C7}" type="pres">
      <dgm:prSet presAssocID="{5DBFC2F2-A6B2-42F0-926C-611C9596F12B}" presName="sibTrans" presStyleCnt="0"/>
      <dgm:spPr/>
    </dgm:pt>
    <dgm:pt modelId="{8CC76670-469C-4836-A09C-A17E88F484D3}" type="pres">
      <dgm:prSet presAssocID="{5DBFC2F2-A6B2-42F0-926C-611C9596F12B}" presName="space" presStyleCnt="0"/>
      <dgm:spPr/>
    </dgm:pt>
    <dgm:pt modelId="{1CE69D37-9BE0-47B0-8871-CCD75D3A1836}" type="pres">
      <dgm:prSet presAssocID="{C98DCC1C-023B-4396-AB49-4E2DE7462CF3}" presName="composite" presStyleCnt="0"/>
      <dgm:spPr/>
    </dgm:pt>
    <dgm:pt modelId="{977E6251-F817-4A21-87C0-506ADBBDA3C9}" type="pres">
      <dgm:prSet presAssocID="{C98DCC1C-023B-4396-AB49-4E2DE7462CF3}" presName="LShape" presStyleLbl="alignNode1" presStyleIdx="4" presStyleCnt="5"/>
      <dgm:spPr/>
    </dgm:pt>
    <dgm:pt modelId="{61FF5CF0-6522-4639-8790-6245A79DE7E0}" type="pres">
      <dgm:prSet presAssocID="{C98DCC1C-023B-4396-AB49-4E2DE7462CF3}" presName="ParentText" presStyleLbl="revTx" presStyleIdx="2" presStyleCnt="3">
        <dgm:presLayoutVars>
          <dgm:chMax val="0"/>
          <dgm:chPref val="0"/>
          <dgm:bulletEnabled val="1"/>
        </dgm:presLayoutVars>
      </dgm:prSet>
      <dgm:spPr/>
    </dgm:pt>
  </dgm:ptLst>
  <dgm:cxnLst>
    <dgm:cxn modelId="{2839C00B-9C85-44CE-9578-7EEFEE2750BC}" type="presOf" srcId="{5873695C-40C6-4AD4-A1E0-19AA56EC1C30}" destId="{7896F8CA-C3B9-451A-8B18-9C8043EBB7DA}" srcOrd="0" destOrd="1" presId="urn:microsoft.com/office/officeart/2009/3/layout/StepUpProcess"/>
    <dgm:cxn modelId="{50088115-3717-40BD-BA12-5D8229A17F62}" srcId="{C98DCC1C-023B-4396-AB49-4E2DE7462CF3}" destId="{D8E4A996-1C16-4994-9B36-862505959734}" srcOrd="0" destOrd="0" parTransId="{7BDD97A1-0E50-4608-AC9F-D1EE92932744}" sibTransId="{A8825366-17B4-4C99-899A-8A25CE645E27}"/>
    <dgm:cxn modelId="{1ECA4D16-7742-4D57-9C6B-DF6BC5F1A0AA}" type="presOf" srcId="{C98DCC1C-023B-4396-AB49-4E2DE7462CF3}" destId="{61FF5CF0-6522-4639-8790-6245A79DE7E0}" srcOrd="0" destOrd="0" presId="urn:microsoft.com/office/officeart/2009/3/layout/StepUpProcess"/>
    <dgm:cxn modelId="{46A5AC17-0E11-4159-BB4E-ED25E3F74BBF}" type="presOf" srcId="{26C8DD2A-BCA0-40F3-8086-9D3C59446248}" destId="{98ADE3C8-B0CF-4B1F-AC3C-F4B5AEDD6795}" srcOrd="0" destOrd="1" presId="urn:microsoft.com/office/officeart/2009/3/layout/StepUpProcess"/>
    <dgm:cxn modelId="{F792671C-E850-4A97-9768-DE61985F7D2A}" type="presOf" srcId="{1250C423-C94B-4487-B861-F50AF93F80ED}" destId="{98ADE3C8-B0CF-4B1F-AC3C-F4B5AEDD6795}" srcOrd="0" destOrd="0" presId="urn:microsoft.com/office/officeart/2009/3/layout/StepUpProcess"/>
    <dgm:cxn modelId="{A40D4726-7268-488F-A3D1-9CA1F9A5CB9A}" srcId="{3F76D77F-5AB5-487D-A86E-B1F326E20E4C}" destId="{5873695C-40C6-4AD4-A1E0-19AA56EC1C30}" srcOrd="0" destOrd="0" parTransId="{51FE91E7-5A1C-4783-B3C5-D722CF23C88D}" sibTransId="{FB1CC179-DFBA-40CE-A54F-1CB8C0A31186}"/>
    <dgm:cxn modelId="{F0762230-F116-4184-A14F-C825036467E4}" type="presOf" srcId="{E3D74C4F-8771-473B-9BB9-27B72FBB4D59}" destId="{37465C9E-9AFD-4F3C-8B50-3AB3DE009DA7}" srcOrd="0" destOrd="0" presId="urn:microsoft.com/office/officeart/2009/3/layout/StepUpProcess"/>
    <dgm:cxn modelId="{7E889E98-04CB-4369-92E4-4771D46B1400}" srcId="{E3D74C4F-8771-473B-9BB9-27B72FBB4D59}" destId="{C98DCC1C-023B-4396-AB49-4E2DE7462CF3}" srcOrd="2" destOrd="0" parTransId="{A407453C-72FD-4CD4-A24B-758B05E7E9D6}" sibTransId="{AC38738A-579E-4EB7-925B-E7F237FDDFCF}"/>
    <dgm:cxn modelId="{4055A49A-0838-4121-9C31-69E705DBD3AB}" type="presOf" srcId="{D8E4A996-1C16-4994-9B36-862505959734}" destId="{61FF5CF0-6522-4639-8790-6245A79DE7E0}" srcOrd="0" destOrd="1" presId="urn:microsoft.com/office/officeart/2009/3/layout/StepUpProcess"/>
    <dgm:cxn modelId="{1A8141A0-F97E-47F1-B310-1AFA3215F850}" srcId="{1250C423-C94B-4487-B861-F50AF93F80ED}" destId="{26C8DD2A-BCA0-40F3-8086-9D3C59446248}" srcOrd="0" destOrd="0" parTransId="{94B75F3A-083A-4691-8A3F-1CB111E104BF}" sibTransId="{738BFD8E-98EB-4054-B9B7-3B1BD5EDA415}"/>
    <dgm:cxn modelId="{539EBBC4-A350-437F-934B-CFC34DA998D7}" srcId="{E3D74C4F-8771-473B-9BB9-27B72FBB4D59}" destId="{3F76D77F-5AB5-487D-A86E-B1F326E20E4C}" srcOrd="1" destOrd="0" parTransId="{C7E7A465-D77B-4D40-A3E2-61EECD64A568}" sibTransId="{5DBFC2F2-A6B2-42F0-926C-611C9596F12B}"/>
    <dgm:cxn modelId="{054368CD-A58B-421E-94C7-BF670C4E7739}" srcId="{E3D74C4F-8771-473B-9BB9-27B72FBB4D59}" destId="{1250C423-C94B-4487-B861-F50AF93F80ED}" srcOrd="0" destOrd="0" parTransId="{D8BAD09C-79E3-4BF2-A60A-DBCB6938B3E4}" sibTransId="{86239C0F-E225-4A1E-828C-13CFCBD3CECD}"/>
    <dgm:cxn modelId="{71393BCF-299F-4AFD-98E8-E21B5483A565}" type="presOf" srcId="{3F76D77F-5AB5-487D-A86E-B1F326E20E4C}" destId="{7896F8CA-C3B9-451A-8B18-9C8043EBB7DA}" srcOrd="0" destOrd="0" presId="urn:microsoft.com/office/officeart/2009/3/layout/StepUpProcess"/>
    <dgm:cxn modelId="{D72F986A-5616-44D3-92D5-03459C363EFD}" type="presParOf" srcId="{37465C9E-9AFD-4F3C-8B50-3AB3DE009DA7}" destId="{926F058D-2B07-4AD4-B4FB-4FFF70EFB0E7}" srcOrd="0" destOrd="0" presId="urn:microsoft.com/office/officeart/2009/3/layout/StepUpProcess"/>
    <dgm:cxn modelId="{69311803-998F-447D-AFFA-0EFB054B9626}" type="presParOf" srcId="{926F058D-2B07-4AD4-B4FB-4FFF70EFB0E7}" destId="{43E1B997-6431-4E63-99EF-08AAAB0453C1}" srcOrd="0" destOrd="0" presId="urn:microsoft.com/office/officeart/2009/3/layout/StepUpProcess"/>
    <dgm:cxn modelId="{93909680-D8E6-4ED8-A1E4-EEFDEC46A941}" type="presParOf" srcId="{926F058D-2B07-4AD4-B4FB-4FFF70EFB0E7}" destId="{98ADE3C8-B0CF-4B1F-AC3C-F4B5AEDD6795}" srcOrd="1" destOrd="0" presId="urn:microsoft.com/office/officeart/2009/3/layout/StepUpProcess"/>
    <dgm:cxn modelId="{808BC527-A390-4E95-8FE9-E39A18036575}" type="presParOf" srcId="{926F058D-2B07-4AD4-B4FB-4FFF70EFB0E7}" destId="{659F87CD-A919-42ED-BB43-AE7CB9D7BCAB}" srcOrd="2" destOrd="0" presId="urn:microsoft.com/office/officeart/2009/3/layout/StepUpProcess"/>
    <dgm:cxn modelId="{203A9A83-88C2-46A3-9138-32D20A2B0377}" type="presParOf" srcId="{37465C9E-9AFD-4F3C-8B50-3AB3DE009DA7}" destId="{DF479EA7-6594-4406-8841-8DCD1FE490CF}" srcOrd="1" destOrd="0" presId="urn:microsoft.com/office/officeart/2009/3/layout/StepUpProcess"/>
    <dgm:cxn modelId="{4C5DB9DE-39A8-4999-842E-6471412507F2}" type="presParOf" srcId="{DF479EA7-6594-4406-8841-8DCD1FE490CF}" destId="{027AF32B-DB31-40D8-8C55-B87483D7FD47}" srcOrd="0" destOrd="0" presId="urn:microsoft.com/office/officeart/2009/3/layout/StepUpProcess"/>
    <dgm:cxn modelId="{E30806C4-5CEA-4631-8A0D-8F690F9D0E5A}" type="presParOf" srcId="{37465C9E-9AFD-4F3C-8B50-3AB3DE009DA7}" destId="{D2949037-21CF-4F7E-80A4-92053B66F787}" srcOrd="2" destOrd="0" presId="urn:microsoft.com/office/officeart/2009/3/layout/StepUpProcess"/>
    <dgm:cxn modelId="{26E0D767-548C-46D1-838D-9C2C59809DE9}" type="presParOf" srcId="{D2949037-21CF-4F7E-80A4-92053B66F787}" destId="{F7512CD2-8289-4AF9-B339-4A27CD5C80A9}" srcOrd="0" destOrd="0" presId="urn:microsoft.com/office/officeart/2009/3/layout/StepUpProcess"/>
    <dgm:cxn modelId="{4E9C88F2-7396-4847-A164-7232842604D7}" type="presParOf" srcId="{D2949037-21CF-4F7E-80A4-92053B66F787}" destId="{7896F8CA-C3B9-451A-8B18-9C8043EBB7DA}" srcOrd="1" destOrd="0" presId="urn:microsoft.com/office/officeart/2009/3/layout/StepUpProcess"/>
    <dgm:cxn modelId="{C8979C98-CC9F-44CE-8A8F-8B2ABE5DE001}" type="presParOf" srcId="{D2949037-21CF-4F7E-80A4-92053B66F787}" destId="{527A2A3D-5CF9-4C17-BFB7-D7B2BC0866ED}" srcOrd="2" destOrd="0" presId="urn:microsoft.com/office/officeart/2009/3/layout/StepUpProcess"/>
    <dgm:cxn modelId="{08353724-0801-4050-AA1D-FAF0E1BD2BCF}" type="presParOf" srcId="{37465C9E-9AFD-4F3C-8B50-3AB3DE009DA7}" destId="{BEC21194-9FB7-4BE0-A8A8-D5C55FD400C7}" srcOrd="3" destOrd="0" presId="urn:microsoft.com/office/officeart/2009/3/layout/StepUpProcess"/>
    <dgm:cxn modelId="{FFCDB3B4-5B8F-4942-9640-63EC0429173C}" type="presParOf" srcId="{BEC21194-9FB7-4BE0-A8A8-D5C55FD400C7}" destId="{8CC76670-469C-4836-A09C-A17E88F484D3}" srcOrd="0" destOrd="0" presId="urn:microsoft.com/office/officeart/2009/3/layout/StepUpProcess"/>
    <dgm:cxn modelId="{F2B4A0A5-5ED0-4ED6-9FA0-361F325B49D2}" type="presParOf" srcId="{37465C9E-9AFD-4F3C-8B50-3AB3DE009DA7}" destId="{1CE69D37-9BE0-47B0-8871-CCD75D3A1836}" srcOrd="4" destOrd="0" presId="urn:microsoft.com/office/officeart/2009/3/layout/StepUpProcess"/>
    <dgm:cxn modelId="{EA2F9BB9-447F-4FDA-B76B-C902AC6A6700}" type="presParOf" srcId="{1CE69D37-9BE0-47B0-8871-CCD75D3A1836}" destId="{977E6251-F817-4A21-87C0-506ADBBDA3C9}" srcOrd="0" destOrd="0" presId="urn:microsoft.com/office/officeart/2009/3/layout/StepUpProcess"/>
    <dgm:cxn modelId="{B778FB75-D1F5-44DE-80FE-F4250F698952}" type="presParOf" srcId="{1CE69D37-9BE0-47B0-8871-CCD75D3A1836}" destId="{61FF5CF0-6522-4639-8790-6245A79DE7E0}"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A41DEE-0090-4984-B439-867DE07B2CDB}" type="doc">
      <dgm:prSet loTypeId="urn:microsoft.com/office/officeart/2005/8/layout/venn1" loCatId="relationship" qsTypeId="urn:microsoft.com/office/officeart/2005/8/quickstyle/simple1" qsCatId="simple" csTypeId="urn:microsoft.com/office/officeart/2005/8/colors/colorful4" csCatId="colorful" phldr="1"/>
      <dgm:spPr/>
    </dgm:pt>
    <dgm:pt modelId="{5E206348-0E5A-4886-8C1E-B6877205B029}">
      <dgm:prSet phldrT="[Text]" custT="1"/>
      <dgm:spPr/>
      <dgm:t>
        <a:bodyPr/>
        <a:lstStyle/>
        <a:p>
          <a:pPr algn="l"/>
          <a:r>
            <a:rPr lang="en-US" sz="1600" dirty="0"/>
            <a:t>Delegated Permissions</a:t>
          </a:r>
        </a:p>
      </dgm:t>
    </dgm:pt>
    <dgm:pt modelId="{B85ADB71-3483-448A-A4A1-F50B2BE52D71}" type="parTrans" cxnId="{82A315B9-B633-4F7F-8CF7-B6E405FA1439}">
      <dgm:prSet/>
      <dgm:spPr/>
      <dgm:t>
        <a:bodyPr/>
        <a:lstStyle/>
        <a:p>
          <a:endParaRPr lang="en-US"/>
        </a:p>
      </dgm:t>
    </dgm:pt>
    <dgm:pt modelId="{6BFD9BC5-8AA0-4530-ACC2-A70A44D9E09B}" type="sibTrans" cxnId="{82A315B9-B633-4F7F-8CF7-B6E405FA1439}">
      <dgm:prSet/>
      <dgm:spPr/>
      <dgm:t>
        <a:bodyPr/>
        <a:lstStyle/>
        <a:p>
          <a:endParaRPr lang="en-US"/>
        </a:p>
      </dgm:t>
    </dgm:pt>
    <dgm:pt modelId="{4F6FC8B0-0B2E-4399-A02E-323DB1A41E81}">
      <dgm:prSet phldrT="[Text]" custT="1"/>
      <dgm:spPr/>
      <dgm:t>
        <a:bodyPr/>
        <a:lstStyle/>
        <a:p>
          <a:pPr algn="r"/>
          <a:r>
            <a:rPr lang="en-US" sz="1600" dirty="0"/>
            <a:t>User Assigned Permissions</a:t>
          </a:r>
        </a:p>
      </dgm:t>
    </dgm:pt>
    <dgm:pt modelId="{F7352D16-5FAD-4BC8-A1E6-D700AE17BEAE}" type="parTrans" cxnId="{82A5CB04-8EC8-402B-A11B-544C83322F80}">
      <dgm:prSet/>
      <dgm:spPr/>
      <dgm:t>
        <a:bodyPr/>
        <a:lstStyle/>
        <a:p>
          <a:endParaRPr lang="en-US"/>
        </a:p>
      </dgm:t>
    </dgm:pt>
    <dgm:pt modelId="{37B93B7C-7628-4203-B61D-76EF9BEEEDA9}" type="sibTrans" cxnId="{82A5CB04-8EC8-402B-A11B-544C83322F80}">
      <dgm:prSet/>
      <dgm:spPr/>
      <dgm:t>
        <a:bodyPr/>
        <a:lstStyle/>
        <a:p>
          <a:endParaRPr lang="en-US"/>
        </a:p>
      </dgm:t>
    </dgm:pt>
    <dgm:pt modelId="{8503DDA3-862F-4136-AE9C-816DBF03D8A6}" type="pres">
      <dgm:prSet presAssocID="{10A41DEE-0090-4984-B439-867DE07B2CDB}" presName="compositeShape" presStyleCnt="0">
        <dgm:presLayoutVars>
          <dgm:chMax val="7"/>
          <dgm:dir/>
          <dgm:resizeHandles val="exact"/>
        </dgm:presLayoutVars>
      </dgm:prSet>
      <dgm:spPr/>
    </dgm:pt>
    <dgm:pt modelId="{3264E05D-E637-4A2F-BF79-F68268FB829C}" type="pres">
      <dgm:prSet presAssocID="{5E206348-0E5A-4886-8C1E-B6877205B029}" presName="circ1" presStyleLbl="vennNode1" presStyleIdx="0" presStyleCnt="2" custScaleX="122076" custScaleY="61529" custLinFactNeighborX="4107" custLinFactNeighborY="3010"/>
      <dgm:spPr/>
    </dgm:pt>
    <dgm:pt modelId="{0459869A-2C97-4AE2-99A0-6BC530ACC491}" type="pres">
      <dgm:prSet presAssocID="{5E206348-0E5A-4886-8C1E-B6877205B029}" presName="circ1Tx" presStyleLbl="revTx" presStyleIdx="0" presStyleCnt="0">
        <dgm:presLayoutVars>
          <dgm:chMax val="0"/>
          <dgm:chPref val="0"/>
          <dgm:bulletEnabled val="1"/>
        </dgm:presLayoutVars>
      </dgm:prSet>
      <dgm:spPr/>
    </dgm:pt>
    <dgm:pt modelId="{C73D4264-DF7F-4165-BB2F-E541561559BA}" type="pres">
      <dgm:prSet presAssocID="{4F6FC8B0-0B2E-4399-A02E-323DB1A41E81}" presName="circ2" presStyleLbl="vennNode1" presStyleIdx="1" presStyleCnt="2" custScaleX="122338" custScaleY="60216" custLinFactNeighborX="-2995" custLinFactNeighborY="3010"/>
      <dgm:spPr/>
    </dgm:pt>
    <dgm:pt modelId="{2103FCFB-9D88-47A2-A553-C63954C65804}" type="pres">
      <dgm:prSet presAssocID="{4F6FC8B0-0B2E-4399-A02E-323DB1A41E81}" presName="circ2Tx" presStyleLbl="revTx" presStyleIdx="0" presStyleCnt="0">
        <dgm:presLayoutVars>
          <dgm:chMax val="0"/>
          <dgm:chPref val="0"/>
          <dgm:bulletEnabled val="1"/>
        </dgm:presLayoutVars>
      </dgm:prSet>
      <dgm:spPr/>
    </dgm:pt>
  </dgm:ptLst>
  <dgm:cxnLst>
    <dgm:cxn modelId="{82A5CB04-8EC8-402B-A11B-544C83322F80}" srcId="{10A41DEE-0090-4984-B439-867DE07B2CDB}" destId="{4F6FC8B0-0B2E-4399-A02E-323DB1A41E81}" srcOrd="1" destOrd="0" parTransId="{F7352D16-5FAD-4BC8-A1E6-D700AE17BEAE}" sibTransId="{37B93B7C-7628-4203-B61D-76EF9BEEEDA9}"/>
    <dgm:cxn modelId="{D7063E2C-F4F0-4D8B-BEB5-65258C0409CB}" type="presOf" srcId="{10A41DEE-0090-4984-B439-867DE07B2CDB}" destId="{8503DDA3-862F-4136-AE9C-816DBF03D8A6}" srcOrd="0" destOrd="0" presId="urn:microsoft.com/office/officeart/2005/8/layout/venn1"/>
    <dgm:cxn modelId="{2D448637-6133-4BD6-8952-E3F7982FCBCA}" type="presOf" srcId="{5E206348-0E5A-4886-8C1E-B6877205B029}" destId="{3264E05D-E637-4A2F-BF79-F68268FB829C}" srcOrd="0" destOrd="0" presId="urn:microsoft.com/office/officeart/2005/8/layout/venn1"/>
    <dgm:cxn modelId="{7D78AF3D-0103-4026-A71F-96C6DB5190A7}" type="presOf" srcId="{4F6FC8B0-0B2E-4399-A02E-323DB1A41E81}" destId="{2103FCFB-9D88-47A2-A553-C63954C65804}" srcOrd="1" destOrd="0" presId="urn:microsoft.com/office/officeart/2005/8/layout/venn1"/>
    <dgm:cxn modelId="{572A1D41-4FE5-4A21-90CE-1E2D99297722}" type="presOf" srcId="{5E206348-0E5A-4886-8C1E-B6877205B029}" destId="{0459869A-2C97-4AE2-99A0-6BC530ACC491}" srcOrd="1" destOrd="0" presId="urn:microsoft.com/office/officeart/2005/8/layout/venn1"/>
    <dgm:cxn modelId="{A0EA886F-584F-4C85-99DC-0B2A8FD389D9}" type="presOf" srcId="{4F6FC8B0-0B2E-4399-A02E-323DB1A41E81}" destId="{C73D4264-DF7F-4165-BB2F-E541561559BA}" srcOrd="0" destOrd="0" presId="urn:microsoft.com/office/officeart/2005/8/layout/venn1"/>
    <dgm:cxn modelId="{82A315B9-B633-4F7F-8CF7-B6E405FA1439}" srcId="{10A41DEE-0090-4984-B439-867DE07B2CDB}" destId="{5E206348-0E5A-4886-8C1E-B6877205B029}" srcOrd="0" destOrd="0" parTransId="{B85ADB71-3483-448A-A4A1-F50B2BE52D71}" sibTransId="{6BFD9BC5-8AA0-4530-ACC2-A70A44D9E09B}"/>
    <dgm:cxn modelId="{84EC1B4E-69E3-4878-AA74-5B5EA92C793F}" type="presParOf" srcId="{8503DDA3-862F-4136-AE9C-816DBF03D8A6}" destId="{3264E05D-E637-4A2F-BF79-F68268FB829C}" srcOrd="0" destOrd="0" presId="urn:microsoft.com/office/officeart/2005/8/layout/venn1"/>
    <dgm:cxn modelId="{CAD4749D-AD44-45F8-AABE-23C6FD5194C1}" type="presParOf" srcId="{8503DDA3-862F-4136-AE9C-816DBF03D8A6}" destId="{0459869A-2C97-4AE2-99A0-6BC530ACC491}" srcOrd="1" destOrd="0" presId="urn:microsoft.com/office/officeart/2005/8/layout/venn1"/>
    <dgm:cxn modelId="{233D98F3-7C22-46B3-9555-DAC7899AD826}" type="presParOf" srcId="{8503DDA3-862F-4136-AE9C-816DBF03D8A6}" destId="{C73D4264-DF7F-4165-BB2F-E541561559BA}" srcOrd="2" destOrd="0" presId="urn:microsoft.com/office/officeart/2005/8/layout/venn1"/>
    <dgm:cxn modelId="{07EB65DA-B670-48E7-9C6C-39F24EAC794E}" type="presParOf" srcId="{8503DDA3-862F-4136-AE9C-816DBF03D8A6}" destId="{2103FCFB-9D88-47A2-A553-C63954C6580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1B997-6431-4E63-99EF-08AAAB0453C1}">
      <dsp:nvSpPr>
        <dsp:cNvPr id="0" name=""/>
        <dsp:cNvSpPr/>
      </dsp:nvSpPr>
      <dsp:spPr>
        <a:xfrm rot="5400000">
          <a:off x="386670" y="1246123"/>
          <a:ext cx="1160227" cy="19305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ADE3C8-B0CF-4B1F-AC3C-F4B5AEDD6795}">
      <dsp:nvSpPr>
        <dsp:cNvPr id="0" name=""/>
        <dsp:cNvSpPr/>
      </dsp:nvSpPr>
      <dsp:spPr>
        <a:xfrm>
          <a:off x="192999" y="1822954"/>
          <a:ext cx="1742949" cy="1527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Joiner</a:t>
          </a:r>
        </a:p>
        <a:p>
          <a:pPr marL="171450" lvl="1" indent="-171450" algn="l" defTabSz="844550">
            <a:lnSpc>
              <a:spcPct val="90000"/>
            </a:lnSpc>
            <a:spcBef>
              <a:spcPct val="0"/>
            </a:spcBef>
            <a:spcAft>
              <a:spcPct val="15000"/>
            </a:spcAft>
            <a:buChar char="•"/>
          </a:pPr>
          <a:r>
            <a:rPr lang="en-US" sz="1900" kern="1200" dirty="0"/>
            <a:t>New Employee</a:t>
          </a:r>
        </a:p>
      </dsp:txBody>
      <dsp:txXfrm>
        <a:off x="192999" y="1822954"/>
        <a:ext cx="1742949" cy="1527797"/>
      </dsp:txXfrm>
    </dsp:sp>
    <dsp:sp modelId="{659F87CD-A919-42ED-BB43-AE7CB9D7BCAB}">
      <dsp:nvSpPr>
        <dsp:cNvPr id="0" name=""/>
        <dsp:cNvSpPr/>
      </dsp:nvSpPr>
      <dsp:spPr>
        <a:xfrm>
          <a:off x="1607090" y="1103991"/>
          <a:ext cx="328858" cy="32885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12CD2-8289-4AF9-B339-4A27CD5C80A9}">
      <dsp:nvSpPr>
        <dsp:cNvPr id="0" name=""/>
        <dsp:cNvSpPr/>
      </dsp:nvSpPr>
      <dsp:spPr>
        <a:xfrm rot="5400000">
          <a:off x="2520380" y="718134"/>
          <a:ext cx="1160227" cy="19305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96F8CA-C3B9-451A-8B18-9C8043EBB7DA}">
      <dsp:nvSpPr>
        <dsp:cNvPr id="0" name=""/>
        <dsp:cNvSpPr/>
      </dsp:nvSpPr>
      <dsp:spPr>
        <a:xfrm>
          <a:off x="2326709" y="1294965"/>
          <a:ext cx="1742949" cy="1527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Leaver</a:t>
          </a:r>
        </a:p>
        <a:p>
          <a:pPr marL="171450" lvl="1" indent="-171450" algn="l" defTabSz="844550">
            <a:lnSpc>
              <a:spcPct val="90000"/>
            </a:lnSpc>
            <a:spcBef>
              <a:spcPct val="0"/>
            </a:spcBef>
            <a:spcAft>
              <a:spcPct val="15000"/>
            </a:spcAft>
            <a:buChar char="•"/>
          </a:pPr>
          <a:r>
            <a:rPr lang="en-US" sz="1900" kern="1200" dirty="0"/>
            <a:t>Terminations</a:t>
          </a:r>
        </a:p>
      </dsp:txBody>
      <dsp:txXfrm>
        <a:off x="2326709" y="1294965"/>
        <a:ext cx="1742949" cy="1527797"/>
      </dsp:txXfrm>
    </dsp:sp>
    <dsp:sp modelId="{527A2A3D-5CF9-4C17-BFB7-D7B2BC0866ED}">
      <dsp:nvSpPr>
        <dsp:cNvPr id="0" name=""/>
        <dsp:cNvSpPr/>
      </dsp:nvSpPr>
      <dsp:spPr>
        <a:xfrm>
          <a:off x="3740800" y="576002"/>
          <a:ext cx="328858" cy="32885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E6251-F817-4A21-87C0-506ADBBDA3C9}">
      <dsp:nvSpPr>
        <dsp:cNvPr id="0" name=""/>
        <dsp:cNvSpPr/>
      </dsp:nvSpPr>
      <dsp:spPr>
        <a:xfrm rot="5400000">
          <a:off x="4654090" y="190145"/>
          <a:ext cx="1160227" cy="193059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FF5CF0-6522-4639-8790-6245A79DE7E0}">
      <dsp:nvSpPr>
        <dsp:cNvPr id="0" name=""/>
        <dsp:cNvSpPr/>
      </dsp:nvSpPr>
      <dsp:spPr>
        <a:xfrm>
          <a:off x="4460420" y="766976"/>
          <a:ext cx="1742949" cy="1527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Mover</a:t>
          </a:r>
        </a:p>
        <a:p>
          <a:pPr marL="171450" lvl="1" indent="-171450" algn="l" defTabSz="844550">
            <a:lnSpc>
              <a:spcPct val="90000"/>
            </a:lnSpc>
            <a:spcBef>
              <a:spcPct val="0"/>
            </a:spcBef>
            <a:spcAft>
              <a:spcPct val="15000"/>
            </a:spcAft>
            <a:buChar char="•"/>
          </a:pPr>
          <a:r>
            <a:rPr lang="en-US" sz="1900" kern="1200" dirty="0"/>
            <a:t>Job changes</a:t>
          </a:r>
        </a:p>
      </dsp:txBody>
      <dsp:txXfrm>
        <a:off x="4460420" y="766976"/>
        <a:ext cx="1742949" cy="1527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4E05D-E637-4A2F-BF79-F68268FB829C}">
      <dsp:nvSpPr>
        <dsp:cNvPr id="0" name=""/>
        <dsp:cNvSpPr/>
      </dsp:nvSpPr>
      <dsp:spPr>
        <a:xfrm>
          <a:off x="336445" y="575577"/>
          <a:ext cx="3120219" cy="1572659"/>
        </a:xfrm>
        <a:prstGeom prst="ellipse">
          <a:avLst/>
        </a:prstGeom>
        <a:solidFill>
          <a:schemeClr val="accent4">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Delegated Permissions</a:t>
          </a:r>
        </a:p>
      </dsp:txBody>
      <dsp:txXfrm>
        <a:off x="772151" y="761027"/>
        <a:ext cx="1799045" cy="1201758"/>
      </dsp:txXfrm>
    </dsp:sp>
    <dsp:sp modelId="{C73D4264-DF7F-4165-BB2F-E541561559BA}">
      <dsp:nvSpPr>
        <dsp:cNvPr id="0" name=""/>
        <dsp:cNvSpPr/>
      </dsp:nvSpPr>
      <dsp:spPr>
        <a:xfrm>
          <a:off x="1993709" y="592357"/>
          <a:ext cx="3126915" cy="1539099"/>
        </a:xfrm>
        <a:prstGeom prst="ellipse">
          <a:avLst/>
        </a:prstGeom>
        <a:solidFill>
          <a:schemeClr val="accent4">
            <a:alpha val="50000"/>
            <a:hueOff val="-4403293"/>
            <a:satOff val="-99082"/>
            <a:lumOff val="-470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711200">
            <a:lnSpc>
              <a:spcPct val="90000"/>
            </a:lnSpc>
            <a:spcBef>
              <a:spcPct val="0"/>
            </a:spcBef>
            <a:spcAft>
              <a:spcPct val="35000"/>
            </a:spcAft>
            <a:buNone/>
          </a:pPr>
          <a:r>
            <a:rPr lang="en-US" sz="1600" kern="1200" dirty="0"/>
            <a:t>User Assigned Permissions</a:t>
          </a:r>
        </a:p>
      </dsp:txBody>
      <dsp:txXfrm>
        <a:off x="2881077" y="773850"/>
        <a:ext cx="1802906" cy="117611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3/27/2023 3:03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3/27/2023 2:57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21E5A7B-BB8D-4368-A182-1096695216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15707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413536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51192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89936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64142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51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4273116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554443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466252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316128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75112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394336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1345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2D2A7-FEDB-4FEC-BF57-39E9383DCE56}" type="slidenum">
              <a:rPr lang="en-US" smtClean="0"/>
              <a:t>21</a:t>
            </a:fld>
            <a:endParaRPr lang="en-US"/>
          </a:p>
        </p:txBody>
      </p:sp>
    </p:spTree>
    <p:extLst>
      <p:ext uri="{BB962C8B-B14F-4D97-AF65-F5344CB8AC3E}">
        <p14:creationId xmlns:p14="http://schemas.microsoft.com/office/powerpoint/2010/main" val="1621909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8930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7A2D2A7-FEDB-4FEC-BF57-39E9383DCE56}" type="slidenum">
              <a:rPr lang="en-US" smtClean="0"/>
              <a:t>23</a:t>
            </a:fld>
            <a:endParaRPr lang="en-US"/>
          </a:p>
        </p:txBody>
      </p:sp>
    </p:spTree>
    <p:extLst>
      <p:ext uri="{BB962C8B-B14F-4D97-AF65-F5344CB8AC3E}">
        <p14:creationId xmlns:p14="http://schemas.microsoft.com/office/powerpoint/2010/main" val="3850093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51192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80F55-CE2B-4E44-B628-FCCF0390B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985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80F55-CE2B-4E44-B628-FCCF0390B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578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4FE22-94F8-4D93-820B-89FCE526CE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097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4FE22-94F8-4D93-820B-89FCE526CE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224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4910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26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0"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26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7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1713464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2971258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3932832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3794056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3/27/2023 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3273097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2036608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3/27/2023 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244196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13458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32742">
              <a:lnSpc>
                <a:spcPct val="100000"/>
              </a:lnSpc>
              <a:spcBef>
                <a:spcPts val="0"/>
              </a:spcBef>
              <a:spcAft>
                <a:spcPts val="0"/>
              </a:spcAft>
              <a:buClrTx/>
              <a:buSzTx/>
              <a:buFont typeface="Arial,Sans-Serif"/>
              <a:buChar char="•"/>
              <a:tabLst/>
              <a:defRPr/>
            </a:pPr>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36657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3/27/2023 2:57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6825850E-53EA-4D7C-94F4-9A131956653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2593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60" rtl="0" eaLnBrk="1" fontAlgn="auto" latinLnBrk="0" hangingPunct="1">
              <a:lnSpc>
                <a:spcPct val="100000"/>
              </a:lnSpc>
              <a:spcBef>
                <a:spcPts val="0"/>
              </a:spcBef>
              <a:spcAft>
                <a:spcPts val="0"/>
              </a:spcAft>
              <a:buClrTx/>
              <a:buSzTx/>
              <a:buFontTx/>
              <a:buNone/>
              <a:tabLst/>
              <a:defRPr/>
            </a:pPr>
            <a:fld id="{69263DB3-9338-4F22-B322-5F70475AA0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84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63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8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3.xml"/><Relationship Id="rId4" Type="http://schemas.openxmlformats.org/officeDocument/2006/relationships/image" Target="../media/image50.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 Id="rId4" Type="http://schemas.openxmlformats.org/officeDocument/2006/relationships/image" Target="../media/image5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13.jp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4.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19.jp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4.xml"/><Relationship Id="rId5" Type="http://schemas.openxmlformats.org/officeDocument/2006/relationships/image" Target="../media/image23.jpg"/><Relationship Id="rId4" Type="http://schemas.openxmlformats.org/officeDocument/2006/relationships/image" Target="../media/image22.jp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4.xml"/><Relationship Id="rId6" Type="http://schemas.openxmlformats.org/officeDocument/2006/relationships/image" Target="../media/image24.jp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1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4.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4.xml"/><Relationship Id="rId6" Type="http://schemas.openxmlformats.org/officeDocument/2006/relationships/image" Target="../media/image24.jp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emf"/><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9.emf"/><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6.xml"/><Relationship Id="rId4" Type="http://schemas.openxmlformats.org/officeDocument/2006/relationships/image" Target="../media/image13.jp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6.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9.jp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6.xml"/><Relationship Id="rId5" Type="http://schemas.openxmlformats.org/officeDocument/2006/relationships/image" Target="../media/image23.jpg"/><Relationship Id="rId4" Type="http://schemas.openxmlformats.org/officeDocument/2006/relationships/image" Target="../media/image22.jp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6.xml"/><Relationship Id="rId6" Type="http://schemas.openxmlformats.org/officeDocument/2006/relationships/image" Target="../media/image24.jp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6.xml"/><Relationship Id="rId4" Type="http://schemas.openxmlformats.org/officeDocument/2006/relationships/image" Target="../media/image13.jp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6.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6.xml"/><Relationship Id="rId6" Type="http://schemas.openxmlformats.org/officeDocument/2006/relationships/image" Target="../media/image24.jp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3.jpg"/></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7.xml"/><Relationship Id="rId4" Type="http://schemas.openxmlformats.org/officeDocument/2006/relationships/image" Target="../media/image70.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9.jp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23.jpg"/><Relationship Id="rId4" Type="http://schemas.openxmlformats.org/officeDocument/2006/relationships/image" Target="../media/image22.jp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24.jp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3.jp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jpeg"/><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3.jpeg"/><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24.jp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5.jpeg"/><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Master" Target="../slideMasters/slideMaster9.xml"/><Relationship Id="rId4" Type="http://schemas.openxmlformats.org/officeDocument/2006/relationships/image" Target="../media/image50.jpeg"/></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Master" Target="../slideMasters/slideMaster1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Master" Target="../slideMasters/slideMaster1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9.emf"/><Relationship Id="rId1" Type="http://schemas.openxmlformats.org/officeDocument/2006/relationships/slideMaster" Target="../slideMasters/slideMaster12.xml"/><Relationship Id="rId4" Type="http://schemas.openxmlformats.org/officeDocument/2006/relationships/image" Target="../media/image100.svg"/></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2.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1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1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103.png"/><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104.png"/><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105.png"/><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106.jpeg"/><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Master" Target="../slideMasters/slideMaster13.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13.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Master" Target="../slideMasters/slideMaster13.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Master" Target="../slideMasters/slideMaster13.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Master" Target="../slideMasters/slideMaster13.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1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13.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1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Master" Target="../slideMasters/slideMaster13.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4.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4.png"/><Relationship Id="rId1" Type="http://schemas.openxmlformats.org/officeDocument/2006/relationships/slideMaster" Target="../slideMasters/slideMaster15.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15.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15.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15.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Master" Target="../slideMasters/slideMaster15.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Master" Target="../slideMasters/slideMaster15.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Master" Target="../slideMasters/slideMaster15.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Master" Target="../slideMasters/slideMaster1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Master" Target="../slideMasters/slideMaster15.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15.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Master" Target="../slideMasters/slideMaster15.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15.xml"/></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Master" Target="../slideMasters/slideMaster15.xml"/></Relationships>
</file>

<file path=ppt/slideLayouts/_rels/slideLayout5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Master" Target="../slideMasters/slideMaster16.xml"/><Relationship Id="rId4" Type="http://schemas.openxmlformats.org/officeDocument/2006/relationships/image" Target="../media/image57.emf"/></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6.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6.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6.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6.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6.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6.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g"/><Relationship Id="rId1" Type="http://schemas.openxmlformats.org/officeDocument/2006/relationships/slideMaster" Target="../slideMasters/slideMaster16.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20.jpg"/><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g"/><Relationship Id="rId1" Type="http://schemas.openxmlformats.org/officeDocument/2006/relationships/slideMaster" Target="../slideMasters/slideMaster16.xml"/><Relationship Id="rId4" Type="http://schemas.openxmlformats.org/officeDocument/2006/relationships/image" Target="../media/image13.jpg"/></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g"/><Relationship Id="rId1" Type="http://schemas.openxmlformats.org/officeDocument/2006/relationships/slideMaster" Target="../slideMasters/slideMaster16.xml"/><Relationship Id="rId5" Type="http://schemas.openxmlformats.org/officeDocument/2006/relationships/image" Target="../media/image23.jpg"/><Relationship Id="rId4" Type="http://schemas.openxmlformats.org/officeDocument/2006/relationships/image" Target="../media/image134.jpeg"/></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7.xml"/><Relationship Id="rId4" Type="http://schemas.openxmlformats.org/officeDocument/2006/relationships/image" Target="../media/image135.svg"/></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7.xml"/><Relationship Id="rId4" Type="http://schemas.openxmlformats.org/officeDocument/2006/relationships/image" Target="../media/image13.jpg"/></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7.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60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7.xml"/></Relationships>
</file>

<file path=ppt/slideLayouts/_rels/slideLayout60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7.xml"/><Relationship Id="rId4" Type="http://schemas.openxmlformats.org/officeDocument/2006/relationships/image" Target="../media/image19.jp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7.xml"/><Relationship Id="rId5" Type="http://schemas.openxmlformats.org/officeDocument/2006/relationships/image" Target="../media/image23.jpg"/><Relationship Id="rId4" Type="http://schemas.openxmlformats.org/officeDocument/2006/relationships/image" Target="../media/image22.jpg"/></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Master" Target="../slideMasters/slideMaster17.xml"/><Relationship Id="rId6" Type="http://schemas.openxmlformats.org/officeDocument/2006/relationships/image" Target="../media/image24.jp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Master" Target="../slideMasters/slideMaster17.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Master" Target="../slideMasters/slideMaster17.xml"/><Relationship Id="rId4" Type="http://schemas.openxmlformats.org/officeDocument/2006/relationships/image" Target="../media/image140.png"/></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17.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7.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2.png"/><Relationship Id="rId1" Type="http://schemas.openxmlformats.org/officeDocument/2006/relationships/slideMaster" Target="../slideMasters/slideMaster1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2484971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02395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3599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0078D4"/>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4AED03D4-99CB-448A-8DD4-504CA7422E1D}"/>
              </a:ext>
            </a:extLst>
          </p:cNvPr>
          <p:cNvSpPr>
            <a:spLocks noEditPoints="1"/>
          </p:cNvSpPr>
          <p:nvPr userDrawn="1"/>
        </p:nvSpPr>
        <p:spPr bwMode="auto">
          <a:xfrm>
            <a:off x="3749675" y="713751"/>
            <a:ext cx="4692650" cy="5557838"/>
          </a:xfrm>
          <a:custGeom>
            <a:avLst/>
            <a:gdLst>
              <a:gd name="T0" fmla="*/ 321 w 391"/>
              <a:gd name="T1" fmla="*/ 209 h 463"/>
              <a:gd name="T2" fmla="*/ 195 w 391"/>
              <a:gd name="T3" fmla="*/ 133 h 463"/>
              <a:gd name="T4" fmla="*/ 113 w 391"/>
              <a:gd name="T5" fmla="*/ 155 h 463"/>
              <a:gd name="T6" fmla="*/ 81 w 391"/>
              <a:gd name="T7" fmla="*/ 184 h 463"/>
              <a:gd name="T8" fmla="*/ 70 w 391"/>
              <a:gd name="T9" fmla="*/ 165 h 463"/>
              <a:gd name="T10" fmla="*/ 159 w 391"/>
              <a:gd name="T11" fmla="*/ 111 h 463"/>
              <a:gd name="T12" fmla="*/ 276 w 391"/>
              <a:gd name="T13" fmla="*/ 129 h 463"/>
              <a:gd name="T14" fmla="*/ 334 w 391"/>
              <a:gd name="T15" fmla="*/ 196 h 463"/>
              <a:gd name="T16" fmla="*/ 299 w 391"/>
              <a:gd name="T17" fmla="*/ 293 h 463"/>
              <a:gd name="T18" fmla="*/ 271 w 391"/>
              <a:gd name="T19" fmla="*/ 371 h 463"/>
              <a:gd name="T20" fmla="*/ 237 w 391"/>
              <a:gd name="T21" fmla="*/ 410 h 463"/>
              <a:gd name="T22" fmla="*/ 221 w 391"/>
              <a:gd name="T23" fmla="*/ 398 h 463"/>
              <a:gd name="T24" fmla="*/ 245 w 391"/>
              <a:gd name="T25" fmla="*/ 364 h 463"/>
              <a:gd name="T26" fmla="*/ 275 w 391"/>
              <a:gd name="T27" fmla="*/ 269 h 463"/>
              <a:gd name="T28" fmla="*/ 227 w 391"/>
              <a:gd name="T29" fmla="*/ 191 h 463"/>
              <a:gd name="T30" fmla="*/ 146 w 391"/>
              <a:gd name="T31" fmla="*/ 193 h 463"/>
              <a:gd name="T32" fmla="*/ 113 w 391"/>
              <a:gd name="T33" fmla="*/ 237 h 463"/>
              <a:gd name="T34" fmla="*/ 60 w 391"/>
              <a:gd name="T35" fmla="*/ 284 h 463"/>
              <a:gd name="T36" fmla="*/ 47 w 391"/>
              <a:gd name="T37" fmla="*/ 281 h 463"/>
              <a:gd name="T38" fmla="*/ 53 w 391"/>
              <a:gd name="T39" fmla="*/ 260 h 463"/>
              <a:gd name="T40" fmla="*/ 95 w 391"/>
              <a:gd name="T41" fmla="*/ 218 h 463"/>
              <a:gd name="T42" fmla="*/ 134 w 391"/>
              <a:gd name="T43" fmla="*/ 171 h 463"/>
              <a:gd name="T44" fmla="*/ 224 w 391"/>
              <a:gd name="T45" fmla="*/ 163 h 463"/>
              <a:gd name="T46" fmla="*/ 286 w 391"/>
              <a:gd name="T47" fmla="*/ 216 h 463"/>
              <a:gd name="T48" fmla="*/ 299 w 391"/>
              <a:gd name="T49" fmla="*/ 293 h 463"/>
              <a:gd name="T50" fmla="*/ 182 w 391"/>
              <a:gd name="T51" fmla="*/ 395 h 463"/>
              <a:gd name="T52" fmla="*/ 157 w 391"/>
              <a:gd name="T53" fmla="*/ 411 h 463"/>
              <a:gd name="T54" fmla="*/ 150 w 391"/>
              <a:gd name="T55" fmla="*/ 388 h 463"/>
              <a:gd name="T56" fmla="*/ 196 w 391"/>
              <a:gd name="T57" fmla="*/ 337 h 463"/>
              <a:gd name="T58" fmla="*/ 221 w 391"/>
              <a:gd name="T59" fmla="*/ 275 h 463"/>
              <a:gd name="T60" fmla="*/ 202 w 391"/>
              <a:gd name="T61" fmla="*/ 237 h 463"/>
              <a:gd name="T62" fmla="*/ 159 w 391"/>
              <a:gd name="T63" fmla="*/ 246 h 463"/>
              <a:gd name="T64" fmla="*/ 135 w 391"/>
              <a:gd name="T65" fmla="*/ 291 h 463"/>
              <a:gd name="T66" fmla="*/ 86 w 391"/>
              <a:gd name="T67" fmla="*/ 334 h 463"/>
              <a:gd name="T68" fmla="*/ 69 w 391"/>
              <a:gd name="T69" fmla="*/ 323 h 463"/>
              <a:gd name="T70" fmla="*/ 101 w 391"/>
              <a:gd name="T71" fmla="*/ 294 h 463"/>
              <a:gd name="T72" fmla="*/ 141 w 391"/>
              <a:gd name="T73" fmla="*/ 228 h 463"/>
              <a:gd name="T74" fmla="*/ 231 w 391"/>
              <a:gd name="T75" fmla="*/ 226 h 463"/>
              <a:gd name="T76" fmla="*/ 232 w 391"/>
              <a:gd name="T77" fmla="*/ 323 h 463"/>
              <a:gd name="T78" fmla="*/ 117 w 391"/>
              <a:gd name="T79" fmla="*/ 383 h 463"/>
              <a:gd name="T80" fmla="*/ 89 w 391"/>
              <a:gd name="T81" fmla="*/ 385 h 463"/>
              <a:gd name="T82" fmla="*/ 93 w 391"/>
              <a:gd name="T83" fmla="*/ 365 h 463"/>
              <a:gd name="T84" fmla="*/ 159 w 391"/>
              <a:gd name="T85" fmla="*/ 299 h 463"/>
              <a:gd name="T86" fmla="*/ 183 w 391"/>
              <a:gd name="T87" fmla="*/ 260 h 463"/>
              <a:gd name="T88" fmla="*/ 191 w 391"/>
              <a:gd name="T89" fmla="*/ 292 h 463"/>
              <a:gd name="T90" fmla="*/ 139 w 391"/>
              <a:gd name="T91" fmla="*/ 366 h 463"/>
              <a:gd name="T92" fmla="*/ 100 w 391"/>
              <a:gd name="T93" fmla="*/ 80 h 463"/>
              <a:gd name="T94" fmla="*/ 161 w 391"/>
              <a:gd name="T95" fmla="*/ 61 h 463"/>
              <a:gd name="T96" fmla="*/ 217 w 391"/>
              <a:gd name="T97" fmla="*/ 58 h 463"/>
              <a:gd name="T98" fmla="*/ 301 w 391"/>
              <a:gd name="T99" fmla="*/ 85 h 463"/>
              <a:gd name="T100" fmla="*/ 296 w 391"/>
              <a:gd name="T101" fmla="*/ 109 h 463"/>
              <a:gd name="T102" fmla="*/ 195 w 391"/>
              <a:gd name="T103" fmla="*/ 83 h 463"/>
              <a:gd name="T104" fmla="*/ 109 w 391"/>
              <a:gd name="T105" fmla="*/ 102 h 463"/>
              <a:gd name="T106" fmla="*/ 94 w 391"/>
              <a:gd name="T107" fmla="*/ 90 h 463"/>
              <a:gd name="T108" fmla="*/ 247 w 391"/>
              <a:gd name="T109" fmla="*/ 23 h 463"/>
              <a:gd name="T110" fmla="*/ 363 w 391"/>
              <a:gd name="T111" fmla="*/ 27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1" h="463">
                <a:moveTo>
                  <a:pt x="330" y="205"/>
                </a:moveTo>
                <a:lnTo>
                  <a:pt x="330" y="205"/>
                </a:lnTo>
                <a:cubicBezTo>
                  <a:pt x="327" y="208"/>
                  <a:pt x="325" y="209"/>
                  <a:pt x="321" y="209"/>
                </a:cubicBezTo>
                <a:cubicBezTo>
                  <a:pt x="316" y="209"/>
                  <a:pt x="312" y="207"/>
                  <a:pt x="310" y="202"/>
                </a:cubicBezTo>
                <a:cubicBezTo>
                  <a:pt x="297" y="179"/>
                  <a:pt x="281" y="162"/>
                  <a:pt x="263" y="151"/>
                </a:cubicBezTo>
                <a:cubicBezTo>
                  <a:pt x="244" y="139"/>
                  <a:pt x="221" y="133"/>
                  <a:pt x="195" y="133"/>
                </a:cubicBezTo>
                <a:cubicBezTo>
                  <a:pt x="184" y="133"/>
                  <a:pt x="174" y="134"/>
                  <a:pt x="164" y="135"/>
                </a:cubicBezTo>
                <a:cubicBezTo>
                  <a:pt x="155" y="136"/>
                  <a:pt x="145" y="138"/>
                  <a:pt x="137" y="141"/>
                </a:cubicBezTo>
                <a:cubicBezTo>
                  <a:pt x="128" y="145"/>
                  <a:pt x="120" y="149"/>
                  <a:pt x="113" y="155"/>
                </a:cubicBezTo>
                <a:cubicBezTo>
                  <a:pt x="105" y="161"/>
                  <a:pt x="98" y="168"/>
                  <a:pt x="92" y="177"/>
                </a:cubicBezTo>
                <a:cubicBezTo>
                  <a:pt x="91" y="179"/>
                  <a:pt x="89" y="181"/>
                  <a:pt x="88" y="182"/>
                </a:cubicBezTo>
                <a:cubicBezTo>
                  <a:pt x="86" y="183"/>
                  <a:pt x="84" y="184"/>
                  <a:pt x="81" y="184"/>
                </a:cubicBezTo>
                <a:cubicBezTo>
                  <a:pt x="78" y="184"/>
                  <a:pt x="75" y="183"/>
                  <a:pt x="72" y="180"/>
                </a:cubicBezTo>
                <a:cubicBezTo>
                  <a:pt x="70" y="178"/>
                  <a:pt x="69" y="175"/>
                  <a:pt x="69" y="171"/>
                </a:cubicBezTo>
                <a:cubicBezTo>
                  <a:pt x="69" y="169"/>
                  <a:pt x="69" y="167"/>
                  <a:pt x="70" y="165"/>
                </a:cubicBezTo>
                <a:cubicBezTo>
                  <a:pt x="76" y="154"/>
                  <a:pt x="84" y="144"/>
                  <a:pt x="93" y="137"/>
                </a:cubicBezTo>
                <a:cubicBezTo>
                  <a:pt x="102" y="130"/>
                  <a:pt x="113" y="124"/>
                  <a:pt x="124" y="120"/>
                </a:cubicBezTo>
                <a:cubicBezTo>
                  <a:pt x="135" y="115"/>
                  <a:pt x="147" y="112"/>
                  <a:pt x="159" y="111"/>
                </a:cubicBezTo>
                <a:cubicBezTo>
                  <a:pt x="171" y="109"/>
                  <a:pt x="183" y="108"/>
                  <a:pt x="195" y="108"/>
                </a:cubicBezTo>
                <a:cubicBezTo>
                  <a:pt x="209" y="108"/>
                  <a:pt x="223" y="110"/>
                  <a:pt x="237" y="114"/>
                </a:cubicBezTo>
                <a:cubicBezTo>
                  <a:pt x="251" y="117"/>
                  <a:pt x="264" y="122"/>
                  <a:pt x="276" y="129"/>
                </a:cubicBezTo>
                <a:cubicBezTo>
                  <a:pt x="289" y="136"/>
                  <a:pt x="300" y="145"/>
                  <a:pt x="309" y="155"/>
                </a:cubicBezTo>
                <a:cubicBezTo>
                  <a:pt x="319" y="166"/>
                  <a:pt x="327" y="178"/>
                  <a:pt x="333" y="191"/>
                </a:cubicBezTo>
                <a:cubicBezTo>
                  <a:pt x="333" y="193"/>
                  <a:pt x="334" y="195"/>
                  <a:pt x="334" y="196"/>
                </a:cubicBezTo>
                <a:cubicBezTo>
                  <a:pt x="334" y="200"/>
                  <a:pt x="332" y="203"/>
                  <a:pt x="330" y="205"/>
                </a:cubicBezTo>
                <a:close/>
                <a:moveTo>
                  <a:pt x="299" y="293"/>
                </a:moveTo>
                <a:lnTo>
                  <a:pt x="299" y="293"/>
                </a:lnTo>
                <a:cubicBezTo>
                  <a:pt x="297" y="301"/>
                  <a:pt x="295" y="309"/>
                  <a:pt x="293" y="318"/>
                </a:cubicBezTo>
                <a:cubicBezTo>
                  <a:pt x="290" y="327"/>
                  <a:pt x="287" y="336"/>
                  <a:pt x="283" y="345"/>
                </a:cubicBezTo>
                <a:cubicBezTo>
                  <a:pt x="280" y="354"/>
                  <a:pt x="276" y="363"/>
                  <a:pt x="271" y="371"/>
                </a:cubicBezTo>
                <a:cubicBezTo>
                  <a:pt x="267" y="379"/>
                  <a:pt x="262" y="386"/>
                  <a:pt x="257" y="392"/>
                </a:cubicBezTo>
                <a:cubicBezTo>
                  <a:pt x="252" y="399"/>
                  <a:pt x="247" y="404"/>
                  <a:pt x="241" y="408"/>
                </a:cubicBezTo>
                <a:cubicBezTo>
                  <a:pt x="240" y="409"/>
                  <a:pt x="239" y="410"/>
                  <a:pt x="237" y="410"/>
                </a:cubicBezTo>
                <a:cubicBezTo>
                  <a:pt x="236" y="411"/>
                  <a:pt x="235" y="411"/>
                  <a:pt x="233" y="411"/>
                </a:cubicBezTo>
                <a:cubicBezTo>
                  <a:pt x="230" y="411"/>
                  <a:pt x="227" y="410"/>
                  <a:pt x="224" y="407"/>
                </a:cubicBezTo>
                <a:cubicBezTo>
                  <a:pt x="222" y="405"/>
                  <a:pt x="221" y="402"/>
                  <a:pt x="221" y="398"/>
                </a:cubicBezTo>
                <a:cubicBezTo>
                  <a:pt x="221" y="396"/>
                  <a:pt x="221" y="395"/>
                  <a:pt x="222" y="393"/>
                </a:cubicBezTo>
                <a:cubicBezTo>
                  <a:pt x="222" y="392"/>
                  <a:pt x="224" y="390"/>
                  <a:pt x="225" y="389"/>
                </a:cubicBezTo>
                <a:cubicBezTo>
                  <a:pt x="233" y="381"/>
                  <a:pt x="239" y="373"/>
                  <a:pt x="245" y="364"/>
                </a:cubicBezTo>
                <a:cubicBezTo>
                  <a:pt x="252" y="354"/>
                  <a:pt x="257" y="344"/>
                  <a:pt x="261" y="334"/>
                </a:cubicBezTo>
                <a:cubicBezTo>
                  <a:pt x="266" y="323"/>
                  <a:pt x="269" y="312"/>
                  <a:pt x="272" y="301"/>
                </a:cubicBezTo>
                <a:cubicBezTo>
                  <a:pt x="274" y="291"/>
                  <a:pt x="275" y="280"/>
                  <a:pt x="275" y="269"/>
                </a:cubicBezTo>
                <a:cubicBezTo>
                  <a:pt x="275" y="259"/>
                  <a:pt x="273" y="248"/>
                  <a:pt x="269" y="238"/>
                </a:cubicBezTo>
                <a:cubicBezTo>
                  <a:pt x="265" y="228"/>
                  <a:pt x="259" y="218"/>
                  <a:pt x="252" y="210"/>
                </a:cubicBezTo>
                <a:cubicBezTo>
                  <a:pt x="245" y="202"/>
                  <a:pt x="236" y="196"/>
                  <a:pt x="227" y="191"/>
                </a:cubicBezTo>
                <a:cubicBezTo>
                  <a:pt x="217" y="186"/>
                  <a:pt x="206" y="184"/>
                  <a:pt x="195" y="184"/>
                </a:cubicBezTo>
                <a:cubicBezTo>
                  <a:pt x="183" y="184"/>
                  <a:pt x="173" y="185"/>
                  <a:pt x="165" y="186"/>
                </a:cubicBezTo>
                <a:cubicBezTo>
                  <a:pt x="157" y="188"/>
                  <a:pt x="151" y="190"/>
                  <a:pt x="146" y="193"/>
                </a:cubicBezTo>
                <a:cubicBezTo>
                  <a:pt x="140" y="196"/>
                  <a:pt x="136" y="200"/>
                  <a:pt x="133" y="204"/>
                </a:cubicBezTo>
                <a:cubicBezTo>
                  <a:pt x="130" y="209"/>
                  <a:pt x="127" y="214"/>
                  <a:pt x="123" y="219"/>
                </a:cubicBezTo>
                <a:cubicBezTo>
                  <a:pt x="120" y="224"/>
                  <a:pt x="117" y="230"/>
                  <a:pt x="113" y="237"/>
                </a:cubicBezTo>
                <a:cubicBezTo>
                  <a:pt x="109" y="243"/>
                  <a:pt x="103" y="250"/>
                  <a:pt x="97" y="258"/>
                </a:cubicBezTo>
                <a:cubicBezTo>
                  <a:pt x="92" y="263"/>
                  <a:pt x="86" y="269"/>
                  <a:pt x="80" y="274"/>
                </a:cubicBezTo>
                <a:cubicBezTo>
                  <a:pt x="74" y="279"/>
                  <a:pt x="67" y="282"/>
                  <a:pt x="60" y="284"/>
                </a:cubicBezTo>
                <a:cubicBezTo>
                  <a:pt x="59" y="285"/>
                  <a:pt x="59" y="285"/>
                  <a:pt x="58" y="285"/>
                </a:cubicBezTo>
                <a:lnTo>
                  <a:pt x="57" y="285"/>
                </a:lnTo>
                <a:cubicBezTo>
                  <a:pt x="53" y="285"/>
                  <a:pt x="50" y="284"/>
                  <a:pt x="47" y="281"/>
                </a:cubicBezTo>
                <a:cubicBezTo>
                  <a:pt x="45" y="278"/>
                  <a:pt x="44" y="275"/>
                  <a:pt x="44" y="272"/>
                </a:cubicBezTo>
                <a:cubicBezTo>
                  <a:pt x="44" y="269"/>
                  <a:pt x="44" y="266"/>
                  <a:pt x="46" y="265"/>
                </a:cubicBezTo>
                <a:cubicBezTo>
                  <a:pt x="48" y="263"/>
                  <a:pt x="50" y="261"/>
                  <a:pt x="53" y="260"/>
                </a:cubicBezTo>
                <a:cubicBezTo>
                  <a:pt x="60" y="257"/>
                  <a:pt x="67" y="253"/>
                  <a:pt x="72" y="249"/>
                </a:cubicBezTo>
                <a:cubicBezTo>
                  <a:pt x="77" y="245"/>
                  <a:pt x="81" y="240"/>
                  <a:pt x="85" y="234"/>
                </a:cubicBezTo>
                <a:cubicBezTo>
                  <a:pt x="89" y="229"/>
                  <a:pt x="92" y="224"/>
                  <a:pt x="95" y="218"/>
                </a:cubicBezTo>
                <a:cubicBezTo>
                  <a:pt x="98" y="212"/>
                  <a:pt x="101" y="206"/>
                  <a:pt x="104" y="201"/>
                </a:cubicBezTo>
                <a:cubicBezTo>
                  <a:pt x="108" y="195"/>
                  <a:pt x="112" y="190"/>
                  <a:pt x="116" y="185"/>
                </a:cubicBezTo>
                <a:cubicBezTo>
                  <a:pt x="121" y="179"/>
                  <a:pt x="127" y="175"/>
                  <a:pt x="134" y="171"/>
                </a:cubicBezTo>
                <a:cubicBezTo>
                  <a:pt x="140" y="167"/>
                  <a:pt x="149" y="164"/>
                  <a:pt x="159" y="162"/>
                </a:cubicBezTo>
                <a:cubicBezTo>
                  <a:pt x="169" y="160"/>
                  <a:pt x="181" y="159"/>
                  <a:pt x="195" y="159"/>
                </a:cubicBezTo>
                <a:cubicBezTo>
                  <a:pt x="205" y="159"/>
                  <a:pt x="215" y="160"/>
                  <a:pt x="224" y="163"/>
                </a:cubicBezTo>
                <a:cubicBezTo>
                  <a:pt x="233" y="166"/>
                  <a:pt x="241" y="170"/>
                  <a:pt x="249" y="175"/>
                </a:cubicBezTo>
                <a:cubicBezTo>
                  <a:pt x="257" y="180"/>
                  <a:pt x="264" y="186"/>
                  <a:pt x="270" y="193"/>
                </a:cubicBezTo>
                <a:cubicBezTo>
                  <a:pt x="276" y="200"/>
                  <a:pt x="282" y="207"/>
                  <a:pt x="286" y="216"/>
                </a:cubicBezTo>
                <a:cubicBezTo>
                  <a:pt x="291" y="224"/>
                  <a:pt x="294" y="233"/>
                  <a:pt x="297" y="242"/>
                </a:cubicBezTo>
                <a:cubicBezTo>
                  <a:pt x="299" y="251"/>
                  <a:pt x="301" y="260"/>
                  <a:pt x="301" y="270"/>
                </a:cubicBezTo>
                <a:cubicBezTo>
                  <a:pt x="301" y="277"/>
                  <a:pt x="300" y="284"/>
                  <a:pt x="299" y="293"/>
                </a:cubicBezTo>
                <a:close/>
                <a:moveTo>
                  <a:pt x="201" y="374"/>
                </a:moveTo>
                <a:lnTo>
                  <a:pt x="201" y="374"/>
                </a:lnTo>
                <a:cubicBezTo>
                  <a:pt x="195" y="382"/>
                  <a:pt x="188" y="389"/>
                  <a:pt x="182" y="395"/>
                </a:cubicBezTo>
                <a:cubicBezTo>
                  <a:pt x="176" y="401"/>
                  <a:pt x="170" y="406"/>
                  <a:pt x="164" y="409"/>
                </a:cubicBezTo>
                <a:cubicBezTo>
                  <a:pt x="163" y="410"/>
                  <a:pt x="162" y="410"/>
                  <a:pt x="161" y="411"/>
                </a:cubicBezTo>
                <a:cubicBezTo>
                  <a:pt x="160" y="411"/>
                  <a:pt x="159" y="411"/>
                  <a:pt x="157" y="411"/>
                </a:cubicBezTo>
                <a:cubicBezTo>
                  <a:pt x="154" y="411"/>
                  <a:pt x="151" y="410"/>
                  <a:pt x="149" y="407"/>
                </a:cubicBezTo>
                <a:cubicBezTo>
                  <a:pt x="146" y="405"/>
                  <a:pt x="145" y="402"/>
                  <a:pt x="145" y="398"/>
                </a:cubicBezTo>
                <a:cubicBezTo>
                  <a:pt x="145" y="394"/>
                  <a:pt x="147" y="391"/>
                  <a:pt x="150" y="388"/>
                </a:cubicBezTo>
                <a:cubicBezTo>
                  <a:pt x="155" y="384"/>
                  <a:pt x="160" y="380"/>
                  <a:pt x="165" y="375"/>
                </a:cubicBezTo>
                <a:cubicBezTo>
                  <a:pt x="171" y="370"/>
                  <a:pt x="176" y="364"/>
                  <a:pt x="181" y="357"/>
                </a:cubicBezTo>
                <a:cubicBezTo>
                  <a:pt x="186" y="351"/>
                  <a:pt x="191" y="344"/>
                  <a:pt x="196" y="337"/>
                </a:cubicBezTo>
                <a:cubicBezTo>
                  <a:pt x="201" y="330"/>
                  <a:pt x="205" y="323"/>
                  <a:pt x="209" y="315"/>
                </a:cubicBezTo>
                <a:cubicBezTo>
                  <a:pt x="213" y="308"/>
                  <a:pt x="215" y="301"/>
                  <a:pt x="218" y="294"/>
                </a:cubicBezTo>
                <a:cubicBezTo>
                  <a:pt x="220" y="287"/>
                  <a:pt x="221" y="281"/>
                  <a:pt x="221" y="275"/>
                </a:cubicBezTo>
                <a:cubicBezTo>
                  <a:pt x="221" y="268"/>
                  <a:pt x="220" y="261"/>
                  <a:pt x="219" y="256"/>
                </a:cubicBezTo>
                <a:cubicBezTo>
                  <a:pt x="218" y="251"/>
                  <a:pt x="216" y="247"/>
                  <a:pt x="214" y="244"/>
                </a:cubicBezTo>
                <a:cubicBezTo>
                  <a:pt x="211" y="240"/>
                  <a:pt x="207" y="238"/>
                  <a:pt x="202" y="237"/>
                </a:cubicBezTo>
                <a:cubicBezTo>
                  <a:pt x="197" y="235"/>
                  <a:pt x="190" y="234"/>
                  <a:pt x="183" y="234"/>
                </a:cubicBezTo>
                <a:cubicBezTo>
                  <a:pt x="177" y="234"/>
                  <a:pt x="173" y="235"/>
                  <a:pt x="169" y="238"/>
                </a:cubicBezTo>
                <a:cubicBezTo>
                  <a:pt x="165" y="240"/>
                  <a:pt x="162" y="243"/>
                  <a:pt x="159" y="246"/>
                </a:cubicBezTo>
                <a:cubicBezTo>
                  <a:pt x="156" y="250"/>
                  <a:pt x="153" y="254"/>
                  <a:pt x="151" y="259"/>
                </a:cubicBezTo>
                <a:cubicBezTo>
                  <a:pt x="149" y="264"/>
                  <a:pt x="146" y="269"/>
                  <a:pt x="143" y="274"/>
                </a:cubicBezTo>
                <a:cubicBezTo>
                  <a:pt x="141" y="280"/>
                  <a:pt x="138" y="285"/>
                  <a:pt x="135" y="291"/>
                </a:cubicBezTo>
                <a:cubicBezTo>
                  <a:pt x="132" y="297"/>
                  <a:pt x="128" y="302"/>
                  <a:pt x="123" y="308"/>
                </a:cubicBezTo>
                <a:cubicBezTo>
                  <a:pt x="119" y="313"/>
                  <a:pt x="114" y="318"/>
                  <a:pt x="108" y="322"/>
                </a:cubicBezTo>
                <a:cubicBezTo>
                  <a:pt x="102" y="327"/>
                  <a:pt x="95" y="331"/>
                  <a:pt x="86" y="334"/>
                </a:cubicBezTo>
                <a:cubicBezTo>
                  <a:pt x="85" y="335"/>
                  <a:pt x="83" y="335"/>
                  <a:pt x="81" y="335"/>
                </a:cubicBezTo>
                <a:cubicBezTo>
                  <a:pt x="78" y="335"/>
                  <a:pt x="75" y="334"/>
                  <a:pt x="73" y="332"/>
                </a:cubicBezTo>
                <a:cubicBezTo>
                  <a:pt x="70" y="329"/>
                  <a:pt x="69" y="326"/>
                  <a:pt x="69" y="323"/>
                </a:cubicBezTo>
                <a:cubicBezTo>
                  <a:pt x="69" y="320"/>
                  <a:pt x="70" y="318"/>
                  <a:pt x="71" y="316"/>
                </a:cubicBezTo>
                <a:cubicBezTo>
                  <a:pt x="73" y="314"/>
                  <a:pt x="75" y="312"/>
                  <a:pt x="77" y="311"/>
                </a:cubicBezTo>
                <a:cubicBezTo>
                  <a:pt x="86" y="307"/>
                  <a:pt x="94" y="301"/>
                  <a:pt x="101" y="294"/>
                </a:cubicBezTo>
                <a:cubicBezTo>
                  <a:pt x="109" y="287"/>
                  <a:pt x="114" y="279"/>
                  <a:pt x="119" y="270"/>
                </a:cubicBezTo>
                <a:cubicBezTo>
                  <a:pt x="122" y="262"/>
                  <a:pt x="125" y="255"/>
                  <a:pt x="129" y="247"/>
                </a:cubicBezTo>
                <a:cubicBezTo>
                  <a:pt x="132" y="240"/>
                  <a:pt x="136" y="233"/>
                  <a:pt x="141" y="228"/>
                </a:cubicBezTo>
                <a:cubicBezTo>
                  <a:pt x="146" y="222"/>
                  <a:pt x="151" y="218"/>
                  <a:pt x="158" y="214"/>
                </a:cubicBezTo>
                <a:cubicBezTo>
                  <a:pt x="165" y="211"/>
                  <a:pt x="173" y="209"/>
                  <a:pt x="183" y="209"/>
                </a:cubicBezTo>
                <a:cubicBezTo>
                  <a:pt x="205" y="209"/>
                  <a:pt x="221" y="215"/>
                  <a:pt x="231" y="226"/>
                </a:cubicBezTo>
                <a:cubicBezTo>
                  <a:pt x="241" y="237"/>
                  <a:pt x="246" y="253"/>
                  <a:pt x="246" y="275"/>
                </a:cubicBezTo>
                <a:cubicBezTo>
                  <a:pt x="246" y="282"/>
                  <a:pt x="245" y="289"/>
                  <a:pt x="242" y="297"/>
                </a:cubicBezTo>
                <a:cubicBezTo>
                  <a:pt x="240" y="306"/>
                  <a:pt x="237" y="314"/>
                  <a:pt x="232" y="323"/>
                </a:cubicBezTo>
                <a:cubicBezTo>
                  <a:pt x="228" y="332"/>
                  <a:pt x="223" y="341"/>
                  <a:pt x="218" y="350"/>
                </a:cubicBezTo>
                <a:cubicBezTo>
                  <a:pt x="212" y="358"/>
                  <a:pt x="207" y="367"/>
                  <a:pt x="201" y="374"/>
                </a:cubicBezTo>
                <a:close/>
                <a:moveTo>
                  <a:pt x="117" y="383"/>
                </a:moveTo>
                <a:lnTo>
                  <a:pt x="117" y="383"/>
                </a:lnTo>
                <a:cubicBezTo>
                  <a:pt x="110" y="387"/>
                  <a:pt x="103" y="389"/>
                  <a:pt x="97" y="389"/>
                </a:cubicBezTo>
                <a:cubicBezTo>
                  <a:pt x="94" y="389"/>
                  <a:pt x="91" y="388"/>
                  <a:pt x="89" y="385"/>
                </a:cubicBezTo>
                <a:cubicBezTo>
                  <a:pt x="86" y="383"/>
                  <a:pt x="85" y="380"/>
                  <a:pt x="85" y="376"/>
                </a:cubicBezTo>
                <a:cubicBezTo>
                  <a:pt x="85" y="374"/>
                  <a:pt x="86" y="371"/>
                  <a:pt x="87" y="369"/>
                </a:cubicBezTo>
                <a:cubicBezTo>
                  <a:pt x="88" y="367"/>
                  <a:pt x="90" y="366"/>
                  <a:pt x="93" y="365"/>
                </a:cubicBezTo>
                <a:cubicBezTo>
                  <a:pt x="103" y="360"/>
                  <a:pt x="112" y="355"/>
                  <a:pt x="120" y="348"/>
                </a:cubicBezTo>
                <a:cubicBezTo>
                  <a:pt x="128" y="341"/>
                  <a:pt x="136" y="334"/>
                  <a:pt x="142" y="326"/>
                </a:cubicBezTo>
                <a:cubicBezTo>
                  <a:pt x="148" y="317"/>
                  <a:pt x="154" y="308"/>
                  <a:pt x="159" y="299"/>
                </a:cubicBezTo>
                <a:cubicBezTo>
                  <a:pt x="163" y="289"/>
                  <a:pt x="167" y="279"/>
                  <a:pt x="170" y="269"/>
                </a:cubicBezTo>
                <a:cubicBezTo>
                  <a:pt x="171" y="266"/>
                  <a:pt x="173" y="264"/>
                  <a:pt x="175" y="262"/>
                </a:cubicBezTo>
                <a:cubicBezTo>
                  <a:pt x="177" y="260"/>
                  <a:pt x="179" y="260"/>
                  <a:pt x="183" y="260"/>
                </a:cubicBezTo>
                <a:cubicBezTo>
                  <a:pt x="186" y="260"/>
                  <a:pt x="189" y="261"/>
                  <a:pt x="192" y="263"/>
                </a:cubicBezTo>
                <a:cubicBezTo>
                  <a:pt x="194" y="266"/>
                  <a:pt x="195" y="269"/>
                  <a:pt x="195" y="272"/>
                </a:cubicBezTo>
                <a:cubicBezTo>
                  <a:pt x="195" y="278"/>
                  <a:pt x="194" y="284"/>
                  <a:pt x="191" y="292"/>
                </a:cubicBezTo>
                <a:cubicBezTo>
                  <a:pt x="187" y="300"/>
                  <a:pt x="183" y="308"/>
                  <a:pt x="178" y="317"/>
                </a:cubicBezTo>
                <a:cubicBezTo>
                  <a:pt x="173" y="326"/>
                  <a:pt x="167" y="334"/>
                  <a:pt x="160" y="343"/>
                </a:cubicBezTo>
                <a:cubicBezTo>
                  <a:pt x="153" y="352"/>
                  <a:pt x="146" y="359"/>
                  <a:pt x="139" y="366"/>
                </a:cubicBezTo>
                <a:cubicBezTo>
                  <a:pt x="131" y="373"/>
                  <a:pt x="124" y="378"/>
                  <a:pt x="117" y="383"/>
                </a:cubicBezTo>
                <a:close/>
                <a:moveTo>
                  <a:pt x="100" y="80"/>
                </a:moveTo>
                <a:lnTo>
                  <a:pt x="100" y="80"/>
                </a:lnTo>
                <a:cubicBezTo>
                  <a:pt x="104" y="76"/>
                  <a:pt x="110" y="74"/>
                  <a:pt x="116" y="71"/>
                </a:cubicBezTo>
                <a:cubicBezTo>
                  <a:pt x="123" y="69"/>
                  <a:pt x="130" y="67"/>
                  <a:pt x="138" y="65"/>
                </a:cubicBezTo>
                <a:cubicBezTo>
                  <a:pt x="145" y="63"/>
                  <a:pt x="153" y="62"/>
                  <a:pt x="161" y="61"/>
                </a:cubicBezTo>
                <a:cubicBezTo>
                  <a:pt x="168" y="60"/>
                  <a:pt x="175" y="59"/>
                  <a:pt x="181" y="58"/>
                </a:cubicBezTo>
                <a:cubicBezTo>
                  <a:pt x="187" y="58"/>
                  <a:pt x="192" y="58"/>
                  <a:pt x="195" y="58"/>
                </a:cubicBezTo>
                <a:cubicBezTo>
                  <a:pt x="198" y="58"/>
                  <a:pt x="210" y="58"/>
                  <a:pt x="217" y="58"/>
                </a:cubicBezTo>
                <a:cubicBezTo>
                  <a:pt x="224" y="59"/>
                  <a:pt x="231" y="60"/>
                  <a:pt x="240" y="62"/>
                </a:cubicBezTo>
                <a:cubicBezTo>
                  <a:pt x="248" y="63"/>
                  <a:pt x="276" y="72"/>
                  <a:pt x="284" y="75"/>
                </a:cubicBezTo>
                <a:cubicBezTo>
                  <a:pt x="291" y="78"/>
                  <a:pt x="297" y="81"/>
                  <a:pt x="301" y="85"/>
                </a:cubicBezTo>
                <a:cubicBezTo>
                  <a:pt x="306" y="88"/>
                  <a:pt x="308" y="92"/>
                  <a:pt x="308" y="96"/>
                </a:cubicBezTo>
                <a:cubicBezTo>
                  <a:pt x="308" y="100"/>
                  <a:pt x="307" y="103"/>
                  <a:pt x="305" y="105"/>
                </a:cubicBezTo>
                <a:cubicBezTo>
                  <a:pt x="302" y="108"/>
                  <a:pt x="299" y="109"/>
                  <a:pt x="296" y="109"/>
                </a:cubicBezTo>
                <a:cubicBezTo>
                  <a:pt x="294" y="109"/>
                  <a:pt x="292" y="108"/>
                  <a:pt x="290" y="107"/>
                </a:cubicBezTo>
                <a:cubicBezTo>
                  <a:pt x="274" y="99"/>
                  <a:pt x="259" y="93"/>
                  <a:pt x="244" y="89"/>
                </a:cubicBezTo>
                <a:cubicBezTo>
                  <a:pt x="228" y="85"/>
                  <a:pt x="212" y="83"/>
                  <a:pt x="195" y="83"/>
                </a:cubicBezTo>
                <a:cubicBezTo>
                  <a:pt x="180" y="83"/>
                  <a:pt x="166" y="84"/>
                  <a:pt x="152" y="88"/>
                </a:cubicBezTo>
                <a:cubicBezTo>
                  <a:pt x="139" y="91"/>
                  <a:pt x="125" y="95"/>
                  <a:pt x="112" y="101"/>
                </a:cubicBezTo>
                <a:cubicBezTo>
                  <a:pt x="111" y="102"/>
                  <a:pt x="110" y="102"/>
                  <a:pt x="109" y="102"/>
                </a:cubicBezTo>
                <a:cubicBezTo>
                  <a:pt x="108" y="102"/>
                  <a:pt x="107" y="103"/>
                  <a:pt x="106" y="103"/>
                </a:cubicBezTo>
                <a:cubicBezTo>
                  <a:pt x="103" y="103"/>
                  <a:pt x="100" y="101"/>
                  <a:pt x="98" y="99"/>
                </a:cubicBezTo>
                <a:cubicBezTo>
                  <a:pt x="95" y="96"/>
                  <a:pt x="94" y="93"/>
                  <a:pt x="94" y="90"/>
                </a:cubicBezTo>
                <a:cubicBezTo>
                  <a:pt x="94" y="86"/>
                  <a:pt x="96" y="83"/>
                  <a:pt x="100" y="80"/>
                </a:cubicBezTo>
                <a:close/>
                <a:moveTo>
                  <a:pt x="247" y="23"/>
                </a:moveTo>
                <a:lnTo>
                  <a:pt x="247" y="23"/>
                </a:lnTo>
                <a:cubicBezTo>
                  <a:pt x="154" y="0"/>
                  <a:pt x="57" y="75"/>
                  <a:pt x="29" y="190"/>
                </a:cubicBezTo>
                <a:cubicBezTo>
                  <a:pt x="0" y="306"/>
                  <a:pt x="52" y="418"/>
                  <a:pt x="145" y="441"/>
                </a:cubicBezTo>
                <a:cubicBezTo>
                  <a:pt x="237" y="463"/>
                  <a:pt x="335" y="388"/>
                  <a:pt x="363" y="272"/>
                </a:cubicBezTo>
                <a:cubicBezTo>
                  <a:pt x="391" y="156"/>
                  <a:pt x="339" y="44"/>
                  <a:pt x="247" y="23"/>
                </a:cubicBezTo>
                <a:close/>
              </a:path>
            </a:pathLst>
          </a:custGeom>
          <a:solidFill>
            <a:srgbClr val="243A5E">
              <a:alpha val="23922"/>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hasCustomPrompt="1"/>
          </p:nvPr>
        </p:nvSpPr>
        <p:spPr>
          <a:xfrm>
            <a:off x="1261491" y="317868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89281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3095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0961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596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8701292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625359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283297" y="281709"/>
            <a:ext cx="1758567" cy="902854"/>
          </a:xfrm>
          <a:prstGeom prst="rect">
            <a:avLst/>
          </a:prstGeom>
        </p:spPr>
      </p:pic>
    </p:spTree>
    <p:extLst>
      <p:ext uri="{BB962C8B-B14F-4D97-AF65-F5344CB8AC3E}">
        <p14:creationId xmlns:p14="http://schemas.microsoft.com/office/powerpoint/2010/main" val="36685734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5576262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2981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16321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50702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22682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30573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69075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41798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62197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42059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59897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8445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936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8300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8303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0339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59524947"/>
      </p:ext>
    </p:extLst>
  </p:cSld>
  <p:clrMapOvr>
    <a:masterClrMapping/>
  </p:clrMapOvr>
  <p:transition>
    <p:fade/>
  </p:transition>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4B7F-85B9-4F75-A5A2-9F2287A04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5DA20D-BE1F-4341-A9CC-ADAACFF4C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28F6A-38EB-40BA-9512-F595760EE61D}"/>
              </a:ext>
            </a:extLst>
          </p:cNvPr>
          <p:cNvSpPr>
            <a:spLocks noGrp="1"/>
          </p:cNvSpPr>
          <p:nvPr>
            <p:ph type="dt" sz="half" idx="10"/>
          </p:nvPr>
        </p:nvSpPr>
        <p:spPr/>
        <p:txBody>
          <a:bodyPr/>
          <a:lstStyle/>
          <a:p>
            <a:fld id="{4BE1D723-8F53-4F53-90B0-1982A396982E}" type="datetime1">
              <a:rPr lang="en-US" smtClean="0"/>
              <a:t>3/27/2023</a:t>
            </a:fld>
            <a:endParaRPr lang="en-US"/>
          </a:p>
        </p:txBody>
      </p:sp>
      <p:sp>
        <p:nvSpPr>
          <p:cNvPr id="5" name="Footer Placeholder 4">
            <a:extLst>
              <a:ext uri="{FF2B5EF4-FFF2-40B4-BE49-F238E27FC236}">
                <a16:creationId xmlns:a16="http://schemas.microsoft.com/office/drawing/2014/main" id="{68AF0043-0EC1-44B8-9A0B-8548DA95F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52671-7F05-451C-A012-B9DA74CDF75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91286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1" y="0"/>
            <a:ext cx="7520900" cy="6858000"/>
          </a:xfrm>
          <a:prstGeom prst="rect">
            <a:avLst/>
          </a:prstGeom>
        </p:spPr>
      </p:pic>
    </p:spTree>
    <p:extLst>
      <p:ext uri="{BB962C8B-B14F-4D97-AF65-F5344CB8AC3E}">
        <p14:creationId xmlns:p14="http://schemas.microsoft.com/office/powerpoint/2010/main" val="3228983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52">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6"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3"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1" y="2"/>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81716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52">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gray">
    <p:bg>
      <p:bgPr>
        <a:solidFill>
          <a:schemeClr val="bg2"/>
        </a:solidFill>
        <a:effectLst/>
      </p:bgPr>
    </p:bg>
    <p:spTree>
      <p:nvGrpSpPr>
        <p:cNvPr id="1" name=""/>
        <p:cNvGrpSpPr/>
        <p:nvPr/>
      </p:nvGrpSpPr>
      <p:grpSpPr>
        <a:xfrm>
          <a:off x="0" y="0"/>
          <a:ext cx="0" cy="0"/>
          <a:chOff x="0" y="0"/>
          <a:chExt cx="0" cy="0"/>
        </a:xfrm>
      </p:grpSpPr>
      <p:pic>
        <p:nvPicPr>
          <p:cNvPr id="9" name="Picture 8" descr="A picture containing person, person, computer&#10;&#10;Description automatically generated">
            <a:extLst>
              <a:ext uri="{FF2B5EF4-FFF2-40B4-BE49-F238E27FC236}">
                <a16:creationId xmlns:a16="http://schemas.microsoft.com/office/drawing/2014/main" id="{5AE26000-63B5-442C-A185-428E53D048E8}"/>
              </a:ext>
            </a:extLst>
          </p:cNvPr>
          <p:cNvPicPr>
            <a:picLocks noChangeAspect="1"/>
          </p:cNvPicPr>
          <p:nvPr userDrawn="1"/>
        </p:nvPicPr>
        <p:blipFill>
          <a:blip r:embed="rId2"/>
          <a:srcRect t="16677" b="10364"/>
          <a:stretch>
            <a:fillRect/>
          </a:stretch>
        </p:blipFill>
        <p:spPr>
          <a:xfrm>
            <a:off x="5925058" y="0"/>
            <a:ext cx="6266943" cy="6858000"/>
          </a:xfrm>
          <a:custGeom>
            <a:avLst/>
            <a:gdLst>
              <a:gd name="connsiteX0" fmla="*/ 0 w 4700207"/>
              <a:gd name="connsiteY0" fmla="*/ 0 h 5143500"/>
              <a:gd name="connsiteX1" fmla="*/ 4700207 w 4700207"/>
              <a:gd name="connsiteY1" fmla="*/ 0 h 5143500"/>
              <a:gd name="connsiteX2" fmla="*/ 4700207 w 4700207"/>
              <a:gd name="connsiteY2" fmla="*/ 5143500 h 5143500"/>
              <a:gd name="connsiteX3" fmla="*/ 2019585 w 4700207"/>
              <a:gd name="connsiteY3" fmla="*/ 5143500 h 5143500"/>
              <a:gd name="connsiteX4" fmla="*/ 0 w 4700207"/>
              <a:gd name="connsiteY4" fmla="*/ 297399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207" h="5143500">
                <a:moveTo>
                  <a:pt x="0" y="0"/>
                </a:moveTo>
                <a:lnTo>
                  <a:pt x="4700207" y="0"/>
                </a:lnTo>
                <a:lnTo>
                  <a:pt x="4700207" y="5143500"/>
                </a:lnTo>
                <a:lnTo>
                  <a:pt x="2019585" y="5143500"/>
                </a:lnTo>
                <a:cubicBezTo>
                  <a:pt x="904199" y="5143500"/>
                  <a:pt x="0" y="4172179"/>
                  <a:pt x="0" y="2973993"/>
                </a:cubicBezTo>
                <a:close/>
              </a:path>
            </a:pathLst>
          </a:cu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5" y="2663559"/>
            <a:ext cx="5030292" cy="1661993"/>
          </a:xfrm>
          <a:noFill/>
        </p:spPr>
        <p:txBody>
          <a:bodyPr lIns="0" tIns="0" rIns="0" bIns="182880" anchor="b" anchorCtr="0"/>
          <a:lstStyle>
            <a:lvl1pPr>
              <a:defRPr sz="4800" strike="noStrike" spc="-147" baseline="0">
                <a:gradFill>
                  <a:gsLst>
                    <a:gs pos="0">
                      <a:schemeClr val="accent1"/>
                    </a:gs>
                    <a:gs pos="100000">
                      <a:schemeClr val="accent1"/>
                    </a:gs>
                  </a:gsLst>
                  <a:lin ang="5400000" scaled="0"/>
                </a:gra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1"/>
            <a:ext cx="5030292" cy="945435"/>
          </a:xfrm>
          <a:noFill/>
        </p:spPr>
        <p:txBody>
          <a:bodyPr lIns="0" tIns="0" rIns="0" bIns="0">
            <a:noAutofit/>
          </a:bodyPr>
          <a:lstStyle>
            <a:lvl1pPr marL="0" indent="0">
              <a:lnSpc>
                <a:spcPct val="100000"/>
              </a:lnSpc>
              <a:spcBef>
                <a:spcPts val="0"/>
              </a:spcBef>
              <a:buNone/>
              <a:defRPr sz="2200" spc="0" baseline="0">
                <a:gradFill>
                  <a:gsLst>
                    <a:gs pos="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7" name="Picture 6" descr="Graphical user interface&#10;&#10;Description automatically generated">
            <a:extLst>
              <a:ext uri="{FF2B5EF4-FFF2-40B4-BE49-F238E27FC236}">
                <a16:creationId xmlns:a16="http://schemas.microsoft.com/office/drawing/2014/main" id="{E07D89D7-468C-4E05-9255-1683BD6A85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0954" y="301747"/>
            <a:ext cx="2906335" cy="877365"/>
          </a:xfrm>
          <a:prstGeom prst="rect">
            <a:avLst/>
          </a:prstGeom>
        </p:spPr>
      </p:pic>
    </p:spTree>
    <p:extLst>
      <p:ext uri="{BB962C8B-B14F-4D97-AF65-F5344CB8AC3E}">
        <p14:creationId xmlns:p14="http://schemas.microsoft.com/office/powerpoint/2010/main" val="3080901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03EB02-8412-46B9-973C-3E35B4295E7E}"/>
              </a:ext>
            </a:extLst>
          </p:cNvPr>
          <p:cNvSpPr/>
          <p:nvPr userDrawn="1"/>
        </p:nvSpPr>
        <p:spPr bwMode="auto">
          <a:xfrm>
            <a:off x="0" y="1457095"/>
            <a:ext cx="12192000" cy="540090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err="1">
              <a:gradFill>
                <a:gsLst>
                  <a:gs pos="0">
                    <a:srgbClr val="FFFFFF"/>
                  </a:gs>
                  <a:gs pos="100000">
                    <a:srgbClr val="FFFFFF"/>
                  </a:gs>
                </a:gsLst>
                <a:lin ang="5400000" scaled="0"/>
              </a:gradFill>
              <a:ea typeface="Segoe UI" pitchFamily="34" charset="0"/>
              <a:cs typeface="Segoe UI" pitchFamily="34" charset="0"/>
            </a:endParaRPr>
          </a:p>
        </p:txBody>
      </p:sp>
      <p:pic>
        <p:nvPicPr>
          <p:cNvPr id="20" name="Graphic 19">
            <a:extLst>
              <a:ext uri="{FF2B5EF4-FFF2-40B4-BE49-F238E27FC236}">
                <a16:creationId xmlns:a16="http://schemas.microsoft.com/office/drawing/2014/main" id="{A8C70B0B-6A61-4C9D-9CA7-73939FC72D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34" r="11199"/>
          <a:stretch/>
        </p:blipFill>
        <p:spPr>
          <a:xfrm>
            <a:off x="6092882" y="1570358"/>
            <a:ext cx="6099119" cy="5174381"/>
          </a:xfrm>
          <a:prstGeom prst="rect">
            <a:avLst/>
          </a:prstGeom>
        </p:spPr>
      </p:pic>
      <p:sp>
        <p:nvSpPr>
          <p:cNvPr id="9" name="Title 1"/>
          <p:cNvSpPr>
            <a:spLocks noGrp="1"/>
          </p:cNvSpPr>
          <p:nvPr>
            <p:ph type="title" hasCustomPrompt="1"/>
          </p:nvPr>
        </p:nvSpPr>
        <p:spPr>
          <a:xfrm>
            <a:off x="429541" y="3326552"/>
            <a:ext cx="5666459" cy="1661993"/>
          </a:xfrm>
          <a:noFill/>
        </p:spPr>
        <p:txBody>
          <a:bodyPr lIns="0" tIns="0" rIns="0" bIns="182880" anchor="ctr" anchorCtr="0"/>
          <a:lstStyle>
            <a:lvl1pPr>
              <a:defRPr sz="4800" strike="noStrike" spc="-147" baseline="0">
                <a:gradFill>
                  <a:gsLst>
                    <a:gs pos="0">
                      <a:schemeClr val="bg1"/>
                    </a:gs>
                    <a:gs pos="100000">
                      <a:schemeClr val="bg1"/>
                    </a:gs>
                  </a:gsLst>
                  <a:lin ang="5400000" scaled="0"/>
                </a:gradFill>
              </a:defRPr>
            </a:lvl1pPr>
          </a:lstStyle>
          <a:p>
            <a:r>
              <a:rPr lang="en-US"/>
              <a:t>Microsoft 365 title </a:t>
            </a:r>
            <a:br>
              <a:rPr lang="en-US"/>
            </a:br>
            <a:r>
              <a:rPr lang="en-US"/>
              <a:t>or event name</a:t>
            </a:r>
          </a:p>
        </p:txBody>
      </p:sp>
      <p:sp>
        <p:nvSpPr>
          <p:cNvPr id="5" name="Text Placeholder 4"/>
          <p:cNvSpPr>
            <a:spLocks noGrp="1"/>
          </p:cNvSpPr>
          <p:nvPr>
            <p:ph type="body" sz="quarter" idx="12" hasCustomPrompt="1"/>
          </p:nvPr>
        </p:nvSpPr>
        <p:spPr>
          <a:xfrm>
            <a:off x="426422" y="5148441"/>
            <a:ext cx="5666459" cy="945435"/>
          </a:xfrm>
          <a:noFill/>
        </p:spPr>
        <p:txBody>
          <a:bodyPr lIns="0" tIns="0" rIns="0" bIns="0">
            <a:noAutofit/>
          </a:bodyPr>
          <a:lstStyle>
            <a:lvl1pPr marL="0" indent="0">
              <a:lnSpc>
                <a:spcPct val="100000"/>
              </a:lnSpc>
              <a:spcBef>
                <a:spcPts val="0"/>
              </a:spcBef>
              <a:buNone/>
              <a:defRPr sz="2200" spc="0" baseline="0">
                <a:gradFill>
                  <a:gsLst>
                    <a:gs pos="0">
                      <a:schemeClr val="bg1"/>
                    </a:gs>
                    <a:gs pos="100000">
                      <a:schemeClr val="bg1"/>
                    </a:gs>
                  </a:gsLst>
                  <a:lin ang="5400000" scaled="0"/>
                </a:gradFill>
                <a:latin typeface="+mn-lt"/>
              </a:defRPr>
            </a:lvl1pPr>
          </a:lstStyle>
          <a:p>
            <a:pPr lvl="0"/>
            <a:r>
              <a:rPr lang="en-US"/>
              <a:t>Author name</a:t>
            </a:r>
          </a:p>
          <a:p>
            <a:pPr lvl="0"/>
            <a:r>
              <a:rPr lang="en-US"/>
              <a:t>Date</a:t>
            </a:r>
          </a:p>
        </p:txBody>
      </p:sp>
      <p:pic>
        <p:nvPicPr>
          <p:cNvPr id="19" name="Picture 18" descr="Graphical user interface&#10;&#10;Description automatically generated">
            <a:extLst>
              <a:ext uri="{FF2B5EF4-FFF2-40B4-BE49-F238E27FC236}">
                <a16:creationId xmlns:a16="http://schemas.microsoft.com/office/drawing/2014/main" id="{1F0BD44D-A1D6-404B-9BDE-1C6FB8179B1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0954" y="301747"/>
            <a:ext cx="2906335" cy="877365"/>
          </a:xfrm>
          <a:prstGeom prst="rect">
            <a:avLst/>
          </a:prstGeom>
        </p:spPr>
      </p:pic>
    </p:spTree>
    <p:extLst>
      <p:ext uri="{BB962C8B-B14F-4D97-AF65-F5344CB8AC3E}">
        <p14:creationId xmlns:p14="http://schemas.microsoft.com/office/powerpoint/2010/main" val="2677657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2663559"/>
            <a:ext cx="5666456" cy="1661993"/>
          </a:xfrm>
          <a:noFill/>
        </p:spPr>
        <p:txBody>
          <a:bodyPr lIns="0" tIns="0" rIns="0" bIns="182880" anchor="b" anchorCtr="0"/>
          <a:lstStyle>
            <a:lvl1pPr>
              <a:defRPr sz="4800" strike="noStrike" spc="-147" baseline="0">
                <a:gradFill>
                  <a:gsLst>
                    <a:gs pos="0">
                      <a:schemeClr val="accent1"/>
                    </a:gs>
                    <a:gs pos="100000">
                      <a:schemeClr val="accent1"/>
                    </a:gs>
                  </a:gsLst>
                  <a:lin ang="5400000" scaled="0"/>
                </a:gra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5" y="4838791"/>
            <a:ext cx="5666456" cy="945435"/>
          </a:xfrm>
          <a:noFill/>
        </p:spPr>
        <p:txBody>
          <a:bodyPr lIns="0" tIns="0" rIns="0" bIns="0">
            <a:noAutofit/>
          </a:bodyPr>
          <a:lstStyle>
            <a:lvl1pPr marL="0" indent="0">
              <a:lnSpc>
                <a:spcPct val="100000"/>
              </a:lnSpc>
              <a:spcBef>
                <a:spcPts val="0"/>
              </a:spcBef>
              <a:buNone/>
              <a:defRPr sz="2200" spc="0" baseline="0">
                <a:gradFill>
                  <a:gsLst>
                    <a:gs pos="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6" name="Picture 5" descr="Graphical user interface&#10;&#10;Description automatically generated">
            <a:extLst>
              <a:ext uri="{FF2B5EF4-FFF2-40B4-BE49-F238E27FC236}">
                <a16:creationId xmlns:a16="http://schemas.microsoft.com/office/drawing/2014/main" id="{E755C919-4B5E-425B-A59F-FEB3277892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0954" y="301747"/>
            <a:ext cx="2906335" cy="877365"/>
          </a:xfrm>
          <a:prstGeom prst="rect">
            <a:avLst/>
          </a:prstGeom>
        </p:spPr>
      </p:pic>
      <p:pic>
        <p:nvPicPr>
          <p:cNvPr id="3" name="Picture 2" descr="A person sitting on a couch using a computer&#10;&#10;Description automatically generated with medium confidence">
            <a:extLst>
              <a:ext uri="{FF2B5EF4-FFF2-40B4-BE49-F238E27FC236}">
                <a16:creationId xmlns:a16="http://schemas.microsoft.com/office/drawing/2014/main" id="{9D9B2629-5592-4B94-9E70-B2DEEDDE5F35}"/>
              </a:ext>
            </a:extLst>
          </p:cNvPr>
          <p:cNvPicPr>
            <a:picLocks noChangeAspect="1"/>
          </p:cNvPicPr>
          <p:nvPr userDrawn="1"/>
        </p:nvPicPr>
        <p:blipFill rotWithShape="1">
          <a:blip r:embed="rId3"/>
          <a:srcRect l="7749" r="36904"/>
          <a:stretch/>
        </p:blipFill>
        <p:spPr>
          <a:xfrm flipH="1">
            <a:off x="6497053" y="0"/>
            <a:ext cx="5694947" cy="6858000"/>
          </a:xfrm>
          <a:prstGeom prst="rect">
            <a:avLst/>
          </a:prstGeom>
        </p:spPr>
      </p:pic>
      <p:sp>
        <p:nvSpPr>
          <p:cNvPr id="2" name="Graphic 14">
            <a:extLst>
              <a:ext uri="{FF2B5EF4-FFF2-40B4-BE49-F238E27FC236}">
                <a16:creationId xmlns:a16="http://schemas.microsoft.com/office/drawing/2014/main" id="{10BC9444-BFEE-44BF-907B-3F85EE1D5EA6}"/>
              </a:ext>
            </a:extLst>
          </p:cNvPr>
          <p:cNvSpPr/>
          <p:nvPr/>
        </p:nvSpPr>
        <p:spPr>
          <a:xfrm>
            <a:off x="10536087" y="-133985"/>
            <a:ext cx="3642887" cy="3589491"/>
          </a:xfrm>
          <a:custGeom>
            <a:avLst/>
            <a:gdLst>
              <a:gd name="connsiteX0" fmla="*/ 0 w 3642887"/>
              <a:gd name="connsiteY0" fmla="*/ 3589491 h 3589491"/>
              <a:gd name="connsiteX1" fmla="*/ 3642888 w 3642887"/>
              <a:gd name="connsiteY1" fmla="*/ 0 h 3589491"/>
            </a:gdLst>
            <a:ahLst/>
            <a:cxnLst>
              <a:cxn ang="0">
                <a:pos x="connsiteX0" y="connsiteY0"/>
              </a:cxn>
              <a:cxn ang="0">
                <a:pos x="connsiteX1" y="connsiteY1"/>
              </a:cxn>
            </a:cxnLst>
            <a:rect l="l" t="t" r="r" b="b"/>
            <a:pathLst>
              <a:path w="3642887" h="3589491">
                <a:moveTo>
                  <a:pt x="0" y="3589491"/>
                </a:moveTo>
                <a:cubicBezTo>
                  <a:pt x="0" y="2055887"/>
                  <a:pt x="1628976" y="0"/>
                  <a:pt x="3642888" y="0"/>
                </a:cubicBezTo>
              </a:path>
            </a:pathLst>
          </a:custGeom>
          <a:noFill/>
          <a:ln w="546100" cap="rnd">
            <a:solidFill>
              <a:schemeClr val="accent1">
                <a:alpha val="80000"/>
              </a:schemeClr>
            </a:solid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E9A653F-A432-48E4-9F61-145051667DE3}"/>
              </a:ext>
            </a:extLst>
          </p:cNvPr>
          <p:cNvGrpSpPr/>
          <p:nvPr userDrawn="1"/>
        </p:nvGrpSpPr>
        <p:grpSpPr>
          <a:xfrm>
            <a:off x="10273632" y="3224546"/>
            <a:ext cx="524911" cy="524907"/>
            <a:chOff x="10273632" y="3224546"/>
            <a:chExt cx="524911" cy="524907"/>
          </a:xfrm>
          <a:solidFill>
            <a:schemeClr val="accent1"/>
          </a:solidFill>
        </p:grpSpPr>
        <p:sp>
          <p:nvSpPr>
            <p:cNvPr id="4" name="Graphic 14">
              <a:extLst>
                <a:ext uri="{FF2B5EF4-FFF2-40B4-BE49-F238E27FC236}">
                  <a16:creationId xmlns:a16="http://schemas.microsoft.com/office/drawing/2014/main" id="{10BC9444-BFEE-44BF-907B-3F85EE1D5EA6}"/>
                </a:ext>
              </a:extLst>
            </p:cNvPr>
            <p:cNvSpPr/>
            <p:nvPr/>
          </p:nvSpPr>
          <p:spPr>
            <a:xfrm>
              <a:off x="10273632" y="3224546"/>
              <a:ext cx="524911" cy="524907"/>
            </a:xfrm>
            <a:custGeom>
              <a:avLst/>
              <a:gdLst>
                <a:gd name="connsiteX0" fmla="*/ 262456 w 524911"/>
                <a:gd name="connsiteY0" fmla="*/ 0 h 524907"/>
                <a:gd name="connsiteX1" fmla="*/ 0 w 524911"/>
                <a:gd name="connsiteY1" fmla="*/ 262454 h 524907"/>
                <a:gd name="connsiteX2" fmla="*/ 262456 w 524911"/>
                <a:gd name="connsiteY2" fmla="*/ 524907 h 524907"/>
                <a:gd name="connsiteX3" fmla="*/ 524912 w 524911"/>
                <a:gd name="connsiteY3" fmla="*/ 262454 h 524907"/>
                <a:gd name="connsiteX4" fmla="*/ 262456 w 524911"/>
                <a:gd name="connsiteY4" fmla="*/ 0 h 524907"/>
                <a:gd name="connsiteX5" fmla="*/ 262456 w 524911"/>
                <a:gd name="connsiteY5" fmla="*/ 0 h 52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11" h="524907">
                  <a:moveTo>
                    <a:pt x="262456" y="0"/>
                  </a:moveTo>
                  <a:cubicBezTo>
                    <a:pt x="117230" y="0"/>
                    <a:pt x="0" y="117229"/>
                    <a:pt x="0" y="262454"/>
                  </a:cubicBezTo>
                  <a:cubicBezTo>
                    <a:pt x="0" y="407678"/>
                    <a:pt x="117230" y="524907"/>
                    <a:pt x="262456" y="524907"/>
                  </a:cubicBezTo>
                  <a:cubicBezTo>
                    <a:pt x="407681" y="524907"/>
                    <a:pt x="524912" y="407678"/>
                    <a:pt x="524912" y="262454"/>
                  </a:cubicBezTo>
                  <a:cubicBezTo>
                    <a:pt x="524912" y="117229"/>
                    <a:pt x="407681" y="0"/>
                    <a:pt x="262456" y="0"/>
                  </a:cubicBezTo>
                  <a:lnTo>
                    <a:pt x="262456" y="0"/>
                  </a:lnTo>
                  <a:close/>
                </a:path>
              </a:pathLst>
            </a:custGeom>
            <a:grpFill/>
            <a:ln w="4022" cap="flat">
              <a:noFill/>
              <a:prstDash val="solid"/>
              <a:miter/>
            </a:ln>
          </p:spPr>
          <p:txBody>
            <a:bodyPr rtlCol="0" anchor="ctr"/>
            <a:lstStyle/>
            <a:p>
              <a:endParaRPr lang="en-US"/>
            </a:p>
          </p:txBody>
        </p:sp>
        <p:sp>
          <p:nvSpPr>
            <p:cNvPr id="5" name="Graphic 14">
              <a:extLst>
                <a:ext uri="{FF2B5EF4-FFF2-40B4-BE49-F238E27FC236}">
                  <a16:creationId xmlns:a16="http://schemas.microsoft.com/office/drawing/2014/main" id="{10BC9444-BFEE-44BF-907B-3F85EE1D5EA6}"/>
                </a:ext>
              </a:extLst>
            </p:cNvPr>
            <p:cNvSpPr/>
            <p:nvPr userDrawn="1"/>
          </p:nvSpPr>
          <p:spPr>
            <a:xfrm>
              <a:off x="10343620" y="3294534"/>
              <a:ext cx="384935" cy="384932"/>
            </a:xfrm>
            <a:custGeom>
              <a:avLst/>
              <a:gdLst>
                <a:gd name="connsiteX0" fmla="*/ 192468 w 384935"/>
                <a:gd name="connsiteY0" fmla="*/ 0 h 384932"/>
                <a:gd name="connsiteX1" fmla="*/ 384935 w 384935"/>
                <a:gd name="connsiteY1" fmla="*/ 192466 h 384932"/>
                <a:gd name="connsiteX2" fmla="*/ 192468 w 384935"/>
                <a:gd name="connsiteY2" fmla="*/ 384932 h 384932"/>
                <a:gd name="connsiteX3" fmla="*/ 0 w 384935"/>
                <a:gd name="connsiteY3" fmla="*/ 192466 h 384932"/>
                <a:gd name="connsiteX4" fmla="*/ 192468 w 384935"/>
                <a:gd name="connsiteY4" fmla="*/ 0 h 38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35" h="384932">
                  <a:moveTo>
                    <a:pt x="192468" y="0"/>
                  </a:moveTo>
                  <a:cubicBezTo>
                    <a:pt x="298325" y="0"/>
                    <a:pt x="384935" y="86610"/>
                    <a:pt x="384935" y="192466"/>
                  </a:cubicBezTo>
                  <a:cubicBezTo>
                    <a:pt x="384935" y="298322"/>
                    <a:pt x="298325" y="384932"/>
                    <a:pt x="192468" y="384932"/>
                  </a:cubicBezTo>
                  <a:cubicBezTo>
                    <a:pt x="86610" y="384932"/>
                    <a:pt x="0" y="298322"/>
                    <a:pt x="0" y="192466"/>
                  </a:cubicBezTo>
                  <a:cubicBezTo>
                    <a:pt x="0" y="86610"/>
                    <a:pt x="86610" y="0"/>
                    <a:pt x="192468" y="0"/>
                  </a:cubicBezTo>
                </a:path>
              </a:pathLst>
            </a:custGeom>
            <a:grpFill/>
            <a:ln w="4022" cap="flat">
              <a:noFill/>
              <a:prstDash val="solid"/>
              <a:miter/>
            </a:ln>
          </p:spPr>
          <p:txBody>
            <a:bodyPr rtlCol="0" anchor="ctr"/>
            <a:lstStyle/>
            <a:p>
              <a:endParaRPr lang="en-US"/>
            </a:p>
          </p:txBody>
        </p:sp>
      </p:grpSp>
      <p:sp>
        <p:nvSpPr>
          <p:cNvPr id="13" name="Graphic 4">
            <a:extLst>
              <a:ext uri="{FF2B5EF4-FFF2-40B4-BE49-F238E27FC236}">
                <a16:creationId xmlns:a16="http://schemas.microsoft.com/office/drawing/2014/main" id="{C6476E2D-E7FB-4BFB-890C-732449584936}"/>
              </a:ext>
              <a:ext uri="{C183D7F6-B498-43B3-948B-1728B52AA6E4}">
                <adec:decorative xmlns:adec="http://schemas.microsoft.com/office/drawing/2017/decorative" val="1"/>
              </a:ext>
            </a:extLst>
          </p:cNvPr>
          <p:cNvSpPr/>
          <p:nvPr userDrawn="1"/>
        </p:nvSpPr>
        <p:spPr>
          <a:xfrm rot="5400000">
            <a:off x="10409651" y="3771565"/>
            <a:ext cx="252873" cy="412158"/>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chemeClr val="bg1"/>
          </a:solidFill>
          <a:ln w="9525" cap="flat">
            <a:no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Graphic 4">
            <a:extLst>
              <a:ext uri="{FF2B5EF4-FFF2-40B4-BE49-F238E27FC236}">
                <a16:creationId xmlns:a16="http://schemas.microsoft.com/office/drawing/2014/main" id="{7E2F6D7B-0ADE-4BB7-A814-D1E1C6F4DEBB}"/>
              </a:ext>
              <a:ext uri="{C183D7F6-B498-43B3-948B-1728B52AA6E4}">
                <adec:decorative xmlns:adec="http://schemas.microsoft.com/office/drawing/2017/decorative" val="1"/>
              </a:ext>
            </a:extLst>
          </p:cNvPr>
          <p:cNvSpPr/>
          <p:nvPr userDrawn="1"/>
        </p:nvSpPr>
        <p:spPr>
          <a:xfrm rot="5400000">
            <a:off x="10409651" y="4043599"/>
            <a:ext cx="252873" cy="412158"/>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chemeClr val="bg1"/>
          </a:solidFill>
          <a:ln w="9525" cap="flat">
            <a:noFill/>
            <a:prstDash val="solid"/>
            <a:miter/>
          </a:ln>
        </p:spPr>
        <p:txBody>
          <a:bodyPr rtlCol="0" anchor="ctr"/>
          <a:lstStyle/>
          <a:p>
            <a:pPr marL="0" marR="0" lvl="0" indent="0" algn="l" defTabSz="91426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160814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0" presetClass="path" presetSubtype="0" decel="100000" fill="hold" nodeType="withEffect">
                                  <p:stCondLst>
                                    <p:cond delay="0"/>
                                  </p:stCondLst>
                                  <p:childTnLst>
                                    <p:animMotion origin="layout" path="M -2.70833E-6 -3.33333E-6 C 0.00339 -0.03703 0.00313 -0.06828 0.01081 -0.11088 C 0.01849 -0.15347 0.02787 -0.20532 0.04623 -0.25486 C 0.06459 -0.30439 0.09961 -0.37314 0.12045 -0.40764 C 0.14115 -0.44236 0.15378 -0.4456 0.17071 -0.46365 " pathEditMode="relative" rAng="0" ptsTypes="AAAAA">
                                      <p:cBhvr>
                                        <p:cTn id="9" dur="750" spd="-100000" fill="hold"/>
                                        <p:tgtEl>
                                          <p:spTgt spid="16"/>
                                        </p:tgtEl>
                                        <p:attrNameLst>
                                          <p:attrName>ppt_x</p:attrName>
                                          <p:attrName>ppt_y</p:attrName>
                                        </p:attrNameLst>
                                      </p:cBhvr>
                                      <p:rCtr x="8529" y="-23194"/>
                                    </p:animMotion>
                                  </p:childTnLst>
                                </p:cTn>
                              </p:par>
                              <p:par>
                                <p:cTn id="10" presetID="22"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42" presetClass="path" presetSubtype="0" accel="50000" decel="50000" fill="hold" grpId="1" nodeType="withEffect">
                                  <p:stCondLst>
                                    <p:cond delay="750"/>
                                  </p:stCondLst>
                                  <p:childTnLst>
                                    <p:animMotion origin="layout" path="M -2.70833E-6 -1.11111E-6 L -2.70833E-6 0.04954 " pathEditMode="relative" rAng="0" ptsTypes="AA">
                                      <p:cBhvr>
                                        <p:cTn id="17" dur="500" fill="hold"/>
                                        <p:tgtEl>
                                          <p:spTgt spid="13"/>
                                        </p:tgtEl>
                                        <p:attrNameLst>
                                          <p:attrName>ppt_x</p:attrName>
                                          <p:attrName>ppt_y</p:attrName>
                                        </p:attrNameLst>
                                      </p:cBhvr>
                                      <p:rCtr x="0" y="2477"/>
                                    </p:animMotion>
                                  </p:childTnLst>
                                </p:cTn>
                              </p:par>
                              <p:par>
                                <p:cTn id="18" presetID="10" presetClass="entr" presetSubtype="0" fill="hold" grpId="0"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42" presetClass="path" presetSubtype="0" accel="50000" decel="50000" fill="hold" grpId="1" nodeType="withEffect">
                                  <p:stCondLst>
                                    <p:cond delay="750"/>
                                  </p:stCondLst>
                                  <p:childTnLst>
                                    <p:animMotion origin="layout" path="M -2.70833E-6 4.07407E-6 L -2.70833E-6 0.04953 " pathEditMode="relative" rAng="0" ptsTypes="AA">
                                      <p:cBhvr>
                                        <p:cTn id="22" dur="500" fill="hold"/>
                                        <p:tgtEl>
                                          <p:spTgt spid="14"/>
                                        </p:tgtEl>
                                        <p:attrNameLst>
                                          <p:attrName>ppt_x</p:attrName>
                                          <p:attrName>ppt_y</p:attrName>
                                        </p:attrNameLst>
                                      </p:cBhvr>
                                      <p:rCtr x="0" y="2477"/>
                                    </p:animMotion>
                                  </p:childTnLst>
                                </p:cTn>
                              </p:par>
                              <p:par>
                                <p:cTn id="23" presetID="10" presetClass="exit" presetSubtype="0" fill="hold" grpId="2" nodeType="withEffect">
                                  <p:stCondLst>
                                    <p:cond delay="10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grpId="2" nodeType="withEffect">
                                  <p:stCondLst>
                                    <p:cond delay="100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nodeType="withEffect">
                                  <p:stCondLst>
                                    <p:cond delay="100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22" presetClass="exit" presetSubtype="1" fill="hold" grpId="1" nodeType="withEffect">
                                  <p:stCondLst>
                                    <p:cond delay="1000"/>
                                  </p:stCondLst>
                                  <p:childTnLst>
                                    <p:animEffect transition="out" filter="wipe(up)">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P spid="13" grpId="1" animBg="1"/>
      <p:bldP spid="13" grpId="2" animBg="1"/>
      <p:bldP spid="14" grpId="0" animBg="1"/>
      <p:bldP spid="14" grpId="1" animBg="1"/>
      <p:bldP spid="14" grpId="2"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2663559"/>
            <a:ext cx="5666456" cy="1661993"/>
          </a:xfrm>
          <a:noFill/>
        </p:spPr>
        <p:txBody>
          <a:bodyPr lIns="0" tIns="0" rIns="0" bIns="182880" anchor="b" anchorCtr="0"/>
          <a:lstStyle>
            <a:lvl1pPr>
              <a:defRPr sz="4800" strike="noStrike" spc="-147" baseline="0">
                <a:gradFill>
                  <a:gsLst>
                    <a:gs pos="0">
                      <a:schemeClr val="accent1"/>
                    </a:gs>
                    <a:gs pos="100000">
                      <a:schemeClr val="accent1"/>
                    </a:gs>
                  </a:gsLst>
                  <a:lin ang="5400000" scaled="0"/>
                </a:gra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5" y="4838791"/>
            <a:ext cx="5666456" cy="945435"/>
          </a:xfrm>
          <a:noFill/>
        </p:spPr>
        <p:txBody>
          <a:bodyPr lIns="0" tIns="0" rIns="0" bIns="0">
            <a:noAutofit/>
          </a:bodyPr>
          <a:lstStyle>
            <a:lvl1pPr marL="0" indent="0">
              <a:lnSpc>
                <a:spcPct val="100000"/>
              </a:lnSpc>
              <a:spcBef>
                <a:spcPts val="0"/>
              </a:spcBef>
              <a:buNone/>
              <a:defRPr sz="2200" spc="0" baseline="0">
                <a:gradFill>
                  <a:gsLst>
                    <a:gs pos="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6" name="Picture 5" descr="Graphical user interface&#10;&#10;Description automatically generated">
            <a:extLst>
              <a:ext uri="{FF2B5EF4-FFF2-40B4-BE49-F238E27FC236}">
                <a16:creationId xmlns:a16="http://schemas.microsoft.com/office/drawing/2014/main" id="{E755C919-4B5E-425B-A59F-FEB3277892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0954" y="301747"/>
            <a:ext cx="2906335" cy="877365"/>
          </a:xfrm>
          <a:prstGeom prst="rect">
            <a:avLst/>
          </a:prstGeom>
        </p:spPr>
      </p:pic>
      <p:sp>
        <p:nvSpPr>
          <p:cNvPr id="14" name="Freeform: Shape 13">
            <a:extLst>
              <a:ext uri="{FF2B5EF4-FFF2-40B4-BE49-F238E27FC236}">
                <a16:creationId xmlns:a16="http://schemas.microsoft.com/office/drawing/2014/main" id="{FF277472-F06F-4288-BEFC-33CEAAB701C9}"/>
              </a:ext>
            </a:extLst>
          </p:cNvPr>
          <p:cNvSpPr/>
          <p:nvPr userDrawn="1"/>
        </p:nvSpPr>
        <p:spPr bwMode="auto">
          <a:xfrm>
            <a:off x="8314113" y="1937691"/>
            <a:ext cx="1431080" cy="1906725"/>
          </a:xfrm>
          <a:custGeom>
            <a:avLst/>
            <a:gdLst>
              <a:gd name="connsiteX0" fmla="*/ 20546 w 1073310"/>
              <a:gd name="connsiteY0" fmla="*/ 0 h 1430044"/>
              <a:gd name="connsiteX1" fmla="*/ 1073310 w 1073310"/>
              <a:gd name="connsiteY1" fmla="*/ 1052764 h 1430044"/>
              <a:gd name="connsiteX2" fmla="*/ 1025980 w 1073310"/>
              <a:gd name="connsiteY2" fmla="*/ 1365824 h 1430044"/>
              <a:gd name="connsiteX3" fmla="*/ 1002476 w 1073310"/>
              <a:gd name="connsiteY3" fmla="*/ 1430044 h 1430044"/>
              <a:gd name="connsiteX4" fmla="*/ 957569 w 1073310"/>
              <a:gd name="connsiteY4" fmla="*/ 1408411 h 1430044"/>
              <a:gd name="connsiteX5" fmla="*/ 22508 w 1073310"/>
              <a:gd name="connsiteY5" fmla="*/ 148518 h 1430044"/>
              <a:gd name="connsiteX6" fmla="*/ 0 w 1073310"/>
              <a:gd name="connsiteY6" fmla="*/ 1038 h 1430044"/>
              <a:gd name="connsiteX7" fmla="*/ 20546 w 1073310"/>
              <a:gd name="connsiteY7" fmla="*/ 0 h 143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310" h="1430044">
                <a:moveTo>
                  <a:pt x="20546" y="0"/>
                </a:moveTo>
                <a:cubicBezTo>
                  <a:pt x="601972" y="0"/>
                  <a:pt x="1073310" y="471338"/>
                  <a:pt x="1073310" y="1052764"/>
                </a:cubicBezTo>
                <a:cubicBezTo>
                  <a:pt x="1073310" y="1161782"/>
                  <a:pt x="1056740" y="1266929"/>
                  <a:pt x="1025980" y="1365824"/>
                </a:cubicBezTo>
                <a:lnTo>
                  <a:pt x="1002476" y="1430044"/>
                </a:lnTo>
                <a:lnTo>
                  <a:pt x="957569" y="1408411"/>
                </a:lnTo>
                <a:cubicBezTo>
                  <a:pt x="483466" y="1150863"/>
                  <a:pt x="133937" y="693057"/>
                  <a:pt x="22508" y="148518"/>
                </a:cubicBezTo>
                <a:lnTo>
                  <a:pt x="0" y="1038"/>
                </a:lnTo>
                <a:lnTo>
                  <a:pt x="20546" y="0"/>
                </a:lnTo>
                <a:close/>
              </a:path>
            </a:pathLst>
          </a:custGeom>
          <a:solidFill>
            <a:srgbClr val="003A0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err="1">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Shape 17">
            <a:extLst>
              <a:ext uri="{FF2B5EF4-FFF2-40B4-BE49-F238E27FC236}">
                <a16:creationId xmlns:a16="http://schemas.microsoft.com/office/drawing/2014/main" id="{57CA5834-A4C2-4A5E-B5A4-4D915DA88507}"/>
              </a:ext>
            </a:extLst>
          </p:cNvPr>
          <p:cNvSpPr/>
          <p:nvPr userDrawn="1"/>
        </p:nvSpPr>
        <p:spPr bwMode="auto">
          <a:xfrm>
            <a:off x="8293771" y="0"/>
            <a:ext cx="3898229" cy="4114715"/>
          </a:xfrm>
          <a:custGeom>
            <a:avLst/>
            <a:gdLst>
              <a:gd name="connsiteX0" fmla="*/ 465138 w 2923672"/>
              <a:gd name="connsiteY0" fmla="*/ 0 h 3086036"/>
              <a:gd name="connsiteX1" fmla="*/ 2923672 w 2923672"/>
              <a:gd name="connsiteY1" fmla="*/ 0 h 3086036"/>
              <a:gd name="connsiteX2" fmla="*/ 2923672 w 2923672"/>
              <a:gd name="connsiteY2" fmla="*/ 2749518 h 3086036"/>
              <a:gd name="connsiteX3" fmla="*/ 2898196 w 2923672"/>
              <a:gd name="connsiteY3" fmla="*/ 2768569 h 3086036"/>
              <a:gd name="connsiteX4" fmla="*/ 1858879 w 2923672"/>
              <a:gd name="connsiteY4" fmla="*/ 3086036 h 3086036"/>
              <a:gd name="connsiteX5" fmla="*/ 1135319 w 2923672"/>
              <a:gd name="connsiteY5" fmla="*/ 2939956 h 3086036"/>
              <a:gd name="connsiteX6" fmla="*/ 1017734 w 2923672"/>
              <a:gd name="connsiteY6" fmla="*/ 2883312 h 3086036"/>
              <a:gd name="connsiteX7" fmla="*/ 1041238 w 2923672"/>
              <a:gd name="connsiteY7" fmla="*/ 2819092 h 3086036"/>
              <a:gd name="connsiteX8" fmla="*/ 1088568 w 2923672"/>
              <a:gd name="connsiteY8" fmla="*/ 2506032 h 3086036"/>
              <a:gd name="connsiteX9" fmla="*/ 35804 w 2923672"/>
              <a:gd name="connsiteY9" fmla="*/ 1453268 h 3086036"/>
              <a:gd name="connsiteX10" fmla="*/ 15258 w 2923672"/>
              <a:gd name="connsiteY10" fmla="*/ 1454306 h 3086036"/>
              <a:gd name="connsiteX11" fmla="*/ 9597 w 2923672"/>
              <a:gd name="connsiteY11" fmla="*/ 1417217 h 3086036"/>
              <a:gd name="connsiteX12" fmla="*/ 0 w 2923672"/>
              <a:gd name="connsiteY12" fmla="*/ 1227157 h 3086036"/>
              <a:gd name="connsiteX13" fmla="*/ 424478 w 2923672"/>
              <a:gd name="connsiteY13" fmla="*/ 44737 h 308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3672" h="3086036">
                <a:moveTo>
                  <a:pt x="465138" y="0"/>
                </a:moveTo>
                <a:lnTo>
                  <a:pt x="2923672" y="0"/>
                </a:lnTo>
                <a:lnTo>
                  <a:pt x="2923672" y="2749518"/>
                </a:lnTo>
                <a:lnTo>
                  <a:pt x="2898196" y="2768569"/>
                </a:lnTo>
                <a:cubicBezTo>
                  <a:pt x="2601517" y="2969001"/>
                  <a:pt x="2243866" y="3086036"/>
                  <a:pt x="1858879" y="3086036"/>
                </a:cubicBezTo>
                <a:cubicBezTo>
                  <a:pt x="1602221" y="3086036"/>
                  <a:pt x="1357713" y="3034021"/>
                  <a:pt x="1135319" y="2939956"/>
                </a:cubicBezTo>
                <a:lnTo>
                  <a:pt x="1017734" y="2883312"/>
                </a:lnTo>
                <a:lnTo>
                  <a:pt x="1041238" y="2819092"/>
                </a:lnTo>
                <a:cubicBezTo>
                  <a:pt x="1071998" y="2720197"/>
                  <a:pt x="1088568" y="2615050"/>
                  <a:pt x="1088568" y="2506032"/>
                </a:cubicBezTo>
                <a:cubicBezTo>
                  <a:pt x="1088568" y="1924606"/>
                  <a:pt x="617230" y="1453268"/>
                  <a:pt x="35804" y="1453268"/>
                </a:cubicBezTo>
                <a:lnTo>
                  <a:pt x="15258" y="1454306"/>
                </a:lnTo>
                <a:lnTo>
                  <a:pt x="9597" y="1417217"/>
                </a:lnTo>
                <a:cubicBezTo>
                  <a:pt x="3251" y="1354727"/>
                  <a:pt x="0" y="1291322"/>
                  <a:pt x="0" y="1227157"/>
                </a:cubicBezTo>
                <a:cubicBezTo>
                  <a:pt x="0" y="778006"/>
                  <a:pt x="159298" y="366061"/>
                  <a:pt x="424478" y="44737"/>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err="1">
              <a:gradFill>
                <a:gsLst>
                  <a:gs pos="0">
                    <a:srgbClr val="FFFFFF"/>
                  </a:gs>
                  <a:gs pos="100000">
                    <a:srgbClr val="FFFFFF"/>
                  </a:gs>
                </a:gsLst>
                <a:lin ang="5400000" scaled="0"/>
              </a:gra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A25DC427-ED6E-409C-9FF0-46711058AD49}"/>
              </a:ext>
            </a:extLst>
          </p:cNvPr>
          <p:cNvSpPr/>
          <p:nvPr userDrawn="1"/>
        </p:nvSpPr>
        <p:spPr bwMode="auto">
          <a:xfrm>
            <a:off x="6937823" y="1939075"/>
            <a:ext cx="2712925" cy="2805987"/>
          </a:xfrm>
          <a:custGeom>
            <a:avLst/>
            <a:gdLst>
              <a:gd name="connsiteX0" fmla="*/ 1032218 w 2034694"/>
              <a:gd name="connsiteY0" fmla="*/ 0 h 2104490"/>
              <a:gd name="connsiteX1" fmla="*/ 1054726 w 2034694"/>
              <a:gd name="connsiteY1" fmla="*/ 147480 h 2104490"/>
              <a:gd name="connsiteX2" fmla="*/ 1989787 w 2034694"/>
              <a:gd name="connsiteY2" fmla="*/ 1407373 h 2104490"/>
              <a:gd name="connsiteX3" fmla="*/ 2034694 w 2034694"/>
              <a:gd name="connsiteY3" fmla="*/ 1429006 h 2104490"/>
              <a:gd name="connsiteX4" fmla="*/ 2022797 w 2034694"/>
              <a:gd name="connsiteY4" fmla="*/ 1461509 h 2104490"/>
              <a:gd name="connsiteX5" fmla="*/ 1052764 w 2034694"/>
              <a:gd name="connsiteY5" fmla="*/ 2104490 h 2104490"/>
              <a:gd name="connsiteX6" fmla="*/ 0 w 2034694"/>
              <a:gd name="connsiteY6" fmla="*/ 1051726 h 2104490"/>
              <a:gd name="connsiteX7" fmla="*/ 945125 w 2034694"/>
              <a:gd name="connsiteY7" fmla="*/ 4397 h 2104490"/>
              <a:gd name="connsiteX8" fmla="*/ 1032218 w 2034694"/>
              <a:gd name="connsiteY8" fmla="*/ 0 h 210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4694" h="2104490">
                <a:moveTo>
                  <a:pt x="1032218" y="0"/>
                </a:moveTo>
                <a:lnTo>
                  <a:pt x="1054726" y="147480"/>
                </a:lnTo>
                <a:cubicBezTo>
                  <a:pt x="1166155" y="692019"/>
                  <a:pt x="1515684" y="1149825"/>
                  <a:pt x="1989787" y="1407373"/>
                </a:cubicBezTo>
                <a:lnTo>
                  <a:pt x="2034694" y="1429006"/>
                </a:lnTo>
                <a:lnTo>
                  <a:pt x="2022797" y="1461509"/>
                </a:lnTo>
                <a:cubicBezTo>
                  <a:pt x="1862979" y="1839363"/>
                  <a:pt x="1488834" y="2104490"/>
                  <a:pt x="1052764" y="2104490"/>
                </a:cubicBezTo>
                <a:cubicBezTo>
                  <a:pt x="471338" y="2104490"/>
                  <a:pt x="0" y="1633152"/>
                  <a:pt x="0" y="1051726"/>
                </a:cubicBezTo>
                <a:cubicBezTo>
                  <a:pt x="0" y="506639"/>
                  <a:pt x="414262" y="58309"/>
                  <a:pt x="945125" y="4397"/>
                </a:cubicBezTo>
                <a:lnTo>
                  <a:pt x="1032218" y="0"/>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err="1">
              <a:gradFill>
                <a:gsLst>
                  <a:gs pos="0">
                    <a:srgbClr val="FFFFFF"/>
                  </a:gs>
                  <a:gs pos="100000">
                    <a:srgbClr val="FFFFFF"/>
                  </a:gs>
                </a:gsLst>
                <a:lin ang="5400000" scaled="0"/>
              </a:gradFill>
              <a:ea typeface="Segoe UI" pitchFamily="34" charset="0"/>
              <a:cs typeface="Segoe UI" pitchFamily="34" charset="0"/>
            </a:endParaRPr>
          </a:p>
        </p:txBody>
      </p:sp>
      <p:sp>
        <p:nvSpPr>
          <p:cNvPr id="5" name="Oval 4">
            <a:extLst>
              <a:ext uri="{FF2B5EF4-FFF2-40B4-BE49-F238E27FC236}">
                <a16:creationId xmlns:a16="http://schemas.microsoft.com/office/drawing/2014/main" id="{45C25EFF-3A32-4360-81BC-B3A4BCDD3D1D}"/>
              </a:ext>
            </a:extLst>
          </p:cNvPr>
          <p:cNvSpPr/>
          <p:nvPr userDrawn="1"/>
        </p:nvSpPr>
        <p:spPr bwMode="auto">
          <a:xfrm>
            <a:off x="10156237" y="5037221"/>
            <a:ext cx="1219200" cy="121920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6066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slide white">
    <p:bg>
      <p:bgPr>
        <a:solidFill>
          <a:schemeClr val="bg1"/>
        </a:solidFill>
        <a:effectLst/>
      </p:bgPr>
    </p:bg>
    <p:spTree>
      <p:nvGrpSpPr>
        <p:cNvPr id="1" name=""/>
        <p:cNvGrpSpPr/>
        <p:nvPr/>
      </p:nvGrpSpPr>
      <p:grpSpPr>
        <a:xfrm>
          <a:off x="0" y="0"/>
          <a:ext cx="0" cy="0"/>
          <a:chOff x="0" y="0"/>
          <a:chExt cx="0" cy="0"/>
        </a:xfrm>
      </p:grpSpPr>
      <p:pic>
        <p:nvPicPr>
          <p:cNvPr id="41" name="Picture 40" descr="A picture containing person, computer, indoor, electronics&#10;&#10;Description automatically generated">
            <a:extLst>
              <a:ext uri="{FF2B5EF4-FFF2-40B4-BE49-F238E27FC236}">
                <a16:creationId xmlns:a16="http://schemas.microsoft.com/office/drawing/2014/main" id="{DEE3958F-F807-47DF-B04F-35F41563870E}"/>
              </a:ext>
            </a:extLst>
          </p:cNvPr>
          <p:cNvPicPr>
            <a:picLocks noChangeAspect="1"/>
          </p:cNvPicPr>
          <p:nvPr userDrawn="1"/>
        </p:nvPicPr>
        <p:blipFill rotWithShape="1">
          <a:blip r:embed="rId2"/>
          <a:srcRect l="31380" t="51047" r="8724"/>
          <a:stretch/>
        </p:blipFill>
        <p:spPr>
          <a:xfrm>
            <a:off x="6066330" y="3489157"/>
            <a:ext cx="6043479" cy="3291839"/>
          </a:xfrm>
          <a:custGeom>
            <a:avLst/>
            <a:gdLst>
              <a:gd name="connsiteX0" fmla="*/ 1297185 w 4681680"/>
              <a:gd name="connsiteY0" fmla="*/ 1143000 h 2468879"/>
              <a:gd name="connsiteX1" fmla="*/ 1206959 w 4681680"/>
              <a:gd name="connsiteY1" fmla="*/ 1233226 h 2468879"/>
              <a:gd name="connsiteX2" fmla="*/ 1206959 w 4681680"/>
              <a:gd name="connsiteY2" fmla="*/ 1235654 h 2468879"/>
              <a:gd name="connsiteX3" fmla="*/ 1297185 w 4681680"/>
              <a:gd name="connsiteY3" fmla="*/ 1325880 h 2468879"/>
              <a:gd name="connsiteX4" fmla="*/ 4681678 w 4681680"/>
              <a:gd name="connsiteY4" fmla="*/ 1325881 h 2468879"/>
              <a:gd name="connsiteX5" fmla="*/ 4681678 w 4681680"/>
              <a:gd name="connsiteY5" fmla="*/ 1143001 h 2468879"/>
              <a:gd name="connsiteX6" fmla="*/ 1218047 w 4681680"/>
              <a:gd name="connsiteY6" fmla="*/ 0 h 2468879"/>
              <a:gd name="connsiteX7" fmla="*/ 4681680 w 4681680"/>
              <a:gd name="connsiteY7" fmla="*/ 0 h 2468879"/>
              <a:gd name="connsiteX8" fmla="*/ 4681680 w 4681680"/>
              <a:gd name="connsiteY8" fmla="*/ 2468879 h 2468879"/>
              <a:gd name="connsiteX9" fmla="*/ 1218036 w 4681680"/>
              <a:gd name="connsiteY9" fmla="*/ 2468879 h 2468879"/>
              <a:gd name="connsiteX10" fmla="*/ 1093509 w 4681680"/>
              <a:gd name="connsiteY10" fmla="*/ 2462591 h 2468879"/>
              <a:gd name="connsiteX11" fmla="*/ 0 w 4681680"/>
              <a:gd name="connsiteY11" fmla="*/ 1250833 h 2468879"/>
              <a:gd name="connsiteX12" fmla="*/ 0 w 4681680"/>
              <a:gd name="connsiteY12" fmla="*/ 1218047 h 2468879"/>
              <a:gd name="connsiteX13" fmla="*/ 1218047 w 4681680"/>
              <a:gd name="connsiteY13" fmla="*/ 0 h 2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1680" h="2468879">
                <a:moveTo>
                  <a:pt x="1297185" y="1143000"/>
                </a:moveTo>
                <a:cubicBezTo>
                  <a:pt x="1247355" y="1143000"/>
                  <a:pt x="1206959" y="1183396"/>
                  <a:pt x="1206959" y="1233226"/>
                </a:cubicBezTo>
                <a:lnTo>
                  <a:pt x="1206959" y="1235654"/>
                </a:lnTo>
                <a:cubicBezTo>
                  <a:pt x="1206959" y="1285484"/>
                  <a:pt x="1247355" y="1325880"/>
                  <a:pt x="1297185" y="1325880"/>
                </a:cubicBezTo>
                <a:lnTo>
                  <a:pt x="4681678" y="1325881"/>
                </a:lnTo>
                <a:lnTo>
                  <a:pt x="4681678" y="1143001"/>
                </a:lnTo>
                <a:close/>
                <a:moveTo>
                  <a:pt x="1218047" y="0"/>
                </a:moveTo>
                <a:lnTo>
                  <a:pt x="4681680" y="0"/>
                </a:lnTo>
                <a:lnTo>
                  <a:pt x="4681680" y="2468879"/>
                </a:lnTo>
                <a:lnTo>
                  <a:pt x="1218036" y="2468879"/>
                </a:lnTo>
                <a:lnTo>
                  <a:pt x="1093509" y="2462591"/>
                </a:lnTo>
                <a:cubicBezTo>
                  <a:pt x="479301" y="2400215"/>
                  <a:pt x="0" y="1881497"/>
                  <a:pt x="0" y="1250833"/>
                </a:cubicBezTo>
                <a:lnTo>
                  <a:pt x="0" y="1218047"/>
                </a:lnTo>
                <a:cubicBezTo>
                  <a:pt x="0" y="545338"/>
                  <a:pt x="545338" y="0"/>
                  <a:pt x="1218047" y="0"/>
                </a:cubicBezTo>
                <a:close/>
              </a:path>
            </a:pathLst>
          </a:custGeom>
        </p:spPr>
      </p:pic>
      <p:pic>
        <p:nvPicPr>
          <p:cNvPr id="38" name="Picture 37" descr="A picture containing person, computer, indoor, electronics&#10;&#10;Description automatically generated">
            <a:extLst>
              <a:ext uri="{FF2B5EF4-FFF2-40B4-BE49-F238E27FC236}">
                <a16:creationId xmlns:a16="http://schemas.microsoft.com/office/drawing/2014/main" id="{6EA1F734-5FF4-4309-8539-505A28CBAF7A}"/>
              </a:ext>
            </a:extLst>
          </p:cNvPr>
          <p:cNvPicPr>
            <a:picLocks noChangeAspect="1"/>
          </p:cNvPicPr>
          <p:nvPr userDrawn="1"/>
        </p:nvPicPr>
        <p:blipFill rotWithShape="1">
          <a:blip r:embed="rId2"/>
          <a:srcRect l="31380" r="8724" b="51047"/>
          <a:stretch/>
        </p:blipFill>
        <p:spPr>
          <a:xfrm>
            <a:off x="6066330" y="77007"/>
            <a:ext cx="6043479" cy="3291840"/>
          </a:xfrm>
          <a:custGeom>
            <a:avLst/>
            <a:gdLst>
              <a:gd name="connsiteX0" fmla="*/ 1218036 w 4681680"/>
              <a:gd name="connsiteY0" fmla="*/ 0 h 2468880"/>
              <a:gd name="connsiteX1" fmla="*/ 4681680 w 4681680"/>
              <a:gd name="connsiteY1" fmla="*/ 0 h 2468880"/>
              <a:gd name="connsiteX2" fmla="*/ 4681680 w 4681680"/>
              <a:gd name="connsiteY2" fmla="*/ 1143001 h 2468880"/>
              <a:gd name="connsiteX3" fmla="*/ 1297186 w 4681680"/>
              <a:gd name="connsiteY3" fmla="*/ 1143000 h 2468880"/>
              <a:gd name="connsiteX4" fmla="*/ 1206960 w 4681680"/>
              <a:gd name="connsiteY4" fmla="*/ 1233226 h 2468880"/>
              <a:gd name="connsiteX5" fmla="*/ 1206960 w 4681680"/>
              <a:gd name="connsiteY5" fmla="*/ 1235654 h 2468880"/>
              <a:gd name="connsiteX6" fmla="*/ 1297186 w 4681680"/>
              <a:gd name="connsiteY6" fmla="*/ 1325880 h 2468880"/>
              <a:gd name="connsiteX7" fmla="*/ 4681680 w 4681680"/>
              <a:gd name="connsiteY7" fmla="*/ 1325881 h 2468880"/>
              <a:gd name="connsiteX8" fmla="*/ 4681680 w 4681680"/>
              <a:gd name="connsiteY8" fmla="*/ 2468880 h 2468880"/>
              <a:gd name="connsiteX9" fmla="*/ 1218047 w 4681680"/>
              <a:gd name="connsiteY9" fmla="*/ 2468880 h 2468880"/>
              <a:gd name="connsiteX10" fmla="*/ 0 w 4681680"/>
              <a:gd name="connsiteY10" fmla="*/ 1250833 h 2468880"/>
              <a:gd name="connsiteX11" fmla="*/ 0 w 4681680"/>
              <a:gd name="connsiteY11" fmla="*/ 1218047 h 2468880"/>
              <a:gd name="connsiteX12" fmla="*/ 1093509 w 4681680"/>
              <a:gd name="connsiteY12" fmla="*/ 6288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1680" h="2468880">
                <a:moveTo>
                  <a:pt x="1218036" y="0"/>
                </a:moveTo>
                <a:lnTo>
                  <a:pt x="4681680" y="0"/>
                </a:lnTo>
                <a:lnTo>
                  <a:pt x="4681680" y="1143001"/>
                </a:lnTo>
                <a:lnTo>
                  <a:pt x="1297186" y="1143000"/>
                </a:lnTo>
                <a:cubicBezTo>
                  <a:pt x="1247356" y="1143000"/>
                  <a:pt x="1206960" y="1183396"/>
                  <a:pt x="1206960" y="1233226"/>
                </a:cubicBezTo>
                <a:lnTo>
                  <a:pt x="1206960" y="1235654"/>
                </a:lnTo>
                <a:cubicBezTo>
                  <a:pt x="1206960" y="1285484"/>
                  <a:pt x="1247356" y="1325880"/>
                  <a:pt x="1297186" y="1325880"/>
                </a:cubicBezTo>
                <a:lnTo>
                  <a:pt x="4681680" y="1325881"/>
                </a:lnTo>
                <a:lnTo>
                  <a:pt x="4681680" y="2468880"/>
                </a:lnTo>
                <a:lnTo>
                  <a:pt x="1218047" y="2468880"/>
                </a:lnTo>
                <a:cubicBezTo>
                  <a:pt x="545338" y="2468880"/>
                  <a:pt x="0" y="1923542"/>
                  <a:pt x="0" y="1250833"/>
                </a:cubicBezTo>
                <a:lnTo>
                  <a:pt x="0" y="1218047"/>
                </a:lnTo>
                <a:cubicBezTo>
                  <a:pt x="0" y="587382"/>
                  <a:pt x="479301" y="68664"/>
                  <a:pt x="1093509" y="6288"/>
                </a:cubicBezTo>
                <a:close/>
              </a:path>
            </a:pathLst>
          </a:custGeom>
        </p:spPr>
      </p:pic>
      <p:sp>
        <p:nvSpPr>
          <p:cNvPr id="5" name="Title 1">
            <a:extLst>
              <a:ext uri="{FF2B5EF4-FFF2-40B4-BE49-F238E27FC236}">
                <a16:creationId xmlns:a16="http://schemas.microsoft.com/office/drawing/2014/main" id="{8E73B716-5AC1-4E6F-99C0-F195B0C5870F}"/>
              </a:ext>
            </a:extLst>
          </p:cNvPr>
          <p:cNvSpPr>
            <a:spLocks noGrp="1"/>
          </p:cNvSpPr>
          <p:nvPr userDrawn="1">
            <p:ph type="title" hasCustomPrompt="1"/>
          </p:nvPr>
        </p:nvSpPr>
        <p:spPr>
          <a:xfrm>
            <a:off x="429544" y="2663559"/>
            <a:ext cx="5120640" cy="1661993"/>
          </a:xfrm>
          <a:noFill/>
        </p:spPr>
        <p:txBody>
          <a:bodyPr lIns="0" tIns="0" rIns="0" bIns="182880" anchor="b" anchorCtr="0"/>
          <a:lstStyle>
            <a:lvl1pPr>
              <a:defRPr sz="4800" strike="noStrike" spc="-147" baseline="0">
                <a:gradFill>
                  <a:gsLst>
                    <a:gs pos="0">
                      <a:schemeClr val="accent1"/>
                    </a:gs>
                    <a:gs pos="100000">
                      <a:schemeClr val="accent1"/>
                    </a:gs>
                  </a:gsLst>
                  <a:lin ang="5400000" scaled="0"/>
                </a:gra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userDrawn="1">
            <p:ph type="body" sz="quarter" idx="12" hasCustomPrompt="1"/>
          </p:nvPr>
        </p:nvSpPr>
        <p:spPr>
          <a:xfrm>
            <a:off x="426425" y="4838791"/>
            <a:ext cx="5120640" cy="945435"/>
          </a:xfrm>
          <a:noFill/>
        </p:spPr>
        <p:txBody>
          <a:bodyPr lIns="0" tIns="0" rIns="0" bIns="0">
            <a:noAutofit/>
          </a:bodyPr>
          <a:lstStyle>
            <a:lvl1pPr marL="0" indent="0">
              <a:lnSpc>
                <a:spcPct val="100000"/>
              </a:lnSpc>
              <a:spcBef>
                <a:spcPts val="0"/>
              </a:spcBef>
              <a:buNone/>
              <a:defRPr sz="2200" spc="0" baseline="0">
                <a:gradFill>
                  <a:gsLst>
                    <a:gs pos="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24" name="Picture 23" descr="Graphical user interface&#10;&#10;Description automatically generated">
            <a:extLst>
              <a:ext uri="{FF2B5EF4-FFF2-40B4-BE49-F238E27FC236}">
                <a16:creationId xmlns:a16="http://schemas.microsoft.com/office/drawing/2014/main" id="{52C020A0-374F-4F1D-BDFA-852AF2DDD5C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0954" y="301747"/>
            <a:ext cx="2906335" cy="877365"/>
          </a:xfrm>
          <a:prstGeom prst="rect">
            <a:avLst/>
          </a:prstGeom>
        </p:spPr>
      </p:pic>
    </p:spTree>
    <p:extLst>
      <p:ext uri="{BB962C8B-B14F-4D97-AF65-F5344CB8AC3E}">
        <p14:creationId xmlns:p14="http://schemas.microsoft.com/office/powerpoint/2010/main" val="1470522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4" y="585789"/>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1"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67958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64">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4" y="585789"/>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1"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00511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64">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8" y="585789"/>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1"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0778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64">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4" y="585789"/>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1"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6047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64">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9"/>
          </a:xfrm>
          <a:noFill/>
        </p:spPr>
        <p:txBody>
          <a:bodyPr lIns="0" tIns="0" rIns="0" bIns="0" anchor="b" anchorCtr="0">
            <a:spAutoFit/>
          </a:bodyPr>
          <a:lstStyle>
            <a:lvl1pPr>
              <a:defRPr sz="3600" spc="-51"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spTree>
    <p:extLst>
      <p:ext uri="{BB962C8B-B14F-4D97-AF65-F5344CB8AC3E}">
        <p14:creationId xmlns:p14="http://schemas.microsoft.com/office/powerpoint/2010/main" val="1530374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1">
          <p15:clr>
            <a:srgbClr val="5ACBF0"/>
          </p15:clr>
        </p15:guide>
        <p15:guide id="2" orient="horz" pos="5916">
          <p15:clr>
            <a:srgbClr val="5ACBF0"/>
          </p15:clr>
        </p15:guide>
        <p15:guide id="3" pos="14535">
          <p15:clr>
            <a:srgbClr val="5ACBF0"/>
          </p15:clr>
        </p15:guide>
        <p15:guide id="4" orient="horz" pos="512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4" y="457201"/>
            <a:ext cx="5215637" cy="492443"/>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1"/>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9"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3" y="2603640"/>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030482686"/>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015">
          <p15:clr>
            <a:srgbClr val="5ACBF0"/>
          </p15:clr>
        </p15:guide>
        <p15:guide id="3" orient="horz" pos="2143">
          <p15:clr>
            <a:srgbClr val="5ACBF0"/>
          </p15:clr>
        </p15:guide>
        <p15:guide id="4" pos="8667">
          <p15:clr>
            <a:srgbClr val="5ACBF0"/>
          </p15:clr>
        </p15:guide>
        <p15:guide id="5" pos="9537">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1"/>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492443"/>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666189"/>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511029"/>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9"/>
            <a:ext cx="2533651"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504389"/>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666189"/>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511029"/>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9"/>
            <a:ext cx="2533651"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504389"/>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8" y="457200"/>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58137114"/>
      </p:ext>
    </p:extLst>
  </p:cSld>
  <p:clrMapOvr>
    <a:masterClrMapping/>
  </p:clrMapOvr>
  <p:transition>
    <p:fade/>
  </p:transition>
  <p:extLst>
    <p:ext uri="{DCECCB84-F9BA-43D5-87BE-67443E8EF086}">
      <p15:sldGuideLst xmlns:p15="http://schemas.microsoft.com/office/powerpoint/2012/main">
        <p15:guide id="4" orient="horz" pos="2148">
          <p15:clr>
            <a:srgbClr val="5ACBF0"/>
          </p15:clr>
        </p15:guide>
        <p15:guide id="5" orient="horz" pos="683">
          <p15:clr>
            <a:srgbClr val="5ACBF0"/>
          </p15:clr>
        </p15:guide>
        <p15:guide id="6" pos="4652">
          <p15:clr>
            <a:srgbClr val="5ACBF0"/>
          </p15:clr>
        </p15:guide>
        <p15:guide id="7" pos="5097">
          <p15:clr>
            <a:srgbClr val="5ACBF0"/>
          </p15:clr>
        </p15:guide>
        <p15:guide id="8" pos="8880">
          <p15:clr>
            <a:srgbClr val="5ACBF0"/>
          </p15:clr>
        </p15:guide>
        <p15:guide id="9" pos="9324">
          <p15:clr>
            <a:srgbClr val="5ACBF0"/>
          </p15:clr>
        </p15:guide>
        <p15:guide id="10" pos="13108">
          <p15:clr>
            <a:srgbClr val="5ACBF0"/>
          </p15:clr>
        </p15:guide>
        <p15:guide id="11" pos="13548">
          <p15:clr>
            <a:srgbClr val="5ACBF0"/>
          </p15:clr>
        </p15:guide>
        <p15:guide id="12" orient="horz" pos="34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0">
                      <a:schemeClr val="tx1"/>
                    </a:gs>
                    <a:gs pos="100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9" cy="1740028"/>
          </a:xfrm>
        </p:spPr>
        <p:txBody>
          <a:bodyPr/>
          <a:lstStyle>
            <a:lvl1pPr>
              <a:defRPr>
                <a:gradFill>
                  <a:gsLst>
                    <a:gs pos="0">
                      <a:schemeClr val="tx1"/>
                    </a:gs>
                    <a:gs pos="100000">
                      <a:schemeClr val="tx1"/>
                    </a:gs>
                  </a:gsLst>
                  <a:lin ang="5400000" scaled="1"/>
                </a:gradFill>
              </a:defRPr>
            </a:lvl1pPr>
            <a:lvl2pPr>
              <a:defRPr>
                <a:gradFill>
                  <a:gsLst>
                    <a:gs pos="0">
                      <a:schemeClr val="tx1"/>
                    </a:gs>
                    <a:gs pos="100000">
                      <a:schemeClr val="tx1"/>
                    </a:gs>
                  </a:gsLst>
                  <a:lin ang="5400000" scaled="1"/>
                </a:gradFill>
              </a:defRPr>
            </a:lvl2pPr>
            <a:lvl3pPr>
              <a:defRPr>
                <a:gradFill>
                  <a:gsLst>
                    <a:gs pos="0">
                      <a:schemeClr val="tx1"/>
                    </a:gs>
                    <a:gs pos="100000">
                      <a:schemeClr val="tx1"/>
                    </a:gs>
                  </a:gsLst>
                  <a:lin ang="5400000" scaled="1"/>
                </a:gradFill>
              </a:defRPr>
            </a:lvl3pPr>
            <a:lvl4pPr>
              <a:defRPr>
                <a:gradFill>
                  <a:gsLst>
                    <a:gs pos="0">
                      <a:schemeClr val="tx1"/>
                    </a:gs>
                    <a:gs pos="100000">
                      <a:schemeClr val="tx1"/>
                    </a:gs>
                  </a:gsLst>
                  <a:lin ang="5400000" scaled="1"/>
                </a:gradFill>
              </a:defRPr>
            </a:lvl4pPr>
            <a:lvl5pPr>
              <a:defRPr>
                <a:gradFill>
                  <a:gsLst>
                    <a:gs pos="0">
                      <a:schemeClr val="tx1"/>
                    </a:gs>
                    <a:gs pos="100000">
                      <a:schemeClr val="tx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811415264"/>
      </p:ext>
    </p:extLst>
  </p:cSld>
  <p:clrMapOvr>
    <a:masterClrMapping/>
  </p:clrMapOvr>
  <p:transition>
    <p:fade/>
  </p:transition>
  <p:extLst>
    <p:ext uri="{DCECCB84-F9BA-43D5-87BE-67443E8EF086}">
      <p15:sldGuideLst xmlns:p15="http://schemas.microsoft.com/office/powerpoint/2012/main">
        <p15:guide id="2" orient="horz" pos="3015">
          <p15:clr>
            <a:srgbClr val="5ACBF0"/>
          </p15:clr>
        </p15:guide>
        <p15:guide id="3" orient="horz" pos="683">
          <p15:clr>
            <a:srgbClr val="5ACBF0"/>
          </p15:clr>
        </p15:guide>
        <p15:guide id="5" orient="horz" pos="214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1" y="1434371"/>
            <a:ext cx="11018520" cy="1740028"/>
          </a:xfrm>
        </p:spPr>
        <p:txBody>
          <a:bodyPr wrap="square">
            <a:spAutoFit/>
          </a:bodyPr>
          <a:lstStyle>
            <a:lvl1pPr marL="0" indent="0">
              <a:buNone/>
              <a:defRPr/>
            </a:lvl1pPr>
            <a:lvl2pPr marL="228594" indent="0">
              <a:buNone/>
              <a:defRPr/>
            </a:lvl2pPr>
            <a:lvl3pPr marL="457189" indent="0">
              <a:buNone/>
              <a:defRPr/>
            </a:lvl3pPr>
            <a:lvl4pPr marL="685783" indent="0">
              <a:buNone/>
              <a:defRPr/>
            </a:lvl4pPr>
            <a:lvl5pPr marL="91437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668333"/>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2145">
          <p15:clr>
            <a:srgbClr val="5ACBF0"/>
          </p15:clr>
        </p15:guide>
        <p15:guide id="4" orient="horz" pos="3015">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740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9" y="1435100"/>
            <a:ext cx="5219700" cy="1740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71053488"/>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024">
          <p15:clr>
            <a:srgbClr val="5ACBF0"/>
          </p15:clr>
        </p15:guide>
        <p15:guide id="3" orient="horz" pos="2143">
          <p15:clr>
            <a:srgbClr val="5ACBF0"/>
          </p15:clr>
        </p15:guide>
        <p15:guide id="4" pos="8676">
          <p15:clr>
            <a:srgbClr val="5ACBF0"/>
          </p15:clr>
        </p15:guide>
        <p15:guide id="5" pos="9537">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556362"/>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015">
          <p15:clr>
            <a:srgbClr val="5ACBF0"/>
          </p15:clr>
        </p15:guide>
        <p15:guide id="3" orient="horz" pos="2143">
          <p15:clr>
            <a:srgbClr val="5ACBF0"/>
          </p15:clr>
        </p15:guide>
        <p15:guide id="4" pos="8667">
          <p15:clr>
            <a:srgbClr val="5ACBF0"/>
          </p15:clr>
        </p15:guide>
        <p15:guide id="5" pos="9537">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1"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1" y="2084388"/>
            <a:ext cx="5219700" cy="1698927"/>
          </a:xfrm>
        </p:spPr>
        <p:txBody>
          <a:bodyPr>
            <a:spAutoFit/>
          </a:bodyPr>
          <a:lstStyle>
            <a:lvl1pPr marL="171446" indent="-171446">
              <a:defRPr lang="en-US" sz="2400" dirty="0"/>
            </a:lvl1pPr>
            <a:lvl2pPr marL="342891" indent="-171446">
              <a:defRPr lang="en-US" dirty="0"/>
            </a:lvl2pPr>
            <a:lvl3pPr marL="514338" indent="-171446">
              <a:defRPr lang="en-US" dirty="0"/>
            </a:lvl3pPr>
            <a:lvl4pPr marL="666734" indent="-152396">
              <a:defRPr lang="en-US" dirty="0"/>
            </a:lvl4pPr>
            <a:lvl5pPr marL="793731" indent="-1206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88"/>
            <a:ext cx="5219700" cy="1698927"/>
          </a:xfrm>
        </p:spPr>
        <p:txBody>
          <a:bodyPr>
            <a:spAutoFit/>
          </a:bodyPr>
          <a:lstStyle>
            <a:lvl1pPr marL="171446" indent="-171446">
              <a:defRPr lang="en-US" sz="2400" dirty="0"/>
            </a:lvl1pPr>
            <a:lvl2pPr marL="342891" indent="-171446">
              <a:defRPr lang="en-US" dirty="0"/>
            </a:lvl2pPr>
            <a:lvl3pPr marL="514338" indent="-171446">
              <a:defRPr lang="en-US" dirty="0"/>
            </a:lvl3pPr>
            <a:lvl4pPr marL="685783" indent="-136522">
              <a:defRPr lang="en-US" dirty="0"/>
            </a:lvl4pPr>
            <a:lvl5pPr marL="793731" indent="-1206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851938"/>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108">
          <p15:clr>
            <a:srgbClr val="5ACBF0"/>
          </p15:clr>
        </p15:guide>
        <p15:guide id="4" pos="8667">
          <p15:clr>
            <a:srgbClr val="5ACBF0"/>
          </p15:clr>
        </p15:guide>
        <p15:guide id="5" pos="9537">
          <p15:clr>
            <a:srgbClr val="5ACBF0"/>
          </p15:clr>
        </p15:guide>
        <p15:guide id="7" orient="horz" pos="214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1"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7" cy="169892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169892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450324"/>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108">
          <p15:clr>
            <a:srgbClr val="5ACBF0"/>
          </p15:clr>
        </p15:guide>
        <p15:guide id="4" pos="8667">
          <p15:clr>
            <a:srgbClr val="5ACBF0"/>
          </p15:clr>
        </p15:guide>
        <p15:guide id="5" pos="9537">
          <p15:clr>
            <a:srgbClr val="5ACBF0"/>
          </p15:clr>
        </p15:guide>
        <p15:guide id="7" orient="horz" pos="214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492443"/>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883657"/>
          </a:xfrm>
        </p:spPr>
        <p:txBody>
          <a:bodyPr wrap="square">
            <a:spAutoFit/>
          </a:bodyPr>
          <a:lstStyle>
            <a:lvl1pPr marL="176209" indent="-176209">
              <a:defRPr lang="en-US" sz="2000" dirty="0"/>
            </a:lvl1pPr>
            <a:lvl2pPr marL="322255" indent="-150810">
              <a:defRPr lang="en-US" sz="1800" dirty="0"/>
            </a:lvl2pPr>
            <a:lvl3pPr marL="466714" indent="-138110">
              <a:defRPr lang="en-US" dirty="0"/>
            </a:lvl3pPr>
            <a:lvl4pPr marL="595298" indent="-128585">
              <a:defRPr lang="en-US" dirty="0"/>
            </a:lvl4pPr>
            <a:lvl5pPr marL="731820" indent="-1222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883657"/>
          </a:xfrm>
        </p:spPr>
        <p:txBody>
          <a:bodyPr wrap="square">
            <a:spAutoFit/>
          </a:bodyPr>
          <a:lstStyle>
            <a:lvl1pPr marL="176209" indent="-176209">
              <a:defRPr lang="en-US" sz="2000" dirty="0"/>
            </a:lvl1pPr>
            <a:lvl2pPr marL="398453" indent="-169858">
              <a:defRPr lang="en-US" sz="1800" dirty="0"/>
            </a:lvl2pPr>
            <a:lvl3pPr marL="555611" indent="-157159">
              <a:defRPr lang="en-US" dirty="0"/>
            </a:lvl3pPr>
            <a:lvl4pPr marL="685783" indent="-136522">
              <a:defRPr lang="en-US" dirty="0"/>
            </a:lvl4pPr>
            <a:lvl5pPr marL="800080" indent="-11112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883657"/>
          </a:xfrm>
        </p:spPr>
        <p:txBody>
          <a:bodyPr wrap="square">
            <a:spAutoFit/>
          </a:bodyPr>
          <a:lstStyle>
            <a:lvl1pPr marL="176209" indent="-176209">
              <a:defRPr lang="en-US" sz="2000" dirty="0"/>
            </a:lvl1pPr>
            <a:lvl2pPr marL="398453" indent="-169858">
              <a:defRPr lang="en-US" sz="1800" dirty="0"/>
            </a:lvl2pPr>
            <a:lvl3pPr marL="555611" indent="-157159">
              <a:defRPr lang="en-US" dirty="0"/>
            </a:lvl3pPr>
            <a:lvl4pPr marL="685783" indent="-136522">
              <a:defRPr lang="en-US" dirty="0"/>
            </a:lvl4pPr>
            <a:lvl5pPr marL="800080" indent="-11112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12552"/>
      </p:ext>
    </p:extLst>
  </p:cSld>
  <p:clrMapOvr>
    <a:masterClrMapping/>
  </p:clrMapOvr>
  <p:transition>
    <p:fade/>
  </p:transition>
  <p:extLst>
    <p:ext uri="{DCECCB84-F9BA-43D5-87BE-67443E8EF086}">
      <p15:sldGuideLst xmlns:p15="http://schemas.microsoft.com/office/powerpoint/2012/main">
        <p15:guide id="3" orient="horz" pos="3569">
          <p15:clr>
            <a:srgbClr val="5ACBF0"/>
          </p15:clr>
        </p15:guide>
        <p15:guide id="4" orient="horz" pos="2148">
          <p15:clr>
            <a:srgbClr val="5ACBF0"/>
          </p15:clr>
        </p15:guide>
        <p15:guide id="5" orient="horz" pos="683">
          <p15:clr>
            <a:srgbClr val="5ACBF0"/>
          </p15:clr>
        </p15:guide>
        <p15:guide id="6" pos="5760">
          <p15:clr>
            <a:srgbClr val="5ACBF0"/>
          </p15:clr>
        </p15:guide>
        <p15:guide id="7" pos="6663">
          <p15:clr>
            <a:srgbClr val="5ACBF0"/>
          </p15:clr>
        </p15:guide>
        <p15:guide id="8" pos="11547">
          <p15:clr>
            <a:srgbClr val="5ACBF0"/>
          </p15:clr>
        </p15:guide>
        <p15:guide id="9" pos="12447">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492443"/>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7"/>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1"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7"/>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1"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7"/>
            <a:ext cx="2532063" cy="1785169"/>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622550"/>
      </p:ext>
    </p:extLst>
  </p:cSld>
  <p:clrMapOvr>
    <a:masterClrMapping/>
  </p:clrMapOvr>
  <p:transition>
    <p:fade/>
  </p:transition>
  <p:extLst>
    <p:ext uri="{DCECCB84-F9BA-43D5-87BE-67443E8EF086}">
      <p15:sldGuideLst xmlns:p15="http://schemas.microsoft.com/office/powerpoint/2012/main">
        <p15:guide id="4" orient="horz" pos="2148">
          <p15:clr>
            <a:srgbClr val="5ACBF0"/>
          </p15:clr>
        </p15:guide>
        <p15:guide id="5" orient="horz" pos="683">
          <p15:clr>
            <a:srgbClr val="5ACBF0"/>
          </p15:clr>
        </p15:guide>
        <p15:guide id="6" pos="4652">
          <p15:clr>
            <a:srgbClr val="5ACBF0"/>
          </p15:clr>
        </p15:guide>
        <p15:guide id="7" pos="5097">
          <p15:clr>
            <a:srgbClr val="5ACBF0"/>
          </p15:clr>
        </p15:guide>
        <p15:guide id="8" pos="8880">
          <p15:clr>
            <a:srgbClr val="5ACBF0"/>
          </p15:clr>
        </p15:guide>
        <p15:guide id="9" pos="9324">
          <p15:clr>
            <a:srgbClr val="5ACBF0"/>
          </p15:clr>
        </p15:guide>
        <p15:guide id="10" pos="13108">
          <p15:clr>
            <a:srgbClr val="5ACBF0"/>
          </p15:clr>
        </p15:guide>
        <p15:guide id="11" pos="13548">
          <p15:clr>
            <a:srgbClr val="5ACBF0"/>
          </p15:clr>
        </p15:guide>
        <p15:guide id="12" orient="horz" pos="340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492443"/>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5"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5" y="228311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915320"/>
      </p:ext>
    </p:extLst>
  </p:cSld>
  <p:clrMapOvr>
    <a:masterClrMapping/>
  </p:clrMapOvr>
  <p:transition>
    <p:fade/>
  </p:transition>
  <p:extLst>
    <p:ext uri="{DCECCB84-F9BA-43D5-87BE-67443E8EF086}">
      <p15:sldGuideLst xmlns:p15="http://schemas.microsoft.com/office/powerpoint/2012/main">
        <p15:guide id="4" orient="horz" pos="2148">
          <p15:clr>
            <a:srgbClr val="5ACBF0"/>
          </p15:clr>
        </p15:guide>
        <p15:guide id="5" orient="horz" pos="683">
          <p15:clr>
            <a:srgbClr val="5ACBF0"/>
          </p15:clr>
        </p15:guide>
        <p15:guide id="6" pos="3817">
          <p15:clr>
            <a:srgbClr val="5ACBF0"/>
          </p15:clr>
        </p15:guide>
        <p15:guide id="7" pos="4255">
          <p15:clr>
            <a:srgbClr val="5ACBF0"/>
          </p15:clr>
        </p15:guide>
        <p15:guide id="8" pos="7195">
          <p15:clr>
            <a:srgbClr val="5ACBF0"/>
          </p15:clr>
        </p15:guide>
        <p15:guide id="9" pos="7636">
          <p15:clr>
            <a:srgbClr val="5ACBF0"/>
          </p15:clr>
        </p15:guide>
        <p15:guide id="10" pos="10575">
          <p15:clr>
            <a:srgbClr val="5ACBF0"/>
          </p15:clr>
        </p15:guide>
        <p15:guide id="11" pos="13961">
          <p15:clr>
            <a:srgbClr val="5ACBF0"/>
          </p15:clr>
        </p15:guide>
        <p15:guide id="12" orient="horz" pos="3404">
          <p15:clr>
            <a:srgbClr val="5ACBF0"/>
          </p15:clr>
        </p15:guide>
        <p15:guide id="13" pos="11013">
          <p15:clr>
            <a:srgbClr val="5ACBF0"/>
          </p15:clr>
        </p15:guide>
        <p15:guide id="14" pos="14393">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4212133-757C-4FC0-A002-589C5CF24A8E}"/>
              </a:ext>
            </a:extLst>
          </p:cNvPr>
          <p:cNvSpPr>
            <a:spLocks noGrp="1"/>
          </p:cNvSpPr>
          <p:nvPr>
            <p:ph type="body" sz="quarter" idx="10"/>
          </p:nvPr>
        </p:nvSpPr>
        <p:spPr>
          <a:xfrm>
            <a:off x="585787" y="1065828"/>
            <a:ext cx="11020426" cy="307777"/>
          </a:xfrm>
        </p:spPr>
        <p:txBody>
          <a:bodyPr/>
          <a:lstStyle>
            <a:lvl1pPr marL="0" indent="0">
              <a:buNone/>
              <a:defRPr sz="2000">
                <a:gradFill>
                  <a:gsLst>
                    <a:gs pos="0">
                      <a:schemeClr val="accent1"/>
                    </a:gs>
                    <a:gs pos="100000">
                      <a:schemeClr val="accent1"/>
                    </a:gs>
                  </a:gsLst>
                  <a:lin ang="54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2206030788"/>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9559792"/>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936558"/>
            <a:ext cx="4127692" cy="98488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68067476"/>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30" orient="horz" pos="683">
          <p15:clr>
            <a:srgbClr val="5ACBF0"/>
          </p15:clr>
        </p15:guide>
        <p15:guide id="32" orient="horz" pos="5120">
          <p15:clr>
            <a:srgbClr val="5ACBF0"/>
          </p15:clr>
        </p15:guide>
        <p15:guide id="33" pos="7055">
          <p15:clr>
            <a:srgbClr val="5ACBF0"/>
          </p15:clr>
        </p15:guide>
        <p15:guide id="34" pos="790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14924933"/>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45">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guide id="31" pos="910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139314"/>
            <a:ext cx="4158363" cy="98488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0"/>
            <a:ext cx="4162425" cy="338555"/>
          </a:xfrm>
        </p:spPr>
        <p:txBody>
          <a:bodyPr/>
          <a:lstStyle>
            <a:lvl1pPr marL="0" indent="0">
              <a:buNone/>
              <a:defRPr sz="2200">
                <a:latin typeface="+mn-lt"/>
              </a:defRPr>
            </a:lvl1pPr>
            <a:lvl2pPr marL="228594" indent="0">
              <a:buNone/>
              <a:defRPr/>
            </a:lvl2pPr>
            <a:lvl3pPr marL="457189" indent="0">
              <a:buNone/>
              <a:defRPr/>
            </a:lvl3pPr>
            <a:lvl4pPr marL="661971" indent="0">
              <a:buNone/>
              <a:defRPr/>
            </a:lvl4pPr>
            <a:lvl5pPr marL="85564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115134387"/>
      </p:ext>
    </p:extLst>
  </p:cSld>
  <p:clrMapOvr>
    <a:masterClrMapping/>
  </p:clrMapOvr>
  <p:transition>
    <p:fade/>
  </p:transition>
  <p:extLst>
    <p:ext uri="{DCECCB84-F9BA-43D5-87BE-67443E8EF086}">
      <p15:sldGuideLst xmlns:p15="http://schemas.microsoft.com/office/powerpoint/2012/main">
        <p15:guide id="2" pos="7964">
          <p15:clr>
            <a:srgbClr val="5ACBF0"/>
          </p15:clr>
        </p15:guide>
        <p15:guide id="7" orient="horz" pos="4665">
          <p15:clr>
            <a:srgbClr val="5ACBF0"/>
          </p15:clr>
        </p15:guide>
        <p15:guide id="8" orient="horz" pos="5276">
          <p15:clr>
            <a:srgbClr val="5ACBF0"/>
          </p15:clr>
        </p15:guide>
        <p15:guide id="10" pos="8839">
          <p15:clr>
            <a:srgbClr val="C35EA4"/>
          </p15:clr>
        </p15:guide>
        <p15:guide id="11" pos="7095">
          <p15:clr>
            <a:srgbClr val="5ACBF0"/>
          </p15:clr>
        </p15:guide>
        <p15:guide id="12" pos="8399">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934970"/>
            <a:ext cx="4159951" cy="98488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936397220"/>
      </p:ext>
    </p:extLst>
  </p:cSld>
  <p:clrMapOvr>
    <a:masterClrMapping/>
  </p:clrMapOvr>
  <p:transition>
    <p:fade/>
  </p:transition>
  <p:extLst>
    <p:ext uri="{DCECCB84-F9BA-43D5-87BE-67443E8EF086}">
      <p15:sldGuideLst xmlns:p15="http://schemas.microsoft.com/office/powerpoint/2012/main">
        <p15:guide id="2" pos="7964">
          <p15:clr>
            <a:srgbClr val="5ACBF0"/>
          </p15:clr>
        </p15:guide>
        <p15:guide id="5" orient="horz" pos="5120">
          <p15:clr>
            <a:srgbClr val="5ACBF0"/>
          </p15:clr>
        </p15:guide>
        <p15:guide id="6" pos="7089">
          <p15:clr>
            <a:srgbClr val="5ACBF0"/>
          </p15:clr>
        </p15:guide>
        <p15:guide id="7" pos="8837">
          <p15:clr>
            <a:srgbClr val="C35EA4"/>
          </p15:clr>
        </p15:guide>
        <p15:guide id="8" pos="8400">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775"/>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190107378"/>
      </p:ext>
    </p:extLst>
  </p:cSld>
  <p:clrMapOvr>
    <a:masterClrMapping/>
  </p:clrMapOvr>
  <p:transition>
    <p:fade/>
  </p:transition>
  <p:extLst>
    <p:ext uri="{DCECCB84-F9BA-43D5-87BE-67443E8EF086}">
      <p15:sldGuideLst xmlns:p15="http://schemas.microsoft.com/office/powerpoint/2012/main">
        <p15:guide id="2" pos="7964">
          <p15:clr>
            <a:srgbClr val="5ACBF0"/>
          </p15:clr>
        </p15:guide>
        <p15:guide id="3" orient="horz" pos="4449">
          <p15:clr>
            <a:srgbClr val="5ACBF0"/>
          </p15:clr>
        </p15:guide>
        <p15:guide id="4" pos="8844">
          <p15:clr>
            <a:srgbClr val="C35EA4"/>
          </p15:clr>
        </p15:guide>
        <p15:guide id="5" pos="7095">
          <p15:clr>
            <a:srgbClr val="5ACBF0"/>
          </p15:clr>
        </p15:guide>
        <p15:guide id="6" pos="8407">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720511498"/>
      </p:ext>
    </p:extLst>
  </p:cSld>
  <p:clrMapOvr>
    <a:masterClrMapping/>
  </p:clrMapOvr>
  <p:transition>
    <p:fade/>
  </p:transition>
  <p:extLst>
    <p:ext uri="{DCECCB84-F9BA-43D5-87BE-67443E8EF086}">
      <p15:sldGuideLst xmlns:p15="http://schemas.microsoft.com/office/powerpoint/2012/main">
        <p15:guide id="1" orient="horz" pos="5461">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672454077"/>
      </p:ext>
    </p:extLst>
  </p:cSld>
  <p:clrMapOvr>
    <a:masterClrMapping/>
  </p:clrMapOvr>
  <p:transition>
    <p:fade/>
  </p:transition>
  <p:extLst>
    <p:ext uri="{DCECCB84-F9BA-43D5-87BE-67443E8EF086}">
      <p15:sldGuideLst xmlns:p15="http://schemas.microsoft.com/office/powerpoint/2012/main">
        <p15:guide id="7" pos="8476">
          <p15:clr>
            <a:srgbClr val="5ACBF0"/>
          </p15:clr>
        </p15:guide>
        <p15:guide id="8" orient="horz" pos="512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598175239"/>
      </p:ext>
    </p:extLst>
  </p:cSld>
  <p:clrMapOvr>
    <a:masterClrMapping/>
  </p:clrMapOvr>
  <p:transition>
    <p:fade/>
  </p:transition>
  <p:extLst>
    <p:ext uri="{DCECCB84-F9BA-43D5-87BE-67443E8EF086}">
      <p15:sldGuideLst xmlns:p15="http://schemas.microsoft.com/office/powerpoint/2012/main">
        <p15:guide id="7" pos="9729">
          <p15:clr>
            <a:srgbClr val="5ACBF0"/>
          </p15:clr>
        </p15:guide>
        <p15:guide id="8" orient="horz" pos="512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66905"/>
            <a:ext cx="11018520" cy="492443"/>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94" lvl="0" indent="-22859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362767485"/>
      </p:ext>
    </p:extLst>
  </p:cSld>
  <p:clrMapOvr>
    <a:masterClrMapping/>
  </p:clrMapOvr>
  <p:transition>
    <p:fade/>
  </p:transition>
  <p:extLst>
    <p:ext uri="{DCECCB84-F9BA-43D5-87BE-67443E8EF086}">
      <p15:sldGuideLst xmlns:p15="http://schemas.microsoft.com/office/powerpoint/2012/main">
        <p15:guide id="5" orient="horz" pos="6827">
          <p15:clr>
            <a:srgbClr val="5ACBF0"/>
          </p15:clr>
        </p15:guide>
        <p15:guide id="6" orient="horz" pos="8533">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97064"/>
            <a:ext cx="11018520" cy="492443"/>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94" lvl="0" indent="-22859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788801464"/>
      </p:ext>
    </p:extLst>
  </p:cSld>
  <p:clrMapOvr>
    <a:masterClrMapping/>
  </p:clrMapOvr>
  <p:transition>
    <p:fade/>
  </p:transition>
  <p:extLst>
    <p:ext uri="{DCECCB84-F9BA-43D5-87BE-67443E8EF086}">
      <p15:sldGuideLst xmlns:p15="http://schemas.microsoft.com/office/powerpoint/2012/main">
        <p15:guide id="5" orient="horz" pos="3413">
          <p15:clr>
            <a:srgbClr val="5ACBF0"/>
          </p15:clr>
        </p15:guide>
        <p15:guide id="6" orient="horz" pos="1707">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94" lvl="0" indent="-228594"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1"/>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94" lvl="0" indent="-228594"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57978303"/>
      </p:ext>
    </p:extLst>
  </p:cSld>
  <p:clrMapOvr>
    <a:masterClrMapping/>
  </p:clrMapOvr>
  <p:transition>
    <p:fade/>
  </p:transition>
  <p:extLst>
    <p:ext uri="{DCECCB84-F9BA-43D5-87BE-67443E8EF086}">
      <p15:sldGuideLst xmlns:p15="http://schemas.microsoft.com/office/powerpoint/2012/main">
        <p15:guide id="3" orient="horz" pos="8496">
          <p15:clr>
            <a:srgbClr val="5ACBF0"/>
          </p15:clr>
        </p15:guide>
        <p15:guide id="4" orient="horz" pos="3024">
          <p15:clr>
            <a:srgbClr val="5ACBF0"/>
          </p15:clr>
        </p15:guide>
        <p15:guide id="5" orient="horz" pos="683">
          <p15:clr>
            <a:srgbClr val="5ACBF0"/>
          </p15:clr>
        </p15:guide>
        <p15:guide id="6" pos="8887">
          <p15:clr>
            <a:srgbClr val="5ACBF0"/>
          </p15:clr>
        </p15:guide>
        <p15:guide id="7" pos="9317">
          <p15:clr>
            <a:srgbClr val="5ACBF0"/>
          </p15:clr>
        </p15:guide>
        <p15:guide id="8" orient="horz" pos="8212">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1"/>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1"/>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597154422"/>
      </p:ext>
    </p:extLst>
  </p:cSld>
  <p:clrMapOvr>
    <a:masterClrMapping/>
  </p:clrMapOvr>
  <p:transition>
    <p:fade/>
  </p:transition>
  <p:extLst>
    <p:ext uri="{DCECCB84-F9BA-43D5-87BE-67443E8EF086}">
      <p15:sldGuideLst xmlns:p15="http://schemas.microsoft.com/office/powerpoint/2012/main">
        <p15:guide id="3" orient="horz" pos="8496">
          <p15:clr>
            <a:srgbClr val="5ACBF0"/>
          </p15:clr>
        </p15:guide>
        <p15:guide id="4" orient="horz" pos="3024">
          <p15:clr>
            <a:srgbClr val="5ACBF0"/>
          </p15:clr>
        </p15:guide>
        <p15:guide id="5" orient="horz" pos="683">
          <p15:clr>
            <a:srgbClr val="5ACBF0"/>
          </p15:clr>
        </p15:guide>
        <p15:guide id="6" pos="6060">
          <p15:clr>
            <a:srgbClr val="5ACBF0"/>
          </p15:clr>
        </p15:guide>
        <p15:guide id="7" pos="6505">
          <p15:clr>
            <a:srgbClr val="5ACBF0"/>
          </p15:clr>
        </p15:guide>
        <p15:guide id="8" pos="11700">
          <p15:clr>
            <a:srgbClr val="5ACBF0"/>
          </p15:clr>
        </p15:guide>
        <p15:guide id="9" pos="12144">
          <p15:clr>
            <a:srgbClr val="5ACBF0"/>
          </p15:clr>
        </p15:guide>
        <p15:guide id="10" orient="horz" pos="8213">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1"/>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952909435"/>
      </p:ext>
    </p:extLst>
  </p:cSld>
  <p:clrMapOvr>
    <a:masterClrMapping/>
  </p:clrMapOvr>
  <p:transition>
    <p:fade/>
  </p:transition>
  <p:extLst>
    <p:ext uri="{DCECCB84-F9BA-43D5-87BE-67443E8EF086}">
      <p15:sldGuideLst xmlns:p15="http://schemas.microsoft.com/office/powerpoint/2012/main">
        <p15:guide id="3" orient="horz" pos="7095">
          <p15:clr>
            <a:srgbClr val="5ACBF0"/>
          </p15:clr>
        </p15:guide>
        <p15:guide id="4" orient="horz" pos="3024">
          <p15:clr>
            <a:srgbClr val="5ACBF0"/>
          </p15:clr>
        </p15:guide>
        <p15:guide id="5" orient="horz" pos="683">
          <p15:clr>
            <a:srgbClr val="5ACBF0"/>
          </p15:clr>
        </p15:guide>
        <p15:guide id="6" pos="4652">
          <p15:clr>
            <a:srgbClr val="5ACBF0"/>
          </p15:clr>
        </p15:guide>
        <p15:guide id="7" pos="5097">
          <p15:clr>
            <a:srgbClr val="5ACBF0"/>
          </p15:clr>
        </p15:guide>
        <p15:guide id="8" pos="8880">
          <p15:clr>
            <a:srgbClr val="5ACBF0"/>
          </p15:clr>
        </p15:guide>
        <p15:guide id="9" pos="9324">
          <p15:clr>
            <a:srgbClr val="5ACBF0"/>
          </p15:clr>
        </p15:guide>
        <p15:guide id="10" pos="13108">
          <p15:clr>
            <a:srgbClr val="5ACBF0"/>
          </p15:clr>
        </p15:guide>
        <p15:guide id="11" pos="13548">
          <p15:clr>
            <a:srgbClr val="5ACBF0"/>
          </p15:clr>
        </p15:guide>
        <p15:guide id="12" orient="horz" pos="680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51"/>
            <a:ext cx="11018520" cy="492443"/>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98092399"/>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3413">
          <p15:clr>
            <a:srgbClr val="5ACBF0"/>
          </p15:clr>
        </p15:guide>
        <p15:guide id="4" orient="horz" pos="7607">
          <p15:clr>
            <a:srgbClr val="5ACBF0"/>
          </p15:clr>
        </p15:guide>
        <p15:guide id="5" pos="9068">
          <p15:clr>
            <a:srgbClr val="5ACBF0"/>
          </p15:clr>
        </p15:guide>
        <p15:guide id="6" pos="9147">
          <p15:clr>
            <a:srgbClr val="5ACBF0"/>
          </p15:clr>
        </p15:guide>
        <p15:guide id="11" pos="4528">
          <p15:clr>
            <a:srgbClr val="5ACBF0"/>
          </p15:clr>
        </p15:guide>
        <p15:guide id="12" pos="13676">
          <p15:clr>
            <a:srgbClr val="5ACBF0"/>
          </p15:clr>
        </p15:guide>
        <p15:guide id="13" orient="horz" pos="7964">
          <p15:clr>
            <a:srgbClr val="5ACBF0"/>
          </p15:clr>
        </p15:guide>
        <p15:guide id="14" orient="horz">
          <p15:clr>
            <a:srgbClr val="5ACBF0"/>
          </p15:clr>
        </p15:guide>
        <p15:guide id="15" pos="8180">
          <p15:clr>
            <a:srgbClr val="5ACBF0"/>
          </p15:clr>
        </p15:guide>
        <p15:guide id="16" pos="1002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49"/>
            <a:ext cx="11018520" cy="492443"/>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1"/>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568256351"/>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3413">
          <p15:clr>
            <a:srgbClr val="5ACBF0"/>
          </p15:clr>
        </p15:guide>
        <p15:guide id="3" orient="horz" pos="6827">
          <p15:clr>
            <a:srgbClr val="5ACBF0"/>
          </p15:clr>
        </p15:guide>
        <p15:guide id="4" orient="horz" pos="7168">
          <p15:clr>
            <a:srgbClr val="5ACBF0"/>
          </p15:clr>
        </p15:guide>
        <p15:guide id="5" pos="6007">
          <p15:clr>
            <a:srgbClr val="5ACBF0"/>
          </p15:clr>
        </p15:guide>
        <p15:guide id="6" pos="6100">
          <p15:clr>
            <a:srgbClr val="5ACBF0"/>
          </p15:clr>
        </p15:guide>
        <p15:guide id="8" pos="12111">
          <p15:clr>
            <a:srgbClr val="5ACBF0"/>
          </p15:clr>
        </p15:guide>
        <p15:guide id="9" pos="12196">
          <p15:clr>
            <a:srgbClr val="5ACBF0"/>
          </p15:clr>
        </p15:guide>
        <p15:guide id="11" pos="3001">
          <p15:clr>
            <a:srgbClr val="5ACBF0"/>
          </p15:clr>
        </p15:guide>
        <p15:guide id="12" pos="9103">
          <p15:clr>
            <a:srgbClr val="5ACBF0"/>
          </p15:clr>
        </p15:guide>
        <p15:guide id="13" pos="15204">
          <p15:clr>
            <a:srgbClr val="5ACBF0"/>
          </p15:clr>
        </p15:guide>
        <p15:guide id="14" orient="horz" pos="2545">
          <p15:clr>
            <a:srgbClr val="5ACBF0"/>
          </p15:clr>
        </p15:guide>
        <p15:guide id="15" pos="5140">
          <p15:clr>
            <a:srgbClr val="5ACBF0"/>
          </p15:clr>
        </p15:guide>
        <p15:guide id="16" pos="6977">
          <p15:clr>
            <a:srgbClr val="5ACBF0"/>
          </p15:clr>
        </p15:guide>
        <p15:guide id="17" pos="11231">
          <p15:clr>
            <a:srgbClr val="5ACBF0"/>
          </p15:clr>
        </p15:guide>
        <p15:guide id="18" pos="13071">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51"/>
            <a:ext cx="11018520" cy="492443"/>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565817281"/>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3413">
          <p15:clr>
            <a:srgbClr val="5ACBF0"/>
          </p15:clr>
        </p15:guide>
        <p15:guide id="3" orient="horz" pos="6827">
          <p15:clr>
            <a:srgbClr val="5ACBF0"/>
          </p15:clr>
        </p15:guide>
        <p15:guide id="4" orient="horz" pos="7168">
          <p15:clr>
            <a:srgbClr val="5ACBF0"/>
          </p15:clr>
        </p15:guide>
        <p15:guide id="5" pos="4480">
          <p15:clr>
            <a:srgbClr val="5ACBF0"/>
          </p15:clr>
        </p15:guide>
        <p15:guide id="6" pos="4575">
          <p15:clr>
            <a:srgbClr val="5ACBF0"/>
          </p15:clr>
        </p15:guide>
        <p15:guide id="7" pos="13627">
          <p15:clr>
            <a:srgbClr val="5ACBF0"/>
          </p15:clr>
        </p15:guide>
        <p15:guide id="8" pos="9055">
          <p15:clr>
            <a:srgbClr val="5ACBF0"/>
          </p15:clr>
        </p15:guide>
        <p15:guide id="9" pos="9151">
          <p15:clr>
            <a:srgbClr val="5ACBF0"/>
          </p15:clr>
        </p15:guide>
        <p15:guide id="10" pos="13723">
          <p15:clr>
            <a:srgbClr val="5ACBF0"/>
          </p15:clr>
        </p15:guide>
        <p15:guide id="11" pos="2239">
          <p15:clr>
            <a:srgbClr val="5ACBF0"/>
          </p15:clr>
        </p15:guide>
        <p15:guide id="12" pos="6817">
          <p15:clr>
            <a:srgbClr val="5ACBF0"/>
          </p15:clr>
        </p15:guide>
        <p15:guide id="13" pos="11393">
          <p15:clr>
            <a:srgbClr val="5ACBF0"/>
          </p15:clr>
        </p15:guide>
        <p15:guide id="14" pos="15967">
          <p15:clr>
            <a:srgbClr val="5ACBF0"/>
          </p15:clr>
        </p15:guide>
        <p15:guide id="15" orient="horz">
          <p15:clr>
            <a:srgbClr val="5ACBF0"/>
          </p15:clr>
        </p15:guide>
        <p15:guide id="16" pos="3612">
          <p15:clr>
            <a:srgbClr val="5ACBF0"/>
          </p15:clr>
        </p15:guide>
        <p15:guide id="17" pos="5447">
          <p15:clr>
            <a:srgbClr val="5ACBF0"/>
          </p15:clr>
        </p15:guide>
        <p15:guide id="18" pos="8177">
          <p15:clr>
            <a:srgbClr val="5ACBF0"/>
          </p15:clr>
        </p15:guide>
        <p15:guide id="19" pos="10027">
          <p15:clr>
            <a:srgbClr val="5ACBF0"/>
          </p15:clr>
        </p15:guide>
        <p15:guide id="20" pos="12752">
          <p15:clr>
            <a:srgbClr val="5ACBF0"/>
          </p15:clr>
        </p15:guide>
        <p15:guide id="21" pos="14592">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51"/>
            <a:ext cx="11018520" cy="492443"/>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3"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5"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1"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3"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9356516"/>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3413">
          <p15:clr>
            <a:srgbClr val="5ACBF0"/>
          </p15:clr>
        </p15:guide>
        <p15:guide id="3" orient="horz" pos="6827">
          <p15:clr>
            <a:srgbClr val="5ACBF0"/>
          </p15:clr>
        </p15:guide>
        <p15:guide id="4" orient="horz" pos="7168">
          <p15:clr>
            <a:srgbClr val="5ACBF0"/>
          </p15:clr>
        </p15:guide>
        <p15:guide id="8" pos="10977">
          <p15:clr>
            <a:srgbClr val="5ACBF0"/>
          </p15:clr>
        </p15:guide>
        <p15:guide id="9" pos="10887">
          <p15:clr>
            <a:srgbClr val="5ACBF0"/>
          </p15:clr>
        </p15:guide>
        <p15:guide id="10" pos="14540">
          <p15:clr>
            <a:srgbClr val="5ACBF0"/>
          </p15:clr>
        </p15:guide>
        <p15:guide id="11" pos="3136">
          <p15:clr>
            <a:srgbClr val="5ACBF0"/>
          </p15:clr>
        </p15:guide>
        <p15:guide id="12" pos="6791">
          <p15:clr>
            <a:srgbClr val="5ACBF0"/>
          </p15:clr>
        </p15:guide>
        <p15:guide id="13" pos="11413">
          <p15:clr>
            <a:srgbClr val="5ACBF0"/>
          </p15:clr>
        </p15:guide>
        <p15:guide id="14" pos="15077">
          <p15:clr>
            <a:srgbClr val="5ACBF0"/>
          </p15:clr>
        </p15:guide>
        <p15:guide id="15" orient="horz">
          <p15:clr>
            <a:srgbClr val="5ACBF0"/>
          </p15:clr>
        </p15:guide>
        <p15:guide id="16" pos="4095">
          <p15:clr>
            <a:srgbClr val="5ACBF0"/>
          </p15:clr>
        </p15:guide>
        <p15:guide id="17" pos="5439">
          <p15:clr>
            <a:srgbClr val="5ACBF0"/>
          </p15:clr>
        </p15:guide>
        <p15:guide id="18" pos="7759">
          <p15:clr>
            <a:srgbClr val="5ACBF0"/>
          </p15:clr>
        </p15:guide>
        <p15:guide id="19" pos="10455">
          <p15:clr>
            <a:srgbClr val="5ACBF0"/>
          </p15:clr>
        </p15:guide>
        <p15:guide id="21" pos="14647">
          <p15:clr>
            <a:srgbClr val="5ACBF0"/>
          </p15:clr>
        </p15:guide>
        <p15:guide id="22" pos="3557">
          <p15:clr>
            <a:srgbClr val="5ACBF0"/>
          </p15:clr>
        </p15:guide>
        <p15:guide id="23" pos="3657">
          <p15:clr>
            <a:srgbClr val="5ACBF0"/>
          </p15:clr>
        </p15:guide>
        <p15:guide id="24" pos="7227">
          <p15:clr>
            <a:srgbClr val="5ACBF0"/>
          </p15:clr>
        </p15:guide>
        <p15:guide id="25" pos="7319">
          <p15:clr>
            <a:srgbClr val="5ACBF0"/>
          </p15:clr>
        </p15:guide>
        <p15:guide id="26" pos="14113">
          <p15:clr>
            <a:srgbClr val="5ACBF0"/>
          </p15:clr>
        </p15:guide>
        <p15:guide id="27" pos="9103">
          <p15:clr>
            <a:srgbClr val="5ACBF0"/>
          </p15:clr>
        </p15:guide>
        <p15:guide id="28" pos="12767">
          <p15:clr>
            <a:srgbClr val="5ACBF0"/>
          </p15:clr>
        </p15:guide>
        <p15:guide id="29" pos="1785">
          <p15:clr>
            <a:srgbClr val="5ACBF0"/>
          </p15:clr>
        </p15:guide>
        <p15:guide id="30" pos="1642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00525"/>
            <a:ext cx="11018520" cy="492443"/>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7"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7" y="4800600"/>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533532108"/>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7168">
          <p15:clr>
            <a:srgbClr val="5ACBF0"/>
          </p15:clr>
        </p15:guide>
        <p15:guide id="3" pos="9103">
          <p15:clr>
            <a:srgbClr val="5ACBF0"/>
          </p15:clr>
        </p15:guide>
        <p15:guide id="4" pos="3041">
          <p15:clr>
            <a:srgbClr val="5ACBF0"/>
          </p15:clr>
        </p15:guide>
        <p15:guide id="5" pos="13431">
          <p15:clr>
            <a:srgbClr val="5ACBF0"/>
          </p15:clr>
        </p15:guide>
        <p15:guide id="6" pos="6497">
          <p15:clr>
            <a:srgbClr val="5ACBF0"/>
          </p15:clr>
        </p15:guide>
        <p15:guide id="7" pos="4769">
          <p15:clr>
            <a:srgbClr val="5ACBF0"/>
          </p15:clr>
        </p15:guide>
        <p15:guide id="8" pos="7369">
          <p15:clr>
            <a:srgbClr val="5ACBF0"/>
          </p15:clr>
        </p15:guide>
        <p15:guide id="9" pos="10832">
          <p15:clr>
            <a:srgbClr val="5ACBF0"/>
          </p15:clr>
        </p15:guide>
        <p15:guide id="11" pos="15163">
          <p15:clr>
            <a:srgbClr val="5ACBF0"/>
          </p15:clr>
        </p15:guide>
        <p15:guide id="12" orient="horz" pos="3413">
          <p15:clr>
            <a:srgbClr val="5ACBF0"/>
          </p15:clr>
        </p15:guide>
        <p15:guide id="13" pos="11705">
          <p15:clr>
            <a:srgbClr val="5ACBF0"/>
          </p15:clr>
        </p15:guide>
        <p15:guide id="14" orient="horz" pos="68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94569"/>
            <a:ext cx="11018520" cy="492443"/>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1"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1" y="4800600"/>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753979118"/>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7168">
          <p15:clr>
            <a:srgbClr val="5ACBF0"/>
          </p15:clr>
        </p15:guide>
        <p15:guide id="3" pos="9541">
          <p15:clr>
            <a:srgbClr val="5ACBF0"/>
          </p15:clr>
        </p15:guide>
        <p15:guide id="5" pos="13876">
          <p15:clr>
            <a:srgbClr val="5ACBF0"/>
          </p15:clr>
        </p15:guide>
        <p15:guide id="7" pos="8661">
          <p15:clr>
            <a:srgbClr val="5ACBF0"/>
          </p15:clr>
        </p15:guide>
        <p15:guide id="8" pos="5204">
          <p15:clr>
            <a:srgbClr val="5ACBF0"/>
          </p15:clr>
        </p15:guide>
        <p15:guide id="10" pos="6935">
          <p15:clr>
            <a:srgbClr val="5ACBF0"/>
          </p15:clr>
        </p15:guide>
        <p15:guide id="11" pos="11273">
          <p15:clr>
            <a:srgbClr val="5ACBF0"/>
          </p15:clr>
        </p15:guide>
        <p15:guide id="12" pos="15600">
          <p15:clr>
            <a:srgbClr val="5ACBF0"/>
          </p15:clr>
        </p15:guide>
        <p15:guide id="13" pos="2601">
          <p15:clr>
            <a:srgbClr val="5ACBF0"/>
          </p15:clr>
        </p15:guide>
        <p15:guide id="14" orient="horz" pos="3413">
          <p15:clr>
            <a:srgbClr val="5ACBF0"/>
          </p15:clr>
        </p15:guide>
        <p15:guide id="15" pos="4329">
          <p15:clr>
            <a:srgbClr val="5ACBF0"/>
          </p15:clr>
        </p15:guide>
        <p15:guide id="18" pos="12997">
          <p15:clr>
            <a:srgbClr val="5ACBF0"/>
          </p15:clr>
        </p15:guide>
        <p15:guide id="19" orient="horz" pos="6869">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94569"/>
            <a:ext cx="11018520" cy="492443"/>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7"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7"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9"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9"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9563922"/>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6315">
          <p15:clr>
            <a:srgbClr val="5ACBF0"/>
          </p15:clr>
        </p15:guide>
        <p15:guide id="3" pos="14735">
          <p15:clr>
            <a:srgbClr val="5ACBF0"/>
          </p15:clr>
        </p15:guide>
        <p15:guide id="5" pos="13867">
          <p15:clr>
            <a:srgbClr val="5ACBF0"/>
          </p15:clr>
        </p15:guide>
        <p15:guide id="7" pos="10411">
          <p15:clr>
            <a:srgbClr val="5ACBF0"/>
          </p15:clr>
        </p15:guide>
        <p15:guide id="8" pos="7803">
          <p15:clr>
            <a:srgbClr val="5ACBF0"/>
          </p15:clr>
        </p15:guide>
        <p15:guide id="10" pos="6935">
          <p15:clr>
            <a:srgbClr val="5ACBF0"/>
          </p15:clr>
        </p15:guide>
        <p15:guide id="11" pos="11269">
          <p15:clr>
            <a:srgbClr val="5ACBF0"/>
          </p15:clr>
        </p15:guide>
        <p15:guide id="13" pos="3471">
          <p15:clr>
            <a:srgbClr val="5ACBF0"/>
          </p15:clr>
        </p15:guide>
        <p15:guide id="14" orient="horz" pos="3413">
          <p15:clr>
            <a:srgbClr val="5ACBF0"/>
          </p15:clr>
        </p15:guide>
        <p15:guide id="15" pos="4337">
          <p15:clr>
            <a:srgbClr val="5ACBF0"/>
          </p15:clr>
        </p15:guide>
        <p15:guide id="16" orient="horz" pos="600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2"/>
            <a:ext cx="3182027" cy="492443"/>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4"/>
            <a:ext cx="7253288" cy="410433"/>
          </a:xfrm>
        </p:spPr>
        <p:txBody>
          <a:bodyPr anchor="t"/>
          <a:lstStyle>
            <a:lvl1pPr marL="231769" indent="-231769">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5"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990487"/>
      </p:ext>
    </p:extLst>
  </p:cSld>
  <p:clrMapOvr>
    <a:masterClrMapping/>
  </p:clrMapOvr>
  <p:transition>
    <p:fade/>
  </p:transition>
  <p:extLst>
    <p:ext uri="{DCECCB84-F9BA-43D5-87BE-67443E8EF086}">
      <p15:sldGuideLst xmlns:p15="http://schemas.microsoft.com/office/powerpoint/2012/main">
        <p15:guide id="13" pos="6505">
          <p15:clr>
            <a:srgbClr val="5ACBF0"/>
          </p15:clr>
        </p15:guide>
        <p15:guide id="29" orient="horz" pos="3015">
          <p15:clr>
            <a:srgbClr val="5ACBF0"/>
          </p15:clr>
        </p15:guide>
        <p15:guide id="30" pos="5632">
          <p15:clr>
            <a:srgbClr val="5ACBF0"/>
          </p15:clr>
        </p15:guide>
        <p15:guide id="32" orient="horz" pos="3449">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81192"/>
            <a:ext cx="3182027" cy="492443"/>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9" y="3222197"/>
            <a:ext cx="6667500" cy="410433"/>
          </a:xfrm>
        </p:spPr>
        <p:txBody>
          <a:bodyPr anchor="ctr"/>
          <a:lstStyle>
            <a:lvl1pPr marL="231769" indent="-231769">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118798499"/>
      </p:ext>
    </p:extLst>
  </p:cSld>
  <p:clrMapOvr>
    <a:masterClrMapping/>
  </p:clrMapOvr>
  <p:transition>
    <p:fade/>
  </p:transition>
  <p:extLst>
    <p:ext uri="{DCECCB84-F9BA-43D5-87BE-67443E8EF086}">
      <p15:sldGuideLst xmlns:p15="http://schemas.microsoft.com/office/powerpoint/2012/main">
        <p15:guide id="13" pos="6505">
          <p15:clr>
            <a:srgbClr val="5ACBF0"/>
          </p15:clr>
        </p15:guide>
        <p15:guide id="29" orient="horz" pos="5120">
          <p15:clr>
            <a:srgbClr val="5ACBF0"/>
          </p15:clr>
        </p15:guide>
        <p15:guide id="30" pos="5632">
          <p15:clr>
            <a:srgbClr val="5ACBF0"/>
          </p15:clr>
        </p15:guide>
        <p15:guide id="31" pos="738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0"/>
            <a:ext cx="3788359"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9"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45" indent="0">
              <a:buNone/>
              <a:tabLst>
                <a:tab pos="344479" algn="l"/>
              </a:tabLst>
              <a:defRPr sz="2400">
                <a:solidFill>
                  <a:schemeClr val="tx1"/>
                </a:solidFill>
                <a:latin typeface="Consolas" panose="020B0609020204030204" pitchFamily="49" charset="0"/>
                <a:cs typeface="Consolas" panose="020B0609020204030204" pitchFamily="49" charset="0"/>
              </a:defRPr>
            </a:lvl2pPr>
            <a:lvl3pPr marL="584592" indent="0">
              <a:buNone/>
              <a:tabLst>
                <a:tab pos="569899" algn="l"/>
              </a:tabLst>
              <a:defRPr sz="2400">
                <a:solidFill>
                  <a:schemeClr val="tx1"/>
                </a:solidFill>
                <a:latin typeface="Consolas" panose="020B0609020204030204" pitchFamily="49" charset="0"/>
                <a:cs typeface="Consolas" panose="020B0609020204030204" pitchFamily="49" charset="0"/>
              </a:defRPr>
            </a:lvl3pPr>
            <a:lvl4pPr marL="814542" indent="0">
              <a:buNone/>
              <a:tabLst>
                <a:tab pos="800080" algn="l"/>
              </a:tabLst>
              <a:defRPr sz="2400">
                <a:solidFill>
                  <a:schemeClr val="tx1"/>
                </a:solidFill>
                <a:latin typeface="Consolas" panose="020B0609020204030204" pitchFamily="49" charset="0"/>
                <a:cs typeface="Consolas" panose="020B0609020204030204" pitchFamily="49" charset="0"/>
              </a:defRPr>
            </a:lvl4pPr>
            <a:lvl5pPr marL="1050971" indent="0">
              <a:buNone/>
              <a:tabLst>
                <a:tab pos="102867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939655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039">
          <p15:clr>
            <a:srgbClr val="5ACBF0"/>
          </p15:clr>
        </p15:guide>
        <p15:guide id="3" orient="horz" pos="683">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1436688"/>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1"/>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45" indent="0">
              <a:buNone/>
              <a:tabLst>
                <a:tab pos="344479" algn="l"/>
              </a:tabLst>
              <a:defRPr sz="2400">
                <a:solidFill>
                  <a:schemeClr val="tx1"/>
                </a:solidFill>
                <a:latin typeface="Consolas" panose="020B0609020204030204" pitchFamily="49" charset="0"/>
                <a:cs typeface="Consolas" panose="020B0609020204030204" pitchFamily="49" charset="0"/>
              </a:defRPr>
            </a:lvl2pPr>
            <a:lvl3pPr marL="584592" indent="0">
              <a:buNone/>
              <a:tabLst>
                <a:tab pos="569899" algn="l"/>
              </a:tabLst>
              <a:defRPr sz="2400">
                <a:solidFill>
                  <a:schemeClr val="tx1"/>
                </a:solidFill>
                <a:latin typeface="Consolas" panose="020B0609020204030204" pitchFamily="49" charset="0"/>
                <a:cs typeface="Consolas" panose="020B0609020204030204" pitchFamily="49" charset="0"/>
              </a:defRPr>
            </a:lvl3pPr>
            <a:lvl4pPr marL="814542" indent="0">
              <a:buNone/>
              <a:tabLst>
                <a:tab pos="800080" algn="l"/>
              </a:tabLst>
              <a:defRPr sz="2400">
                <a:solidFill>
                  <a:schemeClr val="tx1"/>
                </a:solidFill>
                <a:latin typeface="Consolas" panose="020B0609020204030204" pitchFamily="49" charset="0"/>
                <a:cs typeface="Consolas" panose="020B0609020204030204" pitchFamily="49" charset="0"/>
              </a:defRPr>
            </a:lvl4pPr>
            <a:lvl5pPr marL="1050971" indent="0">
              <a:buNone/>
              <a:tabLst>
                <a:tab pos="102867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289654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135">
          <p15:clr>
            <a:srgbClr val="5ACBF0"/>
          </p15:clr>
        </p15:guide>
        <p15:guide id="2" orient="horz" pos="2145">
          <p15:clr>
            <a:srgbClr val="5ACBF0"/>
          </p15:clr>
        </p15:guide>
        <p15:guide id="3" orient="horz" pos="683">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1" y="1230682"/>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5" indent="0">
              <a:buNone/>
              <a:defRPr sz="240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 y="2827139"/>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55189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4" orient="horz" pos="4209">
          <p15:clr>
            <a:srgbClr val="5ACBF0"/>
          </p15:clr>
        </p15:guide>
        <p15:guide id="5" orient="horz" pos="5207">
          <p15:clr>
            <a:srgbClr val="5ACBF0"/>
          </p15:clr>
        </p15:guide>
        <p15:guide id="6" orient="horz" pos="1833">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1"/>
            <a:ext cx="12192000" cy="40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1"/>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 y="0"/>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6"/>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5" indent="0">
              <a:buNone/>
              <a:defRPr sz="240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Tree>
    <p:extLst>
      <p:ext uri="{BB962C8B-B14F-4D97-AF65-F5344CB8AC3E}">
        <p14:creationId xmlns:p14="http://schemas.microsoft.com/office/powerpoint/2010/main" val="33049050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4" orient="horz" pos="6308">
          <p15:clr>
            <a:srgbClr val="5ACBF0"/>
          </p15:clr>
        </p15:guide>
        <p15:guide id="5" orient="horz" pos="7460">
          <p15:clr>
            <a:srgbClr val="5ACBF0"/>
          </p15:clr>
        </p15:guide>
        <p15:guide id="6" orient="horz" pos="993">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294164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2" orient="horz" pos="1055">
          <p15:clr>
            <a:srgbClr val="5ACBF0"/>
          </p15:clr>
        </p15:guide>
        <p15:guide id="4" orient="horz" pos="1999">
          <p15:clr>
            <a:srgbClr val="5ACBF0"/>
          </p15:clr>
        </p15:guide>
        <p15:guide id="7" pos="7781">
          <p15:clr>
            <a:srgbClr val="5ACBF0"/>
          </p15:clr>
        </p15:guide>
        <p15:guide id="8" pos="8661">
          <p15:clr>
            <a:srgbClr val="5ACBF0"/>
          </p15:clr>
        </p15:guide>
        <p15:guide id="9" pos="6912">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3"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9"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Tree>
    <p:extLst>
      <p:ext uri="{BB962C8B-B14F-4D97-AF65-F5344CB8AC3E}">
        <p14:creationId xmlns:p14="http://schemas.microsoft.com/office/powerpoint/2010/main" val="1525239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2" orient="horz" pos="1033">
          <p15:clr>
            <a:srgbClr val="5ACBF0"/>
          </p15:clr>
        </p15:guide>
        <p15:guide id="4" orient="horz" pos="1989">
          <p15:clr>
            <a:srgbClr val="5ACBF0"/>
          </p15:clr>
        </p15:guide>
        <p15:guide id="6" pos="10433">
          <p15:clr>
            <a:srgbClr val="5ACBF0"/>
          </p15:clr>
        </p15:guide>
        <p15:guide id="7" pos="9563">
          <p15:clr>
            <a:srgbClr val="5ACBF0"/>
          </p15:clr>
        </p15:guide>
        <p15:guide id="8" pos="1131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7" y="585789"/>
            <a:ext cx="8026972" cy="2946033"/>
          </a:xfrm>
          <a:noFill/>
        </p:spPr>
        <p:txBody>
          <a:bodyPr wrap="square" lIns="0" tIns="0" rIns="0" bIns="0" anchor="b" anchorCtr="0">
            <a:norm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7" y="3977319"/>
            <a:ext cx="8026972"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7" y="4383719"/>
            <a:ext cx="8026972"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7" cy="2251399"/>
          </a:xfrm>
          <a:prstGeom prst="rect">
            <a:avLst/>
          </a:prstGeom>
        </p:spPr>
      </p:pic>
    </p:spTree>
    <p:extLst>
      <p:ext uri="{BB962C8B-B14F-4D97-AF65-F5344CB8AC3E}">
        <p14:creationId xmlns:p14="http://schemas.microsoft.com/office/powerpoint/2010/main" val="33982121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9"/>
            <a:ext cx="8025384" cy="2946033"/>
          </a:xfrm>
          <a:noFill/>
        </p:spPr>
        <p:txBody>
          <a:bodyPr wrap="square" lIns="0" tIns="0" rIns="0" bIns="0" anchor="b" anchorCtr="0">
            <a:norm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1" y="1201416"/>
            <a:ext cx="2062492" cy="1842493"/>
          </a:xfrm>
          <a:prstGeom prst="rect">
            <a:avLst/>
          </a:prstGeom>
        </p:spPr>
      </p:pic>
    </p:spTree>
    <p:extLst>
      <p:ext uri="{BB962C8B-B14F-4D97-AF65-F5344CB8AC3E}">
        <p14:creationId xmlns:p14="http://schemas.microsoft.com/office/powerpoint/2010/main" val="3077568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7" y="585789"/>
            <a:ext cx="8026972" cy="2946033"/>
          </a:xfrm>
          <a:noFill/>
        </p:spPr>
        <p:txBody>
          <a:bodyPr wrap="square" lIns="0" tIns="0" rIns="0" bIns="0" anchor="b" anchorCtr="0">
            <a:norm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3582417" y="3977319"/>
            <a:ext cx="8026972"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7" y="4383719"/>
            <a:ext cx="8026972"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7" cy="2251399"/>
          </a:xfrm>
          <a:prstGeom prst="rect">
            <a:avLst/>
          </a:prstGeom>
        </p:spPr>
      </p:pic>
    </p:spTree>
    <p:extLst>
      <p:ext uri="{BB962C8B-B14F-4D97-AF65-F5344CB8AC3E}">
        <p14:creationId xmlns:p14="http://schemas.microsoft.com/office/powerpoint/2010/main" val="2601968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5"/>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88094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5"/>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11107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5"/>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40689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guide id="4" orient="horz" pos="5937">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4938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23">
          <p15:clr>
            <a:srgbClr val="5ACBF0"/>
          </p15:clr>
        </p15:guide>
        <p15:guide id="3" orient="horz" pos="4529">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8274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35679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01376047-A7C2-4F1A-A40A-BC5DE2E251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52" b="-8952"/>
          <a:stretch/>
        </p:blipFill>
        <p:spPr>
          <a:xfrm>
            <a:off x="5270501" y="0"/>
            <a:ext cx="6921500" cy="6858000"/>
          </a:xfrm>
          <a:prstGeom prst="rect">
            <a:avLst/>
          </a:prstGeom>
          <a:solidFill>
            <a:srgbClr val="FFB900"/>
          </a:solidFill>
        </p:spPr>
      </p:pic>
    </p:spTree>
    <p:extLst>
      <p:ext uri="{BB962C8B-B14F-4D97-AF65-F5344CB8AC3E}">
        <p14:creationId xmlns:p14="http://schemas.microsoft.com/office/powerpoint/2010/main" val="4015198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79" b="-7479"/>
          <a:stretch/>
        </p:blipFill>
        <p:spPr>
          <a:xfrm>
            <a:off x="5270501" y="2"/>
            <a:ext cx="6921500" cy="6857999"/>
          </a:xfrm>
          <a:prstGeom prst="rect">
            <a:avLst/>
          </a:prstGeom>
          <a:solidFill>
            <a:srgbClr val="0078D4"/>
          </a:solidFill>
        </p:spPr>
      </p:pic>
    </p:spTree>
    <p:extLst>
      <p:ext uri="{BB962C8B-B14F-4D97-AF65-F5344CB8AC3E}">
        <p14:creationId xmlns:p14="http://schemas.microsoft.com/office/powerpoint/2010/main" val="870995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9CCC7-A76E-4DEF-A3B1-360582C2B5DA}"/>
              </a:ext>
            </a:extLst>
          </p:cNvPr>
          <p:cNvSpPr/>
          <p:nvPr userDrawn="1"/>
        </p:nvSpPr>
        <p:spPr bwMode="auto">
          <a:xfrm>
            <a:off x="5270501" y="0"/>
            <a:ext cx="69215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7C351CC6-EFA5-4815-8FF5-16ED7FE59D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70501" y="2241551"/>
            <a:ext cx="6921500" cy="2374900"/>
          </a:xfrm>
          <a:prstGeom prst="rect">
            <a:avLst/>
          </a:prstGeom>
        </p:spPr>
      </p:pic>
    </p:spTree>
    <p:extLst>
      <p:ext uri="{BB962C8B-B14F-4D97-AF65-F5344CB8AC3E}">
        <p14:creationId xmlns:p14="http://schemas.microsoft.com/office/powerpoint/2010/main" val="2841848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9" name="Group 8">
            <a:extLst>
              <a:ext uri="{FF2B5EF4-FFF2-40B4-BE49-F238E27FC236}">
                <a16:creationId xmlns:a16="http://schemas.microsoft.com/office/drawing/2014/main" id="{F9F43E7E-094F-41CE-96D2-A42B3A2564EA}"/>
              </a:ext>
            </a:extLst>
          </p:cNvPr>
          <p:cNvGrpSpPr/>
          <p:nvPr userDrawn="1"/>
        </p:nvGrpSpPr>
        <p:grpSpPr>
          <a:xfrm>
            <a:off x="5270501" y="-1"/>
            <a:ext cx="6921500" cy="6858001"/>
            <a:chOff x="5270500" y="-1"/>
            <a:chExt cx="6921500" cy="6858001"/>
          </a:xfrm>
        </p:grpSpPr>
        <p:pic>
          <p:nvPicPr>
            <p:cNvPr id="8" name="Picture 7">
              <a:extLst>
                <a:ext uri="{FF2B5EF4-FFF2-40B4-BE49-F238E27FC236}">
                  <a16:creationId xmlns:a16="http://schemas.microsoft.com/office/drawing/2014/main" id="{4D623B13-D778-48B7-B529-67930B464B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70500" y="5939162"/>
              <a:ext cx="6921500" cy="918838"/>
            </a:xfrm>
            <a:prstGeom prst="rect">
              <a:avLst/>
            </a:prstGeom>
          </p:spPr>
        </p:pic>
        <p:pic>
          <p:nvPicPr>
            <p:cNvPr id="6" name="Picture 5">
              <a:extLst>
                <a:ext uri="{FF2B5EF4-FFF2-40B4-BE49-F238E27FC236}">
                  <a16:creationId xmlns:a16="http://schemas.microsoft.com/office/drawing/2014/main" id="{86ED9C96-2961-412C-ACA1-F889F61399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270500" y="-1"/>
              <a:ext cx="6921500" cy="828676"/>
            </a:xfrm>
            <a:prstGeom prst="rect">
              <a:avLst/>
            </a:prstGeom>
          </p:spPr>
        </p:pic>
        <p:pic>
          <p:nvPicPr>
            <p:cNvPr id="5" name="Picture 4">
              <a:extLst>
                <a:ext uri="{FF2B5EF4-FFF2-40B4-BE49-F238E27FC236}">
                  <a16:creationId xmlns:a16="http://schemas.microsoft.com/office/drawing/2014/main" id="{47FAB522-96EC-483D-8F3E-A4F4BE24D3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5270500" y="676275"/>
              <a:ext cx="6921500" cy="5431562"/>
            </a:xfrm>
            <a:prstGeom prst="rect">
              <a:avLst/>
            </a:prstGeom>
          </p:spPr>
        </p:pic>
      </p:grpSp>
    </p:spTree>
    <p:extLst>
      <p:ext uri="{BB962C8B-B14F-4D97-AF65-F5344CB8AC3E}">
        <p14:creationId xmlns:p14="http://schemas.microsoft.com/office/powerpoint/2010/main" val="3582843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Picture 6">
            <a:extLst>
              <a:ext uri="{FF2B5EF4-FFF2-40B4-BE49-F238E27FC236}">
                <a16:creationId xmlns:a16="http://schemas.microsoft.com/office/drawing/2014/main" id="{D549E33E-AA02-401D-87F3-3B6BE86F07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58" b="-7479"/>
          <a:stretch/>
        </p:blipFill>
        <p:spPr>
          <a:xfrm>
            <a:off x="5270501" y="-1"/>
            <a:ext cx="6921500" cy="6858001"/>
          </a:xfrm>
          <a:prstGeom prst="rect">
            <a:avLst/>
          </a:prstGeom>
          <a:solidFill>
            <a:srgbClr val="FFB900"/>
          </a:solidFill>
        </p:spPr>
      </p:pic>
    </p:spTree>
    <p:extLst>
      <p:ext uri="{BB962C8B-B14F-4D97-AF65-F5344CB8AC3E}">
        <p14:creationId xmlns:p14="http://schemas.microsoft.com/office/powerpoint/2010/main" val="4124062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5" name="Group 4">
            <a:extLst>
              <a:ext uri="{FF2B5EF4-FFF2-40B4-BE49-F238E27FC236}">
                <a16:creationId xmlns:a16="http://schemas.microsoft.com/office/drawing/2014/main" id="{F7B937E4-A358-4B11-9343-395C11D76927}"/>
              </a:ext>
            </a:extLst>
          </p:cNvPr>
          <p:cNvGrpSpPr/>
          <p:nvPr userDrawn="1"/>
        </p:nvGrpSpPr>
        <p:grpSpPr>
          <a:xfrm>
            <a:off x="5270501" y="0"/>
            <a:ext cx="6921500" cy="6858000"/>
            <a:chOff x="5270500" y="0"/>
            <a:chExt cx="6921500" cy="6858000"/>
          </a:xfrm>
        </p:grpSpPr>
        <p:sp>
          <p:nvSpPr>
            <p:cNvPr id="3" name="Rectangle 2">
              <a:extLst>
                <a:ext uri="{FF2B5EF4-FFF2-40B4-BE49-F238E27FC236}">
                  <a16:creationId xmlns:a16="http://schemas.microsoft.com/office/drawing/2014/main" id="{A17F4E50-58F5-45B4-9A86-E3F871698E67}"/>
                </a:ext>
              </a:extLst>
            </p:cNvPr>
            <p:cNvSpPr/>
            <p:nvPr userDrawn="1"/>
          </p:nvSpPr>
          <p:spPr bwMode="auto">
            <a:xfrm>
              <a:off x="5270500" y="0"/>
              <a:ext cx="69215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F3223FD1-A9C9-46E0-84ED-3608084FA7CE}"/>
                </a:ext>
              </a:extLst>
            </p:cNvPr>
            <p:cNvPicPr>
              <a:picLocks noChangeAspect="1"/>
            </p:cNvPicPr>
            <p:nvPr userDrawn="1"/>
          </p:nvPicPr>
          <p:blipFill rotWithShape="1">
            <a:blip r:embed="rId2"/>
            <a:srcRect l="9710" t="632" r="15754" b="11957"/>
            <a:stretch/>
          </p:blipFill>
          <p:spPr>
            <a:xfrm>
              <a:off x="5270500" y="373743"/>
              <a:ext cx="6921500" cy="5181600"/>
            </a:xfrm>
            <a:prstGeom prst="rect">
              <a:avLst/>
            </a:prstGeom>
          </p:spPr>
        </p:pic>
      </p:grpSp>
    </p:spTree>
    <p:extLst>
      <p:ext uri="{BB962C8B-B14F-4D97-AF65-F5344CB8AC3E}">
        <p14:creationId xmlns:p14="http://schemas.microsoft.com/office/powerpoint/2010/main" val="4211660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179833"/>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93">
          <p15:clr>
            <a:srgbClr val="A4A3A4"/>
          </p15:clr>
        </p15:guide>
        <p15:guide id="15" pos="7936">
          <p15:clr>
            <a:srgbClr val="A4A3A4"/>
          </p15:clr>
        </p15:guide>
        <p15:guide id="16" pos="8897">
          <p15:clr>
            <a:srgbClr val="A4A3A4"/>
          </p15:clr>
        </p15:guide>
        <p15:guide id="17" pos="9317">
          <p15:clr>
            <a:srgbClr val="A4A3A4"/>
          </p15:clr>
        </p15:guide>
        <p15:guide id="18" pos="10292">
          <p15:clr>
            <a:srgbClr val="A4A3A4"/>
          </p15:clr>
        </p15:guide>
        <p15:guide id="19" pos="10740">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0979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4128378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23">
          <p15:clr>
            <a:srgbClr val="5ACBF0"/>
          </p15:clr>
        </p15:guide>
        <p15:guide id="3" orient="horz" pos="4529">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3948683"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81485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23">
          <p15:clr>
            <a:srgbClr val="5ACBF0"/>
          </p15:clr>
        </p15:guide>
        <p15:guide id="3" orient="horz" pos="4529">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67"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4" y="585789"/>
            <a:ext cx="2308795" cy="294139"/>
          </a:xfrm>
          <a:prstGeom prst="rect">
            <a:avLst/>
          </a:prstGeom>
        </p:spPr>
      </p:pic>
    </p:spTree>
    <p:extLst>
      <p:ext uri="{BB962C8B-B14F-4D97-AF65-F5344CB8AC3E}">
        <p14:creationId xmlns:p14="http://schemas.microsoft.com/office/powerpoint/2010/main" val="13806356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56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endParaRPr lang="en-US" dirty="0"/>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9"/>
            <a:ext cx="11018839"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69315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43">
          <p15:clr>
            <a:srgbClr val="5ACBF0"/>
          </p15:clr>
        </p15:guide>
        <p15:guide id="2" orient="horz" pos="683">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13" name="Picture 12" descr="A person standing in front of a computer&#10;&#10;Description automatically generated">
            <a:extLst>
              <a:ext uri="{FF2B5EF4-FFF2-40B4-BE49-F238E27FC236}">
                <a16:creationId xmlns:a16="http://schemas.microsoft.com/office/drawing/2014/main" id="{69D0BDDE-0A2F-4B50-BD88-7B82A42CF539}"/>
              </a:ext>
            </a:extLst>
          </p:cNvPr>
          <p:cNvPicPr>
            <a:picLocks noChangeAspect="1"/>
          </p:cNvPicPr>
          <p:nvPr/>
        </p:nvPicPr>
        <p:blipFill>
          <a:blip r:embed="rId3"/>
          <a:stretch>
            <a:fillRect/>
          </a:stretch>
        </p:blipFill>
        <p:spPr>
          <a:xfrm>
            <a:off x="5337068" y="0"/>
            <a:ext cx="6854932" cy="6854932"/>
          </a:xfrm>
          <a:prstGeom prst="rect">
            <a:avLst/>
          </a:prstGeom>
        </p:spPr>
      </p:pic>
    </p:spTree>
    <p:extLst>
      <p:ext uri="{BB962C8B-B14F-4D97-AF65-F5344CB8AC3E}">
        <p14:creationId xmlns:p14="http://schemas.microsoft.com/office/powerpoint/2010/main" val="753902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9"/>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13" name="Picture 12" descr="A person standing in front of a computer&#10;&#10;Description automatically generated">
            <a:extLst>
              <a:ext uri="{FF2B5EF4-FFF2-40B4-BE49-F238E27FC236}">
                <a16:creationId xmlns:a16="http://schemas.microsoft.com/office/drawing/2014/main" id="{678A4FEE-880E-4575-8B90-F2F225336B52}"/>
              </a:ext>
            </a:extLst>
          </p:cNvPr>
          <p:cNvPicPr>
            <a:picLocks noChangeAspect="1"/>
          </p:cNvPicPr>
          <p:nvPr/>
        </p:nvPicPr>
        <p:blipFill>
          <a:blip r:embed="rId3"/>
          <a:stretch>
            <a:fillRect/>
          </a:stretch>
        </p:blipFill>
        <p:spPr>
          <a:xfrm>
            <a:off x="5337068" y="0"/>
            <a:ext cx="6854932" cy="6854932"/>
          </a:xfrm>
          <a:prstGeom prst="rect">
            <a:avLst/>
          </a:prstGeom>
        </p:spPr>
      </p:pic>
    </p:spTree>
    <p:extLst>
      <p:ext uri="{BB962C8B-B14F-4D97-AF65-F5344CB8AC3E}">
        <p14:creationId xmlns:p14="http://schemas.microsoft.com/office/powerpoint/2010/main" val="2023929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2143904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9"/>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43651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11935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42448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7147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8276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9769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177194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7765719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337556617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6526"/>
            <a:ext cx="4163125" cy="861803"/>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113736532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6437519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0656466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endParaRPr lang="en-US" dirty="0"/>
          </a:p>
        </p:txBody>
      </p:sp>
    </p:spTree>
    <p:extLst>
      <p:ext uri="{BB962C8B-B14F-4D97-AF65-F5344CB8AC3E}">
        <p14:creationId xmlns:p14="http://schemas.microsoft.com/office/powerpoint/2010/main" val="38055284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endParaRPr lang="en-US" dirty="0"/>
          </a:p>
        </p:txBody>
      </p:sp>
    </p:spTree>
    <p:extLst>
      <p:ext uri="{BB962C8B-B14F-4D97-AF65-F5344CB8AC3E}">
        <p14:creationId xmlns:p14="http://schemas.microsoft.com/office/powerpoint/2010/main" val="31324481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endParaRPr lang="en-US" dirty="0"/>
          </a:p>
        </p:txBody>
      </p:sp>
    </p:spTree>
    <p:extLst>
      <p:ext uri="{BB962C8B-B14F-4D97-AF65-F5344CB8AC3E}">
        <p14:creationId xmlns:p14="http://schemas.microsoft.com/office/powerpoint/2010/main" val="135688456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4"/>
            <a:ext cx="3494088" cy="307804"/>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549210276"/>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8121"/>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9"/>
            <a:ext cx="6961188" cy="369353"/>
          </a:xfrm>
        </p:spPr>
        <p:txBody>
          <a:bodyPr/>
          <a:lstStyle>
            <a:lvl1pPr marL="0" indent="0">
              <a:spcAft>
                <a:spcPts val="1200"/>
              </a:spcAft>
              <a:buNone/>
              <a:defRPr sz="2400"/>
            </a:lvl1pPr>
            <a:lvl2pPr marL="228556"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4"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36725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1"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3"/>
            <a:ext cx="3183637" cy="554061"/>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4480514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3"/>
            <a:ext cx="3183637" cy="554061"/>
          </a:xfrm>
        </p:spPr>
        <p:txBody>
          <a:bodyPr anchor="ctr"/>
          <a:lstStyle>
            <a:lvl1pPr>
              <a:defRPr>
                <a:solidFill>
                  <a:schemeClr val="tx1"/>
                </a:solidFill>
              </a:defRPr>
            </a:lvl1pPr>
          </a:lstStyle>
          <a:p>
            <a:r>
              <a:rPr lang="en-US" dirty="0"/>
              <a:t>Title</a:t>
            </a:r>
          </a:p>
        </p:txBody>
      </p:sp>
    </p:spTree>
    <p:extLst>
      <p:ext uri="{BB962C8B-B14F-4D97-AF65-F5344CB8AC3E}">
        <p14:creationId xmlns:p14="http://schemas.microsoft.com/office/powerpoint/2010/main" val="26269583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dirty="0"/>
              <a:t>Title</a:t>
            </a:r>
          </a:p>
        </p:txBody>
      </p:sp>
    </p:spTree>
    <p:extLst>
      <p:ext uri="{BB962C8B-B14F-4D97-AF65-F5344CB8AC3E}">
        <p14:creationId xmlns:p14="http://schemas.microsoft.com/office/powerpoint/2010/main" val="28188996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840726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43513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267382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898850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4923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8778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229584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1" y="585789"/>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7073456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0119877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347795363"/>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cSld name="Title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40"/>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1"/>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99352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0073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33DE-BA20-4A46-B3B8-105068F7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9EBF2-C53A-4076-BAB4-2339E1D847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DF371-5328-4D64-8F6A-87741C1A1AB9}"/>
              </a:ext>
            </a:extLst>
          </p:cNvPr>
          <p:cNvSpPr>
            <a:spLocks noGrp="1"/>
          </p:cNvSpPr>
          <p:nvPr>
            <p:ph type="dt" sz="half" idx="10"/>
          </p:nvPr>
        </p:nvSpPr>
        <p:spPr/>
        <p:txBody>
          <a:bodyPr/>
          <a:lstStyle/>
          <a:p>
            <a:fld id="{ADBED158-FF5C-4E09-9935-653B21C69685}" type="datetimeFigureOut">
              <a:rPr lang="en-US" smtClean="0"/>
              <a:t>3/27/2023</a:t>
            </a:fld>
            <a:endParaRPr lang="en-US"/>
          </a:p>
        </p:txBody>
      </p:sp>
      <p:sp>
        <p:nvSpPr>
          <p:cNvPr id="5" name="Footer Placeholder 4">
            <a:extLst>
              <a:ext uri="{FF2B5EF4-FFF2-40B4-BE49-F238E27FC236}">
                <a16:creationId xmlns:a16="http://schemas.microsoft.com/office/drawing/2014/main" id="{CA09A2BF-BA7C-431B-9C66-9A98D89DB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B885B-17CA-40B4-8BEF-193E9C0B261A}"/>
              </a:ext>
            </a:extLst>
          </p:cNvPr>
          <p:cNvSpPr>
            <a:spLocks noGrp="1"/>
          </p:cNvSpPr>
          <p:nvPr>
            <p:ph type="sldNum" sz="quarter" idx="12"/>
          </p:nvPr>
        </p:nvSpPr>
        <p:spPr/>
        <p:txBody>
          <a:bodyPr/>
          <a:lstStyle/>
          <a:p>
            <a:fld id="{FE74003B-DDF1-4BDD-9DBE-2F04F1E5648F}" type="slidenum">
              <a:rPr lang="en-US" smtClean="0"/>
              <a:t>‹#›</a:t>
            </a:fld>
            <a:endParaRPr lang="en-US"/>
          </a:p>
        </p:txBody>
      </p:sp>
    </p:spTree>
    <p:extLst>
      <p:ext uri="{BB962C8B-B14F-4D97-AF65-F5344CB8AC3E}">
        <p14:creationId xmlns:p14="http://schemas.microsoft.com/office/powerpoint/2010/main" val="34105073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0237711"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4" name="TextBox 3">
            <a:extLst>
              <a:ext uri="{FF2B5EF4-FFF2-40B4-BE49-F238E27FC236}">
                <a16:creationId xmlns:a16="http://schemas.microsoft.com/office/drawing/2014/main" id="{ACE62AAB-AE06-4DCA-9BE3-D98AE2BE3063}"/>
              </a:ext>
            </a:extLst>
          </p:cNvPr>
          <p:cNvSpPr txBox="1"/>
          <p:nvPr userDrawn="1"/>
        </p:nvSpPr>
        <p:spPr>
          <a:xfrm>
            <a:off x="-56614" y="6486361"/>
            <a:ext cx="3958035" cy="411915"/>
          </a:xfrm>
          <a:prstGeom prst="rect">
            <a:avLst/>
          </a:prstGeom>
          <a:noFill/>
        </p:spPr>
        <p:txBody>
          <a:bodyPr wrap="square" lIns="179285" tIns="143428" rIns="179285" bIns="143428" rtlCol="0">
            <a:spAutoFit/>
          </a:bodyPr>
          <a:lstStyle/>
          <a:p>
            <a:pPr>
              <a:lnSpc>
                <a:spcPct val="90000"/>
              </a:lnSpc>
              <a:spcAft>
                <a:spcPts val="588"/>
              </a:spcAft>
            </a:pPr>
            <a:r>
              <a:rPr lang="en-US" sz="882">
                <a:solidFill>
                  <a:schemeClr val="tx1"/>
                </a:solidFill>
              </a:rPr>
              <a:t>Microsoft Internal Use and Microsoft Partners Only</a:t>
            </a:r>
          </a:p>
        </p:txBody>
      </p:sp>
      <p:pic>
        <p:nvPicPr>
          <p:cNvPr id="5" name="Picture 4">
            <a:extLst>
              <a:ext uri="{FF2B5EF4-FFF2-40B4-BE49-F238E27FC236}">
                <a16:creationId xmlns:a16="http://schemas.microsoft.com/office/drawing/2014/main" id="{99DFD056-22B0-43AC-948D-2D2B69179E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66038" y="440497"/>
            <a:ext cx="896425" cy="190218"/>
          </a:xfrm>
          <a:prstGeom prst="rect">
            <a:avLst/>
          </a:prstGeom>
        </p:spPr>
      </p:pic>
    </p:spTree>
    <p:extLst>
      <p:ext uri="{BB962C8B-B14F-4D97-AF65-F5344CB8AC3E}">
        <p14:creationId xmlns:p14="http://schemas.microsoft.com/office/powerpoint/2010/main" val="3194848959"/>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4" name="TextBox 3">
            <a:extLst>
              <a:ext uri="{FF2B5EF4-FFF2-40B4-BE49-F238E27FC236}">
                <a16:creationId xmlns:a16="http://schemas.microsoft.com/office/drawing/2014/main" id="{ACE62AAB-AE06-4DCA-9BE3-D98AE2BE3063}"/>
              </a:ext>
            </a:extLst>
          </p:cNvPr>
          <p:cNvSpPr txBox="1"/>
          <p:nvPr userDrawn="1"/>
        </p:nvSpPr>
        <p:spPr>
          <a:xfrm>
            <a:off x="-56614" y="6486361"/>
            <a:ext cx="3958035" cy="411915"/>
          </a:xfrm>
          <a:prstGeom prst="rect">
            <a:avLst/>
          </a:prstGeom>
          <a:noFill/>
        </p:spPr>
        <p:txBody>
          <a:bodyPr wrap="square" lIns="179285" tIns="143428" rIns="179285" bIns="143428" rtlCol="0">
            <a:spAutoFit/>
          </a:bodyPr>
          <a:lstStyle/>
          <a:p>
            <a:pPr>
              <a:lnSpc>
                <a:spcPct val="90000"/>
              </a:lnSpc>
              <a:spcAft>
                <a:spcPts val="588"/>
              </a:spcAft>
            </a:pPr>
            <a:r>
              <a:rPr lang="en-US" sz="882">
                <a:solidFill>
                  <a:schemeClr val="tx1"/>
                </a:solidFill>
              </a:rPr>
              <a:t>Microsoft Internal Use and Microsoft Partners Only</a:t>
            </a:r>
          </a:p>
        </p:txBody>
      </p:sp>
      <p:pic>
        <p:nvPicPr>
          <p:cNvPr id="2" name="Picture 1">
            <a:extLst>
              <a:ext uri="{FF2B5EF4-FFF2-40B4-BE49-F238E27FC236}">
                <a16:creationId xmlns:a16="http://schemas.microsoft.com/office/drawing/2014/main" id="{4E9B9240-F7BF-46FD-85BC-40CC2D8A5A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66038" y="440497"/>
            <a:ext cx="896425" cy="190218"/>
          </a:xfrm>
          <a:prstGeom prst="rect">
            <a:avLst/>
          </a:prstGeom>
        </p:spPr>
      </p:pic>
    </p:spTree>
    <p:extLst>
      <p:ext uri="{BB962C8B-B14F-4D97-AF65-F5344CB8AC3E}">
        <p14:creationId xmlns:p14="http://schemas.microsoft.com/office/powerpoint/2010/main" val="3915142444"/>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6"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7"/>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1" y="1"/>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64871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8"/>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8"/>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8"/>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504387"/>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666188"/>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511028"/>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8"/>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504387"/>
            <a:ext cx="2532063" cy="1698927"/>
          </a:xfrm>
        </p:spPr>
        <p:txBody>
          <a:bodyPr wrap="square">
            <a:spAutoFit/>
          </a:bodyPr>
          <a:lstStyle>
            <a:lvl1pPr marL="141261" indent="-141261">
              <a:defRPr lang="en-US" sz="1800" dirty="0"/>
            </a:lvl1pPr>
            <a:lvl2pPr marL="285695" indent="-125389">
              <a:defRPr lang="en-US" sz="1600" dirty="0"/>
            </a:lvl2pPr>
            <a:lvl3pPr marL="438066" indent="-133325">
              <a:defRPr lang="en-US" dirty="0"/>
            </a:lvl3pPr>
            <a:lvl4pPr marL="566629" indent="-114278">
              <a:defRPr lang="en-US" dirty="0"/>
            </a:lvl4pPr>
            <a:lvl5pPr marL="685668" indent="-10951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sz="1800"/>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sz="1800" dirty="0"/>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50541820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4200" y="1435498"/>
            <a:ext cx="11018520"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4F23FFB5-365D-4C73-8E63-D2903C1A37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66038" y="440497"/>
            <a:ext cx="896425" cy="190218"/>
          </a:xfrm>
          <a:prstGeom prst="rect">
            <a:avLst/>
          </a:prstGeom>
        </p:spPr>
      </p:pic>
    </p:spTree>
    <p:extLst>
      <p:ext uri="{BB962C8B-B14F-4D97-AF65-F5344CB8AC3E}">
        <p14:creationId xmlns:p14="http://schemas.microsoft.com/office/powerpoint/2010/main" val="37899051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1242153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25238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101712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699211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734657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64106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3847183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dirty="0"/>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7853199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dirty="0"/>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185117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36476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0260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7399640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14008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3717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2786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150605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3563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dirty="0"/>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90719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6593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endParaRPr lang="en-US" dirty="0"/>
          </a:p>
        </p:txBody>
      </p:sp>
    </p:spTree>
    <p:extLst>
      <p:ext uri="{BB962C8B-B14F-4D97-AF65-F5344CB8AC3E}">
        <p14:creationId xmlns:p14="http://schemas.microsoft.com/office/powerpoint/2010/main" val="30005926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999696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02409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630307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519644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10483568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2764209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4262930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1685823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7511451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464980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2565238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53000201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949370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113849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1067886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814759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951107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9695108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2584609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8967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227115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806610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endParaRPr lang="en-US" dirty="0"/>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464804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31191003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38104462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dirty="0"/>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32126158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dirty="0"/>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29859707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836964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1262153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592688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2149014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2057004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4148148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998418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915249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996224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a:extLst>
              <a:ext uri="{FF2B5EF4-FFF2-40B4-BE49-F238E27FC236}">
                <a16:creationId xmlns:a16="http://schemas.microsoft.com/office/drawing/2014/main" id="{01376047-A7C2-4F1A-A40A-BC5DE2E251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52" b="-8952"/>
          <a:stretch/>
        </p:blipFill>
        <p:spPr>
          <a:xfrm>
            <a:off x="5270500" y="0"/>
            <a:ext cx="6921500" cy="6858000"/>
          </a:xfrm>
          <a:prstGeom prst="rect">
            <a:avLst/>
          </a:prstGeom>
          <a:solidFill>
            <a:srgbClr val="FFB900"/>
          </a:solidFill>
        </p:spPr>
      </p:pic>
    </p:spTree>
    <p:extLst>
      <p:ext uri="{BB962C8B-B14F-4D97-AF65-F5344CB8AC3E}">
        <p14:creationId xmlns:p14="http://schemas.microsoft.com/office/powerpoint/2010/main" val="4046360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79" b="-7479"/>
          <a:stretch/>
        </p:blipFill>
        <p:spPr>
          <a:xfrm>
            <a:off x="5270500" y="0"/>
            <a:ext cx="6921500" cy="6857999"/>
          </a:xfrm>
          <a:prstGeom prst="rect">
            <a:avLst/>
          </a:prstGeom>
          <a:solidFill>
            <a:srgbClr val="0078D4"/>
          </a:solidFill>
        </p:spPr>
      </p:pic>
    </p:spTree>
    <p:extLst>
      <p:ext uri="{BB962C8B-B14F-4D97-AF65-F5344CB8AC3E}">
        <p14:creationId xmlns:p14="http://schemas.microsoft.com/office/powerpoint/2010/main" val="3542826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861522-4B83-496F-B783-60079A7F201B}"/>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13" name="Picture 12">
            <a:extLst>
              <a:ext uri="{FF2B5EF4-FFF2-40B4-BE49-F238E27FC236}">
                <a16:creationId xmlns:a16="http://schemas.microsoft.com/office/drawing/2014/main" id="{ED2EF16D-D401-4DD1-BD2B-1417889AD2A5}"/>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1F9ED9A-FBBB-45FF-A5CF-ED4786662DCE}"/>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539202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9CCC7-A76E-4DEF-A3B1-360582C2B5DA}"/>
              </a:ext>
            </a:extLst>
          </p:cNvPr>
          <p:cNvSpPr/>
          <p:nvPr userDrawn="1"/>
        </p:nvSpPr>
        <p:spPr bwMode="auto">
          <a:xfrm>
            <a:off x="5270500" y="0"/>
            <a:ext cx="69215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a:extLst>
              <a:ext uri="{FF2B5EF4-FFF2-40B4-BE49-F238E27FC236}">
                <a16:creationId xmlns:a16="http://schemas.microsoft.com/office/drawing/2014/main" id="{7C351CC6-EFA5-4815-8FF5-16ED7FE59D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70500" y="2241550"/>
            <a:ext cx="6921500" cy="2374900"/>
          </a:xfrm>
          <a:prstGeom prst="rect">
            <a:avLst/>
          </a:prstGeom>
        </p:spPr>
      </p:pic>
    </p:spTree>
    <p:extLst>
      <p:ext uri="{BB962C8B-B14F-4D97-AF65-F5344CB8AC3E}">
        <p14:creationId xmlns:p14="http://schemas.microsoft.com/office/powerpoint/2010/main" val="4108497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grpSp>
        <p:nvGrpSpPr>
          <p:cNvPr id="9" name="Group 8">
            <a:extLst>
              <a:ext uri="{FF2B5EF4-FFF2-40B4-BE49-F238E27FC236}">
                <a16:creationId xmlns:a16="http://schemas.microsoft.com/office/drawing/2014/main" id="{F9F43E7E-094F-41CE-96D2-A42B3A2564EA}"/>
              </a:ext>
            </a:extLst>
          </p:cNvPr>
          <p:cNvGrpSpPr/>
          <p:nvPr userDrawn="1"/>
        </p:nvGrpSpPr>
        <p:grpSpPr>
          <a:xfrm>
            <a:off x="5270500" y="-1"/>
            <a:ext cx="6921500" cy="6858001"/>
            <a:chOff x="5270500" y="-1"/>
            <a:chExt cx="6921500" cy="6858001"/>
          </a:xfrm>
        </p:grpSpPr>
        <p:pic>
          <p:nvPicPr>
            <p:cNvPr id="8" name="Picture 7">
              <a:extLst>
                <a:ext uri="{FF2B5EF4-FFF2-40B4-BE49-F238E27FC236}">
                  <a16:creationId xmlns:a16="http://schemas.microsoft.com/office/drawing/2014/main" id="{4D623B13-D778-48B7-B529-67930B464B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70500" y="5939162"/>
              <a:ext cx="6921500" cy="918838"/>
            </a:xfrm>
            <a:prstGeom prst="rect">
              <a:avLst/>
            </a:prstGeom>
          </p:spPr>
        </p:pic>
        <p:pic>
          <p:nvPicPr>
            <p:cNvPr id="6" name="Picture 5">
              <a:extLst>
                <a:ext uri="{FF2B5EF4-FFF2-40B4-BE49-F238E27FC236}">
                  <a16:creationId xmlns:a16="http://schemas.microsoft.com/office/drawing/2014/main" id="{86ED9C96-2961-412C-ACA1-F889F61399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270500" y="-1"/>
              <a:ext cx="6921500" cy="828676"/>
            </a:xfrm>
            <a:prstGeom prst="rect">
              <a:avLst/>
            </a:prstGeom>
          </p:spPr>
        </p:pic>
        <p:pic>
          <p:nvPicPr>
            <p:cNvPr id="5" name="Picture 4">
              <a:extLst>
                <a:ext uri="{FF2B5EF4-FFF2-40B4-BE49-F238E27FC236}">
                  <a16:creationId xmlns:a16="http://schemas.microsoft.com/office/drawing/2014/main" id="{47FAB522-96EC-483D-8F3E-A4F4BE24D3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5270500" y="676275"/>
              <a:ext cx="6921500" cy="5431562"/>
            </a:xfrm>
            <a:prstGeom prst="rect">
              <a:avLst/>
            </a:prstGeom>
          </p:spPr>
        </p:pic>
      </p:grpSp>
    </p:spTree>
    <p:extLst>
      <p:ext uri="{BB962C8B-B14F-4D97-AF65-F5344CB8AC3E}">
        <p14:creationId xmlns:p14="http://schemas.microsoft.com/office/powerpoint/2010/main" val="3048848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7" name="Picture 6">
            <a:extLst>
              <a:ext uri="{FF2B5EF4-FFF2-40B4-BE49-F238E27FC236}">
                <a16:creationId xmlns:a16="http://schemas.microsoft.com/office/drawing/2014/main" id="{D549E33E-AA02-401D-87F3-3B6BE86F07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58" b="-7479"/>
          <a:stretch/>
        </p:blipFill>
        <p:spPr>
          <a:xfrm>
            <a:off x="5270500" y="-1"/>
            <a:ext cx="6921500" cy="6858001"/>
          </a:xfrm>
          <a:prstGeom prst="rect">
            <a:avLst/>
          </a:prstGeom>
          <a:solidFill>
            <a:srgbClr val="FFB900"/>
          </a:solidFill>
        </p:spPr>
      </p:pic>
    </p:spTree>
    <p:extLst>
      <p:ext uri="{BB962C8B-B14F-4D97-AF65-F5344CB8AC3E}">
        <p14:creationId xmlns:p14="http://schemas.microsoft.com/office/powerpoint/2010/main" val="4068240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grpSp>
        <p:nvGrpSpPr>
          <p:cNvPr id="5" name="Group 4">
            <a:extLst>
              <a:ext uri="{FF2B5EF4-FFF2-40B4-BE49-F238E27FC236}">
                <a16:creationId xmlns:a16="http://schemas.microsoft.com/office/drawing/2014/main" id="{F7B937E4-A358-4B11-9343-395C11D76927}"/>
              </a:ext>
            </a:extLst>
          </p:cNvPr>
          <p:cNvGrpSpPr/>
          <p:nvPr userDrawn="1"/>
        </p:nvGrpSpPr>
        <p:grpSpPr>
          <a:xfrm>
            <a:off x="5270500" y="0"/>
            <a:ext cx="6921500" cy="6858000"/>
            <a:chOff x="5270500" y="0"/>
            <a:chExt cx="6921500" cy="6858000"/>
          </a:xfrm>
        </p:grpSpPr>
        <p:sp>
          <p:nvSpPr>
            <p:cNvPr id="3" name="Rectangle 2">
              <a:extLst>
                <a:ext uri="{FF2B5EF4-FFF2-40B4-BE49-F238E27FC236}">
                  <a16:creationId xmlns:a16="http://schemas.microsoft.com/office/drawing/2014/main" id="{A17F4E50-58F5-45B4-9A86-E3F871698E67}"/>
                </a:ext>
              </a:extLst>
            </p:cNvPr>
            <p:cNvSpPr/>
            <p:nvPr userDrawn="1"/>
          </p:nvSpPr>
          <p:spPr bwMode="auto">
            <a:xfrm>
              <a:off x="5270500" y="0"/>
              <a:ext cx="69215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F3223FD1-A9C9-46E0-84ED-3608084FA7CE}"/>
                </a:ext>
              </a:extLst>
            </p:cNvPr>
            <p:cNvPicPr>
              <a:picLocks noChangeAspect="1"/>
            </p:cNvPicPr>
            <p:nvPr userDrawn="1"/>
          </p:nvPicPr>
          <p:blipFill rotWithShape="1">
            <a:blip r:embed="rId2"/>
            <a:srcRect l="9710" t="632" r="15754" b="11957"/>
            <a:stretch/>
          </p:blipFill>
          <p:spPr>
            <a:xfrm>
              <a:off x="5270500" y="373743"/>
              <a:ext cx="6921500" cy="5181600"/>
            </a:xfrm>
            <a:prstGeom prst="rect">
              <a:avLst/>
            </a:prstGeom>
          </p:spPr>
        </p:pic>
      </p:grpSp>
    </p:spTree>
    <p:extLst>
      <p:ext uri="{BB962C8B-B14F-4D97-AF65-F5344CB8AC3E}">
        <p14:creationId xmlns:p14="http://schemas.microsoft.com/office/powerpoint/2010/main" val="97950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370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9069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Thank you</a:t>
            </a:r>
          </a:p>
        </p:txBody>
      </p:sp>
    </p:spTree>
    <p:extLst>
      <p:ext uri="{BB962C8B-B14F-4D97-AF65-F5344CB8AC3E}">
        <p14:creationId xmlns:p14="http://schemas.microsoft.com/office/powerpoint/2010/main" val="1404013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71689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30384075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2066422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5" strike="noStrike" spc="-147" baseline="0">
                <a:gradFill>
                  <a:gsLst>
                    <a:gs pos="0">
                      <a:schemeClr val="tx1"/>
                    </a:gs>
                    <a:gs pos="100000">
                      <a:schemeClr val="tx1"/>
                    </a:gs>
                  </a:gsLst>
                  <a:lin ang="5400000" scaled="0"/>
                </a:gra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5" y="4838791"/>
            <a:ext cx="9401560" cy="945435"/>
          </a:xfrm>
          <a:noFill/>
        </p:spPr>
        <p:txBody>
          <a:bodyPr lIns="0" tIns="0" rIns="0" bIns="0">
            <a:noAutofit/>
          </a:bodyPr>
          <a:lstStyle>
            <a:lvl1pPr marL="0" indent="0">
              <a:lnSpc>
                <a:spcPct val="100000"/>
              </a:lnSpc>
              <a:spcBef>
                <a:spcPts val="0"/>
              </a:spcBef>
              <a:buNone/>
              <a:defRPr sz="1568" spc="0" baseline="0">
                <a:gradFill>
                  <a:gsLst>
                    <a:gs pos="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9"/>
          </a:xfrm>
          <a:prstGeom prst="rect">
            <a:avLst/>
          </a:prstGeom>
        </p:spPr>
      </p:pic>
    </p:spTree>
    <p:extLst>
      <p:ext uri="{BB962C8B-B14F-4D97-AF65-F5344CB8AC3E}">
        <p14:creationId xmlns:p14="http://schemas.microsoft.com/office/powerpoint/2010/main" val="903373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1"/>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5" strike="noStrike" spc="-147" baseline="0">
                <a:gradFill>
                  <a:gsLst>
                    <a:gs pos="0">
                      <a:schemeClr val="bg1"/>
                    </a:gs>
                    <a:gs pos="100000">
                      <a:schemeClr val="bg1"/>
                    </a:gs>
                  </a:gsLst>
                  <a:lin ang="5400000" scaled="0"/>
                </a:gra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5" y="4838791"/>
            <a:ext cx="9401560" cy="945435"/>
          </a:xfrm>
          <a:noFill/>
        </p:spPr>
        <p:txBody>
          <a:bodyPr lIns="0" tIns="0" rIns="0" bIns="0">
            <a:noAutofit/>
          </a:bodyPr>
          <a:lstStyle>
            <a:lvl1pPr marL="0" indent="0">
              <a:lnSpc>
                <a:spcPct val="100000"/>
              </a:lnSpc>
              <a:spcBef>
                <a:spcPts val="0"/>
              </a:spcBef>
              <a:buNone/>
              <a:defRPr sz="1568" spc="0" baseline="0">
                <a:gradFill>
                  <a:gsLst>
                    <a:gs pos="0">
                      <a:schemeClr val="bg1"/>
                    </a:gs>
                    <a:gs pos="100000">
                      <a:schemeClr val="bg1"/>
                    </a:gs>
                  </a:gsLst>
                  <a:lin ang="5400000" scaled="0"/>
                </a:gra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123140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5" strike="noStrike" spc="-147" baseline="0">
                <a:gradFill>
                  <a:gsLst>
                    <a:gs pos="0">
                      <a:schemeClr val="bg1"/>
                    </a:gs>
                    <a:gs pos="100000">
                      <a:schemeClr val="bg1"/>
                    </a:gs>
                  </a:gsLst>
                  <a:lin ang="5400000" scaled="0"/>
                </a:gra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5" y="4838791"/>
            <a:ext cx="9401560" cy="945435"/>
          </a:xfrm>
          <a:noFill/>
        </p:spPr>
        <p:txBody>
          <a:bodyPr lIns="0" tIns="0" rIns="0" bIns="0">
            <a:noAutofit/>
          </a:bodyPr>
          <a:lstStyle>
            <a:lvl1pPr marL="0" indent="0">
              <a:lnSpc>
                <a:spcPct val="100000"/>
              </a:lnSpc>
              <a:spcBef>
                <a:spcPts val="0"/>
              </a:spcBef>
              <a:buNone/>
              <a:defRPr sz="1568" spc="0" baseline="0">
                <a:gradFill>
                  <a:gsLst>
                    <a:gs pos="0">
                      <a:schemeClr val="bg1"/>
                    </a:gs>
                    <a:gs pos="100000">
                      <a:schemeClr val="bg1"/>
                    </a:gs>
                  </a:gsLst>
                  <a:lin ang="5400000" scaled="0"/>
                </a:gra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5" y="437137"/>
            <a:ext cx="896425" cy="190219"/>
          </a:xfrm>
          <a:prstGeom prst="rect">
            <a:avLst/>
          </a:prstGeom>
        </p:spPr>
      </p:pic>
    </p:spTree>
    <p:extLst>
      <p:ext uri="{BB962C8B-B14F-4D97-AF65-F5344CB8AC3E}">
        <p14:creationId xmlns:p14="http://schemas.microsoft.com/office/powerpoint/2010/main" val="2811333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6" y="1202872"/>
            <a:ext cx="3632388" cy="1172552"/>
          </a:xfrm>
        </p:spPr>
        <p:txBody>
          <a:bodyPr lIns="0" tIns="0" rIns="0" bIns="0"/>
          <a:lstStyle>
            <a:lvl1pPr>
              <a:defRPr sz="1961" spc="0" baseline="0">
                <a:gradFill>
                  <a:gsLst>
                    <a:gs pos="0">
                      <a:schemeClr val="tx1"/>
                    </a:gs>
                    <a:gs pos="100000">
                      <a:schemeClr val="tx1"/>
                    </a:gs>
                  </a:gsLst>
                  <a:lin ang="5400000" scaled="0"/>
                </a:gradFill>
              </a:defRPr>
            </a:lvl1pPr>
          </a:lstStyle>
          <a:p>
            <a:r>
              <a:rPr lang="en-US"/>
              <a:t>Contents</a:t>
            </a:r>
          </a:p>
        </p:txBody>
      </p:sp>
      <p:sp>
        <p:nvSpPr>
          <p:cNvPr id="4" name="Text Placeholder 3"/>
          <p:cNvSpPr>
            <a:spLocks noGrp="1"/>
          </p:cNvSpPr>
          <p:nvPr>
            <p:ph type="body" sz="quarter" idx="10" hasCustomPrompt="1"/>
          </p:nvPr>
        </p:nvSpPr>
        <p:spPr>
          <a:xfrm>
            <a:off x="6212723" y="1202873"/>
            <a:ext cx="3618381" cy="3289228"/>
          </a:xfrm>
        </p:spPr>
        <p:txBody>
          <a:bodyPr wrap="square" lIns="0" tIns="0" rIns="0" bIns="0">
            <a:noAutofit/>
          </a:bodyPr>
          <a:lstStyle>
            <a:lvl1pPr marL="0" marR="0" indent="0" algn="l" defTabSz="507369" rtl="0" eaLnBrk="1" fontAlgn="auto" latinLnBrk="0" hangingPunct="1">
              <a:lnSpc>
                <a:spcPct val="100000"/>
              </a:lnSpc>
              <a:spcBef>
                <a:spcPts val="0"/>
              </a:spcBef>
              <a:spcAft>
                <a:spcPts val="491"/>
              </a:spcAft>
              <a:buClrTx/>
              <a:buSzPct val="90000"/>
              <a:buFont typeface="Wingdings" panose="05000000000000000000" pitchFamily="2" charset="2"/>
              <a:buNone/>
              <a:tabLst/>
              <a:defRPr sz="1961" spc="0" baseline="0">
                <a:gradFill>
                  <a:gsLst>
                    <a:gs pos="0">
                      <a:schemeClr val="accent1"/>
                    </a:gs>
                    <a:gs pos="100000">
                      <a:schemeClr val="accent1"/>
                    </a:gs>
                  </a:gsLst>
                  <a:lin ang="5400000" scaled="0"/>
                </a:gradFill>
                <a:latin typeface="+mj-lt"/>
              </a:defRPr>
            </a:lvl1pPr>
            <a:lvl2pPr marL="224114" indent="0">
              <a:buNone/>
              <a:defRPr sz="1765"/>
            </a:lvl2pPr>
            <a:lvl3pPr marL="448227" indent="0">
              <a:buNone/>
              <a:defRPr sz="1765"/>
            </a:lvl3pPr>
            <a:lvl4pPr marL="672342" indent="0">
              <a:buNone/>
              <a:defRPr sz="1765"/>
            </a:lvl4pPr>
            <a:lvl5pPr marL="896455"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598097200"/>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39701"/>
            <a:ext cx="11339773" cy="1238288"/>
          </a:xfrm>
        </p:spPr>
        <p:txBody>
          <a:bodyPr wrap="square" lIns="0" tIns="0" rIns="0" bIns="0">
            <a:spAutoFit/>
          </a:bodyPr>
          <a:lstStyle>
            <a:lvl1pPr marL="0" indent="0">
              <a:lnSpc>
                <a:spcPct val="90000"/>
              </a:lnSpc>
              <a:spcBef>
                <a:spcPts val="0"/>
              </a:spcBef>
              <a:spcAft>
                <a:spcPts val="1275"/>
              </a:spcAft>
              <a:buNone/>
              <a:defRPr sz="2549" b="0" i="0">
                <a:gradFill>
                  <a:gsLst>
                    <a:gs pos="0">
                      <a:schemeClr val="tx1"/>
                    </a:gs>
                    <a:gs pos="100000">
                      <a:schemeClr val="tx1"/>
                    </a:gs>
                  </a:gsLst>
                  <a:lin ang="5400000" scaled="0"/>
                </a:gradFill>
                <a:latin typeface="+mn-lt"/>
              </a:defRPr>
            </a:lvl1pPr>
            <a:lvl2pPr marL="224114" indent="0">
              <a:lnSpc>
                <a:spcPct val="90000"/>
              </a:lnSpc>
              <a:spcBef>
                <a:spcPts val="0"/>
              </a:spcBef>
              <a:spcAft>
                <a:spcPts val="1275"/>
              </a:spcAft>
              <a:buNone/>
              <a:defRPr sz="1961">
                <a:gradFill>
                  <a:gsLst>
                    <a:gs pos="0">
                      <a:schemeClr val="tx1"/>
                    </a:gs>
                    <a:gs pos="100000">
                      <a:schemeClr val="tx1"/>
                    </a:gs>
                  </a:gsLst>
                  <a:lin ang="5400000" scaled="0"/>
                </a:gradFill>
              </a:defRPr>
            </a:lvl2pPr>
            <a:lvl3pPr marL="448227" indent="0">
              <a:spcBef>
                <a:spcPts val="0"/>
              </a:spcBef>
              <a:spcAft>
                <a:spcPts val="1275"/>
              </a:spcAft>
              <a:buNone/>
              <a:defRPr sz="1961">
                <a:gradFill>
                  <a:gsLst>
                    <a:gs pos="0">
                      <a:schemeClr val="tx1"/>
                    </a:gs>
                    <a:gs pos="100000">
                      <a:schemeClr val="tx1"/>
                    </a:gs>
                  </a:gsLst>
                  <a:lin ang="5400000" scaled="0"/>
                </a:gradFill>
              </a:defRPr>
            </a:lvl3pPr>
            <a:lvl4pPr marL="672342" indent="0">
              <a:spcBef>
                <a:spcPts val="0"/>
              </a:spcBef>
              <a:spcAft>
                <a:spcPts val="1275"/>
              </a:spcAft>
              <a:buNone/>
              <a:defRPr sz="1961"/>
            </a:lvl4pPr>
            <a:lvl5pPr marL="896455"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5" y="440497"/>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21971419"/>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3"/>
            <a:ext cx="11339773" cy="1238288"/>
          </a:xfrm>
        </p:spPr>
        <p:txBody>
          <a:bodyPr wrap="square" lIns="0" tIns="0" rIns="0" bIns="0">
            <a:spAutoFit/>
          </a:bodyPr>
          <a:lstStyle>
            <a:lvl1pPr marL="268936" indent="-268936">
              <a:lnSpc>
                <a:spcPct val="90000"/>
              </a:lnSpc>
              <a:spcBef>
                <a:spcPts val="0"/>
              </a:spcBef>
              <a:spcAft>
                <a:spcPts val="1275"/>
              </a:spcAft>
              <a:buClr>
                <a:srgbClr val="000000"/>
              </a:buClr>
              <a:buSzPct val="77000"/>
              <a:buFont typeface="Arial" panose="020B0604020202020204" pitchFamily="34" charset="0"/>
              <a:buChar char="•"/>
              <a:defRPr sz="2549" b="0" i="0">
                <a:gradFill>
                  <a:gsLst>
                    <a:gs pos="0">
                      <a:schemeClr val="tx1"/>
                    </a:gs>
                    <a:gs pos="100000">
                      <a:schemeClr val="tx1"/>
                    </a:gs>
                  </a:gsLst>
                  <a:lin ang="5400000" scaled="0"/>
                </a:gradFill>
                <a:latin typeface="+mn-lt"/>
              </a:defRPr>
            </a:lvl1pPr>
            <a:lvl2pPr marL="537873" indent="-224114">
              <a:lnSpc>
                <a:spcPct val="90000"/>
              </a:lnSpc>
              <a:spcBef>
                <a:spcPts val="0"/>
              </a:spcBef>
              <a:spcAft>
                <a:spcPts val="1275"/>
              </a:spcAft>
              <a:buClr>
                <a:srgbClr val="000000"/>
              </a:buClr>
              <a:buSzPct val="77000"/>
              <a:buFont typeface="Arial" panose="020B0604020202020204" pitchFamily="34" charset="0"/>
              <a:buChar char="•"/>
              <a:defRPr sz="1961">
                <a:gradFill>
                  <a:gsLst>
                    <a:gs pos="0">
                      <a:schemeClr val="tx1"/>
                    </a:gs>
                    <a:gs pos="100000">
                      <a:schemeClr val="tx1"/>
                    </a:gs>
                  </a:gsLst>
                  <a:lin ang="5400000" scaled="0"/>
                </a:gradFill>
              </a:defRPr>
            </a:lvl2pPr>
            <a:lvl3pPr marL="806809" indent="-224114">
              <a:spcBef>
                <a:spcPts val="0"/>
              </a:spcBef>
              <a:spcAft>
                <a:spcPts val="1275"/>
              </a:spcAft>
              <a:buClr>
                <a:srgbClr val="000000"/>
              </a:buClr>
              <a:buSzPct val="77000"/>
              <a:buFont typeface="Arial" panose="020B0604020202020204" pitchFamily="34" charset="0"/>
              <a:buChar char="•"/>
              <a:defRPr sz="1961">
                <a:gradFill>
                  <a:gsLst>
                    <a:gs pos="0">
                      <a:schemeClr val="tx1"/>
                    </a:gs>
                    <a:gs pos="100000">
                      <a:schemeClr val="tx1"/>
                    </a:gs>
                  </a:gsLst>
                  <a:lin ang="5400000" scaled="0"/>
                </a:gradFill>
              </a:defRPr>
            </a:lvl3pPr>
            <a:lvl4pPr marL="672342" indent="0">
              <a:spcBef>
                <a:spcPts val="0"/>
              </a:spcBef>
              <a:spcAft>
                <a:spcPts val="1275"/>
              </a:spcAft>
              <a:buNone/>
              <a:defRPr sz="1961"/>
            </a:lvl4pPr>
            <a:lvl5pPr marL="896455"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5" y="440495"/>
            <a:ext cx="11336039" cy="758021"/>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4" y="1083831"/>
            <a:ext cx="11339773" cy="353071"/>
          </a:xfrm>
        </p:spPr>
        <p:txBody>
          <a:bodyPr wrap="square" lIns="0" tIns="0" rIns="0" bIns="0">
            <a:spAutoFit/>
          </a:bodyPr>
          <a:lstStyle>
            <a:lvl1pPr marL="0" indent="0">
              <a:lnSpc>
                <a:spcPct val="90000"/>
              </a:lnSpc>
              <a:spcBef>
                <a:spcPts val="0"/>
              </a:spcBef>
              <a:spcAft>
                <a:spcPts val="1275"/>
              </a:spcAft>
              <a:buNone/>
              <a:defRPr sz="2549" b="0" i="0">
                <a:gradFill>
                  <a:gsLst>
                    <a:gs pos="0">
                      <a:schemeClr val="tx1"/>
                    </a:gs>
                    <a:gs pos="100000">
                      <a:schemeClr val="tx1"/>
                    </a:gs>
                  </a:gsLst>
                  <a:lin ang="5400000" scaled="0"/>
                </a:gradFill>
                <a:latin typeface="+mn-lt"/>
              </a:defRPr>
            </a:lvl1pPr>
            <a:lvl2pPr marL="224114" indent="0">
              <a:lnSpc>
                <a:spcPct val="90000"/>
              </a:lnSpc>
              <a:spcBef>
                <a:spcPts val="0"/>
              </a:spcBef>
              <a:spcAft>
                <a:spcPts val="1275"/>
              </a:spcAft>
              <a:buNone/>
              <a:defRPr sz="1961">
                <a:solidFill>
                  <a:schemeClr val="tx2"/>
                </a:solidFill>
              </a:defRPr>
            </a:lvl2pPr>
            <a:lvl3pPr marL="448227" indent="0">
              <a:spcBef>
                <a:spcPts val="0"/>
              </a:spcBef>
              <a:spcAft>
                <a:spcPts val="1275"/>
              </a:spcAft>
              <a:buNone/>
              <a:defRPr sz="1961"/>
            </a:lvl3pPr>
            <a:lvl4pPr marL="672342" indent="0">
              <a:spcBef>
                <a:spcPts val="0"/>
              </a:spcBef>
              <a:spcAft>
                <a:spcPts val="1275"/>
              </a:spcAft>
              <a:buNone/>
              <a:defRPr sz="1961"/>
            </a:lvl4pPr>
            <a:lvl5pPr marL="896455" indent="0">
              <a:buNone/>
              <a:defRPr/>
            </a:lvl5pPr>
          </a:lstStyle>
          <a:p>
            <a:pPr lvl="0"/>
            <a:r>
              <a:rPr lang="en-US"/>
              <a:t>Subtitle Segoe UI 26pt</a:t>
            </a:r>
          </a:p>
        </p:txBody>
      </p:sp>
    </p:spTree>
    <p:extLst>
      <p:ext uri="{BB962C8B-B14F-4D97-AF65-F5344CB8AC3E}">
        <p14:creationId xmlns:p14="http://schemas.microsoft.com/office/powerpoint/2010/main" val="733534221"/>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9" cy="758021"/>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Tree>
    <p:extLst>
      <p:ext uri="{BB962C8B-B14F-4D97-AF65-F5344CB8AC3E}">
        <p14:creationId xmlns:p14="http://schemas.microsoft.com/office/powerpoint/2010/main" val="3980174234"/>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_sub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9" cy="758021"/>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Text Placeholder 3">
            <a:extLst>
              <a:ext uri="{FF2B5EF4-FFF2-40B4-BE49-F238E27FC236}">
                <a16:creationId xmlns:a16="http://schemas.microsoft.com/office/drawing/2014/main" id="{57BEFECC-0B6B-45D3-81EE-9C365B656BA6}"/>
              </a:ext>
            </a:extLst>
          </p:cNvPr>
          <p:cNvSpPr>
            <a:spLocks noGrp="1"/>
          </p:cNvSpPr>
          <p:nvPr>
            <p:ph type="body" sz="quarter" idx="10" hasCustomPrompt="1"/>
          </p:nvPr>
        </p:nvSpPr>
        <p:spPr>
          <a:xfrm>
            <a:off x="426425" y="1106225"/>
            <a:ext cx="11336039" cy="271592"/>
          </a:xfrm>
        </p:spPr>
        <p:txBody>
          <a:bodyPr>
            <a:spAutoFit/>
          </a:bodyPr>
          <a:lstStyle>
            <a:lvl1pPr>
              <a:defRPr lang="en-US" sz="196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217693844"/>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89"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7" cy="758021"/>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43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gradFill>
                  <a:gsLst>
                    <a:gs pos="0">
                      <a:schemeClr val="tx1"/>
                    </a:gs>
                    <a:gs pos="100000">
                      <a:schemeClr val="tx1"/>
                    </a:gs>
                  </a:gsLst>
                  <a:lin ang="5400000" scaled="0"/>
                </a:gradFill>
                <a:latin typeface="+mn-lt"/>
              </a:defRPr>
            </a:lvl1pPr>
            <a:lvl2pPr marL="224114" marR="0" indent="0" algn="l" defTabSz="91443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227" indent="0">
              <a:buNone/>
              <a:defRPr/>
            </a:lvl3pPr>
            <a:lvl4pPr marL="672342" indent="0">
              <a:buNone/>
              <a:defRPr/>
            </a:lvl4pPr>
            <a:lvl5pPr marL="896455"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479095883"/>
      </p:ext>
    </p:extLst>
  </p:cSld>
  <p:clrMapOvr>
    <a:masterClrMapping/>
  </p:clrMapOvr>
  <p:transition>
    <p:fade/>
  </p:transition>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2135538"/>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8"/>
            <a:ext cx="3623051"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4" y="2135538"/>
            <a:ext cx="3634001" cy="2583813"/>
          </a:xfrm>
          <a:blipFill>
            <a:blip r:embed="rId4"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4"/>
            <a:ext cx="3630520" cy="1307665"/>
          </a:xfrm>
        </p:spPr>
        <p:txBody>
          <a:bodyPr lIns="0" tIns="0" rIns="0" bIns="0"/>
          <a:lstStyle>
            <a:lvl1pPr marL="0" indent="0">
              <a:lnSpc>
                <a:spcPct val="100000"/>
              </a:lnSpc>
              <a:spcBef>
                <a:spcPts val="0"/>
              </a:spcBef>
              <a:spcAft>
                <a:spcPts val="784"/>
              </a:spcAft>
              <a:buNone/>
              <a:defRPr sz="1568" b="1">
                <a:gradFill>
                  <a:gsLst>
                    <a:gs pos="0">
                      <a:schemeClr val="accent1"/>
                    </a:gs>
                    <a:gs pos="100000">
                      <a:schemeClr val="accent1"/>
                    </a:gs>
                  </a:gsLst>
                  <a:lin ang="5400000" scaled="0"/>
                </a:gradFill>
                <a:latin typeface="+mj-lt"/>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0" y="4927923"/>
            <a:ext cx="3623051"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4" y="4927923"/>
            <a:ext cx="3630520"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5" y="440497"/>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Photo layout 2</a:t>
            </a:r>
          </a:p>
        </p:txBody>
      </p:sp>
    </p:spTree>
    <p:extLst>
      <p:ext uri="{BB962C8B-B14F-4D97-AF65-F5344CB8AC3E}">
        <p14:creationId xmlns:p14="http://schemas.microsoft.com/office/powerpoint/2010/main" val="180614596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2145842"/>
            <a:ext cx="5780072"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5" y="2145841"/>
            <a:ext cx="5138175" cy="2573509"/>
          </a:xfrm>
        </p:spPr>
        <p:txBody>
          <a:bodyPr wrap="square" lIns="0" tIns="0" rIns="0" bIns="0">
            <a:noAutofit/>
          </a:bodyPr>
          <a:lstStyle>
            <a:lvl1pPr marL="0" marR="0" indent="0" algn="l" defTabSz="91443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gradFill>
                  <a:gsLst>
                    <a:gs pos="0">
                      <a:schemeClr val="tx1"/>
                    </a:gs>
                    <a:gs pos="100000">
                      <a:schemeClr val="tx1"/>
                    </a:gs>
                  </a:gsLst>
                  <a:lin ang="5400000" scaled="0"/>
                </a:gradFill>
                <a:latin typeface="+mn-lt"/>
              </a:defRPr>
            </a:lvl1pPr>
            <a:lvl2pPr marL="224114" marR="0" indent="0" algn="l" defTabSz="91443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227" indent="0">
              <a:buNone/>
              <a:defRPr/>
            </a:lvl3pPr>
            <a:lvl4pPr marL="672342" indent="0">
              <a:buNone/>
              <a:defRPr/>
            </a:lvl4pPr>
            <a:lvl5pPr marL="896455"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5" y="440497"/>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Device layout</a:t>
            </a:r>
          </a:p>
        </p:txBody>
      </p:sp>
    </p:spTree>
    <p:extLst>
      <p:ext uri="{BB962C8B-B14F-4D97-AF65-F5344CB8AC3E}">
        <p14:creationId xmlns:p14="http://schemas.microsoft.com/office/powerpoint/2010/main" val="1097891749"/>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7"/>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9"/>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7"/>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7"/>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5" y="1958469"/>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9"/>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5" y="440497"/>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3"/>
            <a:ext cx="3627659"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3"/>
            <a:ext cx="3623051"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1"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307999555"/>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5" y="435824"/>
            <a:ext cx="11336039" cy="744013"/>
          </a:xfrm>
        </p:spPr>
        <p:txBody>
          <a:bodyPr/>
          <a:lstStyle>
            <a:lvl1pPr>
              <a:defRPr>
                <a:gradFill>
                  <a:gsLst>
                    <a:gs pos="0">
                      <a:schemeClr val="tx1"/>
                    </a:gs>
                    <a:gs pos="100000">
                      <a:schemeClr val="tx1"/>
                    </a:gs>
                  </a:gsLst>
                  <a:lin ang="5400000" scaled="0"/>
                </a:gradFill>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8"/>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8"/>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3"/>
            <a:ext cx="2653417"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3"/>
            <a:ext cx="2653417"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3"/>
            <a:ext cx="2653417"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7" y="2135538"/>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3" y="2135538"/>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3"/>
            <a:ext cx="2653417"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688414281"/>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6" y="1599723"/>
            <a:ext cx="3632388" cy="3128967"/>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9"/>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7"/>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userDrawn="1"/>
        </p:nvSpPr>
        <p:spPr bwMode="auto">
          <a:xfrm>
            <a:off x="8126965" y="1599723"/>
            <a:ext cx="3635499" cy="3128967"/>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5" y="1958469"/>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9"/>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5" y="440497"/>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3"/>
            <a:ext cx="3627659"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3"/>
            <a:ext cx="3623051"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1"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797739571"/>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6"/>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5" y="435824"/>
            <a:ext cx="11336039" cy="744013"/>
          </a:xfrm>
        </p:spPr>
        <p:txBody>
          <a:bodyPr/>
          <a:lstStyle>
            <a:lvl1pPr>
              <a:defRPr>
                <a:gradFill>
                  <a:gsLst>
                    <a:gs pos="0">
                      <a:schemeClr val="tx1"/>
                    </a:gs>
                    <a:gs pos="100000">
                      <a:schemeClr val="tx1"/>
                    </a:gs>
                  </a:gsLst>
                  <a:lin ang="5400000" scaled="0"/>
                </a:gradFill>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8"/>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8"/>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3"/>
            <a:ext cx="2653417"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3"/>
            <a:ext cx="2653417"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3"/>
            <a:ext cx="2653417"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7" y="2135538"/>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3" y="2135538"/>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3"/>
            <a:ext cx="2653417" cy="1309013"/>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43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227" indent="0">
              <a:buNone/>
              <a:defRPr/>
            </a:lvl3pPr>
            <a:lvl4pPr marL="672342" indent="0">
              <a:buNone/>
              <a:defRPr/>
            </a:lvl4pPr>
            <a:lvl5pPr marL="896455" indent="0">
              <a:buNone/>
              <a:defRPr/>
            </a:lvl5pPr>
          </a:lstStyle>
          <a:p>
            <a:pPr marL="0" marR="0" lvl="0" indent="0" algn="l" defTabSz="91443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267500069"/>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5" y="2135536"/>
            <a:ext cx="11336039" cy="4288197"/>
          </a:xfrm>
        </p:spPr>
        <p:txBody>
          <a:bodyPr bIns="1737360" anchor="ctr">
            <a:noAutofit/>
          </a:bodyPr>
          <a:lstStyle>
            <a:lvl1pPr algn="ctr">
              <a:defRPr sz="1961">
                <a:gradFill>
                  <a:gsLst>
                    <a:gs pos="0">
                      <a:schemeClr val="tx1"/>
                    </a:gs>
                    <a:gs pos="100000">
                      <a:schemeClr val="tx1"/>
                    </a:gs>
                  </a:gsLst>
                  <a:lin ang="5400000" scaled="0"/>
                </a:gra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5" y="440497"/>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Table layout</a:t>
            </a:r>
          </a:p>
        </p:txBody>
      </p:sp>
    </p:spTree>
    <p:extLst>
      <p:ext uri="{BB962C8B-B14F-4D97-AF65-F5344CB8AC3E}">
        <p14:creationId xmlns:p14="http://schemas.microsoft.com/office/powerpoint/2010/main" val="126872539"/>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6" y="1184319"/>
            <a:ext cx="7477989" cy="3535032"/>
          </a:xfrm>
          <a:noFill/>
        </p:spPr>
        <p:txBody>
          <a:bodyPr vert="horz" wrap="square" lIns="0" tIns="0" rIns="0" bIns="0" rtlCol="0" anchor="t" anchorCtr="0">
            <a:noAutofit/>
          </a:bodyPr>
          <a:lstStyle>
            <a:lvl1pPr>
              <a:lnSpc>
                <a:spcPct val="90000"/>
              </a:lnSpc>
              <a:defRPr lang="en-US" sz="5295" spc="-147" dirty="0">
                <a:gradFill>
                  <a:gsLst>
                    <a:gs pos="0">
                      <a:schemeClr val="tx1"/>
                    </a:gs>
                    <a:gs pos="100000">
                      <a:schemeClr val="tx1"/>
                    </a:gs>
                  </a:gsLst>
                  <a:lin ang="5400000" scaled="0"/>
                </a:gradFill>
              </a:defRPr>
            </a:lvl1pPr>
          </a:lstStyle>
          <a:p>
            <a:pPr marL="0" lvl="0">
              <a:lnSpc>
                <a:spcPts val="5491"/>
              </a:lnSpc>
            </a:pPr>
            <a:r>
              <a:rPr lang="en-US"/>
              <a:t>Section title</a:t>
            </a:r>
          </a:p>
        </p:txBody>
      </p:sp>
    </p:spTree>
    <p:extLst>
      <p:ext uri="{BB962C8B-B14F-4D97-AF65-F5344CB8AC3E}">
        <p14:creationId xmlns:p14="http://schemas.microsoft.com/office/powerpoint/2010/main" val="28541593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6" y="1184319"/>
            <a:ext cx="7477989" cy="3535032"/>
          </a:xfrm>
          <a:noFill/>
        </p:spPr>
        <p:txBody>
          <a:bodyPr vert="horz" wrap="square" lIns="0" tIns="0" rIns="0" bIns="0" rtlCol="0" anchor="t" anchorCtr="0">
            <a:noAutofit/>
          </a:bodyPr>
          <a:lstStyle>
            <a:lvl1pPr>
              <a:lnSpc>
                <a:spcPct val="90000"/>
              </a:lnSpc>
              <a:defRPr lang="en-US" sz="5295" spc="-147" dirty="0">
                <a:gradFill>
                  <a:gsLst>
                    <a:gs pos="0">
                      <a:schemeClr val="tx1"/>
                    </a:gs>
                    <a:gs pos="100000">
                      <a:schemeClr val="tx1"/>
                    </a:gs>
                  </a:gsLst>
                  <a:lin ang="5400000" scaled="0"/>
                </a:gradFill>
              </a:defRPr>
            </a:lvl1pPr>
          </a:lstStyle>
          <a:p>
            <a:pPr marL="0" lvl="0">
              <a:lnSpc>
                <a:spcPts val="5491"/>
              </a:lnSpc>
            </a:pPr>
            <a:r>
              <a:rPr lang="en-US"/>
              <a:t>Section title</a:t>
            </a:r>
          </a:p>
        </p:txBody>
      </p:sp>
    </p:spTree>
    <p:extLst>
      <p:ext uri="{BB962C8B-B14F-4D97-AF65-F5344CB8AC3E}">
        <p14:creationId xmlns:p14="http://schemas.microsoft.com/office/powerpoint/2010/main" val="7482940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6" y="1184319"/>
            <a:ext cx="7477989" cy="3535032"/>
          </a:xfrm>
          <a:noFill/>
        </p:spPr>
        <p:txBody>
          <a:bodyPr vert="horz" wrap="square" lIns="0" tIns="0" rIns="0" bIns="0" rtlCol="0" anchor="t" anchorCtr="0">
            <a:noAutofit/>
          </a:bodyPr>
          <a:lstStyle>
            <a:lvl1pPr>
              <a:lnSpc>
                <a:spcPct val="90000"/>
              </a:lnSpc>
              <a:defRPr lang="en-US" sz="5295" spc="-147" dirty="0">
                <a:gradFill>
                  <a:gsLst>
                    <a:gs pos="0">
                      <a:schemeClr val="tx1"/>
                    </a:gs>
                    <a:gs pos="100000">
                      <a:schemeClr val="tx1"/>
                    </a:gs>
                  </a:gsLst>
                  <a:lin ang="5400000" scaled="0"/>
                </a:gradFill>
              </a:defRPr>
            </a:lvl1pPr>
          </a:lstStyle>
          <a:p>
            <a:pPr marL="0" lvl="0">
              <a:lnSpc>
                <a:spcPts val="5491"/>
              </a:lnSpc>
            </a:pPr>
            <a:r>
              <a:rPr lang="en-US"/>
              <a:t>Section title</a:t>
            </a:r>
          </a:p>
        </p:txBody>
      </p:sp>
    </p:spTree>
    <p:extLst>
      <p:ext uri="{BB962C8B-B14F-4D97-AF65-F5344CB8AC3E}">
        <p14:creationId xmlns:p14="http://schemas.microsoft.com/office/powerpoint/2010/main" val="2244240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_Section_title_slide">
    <p:bg>
      <p:bgPr>
        <a:solidFill>
          <a:srgbClr val="00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66DD65-5445-4EEC-9748-3021B4E23498}"/>
              </a:ext>
            </a:extLst>
          </p:cNvPr>
          <p:cNvSpPr/>
          <p:nvPr userDrawn="1"/>
        </p:nvSpPr>
        <p:spPr bwMode="auto">
          <a:xfrm>
            <a:off x="6265778" y="465890"/>
            <a:ext cx="5926223" cy="5926221"/>
          </a:xfrm>
          <a:prstGeom prst="rect">
            <a:avLst/>
          </a:prstGeom>
          <a:solidFill>
            <a:srgbClr val="F5F5F5"/>
          </a:solidFill>
          <a:ln>
            <a:noFill/>
            <a:headEnd type="none" w="med" len="med"/>
            <a:tailEnd type="none" w="med" len="med"/>
          </a:ln>
          <a:effectLst>
            <a:outerShdw blurRad="254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a:extLst>
              <a:ext uri="{FF2B5EF4-FFF2-40B4-BE49-F238E27FC236}">
                <a16:creationId xmlns:a16="http://schemas.microsoft.com/office/drawing/2014/main" id="{DEB1002C-678D-4DE8-8F18-213FFC9924FF}"/>
              </a:ext>
            </a:extLst>
          </p:cNvPr>
          <p:cNvSpPr>
            <a:spLocks noGrp="1"/>
          </p:cNvSpPr>
          <p:nvPr>
            <p:ph type="pic" sz="quarter" idx="13" hasCustomPrompt="1"/>
          </p:nvPr>
        </p:nvSpPr>
        <p:spPr bwMode="gray">
          <a:xfrm>
            <a:off x="6265778" y="465890"/>
            <a:ext cx="5926223" cy="5926223"/>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2670978"/>
            <a:ext cx="4636065" cy="758021"/>
          </a:xfrm>
          <a:prstGeom prst="rect">
            <a:avLst/>
          </a:prstGeom>
        </p:spPr>
        <p:txBody>
          <a:bodyPr vert="horz" wrap="square" lIns="0" tIns="164592" rIns="0" bIns="0" rtlCol="0" anchor="b" anchorCtr="0">
            <a:noAutofit/>
          </a:bodyPr>
          <a:lstStyle>
            <a:lvl1pPr>
              <a:defRPr sz="3921">
                <a:gradFill>
                  <a:gsLst>
                    <a:gs pos="0">
                      <a:schemeClr val="bg1"/>
                    </a:gs>
                    <a:gs pos="100000">
                      <a:schemeClr val="bg1"/>
                    </a:gs>
                  </a:gsLst>
                  <a:lin ang="5400000" scaled="0"/>
                </a:gradFill>
              </a:defRPr>
            </a:lvl1pPr>
          </a:lstStyle>
          <a:p>
            <a:r>
              <a:rPr lang="en-US"/>
              <a:t>Title</a:t>
            </a:r>
          </a:p>
        </p:txBody>
      </p:sp>
      <p:sp>
        <p:nvSpPr>
          <p:cNvPr id="15" name="Text Placeholder 78">
            <a:extLst>
              <a:ext uri="{FF2B5EF4-FFF2-40B4-BE49-F238E27FC236}">
                <a16:creationId xmlns:a16="http://schemas.microsoft.com/office/drawing/2014/main" id="{8E9616EC-AF57-4CEA-B35A-763F52DA3247}"/>
              </a:ext>
            </a:extLst>
          </p:cNvPr>
          <p:cNvSpPr>
            <a:spLocks noGrp="1"/>
          </p:cNvSpPr>
          <p:nvPr>
            <p:ph type="body" sz="quarter" idx="11" hasCustomPrompt="1"/>
          </p:nvPr>
        </p:nvSpPr>
        <p:spPr>
          <a:xfrm>
            <a:off x="446200" y="3721051"/>
            <a:ext cx="4636065" cy="561291"/>
          </a:xfrm>
          <a:noFill/>
        </p:spPr>
        <p:txBody>
          <a:bodyPr vert="horz" wrap="square" lIns="0" tIns="0" rIns="0" bIns="0" rtlCol="0" anchor="t" anchorCtr="0">
            <a:noAutofit/>
          </a:bodyPr>
          <a:lstStyle>
            <a:lvl1pPr>
              <a:defRPr lang="en-US" sz="1961" b="0" cap="none" spc="-51" dirty="0">
                <a:ln w="3175">
                  <a:noFill/>
                </a:ln>
                <a:gradFill>
                  <a:gsLst>
                    <a:gs pos="0">
                      <a:schemeClr val="accent1"/>
                    </a:gs>
                    <a:gs pos="100000">
                      <a:schemeClr val="accent1"/>
                    </a:gs>
                  </a:gsLst>
                  <a:lin ang="5400000" scaled="0"/>
                </a:gradFill>
                <a:effectLst/>
                <a:latin typeface="+mj-lt"/>
                <a:cs typeface="Segoe UI" pitchFamily="34" charset="0"/>
              </a:defRPr>
            </a:lvl1pPr>
          </a:lstStyle>
          <a:p>
            <a:pPr lvl="0" defTabSz="913997" fontAlgn="base">
              <a:spcBef>
                <a:spcPct val="0"/>
              </a:spcBef>
              <a:spcAft>
                <a:spcPct val="0"/>
              </a:spcAft>
            </a:pPr>
            <a:r>
              <a:rPr lang="en-US"/>
              <a:t>Description</a:t>
            </a:r>
          </a:p>
        </p:txBody>
      </p:sp>
    </p:spTree>
    <p:extLst>
      <p:ext uri="{BB962C8B-B14F-4D97-AF65-F5344CB8AC3E}">
        <p14:creationId xmlns:p14="http://schemas.microsoft.com/office/powerpoint/2010/main" val="1005237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35" presetClass="path" presetSubtype="0" decel="100000" fill="hold" grpId="1" nodeType="withEffect">
                                  <p:stCondLst>
                                    <p:cond delay="0"/>
                                  </p:stCondLst>
                                  <p:childTnLst>
                                    <p:animMotion origin="layout" path="M 3.14526E-6 0 L 0.14781 0 " pathEditMode="relative" rAng="0" ptsTypes="AA">
                                      <p:cBhvr>
                                        <p:cTn id="9" dur="750" spd="-100000" fill="hold"/>
                                        <p:tgtEl>
                                          <p:spTgt spid="5"/>
                                        </p:tgtEl>
                                        <p:attrNameLst>
                                          <p:attrName>ppt_x</p:attrName>
                                          <p:attrName>ppt_y</p:attrName>
                                        </p:attrNameLst>
                                      </p:cBhvr>
                                      <p:rCtr x="7391" y="0"/>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par>
                                <p:cTn id="13" presetID="35" presetClass="path" presetSubtype="0" decel="100000" fill="hold" grpId="1" nodeType="withEffect">
                                  <p:stCondLst>
                                    <p:cond delay="0"/>
                                  </p:stCondLst>
                                  <p:childTnLst>
                                    <p:animMotion origin="layout" path="M 3.14526E-6 0 L 0.14781 0 " pathEditMode="relative" rAng="0" ptsTypes="AA">
                                      <p:cBhvr>
                                        <p:cTn id="14" dur="750" spd="-100000" fill="hold"/>
                                        <p:tgtEl>
                                          <p:spTgt spid="9"/>
                                        </p:tgtEl>
                                        <p:attrNameLst>
                                          <p:attrName>ppt_x</p:attrName>
                                          <p:attrName>ppt_y</p:attrName>
                                        </p:attrNameLst>
                                      </p:cBhvr>
                                      <p:rCtr x="73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5_Section_title_slide">
    <p:bg>
      <p:bgPr>
        <a:solidFill>
          <a:srgbClr val="000000"/>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2670978"/>
            <a:ext cx="4636065" cy="758021"/>
          </a:xfrm>
          <a:prstGeom prst="rect">
            <a:avLst/>
          </a:prstGeom>
        </p:spPr>
        <p:txBody>
          <a:bodyPr vert="horz" wrap="square" lIns="0" tIns="164592" rIns="0" bIns="0" rtlCol="0" anchor="b" anchorCtr="0">
            <a:noAutofit/>
          </a:bodyPr>
          <a:lstStyle>
            <a:lvl1pPr>
              <a:defRPr sz="3921">
                <a:gradFill>
                  <a:gsLst>
                    <a:gs pos="0">
                      <a:schemeClr val="bg1"/>
                    </a:gs>
                    <a:gs pos="100000">
                      <a:schemeClr val="bg1"/>
                    </a:gs>
                  </a:gsLst>
                  <a:lin ang="5400000" scaled="0"/>
                </a:gradFill>
              </a:defRPr>
            </a:lvl1pPr>
          </a:lstStyle>
          <a:p>
            <a:r>
              <a:rPr lang="en-US"/>
              <a:t>Title</a:t>
            </a:r>
          </a:p>
        </p:txBody>
      </p:sp>
      <p:sp>
        <p:nvSpPr>
          <p:cNvPr id="15" name="Text Placeholder 78">
            <a:extLst>
              <a:ext uri="{FF2B5EF4-FFF2-40B4-BE49-F238E27FC236}">
                <a16:creationId xmlns:a16="http://schemas.microsoft.com/office/drawing/2014/main" id="{8E9616EC-AF57-4CEA-B35A-763F52DA3247}"/>
              </a:ext>
            </a:extLst>
          </p:cNvPr>
          <p:cNvSpPr>
            <a:spLocks noGrp="1"/>
          </p:cNvSpPr>
          <p:nvPr>
            <p:ph type="body" sz="quarter" idx="11" hasCustomPrompt="1"/>
          </p:nvPr>
        </p:nvSpPr>
        <p:spPr>
          <a:xfrm>
            <a:off x="446200" y="3721051"/>
            <a:ext cx="4636065" cy="561291"/>
          </a:xfrm>
          <a:noFill/>
        </p:spPr>
        <p:txBody>
          <a:bodyPr vert="horz" wrap="square" lIns="0" tIns="0" rIns="0" bIns="0" rtlCol="0" anchor="t" anchorCtr="0">
            <a:noAutofit/>
          </a:bodyPr>
          <a:lstStyle>
            <a:lvl1pPr>
              <a:defRPr lang="en-US" sz="1961" b="0" cap="none" spc="-51" dirty="0">
                <a:ln w="3175">
                  <a:noFill/>
                </a:ln>
                <a:gradFill>
                  <a:gsLst>
                    <a:gs pos="0">
                      <a:schemeClr val="accent1"/>
                    </a:gs>
                    <a:gs pos="100000">
                      <a:schemeClr val="accent1"/>
                    </a:gs>
                  </a:gsLst>
                  <a:lin ang="5400000" scaled="0"/>
                </a:gradFill>
                <a:effectLst/>
                <a:latin typeface="+mj-lt"/>
                <a:cs typeface="Segoe UI" pitchFamily="34" charset="0"/>
              </a:defRPr>
            </a:lvl1pPr>
          </a:lstStyle>
          <a:p>
            <a:pPr lvl="0" defTabSz="913997" fontAlgn="base">
              <a:spcBef>
                <a:spcPct val="0"/>
              </a:spcBef>
              <a:spcAft>
                <a:spcPct val="0"/>
              </a:spcAft>
            </a:pPr>
            <a:r>
              <a:rPr lang="en-US"/>
              <a:t>Description</a:t>
            </a:r>
          </a:p>
        </p:txBody>
      </p:sp>
    </p:spTree>
    <p:extLst>
      <p:ext uri="{BB962C8B-B14F-4D97-AF65-F5344CB8AC3E}">
        <p14:creationId xmlns:p14="http://schemas.microsoft.com/office/powerpoint/2010/main" val="2738615109"/>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6_Section_title_slide">
    <p:bg>
      <p:bgPr>
        <a:solidFill>
          <a:srgbClr val="000000"/>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DEB1002C-678D-4DE8-8F18-213FFC9924FF}"/>
              </a:ext>
            </a:extLst>
          </p:cNvPr>
          <p:cNvSpPr>
            <a:spLocks noGrp="1"/>
          </p:cNvSpPr>
          <p:nvPr>
            <p:ph type="pic" sz="quarter" idx="13" hasCustomPrompt="1"/>
          </p:nvPr>
        </p:nvSpPr>
        <p:spPr bwMode="gray">
          <a:xfrm>
            <a:off x="2" y="465891"/>
            <a:ext cx="5926223" cy="5926223"/>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6537514" y="2670978"/>
            <a:ext cx="4636065" cy="758021"/>
          </a:xfrm>
          <a:prstGeom prst="rect">
            <a:avLst/>
          </a:prstGeom>
        </p:spPr>
        <p:txBody>
          <a:bodyPr vert="horz" wrap="square" lIns="0" tIns="164592" rIns="0" bIns="0" rtlCol="0" anchor="b" anchorCtr="0">
            <a:noAutofit/>
          </a:bodyPr>
          <a:lstStyle>
            <a:lvl1pPr>
              <a:defRPr sz="3920">
                <a:gradFill>
                  <a:gsLst>
                    <a:gs pos="0">
                      <a:schemeClr val="bg1"/>
                    </a:gs>
                    <a:gs pos="100000">
                      <a:schemeClr val="bg1"/>
                    </a:gs>
                  </a:gsLst>
                  <a:lin ang="5400000" scaled="0"/>
                </a:gradFill>
              </a:defRPr>
            </a:lvl1pPr>
          </a:lstStyle>
          <a:p>
            <a:r>
              <a:rPr lang="en-US"/>
              <a:t>Title</a:t>
            </a:r>
          </a:p>
        </p:txBody>
      </p:sp>
      <p:sp>
        <p:nvSpPr>
          <p:cNvPr id="15" name="Text Placeholder 78">
            <a:extLst>
              <a:ext uri="{FF2B5EF4-FFF2-40B4-BE49-F238E27FC236}">
                <a16:creationId xmlns:a16="http://schemas.microsoft.com/office/drawing/2014/main" id="{8E9616EC-AF57-4CEA-B35A-763F52DA3247}"/>
              </a:ext>
            </a:extLst>
          </p:cNvPr>
          <p:cNvSpPr>
            <a:spLocks noGrp="1"/>
          </p:cNvSpPr>
          <p:nvPr>
            <p:ph type="body" sz="quarter" idx="11" hasCustomPrompt="1"/>
          </p:nvPr>
        </p:nvSpPr>
        <p:spPr>
          <a:xfrm>
            <a:off x="6557289" y="3721051"/>
            <a:ext cx="4636065" cy="561291"/>
          </a:xfrm>
          <a:noFill/>
        </p:spPr>
        <p:txBody>
          <a:bodyPr vert="horz" wrap="square" lIns="0" tIns="0" rIns="0" bIns="0" rtlCol="0" anchor="t" anchorCtr="0">
            <a:noAutofit/>
          </a:bodyPr>
          <a:lstStyle>
            <a:lvl1pPr>
              <a:defRPr lang="en-US" sz="1961" b="0" cap="none" spc="-51" dirty="0">
                <a:ln w="3175">
                  <a:noFill/>
                </a:ln>
                <a:gradFill>
                  <a:gsLst>
                    <a:gs pos="0">
                      <a:schemeClr val="accent1"/>
                    </a:gs>
                    <a:gs pos="100000">
                      <a:schemeClr val="accent1"/>
                    </a:gs>
                  </a:gsLst>
                  <a:lin ang="5400000" scaled="0"/>
                </a:gradFill>
                <a:effectLst/>
                <a:latin typeface="+mj-lt"/>
                <a:cs typeface="Segoe UI" pitchFamily="34" charset="0"/>
              </a:defRPr>
            </a:lvl1pPr>
          </a:lstStyle>
          <a:p>
            <a:pPr lvl="0" defTabSz="913821" fontAlgn="base">
              <a:spcBef>
                <a:spcPct val="0"/>
              </a:spcBef>
              <a:spcAft>
                <a:spcPct val="0"/>
              </a:spcAft>
            </a:pPr>
            <a:r>
              <a:rPr lang="en-US"/>
              <a:t>Description</a:t>
            </a:r>
          </a:p>
        </p:txBody>
      </p:sp>
    </p:spTree>
    <p:extLst>
      <p:ext uri="{BB962C8B-B14F-4D97-AF65-F5344CB8AC3E}">
        <p14:creationId xmlns:p14="http://schemas.microsoft.com/office/powerpoint/2010/main" val="2568823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35" presetClass="path" presetSubtype="0" decel="100000" fill="hold" grpId="1" nodeType="withEffect">
                                  <p:stCondLst>
                                    <p:cond delay="0"/>
                                  </p:stCondLst>
                                  <p:childTnLst>
                                    <p:animMotion origin="layout" path="M 1.25E-6 0 L -0.48464 0 " pathEditMode="relative" rAng="0" ptsTypes="AA">
                                      <p:cBhvr>
                                        <p:cTn id="9" dur="1250" spd="-100000" fill="hold"/>
                                        <p:tgtEl>
                                          <p:spTgt spid="9"/>
                                        </p:tgtEl>
                                        <p:attrNameLst>
                                          <p:attrName>ppt_x</p:attrName>
                                          <p:attrName>ppt_y</p:attrName>
                                        </p:attrNameLst>
                                      </p:cBhvr>
                                      <p:rCtr x="-2423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_Section_3_pillar_slide">
    <p:bg>
      <p:bgPr>
        <a:solidFill>
          <a:srgbClr val="000000"/>
        </a:solidFill>
        <a:effectLst/>
      </p:bgPr>
    </p:bg>
    <p:spTree>
      <p:nvGrpSpPr>
        <p:cNvPr id="1" name=""/>
        <p:cNvGrpSpPr/>
        <p:nvPr/>
      </p:nvGrpSpPr>
      <p:grpSpPr>
        <a:xfrm>
          <a:off x="0" y="0"/>
          <a:ext cx="0" cy="0"/>
          <a:chOff x="0" y="0"/>
          <a:chExt cx="0" cy="0"/>
        </a:xfrm>
      </p:grpSpPr>
      <p:sp>
        <p:nvSpPr>
          <p:cNvPr id="49" name="Text Placeholder 8">
            <a:extLst>
              <a:ext uri="{FF2B5EF4-FFF2-40B4-BE49-F238E27FC236}">
                <a16:creationId xmlns:a16="http://schemas.microsoft.com/office/drawing/2014/main" id="{56D1C8BD-883D-4CB5-ABDB-551ECA10840B}"/>
              </a:ext>
            </a:extLst>
          </p:cNvPr>
          <p:cNvSpPr>
            <a:spLocks noGrp="1"/>
          </p:cNvSpPr>
          <p:nvPr>
            <p:ph type="body" sz="quarter" idx="18" hasCustomPrompt="1"/>
          </p:nvPr>
        </p:nvSpPr>
        <p:spPr>
          <a:xfrm>
            <a:off x="1081153" y="4274160"/>
            <a:ext cx="2830361"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50" name="Text Placeholder 8">
            <a:extLst>
              <a:ext uri="{FF2B5EF4-FFF2-40B4-BE49-F238E27FC236}">
                <a16:creationId xmlns:a16="http://schemas.microsoft.com/office/drawing/2014/main" id="{7FEB9980-E79D-4642-A805-438A31BFE40F}"/>
              </a:ext>
            </a:extLst>
          </p:cNvPr>
          <p:cNvSpPr>
            <a:spLocks noGrp="1"/>
          </p:cNvSpPr>
          <p:nvPr>
            <p:ph type="body" sz="quarter" idx="19" hasCustomPrompt="1"/>
          </p:nvPr>
        </p:nvSpPr>
        <p:spPr>
          <a:xfrm>
            <a:off x="1081153" y="4944469"/>
            <a:ext cx="2830361"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51" name="Text Placeholder 8">
            <a:extLst>
              <a:ext uri="{FF2B5EF4-FFF2-40B4-BE49-F238E27FC236}">
                <a16:creationId xmlns:a16="http://schemas.microsoft.com/office/drawing/2014/main" id="{307BD414-63B1-4A43-B107-744BBBE4E7C0}"/>
              </a:ext>
            </a:extLst>
          </p:cNvPr>
          <p:cNvSpPr>
            <a:spLocks noGrp="1"/>
          </p:cNvSpPr>
          <p:nvPr>
            <p:ph type="body" sz="quarter" idx="20" hasCustomPrompt="1"/>
          </p:nvPr>
        </p:nvSpPr>
        <p:spPr>
          <a:xfrm>
            <a:off x="4680821" y="4274160"/>
            <a:ext cx="2830361"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52" name="Text Placeholder 8">
            <a:extLst>
              <a:ext uri="{FF2B5EF4-FFF2-40B4-BE49-F238E27FC236}">
                <a16:creationId xmlns:a16="http://schemas.microsoft.com/office/drawing/2014/main" id="{727C7F1D-CDA1-400C-B9FC-353A591CDCDE}"/>
              </a:ext>
            </a:extLst>
          </p:cNvPr>
          <p:cNvSpPr>
            <a:spLocks noGrp="1"/>
          </p:cNvSpPr>
          <p:nvPr>
            <p:ph type="body" sz="quarter" idx="21" hasCustomPrompt="1"/>
          </p:nvPr>
        </p:nvSpPr>
        <p:spPr>
          <a:xfrm>
            <a:off x="4680821" y="4944469"/>
            <a:ext cx="2830361"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53" name="Text Placeholder 8">
            <a:extLst>
              <a:ext uri="{FF2B5EF4-FFF2-40B4-BE49-F238E27FC236}">
                <a16:creationId xmlns:a16="http://schemas.microsoft.com/office/drawing/2014/main" id="{FE19FCD9-EBB0-437C-9DC2-D5F27272E3B0}"/>
              </a:ext>
            </a:extLst>
          </p:cNvPr>
          <p:cNvSpPr>
            <a:spLocks noGrp="1"/>
          </p:cNvSpPr>
          <p:nvPr>
            <p:ph type="body" sz="quarter" idx="22" hasCustomPrompt="1"/>
          </p:nvPr>
        </p:nvSpPr>
        <p:spPr>
          <a:xfrm>
            <a:off x="8282828" y="4274160"/>
            <a:ext cx="2830361"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54" name="Text Placeholder 8">
            <a:extLst>
              <a:ext uri="{FF2B5EF4-FFF2-40B4-BE49-F238E27FC236}">
                <a16:creationId xmlns:a16="http://schemas.microsoft.com/office/drawing/2014/main" id="{870E18EA-D4DA-4F14-B304-C7FFB35D24E0}"/>
              </a:ext>
            </a:extLst>
          </p:cNvPr>
          <p:cNvSpPr>
            <a:spLocks noGrp="1"/>
          </p:cNvSpPr>
          <p:nvPr>
            <p:ph type="body" sz="quarter" idx="23" hasCustomPrompt="1"/>
          </p:nvPr>
        </p:nvSpPr>
        <p:spPr>
          <a:xfrm>
            <a:off x="8282828" y="4944469"/>
            <a:ext cx="2830361"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cxnSp>
        <p:nvCxnSpPr>
          <p:cNvPr id="15" name="Straight Connector 14">
            <a:extLst>
              <a:ext uri="{FF2B5EF4-FFF2-40B4-BE49-F238E27FC236}">
                <a16:creationId xmlns:a16="http://schemas.microsoft.com/office/drawing/2014/main" id="{D2A2462C-FE1D-4299-AA5C-6C8B757AC987}"/>
              </a:ext>
            </a:extLst>
          </p:cNvPr>
          <p:cNvCxnSpPr/>
          <p:nvPr userDrawn="1"/>
        </p:nvCxnSpPr>
        <p:spPr>
          <a:xfrm>
            <a:off x="1078813" y="4075663"/>
            <a:ext cx="2832703"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EF63DC-1438-4C20-94B8-7EBD5DEB6FB1}"/>
              </a:ext>
            </a:extLst>
          </p:cNvPr>
          <p:cNvCxnSpPr/>
          <p:nvPr userDrawn="1"/>
        </p:nvCxnSpPr>
        <p:spPr>
          <a:xfrm>
            <a:off x="4678479" y="4075663"/>
            <a:ext cx="2832703"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6E28BD-8034-48FA-AF93-CA3A2E9747A1}"/>
              </a:ext>
            </a:extLst>
          </p:cNvPr>
          <p:cNvCxnSpPr/>
          <p:nvPr userDrawn="1"/>
        </p:nvCxnSpPr>
        <p:spPr>
          <a:xfrm>
            <a:off x="8280486" y="4075663"/>
            <a:ext cx="2832703"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253866"/>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_Section_3_pillar_stat_slide">
    <p:bg>
      <p:bgPr>
        <a:solidFill>
          <a:srgbClr val="0000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B4445D-F941-46F7-88D2-7A6E4CCC3B54}"/>
              </a:ext>
            </a:extLst>
          </p:cNvPr>
          <p:cNvSpPr/>
          <p:nvPr userDrawn="1"/>
        </p:nvSpPr>
        <p:spPr bwMode="auto">
          <a:xfrm>
            <a:off x="9220061" y="1768361"/>
            <a:ext cx="2420347" cy="3694203"/>
          </a:xfrm>
          <a:prstGeom prst="rect">
            <a:avLst/>
          </a:prstGeom>
          <a:solidFill>
            <a:schemeClr val="accent1"/>
          </a:solidFill>
          <a:ln>
            <a:noFill/>
            <a:headEnd type="none" w="med" len="med"/>
            <a:tailEnd type="none" w="med" len="med"/>
          </a:ln>
          <a:effectLst>
            <a:outerShdw blurRad="254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3"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8">
            <a:extLst>
              <a:ext uri="{FF2B5EF4-FFF2-40B4-BE49-F238E27FC236}">
                <a16:creationId xmlns:a16="http://schemas.microsoft.com/office/drawing/2014/main" id="{9EB50C42-28F4-46E9-AE5A-6D17CF6EB1EE}"/>
              </a:ext>
            </a:extLst>
          </p:cNvPr>
          <p:cNvSpPr>
            <a:spLocks noGrp="1"/>
          </p:cNvSpPr>
          <p:nvPr>
            <p:ph type="body" sz="quarter" idx="18" hasCustomPrompt="1"/>
          </p:nvPr>
        </p:nvSpPr>
        <p:spPr>
          <a:xfrm>
            <a:off x="669179"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1" name="Text Placeholder 8">
            <a:extLst>
              <a:ext uri="{FF2B5EF4-FFF2-40B4-BE49-F238E27FC236}">
                <a16:creationId xmlns:a16="http://schemas.microsoft.com/office/drawing/2014/main" id="{DA0EBB9B-ABE1-4DC2-9897-223F9B1A0C67}"/>
              </a:ext>
            </a:extLst>
          </p:cNvPr>
          <p:cNvSpPr>
            <a:spLocks noGrp="1"/>
          </p:cNvSpPr>
          <p:nvPr>
            <p:ph type="body" sz="quarter" idx="19" hasCustomPrompt="1"/>
          </p:nvPr>
        </p:nvSpPr>
        <p:spPr>
          <a:xfrm>
            <a:off x="669179"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2" name="Text Placeholder 8">
            <a:extLst>
              <a:ext uri="{FF2B5EF4-FFF2-40B4-BE49-F238E27FC236}">
                <a16:creationId xmlns:a16="http://schemas.microsoft.com/office/drawing/2014/main" id="{4DD853B8-C8B1-4CB0-BB39-64BE500FA5CB}"/>
              </a:ext>
            </a:extLst>
          </p:cNvPr>
          <p:cNvSpPr>
            <a:spLocks noGrp="1"/>
          </p:cNvSpPr>
          <p:nvPr>
            <p:ph type="body" sz="quarter" idx="20" hasCustomPrompt="1"/>
          </p:nvPr>
        </p:nvSpPr>
        <p:spPr>
          <a:xfrm>
            <a:off x="3530693"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3" name="Text Placeholder 8">
            <a:extLst>
              <a:ext uri="{FF2B5EF4-FFF2-40B4-BE49-F238E27FC236}">
                <a16:creationId xmlns:a16="http://schemas.microsoft.com/office/drawing/2014/main" id="{F38AFF20-0606-426E-967B-199A5D00E3C0}"/>
              </a:ext>
            </a:extLst>
          </p:cNvPr>
          <p:cNvSpPr>
            <a:spLocks noGrp="1"/>
          </p:cNvSpPr>
          <p:nvPr>
            <p:ph type="body" sz="quarter" idx="21" hasCustomPrompt="1"/>
          </p:nvPr>
        </p:nvSpPr>
        <p:spPr>
          <a:xfrm>
            <a:off x="3530693"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4" name="Text Placeholder 8">
            <a:extLst>
              <a:ext uri="{FF2B5EF4-FFF2-40B4-BE49-F238E27FC236}">
                <a16:creationId xmlns:a16="http://schemas.microsoft.com/office/drawing/2014/main" id="{9BEBEA38-8C71-4625-ABF9-3092549E614E}"/>
              </a:ext>
            </a:extLst>
          </p:cNvPr>
          <p:cNvSpPr>
            <a:spLocks noGrp="1"/>
          </p:cNvSpPr>
          <p:nvPr>
            <p:ph type="body" sz="quarter" idx="22" hasCustomPrompt="1"/>
          </p:nvPr>
        </p:nvSpPr>
        <p:spPr>
          <a:xfrm>
            <a:off x="6392209"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5" name="Text Placeholder 8">
            <a:extLst>
              <a:ext uri="{FF2B5EF4-FFF2-40B4-BE49-F238E27FC236}">
                <a16:creationId xmlns:a16="http://schemas.microsoft.com/office/drawing/2014/main" id="{76B6EFED-DEDE-4964-9D37-5E5FB83C7EE3}"/>
              </a:ext>
            </a:extLst>
          </p:cNvPr>
          <p:cNvSpPr>
            <a:spLocks noGrp="1"/>
          </p:cNvSpPr>
          <p:nvPr>
            <p:ph type="body" sz="quarter" idx="23" hasCustomPrompt="1"/>
          </p:nvPr>
        </p:nvSpPr>
        <p:spPr>
          <a:xfrm>
            <a:off x="6392209"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20" name="Text Placeholder 8">
            <a:extLst>
              <a:ext uri="{FF2B5EF4-FFF2-40B4-BE49-F238E27FC236}">
                <a16:creationId xmlns:a16="http://schemas.microsoft.com/office/drawing/2014/main" id="{DDBB9F26-3BDE-42F6-B0F7-A8EA1A2B6621}"/>
              </a:ext>
            </a:extLst>
          </p:cNvPr>
          <p:cNvSpPr>
            <a:spLocks noGrp="1"/>
          </p:cNvSpPr>
          <p:nvPr>
            <p:ph type="body" sz="quarter" idx="24" hasCustomPrompt="1"/>
          </p:nvPr>
        </p:nvSpPr>
        <p:spPr>
          <a:xfrm>
            <a:off x="9395221" y="2248604"/>
            <a:ext cx="1410481" cy="1463377"/>
          </a:xfrm>
        </p:spPr>
        <p:txBody>
          <a:bodyPr tIns="0" bIns="0" anchor="b" anchorCtr="0">
            <a:noAutofit/>
          </a:bodyPr>
          <a:lstStyle>
            <a:lvl1pPr algn="r">
              <a:defRPr sz="7842">
                <a:gradFill>
                  <a:gsLst>
                    <a:gs pos="0">
                      <a:schemeClr val="bg1"/>
                    </a:gs>
                    <a:gs pos="100000">
                      <a:schemeClr val="bg1"/>
                    </a:gs>
                  </a:gsLst>
                  <a:lin ang="5400000" scaled="0"/>
                </a:gradFill>
                <a:latin typeface="+mj-lt"/>
              </a:defRPr>
            </a:lvl1pPr>
          </a:lstStyle>
          <a:p>
            <a:pPr lvl="0"/>
            <a:r>
              <a:rPr lang="en-US"/>
              <a:t>##</a:t>
            </a:r>
          </a:p>
        </p:txBody>
      </p:sp>
      <p:sp>
        <p:nvSpPr>
          <p:cNvPr id="21" name="Text Placeholder 8">
            <a:extLst>
              <a:ext uri="{FF2B5EF4-FFF2-40B4-BE49-F238E27FC236}">
                <a16:creationId xmlns:a16="http://schemas.microsoft.com/office/drawing/2014/main" id="{D620B847-1259-4160-AF37-C5F77C8CCC44}"/>
              </a:ext>
            </a:extLst>
          </p:cNvPr>
          <p:cNvSpPr>
            <a:spLocks noGrp="1"/>
          </p:cNvSpPr>
          <p:nvPr>
            <p:ph type="body" sz="quarter" idx="25" hasCustomPrompt="1"/>
          </p:nvPr>
        </p:nvSpPr>
        <p:spPr>
          <a:xfrm>
            <a:off x="9309705" y="3724156"/>
            <a:ext cx="2241063" cy="551059"/>
          </a:xfrm>
        </p:spPr>
        <p:txBody>
          <a:bodyPr>
            <a:noAutofit/>
          </a:bodyPr>
          <a:lstStyle>
            <a:lvl1pPr algn="ctr">
              <a:defRPr sz="1765">
                <a:gradFill>
                  <a:gsLst>
                    <a:gs pos="0">
                      <a:schemeClr val="bg1"/>
                    </a:gs>
                    <a:gs pos="100000">
                      <a:schemeClr val="bg1"/>
                    </a:gs>
                  </a:gsLst>
                  <a:lin ang="5400000" scaled="0"/>
                </a:gradFill>
                <a:latin typeface="+mj-lt"/>
              </a:defRPr>
            </a:lvl1pPr>
          </a:lstStyle>
          <a:p>
            <a:pPr lvl="0"/>
            <a:r>
              <a:rPr lang="en-US"/>
              <a:t>Placeholder</a:t>
            </a:r>
          </a:p>
        </p:txBody>
      </p:sp>
      <p:cxnSp>
        <p:nvCxnSpPr>
          <p:cNvPr id="23" name="Straight Connector 22">
            <a:extLst>
              <a:ext uri="{FF2B5EF4-FFF2-40B4-BE49-F238E27FC236}">
                <a16:creationId xmlns:a16="http://schemas.microsoft.com/office/drawing/2014/main" id="{8C7B79A7-D515-4D87-95B3-A24C61DB20DD}"/>
              </a:ext>
            </a:extLst>
          </p:cNvPr>
          <p:cNvCxnSpPr/>
          <p:nvPr userDrawn="1"/>
        </p:nvCxnSpPr>
        <p:spPr>
          <a:xfrm>
            <a:off x="669179"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0F340-9CE7-41E8-A55E-C9F1AD1F9A07}"/>
              </a:ext>
            </a:extLst>
          </p:cNvPr>
          <p:cNvCxnSpPr/>
          <p:nvPr userDrawn="1"/>
        </p:nvCxnSpPr>
        <p:spPr>
          <a:xfrm>
            <a:off x="3530693"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D69DA1-6527-4957-A03A-BF3A566F5427}"/>
              </a:ext>
            </a:extLst>
          </p:cNvPr>
          <p:cNvCxnSpPr/>
          <p:nvPr userDrawn="1"/>
        </p:nvCxnSpPr>
        <p:spPr>
          <a:xfrm>
            <a:off x="6392209"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019FBC49-79A0-475C-951D-8A02D4FEDB63}"/>
              </a:ext>
            </a:extLst>
          </p:cNvPr>
          <p:cNvSpPr>
            <a:spLocks noGrp="1"/>
          </p:cNvSpPr>
          <p:nvPr>
            <p:ph type="body" sz="quarter" idx="27" hasCustomPrompt="1"/>
          </p:nvPr>
        </p:nvSpPr>
        <p:spPr>
          <a:xfrm>
            <a:off x="10805702" y="2246156"/>
            <a:ext cx="664143" cy="1457035"/>
          </a:xfrm>
        </p:spPr>
        <p:txBody>
          <a:bodyPr tIns="0" bIns="137160" anchor="b" anchorCtr="0">
            <a:noAutofit/>
          </a:bodyPr>
          <a:lstStyle>
            <a:lvl1pPr algn="l">
              <a:defRPr sz="4705">
                <a:gradFill>
                  <a:gsLst>
                    <a:gs pos="0">
                      <a:schemeClr val="bg1"/>
                    </a:gs>
                    <a:gs pos="100000">
                      <a:schemeClr val="bg1"/>
                    </a:gs>
                  </a:gsLst>
                  <a:lin ang="5400000" scaled="0"/>
                </a:gradFill>
                <a:latin typeface="+mj-lt"/>
              </a:defRPr>
            </a:lvl1pPr>
          </a:lstStyle>
          <a:p>
            <a:pPr lvl="0"/>
            <a:r>
              <a:rPr lang="en-US"/>
              <a:t>#</a:t>
            </a:r>
          </a:p>
        </p:txBody>
      </p:sp>
    </p:spTree>
    <p:extLst>
      <p:ext uri="{BB962C8B-B14F-4D97-AF65-F5344CB8AC3E}">
        <p14:creationId xmlns:p14="http://schemas.microsoft.com/office/powerpoint/2010/main" val="1002103079"/>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5_Section_3_pillar_stat_slide">
    <p:bg>
      <p:bgPr>
        <a:solidFill>
          <a:srgbClr val="0000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B4445D-F941-46F7-88D2-7A6E4CCC3B54}"/>
              </a:ext>
            </a:extLst>
          </p:cNvPr>
          <p:cNvSpPr/>
          <p:nvPr userDrawn="1"/>
        </p:nvSpPr>
        <p:spPr bwMode="auto">
          <a:xfrm>
            <a:off x="9220061" y="1768361"/>
            <a:ext cx="2420347" cy="3694203"/>
          </a:xfrm>
          <a:prstGeom prst="rect">
            <a:avLst/>
          </a:prstGeom>
          <a:solidFill>
            <a:schemeClr val="accent1"/>
          </a:solidFill>
          <a:ln>
            <a:noFill/>
            <a:headEnd type="none" w="med" len="med"/>
            <a:tailEnd type="none" w="med" len="med"/>
          </a:ln>
          <a:effectLst>
            <a:outerShdw blurRad="254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 Placeholder 8">
            <a:extLst>
              <a:ext uri="{FF2B5EF4-FFF2-40B4-BE49-F238E27FC236}">
                <a16:creationId xmlns:a16="http://schemas.microsoft.com/office/drawing/2014/main" id="{9EB50C42-28F4-46E9-AE5A-6D17CF6EB1EE}"/>
              </a:ext>
            </a:extLst>
          </p:cNvPr>
          <p:cNvSpPr>
            <a:spLocks noGrp="1"/>
          </p:cNvSpPr>
          <p:nvPr>
            <p:ph type="body" sz="quarter" idx="18" hasCustomPrompt="1"/>
          </p:nvPr>
        </p:nvSpPr>
        <p:spPr>
          <a:xfrm>
            <a:off x="669179"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1" name="Text Placeholder 8">
            <a:extLst>
              <a:ext uri="{FF2B5EF4-FFF2-40B4-BE49-F238E27FC236}">
                <a16:creationId xmlns:a16="http://schemas.microsoft.com/office/drawing/2014/main" id="{DA0EBB9B-ABE1-4DC2-9897-223F9B1A0C67}"/>
              </a:ext>
            </a:extLst>
          </p:cNvPr>
          <p:cNvSpPr>
            <a:spLocks noGrp="1"/>
          </p:cNvSpPr>
          <p:nvPr>
            <p:ph type="body" sz="quarter" idx="19" hasCustomPrompt="1"/>
          </p:nvPr>
        </p:nvSpPr>
        <p:spPr>
          <a:xfrm>
            <a:off x="669179"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2" name="Text Placeholder 8">
            <a:extLst>
              <a:ext uri="{FF2B5EF4-FFF2-40B4-BE49-F238E27FC236}">
                <a16:creationId xmlns:a16="http://schemas.microsoft.com/office/drawing/2014/main" id="{4DD853B8-C8B1-4CB0-BB39-64BE500FA5CB}"/>
              </a:ext>
            </a:extLst>
          </p:cNvPr>
          <p:cNvSpPr>
            <a:spLocks noGrp="1"/>
          </p:cNvSpPr>
          <p:nvPr>
            <p:ph type="body" sz="quarter" idx="20" hasCustomPrompt="1"/>
          </p:nvPr>
        </p:nvSpPr>
        <p:spPr>
          <a:xfrm>
            <a:off x="3530693"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3" name="Text Placeholder 8">
            <a:extLst>
              <a:ext uri="{FF2B5EF4-FFF2-40B4-BE49-F238E27FC236}">
                <a16:creationId xmlns:a16="http://schemas.microsoft.com/office/drawing/2014/main" id="{F38AFF20-0606-426E-967B-199A5D00E3C0}"/>
              </a:ext>
            </a:extLst>
          </p:cNvPr>
          <p:cNvSpPr>
            <a:spLocks noGrp="1"/>
          </p:cNvSpPr>
          <p:nvPr>
            <p:ph type="body" sz="quarter" idx="21" hasCustomPrompt="1"/>
          </p:nvPr>
        </p:nvSpPr>
        <p:spPr>
          <a:xfrm>
            <a:off x="3530693"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4" name="Text Placeholder 8">
            <a:extLst>
              <a:ext uri="{FF2B5EF4-FFF2-40B4-BE49-F238E27FC236}">
                <a16:creationId xmlns:a16="http://schemas.microsoft.com/office/drawing/2014/main" id="{9BEBEA38-8C71-4625-ABF9-3092549E614E}"/>
              </a:ext>
            </a:extLst>
          </p:cNvPr>
          <p:cNvSpPr>
            <a:spLocks noGrp="1"/>
          </p:cNvSpPr>
          <p:nvPr>
            <p:ph type="body" sz="quarter" idx="22" hasCustomPrompt="1"/>
          </p:nvPr>
        </p:nvSpPr>
        <p:spPr>
          <a:xfrm>
            <a:off x="6392209"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5" name="Text Placeholder 8">
            <a:extLst>
              <a:ext uri="{FF2B5EF4-FFF2-40B4-BE49-F238E27FC236}">
                <a16:creationId xmlns:a16="http://schemas.microsoft.com/office/drawing/2014/main" id="{76B6EFED-DEDE-4964-9D37-5E5FB83C7EE3}"/>
              </a:ext>
            </a:extLst>
          </p:cNvPr>
          <p:cNvSpPr>
            <a:spLocks noGrp="1"/>
          </p:cNvSpPr>
          <p:nvPr>
            <p:ph type="body" sz="quarter" idx="23" hasCustomPrompt="1"/>
          </p:nvPr>
        </p:nvSpPr>
        <p:spPr>
          <a:xfrm>
            <a:off x="6392209"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20" name="Text Placeholder 8">
            <a:extLst>
              <a:ext uri="{FF2B5EF4-FFF2-40B4-BE49-F238E27FC236}">
                <a16:creationId xmlns:a16="http://schemas.microsoft.com/office/drawing/2014/main" id="{DDBB9F26-3BDE-42F6-B0F7-A8EA1A2B6621}"/>
              </a:ext>
            </a:extLst>
          </p:cNvPr>
          <p:cNvSpPr>
            <a:spLocks noGrp="1"/>
          </p:cNvSpPr>
          <p:nvPr>
            <p:ph type="body" sz="quarter" idx="24" hasCustomPrompt="1"/>
          </p:nvPr>
        </p:nvSpPr>
        <p:spPr>
          <a:xfrm>
            <a:off x="9395221" y="2248604"/>
            <a:ext cx="1410481" cy="1463377"/>
          </a:xfrm>
        </p:spPr>
        <p:txBody>
          <a:bodyPr tIns="0" bIns="0" anchor="b" anchorCtr="0">
            <a:noAutofit/>
          </a:bodyPr>
          <a:lstStyle>
            <a:lvl1pPr algn="r">
              <a:defRPr sz="7842">
                <a:gradFill>
                  <a:gsLst>
                    <a:gs pos="0">
                      <a:schemeClr val="bg1"/>
                    </a:gs>
                    <a:gs pos="100000">
                      <a:schemeClr val="bg1"/>
                    </a:gs>
                  </a:gsLst>
                  <a:lin ang="5400000" scaled="0"/>
                </a:gradFill>
                <a:latin typeface="+mj-lt"/>
              </a:defRPr>
            </a:lvl1pPr>
          </a:lstStyle>
          <a:p>
            <a:pPr lvl="0"/>
            <a:r>
              <a:rPr lang="en-US"/>
              <a:t>##</a:t>
            </a:r>
          </a:p>
        </p:txBody>
      </p:sp>
      <p:sp>
        <p:nvSpPr>
          <p:cNvPr id="21" name="Text Placeholder 8">
            <a:extLst>
              <a:ext uri="{FF2B5EF4-FFF2-40B4-BE49-F238E27FC236}">
                <a16:creationId xmlns:a16="http://schemas.microsoft.com/office/drawing/2014/main" id="{D620B847-1259-4160-AF37-C5F77C8CCC44}"/>
              </a:ext>
            </a:extLst>
          </p:cNvPr>
          <p:cNvSpPr>
            <a:spLocks noGrp="1"/>
          </p:cNvSpPr>
          <p:nvPr>
            <p:ph type="body" sz="quarter" idx="25" hasCustomPrompt="1"/>
          </p:nvPr>
        </p:nvSpPr>
        <p:spPr>
          <a:xfrm>
            <a:off x="9309705" y="3724156"/>
            <a:ext cx="2241063" cy="551059"/>
          </a:xfrm>
        </p:spPr>
        <p:txBody>
          <a:bodyPr>
            <a:noAutofit/>
          </a:bodyPr>
          <a:lstStyle>
            <a:lvl1pPr algn="ctr">
              <a:defRPr sz="1765">
                <a:gradFill>
                  <a:gsLst>
                    <a:gs pos="0">
                      <a:schemeClr val="bg1"/>
                    </a:gs>
                    <a:gs pos="100000">
                      <a:schemeClr val="bg1"/>
                    </a:gs>
                  </a:gsLst>
                  <a:lin ang="5400000" scaled="0"/>
                </a:gradFill>
                <a:latin typeface="+mj-lt"/>
              </a:defRPr>
            </a:lvl1pPr>
          </a:lstStyle>
          <a:p>
            <a:pPr lvl="0"/>
            <a:r>
              <a:rPr lang="en-US"/>
              <a:t>Placeholder</a:t>
            </a:r>
          </a:p>
        </p:txBody>
      </p:sp>
      <p:cxnSp>
        <p:nvCxnSpPr>
          <p:cNvPr id="23" name="Straight Connector 22">
            <a:extLst>
              <a:ext uri="{FF2B5EF4-FFF2-40B4-BE49-F238E27FC236}">
                <a16:creationId xmlns:a16="http://schemas.microsoft.com/office/drawing/2014/main" id="{8C7B79A7-D515-4D87-95B3-A24C61DB20DD}"/>
              </a:ext>
            </a:extLst>
          </p:cNvPr>
          <p:cNvCxnSpPr/>
          <p:nvPr userDrawn="1"/>
        </p:nvCxnSpPr>
        <p:spPr>
          <a:xfrm>
            <a:off x="669179"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0F340-9CE7-41E8-A55E-C9F1AD1F9A07}"/>
              </a:ext>
            </a:extLst>
          </p:cNvPr>
          <p:cNvCxnSpPr/>
          <p:nvPr userDrawn="1"/>
        </p:nvCxnSpPr>
        <p:spPr>
          <a:xfrm>
            <a:off x="3530693"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D69DA1-6527-4957-A03A-BF3A566F5427}"/>
              </a:ext>
            </a:extLst>
          </p:cNvPr>
          <p:cNvCxnSpPr/>
          <p:nvPr userDrawn="1"/>
        </p:nvCxnSpPr>
        <p:spPr>
          <a:xfrm>
            <a:off x="6392209"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019FBC49-79A0-475C-951D-8A02D4FEDB63}"/>
              </a:ext>
            </a:extLst>
          </p:cNvPr>
          <p:cNvSpPr>
            <a:spLocks noGrp="1"/>
          </p:cNvSpPr>
          <p:nvPr>
            <p:ph type="body" sz="quarter" idx="27" hasCustomPrompt="1"/>
          </p:nvPr>
        </p:nvSpPr>
        <p:spPr>
          <a:xfrm>
            <a:off x="10805702" y="2246156"/>
            <a:ext cx="664143" cy="1457035"/>
          </a:xfrm>
        </p:spPr>
        <p:txBody>
          <a:bodyPr tIns="0" bIns="137160" anchor="b" anchorCtr="0">
            <a:noAutofit/>
          </a:bodyPr>
          <a:lstStyle>
            <a:lvl1pPr algn="l">
              <a:defRPr sz="4705">
                <a:gradFill>
                  <a:gsLst>
                    <a:gs pos="0">
                      <a:schemeClr val="bg1"/>
                    </a:gs>
                    <a:gs pos="100000">
                      <a:schemeClr val="bg1"/>
                    </a:gs>
                  </a:gsLst>
                  <a:lin ang="5400000" scaled="0"/>
                </a:gradFill>
                <a:latin typeface="+mj-lt"/>
              </a:defRPr>
            </a:lvl1pPr>
          </a:lstStyle>
          <a:p>
            <a:pPr lvl="0"/>
            <a:r>
              <a:rPr lang="en-US"/>
              <a:t>#</a:t>
            </a:r>
          </a:p>
        </p:txBody>
      </p:sp>
    </p:spTree>
    <p:extLst>
      <p:ext uri="{BB962C8B-B14F-4D97-AF65-F5344CB8AC3E}">
        <p14:creationId xmlns:p14="http://schemas.microsoft.com/office/powerpoint/2010/main" val="2852612552"/>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6_Section_3_pillar_stat_slide">
    <p:bg>
      <p:bgPr>
        <a:solidFill>
          <a:srgbClr val="000000"/>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9EB50C42-28F4-46E9-AE5A-6D17CF6EB1EE}"/>
              </a:ext>
            </a:extLst>
          </p:cNvPr>
          <p:cNvSpPr>
            <a:spLocks noGrp="1"/>
          </p:cNvSpPr>
          <p:nvPr>
            <p:ph type="body" sz="quarter" idx="18" hasCustomPrompt="1"/>
          </p:nvPr>
        </p:nvSpPr>
        <p:spPr>
          <a:xfrm>
            <a:off x="669181" y="4274160"/>
            <a:ext cx="2398076"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1" name="Text Placeholder 8">
            <a:extLst>
              <a:ext uri="{FF2B5EF4-FFF2-40B4-BE49-F238E27FC236}">
                <a16:creationId xmlns:a16="http://schemas.microsoft.com/office/drawing/2014/main" id="{DA0EBB9B-ABE1-4DC2-9897-223F9B1A0C67}"/>
              </a:ext>
            </a:extLst>
          </p:cNvPr>
          <p:cNvSpPr>
            <a:spLocks noGrp="1"/>
          </p:cNvSpPr>
          <p:nvPr>
            <p:ph type="body" sz="quarter" idx="19" hasCustomPrompt="1"/>
          </p:nvPr>
        </p:nvSpPr>
        <p:spPr>
          <a:xfrm>
            <a:off x="669181" y="4944469"/>
            <a:ext cx="2398076"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2" name="Text Placeholder 8">
            <a:extLst>
              <a:ext uri="{FF2B5EF4-FFF2-40B4-BE49-F238E27FC236}">
                <a16:creationId xmlns:a16="http://schemas.microsoft.com/office/drawing/2014/main" id="{4DD853B8-C8B1-4CB0-BB39-64BE500FA5CB}"/>
              </a:ext>
            </a:extLst>
          </p:cNvPr>
          <p:cNvSpPr>
            <a:spLocks noGrp="1"/>
          </p:cNvSpPr>
          <p:nvPr>
            <p:ph type="body" sz="quarter" idx="20" hasCustomPrompt="1"/>
          </p:nvPr>
        </p:nvSpPr>
        <p:spPr>
          <a:xfrm>
            <a:off x="3530695" y="4274160"/>
            <a:ext cx="2398076"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3" name="Text Placeholder 8">
            <a:extLst>
              <a:ext uri="{FF2B5EF4-FFF2-40B4-BE49-F238E27FC236}">
                <a16:creationId xmlns:a16="http://schemas.microsoft.com/office/drawing/2014/main" id="{F38AFF20-0606-426E-967B-199A5D00E3C0}"/>
              </a:ext>
            </a:extLst>
          </p:cNvPr>
          <p:cNvSpPr>
            <a:spLocks noGrp="1"/>
          </p:cNvSpPr>
          <p:nvPr>
            <p:ph type="body" sz="quarter" idx="21" hasCustomPrompt="1"/>
          </p:nvPr>
        </p:nvSpPr>
        <p:spPr>
          <a:xfrm>
            <a:off x="3530695" y="4944469"/>
            <a:ext cx="2398076"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4" name="Text Placeholder 8">
            <a:extLst>
              <a:ext uri="{FF2B5EF4-FFF2-40B4-BE49-F238E27FC236}">
                <a16:creationId xmlns:a16="http://schemas.microsoft.com/office/drawing/2014/main" id="{9BEBEA38-8C71-4625-ABF9-3092549E614E}"/>
              </a:ext>
            </a:extLst>
          </p:cNvPr>
          <p:cNvSpPr>
            <a:spLocks noGrp="1"/>
          </p:cNvSpPr>
          <p:nvPr>
            <p:ph type="body" sz="quarter" idx="22" hasCustomPrompt="1"/>
          </p:nvPr>
        </p:nvSpPr>
        <p:spPr>
          <a:xfrm>
            <a:off x="6392210" y="4274160"/>
            <a:ext cx="2398076"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5" name="Text Placeholder 8">
            <a:extLst>
              <a:ext uri="{FF2B5EF4-FFF2-40B4-BE49-F238E27FC236}">
                <a16:creationId xmlns:a16="http://schemas.microsoft.com/office/drawing/2014/main" id="{76B6EFED-DEDE-4964-9D37-5E5FB83C7EE3}"/>
              </a:ext>
            </a:extLst>
          </p:cNvPr>
          <p:cNvSpPr>
            <a:spLocks noGrp="1"/>
          </p:cNvSpPr>
          <p:nvPr>
            <p:ph type="body" sz="quarter" idx="23" hasCustomPrompt="1"/>
          </p:nvPr>
        </p:nvSpPr>
        <p:spPr>
          <a:xfrm>
            <a:off x="6392210" y="4944469"/>
            <a:ext cx="2398076"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cxnSp>
        <p:nvCxnSpPr>
          <p:cNvPr id="23" name="Straight Connector 22">
            <a:extLst>
              <a:ext uri="{FF2B5EF4-FFF2-40B4-BE49-F238E27FC236}">
                <a16:creationId xmlns:a16="http://schemas.microsoft.com/office/drawing/2014/main" id="{8C7B79A7-D515-4D87-95B3-A24C61DB20DD}"/>
              </a:ext>
            </a:extLst>
          </p:cNvPr>
          <p:cNvCxnSpPr>
            <a:cxnSpLocks/>
          </p:cNvCxnSpPr>
          <p:nvPr userDrawn="1"/>
        </p:nvCxnSpPr>
        <p:spPr>
          <a:xfrm>
            <a:off x="669181" y="4075663"/>
            <a:ext cx="239807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0F340-9CE7-41E8-A55E-C9F1AD1F9A07}"/>
              </a:ext>
            </a:extLst>
          </p:cNvPr>
          <p:cNvCxnSpPr>
            <a:cxnSpLocks/>
          </p:cNvCxnSpPr>
          <p:nvPr userDrawn="1"/>
        </p:nvCxnSpPr>
        <p:spPr>
          <a:xfrm>
            <a:off x="3530695" y="4075663"/>
            <a:ext cx="239807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D69DA1-6527-4957-A03A-BF3A566F5427}"/>
              </a:ext>
            </a:extLst>
          </p:cNvPr>
          <p:cNvCxnSpPr>
            <a:cxnSpLocks/>
          </p:cNvCxnSpPr>
          <p:nvPr userDrawn="1"/>
        </p:nvCxnSpPr>
        <p:spPr>
          <a:xfrm>
            <a:off x="6392210" y="4075663"/>
            <a:ext cx="239807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223C2AFE-4173-43FA-8C68-B599683F78AC}"/>
              </a:ext>
            </a:extLst>
          </p:cNvPr>
          <p:cNvSpPr>
            <a:spLocks noGrp="1"/>
          </p:cNvSpPr>
          <p:nvPr>
            <p:ph type="body" sz="quarter" idx="24" hasCustomPrompt="1"/>
          </p:nvPr>
        </p:nvSpPr>
        <p:spPr>
          <a:xfrm>
            <a:off x="9132650" y="4274160"/>
            <a:ext cx="2398076"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7" name="Text Placeholder 8">
            <a:extLst>
              <a:ext uri="{FF2B5EF4-FFF2-40B4-BE49-F238E27FC236}">
                <a16:creationId xmlns:a16="http://schemas.microsoft.com/office/drawing/2014/main" id="{D3159798-B066-434D-9D68-45B15249AC5D}"/>
              </a:ext>
            </a:extLst>
          </p:cNvPr>
          <p:cNvSpPr>
            <a:spLocks noGrp="1"/>
          </p:cNvSpPr>
          <p:nvPr>
            <p:ph type="body" sz="quarter" idx="25" hasCustomPrompt="1"/>
          </p:nvPr>
        </p:nvSpPr>
        <p:spPr>
          <a:xfrm>
            <a:off x="9132650" y="4944469"/>
            <a:ext cx="2398076"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cxnSp>
        <p:nvCxnSpPr>
          <p:cNvPr id="18" name="Straight Connector 17">
            <a:extLst>
              <a:ext uri="{FF2B5EF4-FFF2-40B4-BE49-F238E27FC236}">
                <a16:creationId xmlns:a16="http://schemas.microsoft.com/office/drawing/2014/main" id="{799BCEEC-1EC0-47D5-BD51-2CA68108C326}"/>
              </a:ext>
            </a:extLst>
          </p:cNvPr>
          <p:cNvCxnSpPr>
            <a:cxnSpLocks/>
          </p:cNvCxnSpPr>
          <p:nvPr userDrawn="1"/>
        </p:nvCxnSpPr>
        <p:spPr>
          <a:xfrm>
            <a:off x="9132650" y="4075663"/>
            <a:ext cx="239807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823206"/>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Section_Summary_slide">
    <p:bg>
      <p:bgPr>
        <a:solidFill>
          <a:srgbClr val="000000"/>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E89D39D-0F99-444A-B80D-E4FBEC401B8B}"/>
              </a:ext>
            </a:extLst>
          </p:cNvPr>
          <p:cNvSpPr>
            <a:spLocks noGrp="1"/>
          </p:cNvSpPr>
          <p:nvPr>
            <p:ph type="body" sz="quarter" idx="12"/>
          </p:nvPr>
        </p:nvSpPr>
        <p:spPr>
          <a:xfrm>
            <a:off x="7129513" y="1019518"/>
            <a:ext cx="4213196" cy="5216793"/>
          </a:xfrm>
          <a:noFill/>
        </p:spPr>
        <p:txBody>
          <a:bodyPr wrap="square" lIns="0" tIns="0" rIns="0" bIns="0" rtlCol="0" anchor="ctr" anchorCtr="0">
            <a:noAutofit/>
          </a:bodyPr>
          <a:lstStyle>
            <a:lvl1pPr>
              <a:lnSpc>
                <a:spcPct val="110000"/>
              </a:lnSpc>
              <a:defRPr kumimoji="0" lang="en-US" sz="1961" b="0" i="0" u="none" strike="noStrike" cap="none" normalizeH="0" smtClean="0">
                <a:ln w="3175">
                  <a:noFill/>
                </a:ln>
                <a:gradFill>
                  <a:gsLst>
                    <a:gs pos="0">
                      <a:schemeClr val="bg1"/>
                    </a:gs>
                    <a:gs pos="100000">
                      <a:schemeClr val="bg1"/>
                    </a:gs>
                  </a:gsLst>
                  <a:lin ang="5400000" scaled="0"/>
                </a:gradFill>
                <a:effectLst/>
                <a:uLnTx/>
                <a:uFillTx/>
                <a:latin typeface="Segoe UI Semibold"/>
                <a:cs typeface="Segoe UI Semilight" panose="020B0402040204020203" pitchFamily="34" charset="0"/>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defTabSz="914296">
              <a:lnSpc>
                <a:spcPct val="100000"/>
              </a:lnSpc>
              <a:spcAft>
                <a:spcPts val="2941"/>
              </a:spcAft>
              <a:buSzTx/>
              <a:buFontTx/>
            </a:pPr>
            <a:r>
              <a:rPr lang="en-US"/>
              <a:t>Click to edit Master text styles</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2670978"/>
            <a:ext cx="4636065" cy="758021"/>
          </a:xfrm>
          <a:prstGeom prst="rect">
            <a:avLst/>
          </a:prstGeom>
        </p:spPr>
        <p:txBody>
          <a:bodyPr vert="horz" wrap="square" lIns="0" tIns="164592" rIns="0" bIns="0" rtlCol="0" anchor="b" anchorCtr="0">
            <a:noAutofit/>
          </a:bodyPr>
          <a:lstStyle>
            <a:lvl1pPr>
              <a:defRPr sz="3921">
                <a:gradFill>
                  <a:gsLst>
                    <a:gs pos="0">
                      <a:schemeClr val="bg1"/>
                    </a:gs>
                    <a:gs pos="100000">
                      <a:schemeClr val="bg1"/>
                    </a:gs>
                  </a:gsLst>
                  <a:lin ang="5400000" scaled="0"/>
                </a:gradFill>
              </a:defRPr>
            </a:lvl1pPr>
          </a:lstStyle>
          <a:p>
            <a:r>
              <a:rPr lang="en-US"/>
              <a:t>Title</a:t>
            </a:r>
          </a:p>
        </p:txBody>
      </p:sp>
      <p:sp>
        <p:nvSpPr>
          <p:cNvPr id="15" name="Text Placeholder 78">
            <a:extLst>
              <a:ext uri="{FF2B5EF4-FFF2-40B4-BE49-F238E27FC236}">
                <a16:creationId xmlns:a16="http://schemas.microsoft.com/office/drawing/2014/main" id="{8E9616EC-AF57-4CEA-B35A-763F52DA3247}"/>
              </a:ext>
            </a:extLst>
          </p:cNvPr>
          <p:cNvSpPr>
            <a:spLocks noGrp="1"/>
          </p:cNvSpPr>
          <p:nvPr>
            <p:ph type="body" sz="quarter" idx="11" hasCustomPrompt="1"/>
          </p:nvPr>
        </p:nvSpPr>
        <p:spPr>
          <a:xfrm>
            <a:off x="446200" y="3721051"/>
            <a:ext cx="4636065" cy="561291"/>
          </a:xfrm>
          <a:noFill/>
        </p:spPr>
        <p:txBody>
          <a:bodyPr vert="horz" wrap="square" lIns="0" tIns="0" rIns="0" bIns="0" rtlCol="0" anchor="t" anchorCtr="0">
            <a:noAutofit/>
          </a:bodyPr>
          <a:lstStyle>
            <a:lvl1pPr>
              <a:defRPr lang="en-US" sz="1961" b="0" cap="none" spc="-51" dirty="0">
                <a:ln w="3175">
                  <a:noFill/>
                </a:ln>
                <a:gradFill>
                  <a:gsLst>
                    <a:gs pos="0">
                      <a:schemeClr val="accent1"/>
                    </a:gs>
                    <a:gs pos="100000">
                      <a:schemeClr val="accent1"/>
                    </a:gs>
                  </a:gsLst>
                  <a:lin ang="5400000" scaled="0"/>
                </a:gradFill>
                <a:effectLst/>
                <a:latin typeface="+mj-lt"/>
                <a:cs typeface="Segoe UI" pitchFamily="34" charset="0"/>
              </a:defRPr>
            </a:lvl1pPr>
          </a:lstStyle>
          <a:p>
            <a:pPr lvl="0" defTabSz="913997" fontAlgn="base">
              <a:spcBef>
                <a:spcPct val="0"/>
              </a:spcBef>
              <a:spcAft>
                <a:spcPct val="0"/>
              </a:spcAft>
            </a:pPr>
            <a:r>
              <a:rPr lang="en-US"/>
              <a:t>Description</a:t>
            </a:r>
          </a:p>
        </p:txBody>
      </p:sp>
    </p:spTree>
    <p:extLst>
      <p:ext uri="{BB962C8B-B14F-4D97-AF65-F5344CB8AC3E}">
        <p14:creationId xmlns:p14="http://schemas.microsoft.com/office/powerpoint/2010/main" val="1869662670"/>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39245"/>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3"/>
            <a:ext cx="7477989" cy="1473396"/>
          </a:xfrm>
          <a:noFill/>
        </p:spPr>
        <p:txBody>
          <a:bodyPr lIns="0" tIns="0" rIns="0" bIns="0" anchor="t" anchorCtr="0"/>
          <a:lstStyle>
            <a:lvl1pPr>
              <a:lnSpc>
                <a:spcPct val="100000"/>
              </a:lnSpc>
              <a:spcAft>
                <a:spcPts val="1275"/>
              </a:spcAft>
              <a:defRPr sz="2549" spc="-147" baseline="0">
                <a:gradFill>
                  <a:gsLst>
                    <a:gs pos="0">
                      <a:schemeClr val="accent1"/>
                    </a:gs>
                    <a:gs pos="100000">
                      <a:schemeClr val="accent1"/>
                    </a:gs>
                  </a:gsLst>
                  <a:lin ang="5400000" scaled="0"/>
                </a:gra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73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94" eaLnBrk="0" hangingPunct="0"/>
            <a:r>
              <a:rPr lang="en-US" sz="687">
                <a:solidFill>
                  <a:srgbClr val="000000"/>
                </a:solidFill>
                <a:cs typeface="Segoe UI" pitchFamily="34" charset="0"/>
              </a:rPr>
              <a:t>© Copyright Microsoft Corporation. All rights </a:t>
            </a:r>
            <a:r>
              <a:rPr lang="en-US" sz="687">
                <a:gradFill>
                  <a:gsLst>
                    <a:gs pos="0">
                      <a:schemeClr val="tx1"/>
                    </a:gs>
                    <a:gs pos="100000">
                      <a:schemeClr val="tx1"/>
                    </a:gs>
                  </a:gsLst>
                  <a:lin ang="5400000" scaled="0"/>
                </a:gradFill>
                <a:cs typeface="Segoe UI" pitchFamily="34" charset="0"/>
              </a:rPr>
              <a:t>reserved</a:t>
            </a:r>
            <a:r>
              <a:rPr lang="en-US" sz="687">
                <a:solidFill>
                  <a:srgbClr val="000000"/>
                </a:solidFill>
                <a:cs typeface="Segoe UI" pitchFamily="34" charset="0"/>
              </a:rPr>
              <a:t>.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9"/>
          </a:xfrm>
          <a:prstGeom prst="rect">
            <a:avLst/>
          </a:prstGeom>
        </p:spPr>
      </p:pic>
    </p:spTree>
    <p:extLst>
      <p:ext uri="{BB962C8B-B14F-4D97-AF65-F5344CB8AC3E}">
        <p14:creationId xmlns:p14="http://schemas.microsoft.com/office/powerpoint/2010/main" val="3274986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6" y="1829713"/>
            <a:ext cx="7477989" cy="1473396"/>
          </a:xfrm>
          <a:noFill/>
        </p:spPr>
        <p:txBody>
          <a:bodyPr lIns="0" tIns="0" rIns="0" bIns="0" anchor="t" anchorCtr="0"/>
          <a:lstStyle>
            <a:lvl1pPr>
              <a:lnSpc>
                <a:spcPct val="100000"/>
              </a:lnSpc>
              <a:spcAft>
                <a:spcPts val="1275"/>
              </a:spcAft>
              <a:defRPr sz="2549" spc="-147" baseline="0">
                <a:gradFill>
                  <a:gsLst>
                    <a:gs pos="0">
                      <a:schemeClr val="bg1"/>
                    </a:gs>
                    <a:gs pos="100000">
                      <a:schemeClr val="bg1"/>
                    </a:gs>
                  </a:gsLst>
                  <a:lin ang="5400000" scaled="0"/>
                </a:gra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73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94" eaLnBrk="0" hangingPunct="0"/>
            <a:r>
              <a:rPr lang="en-US" sz="687">
                <a:gradFill>
                  <a:gsLst>
                    <a:gs pos="0">
                      <a:schemeClr val="bg1"/>
                    </a:gs>
                    <a:gs pos="100000">
                      <a:schemeClr val="bg1"/>
                    </a:gs>
                  </a:gsLst>
                  <a:lin ang="5400000" scaled="0"/>
                </a:gra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1"/>
            <a:ext cx="896425" cy="191140"/>
          </a:xfrm>
          <a:prstGeom prst="rect">
            <a:avLst/>
          </a:prstGeom>
        </p:spPr>
      </p:pic>
    </p:spTree>
    <p:extLst>
      <p:ext uri="{BB962C8B-B14F-4D97-AF65-F5344CB8AC3E}">
        <p14:creationId xmlns:p14="http://schemas.microsoft.com/office/powerpoint/2010/main" val="1920951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3"/>
            <a:ext cx="7477989" cy="1473396"/>
          </a:xfrm>
          <a:noFill/>
        </p:spPr>
        <p:txBody>
          <a:bodyPr lIns="0" tIns="0" rIns="0" bIns="0" anchor="t" anchorCtr="0"/>
          <a:lstStyle>
            <a:lvl1pPr>
              <a:lnSpc>
                <a:spcPct val="100000"/>
              </a:lnSpc>
              <a:spcAft>
                <a:spcPts val="1275"/>
              </a:spcAft>
              <a:defRPr sz="2549" spc="-147" baseline="0">
                <a:gradFill>
                  <a:gsLst>
                    <a:gs pos="0">
                      <a:schemeClr val="accent1"/>
                    </a:gs>
                    <a:gs pos="100000">
                      <a:schemeClr val="accent1"/>
                    </a:gs>
                  </a:gsLst>
                  <a:lin ang="5400000" scaled="0"/>
                </a:gra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73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94" rtl="0" eaLnBrk="0" fontAlgn="auto" latinLnBrk="0" hangingPunct="0">
              <a:lnSpc>
                <a:spcPct val="100000"/>
              </a:lnSpc>
              <a:spcBef>
                <a:spcPts val="0"/>
              </a:spcBef>
              <a:spcAft>
                <a:spcPts val="0"/>
              </a:spcAft>
              <a:buClrTx/>
              <a:buSzTx/>
              <a:buFontTx/>
              <a:buNone/>
              <a:tabLst/>
              <a:defRPr/>
            </a:pPr>
            <a:r>
              <a:rPr kumimoji="0" lang="en-US" sz="687" b="0" i="0" u="none" strike="noStrike" kern="1200" cap="none" spc="0" normalizeH="0" baseline="0" noProof="0">
                <a:ln>
                  <a:noFill/>
                </a:ln>
                <a:solidFill>
                  <a:srgbClr val="000000"/>
                </a:solidFill>
                <a:effectLst/>
                <a:uLnTx/>
                <a:uFillTx/>
                <a:latin typeface="Segoe UI"/>
                <a:ea typeface="+mn-ea"/>
                <a:cs typeface="Segoe UI" pitchFamily="34" charset="0"/>
              </a:rPr>
              <a:t>© Copyright Microsoft Corporation. All rights </a:t>
            </a:r>
            <a:r>
              <a:rPr kumimoji="0" lang="en-US" sz="687" b="0" i="0" u="none" strike="noStrike" kern="1200" cap="none" spc="0" normalizeH="0" baseline="0" noProof="0">
                <a:ln>
                  <a:noFill/>
                </a:ln>
                <a:gradFill>
                  <a:gsLst>
                    <a:gs pos="0">
                      <a:srgbClr val="282828"/>
                    </a:gs>
                    <a:gs pos="100000">
                      <a:srgbClr val="282828"/>
                    </a:gs>
                  </a:gsLst>
                  <a:lin ang="5400000" scaled="0"/>
                </a:gradFill>
                <a:effectLst/>
                <a:uLnTx/>
                <a:uFillTx/>
                <a:latin typeface="Segoe UI"/>
                <a:ea typeface="+mn-ea"/>
                <a:cs typeface="Segoe UI" pitchFamily="34" charset="0"/>
              </a:rPr>
              <a:t>reserved</a:t>
            </a:r>
            <a:r>
              <a:rPr kumimoji="0" lang="en-US" sz="687" b="0" i="0" u="none" strike="noStrike" kern="1200" cap="none" spc="0" normalizeH="0" baseline="0" noProof="0">
                <a:ln>
                  <a:noFill/>
                </a:ln>
                <a:solidFill>
                  <a:srgbClr val="000000"/>
                </a:solidFill>
                <a:effectLst/>
                <a:uLnTx/>
                <a:uFillTx/>
                <a:latin typeface="Segoe UI"/>
                <a:ea typeface="+mn-ea"/>
                <a:cs typeface="Segoe UI" pitchFamily="34" charset="0"/>
              </a:rPr>
              <a:t>.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9"/>
          </a:xfrm>
          <a:prstGeom prst="rect">
            <a:avLst/>
          </a:prstGeom>
        </p:spPr>
      </p:pic>
    </p:spTree>
    <p:extLst>
      <p:ext uri="{BB962C8B-B14F-4D97-AF65-F5344CB8AC3E}">
        <p14:creationId xmlns:p14="http://schemas.microsoft.com/office/powerpoint/2010/main" val="16130338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6" y="1829713"/>
            <a:ext cx="7477989" cy="1473396"/>
          </a:xfrm>
          <a:noFill/>
        </p:spPr>
        <p:txBody>
          <a:bodyPr lIns="0" tIns="0" rIns="0" bIns="0" anchor="t" anchorCtr="0"/>
          <a:lstStyle>
            <a:lvl1pPr>
              <a:lnSpc>
                <a:spcPct val="100000"/>
              </a:lnSpc>
              <a:spcAft>
                <a:spcPts val="1275"/>
              </a:spcAft>
              <a:defRPr sz="2549" spc="-147" baseline="0">
                <a:gradFill>
                  <a:gsLst>
                    <a:gs pos="0">
                      <a:schemeClr val="bg1"/>
                    </a:gs>
                    <a:gs pos="100000">
                      <a:schemeClr val="bg1"/>
                    </a:gs>
                  </a:gsLst>
                  <a:lin ang="5400000" scaled="0"/>
                </a:gra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73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94" rtl="0" eaLnBrk="0" fontAlgn="auto" latinLnBrk="0" hangingPunct="0">
              <a:lnSpc>
                <a:spcPct val="100000"/>
              </a:lnSpc>
              <a:spcBef>
                <a:spcPts val="0"/>
              </a:spcBef>
              <a:spcAft>
                <a:spcPts val="0"/>
              </a:spcAft>
              <a:buClrTx/>
              <a:buSzTx/>
              <a:buFontTx/>
              <a:buNone/>
              <a:tabLst/>
              <a:defRPr/>
            </a:pPr>
            <a:r>
              <a:rPr kumimoji="0" lang="en-US" sz="687"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1"/>
            <a:ext cx="896425" cy="191140"/>
          </a:xfrm>
          <a:prstGeom prst="rect">
            <a:avLst/>
          </a:prstGeom>
        </p:spPr>
      </p:pic>
    </p:spTree>
    <p:extLst>
      <p:ext uri="{BB962C8B-B14F-4D97-AF65-F5344CB8AC3E}">
        <p14:creationId xmlns:p14="http://schemas.microsoft.com/office/powerpoint/2010/main" val="255488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5" y="440495"/>
            <a:ext cx="11336039" cy="758021"/>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4" y="1083832"/>
            <a:ext cx="11339773" cy="271549"/>
          </a:xfrm>
        </p:spPr>
        <p:txBody>
          <a:bodyPr wrap="square" lIns="0" tIns="0" rIns="0" bIns="0">
            <a:spAutoFit/>
          </a:bodyPr>
          <a:lstStyle>
            <a:lvl1pPr marL="0" indent="0">
              <a:lnSpc>
                <a:spcPct val="90000"/>
              </a:lnSpc>
              <a:spcBef>
                <a:spcPts val="0"/>
              </a:spcBef>
              <a:spcAft>
                <a:spcPts val="1275"/>
              </a:spcAft>
              <a:buNone/>
              <a:defRPr lang="en-US" sz="1961" kern="1200" spc="0" baseline="0" dirty="0">
                <a:gradFill>
                  <a:gsLst>
                    <a:gs pos="1250">
                      <a:schemeClr val="accent1"/>
                    </a:gs>
                    <a:gs pos="100000">
                      <a:schemeClr val="accent1"/>
                    </a:gs>
                  </a:gsLst>
                  <a:lin ang="5400000" scaled="0"/>
                </a:gradFill>
                <a:latin typeface="Segoe UI Semibold" panose="020B0702040204020203" pitchFamily="34" charset="0"/>
                <a:ea typeface="+mn-ea"/>
                <a:cs typeface="Segoe UI Semibold" panose="020B0702040204020203" pitchFamily="34" charset="0"/>
              </a:defRPr>
            </a:lvl1pPr>
            <a:lvl2pPr marL="224114" indent="0">
              <a:lnSpc>
                <a:spcPct val="90000"/>
              </a:lnSpc>
              <a:spcBef>
                <a:spcPts val="0"/>
              </a:spcBef>
              <a:spcAft>
                <a:spcPts val="1275"/>
              </a:spcAft>
              <a:buNone/>
              <a:defRPr sz="1961">
                <a:solidFill>
                  <a:schemeClr val="tx2"/>
                </a:solidFill>
              </a:defRPr>
            </a:lvl2pPr>
            <a:lvl3pPr marL="448227" indent="0">
              <a:spcBef>
                <a:spcPts val="0"/>
              </a:spcBef>
              <a:spcAft>
                <a:spcPts val="1275"/>
              </a:spcAft>
              <a:buNone/>
              <a:defRPr sz="1961"/>
            </a:lvl3pPr>
            <a:lvl4pPr marL="672342" indent="0">
              <a:spcBef>
                <a:spcPts val="0"/>
              </a:spcBef>
              <a:spcAft>
                <a:spcPts val="1275"/>
              </a:spcAft>
              <a:buNone/>
              <a:defRPr sz="1961"/>
            </a:lvl4pPr>
            <a:lvl5pPr marL="896455" indent="0">
              <a:buNone/>
              <a:defRPr/>
            </a:lvl5pPr>
          </a:lstStyle>
          <a:p>
            <a:pPr marL="0" marR="0" lvl="0" indent="0" algn="l" defTabSz="914437" rtl="0" eaLnBrk="1" fontAlgn="auto" latinLnBrk="0" hangingPunct="1">
              <a:lnSpc>
                <a:spcPct val="90000"/>
              </a:lnSpc>
              <a:spcBef>
                <a:spcPts val="0"/>
              </a:spcBef>
              <a:spcAft>
                <a:spcPts val="0"/>
              </a:spcAft>
              <a:buClrTx/>
              <a:buSzPct val="90000"/>
              <a:buFont typeface="Wingdings" panose="05000000000000000000" pitchFamily="2" charset="2"/>
              <a:buNone/>
              <a:tabLst/>
            </a:pPr>
            <a:r>
              <a:rPr lang="en-US"/>
              <a:t>Subtitle Segoe UI 26pt</a:t>
            </a:r>
          </a:p>
        </p:txBody>
      </p:sp>
    </p:spTree>
    <p:extLst>
      <p:ext uri="{BB962C8B-B14F-4D97-AF65-F5344CB8AC3E}">
        <p14:creationId xmlns:p14="http://schemas.microsoft.com/office/powerpoint/2010/main" val="1359173666"/>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_Title Slide wiith photo_white text">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EFCAA-1C29-2540-A29B-571ABD5F8225}"/>
              </a:ext>
            </a:extLst>
          </p:cNvPr>
          <p:cNvPicPr>
            <a:picLocks noChangeAspect="1"/>
          </p:cNvPicPr>
          <p:nvPr userDrawn="1"/>
        </p:nvPicPr>
        <p:blipFill rotWithShape="1">
          <a:blip r:embed="rId2"/>
          <a:srcRect l="762" t="18667" r="23198" b="34779"/>
          <a:stretch/>
        </p:blipFill>
        <p:spPr>
          <a:xfrm>
            <a:off x="-1" y="2"/>
            <a:ext cx="12192001" cy="3595085"/>
          </a:xfrm>
          <a:prstGeom prst="rect">
            <a:avLst/>
          </a:prstGeom>
        </p:spPr>
      </p:pic>
      <p:sp>
        <p:nvSpPr>
          <p:cNvPr id="9" name="Title 1"/>
          <p:cNvSpPr>
            <a:spLocks noGrp="1"/>
          </p:cNvSpPr>
          <p:nvPr>
            <p:ph type="title" hasCustomPrompt="1"/>
          </p:nvPr>
        </p:nvSpPr>
        <p:spPr bwMode="white">
          <a:xfrm>
            <a:off x="584637" y="4073203"/>
            <a:ext cx="5083628" cy="997196"/>
          </a:xfrm>
          <a:noFill/>
        </p:spPr>
        <p:txBody>
          <a:bodyPr wrap="square" lIns="0" tIns="0" rIns="0" bIns="0" anchor="b" anchorCtr="0">
            <a:spAutoFit/>
          </a:bodyPr>
          <a:lstStyle>
            <a:lvl1pPr>
              <a:defRPr sz="3600" spc="-51"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5499024"/>
            <a:ext cx="5084064" cy="244512"/>
          </a:xfrm>
          <a:noFill/>
        </p:spPr>
        <p:txBody>
          <a:bodyPr wrap="square" lIns="0" tIns="0" rIns="0" bIns="0">
            <a:spAutoFit/>
          </a:bodyPr>
          <a:lstStyle>
            <a:lvl1pPr marL="0" indent="0">
              <a:spcBef>
                <a:spcPts val="0"/>
              </a:spcBef>
              <a:buNone/>
              <a:defRPr sz="1765" spc="0" baseline="0">
                <a:solidFill>
                  <a:schemeClr val="bg2"/>
                </a:solidFill>
                <a:latin typeface="+mn-lt"/>
                <a:cs typeface="Segoe UI" panose="020B0502040204020203" pitchFamily="34" charset="0"/>
              </a:defRPr>
            </a:lvl1pPr>
          </a:lstStyle>
          <a:p>
            <a:pPr lvl="0"/>
            <a:r>
              <a:rPr lang="en-US"/>
              <a:t>Speaker name or subtitle text</a:t>
            </a:r>
          </a:p>
        </p:txBody>
      </p:sp>
      <p:pic>
        <p:nvPicPr>
          <p:cNvPr id="10" name="Picture 9" descr="A close up of a logo&#10;&#10;Description automatically generated">
            <a:extLst>
              <a:ext uri="{FF2B5EF4-FFF2-40B4-BE49-F238E27FC236}">
                <a16:creationId xmlns:a16="http://schemas.microsoft.com/office/drawing/2014/main" id="{2909513A-6623-4018-A76B-F954A5EA690E}"/>
              </a:ext>
            </a:extLst>
          </p:cNvPr>
          <p:cNvPicPr>
            <a:picLocks noChangeAspect="1"/>
          </p:cNvPicPr>
          <p:nvPr userDrawn="1"/>
        </p:nvPicPr>
        <p:blipFill>
          <a:blip r:embed="rId3"/>
          <a:stretch>
            <a:fillRect/>
          </a:stretch>
        </p:blipFill>
        <p:spPr>
          <a:xfrm>
            <a:off x="280954" y="301745"/>
            <a:ext cx="2906335" cy="877784"/>
          </a:xfrm>
          <a:prstGeom prst="rect">
            <a:avLst/>
          </a:prstGeom>
        </p:spPr>
      </p:pic>
    </p:spTree>
    <p:extLst>
      <p:ext uri="{BB962C8B-B14F-4D97-AF65-F5344CB8AC3E}">
        <p14:creationId xmlns:p14="http://schemas.microsoft.com/office/powerpoint/2010/main" val="3291268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86">
          <p15:clr>
            <a:srgbClr val="5ACBF0"/>
          </p15:clr>
        </p15:guide>
        <p15:guide id="2" orient="horz" pos="992">
          <p15:clr>
            <a:srgbClr val="5ACBF0"/>
          </p15:clr>
        </p15:guide>
        <p15:guide id="3" pos="2437">
          <p15:clr>
            <a:srgbClr val="5ACBF0"/>
          </p15:clr>
        </p15:guide>
        <p15:guide id="4" orient="horz" pos="859">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_Title Slide wiith photo_white text">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F3E9FA-2D4C-4503-A57F-72FA0BE1217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2"/>
            <a:ext cx="12192000" cy="3595085"/>
          </a:xfrm>
          <a:custGeom>
            <a:avLst/>
            <a:gdLst>
              <a:gd name="connsiteX0" fmla="*/ 0 w 12436475"/>
              <a:gd name="connsiteY0" fmla="*/ 0 h 3666654"/>
              <a:gd name="connsiteX1" fmla="*/ 12436475 w 12436475"/>
              <a:gd name="connsiteY1" fmla="*/ 0 h 3666654"/>
              <a:gd name="connsiteX2" fmla="*/ 12436475 w 12436475"/>
              <a:gd name="connsiteY2" fmla="*/ 3666654 h 3666654"/>
              <a:gd name="connsiteX3" fmla="*/ 0 w 12436475"/>
              <a:gd name="connsiteY3" fmla="*/ 3666654 h 3666654"/>
            </a:gdLst>
            <a:ahLst/>
            <a:cxnLst>
              <a:cxn ang="0">
                <a:pos x="connsiteX0" y="connsiteY0"/>
              </a:cxn>
              <a:cxn ang="0">
                <a:pos x="connsiteX1" y="connsiteY1"/>
              </a:cxn>
              <a:cxn ang="0">
                <a:pos x="connsiteX2" y="connsiteY2"/>
              </a:cxn>
              <a:cxn ang="0">
                <a:pos x="connsiteX3" y="connsiteY3"/>
              </a:cxn>
            </a:cxnLst>
            <a:rect l="l" t="t" r="r" b="b"/>
            <a:pathLst>
              <a:path w="12436475" h="3666654">
                <a:moveTo>
                  <a:pt x="0" y="0"/>
                </a:moveTo>
                <a:lnTo>
                  <a:pt x="12436475" y="0"/>
                </a:lnTo>
                <a:lnTo>
                  <a:pt x="12436475" y="3666654"/>
                </a:lnTo>
                <a:lnTo>
                  <a:pt x="0" y="3666654"/>
                </a:lnTo>
                <a:close/>
              </a:path>
            </a:pathLst>
          </a:custGeom>
        </p:spPr>
      </p:pic>
      <p:sp>
        <p:nvSpPr>
          <p:cNvPr id="9" name="Title 1"/>
          <p:cNvSpPr>
            <a:spLocks noGrp="1"/>
          </p:cNvSpPr>
          <p:nvPr>
            <p:ph type="title" hasCustomPrompt="1"/>
          </p:nvPr>
        </p:nvSpPr>
        <p:spPr bwMode="white">
          <a:xfrm>
            <a:off x="584637" y="4073203"/>
            <a:ext cx="5083628" cy="997196"/>
          </a:xfrm>
          <a:noFill/>
        </p:spPr>
        <p:txBody>
          <a:bodyPr wrap="square" lIns="0" tIns="0" rIns="0" bIns="0" anchor="b" anchorCtr="0">
            <a:spAutoFit/>
          </a:bodyPr>
          <a:lstStyle>
            <a:lvl1pPr>
              <a:defRPr sz="3600" spc="-51"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5499024"/>
            <a:ext cx="5084064" cy="244512"/>
          </a:xfrm>
          <a:noFill/>
        </p:spPr>
        <p:txBody>
          <a:bodyPr wrap="square" lIns="0" tIns="0" rIns="0" bIns="0">
            <a:spAutoFit/>
          </a:bodyPr>
          <a:lstStyle>
            <a:lvl1pPr marL="0" indent="0">
              <a:spcBef>
                <a:spcPts val="0"/>
              </a:spcBef>
              <a:buNone/>
              <a:defRPr sz="1765" spc="0" baseline="0">
                <a:solidFill>
                  <a:schemeClr val="bg2"/>
                </a:solidFill>
                <a:latin typeface="+mn-lt"/>
                <a:cs typeface="Segoe UI" panose="020B0502040204020203" pitchFamily="34" charset="0"/>
              </a:defRPr>
            </a:lvl1pPr>
          </a:lstStyle>
          <a:p>
            <a:pPr lvl="0"/>
            <a:r>
              <a:rPr lang="en-US"/>
              <a:t>Speaker name or subtitle text</a:t>
            </a:r>
          </a:p>
        </p:txBody>
      </p:sp>
      <p:pic>
        <p:nvPicPr>
          <p:cNvPr id="10" name="Picture 9" descr="A close up of a logo&#10;&#10;Description automatically generated">
            <a:extLst>
              <a:ext uri="{FF2B5EF4-FFF2-40B4-BE49-F238E27FC236}">
                <a16:creationId xmlns:a16="http://schemas.microsoft.com/office/drawing/2014/main" id="{2909513A-6623-4018-A76B-F954A5EA690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40814"/>
          <a:stretch/>
        </p:blipFill>
        <p:spPr>
          <a:xfrm>
            <a:off x="280954" y="301745"/>
            <a:ext cx="1720156" cy="877784"/>
          </a:xfrm>
          <a:prstGeom prst="rect">
            <a:avLst/>
          </a:prstGeom>
        </p:spPr>
      </p:pic>
    </p:spTree>
    <p:extLst>
      <p:ext uri="{BB962C8B-B14F-4D97-AF65-F5344CB8AC3E}">
        <p14:creationId xmlns:p14="http://schemas.microsoft.com/office/powerpoint/2010/main" val="3877621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86">
          <p15:clr>
            <a:srgbClr val="5ACBF0"/>
          </p15:clr>
        </p15:guide>
        <p15:guide id="2" orient="horz" pos="992">
          <p15:clr>
            <a:srgbClr val="5ACBF0"/>
          </p15:clr>
        </p15:guide>
        <p15:guide id="3" pos="2437">
          <p15:clr>
            <a:srgbClr val="5ACBF0"/>
          </p15:clr>
        </p15:guide>
        <p15:guide id="4" orient="horz" pos="859">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8"/>
            <a:ext cx="11018839" cy="1745093"/>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301415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60">
          <p15:clr>
            <a:srgbClr val="5ACBF0"/>
          </p15:clr>
        </p15:guide>
        <p15:guide id="2" orient="horz" pos="115">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16EA-43FE-47F9-8B4D-55FAD647BF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C316B4-2F01-44C2-9022-ED4CE46EF40D}"/>
              </a:ext>
            </a:extLst>
          </p:cNvPr>
          <p:cNvSpPr>
            <a:spLocks noGrp="1"/>
          </p:cNvSpPr>
          <p:nvPr>
            <p:ph type="dt" sz="half" idx="10"/>
          </p:nvPr>
        </p:nvSpPr>
        <p:spPr/>
        <p:txBody>
          <a:bodyPr/>
          <a:lstStyle/>
          <a:p>
            <a:fld id="{3A94842E-F076-4988-8763-467CF11DA4F4}" type="datetimeFigureOut">
              <a:rPr lang="en-US" smtClean="0"/>
              <a:t>3/27/2023</a:t>
            </a:fld>
            <a:endParaRPr lang="en-US"/>
          </a:p>
        </p:txBody>
      </p:sp>
      <p:sp>
        <p:nvSpPr>
          <p:cNvPr id="4" name="Footer Placeholder 3">
            <a:extLst>
              <a:ext uri="{FF2B5EF4-FFF2-40B4-BE49-F238E27FC236}">
                <a16:creationId xmlns:a16="http://schemas.microsoft.com/office/drawing/2014/main" id="{75634065-A809-4CB7-B876-AD456EEDF7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9EFF4F-831A-4ADB-8584-30E642B5AC3A}"/>
              </a:ext>
            </a:extLst>
          </p:cNvPr>
          <p:cNvSpPr>
            <a:spLocks noGrp="1"/>
          </p:cNvSpPr>
          <p:nvPr>
            <p:ph type="sldNum" sz="quarter" idx="12"/>
          </p:nvPr>
        </p:nvSpPr>
        <p:spPr/>
        <p:txBody>
          <a:bodyPr/>
          <a:lstStyle/>
          <a:p>
            <a:fld id="{09D5BCCE-6B92-4011-B1F5-90E5AB1BADB0}" type="slidenum">
              <a:rPr lang="en-US" smtClean="0"/>
              <a:t>‹#›</a:t>
            </a:fld>
            <a:endParaRPr lang="en-US"/>
          </a:p>
        </p:txBody>
      </p:sp>
    </p:spTree>
    <p:extLst>
      <p:ext uri="{BB962C8B-B14F-4D97-AF65-F5344CB8AC3E}">
        <p14:creationId xmlns:p14="http://schemas.microsoft.com/office/powerpoint/2010/main" val="199745661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9"/>
            <a:ext cx="11306469" cy="410369"/>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54169" y="6455175"/>
            <a:ext cx="11306469" cy="211468"/>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94" eaLnBrk="0" hangingPunct="0"/>
            <a:r>
              <a:rPr lang="en-US" sz="687">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38592194"/>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16EA-43FE-47F9-8B4D-55FAD647BF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C316B4-2F01-44C2-9022-ED4CE46EF40D}"/>
              </a:ext>
            </a:extLst>
          </p:cNvPr>
          <p:cNvSpPr>
            <a:spLocks noGrp="1"/>
          </p:cNvSpPr>
          <p:nvPr>
            <p:ph type="dt" sz="half" idx="10"/>
          </p:nvPr>
        </p:nvSpPr>
        <p:spPr/>
        <p:txBody>
          <a:bodyPr/>
          <a:lstStyle/>
          <a:p>
            <a:pPr defTabSz="914437">
              <a:defRPr/>
            </a:pPr>
            <a:fld id="{3A94842E-F076-4988-8763-467CF11DA4F4}" type="datetimeFigureOut">
              <a:rPr lang="en-US" smtClean="0">
                <a:solidFill>
                  <a:srgbClr val="282828"/>
                </a:solidFill>
              </a:rPr>
              <a:pPr defTabSz="914437">
                <a:defRPr/>
              </a:pPr>
              <a:t>3/27/2023</a:t>
            </a:fld>
            <a:endParaRPr lang="en-US">
              <a:solidFill>
                <a:srgbClr val="282828"/>
              </a:solidFill>
            </a:endParaRPr>
          </a:p>
        </p:txBody>
      </p:sp>
      <p:sp>
        <p:nvSpPr>
          <p:cNvPr id="4" name="Footer Placeholder 3">
            <a:extLst>
              <a:ext uri="{FF2B5EF4-FFF2-40B4-BE49-F238E27FC236}">
                <a16:creationId xmlns:a16="http://schemas.microsoft.com/office/drawing/2014/main" id="{75634065-A809-4CB7-B876-AD456EEDF7DD}"/>
              </a:ext>
            </a:extLst>
          </p:cNvPr>
          <p:cNvSpPr>
            <a:spLocks noGrp="1"/>
          </p:cNvSpPr>
          <p:nvPr>
            <p:ph type="ftr" sz="quarter" idx="11"/>
          </p:nvPr>
        </p:nvSpPr>
        <p:spPr/>
        <p:txBody>
          <a:bodyPr/>
          <a:lstStyle/>
          <a:p>
            <a:pPr defTabSz="914437">
              <a:defRPr/>
            </a:pPr>
            <a:endParaRPr lang="en-US">
              <a:solidFill>
                <a:srgbClr val="282828"/>
              </a:solidFill>
            </a:endParaRPr>
          </a:p>
        </p:txBody>
      </p:sp>
      <p:sp>
        <p:nvSpPr>
          <p:cNvPr id="5" name="Slide Number Placeholder 4">
            <a:extLst>
              <a:ext uri="{FF2B5EF4-FFF2-40B4-BE49-F238E27FC236}">
                <a16:creationId xmlns:a16="http://schemas.microsoft.com/office/drawing/2014/main" id="{509EFF4F-831A-4ADB-8584-30E642B5AC3A}"/>
              </a:ext>
            </a:extLst>
          </p:cNvPr>
          <p:cNvSpPr>
            <a:spLocks noGrp="1"/>
          </p:cNvSpPr>
          <p:nvPr>
            <p:ph type="sldNum" sz="quarter" idx="12"/>
          </p:nvPr>
        </p:nvSpPr>
        <p:spPr/>
        <p:txBody>
          <a:bodyPr/>
          <a:lstStyle/>
          <a:p>
            <a:pPr defTabSz="914437">
              <a:defRPr/>
            </a:pPr>
            <a:fld id="{09D5BCCE-6B92-4011-B1F5-90E5AB1BADB0}" type="slidenum">
              <a:rPr lang="en-US" smtClean="0">
                <a:solidFill>
                  <a:srgbClr val="282828"/>
                </a:solidFill>
              </a:rPr>
              <a:pPr defTabSz="914437">
                <a:defRPr/>
              </a:pPr>
              <a:t>‹#›</a:t>
            </a:fld>
            <a:endParaRPr lang="en-US">
              <a:solidFill>
                <a:srgbClr val="282828"/>
              </a:solidFill>
            </a:endParaRPr>
          </a:p>
        </p:txBody>
      </p:sp>
    </p:spTree>
    <p:extLst>
      <p:ext uri="{BB962C8B-B14F-4D97-AF65-F5344CB8AC3E}">
        <p14:creationId xmlns:p14="http://schemas.microsoft.com/office/powerpoint/2010/main" val="299368323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4482-9903-4BFD-90B3-E1C7EAE53237}"/>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82669C03-6863-4690-AAAF-394507632EFF}"/>
              </a:ext>
            </a:extLst>
          </p:cNvPr>
          <p:cNvSpPr>
            <a:spLocks noGrp="1"/>
          </p:cNvSpPr>
          <p:nvPr>
            <p:ph type="subTitle" idx="1"/>
          </p:nvPr>
        </p:nvSpPr>
        <p:spPr>
          <a:xfrm>
            <a:off x="1524000" y="3602038"/>
            <a:ext cx="9144000" cy="332449"/>
          </a:xfrm>
        </p:spPr>
        <p:txBody>
          <a:bodyPr/>
          <a:lstStyle>
            <a:lvl1pPr marL="0" indent="0" algn="ctr">
              <a:buNone/>
              <a:defRPr sz="2400"/>
            </a:lvl1pPr>
            <a:lvl2pPr marL="457147" indent="0" algn="ctr">
              <a:buNone/>
              <a:defRPr sz="2000"/>
            </a:lvl2pPr>
            <a:lvl3pPr marL="914296" indent="0" algn="ctr">
              <a:buNone/>
              <a:defRPr sz="1800"/>
            </a:lvl3pPr>
            <a:lvl4pPr marL="1371442" indent="0" algn="ctr">
              <a:buNone/>
              <a:defRPr sz="1600"/>
            </a:lvl4pPr>
            <a:lvl5pPr marL="1828589" indent="0" algn="ctr">
              <a:buNone/>
              <a:defRPr sz="1600"/>
            </a:lvl5pPr>
            <a:lvl6pPr marL="2285736" indent="0" algn="ctr">
              <a:buNone/>
              <a:defRPr sz="1600"/>
            </a:lvl6pPr>
            <a:lvl7pPr marL="2742885" indent="0" algn="ctr">
              <a:buNone/>
              <a:defRPr sz="1600"/>
            </a:lvl7pPr>
            <a:lvl8pPr marL="3200032" indent="0" algn="ctr">
              <a:buNone/>
              <a:defRPr sz="1600"/>
            </a:lvl8pPr>
            <a:lvl9pPr marL="365717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6BF765-2CDA-4C6A-8A94-0BA616E2379D}"/>
              </a:ext>
            </a:extLst>
          </p:cNvPr>
          <p:cNvSpPr>
            <a:spLocks noGrp="1"/>
          </p:cNvSpPr>
          <p:nvPr>
            <p:ph type="dt" sz="half" idx="10"/>
          </p:nvPr>
        </p:nvSpPr>
        <p:spPr/>
        <p:txBody>
          <a:bodyPr/>
          <a:lstStyle/>
          <a:p>
            <a:pPr defTabSz="914437">
              <a:defRPr/>
            </a:pPr>
            <a:fld id="{39551720-9E1B-431B-8E81-D9747ADC9926}" type="datetimeFigureOut">
              <a:rPr lang="en-US" smtClean="0">
                <a:solidFill>
                  <a:srgbClr val="282828"/>
                </a:solidFill>
              </a:rPr>
              <a:pPr defTabSz="914437">
                <a:defRPr/>
              </a:pPr>
              <a:t>3/27/2023</a:t>
            </a:fld>
            <a:endParaRPr lang="en-US">
              <a:solidFill>
                <a:srgbClr val="282828"/>
              </a:solidFill>
            </a:endParaRPr>
          </a:p>
        </p:txBody>
      </p:sp>
      <p:sp>
        <p:nvSpPr>
          <p:cNvPr id="5" name="Footer Placeholder 4">
            <a:extLst>
              <a:ext uri="{FF2B5EF4-FFF2-40B4-BE49-F238E27FC236}">
                <a16:creationId xmlns:a16="http://schemas.microsoft.com/office/drawing/2014/main" id="{C7350C83-866F-4ABA-A0E8-BD92C3EFFF7E}"/>
              </a:ext>
            </a:extLst>
          </p:cNvPr>
          <p:cNvSpPr>
            <a:spLocks noGrp="1"/>
          </p:cNvSpPr>
          <p:nvPr>
            <p:ph type="ftr" sz="quarter" idx="11"/>
          </p:nvPr>
        </p:nvSpPr>
        <p:spPr/>
        <p:txBody>
          <a:bodyPr/>
          <a:lstStyle/>
          <a:p>
            <a:pPr defTabSz="914437">
              <a:defRPr/>
            </a:pPr>
            <a:endParaRPr lang="en-US">
              <a:solidFill>
                <a:srgbClr val="282828"/>
              </a:solidFill>
            </a:endParaRPr>
          </a:p>
        </p:txBody>
      </p:sp>
      <p:sp>
        <p:nvSpPr>
          <p:cNvPr id="6" name="Slide Number Placeholder 5">
            <a:extLst>
              <a:ext uri="{FF2B5EF4-FFF2-40B4-BE49-F238E27FC236}">
                <a16:creationId xmlns:a16="http://schemas.microsoft.com/office/drawing/2014/main" id="{CE39EE74-2FE6-46B5-9AC6-0FE27B2E926A}"/>
              </a:ext>
            </a:extLst>
          </p:cNvPr>
          <p:cNvSpPr>
            <a:spLocks noGrp="1"/>
          </p:cNvSpPr>
          <p:nvPr>
            <p:ph type="sldNum" sz="quarter" idx="12"/>
          </p:nvPr>
        </p:nvSpPr>
        <p:spPr/>
        <p:txBody>
          <a:bodyPr/>
          <a:lstStyle/>
          <a:p>
            <a:pPr defTabSz="914437">
              <a:defRPr/>
            </a:pPr>
            <a:fld id="{83E95634-5F3E-4E59-9BE4-82024E68EB84}" type="slidenum">
              <a:rPr lang="en-US" smtClean="0">
                <a:solidFill>
                  <a:srgbClr val="282828"/>
                </a:solidFill>
              </a:rPr>
              <a:pPr defTabSz="914437">
                <a:defRPr/>
              </a:pPr>
              <a:t>‹#›</a:t>
            </a:fld>
            <a:endParaRPr lang="en-US">
              <a:solidFill>
                <a:srgbClr val="282828"/>
              </a:solidFill>
            </a:endParaRPr>
          </a:p>
        </p:txBody>
      </p:sp>
    </p:spTree>
    <p:extLst>
      <p:ext uri="{BB962C8B-B14F-4D97-AF65-F5344CB8AC3E}">
        <p14:creationId xmlns:p14="http://schemas.microsoft.com/office/powerpoint/2010/main" val="1415635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372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573">
          <p15:clr>
            <a:srgbClr val="A4A3A4"/>
          </p15:clr>
        </p15:guide>
        <p15:guide id="7" pos="707">
          <p15:clr>
            <a:srgbClr val="A4A3A4"/>
          </p15:clr>
        </p15:guide>
        <p15:guide id="8" pos="1010">
          <p15:clr>
            <a:srgbClr val="A4A3A4"/>
          </p15:clr>
        </p15:guide>
        <p15:guide id="9" pos="1144">
          <p15:clr>
            <a:srgbClr val="A4A3A4"/>
          </p15:clr>
        </p15:guide>
        <p15:guide id="10" pos="1446">
          <p15:clr>
            <a:srgbClr val="A4A3A4"/>
          </p15:clr>
        </p15:guide>
        <p15:guide id="11" pos="1581">
          <p15:clr>
            <a:srgbClr val="A4A3A4"/>
          </p15:clr>
        </p15:guide>
        <p15:guide id="12" pos="1883">
          <p15:clr>
            <a:srgbClr val="A4A3A4"/>
          </p15:clr>
        </p15:guide>
        <p15:guide id="13" pos="2018">
          <p15:clr>
            <a:srgbClr val="A4A3A4"/>
          </p15:clr>
        </p15:guide>
        <p15:guide id="14" pos="2320">
          <p15:clr>
            <a:srgbClr val="A4A3A4"/>
          </p15:clr>
        </p15:guide>
        <p15:guide id="15" pos="2454">
          <p15:clr>
            <a:srgbClr val="A4A3A4"/>
          </p15:clr>
        </p15:guide>
        <p15:guide id="16" pos="2756">
          <p15:clr>
            <a:srgbClr val="A4A3A4"/>
          </p15:clr>
        </p15:guide>
        <p15:guide id="17" pos="2891">
          <p15:clr>
            <a:srgbClr val="A4A3A4"/>
          </p15:clr>
        </p15:guide>
        <p15:guide id="18" pos="3193">
          <p15:clr>
            <a:srgbClr val="A4A3A4"/>
          </p15:clr>
        </p15:guide>
        <p15:guide id="19" pos="3328">
          <p15:clr>
            <a:srgbClr val="A4A3A4"/>
          </p15:clr>
        </p15:guide>
        <p15:guide id="20" pos="3630">
          <p15:clr>
            <a:srgbClr val="A4A3A4"/>
          </p15:clr>
        </p15:guide>
        <p15:guide id="21" pos="3765">
          <p15:clr>
            <a:srgbClr val="A4A3A4"/>
          </p15:clr>
        </p15:guide>
        <p15:guide id="22" pos="4065">
          <p15:clr>
            <a:srgbClr val="A4A3A4"/>
          </p15:clr>
        </p15:guide>
        <p15:guide id="23" pos="4201">
          <p15:clr>
            <a:srgbClr val="A4A3A4"/>
          </p15:clr>
        </p15:guide>
        <p15:guide id="24" pos="4502">
          <p15:clr>
            <a:srgbClr val="A4A3A4"/>
          </p15:clr>
        </p15:guide>
        <p15:guide id="25" pos="4638">
          <p15:clr>
            <a:srgbClr val="A4A3A4"/>
          </p15:clr>
        </p15:guide>
        <p15:guide id="26" pos="4939">
          <p15:clr>
            <a:srgbClr val="A4A3A4"/>
          </p15:clr>
        </p15:guide>
        <p15:guide id="27" pos="5073">
          <p15:clr>
            <a:srgbClr val="A4A3A4"/>
          </p15:clr>
        </p15:guide>
        <p15:guide id="28" orient="horz" pos="666">
          <p15:clr>
            <a:srgbClr val="5ACBF0"/>
          </p15:clr>
        </p15:guide>
        <p15:guide id="29" orient="horz" pos="935">
          <p15:clr>
            <a:srgbClr val="5ACBF0"/>
          </p15:clr>
        </p15:guide>
        <p15:guide id="30" orient="horz" pos="212">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1" y="1434372"/>
            <a:ext cx="11018520" cy="1276161"/>
          </a:xfrm>
        </p:spPr>
        <p:txBody>
          <a:bodyPr wrap="square">
            <a:spAutoFit/>
          </a:bodyPr>
          <a:lstStyle>
            <a:lvl1pPr marL="0" indent="0">
              <a:buNone/>
              <a:defRPr/>
            </a:lvl1pPr>
            <a:lvl2pPr marL="228594" indent="0">
              <a:buNone/>
              <a:defRPr/>
            </a:lvl2pPr>
            <a:lvl3pPr marL="457189" indent="0">
              <a:buNone/>
              <a:defRPr/>
            </a:lvl3pPr>
            <a:lvl4pPr marL="685783" indent="0">
              <a:buNone/>
              <a:defRPr/>
            </a:lvl4pPr>
            <a:lvl5pPr marL="91437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5258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9" cy="758021"/>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29271616"/>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photo 1,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20" name="Picture 19" descr="Birdseye view of people sitting around 2 different tables with laptops and papers" title="Microsoft brand photo">
            <a:extLst>
              <a:ext uri="{FF2B5EF4-FFF2-40B4-BE49-F238E27FC236}">
                <a16:creationId xmlns:a16="http://schemas.microsoft.com/office/drawing/2014/main" id="{7351527F-4383-40DC-9260-9083BBEA8D04}"/>
              </a:ext>
            </a:extLst>
          </p:cNvPr>
          <p:cNvPicPr>
            <a:picLocks noChangeAspect="1"/>
          </p:cNvPicPr>
          <p:nvPr userDrawn="1"/>
        </p:nvPicPr>
        <p:blipFill rotWithShape="1">
          <a:blip r:embed="rId3"/>
          <a:srcRect l="16667" r="16667"/>
          <a:stretch/>
        </p:blipFill>
        <p:spPr>
          <a:xfrm>
            <a:off x="5334000" y="0"/>
            <a:ext cx="6858000" cy="6858000"/>
          </a:xfrm>
          <a:prstGeom prst="rect">
            <a:avLst/>
          </a:prstGeom>
        </p:spPr>
      </p:pic>
    </p:spTree>
    <p:extLst>
      <p:ext uri="{BB962C8B-B14F-4D97-AF65-F5344CB8AC3E}">
        <p14:creationId xmlns:p14="http://schemas.microsoft.com/office/powerpoint/2010/main" val="1790712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photo 1,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20" name="Picture 19" descr="Birdseye view of people sitting around 2 different tables with laptops and papers" title="Microsoft brand photo">
            <a:extLst>
              <a:ext uri="{FF2B5EF4-FFF2-40B4-BE49-F238E27FC236}">
                <a16:creationId xmlns:a16="http://schemas.microsoft.com/office/drawing/2014/main" id="{E06EB176-2695-4B81-91C8-1369DCB09800}"/>
              </a:ext>
            </a:extLst>
          </p:cNvPr>
          <p:cNvPicPr>
            <a:picLocks noChangeAspect="1"/>
          </p:cNvPicPr>
          <p:nvPr userDrawn="1"/>
        </p:nvPicPr>
        <p:blipFill rotWithShape="1">
          <a:blip r:embed="rId3"/>
          <a:srcRect l="16667" r="16667"/>
          <a:stretch/>
        </p:blipFill>
        <p:spPr>
          <a:xfrm>
            <a:off x="5334000" y="0"/>
            <a:ext cx="6858000" cy="6858000"/>
          </a:xfrm>
          <a:prstGeom prst="rect">
            <a:avLst/>
          </a:prstGeom>
        </p:spPr>
      </p:pic>
    </p:spTree>
    <p:extLst>
      <p:ext uri="{BB962C8B-B14F-4D97-AF65-F5344CB8AC3E}">
        <p14:creationId xmlns:p14="http://schemas.microsoft.com/office/powerpoint/2010/main" val="1037459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photo 2,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Group of people in an office working." title="Microsoft Brand Photo">
            <a:extLst>
              <a:ext uri="{FF2B5EF4-FFF2-40B4-BE49-F238E27FC236}">
                <a16:creationId xmlns:a16="http://schemas.microsoft.com/office/drawing/2014/main" id="{D112DACC-3558-4EAF-B807-7C520DCF912B}"/>
              </a:ext>
            </a:extLst>
          </p:cNvPr>
          <p:cNvPicPr>
            <a:picLocks noChangeAspect="1"/>
          </p:cNvPicPr>
          <p:nvPr userDrawn="1"/>
        </p:nvPicPr>
        <p:blipFill rotWithShape="1">
          <a:blip r:embed="rId3"/>
          <a:srcRect l="15779" t="15162" r="28893" b="1845"/>
          <a:stretch/>
        </p:blipFill>
        <p:spPr>
          <a:xfrm>
            <a:off x="5334000" y="0"/>
            <a:ext cx="6858000" cy="6858000"/>
          </a:xfrm>
          <a:prstGeom prst="rect">
            <a:avLst/>
          </a:prstGeom>
        </p:spPr>
      </p:pic>
    </p:spTree>
    <p:extLst>
      <p:ext uri="{BB962C8B-B14F-4D97-AF65-F5344CB8AC3E}">
        <p14:creationId xmlns:p14="http://schemas.microsoft.com/office/powerpoint/2010/main" val="1687901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photo 2,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Group of people in an office working." title="Microsoft Brand Photo">
            <a:extLst>
              <a:ext uri="{FF2B5EF4-FFF2-40B4-BE49-F238E27FC236}">
                <a16:creationId xmlns:a16="http://schemas.microsoft.com/office/drawing/2014/main" id="{31FDC4B1-0785-4203-90B0-3586BA98650F}"/>
              </a:ext>
            </a:extLst>
          </p:cNvPr>
          <p:cNvPicPr>
            <a:picLocks noChangeAspect="1"/>
          </p:cNvPicPr>
          <p:nvPr userDrawn="1"/>
        </p:nvPicPr>
        <p:blipFill rotWithShape="1">
          <a:blip r:embed="rId3"/>
          <a:srcRect l="15779" t="15162" r="28893" b="1845"/>
          <a:stretch/>
        </p:blipFill>
        <p:spPr>
          <a:xfrm>
            <a:off x="5334000" y="0"/>
            <a:ext cx="6858000" cy="6858000"/>
          </a:xfrm>
          <a:prstGeom prst="rect">
            <a:avLst/>
          </a:prstGeom>
        </p:spPr>
      </p:pic>
    </p:spTree>
    <p:extLst>
      <p:ext uri="{BB962C8B-B14F-4D97-AF65-F5344CB8AC3E}">
        <p14:creationId xmlns:p14="http://schemas.microsoft.com/office/powerpoint/2010/main" val="217968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photo 3,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2 women talking on steps" title="Microsoft brand photo">
            <a:extLst>
              <a:ext uri="{FF2B5EF4-FFF2-40B4-BE49-F238E27FC236}">
                <a16:creationId xmlns:a16="http://schemas.microsoft.com/office/drawing/2014/main" id="{C4EAB8BA-7A4F-408E-9090-4E99B9431DAD}"/>
              </a:ext>
            </a:extLst>
          </p:cNvPr>
          <p:cNvPicPr>
            <a:picLocks noChangeAspect="1"/>
          </p:cNvPicPr>
          <p:nvPr userDrawn="1"/>
        </p:nvPicPr>
        <p:blipFill rotWithShape="1">
          <a:blip r:embed="rId3"/>
          <a:srcRect l="29498" r="5065" b="40537"/>
          <a:stretch/>
        </p:blipFill>
        <p:spPr>
          <a:xfrm>
            <a:off x="5334000" y="0"/>
            <a:ext cx="6858000" cy="6858000"/>
          </a:xfrm>
          <a:prstGeom prst="rect">
            <a:avLst/>
          </a:prstGeom>
        </p:spPr>
      </p:pic>
    </p:spTree>
    <p:extLst>
      <p:ext uri="{BB962C8B-B14F-4D97-AF65-F5344CB8AC3E}">
        <p14:creationId xmlns:p14="http://schemas.microsoft.com/office/powerpoint/2010/main" val="30623066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photo 3,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2 women talking on steps" title="Microsoft brand photo">
            <a:extLst>
              <a:ext uri="{FF2B5EF4-FFF2-40B4-BE49-F238E27FC236}">
                <a16:creationId xmlns:a16="http://schemas.microsoft.com/office/drawing/2014/main" id="{F80E49B8-79D5-40AC-BBF8-C45DBA8322CD}"/>
              </a:ext>
            </a:extLst>
          </p:cNvPr>
          <p:cNvPicPr>
            <a:picLocks noChangeAspect="1"/>
          </p:cNvPicPr>
          <p:nvPr userDrawn="1"/>
        </p:nvPicPr>
        <p:blipFill rotWithShape="1">
          <a:blip r:embed="rId3"/>
          <a:srcRect l="29498" r="5065" b="40537"/>
          <a:stretch/>
        </p:blipFill>
        <p:spPr>
          <a:xfrm>
            <a:off x="5334000" y="0"/>
            <a:ext cx="6858000" cy="6858000"/>
          </a:xfrm>
          <a:prstGeom prst="rect">
            <a:avLst/>
          </a:prstGeom>
        </p:spPr>
      </p:pic>
    </p:spTree>
    <p:extLst>
      <p:ext uri="{BB962C8B-B14F-4D97-AF65-F5344CB8AC3E}">
        <p14:creationId xmlns:p14="http://schemas.microsoft.com/office/powerpoint/2010/main" val="1276740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photo 4, whi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606C7DA6-3E58-4BAA-9E2E-EA46ED5F1820}"/>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10" name="Picture 9" descr="3 people in conferencr room looking at Surface" title="Microsoft brand photo">
            <a:extLst>
              <a:ext uri="{FF2B5EF4-FFF2-40B4-BE49-F238E27FC236}">
                <a16:creationId xmlns:a16="http://schemas.microsoft.com/office/drawing/2014/main" id="{B808C8B5-F19B-4B3B-A4DA-724D0915FB77}"/>
              </a:ext>
            </a:extLst>
          </p:cNvPr>
          <p:cNvPicPr>
            <a:picLocks noChangeAspect="1"/>
          </p:cNvPicPr>
          <p:nvPr userDrawn="1"/>
        </p:nvPicPr>
        <p:blipFill rotWithShape="1">
          <a:blip r:embed="rId3"/>
          <a:srcRect l="28748" t="26691" r="22887" b="783"/>
          <a:stretch/>
        </p:blipFill>
        <p:spPr>
          <a:xfrm>
            <a:off x="5334000" y="0"/>
            <a:ext cx="6858000" cy="6858000"/>
          </a:xfrm>
          <a:prstGeom prst="rect">
            <a:avLst/>
          </a:prstGeom>
        </p:spPr>
      </p:pic>
    </p:spTree>
    <p:extLst>
      <p:ext uri="{BB962C8B-B14F-4D97-AF65-F5344CB8AC3E}">
        <p14:creationId xmlns:p14="http://schemas.microsoft.com/office/powerpoint/2010/main" val="531348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photo 4, blac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10" name="Picture 9" descr="3 people in conferencr room looking at Surface" title="Microsoft brand photo">
            <a:extLst>
              <a:ext uri="{FF2B5EF4-FFF2-40B4-BE49-F238E27FC236}">
                <a16:creationId xmlns:a16="http://schemas.microsoft.com/office/drawing/2014/main" id="{72AE68EA-B3B9-4C24-A42B-B77EC60B156F}"/>
              </a:ext>
            </a:extLst>
          </p:cNvPr>
          <p:cNvPicPr>
            <a:picLocks noChangeAspect="1"/>
          </p:cNvPicPr>
          <p:nvPr userDrawn="1"/>
        </p:nvPicPr>
        <p:blipFill rotWithShape="1">
          <a:blip r:embed="rId3"/>
          <a:srcRect l="28748" t="26691" r="22887" b="783"/>
          <a:stretch/>
        </p:blipFill>
        <p:spPr>
          <a:xfrm>
            <a:off x="5334000" y="0"/>
            <a:ext cx="6858000" cy="6858000"/>
          </a:xfrm>
          <a:prstGeom prst="rect">
            <a:avLst/>
          </a:prstGeom>
        </p:spPr>
      </p:pic>
    </p:spTree>
    <p:extLst>
      <p:ext uri="{BB962C8B-B14F-4D97-AF65-F5344CB8AC3E}">
        <p14:creationId xmlns:p14="http://schemas.microsoft.com/office/powerpoint/2010/main" val="2286732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photo 5,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4" name="Picture 13" descr="3 people having a discussion in a conference room around a coffee table" title="Microsoft brand photo">
            <a:extLst>
              <a:ext uri="{FF2B5EF4-FFF2-40B4-BE49-F238E27FC236}">
                <a16:creationId xmlns:a16="http://schemas.microsoft.com/office/drawing/2014/main" id="{82C88DDC-E531-488C-86C0-A259FC487E09}"/>
              </a:ext>
            </a:extLst>
          </p:cNvPr>
          <p:cNvPicPr>
            <a:picLocks noChangeAspect="1"/>
          </p:cNvPicPr>
          <p:nvPr userDrawn="1"/>
        </p:nvPicPr>
        <p:blipFill rotWithShape="1">
          <a:blip r:embed="rId3"/>
          <a:srcRect l="15297" t="14273" r="35516" b="11946"/>
          <a:stretch/>
        </p:blipFill>
        <p:spPr>
          <a:xfrm>
            <a:off x="5334000" y="0"/>
            <a:ext cx="6858000" cy="6858000"/>
          </a:xfrm>
          <a:prstGeom prst="rect">
            <a:avLst/>
          </a:prstGeom>
        </p:spPr>
      </p:pic>
    </p:spTree>
    <p:extLst>
      <p:ext uri="{BB962C8B-B14F-4D97-AF65-F5344CB8AC3E}">
        <p14:creationId xmlns:p14="http://schemas.microsoft.com/office/powerpoint/2010/main" val="31625200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photo 5,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3" name="Picture 12" descr="3 people having a discussion in a conference room around a coffee table" title="Microsoft brand photo">
            <a:extLst>
              <a:ext uri="{FF2B5EF4-FFF2-40B4-BE49-F238E27FC236}">
                <a16:creationId xmlns:a16="http://schemas.microsoft.com/office/drawing/2014/main" id="{62C7AA72-2E81-40F9-BFB1-E1721751DCDC}"/>
              </a:ext>
            </a:extLst>
          </p:cNvPr>
          <p:cNvPicPr>
            <a:picLocks noChangeAspect="1"/>
          </p:cNvPicPr>
          <p:nvPr userDrawn="1"/>
        </p:nvPicPr>
        <p:blipFill rotWithShape="1">
          <a:blip r:embed="rId3"/>
          <a:srcRect l="15297" t="14273" r="35516" b="11946"/>
          <a:stretch/>
        </p:blipFill>
        <p:spPr>
          <a:xfrm>
            <a:off x="5334000" y="0"/>
            <a:ext cx="6858000" cy="6858000"/>
          </a:xfrm>
          <a:prstGeom prst="rect">
            <a:avLst/>
          </a:prstGeom>
        </p:spPr>
      </p:pic>
    </p:spTree>
    <p:extLst>
      <p:ext uri="{BB962C8B-B14F-4D97-AF65-F5344CB8AC3E}">
        <p14:creationId xmlns:p14="http://schemas.microsoft.com/office/powerpoint/2010/main" val="1452388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photo 6,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People in conference room" title="Microsoft brand photo">
            <a:extLst>
              <a:ext uri="{FF2B5EF4-FFF2-40B4-BE49-F238E27FC236}">
                <a16:creationId xmlns:a16="http://schemas.microsoft.com/office/drawing/2014/main" id="{D38E1683-492B-4210-8453-1D9E371EE3D9}"/>
              </a:ext>
            </a:extLst>
          </p:cNvPr>
          <p:cNvPicPr>
            <a:picLocks noChangeAspect="1"/>
          </p:cNvPicPr>
          <p:nvPr userDrawn="1"/>
        </p:nvPicPr>
        <p:blipFill rotWithShape="1">
          <a:blip r:embed="rId3"/>
          <a:srcRect l="58606" t="31156" r="4045" b="12820"/>
          <a:stretch/>
        </p:blipFill>
        <p:spPr>
          <a:xfrm>
            <a:off x="5334000" y="0"/>
            <a:ext cx="6857993" cy="6858000"/>
          </a:xfrm>
          <a:prstGeom prst="rect">
            <a:avLst/>
          </a:prstGeom>
        </p:spPr>
      </p:pic>
    </p:spTree>
    <p:extLst>
      <p:ext uri="{BB962C8B-B14F-4D97-AF65-F5344CB8AC3E}">
        <p14:creationId xmlns:p14="http://schemas.microsoft.com/office/powerpoint/2010/main" val="2258869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photo 6,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People in conference room" title="Microsoft brand photo">
            <a:extLst>
              <a:ext uri="{FF2B5EF4-FFF2-40B4-BE49-F238E27FC236}">
                <a16:creationId xmlns:a16="http://schemas.microsoft.com/office/drawing/2014/main" id="{E5F4793D-6D23-494E-A2BA-DA4042DC7E7B}"/>
              </a:ext>
            </a:extLst>
          </p:cNvPr>
          <p:cNvPicPr>
            <a:picLocks noChangeAspect="1"/>
          </p:cNvPicPr>
          <p:nvPr userDrawn="1"/>
        </p:nvPicPr>
        <p:blipFill rotWithShape="1">
          <a:blip r:embed="rId3"/>
          <a:srcRect l="58606" t="31156" r="4045" b="12820"/>
          <a:stretch/>
        </p:blipFill>
        <p:spPr>
          <a:xfrm>
            <a:off x="5334000" y="0"/>
            <a:ext cx="6857993" cy="6858000"/>
          </a:xfrm>
          <a:prstGeom prst="rect">
            <a:avLst/>
          </a:prstGeom>
        </p:spPr>
      </p:pic>
    </p:spTree>
    <p:extLst>
      <p:ext uri="{BB962C8B-B14F-4D97-AF65-F5344CB8AC3E}">
        <p14:creationId xmlns:p14="http://schemas.microsoft.com/office/powerpoint/2010/main" val="2935946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photo 7,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7" name="Picture 16" descr="3 people in a conference room" title="Microsoft brand photo">
            <a:extLst>
              <a:ext uri="{FF2B5EF4-FFF2-40B4-BE49-F238E27FC236}">
                <a16:creationId xmlns:a16="http://schemas.microsoft.com/office/drawing/2014/main" id="{6E8A5D67-DEF4-41EC-B20F-8F09A7F992BE}"/>
              </a:ext>
            </a:extLst>
          </p:cNvPr>
          <p:cNvPicPr>
            <a:picLocks noChangeAspect="1"/>
          </p:cNvPicPr>
          <p:nvPr userDrawn="1"/>
        </p:nvPicPr>
        <p:blipFill rotWithShape="1">
          <a:blip r:embed="rId3"/>
          <a:srcRect l="51749" t="5097" r="4570" b="29365"/>
          <a:stretch/>
        </p:blipFill>
        <p:spPr>
          <a:xfrm>
            <a:off x="5334000" y="0"/>
            <a:ext cx="6858000" cy="6858000"/>
          </a:xfrm>
          <a:prstGeom prst="rect">
            <a:avLst/>
          </a:prstGeom>
        </p:spPr>
      </p:pic>
    </p:spTree>
    <p:extLst>
      <p:ext uri="{BB962C8B-B14F-4D97-AF65-F5344CB8AC3E}">
        <p14:creationId xmlns:p14="http://schemas.microsoft.com/office/powerpoint/2010/main" val="3213326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photo 7,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7" name="Picture 16" descr="3 people in a conference room" title="Microsoft brand photo">
            <a:extLst>
              <a:ext uri="{FF2B5EF4-FFF2-40B4-BE49-F238E27FC236}">
                <a16:creationId xmlns:a16="http://schemas.microsoft.com/office/drawing/2014/main" id="{93E76B7F-7ED0-4668-9D4D-CB18A5914C0D}"/>
              </a:ext>
            </a:extLst>
          </p:cNvPr>
          <p:cNvPicPr>
            <a:picLocks noChangeAspect="1"/>
          </p:cNvPicPr>
          <p:nvPr userDrawn="1"/>
        </p:nvPicPr>
        <p:blipFill rotWithShape="1">
          <a:blip r:embed="rId3"/>
          <a:srcRect l="51749" t="5097" r="4570" b="29365"/>
          <a:stretch/>
        </p:blipFill>
        <p:spPr>
          <a:xfrm>
            <a:off x="5334000" y="0"/>
            <a:ext cx="6858000" cy="6858000"/>
          </a:xfrm>
          <a:prstGeom prst="rect">
            <a:avLst/>
          </a:prstGeom>
        </p:spPr>
      </p:pic>
    </p:spTree>
    <p:extLst>
      <p:ext uri="{BB962C8B-B14F-4D97-AF65-F5344CB8AC3E}">
        <p14:creationId xmlns:p14="http://schemas.microsoft.com/office/powerpoint/2010/main" val="267085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photo 8,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People in conference room" title="Microsoft brand photo">
            <a:extLst>
              <a:ext uri="{FF2B5EF4-FFF2-40B4-BE49-F238E27FC236}">
                <a16:creationId xmlns:a16="http://schemas.microsoft.com/office/drawing/2014/main" id="{BA7EF45A-99D4-4692-9F9C-62AB79B29A7B}"/>
              </a:ext>
            </a:extLst>
          </p:cNvPr>
          <p:cNvPicPr>
            <a:picLocks noChangeAspect="1"/>
          </p:cNvPicPr>
          <p:nvPr userDrawn="1"/>
        </p:nvPicPr>
        <p:blipFill rotWithShape="1">
          <a:blip r:embed="rId3"/>
          <a:srcRect l="58606" t="31156" r="4045" b="12820"/>
          <a:stretch/>
        </p:blipFill>
        <p:spPr>
          <a:xfrm>
            <a:off x="5334000" y="0"/>
            <a:ext cx="6857993" cy="6858000"/>
          </a:xfrm>
          <a:prstGeom prst="rect">
            <a:avLst/>
          </a:prstGeom>
        </p:spPr>
      </p:pic>
    </p:spTree>
    <p:extLst>
      <p:ext uri="{BB962C8B-B14F-4D97-AF65-F5344CB8AC3E}">
        <p14:creationId xmlns:p14="http://schemas.microsoft.com/office/powerpoint/2010/main" val="2639226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photo 8,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3" name="Picture 12" descr="Man holding pen wriiting on Surface hub with woman looking at screen behind him" title="Microsoft brand photo">
            <a:extLst>
              <a:ext uri="{FF2B5EF4-FFF2-40B4-BE49-F238E27FC236}">
                <a16:creationId xmlns:a16="http://schemas.microsoft.com/office/drawing/2014/main" id="{B85BD813-B179-4F62-B7BF-7B785D3843B4}"/>
              </a:ext>
            </a:extLst>
          </p:cNvPr>
          <p:cNvPicPr>
            <a:picLocks noChangeAspect="1"/>
          </p:cNvPicPr>
          <p:nvPr userDrawn="1"/>
        </p:nvPicPr>
        <p:blipFill rotWithShape="1">
          <a:blip r:embed="rId3"/>
          <a:srcRect l="6836" t="12317" r="39666" b="7437"/>
          <a:stretch/>
        </p:blipFill>
        <p:spPr>
          <a:xfrm>
            <a:off x="5334000" y="0"/>
            <a:ext cx="6858000" cy="6858000"/>
          </a:xfrm>
          <a:prstGeom prst="rect">
            <a:avLst/>
          </a:prstGeom>
        </p:spPr>
      </p:pic>
    </p:spTree>
    <p:extLst>
      <p:ext uri="{BB962C8B-B14F-4D97-AF65-F5344CB8AC3E}">
        <p14:creationId xmlns:p14="http://schemas.microsoft.com/office/powerpoint/2010/main" val="3940506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photo 9,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7" name="Picture 16" descr="Woman presenting in a conference room of people" title="Microsoft brand photo">
            <a:extLst>
              <a:ext uri="{FF2B5EF4-FFF2-40B4-BE49-F238E27FC236}">
                <a16:creationId xmlns:a16="http://schemas.microsoft.com/office/drawing/2014/main" id="{9B16821C-D6B5-4E11-BA88-DA87EEFDF634}"/>
              </a:ext>
            </a:extLst>
          </p:cNvPr>
          <p:cNvPicPr>
            <a:picLocks noChangeAspect="1"/>
          </p:cNvPicPr>
          <p:nvPr userDrawn="1"/>
        </p:nvPicPr>
        <p:blipFill rotWithShape="1">
          <a:blip r:embed="rId3"/>
          <a:srcRect l="40594" t="17897" r="16603" b="17897"/>
          <a:stretch/>
        </p:blipFill>
        <p:spPr>
          <a:xfrm>
            <a:off x="5334000" y="0"/>
            <a:ext cx="6858000" cy="6858000"/>
          </a:xfrm>
          <a:prstGeom prst="rect">
            <a:avLst/>
          </a:prstGeom>
        </p:spPr>
      </p:pic>
    </p:spTree>
    <p:extLst>
      <p:ext uri="{BB962C8B-B14F-4D97-AF65-F5344CB8AC3E}">
        <p14:creationId xmlns:p14="http://schemas.microsoft.com/office/powerpoint/2010/main" val="992937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photo 9,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7" name="Picture 16" descr="Woman presenting in a conference room of people" title="Microsoft brand photo">
            <a:extLst>
              <a:ext uri="{FF2B5EF4-FFF2-40B4-BE49-F238E27FC236}">
                <a16:creationId xmlns:a16="http://schemas.microsoft.com/office/drawing/2014/main" id="{7FB86289-7CFF-49E9-8D80-FC66F1BAF208}"/>
              </a:ext>
            </a:extLst>
          </p:cNvPr>
          <p:cNvPicPr>
            <a:picLocks noChangeAspect="1"/>
          </p:cNvPicPr>
          <p:nvPr userDrawn="1"/>
        </p:nvPicPr>
        <p:blipFill rotWithShape="1">
          <a:blip r:embed="rId3"/>
          <a:srcRect l="40594" t="17897" r="16603" b="17897"/>
          <a:stretch/>
        </p:blipFill>
        <p:spPr>
          <a:xfrm>
            <a:off x="5334000" y="0"/>
            <a:ext cx="6858000" cy="6858000"/>
          </a:xfrm>
          <a:prstGeom prst="rect">
            <a:avLst/>
          </a:prstGeom>
        </p:spPr>
      </p:pic>
    </p:spTree>
    <p:extLst>
      <p:ext uri="{BB962C8B-B14F-4D97-AF65-F5344CB8AC3E}">
        <p14:creationId xmlns:p14="http://schemas.microsoft.com/office/powerpoint/2010/main" val="3056432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photo 10,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21" name="Picture 20" descr="Birdseye view of 2 people and their computers at architecture company" title="Microsoft brand photo">
            <a:extLst>
              <a:ext uri="{FF2B5EF4-FFF2-40B4-BE49-F238E27FC236}">
                <a16:creationId xmlns:a16="http://schemas.microsoft.com/office/drawing/2014/main" id="{0BC2CE8F-A41F-46F4-80D6-FBF375911C4D}"/>
              </a:ext>
            </a:extLst>
          </p:cNvPr>
          <p:cNvPicPr>
            <a:picLocks noChangeAspect="1"/>
          </p:cNvPicPr>
          <p:nvPr userDrawn="1"/>
        </p:nvPicPr>
        <p:blipFill rotWithShape="1">
          <a:blip r:embed="rId3"/>
          <a:srcRect l="18212" t="2318" r="18212" b="2318"/>
          <a:stretch/>
        </p:blipFill>
        <p:spPr>
          <a:xfrm>
            <a:off x="5334000" y="0"/>
            <a:ext cx="6858000" cy="6858000"/>
          </a:xfrm>
          <a:prstGeom prst="rect">
            <a:avLst/>
          </a:prstGeom>
        </p:spPr>
      </p:pic>
    </p:spTree>
    <p:extLst>
      <p:ext uri="{BB962C8B-B14F-4D97-AF65-F5344CB8AC3E}">
        <p14:creationId xmlns:p14="http://schemas.microsoft.com/office/powerpoint/2010/main" val="4282083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photo 10,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21" name="Picture 20" descr="Birdseye view of 2 people and their computers at architecture company" title="Microsoft brand photo">
            <a:extLst>
              <a:ext uri="{FF2B5EF4-FFF2-40B4-BE49-F238E27FC236}">
                <a16:creationId xmlns:a16="http://schemas.microsoft.com/office/drawing/2014/main" id="{848A8D19-00B1-4B80-B435-BE864B915A71}"/>
              </a:ext>
            </a:extLst>
          </p:cNvPr>
          <p:cNvPicPr>
            <a:picLocks noChangeAspect="1"/>
          </p:cNvPicPr>
          <p:nvPr userDrawn="1"/>
        </p:nvPicPr>
        <p:blipFill rotWithShape="1">
          <a:blip r:embed="rId3"/>
          <a:srcRect l="18212" t="2318" r="18212" b="2318"/>
          <a:stretch/>
        </p:blipFill>
        <p:spPr>
          <a:xfrm>
            <a:off x="5334000" y="0"/>
            <a:ext cx="6858000" cy="6858000"/>
          </a:xfrm>
          <a:prstGeom prst="rect">
            <a:avLst/>
          </a:prstGeom>
        </p:spPr>
      </p:pic>
    </p:spTree>
    <p:extLst>
      <p:ext uri="{BB962C8B-B14F-4D97-AF65-F5344CB8AC3E}">
        <p14:creationId xmlns:p14="http://schemas.microsoft.com/office/powerpoint/2010/main" val="239655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photo 11,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22" name="Picture 21" descr="People walking in office hall space with lots of glass windows" title="Microsoft brand photo">
            <a:extLst>
              <a:ext uri="{FF2B5EF4-FFF2-40B4-BE49-F238E27FC236}">
                <a16:creationId xmlns:a16="http://schemas.microsoft.com/office/drawing/2014/main" id="{A10A1598-2781-4754-9891-E335AAF2A6DE}"/>
              </a:ext>
            </a:extLst>
          </p:cNvPr>
          <p:cNvPicPr>
            <a:picLocks noChangeAspect="1"/>
          </p:cNvPicPr>
          <p:nvPr userDrawn="1"/>
        </p:nvPicPr>
        <p:blipFill rotWithShape="1">
          <a:blip r:embed="rId3"/>
          <a:srcRect l="9263" t="21279" r="5315" b="10595"/>
          <a:stretch/>
        </p:blipFill>
        <p:spPr>
          <a:xfrm>
            <a:off x="5334000" y="0"/>
            <a:ext cx="6858000" cy="6858000"/>
          </a:xfrm>
          <a:prstGeom prst="rect">
            <a:avLst/>
          </a:prstGeom>
        </p:spPr>
      </p:pic>
    </p:spTree>
    <p:extLst>
      <p:ext uri="{BB962C8B-B14F-4D97-AF65-F5344CB8AC3E}">
        <p14:creationId xmlns:p14="http://schemas.microsoft.com/office/powerpoint/2010/main" val="1571776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photo 11,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22" name="Picture 21" descr="People walking in office hall space with lots of glass windows" title="Microsoft brand photo">
            <a:extLst>
              <a:ext uri="{FF2B5EF4-FFF2-40B4-BE49-F238E27FC236}">
                <a16:creationId xmlns:a16="http://schemas.microsoft.com/office/drawing/2014/main" id="{153B50F6-5903-4565-BE17-A0107074BBB0}"/>
              </a:ext>
            </a:extLst>
          </p:cNvPr>
          <p:cNvPicPr>
            <a:picLocks noChangeAspect="1"/>
          </p:cNvPicPr>
          <p:nvPr userDrawn="1"/>
        </p:nvPicPr>
        <p:blipFill rotWithShape="1">
          <a:blip r:embed="rId3"/>
          <a:srcRect l="9263" t="21279" r="5315" b="10595"/>
          <a:stretch/>
        </p:blipFill>
        <p:spPr>
          <a:xfrm>
            <a:off x="5334000" y="0"/>
            <a:ext cx="6858000" cy="6858000"/>
          </a:xfrm>
          <a:prstGeom prst="rect">
            <a:avLst/>
          </a:prstGeom>
        </p:spPr>
      </p:pic>
    </p:spTree>
    <p:extLst>
      <p:ext uri="{BB962C8B-B14F-4D97-AF65-F5344CB8AC3E}">
        <p14:creationId xmlns:p14="http://schemas.microsoft.com/office/powerpoint/2010/main" val="4132464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photo 12, white">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Birdseye view of 3 people talking in crosswalk of office building" title="Microsoft brand photo">
            <a:extLst>
              <a:ext uri="{FF2B5EF4-FFF2-40B4-BE49-F238E27FC236}">
                <a16:creationId xmlns:a16="http://schemas.microsoft.com/office/drawing/2014/main" id="{FF7D64B6-EB4C-4EAF-89E7-48E6D7B5EB89}"/>
              </a:ext>
            </a:extLst>
          </p:cNvPr>
          <p:cNvPicPr>
            <a:picLocks noChangeAspect="1"/>
          </p:cNvPicPr>
          <p:nvPr userDrawn="1"/>
        </p:nvPicPr>
        <p:blipFill rotWithShape="1">
          <a:blip r:embed="rId3"/>
          <a:srcRect l="18641" t="2962" r="18641" b="2962"/>
          <a:stretch/>
        </p:blipFill>
        <p:spPr>
          <a:xfrm>
            <a:off x="5334000" y="0"/>
            <a:ext cx="6858000" cy="6858000"/>
          </a:xfrm>
          <a:prstGeom prst="rect">
            <a:avLst/>
          </a:prstGeom>
        </p:spPr>
      </p:pic>
    </p:spTree>
    <p:extLst>
      <p:ext uri="{BB962C8B-B14F-4D97-AF65-F5344CB8AC3E}">
        <p14:creationId xmlns:p14="http://schemas.microsoft.com/office/powerpoint/2010/main" val="2600120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photo 12,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Component name or workshop title</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Birdseye view of 3 people talking in crosswalk of office building" title="Microsoft brand photo">
            <a:extLst>
              <a:ext uri="{FF2B5EF4-FFF2-40B4-BE49-F238E27FC236}">
                <a16:creationId xmlns:a16="http://schemas.microsoft.com/office/drawing/2014/main" id="{CD9B38DE-AD18-4C55-BA2E-C54CD539B3D1}"/>
              </a:ext>
            </a:extLst>
          </p:cNvPr>
          <p:cNvPicPr>
            <a:picLocks noChangeAspect="1"/>
          </p:cNvPicPr>
          <p:nvPr userDrawn="1"/>
        </p:nvPicPr>
        <p:blipFill rotWithShape="1">
          <a:blip r:embed="rId3"/>
          <a:srcRect l="18641" t="2962" r="18641" b="2962"/>
          <a:stretch/>
        </p:blipFill>
        <p:spPr>
          <a:xfrm>
            <a:off x="5334000" y="0"/>
            <a:ext cx="6858000" cy="6858000"/>
          </a:xfrm>
          <a:prstGeom prst="rect">
            <a:avLst/>
          </a:prstGeom>
        </p:spPr>
      </p:pic>
    </p:spTree>
    <p:extLst>
      <p:ext uri="{BB962C8B-B14F-4D97-AF65-F5344CB8AC3E}">
        <p14:creationId xmlns:p14="http://schemas.microsoft.com/office/powerpoint/2010/main" val="279837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no photo, white">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Component name or workshop title</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12459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no photo, black">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Component name or workshop title</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3643753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Title square photo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95988-F6CA-46F0-A9D2-6144599A75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343526" y="-32320"/>
            <a:ext cx="6848476" cy="689032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6" y="2222414"/>
            <a:ext cx="4167887" cy="1311128"/>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3"/>
            <a:ext cx="4164583" cy="221599"/>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300" y="281716"/>
            <a:ext cx="2440147" cy="902855"/>
          </a:xfrm>
          <a:prstGeom prst="rect">
            <a:avLst/>
          </a:prstGeom>
        </p:spPr>
      </p:pic>
    </p:spTree>
    <p:extLst>
      <p:ext uri="{BB962C8B-B14F-4D97-AF65-F5344CB8AC3E}">
        <p14:creationId xmlns:p14="http://schemas.microsoft.com/office/powerpoint/2010/main" val="389852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0658-E26F-441A-A931-7987C22038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2E2931-F08C-4195-9CD2-89899C7B5513}"/>
              </a:ext>
            </a:extLst>
          </p:cNvPr>
          <p:cNvSpPr>
            <a:spLocks noGrp="1"/>
          </p:cNvSpPr>
          <p:nvPr>
            <p:ph type="dt" sz="half" idx="10"/>
          </p:nvPr>
        </p:nvSpPr>
        <p:spPr/>
        <p:txBody>
          <a:bodyPr/>
          <a:lstStyle/>
          <a:p>
            <a:fld id="{1FB7CB08-2D8D-47E3-9BC8-F11302BE23FA}" type="datetimeFigureOut">
              <a:rPr lang="en-US" smtClean="0"/>
              <a:t>3/27/2023</a:t>
            </a:fld>
            <a:endParaRPr lang="en-US"/>
          </a:p>
        </p:txBody>
      </p:sp>
      <p:sp>
        <p:nvSpPr>
          <p:cNvPr id="4" name="Footer Placeholder 3">
            <a:extLst>
              <a:ext uri="{FF2B5EF4-FFF2-40B4-BE49-F238E27FC236}">
                <a16:creationId xmlns:a16="http://schemas.microsoft.com/office/drawing/2014/main" id="{046FAEE2-5B0E-4955-AFB9-D55E133D52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E8F36C-6DF0-4949-9D59-CAFF9E056B8F}"/>
              </a:ext>
            </a:extLst>
          </p:cNvPr>
          <p:cNvSpPr>
            <a:spLocks noGrp="1"/>
          </p:cNvSpPr>
          <p:nvPr>
            <p:ph type="sldNum" sz="quarter" idx="12"/>
          </p:nvPr>
        </p:nvSpPr>
        <p:spPr/>
        <p:txBody>
          <a:bodyPr/>
          <a:lstStyle/>
          <a:p>
            <a:fld id="{38F21122-CF21-49A2-AECD-959A775DB54F}" type="slidenum">
              <a:rPr lang="en-US" smtClean="0"/>
              <a:t>‹#›</a:t>
            </a:fld>
            <a:endParaRPr lang="en-US"/>
          </a:p>
        </p:txBody>
      </p:sp>
    </p:spTree>
    <p:extLst>
      <p:ext uri="{BB962C8B-B14F-4D97-AF65-F5344CB8AC3E}">
        <p14:creationId xmlns:p14="http://schemas.microsoft.com/office/powerpoint/2010/main" val="309838404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ection title placeholder">
            <a:extLst>
              <a:ext uri="{FF2B5EF4-FFF2-40B4-BE49-F238E27FC236}">
                <a16:creationId xmlns:a16="http://schemas.microsoft.com/office/drawing/2014/main" id="{61D8372F-E81D-44ED-A8DD-A2E1F972A9D4}"/>
              </a:ext>
            </a:extLst>
          </p:cNvPr>
          <p:cNvSpPr>
            <a:spLocks noGrp="1"/>
          </p:cNvSpPr>
          <p:nvPr>
            <p:ph type="title" hasCustomPrompt="1"/>
          </p:nvPr>
        </p:nvSpPr>
        <p:spPr>
          <a:xfrm>
            <a:off x="588262" y="2968777"/>
            <a:ext cx="9144000" cy="553998"/>
          </a:xfrm>
          <a:prstGeom prst="rect">
            <a:avLst/>
          </a:prstGeom>
        </p:spPr>
        <p:txBody>
          <a:bodyPr wrap="square" lIns="0" tIns="0" rIns="0" bIns="0" anchor="b" anchorCtr="0">
            <a:spAutoFit/>
          </a:bodyPr>
          <a:lstStyle>
            <a:lvl1pPr>
              <a:defRPr>
                <a:solidFill>
                  <a:schemeClr val="tx1"/>
                </a:solidFill>
              </a:defRPr>
            </a:lvl1pPr>
          </a:lstStyle>
          <a:p>
            <a:r>
              <a:rPr lang="en-US"/>
              <a:t>Section title</a:t>
            </a:r>
          </a:p>
        </p:txBody>
      </p:sp>
    </p:spTree>
    <p:extLst>
      <p:ext uri="{BB962C8B-B14F-4D97-AF65-F5344CB8AC3E}">
        <p14:creationId xmlns:p14="http://schemas.microsoft.com/office/powerpoint/2010/main" val="295650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61F14F-9A57-4936-BF20-324C46651E44}"/>
              </a:ext>
              <a:ext uri="{C183D7F6-B498-43B3-948B-1728B52AA6E4}">
                <adec:decorative xmlns:adec="http://schemas.microsoft.com/office/drawing/2017/decorative" val="1"/>
              </a:ext>
            </a:extLst>
          </p:cNvPr>
          <p:cNvPicPr>
            <a:picLocks noChangeAspect="1"/>
          </p:cNvPicPr>
          <p:nvPr userDrawn="1"/>
        </p:nvPicPr>
        <p:blipFill rotWithShape="1">
          <a:blip r:embed="rId2"/>
          <a:srcRect l="16754" r="16754"/>
          <a:stretch/>
        </p:blipFill>
        <p:spPr>
          <a:xfrm>
            <a:off x="5353049" y="-1"/>
            <a:ext cx="6838951" cy="6858001"/>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34"/>
            <a:ext cx="4167887" cy="861803"/>
          </a:xfrm>
        </p:spPr>
        <p:txBody>
          <a:bodyPr anchor="b" anchorCtr="0">
            <a:spAutoFit/>
          </a:bodyPr>
          <a:lstStyle>
            <a:lvl1pPr>
              <a:defRPr>
                <a:gradFill>
                  <a:gsLst>
                    <a:gs pos="2917">
                      <a:srgbClr val="50E6FF"/>
                    </a:gs>
                    <a:gs pos="100000">
                      <a:srgbClr val="50E6FF"/>
                    </a:gs>
                  </a:gsLst>
                  <a:lin ang="5400000" scaled="0"/>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28697"/>
          <a:stretch/>
        </p:blipFill>
        <p:spPr bwMode="black">
          <a:xfrm>
            <a:off x="283297" y="281709"/>
            <a:ext cx="1739884" cy="902854"/>
          </a:xfrm>
          <a:prstGeom prst="rect">
            <a:avLst/>
          </a:prstGeom>
        </p:spPr>
      </p:pic>
    </p:spTree>
    <p:extLst>
      <p:ext uri="{BB962C8B-B14F-4D97-AF65-F5344CB8AC3E}">
        <p14:creationId xmlns:p14="http://schemas.microsoft.com/office/powerpoint/2010/main" val="42654753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rgbClr val="1A1A1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557887-A1D6-42C6-910D-14E6191204E3}"/>
              </a:ext>
              <a:ext uri="{C183D7F6-B498-43B3-948B-1728B52AA6E4}">
                <adec:decorative xmlns:adec="http://schemas.microsoft.com/office/drawing/2017/decorative" val="1"/>
              </a:ext>
            </a:extLst>
          </p:cNvPr>
          <p:cNvPicPr>
            <a:picLocks noChangeAspect="1"/>
          </p:cNvPicPr>
          <p:nvPr userDrawn="1"/>
        </p:nvPicPr>
        <p:blipFill rotWithShape="1">
          <a:blip r:embed="rId2"/>
          <a:srcRect l="16708" r="16708"/>
          <a:stretch/>
        </p:blipFill>
        <p:spPr>
          <a:xfrm>
            <a:off x="5343525" y="0"/>
            <a:ext cx="6848475"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34"/>
            <a:ext cx="4167887" cy="861803"/>
          </a:xfrm>
        </p:spPr>
        <p:txBody>
          <a:bodyPr anchor="b" anchorCtr="0">
            <a:spAutoFit/>
          </a:bodyPr>
          <a:lstStyle>
            <a:lvl1pPr>
              <a:defRPr>
                <a:gradFill>
                  <a:gsLst>
                    <a:gs pos="2917">
                      <a:srgbClr val="50E6FF"/>
                    </a:gs>
                    <a:gs pos="100000">
                      <a:srgbClr val="50E6FF"/>
                    </a:gs>
                  </a:gsLst>
                  <a:lin ang="5400000" scaled="0"/>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28697"/>
          <a:stretch/>
        </p:blipFill>
        <p:spPr bwMode="black">
          <a:xfrm>
            <a:off x="283297" y="281709"/>
            <a:ext cx="1739884" cy="902854"/>
          </a:xfrm>
          <a:prstGeom prst="rect">
            <a:avLst/>
          </a:prstGeom>
        </p:spPr>
      </p:pic>
    </p:spTree>
    <p:extLst>
      <p:ext uri="{BB962C8B-B14F-4D97-AF65-F5344CB8AC3E}">
        <p14:creationId xmlns:p14="http://schemas.microsoft.com/office/powerpoint/2010/main" val="3657480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pic>
        <p:nvPicPr>
          <p:cNvPr id="7" name="Picture 6" descr="Logo&#10;&#10;Description automatically generated">
            <a:extLst>
              <a:ext uri="{FF2B5EF4-FFF2-40B4-BE49-F238E27FC236}">
                <a16:creationId xmlns:a16="http://schemas.microsoft.com/office/drawing/2014/main" id="{A299A20B-04CB-4CF2-A900-2414A8078586}"/>
              </a:ext>
            </a:extLst>
          </p:cNvPr>
          <p:cNvPicPr>
            <a:picLocks noChangeAspect="1"/>
          </p:cNvPicPr>
          <p:nvPr userDrawn="1"/>
        </p:nvPicPr>
        <p:blipFill>
          <a:blip r:embed="rId3"/>
          <a:stretch>
            <a:fillRect/>
          </a:stretch>
        </p:blipFill>
        <p:spPr>
          <a:xfrm>
            <a:off x="384150" y="399774"/>
            <a:ext cx="1838238" cy="676280"/>
          </a:xfrm>
          <a:prstGeom prst="rect">
            <a:avLst/>
          </a:prstGeom>
        </p:spPr>
      </p:pic>
    </p:spTree>
    <p:extLst>
      <p:ext uri="{BB962C8B-B14F-4D97-AF65-F5344CB8AC3E}">
        <p14:creationId xmlns:p14="http://schemas.microsoft.com/office/powerpoint/2010/main" val="421232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500241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0B72C48-F578-480B-9D6C-0DA63CD60D75}"/>
              </a:ext>
            </a:extLst>
          </p:cNvPr>
          <p:cNvPicPr>
            <a:picLocks noChangeAspect="1"/>
          </p:cNvPicPr>
          <p:nvPr userDrawn="1"/>
        </p:nvPicPr>
        <p:blipFill>
          <a:blip r:embed="rId2"/>
          <a:stretch>
            <a:fillRect/>
          </a:stretch>
        </p:blipFill>
        <p:spPr>
          <a:xfrm>
            <a:off x="384150" y="399774"/>
            <a:ext cx="1838238" cy="67628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29248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330916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504A74A9-1A66-7144-8ABD-FF62F89E6E3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Tree>
    <p:extLst>
      <p:ext uri="{BB962C8B-B14F-4D97-AF65-F5344CB8AC3E}">
        <p14:creationId xmlns:p14="http://schemas.microsoft.com/office/powerpoint/2010/main" val="415757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7204861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20923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083374"/>
          </a:xfrm>
        </p:spPr>
        <p:txBody>
          <a:bodyPr wrap="square">
            <a:spAutoFit/>
          </a:bodyPr>
          <a:lstStyle>
            <a:lvl1pPr marL="0" indent="0">
              <a:buNone/>
              <a:defRPr sz="2000">
                <a:solidFill>
                  <a:srgbClr val="000000"/>
                </a:solidFill>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653489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8"/>
            <a:ext cx="11018520" cy="1268039"/>
          </a:xfrm>
        </p:spPr>
        <p:txBody>
          <a:bodyPr/>
          <a:lstStyle>
            <a:lvl1pPr>
              <a:defRPr sz="20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82568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70445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213049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4928128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537200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7298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246221"/>
          </a:xfrm>
        </p:spPr>
        <p:txBody>
          <a:bodyPr/>
          <a:lstStyle>
            <a:lvl1pPr marL="0" indent="0">
              <a:buNone/>
              <a:defRPr sz="1600">
                <a:solidFill>
                  <a:srgbClr val="000000"/>
                </a:solidFill>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57208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371099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placehol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grpSp>
        <p:nvGrpSpPr>
          <p:cNvPr id="8" name="Group 7">
            <a:extLst>
              <a:ext uri="{FF2B5EF4-FFF2-40B4-BE49-F238E27FC236}">
                <a16:creationId xmlns:a16="http://schemas.microsoft.com/office/drawing/2014/main" id="{64913CEA-C43B-4E3B-AE2A-5F44288BCBBB}"/>
              </a:ext>
            </a:extLst>
          </p:cNvPr>
          <p:cNvGrpSpPr/>
          <p:nvPr userDrawn="1"/>
        </p:nvGrpSpPr>
        <p:grpSpPr bwMode="black">
          <a:xfrm>
            <a:off x="582043" y="585788"/>
            <a:ext cx="2308795" cy="294139"/>
            <a:chOff x="582043" y="585788"/>
            <a:chExt cx="2308795" cy="294139"/>
          </a:xfrm>
        </p:grpSpPr>
        <p:pic>
          <p:nvPicPr>
            <p:cNvPr id="9" name="Picture 8">
              <a:extLst>
                <a:ext uri="{FF2B5EF4-FFF2-40B4-BE49-F238E27FC236}">
                  <a16:creationId xmlns:a16="http://schemas.microsoft.com/office/drawing/2014/main" id="{323B6B2C-935A-48E1-9234-20A9CF488160}"/>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10" name="Picture 9">
              <a:extLst>
                <a:ext uri="{FF2B5EF4-FFF2-40B4-BE49-F238E27FC236}">
                  <a16:creationId xmlns:a16="http://schemas.microsoft.com/office/drawing/2014/main" id="{BB5C68CB-B9DE-4230-A702-903A205A042A}"/>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1" name="Rectangle 10">
            <a:extLst>
              <a:ext uri="{FF2B5EF4-FFF2-40B4-BE49-F238E27FC236}">
                <a16:creationId xmlns:a16="http://schemas.microsoft.com/office/drawing/2014/main" id="{7F05E9DA-E8D1-4172-820D-CEE3065C0EFC}"/>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2A3946FB-3CEF-4A23-BE32-5CA90CBB4988}"/>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3213688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8"/>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43524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50881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5518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70540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09784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33171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3927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5327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8580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2"/>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280186919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593573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7422"/>
          <a:stretch/>
        </p:blipFill>
        <p:spPr bwMode="black">
          <a:xfrm>
            <a:off x="283297" y="281709"/>
            <a:ext cx="1771010" cy="902854"/>
          </a:xfrm>
          <a:prstGeom prst="rect">
            <a:avLst/>
          </a:prstGeom>
        </p:spPr>
      </p:pic>
    </p:spTree>
    <p:extLst>
      <p:ext uri="{BB962C8B-B14F-4D97-AF65-F5344CB8AC3E}">
        <p14:creationId xmlns:p14="http://schemas.microsoft.com/office/powerpoint/2010/main" val="16319522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1" y="1599723"/>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1" y="545447"/>
            <a:ext cx="11306469" cy="403137"/>
          </a:xfrm>
        </p:spPr>
        <p:txBody>
          <a:bodyPr wrap="square" lIns="0" tIns="0" rIns="0" bIns="0">
            <a:spAutoFit/>
          </a:bodyPr>
          <a:lstStyle>
            <a:lvl1pPr>
              <a:lnSpc>
                <a:spcPts val="3136"/>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1"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3"/>
            <a:ext cx="3465305"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2" y="1599723"/>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24638662"/>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86790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59410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81143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16959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62241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92392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20463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1773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05489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96967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95121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16804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9789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34968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47E4-4D31-FA47-AA4D-D5B8C74E8D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636DC2-09DD-9D42-8520-20354B2C0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DAD236-659F-6948-A729-129C173579F6}"/>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5" name="Footer Placeholder 4">
            <a:extLst>
              <a:ext uri="{FF2B5EF4-FFF2-40B4-BE49-F238E27FC236}">
                <a16:creationId xmlns:a16="http://schemas.microsoft.com/office/drawing/2014/main" id="{6D141940-AEC8-C742-891E-053570A06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7DDD-2B58-3741-8EFF-69A9B27CFA3D}"/>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1028673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DF91-7087-2047-AD15-A2D9AC91C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39108-0F78-694E-AC91-29A82B66B4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21017-412D-8A4D-8388-B91910FE474A}"/>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5" name="Footer Placeholder 4">
            <a:extLst>
              <a:ext uri="{FF2B5EF4-FFF2-40B4-BE49-F238E27FC236}">
                <a16:creationId xmlns:a16="http://schemas.microsoft.com/office/drawing/2014/main" id="{25437279-FC6F-5A40-9235-3A802CADC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E9692-E6A3-B14B-82FA-CCBE213D0F0D}"/>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384974363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E0524-38E0-B64A-A77F-A3F1036CEA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1146A4-74EC-FD47-9208-1A37087D42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1A54FA-8258-7646-A0E5-2D285794F08E}"/>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5" name="Footer Placeholder 4">
            <a:extLst>
              <a:ext uri="{FF2B5EF4-FFF2-40B4-BE49-F238E27FC236}">
                <a16:creationId xmlns:a16="http://schemas.microsoft.com/office/drawing/2014/main" id="{1AFE432E-8754-8B4A-BD3E-DF70AF322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5E5B7-8C8F-C542-9179-4D7009E0E2C3}"/>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19212909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endParaRPr lang="en-US" dirty="0"/>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AEDC-1998-4041-A3F2-47233DED2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65AF4-7A73-5644-A0F6-DE2758FC73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B8EBE-FD83-4145-9D6F-419132055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7E430D-F1F5-DC41-8CD9-ACD2F1724646}"/>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6" name="Footer Placeholder 5">
            <a:extLst>
              <a:ext uri="{FF2B5EF4-FFF2-40B4-BE49-F238E27FC236}">
                <a16:creationId xmlns:a16="http://schemas.microsoft.com/office/drawing/2014/main" id="{B3C60BC8-64A0-794D-91B9-D421DD480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74B802-4845-9C46-A11E-2FD707794D4B}"/>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50312664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42B0-7B83-884B-A76E-D603DB1383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EEA45-7B4F-1143-9C44-8AD6D5066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61861-D11C-C64C-98AE-40B5AA1EFC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84B017-DFD6-6247-8847-08CAA254D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276095-1EAC-774B-A62D-8C3CEC5479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0839EC-B8B8-984B-BBD6-3C1FC01D5FC0}"/>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8" name="Footer Placeholder 7">
            <a:extLst>
              <a:ext uri="{FF2B5EF4-FFF2-40B4-BE49-F238E27FC236}">
                <a16:creationId xmlns:a16="http://schemas.microsoft.com/office/drawing/2014/main" id="{AED6254F-9AEC-D747-9E02-AECF6F67AA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25D05-B2F5-6D48-956E-1F9FBEC375A9}"/>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11009118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4447-90AB-D745-B43C-8D20B90F73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0B4DDC-D214-8B43-B066-A2599D98A2FD}"/>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4" name="Footer Placeholder 3">
            <a:extLst>
              <a:ext uri="{FF2B5EF4-FFF2-40B4-BE49-F238E27FC236}">
                <a16:creationId xmlns:a16="http://schemas.microsoft.com/office/drawing/2014/main" id="{735AA135-60B6-C94A-AD07-489549A16A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C3BB72-9881-2541-B32D-0F187321C5BA}"/>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418893582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71916-EF79-4146-A28F-270AD97B49FE}"/>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3" name="Footer Placeholder 2">
            <a:extLst>
              <a:ext uri="{FF2B5EF4-FFF2-40B4-BE49-F238E27FC236}">
                <a16:creationId xmlns:a16="http://schemas.microsoft.com/office/drawing/2014/main" id="{E0D600D9-290C-8C4E-A4E7-BDCC4F4984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FA2F7A-C7F9-6947-AF57-A70AD18B0145}"/>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383260643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0D56-476D-7545-8C27-8286AA9ABF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4EB47-65A6-2A46-92D6-DBA2733036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698060-F346-104F-AA4F-E7CBB2D9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85D59-1AE5-9942-8BE9-DAE78C5D5D50}"/>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6" name="Footer Placeholder 5">
            <a:extLst>
              <a:ext uri="{FF2B5EF4-FFF2-40B4-BE49-F238E27FC236}">
                <a16:creationId xmlns:a16="http://schemas.microsoft.com/office/drawing/2014/main" id="{B200BEB2-297F-2E4E-9D7F-C33A75C04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E8CA7-6CAE-E546-98FF-7E4F4E269A94}"/>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15425981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88FB-6A2D-A043-87D1-8E22D15A3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3F78E5-252C-4047-9CE7-493C325CB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4E46E2-E2C7-114A-8EA5-0E003D060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FF9EA-2DA1-654E-B92A-5B1EC8094C5E}"/>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6" name="Footer Placeholder 5">
            <a:extLst>
              <a:ext uri="{FF2B5EF4-FFF2-40B4-BE49-F238E27FC236}">
                <a16:creationId xmlns:a16="http://schemas.microsoft.com/office/drawing/2014/main" id="{63CAF95C-29D6-1249-8D2E-024B71998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238D1-E292-9548-AF92-F4D5D7998A0F}"/>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183472033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2DF41-9CA1-1F47-BC71-B6038828FC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25C311-68ED-5F40-8809-9F01B2DEFF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69B5E-3F8F-B344-8F7A-E035C9FCAE4B}"/>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5" name="Footer Placeholder 4">
            <a:extLst>
              <a:ext uri="{FF2B5EF4-FFF2-40B4-BE49-F238E27FC236}">
                <a16:creationId xmlns:a16="http://schemas.microsoft.com/office/drawing/2014/main" id="{4A239FB2-32B4-1C40-A375-B6D51159A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1A9AD-177D-7048-9AF7-1717E2974DC0}"/>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172514798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C455E4-122D-AD4A-A1EF-8596AA2E34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003FEE-F2FF-D54D-BCDA-E1D7692A7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EA423-C812-9E40-B837-68F319A51A50}"/>
              </a:ext>
            </a:extLst>
          </p:cNvPr>
          <p:cNvSpPr>
            <a:spLocks noGrp="1"/>
          </p:cNvSpPr>
          <p:nvPr>
            <p:ph type="dt" sz="half" idx="10"/>
          </p:nvPr>
        </p:nvSpPr>
        <p:spPr/>
        <p:txBody>
          <a:bodyPr/>
          <a:lstStyle/>
          <a:p>
            <a:fld id="{73907A54-9134-124D-B5DA-4A74DAB1CC11}" type="datetimeFigureOut">
              <a:rPr lang="en-US" smtClean="0"/>
              <a:t>3/27/2023</a:t>
            </a:fld>
            <a:endParaRPr lang="en-US"/>
          </a:p>
        </p:txBody>
      </p:sp>
      <p:sp>
        <p:nvSpPr>
          <p:cNvPr id="5" name="Footer Placeholder 4">
            <a:extLst>
              <a:ext uri="{FF2B5EF4-FFF2-40B4-BE49-F238E27FC236}">
                <a16:creationId xmlns:a16="http://schemas.microsoft.com/office/drawing/2014/main" id="{AABFB56E-C28C-0144-8D4F-C4582EB48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75C67-CF7C-4249-B7E8-4445C62D4AB6}"/>
              </a:ext>
            </a:extLst>
          </p:cNvPr>
          <p:cNvSpPr>
            <a:spLocks noGrp="1"/>
          </p:cNvSpPr>
          <p:nvPr>
            <p:ph type="sldNum" sz="quarter" idx="12"/>
          </p:nvPr>
        </p:nvSpPr>
        <p:spPr/>
        <p:txBody>
          <a:bodyPr/>
          <a:lstStyle/>
          <a:p>
            <a:fld id="{84443DA6-813C-B444-A78F-0D2490382174}" type="slidenum">
              <a:rPr lang="en-US" smtClean="0"/>
              <a:t>‹#›</a:t>
            </a:fld>
            <a:endParaRPr lang="en-US"/>
          </a:p>
        </p:txBody>
      </p:sp>
    </p:spTree>
    <p:extLst>
      <p:ext uri="{BB962C8B-B14F-4D97-AF65-F5344CB8AC3E}">
        <p14:creationId xmlns:p14="http://schemas.microsoft.com/office/powerpoint/2010/main" val="280040656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1534108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006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24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88094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171868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211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92602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290765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9730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79026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63775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5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704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endParaRPr lang="en-US" dirty="0"/>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301977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282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087863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21255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3717923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26637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6400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5603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6145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dirty="0"/>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6184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669326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26056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77975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798769039"/>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2723657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35439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29673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04562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52715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dirty="0"/>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72408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078907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11778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64945062"/>
      </p:ext>
    </p:extLst>
  </p:cSld>
  <p:clrMapOvr>
    <a:masterClrMapping/>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836971944"/>
      </p:ext>
    </p:extLst>
  </p:cSld>
  <p:clrMapOvr>
    <a:masterClrMapping/>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64593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73679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990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6158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4679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983662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9550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1368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7261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0245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3361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731440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54175029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97573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402352352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9018288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Company or position</a:t>
            </a:r>
          </a:p>
        </p:txBody>
      </p:sp>
      <p:pic>
        <p:nvPicPr>
          <p:cNvPr id="6" name="Picture 5">
            <a:extLst>
              <a:ext uri="{FF2B5EF4-FFF2-40B4-BE49-F238E27FC236}">
                <a16:creationId xmlns:a16="http://schemas.microsoft.com/office/drawing/2014/main" id="{DD6A131B-0EEE-4C13-90D1-99AA5B3DC4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84200" y="1201415"/>
            <a:ext cx="2062492" cy="1842493"/>
          </a:xfrm>
          <a:prstGeom prst="rect">
            <a:avLst/>
          </a:prstGeom>
        </p:spPr>
      </p:pic>
    </p:spTree>
    <p:extLst>
      <p:ext uri="{BB962C8B-B14F-4D97-AF65-F5344CB8AC3E}">
        <p14:creationId xmlns:p14="http://schemas.microsoft.com/office/powerpoint/2010/main" val="3809554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7748443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537489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440444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1810489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5408522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252752"/>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6690326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042988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5974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27821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quare photo placeholder Yellow">
    <p:bg>
      <p:bgPr>
        <a:solidFill>
          <a:srgbClr val="FFB9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3" name="Picture 2">
            <a:extLst>
              <a:ext uri="{FF2B5EF4-FFF2-40B4-BE49-F238E27FC236}">
                <a16:creationId xmlns:a16="http://schemas.microsoft.com/office/drawing/2014/main" id="{2B7938B8-F298-4772-A6EC-8F59C02C0B8A}"/>
              </a:ext>
            </a:extLst>
          </p:cNvPr>
          <p:cNvPicPr>
            <a:picLocks noChangeAspect="1"/>
          </p:cNvPicPr>
          <p:nvPr userDrawn="1"/>
        </p:nvPicPr>
        <p:blipFill>
          <a:blip r:embed="rId2"/>
          <a:stretch>
            <a:fillRect/>
          </a:stretch>
        </p:blipFill>
        <p:spPr>
          <a:xfrm>
            <a:off x="581337" y="585788"/>
            <a:ext cx="2308796" cy="294587"/>
          </a:xfrm>
          <a:prstGeom prst="rect">
            <a:avLst/>
          </a:prstGeom>
        </p:spPr>
      </p:pic>
      <p:sp>
        <p:nvSpPr>
          <p:cNvPr id="7" name="Rectangle 6">
            <a:extLst>
              <a:ext uri="{FF2B5EF4-FFF2-40B4-BE49-F238E27FC236}">
                <a16:creationId xmlns:a16="http://schemas.microsoft.com/office/drawing/2014/main" id="{C9B633B0-40F9-4729-84DB-771120F5D70D}"/>
              </a:ext>
            </a:extLst>
          </p:cNvPr>
          <p:cNvSpPr/>
          <p:nvPr userDrawn="1"/>
        </p:nvSpPr>
        <p:spPr bwMode="auto">
          <a:xfrm>
            <a:off x="5334000" y="0"/>
            <a:ext cx="6858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0F96359-EC4C-4CE6-BA65-F486272055DA}"/>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76214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Company or position</a:t>
            </a:r>
          </a:p>
        </p:txBody>
      </p:sp>
      <p:pic>
        <p:nvPicPr>
          <p:cNvPr id="7" name="Picture 6">
            <a:extLst>
              <a:ext uri="{FF2B5EF4-FFF2-40B4-BE49-F238E27FC236}">
                <a16:creationId xmlns:a16="http://schemas.microsoft.com/office/drawing/2014/main" id="{8EF7F8A9-CB63-4BA7-8A0E-637BFA251A89}"/>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586877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9930734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5091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537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36722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827040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981782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204770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2"/>
            <a:ext cx="5982390" cy="6858000"/>
          </a:xfrm>
          <a:blipFill dpi="0" rotWithShape="1">
            <a:blip r:embed="rId2">
              <a:extLst>
                <a:ext uri="{28A0092B-C50C-407E-A947-70E740481C1C}">
                  <a14:useLocalDpi xmlns:a14="http://schemas.microsoft.com/office/drawing/2010/main" val="0"/>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6"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3"/>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106960809"/>
      </p:ext>
    </p:extLst>
  </p:cSld>
  <p:clrMapOvr>
    <a:masterClrMapping/>
  </p:clrMapOvr>
  <p:transition>
    <p:fade/>
  </p:transition>
  <p:extLst>
    <p:ext uri="{DCECCB84-F9BA-43D5-87BE-67443E8EF086}">
      <p15:sldGuideLst xmlns:p15="http://schemas.microsoft.com/office/powerpoint/2012/main"/>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452749699"/>
      </p:ext>
    </p:extLst>
  </p:cSld>
  <p:clrMapOvr>
    <a:masterClrMapping/>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596891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solidFill>
                  <a:schemeClr val="tx1"/>
                </a:solidFill>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solidFill>
                  <a:schemeClr val="tx1"/>
                </a:solidFill>
              </a:defRPr>
            </a:lvl2pPr>
            <a:lvl3pPr marL="639763" indent="-188913">
              <a:buFont typeface="Wingdings" panose="05000000000000000000" pitchFamily="2" charset="2"/>
              <a:buChar char=""/>
              <a:tabLst/>
              <a:defRPr sz="1600" b="0">
                <a:solidFill>
                  <a:schemeClr val="tx1"/>
                </a:solidFill>
              </a:defRPr>
            </a:lvl3pPr>
            <a:lvl4pPr marL="828675" indent="-176213">
              <a:buFont typeface="Wingdings" panose="05000000000000000000" pitchFamily="2" charset="2"/>
              <a:buChar char=""/>
              <a:defRPr sz="1400" b="0">
                <a:solidFill>
                  <a:schemeClr val="tx1"/>
                </a:solidFill>
              </a:defRPr>
            </a:lvl4pPr>
            <a:lvl5pPr marL="1023938" indent="-169863">
              <a:buFont typeface="Wingdings" panose="05000000000000000000" pitchFamily="2" charset="2"/>
              <a:buChar char=""/>
              <a:tabLst/>
              <a:defRPr sz="14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solidFill>
                  <a:schemeClr val="tx1"/>
                </a:solidFill>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solidFill>
                  <a:schemeClr val="tx1"/>
                </a:solidFill>
              </a:defRPr>
            </a:lvl2pPr>
            <a:lvl3pPr marL="639763" indent="-188913">
              <a:buFont typeface="Wingdings" panose="05000000000000000000" pitchFamily="2" charset="2"/>
              <a:buChar char=""/>
              <a:tabLst/>
              <a:defRPr sz="1600" b="0">
                <a:solidFill>
                  <a:schemeClr val="tx1"/>
                </a:solidFill>
              </a:defRPr>
            </a:lvl3pPr>
            <a:lvl4pPr marL="828675" indent="-176213">
              <a:buFont typeface="Wingdings" panose="05000000000000000000" pitchFamily="2" charset="2"/>
              <a:buChar char=""/>
              <a:defRPr sz="1400" b="0">
                <a:solidFill>
                  <a:schemeClr val="tx1"/>
                </a:solidFill>
              </a:defRPr>
            </a:lvl4pPr>
            <a:lvl5pPr marL="1023938" indent="-169863">
              <a:buFont typeface="Wingdings" panose="05000000000000000000" pitchFamily="2" charset="2"/>
              <a:buChar char=""/>
              <a:tabLst/>
              <a:defRPr sz="14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6272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0" y="2"/>
            <a:ext cx="12190264" cy="6857996"/>
          </a:xfrm>
          <a:prstGeom prst="rect">
            <a:avLst/>
          </a:prstGeom>
        </p:spPr>
      </p:pic>
      <p:sp>
        <p:nvSpPr>
          <p:cNvPr id="2" name="Rectangle 1"/>
          <p:cNvSpPr/>
          <p:nvPr userDrawn="1"/>
        </p:nvSpPr>
        <p:spPr bwMode="auto">
          <a:xfrm>
            <a:off x="269239" y="2077800"/>
            <a:ext cx="6274974" cy="3592580"/>
          </a:xfrm>
          <a:prstGeom prst="rect">
            <a:avLst/>
          </a:prstGeom>
          <a:solidFill>
            <a:srgbClr val="0078D7">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6276530" cy="1793104"/>
          </a:xfrm>
          <a:noFill/>
        </p:spPr>
        <p:txBody>
          <a:bodyPr wrap="square"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a:t>Speaker Name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48585" y="470067"/>
            <a:ext cx="1792850" cy="384107"/>
          </a:xfrm>
          <a:prstGeom prst="rect">
            <a:avLst/>
          </a:prstGeom>
        </p:spPr>
      </p:pic>
      <p:sp>
        <p:nvSpPr>
          <p:cNvPr id="7" name="Text Placeholder 2"/>
          <p:cNvSpPr txBox="1">
            <a:spLocks/>
          </p:cNvSpPr>
          <p:nvPr userDrawn="1"/>
        </p:nvSpPr>
        <p:spPr bwMode="auto">
          <a:xfrm>
            <a:off x="273301" y="6118626"/>
            <a:ext cx="2958170" cy="537925"/>
          </a:xfrm>
          <a:prstGeom prst="rect">
            <a:avLst/>
          </a:prstGeom>
        </p:spPr>
        <p:txBody>
          <a:bodyPr vert="horz" wrap="square" lIns="143428" tIns="107571" rIns="143428" bIns="107571"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1"/>
              <a:t>Microsoft Services</a:t>
            </a:r>
            <a:endParaRPr lang="en-US" sz="2353">
              <a:latin typeface="Segoe UI"/>
            </a:endParaRPr>
          </a:p>
        </p:txBody>
      </p:sp>
    </p:spTree>
    <p:extLst>
      <p:ext uri="{BB962C8B-B14F-4D97-AF65-F5344CB8AC3E}">
        <p14:creationId xmlns:p14="http://schemas.microsoft.com/office/powerpoint/2010/main" val="35982861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_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gradFill>
                  <a:gsLst>
                    <a:gs pos="83000">
                      <a:schemeClr val="tx1"/>
                    </a:gs>
                    <a:gs pos="100000">
                      <a:schemeClr val="tx1"/>
                    </a:gs>
                  </a:gsLst>
                  <a:lin ang="54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1"/>
            <a:ext cx="4164583" cy="246221"/>
          </a:xfrm>
          <a:noFill/>
        </p:spPr>
        <p:txBody>
          <a:bodyPr wrap="square" lIns="0" tIns="0" rIns="0" bIns="0">
            <a:spAutoFit/>
          </a:bodyPr>
          <a:lstStyle>
            <a:lvl1pPr marL="0" indent="0">
              <a:spcBef>
                <a:spcPts val="0"/>
              </a:spcBef>
              <a:buNone/>
              <a:defRPr sz="1600" spc="0" baseline="0">
                <a:gradFill>
                  <a:gsLst>
                    <a:gs pos="83000">
                      <a:schemeClr val="tx1"/>
                    </a:gs>
                    <a:gs pos="100000">
                      <a:schemeClr val="tx1"/>
                    </a:gs>
                  </a:gsLst>
                  <a:lin ang="5400000" scaled="1"/>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pic>
        <p:nvPicPr>
          <p:cNvPr id="9" name="Picture 8" descr="A woman sitting at a table while working on a tablet device.">
            <a:extLst>
              <a:ext uri="{FF2B5EF4-FFF2-40B4-BE49-F238E27FC236}">
                <a16:creationId xmlns:a16="http://schemas.microsoft.com/office/drawing/2014/main" id="{1F2B58E9-19A6-444D-8489-688617A6AA1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
          <a:stretch/>
        </p:blipFill>
        <p:spPr>
          <a:xfrm>
            <a:off x="5326215" y="0"/>
            <a:ext cx="6865785" cy="6857523"/>
          </a:xfrm>
          <a:custGeom>
            <a:avLst/>
            <a:gdLst>
              <a:gd name="connsiteX0" fmla="*/ 3029433 w 7003458"/>
              <a:gd name="connsiteY0" fmla="*/ 0 h 6994038"/>
              <a:gd name="connsiteX1" fmla="*/ 7003458 w 7003458"/>
              <a:gd name="connsiteY1" fmla="*/ 0 h 6994038"/>
              <a:gd name="connsiteX2" fmla="*/ 7003458 w 7003458"/>
              <a:gd name="connsiteY2" fmla="*/ 6994038 h 6994038"/>
              <a:gd name="connsiteX3" fmla="*/ 0 w 7003458"/>
              <a:gd name="connsiteY3" fmla="*/ 6994038 h 6994038"/>
            </a:gdLst>
            <a:ahLst/>
            <a:cxnLst>
              <a:cxn ang="0">
                <a:pos x="connsiteX0" y="connsiteY0"/>
              </a:cxn>
              <a:cxn ang="0">
                <a:pos x="connsiteX1" y="connsiteY1"/>
              </a:cxn>
              <a:cxn ang="0">
                <a:pos x="connsiteX2" y="connsiteY2"/>
              </a:cxn>
              <a:cxn ang="0">
                <a:pos x="connsiteX3" y="connsiteY3"/>
              </a:cxn>
            </a:cxnLst>
            <a:rect l="l" t="t" r="r" b="b"/>
            <a:pathLst>
              <a:path w="7003458" h="6994038">
                <a:moveTo>
                  <a:pt x="3029433" y="0"/>
                </a:moveTo>
                <a:lnTo>
                  <a:pt x="7003458" y="0"/>
                </a:lnTo>
                <a:lnTo>
                  <a:pt x="7003458" y="6994038"/>
                </a:lnTo>
                <a:lnTo>
                  <a:pt x="0" y="6994038"/>
                </a:lnTo>
                <a:close/>
              </a:path>
            </a:pathLst>
          </a:custGeom>
        </p:spPr>
      </p:pic>
    </p:spTree>
    <p:extLst>
      <p:ext uri="{BB962C8B-B14F-4D97-AF65-F5344CB8AC3E}">
        <p14:creationId xmlns:p14="http://schemas.microsoft.com/office/powerpoint/2010/main" val="67228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619466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10"/>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02348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017824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8"/>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0737325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1"/>
            <a:ext cx="5212080" cy="1268039"/>
          </a:xfrm>
        </p:spPr>
        <p:txBody>
          <a:bodyPr wrap="square">
            <a:spAutoFit/>
          </a:bodyPr>
          <a:lstStyle>
            <a:lvl1pPr marL="0" indent="0">
              <a:spcBef>
                <a:spcPts val="1223"/>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39" indent="0">
              <a:buFont typeface="Wingdings" panose="05000000000000000000" pitchFamily="2" charset="2"/>
              <a:buNone/>
              <a:defRPr sz="1600" b="0">
                <a:solidFill>
                  <a:srgbClr val="000000"/>
                </a:solidFill>
              </a:defRPr>
            </a:lvl2pPr>
            <a:lvl3pPr marL="450764" indent="0">
              <a:buFont typeface="Wingdings" panose="05000000000000000000" pitchFamily="2" charset="2"/>
              <a:buNone/>
              <a:tabLst/>
              <a:defRPr sz="1400" b="0">
                <a:solidFill>
                  <a:srgbClr val="000000"/>
                </a:solidFill>
              </a:defRPr>
            </a:lvl3pPr>
            <a:lvl4pPr marL="652337" indent="0">
              <a:buFont typeface="Wingdings" panose="05000000000000000000" pitchFamily="2" charset="2"/>
              <a:buNone/>
              <a:defRPr sz="1200" b="0">
                <a:solidFill>
                  <a:srgbClr val="000000"/>
                </a:solidFill>
              </a:defRPr>
            </a:lvl4pPr>
            <a:lvl5pPr marL="853911"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6189421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0" y="1437481"/>
            <a:ext cx="5212080" cy="1268039"/>
          </a:xfrm>
        </p:spPr>
        <p:txBody>
          <a:bodyPr wrap="square">
            <a:spAutoFit/>
          </a:bodyPr>
          <a:lstStyle>
            <a:lvl1pPr marL="231730" indent="-231730">
              <a:spcBef>
                <a:spcPts val="1223"/>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6956" indent="-171417">
              <a:buFont typeface="Wingdings" panose="05000000000000000000" pitchFamily="2" charset="2"/>
              <a:buChar char=""/>
              <a:defRPr sz="1600" b="0">
                <a:solidFill>
                  <a:srgbClr val="000000"/>
                </a:solidFill>
              </a:defRPr>
            </a:lvl2pPr>
            <a:lvl3pPr marL="639640" indent="-188876">
              <a:buFont typeface="Wingdings" panose="05000000000000000000" pitchFamily="2" charset="2"/>
              <a:buChar char=""/>
              <a:tabLst/>
              <a:defRPr sz="1400" b="0">
                <a:solidFill>
                  <a:srgbClr val="000000"/>
                </a:solidFill>
              </a:defRPr>
            </a:lvl3pPr>
            <a:lvl4pPr marL="828516" indent="-176180">
              <a:buFont typeface="Wingdings" panose="05000000000000000000" pitchFamily="2" charset="2"/>
              <a:buChar char=""/>
              <a:defRPr sz="1200" b="0">
                <a:solidFill>
                  <a:srgbClr val="000000"/>
                </a:solidFill>
              </a:defRPr>
            </a:lvl4pPr>
            <a:lvl5pPr marL="1023741" indent="-169830">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55977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2"/>
            <a:ext cx="11018520" cy="430887"/>
          </a:xfrm>
        </p:spPr>
        <p:txBody>
          <a:bodyPr/>
          <a:lstStyle>
            <a:lvl1pPr>
              <a:defRPr sz="2800">
                <a:gradFill>
                  <a:gsLst>
                    <a:gs pos="83000">
                      <a:schemeClr val="tx1"/>
                    </a:gs>
                    <a:gs pos="99000">
                      <a:schemeClr val="tx1"/>
                    </a:gs>
                  </a:gsLst>
                  <a:lin ang="5400000" scaled="1"/>
                </a:gra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71737114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2"/>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61676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415169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246221"/>
          </a:xfrm>
        </p:spPr>
        <p:txBody>
          <a:bodyPr/>
          <a:lstStyle>
            <a:lvl1pPr marL="0" indent="0">
              <a:buNone/>
              <a:defRPr sz="1600">
                <a:solidFill>
                  <a:srgbClr val="000000"/>
                </a:solidFill>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251630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302894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8"/>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1963874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130174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22964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230449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921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83121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2572250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6522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23218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5853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2"/>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409370583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676914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5434343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65453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68818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30216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89028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5002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42907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71608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32766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3653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52240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1436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80621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84473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3930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50985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Title_sub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Text Placeholder 3">
            <a:extLst>
              <a:ext uri="{FF2B5EF4-FFF2-40B4-BE49-F238E27FC236}">
                <a16:creationId xmlns:a16="http://schemas.microsoft.com/office/drawing/2014/main" id="{57BEFECC-0B6B-45D3-81EE-9C365B656BA6}"/>
              </a:ext>
            </a:extLst>
          </p:cNvPr>
          <p:cNvSpPr>
            <a:spLocks noGrp="1"/>
          </p:cNvSpPr>
          <p:nvPr>
            <p:ph type="body" sz="quarter" idx="10" hasCustomPrompt="1"/>
          </p:nvPr>
        </p:nvSpPr>
        <p:spPr>
          <a:xfrm>
            <a:off x="426424" y="1106227"/>
            <a:ext cx="11336039" cy="301749"/>
          </a:xfrm>
        </p:spPr>
        <p:txBody>
          <a:bodyPr>
            <a:spAutoFit/>
          </a:bodyPr>
          <a:lstStyle>
            <a:lvl1pPr>
              <a:defRPr lang="en-US" sz="196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1356562466"/>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991637-BA49-2349-8CF8-98CF81311F5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54665" y="0"/>
            <a:ext cx="13546666" cy="6858000"/>
          </a:xfrm>
          <a:prstGeom prst="rect">
            <a:avLst/>
          </a:prstGeom>
        </p:spPr>
      </p:pic>
      <p:sp>
        <p:nvSpPr>
          <p:cNvPr id="4" name="Title 3">
            <a:extLst>
              <a:ext uri="{FF2B5EF4-FFF2-40B4-BE49-F238E27FC236}">
                <a16:creationId xmlns:a16="http://schemas.microsoft.com/office/drawing/2014/main" id="{10C49157-CC2F-49D3-992B-BA07BF97457C}"/>
              </a:ext>
            </a:extLst>
          </p:cNvPr>
          <p:cNvSpPr>
            <a:spLocks noGrp="1"/>
          </p:cNvSpPr>
          <p:nvPr>
            <p:ph type="title" hasCustomPrompt="1"/>
          </p:nvPr>
        </p:nvSpPr>
        <p:spPr>
          <a:xfrm>
            <a:off x="0" y="-650713"/>
            <a:ext cx="11277600" cy="567566"/>
          </a:xfrm>
        </p:spPr>
        <p:txBody>
          <a:bodyPr/>
          <a:lstStyle>
            <a:lvl1pPr>
              <a:defRPr/>
            </a:lvl1pPr>
          </a:lstStyle>
          <a:p>
            <a:r>
              <a:rPr lang="en-US"/>
              <a:t>Click to edit Master title style for screen reader</a:t>
            </a:r>
          </a:p>
        </p:txBody>
      </p:sp>
      <p:sp>
        <p:nvSpPr>
          <p:cNvPr id="3" name="Subtitle 2">
            <a:extLst>
              <a:ext uri="{FF2B5EF4-FFF2-40B4-BE49-F238E27FC236}">
                <a16:creationId xmlns:a16="http://schemas.microsoft.com/office/drawing/2014/main" id="{94521420-D67E-AC4B-B45A-99D75E107D01}"/>
              </a:ext>
            </a:extLst>
          </p:cNvPr>
          <p:cNvSpPr>
            <a:spLocks noGrp="1"/>
          </p:cNvSpPr>
          <p:nvPr>
            <p:ph type="subTitle" idx="1" hasCustomPrompt="1"/>
          </p:nvPr>
        </p:nvSpPr>
        <p:spPr>
          <a:xfrm>
            <a:off x="457201" y="4467506"/>
            <a:ext cx="3922090" cy="1545367"/>
          </a:xfrm>
        </p:spPr>
        <p:txBody>
          <a:bodyPr>
            <a:normAutofit/>
          </a:bodyPr>
          <a:lstStyle>
            <a:lvl1pPr marL="0" indent="0" algn="l">
              <a:buNone/>
              <a:defRPr sz="1400">
                <a:solidFill>
                  <a:srgbClr val="081F2C">
                    <a:alpha val="50000"/>
                  </a:srgb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000">
                <a:solidFill>
                  <a:srgbClr val="091F2C"/>
                </a:solidFill>
              </a:rPr>
              <a:t>March 29 – 31, 2022</a:t>
            </a:r>
          </a:p>
          <a:p>
            <a:r>
              <a:rPr lang="en-US" sz="1400">
                <a:solidFill>
                  <a:srgbClr val="091F2C"/>
                </a:solidFill>
              </a:rPr>
              <a:t>Learn more at </a:t>
            </a:r>
            <a:r>
              <a:rPr lang="en-US" sz="1400" u="sng">
                <a:solidFill>
                  <a:srgbClr val="091F2C"/>
                </a:solidFill>
              </a:rPr>
              <a:t>summit.microsoft.com</a:t>
            </a:r>
          </a:p>
        </p:txBody>
      </p:sp>
      <p:pic>
        <p:nvPicPr>
          <p:cNvPr id="6" name="Picture 5">
            <a:extLst>
              <a:ext uri="{FF2B5EF4-FFF2-40B4-BE49-F238E27FC236}">
                <a16:creationId xmlns:a16="http://schemas.microsoft.com/office/drawing/2014/main" id="{519C7F09-5B64-3741-8773-149480DBEAA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2" name="TextBox 1">
            <a:extLst>
              <a:ext uri="{FF2B5EF4-FFF2-40B4-BE49-F238E27FC236}">
                <a16:creationId xmlns:a16="http://schemas.microsoft.com/office/drawing/2014/main" id="{EFBDD62D-DFD7-4903-A895-FBE895ABC0F2}"/>
              </a:ext>
            </a:extLst>
          </p:cNvPr>
          <p:cNvSpPr txBox="1"/>
          <p:nvPr userDrawn="1"/>
        </p:nvSpPr>
        <p:spPr>
          <a:xfrm>
            <a:off x="449728" y="1407853"/>
            <a:ext cx="4153669" cy="3093154"/>
          </a:xfrm>
          <a:prstGeom prst="rect">
            <a:avLst/>
          </a:prstGeom>
          <a:noFill/>
        </p:spPr>
        <p:txBody>
          <a:bodyPr wrap="square" rtlCol="0">
            <a:spAutoFit/>
          </a:bodyPr>
          <a:lstStyle/>
          <a:p>
            <a:r>
              <a:rPr lang="en-US" sz="3800" spc="600" baseline="0">
                <a:solidFill>
                  <a:srgbClr val="091F2C"/>
                </a:solidFill>
                <a:latin typeface="Segoe UI Semibold" panose="020B0702040204020203" pitchFamily="34" charset="0"/>
                <a:cs typeface="Segoe UI Semibold" panose="020B0702040204020203" pitchFamily="34" charset="0"/>
              </a:rPr>
              <a:t>MVP</a:t>
            </a:r>
          </a:p>
          <a:p>
            <a:pPr>
              <a:spcBef>
                <a:spcPts val="2400"/>
              </a:spcBef>
              <a:spcAft>
                <a:spcPts val="0"/>
              </a:spcAft>
            </a:pPr>
            <a:r>
              <a:rPr lang="en-US" sz="6600" b="1" spc="600" baseline="0">
                <a:solidFill>
                  <a:srgbClr val="091F2C"/>
                </a:solidFill>
                <a:latin typeface="+mn-lt"/>
                <a:ea typeface="Segoe UI Black" panose="020B0A02040204020203" pitchFamily="34" charset="0"/>
                <a:cs typeface="Segoe UI Semibold" panose="020B0702040204020203" pitchFamily="34" charset="0"/>
              </a:rPr>
              <a:t>Global</a:t>
            </a:r>
          </a:p>
          <a:p>
            <a:pPr>
              <a:spcBef>
                <a:spcPts val="400"/>
              </a:spcBef>
              <a:spcAft>
                <a:spcPts val="0"/>
              </a:spcAft>
            </a:pPr>
            <a:r>
              <a:rPr lang="en-US" sz="6600" b="1" spc="600" baseline="0">
                <a:solidFill>
                  <a:srgbClr val="091F2C"/>
                </a:solidFill>
                <a:latin typeface="+mn-lt"/>
                <a:ea typeface="Segoe UI Black" panose="020B0A02040204020203" pitchFamily="34" charset="0"/>
                <a:cs typeface="Segoe UI Semibold" panose="020B0702040204020203" pitchFamily="34" charset="0"/>
              </a:rPr>
              <a:t>Summit</a:t>
            </a:r>
          </a:p>
        </p:txBody>
      </p:sp>
      <p:sp>
        <p:nvSpPr>
          <p:cNvPr id="5" name="Rectangle 4">
            <a:extLst>
              <a:ext uri="{FF2B5EF4-FFF2-40B4-BE49-F238E27FC236}">
                <a16:creationId xmlns:a16="http://schemas.microsoft.com/office/drawing/2014/main" id="{18A4D5C0-7E8B-4E71-A3FE-E4F11DA7E249}"/>
              </a:ext>
              <a:ext uri="{C183D7F6-B498-43B3-948B-1728B52AA6E4}">
                <adec:decorative xmlns:adec="http://schemas.microsoft.com/office/drawing/2017/decorative" val="1"/>
              </a:ext>
            </a:extLst>
          </p:cNvPr>
          <p:cNvSpPr/>
          <p:nvPr userDrawn="1"/>
        </p:nvSpPr>
        <p:spPr>
          <a:xfrm>
            <a:off x="578308" y="2160140"/>
            <a:ext cx="384048" cy="54864"/>
          </a:xfrm>
          <a:prstGeom prst="rect">
            <a:avLst/>
          </a:prstGeom>
          <a:solidFill>
            <a:srgbClr val="866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B3F0BCFC-E850-46AA-8086-C227361BA944}"/>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396041956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Divid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6DCECC-E725-8842-84C1-337D3479512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8A0A61-B21E-2241-BD4F-982ED2AC0D30}"/>
              </a:ext>
            </a:extLst>
          </p:cNvPr>
          <p:cNvSpPr>
            <a:spLocks noGrp="1"/>
          </p:cNvSpPr>
          <p:nvPr>
            <p:ph type="title" hasCustomPrompt="1"/>
          </p:nvPr>
        </p:nvSpPr>
        <p:spPr>
          <a:xfrm>
            <a:off x="480392" y="2733261"/>
            <a:ext cx="10515600" cy="1014205"/>
          </a:xfrm>
        </p:spPr>
        <p:txBody>
          <a:bodyPr anchor="b">
            <a:normAutofit/>
          </a:bodyPr>
          <a:lstStyle>
            <a:lvl1pPr>
              <a:defRPr sz="2800"/>
            </a:lvl1pPr>
          </a:lstStyle>
          <a:p>
            <a:r>
              <a:rPr lang="en-US"/>
              <a:t>Slide Title</a:t>
            </a:r>
          </a:p>
        </p:txBody>
      </p:sp>
      <p:sp>
        <p:nvSpPr>
          <p:cNvPr id="3" name="Text Placeholder 2">
            <a:extLst>
              <a:ext uri="{FF2B5EF4-FFF2-40B4-BE49-F238E27FC236}">
                <a16:creationId xmlns:a16="http://schemas.microsoft.com/office/drawing/2014/main" id="{3D6ECDD9-D71D-244C-8907-BF7EB130F971}"/>
              </a:ext>
            </a:extLst>
          </p:cNvPr>
          <p:cNvSpPr>
            <a:spLocks noGrp="1"/>
          </p:cNvSpPr>
          <p:nvPr>
            <p:ph type="body" idx="1"/>
          </p:nvPr>
        </p:nvSpPr>
        <p:spPr>
          <a:xfrm>
            <a:off x="480392" y="3764929"/>
            <a:ext cx="10515600" cy="1500187"/>
          </a:xfrm>
        </p:spPr>
        <p:txBody>
          <a:bodyPr>
            <a:normAutofit/>
          </a:bodyPr>
          <a:lstStyle>
            <a:lvl1pPr marL="0" indent="0">
              <a:buNone/>
              <a:defRPr sz="1600">
                <a:solidFill>
                  <a:srgbClr val="081F2C">
                    <a:alpha val="70000"/>
                  </a:srgb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60174898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5016DA-B27F-1B4A-A3CC-BAEAF52B4F9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163631404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6155D1-FCF7-0249-B9F3-E1456764AAB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142968205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DB32F9-4FEF-497B-849A-F2EDF15A23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40940837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Content - Triple Colum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C64B6B-7495-BA43-9093-E90084E58F5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5301288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Content - Triple Column -- BulletLis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47C26-9398-D540-B07A-CAC46A72E80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342900" indent="-342900">
              <a:buClr>
                <a:srgbClr val="8661C5"/>
              </a:buClr>
              <a:buSzPct val="80000"/>
              <a:buFont typeface="Arial" panose="020B0604020202020204" pitchFamily="34" charset="0"/>
              <a:buChar char="•"/>
              <a:defRPr/>
            </a:lvl1pPr>
            <a:lvl2pPr marL="742950" indent="-285750">
              <a:buClr>
                <a:srgbClr val="8661C5"/>
              </a:buClr>
              <a:buSzPct val="80000"/>
              <a:buFont typeface="Arial" panose="020B0604020202020204" pitchFamily="34" charset="0"/>
              <a:buChar char="•"/>
              <a:defRPr/>
            </a:lvl2pPr>
            <a:lvl3pPr marL="1200150" indent="-285750">
              <a:buClr>
                <a:srgbClr val="8661C5"/>
              </a:buClr>
              <a:buSzPct val="80000"/>
              <a:buFont typeface="Arial" panose="020B0604020202020204" pitchFamily="34" charset="0"/>
              <a:buChar char="•"/>
              <a:defRPr/>
            </a:lvl3pPr>
            <a:lvl4pPr marL="1657350" indent="-285750">
              <a:buClr>
                <a:srgbClr val="8661C5"/>
              </a:buClr>
              <a:buSzPct val="80000"/>
              <a:buFont typeface="Arial" panose="020B0604020202020204" pitchFamily="34" charset="0"/>
              <a:buChar char="•"/>
              <a:defRPr/>
            </a:lvl4pPr>
            <a:lvl5pPr marL="2114550" indent="-285750">
              <a:buClr>
                <a:srgbClr val="8661C5"/>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342900" indent="-342900">
              <a:buClr>
                <a:srgbClr val="8661C5"/>
              </a:buClr>
              <a:buSzPct val="80000"/>
              <a:buFont typeface="Arial" panose="020B0604020202020204" pitchFamily="34" charset="0"/>
              <a:buChar char="•"/>
              <a:defRPr/>
            </a:lvl1pPr>
            <a:lvl2pPr marL="742950" indent="-285750">
              <a:buClr>
                <a:srgbClr val="8661C5"/>
              </a:buClr>
              <a:buSzPct val="80000"/>
              <a:buFont typeface="Arial" panose="020B0604020202020204" pitchFamily="34" charset="0"/>
              <a:buChar char="•"/>
              <a:defRPr/>
            </a:lvl2pPr>
            <a:lvl3pPr marL="1200150" indent="-285750">
              <a:buClr>
                <a:srgbClr val="8661C5"/>
              </a:buClr>
              <a:buSzPct val="80000"/>
              <a:buFont typeface="Arial" panose="020B0604020202020204" pitchFamily="34" charset="0"/>
              <a:buChar char="•"/>
              <a:defRPr/>
            </a:lvl3pPr>
            <a:lvl4pPr marL="1657350" indent="-285750">
              <a:buClr>
                <a:srgbClr val="8661C5"/>
              </a:buClr>
              <a:buSzPct val="80000"/>
              <a:buFont typeface="Arial" panose="020B0604020202020204" pitchFamily="34" charset="0"/>
              <a:buChar char="•"/>
              <a:defRPr/>
            </a:lvl4pPr>
            <a:lvl5pPr marL="2114550" indent="-285750">
              <a:buClr>
                <a:srgbClr val="8661C5"/>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342900" indent="-342900">
              <a:buClr>
                <a:srgbClr val="8661C5"/>
              </a:buClr>
              <a:buSzPct val="80000"/>
              <a:buFont typeface="Arial" panose="020B0604020202020204" pitchFamily="34" charset="0"/>
              <a:buChar char="•"/>
              <a:defRPr/>
            </a:lvl1pPr>
            <a:lvl2pPr marL="742950" indent="-285750">
              <a:buClr>
                <a:srgbClr val="8661C5"/>
              </a:buClr>
              <a:buSzPct val="80000"/>
              <a:buFont typeface="Arial" panose="020B0604020202020204" pitchFamily="34" charset="0"/>
              <a:buChar char="•"/>
              <a:defRPr/>
            </a:lvl2pPr>
            <a:lvl3pPr marL="1200150" indent="-285750">
              <a:buClr>
                <a:srgbClr val="8661C5"/>
              </a:buClr>
              <a:buSzPct val="80000"/>
              <a:buFont typeface="Arial" panose="020B0604020202020204" pitchFamily="34" charset="0"/>
              <a:buChar char="•"/>
              <a:defRPr/>
            </a:lvl3pPr>
            <a:lvl4pPr marL="1657350" indent="-285750">
              <a:buClr>
                <a:srgbClr val="8661C5"/>
              </a:buClr>
              <a:buSzPct val="80000"/>
              <a:buFont typeface="Arial" panose="020B0604020202020204" pitchFamily="34" charset="0"/>
              <a:buChar char="•"/>
              <a:defRPr/>
            </a:lvl4pPr>
            <a:lvl5pPr marL="2114550" indent="-285750">
              <a:buClr>
                <a:srgbClr val="8661C5"/>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7BA170-8734-A848-AA48-B8C9FFFC8E22}"/>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81485704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Basic - For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A49949-18AD-1F40-AFB4-275E5C17861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5" name="Title 4">
            <a:extLst>
              <a:ext uri="{FF2B5EF4-FFF2-40B4-BE49-F238E27FC236}">
                <a16:creationId xmlns:a16="http://schemas.microsoft.com/office/drawing/2014/main" id="{A8287513-6A0B-453B-ADEA-B31473A47A4D}"/>
              </a:ext>
            </a:extLst>
          </p:cNvPr>
          <p:cNvSpPr>
            <a:spLocks noGrp="1"/>
          </p:cNvSpPr>
          <p:nvPr>
            <p:ph type="title" hasCustomPrompt="1"/>
          </p:nvPr>
        </p:nvSpPr>
        <p:spPr>
          <a:xfrm>
            <a:off x="0" y="-650446"/>
            <a:ext cx="11277600" cy="567566"/>
          </a:xfrm>
        </p:spPr>
        <p:txBody>
          <a:bodyPr/>
          <a:lstStyle>
            <a:lvl1pPr>
              <a:defRPr/>
            </a:lvl1pPr>
          </a:lstStyle>
          <a:p>
            <a:r>
              <a:rPr lang="en-US"/>
              <a:t>Click to edit Master title style for screen reader</a:t>
            </a:r>
          </a:p>
        </p:txBody>
      </p:sp>
      <p:sp>
        <p:nvSpPr>
          <p:cNvPr id="3" name="Picture Placeholder 2">
            <a:extLst>
              <a:ext uri="{FF2B5EF4-FFF2-40B4-BE49-F238E27FC236}">
                <a16:creationId xmlns:a16="http://schemas.microsoft.com/office/drawing/2014/main" id="{9442E5A6-2D6B-004E-8C21-34BF0BB32659}"/>
              </a:ext>
            </a:extLst>
          </p:cNvPr>
          <p:cNvSpPr>
            <a:spLocks noGrp="1"/>
          </p:cNvSpPr>
          <p:nvPr>
            <p:ph type="pic" sz="quarter" idx="10"/>
          </p:nvPr>
        </p:nvSpPr>
        <p:spPr>
          <a:xfrm>
            <a:off x="544513" y="822324"/>
            <a:ext cx="11190287" cy="5295199"/>
          </a:xfrm>
        </p:spPr>
        <p:txBody>
          <a:bodyPr/>
          <a:lstStyle>
            <a:lvl1pPr>
              <a:defRPr>
                <a:noFill/>
              </a:defRPr>
            </a:lvl1pPr>
          </a:lstStyle>
          <a:p>
            <a:endParaRPr lang="en-US"/>
          </a:p>
        </p:txBody>
      </p:sp>
      <p:sp>
        <p:nvSpPr>
          <p:cNvPr id="4" name="Date Placeholder 3">
            <a:extLst>
              <a:ext uri="{FF2B5EF4-FFF2-40B4-BE49-F238E27FC236}">
                <a16:creationId xmlns:a16="http://schemas.microsoft.com/office/drawing/2014/main" id="{02A2FFF6-BC98-B149-ABF7-0B08EF9FE745}"/>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336919934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369CE8-1E88-A946-A2FD-A59A617E4FED}"/>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3448370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Title_Only_graphic">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020ADB-030B-A04D-B4C4-6029A8BF584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6" name="Title 1">
            <a:extLst>
              <a:ext uri="{FF2B5EF4-FFF2-40B4-BE49-F238E27FC236}">
                <a16:creationId xmlns:a16="http://schemas.microsoft.com/office/drawing/2014/main" id="{0A2EE187-4506-A44F-912E-34A144A3A135}"/>
              </a:ext>
            </a:extLst>
          </p:cNvPr>
          <p:cNvSpPr>
            <a:spLocks noGrp="1"/>
          </p:cNvSpPr>
          <p:nvPr>
            <p:ph type="title" hasCustomPrompt="1"/>
          </p:nvPr>
        </p:nvSpPr>
        <p:spPr>
          <a:xfrm>
            <a:off x="457200" y="1123122"/>
            <a:ext cx="11277600" cy="567566"/>
          </a:xfrm>
        </p:spPr>
        <p:txBody>
          <a:bodyPr/>
          <a:lstStyle/>
          <a:p>
            <a:r>
              <a:rPr lang="en-US"/>
              <a:t>We value your feedback</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375560858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Speaker Bi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D00289-BAA1-8740-B6FA-81CD269BD78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5" name="Picture Placeholder 4">
            <a:extLst>
              <a:ext uri="{FF2B5EF4-FFF2-40B4-BE49-F238E27FC236}">
                <a16:creationId xmlns:a16="http://schemas.microsoft.com/office/drawing/2014/main" id="{D9C3172E-CA55-E647-8089-04851C834DE5}"/>
              </a:ext>
            </a:extLst>
          </p:cNvPr>
          <p:cNvSpPr>
            <a:spLocks noGrp="1"/>
          </p:cNvSpPr>
          <p:nvPr>
            <p:ph type="pic" sz="quarter" idx="10"/>
          </p:nvPr>
        </p:nvSpPr>
        <p:spPr>
          <a:xfrm>
            <a:off x="1885171" y="2364486"/>
            <a:ext cx="3146425" cy="3146425"/>
          </a:xfrm>
          <a:prstGeom prst="ellipse">
            <a:avLst/>
          </a:prstGeom>
        </p:spPr>
        <p:txBody>
          <a:bodyPr/>
          <a:lstStyle>
            <a:lvl1pPr>
              <a:defRPr>
                <a:noFill/>
              </a:defRPr>
            </a:lvl1pPr>
          </a:lstStyle>
          <a:p>
            <a:endParaRPr lang="en-US"/>
          </a:p>
        </p:txBody>
      </p:sp>
      <p:sp>
        <p:nvSpPr>
          <p:cNvPr id="10" name="Text Placeholder 9">
            <a:extLst>
              <a:ext uri="{FF2B5EF4-FFF2-40B4-BE49-F238E27FC236}">
                <a16:creationId xmlns:a16="http://schemas.microsoft.com/office/drawing/2014/main" id="{D54A1A2C-6E11-CA41-8093-560DC9B63F5E}"/>
              </a:ext>
            </a:extLst>
          </p:cNvPr>
          <p:cNvSpPr>
            <a:spLocks noGrp="1"/>
          </p:cNvSpPr>
          <p:nvPr>
            <p:ph type="body" sz="quarter" idx="11" hasCustomPrompt="1"/>
          </p:nvPr>
        </p:nvSpPr>
        <p:spPr>
          <a:xfrm>
            <a:off x="5718175" y="2867025"/>
            <a:ext cx="3983038" cy="561975"/>
          </a:xfrm>
        </p:spPr>
        <p:txBody>
          <a:bodyPr>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Speaker Name</a:t>
            </a:r>
          </a:p>
        </p:txBody>
      </p:sp>
      <p:sp>
        <p:nvSpPr>
          <p:cNvPr id="11" name="Text Placeholder 9">
            <a:extLst>
              <a:ext uri="{FF2B5EF4-FFF2-40B4-BE49-F238E27FC236}">
                <a16:creationId xmlns:a16="http://schemas.microsoft.com/office/drawing/2014/main" id="{64B48906-34F9-314A-B89E-54DC75CAB058}"/>
              </a:ext>
            </a:extLst>
          </p:cNvPr>
          <p:cNvSpPr>
            <a:spLocks noGrp="1"/>
          </p:cNvSpPr>
          <p:nvPr>
            <p:ph type="body" sz="quarter" idx="12" hasCustomPrompt="1"/>
          </p:nvPr>
        </p:nvSpPr>
        <p:spPr>
          <a:xfrm>
            <a:off x="5718175" y="3410999"/>
            <a:ext cx="3983038" cy="430079"/>
          </a:xfrm>
        </p:spPr>
        <p:txBody>
          <a:bodyPr>
            <a:normAutofit/>
          </a:bodyPr>
          <a:lstStyle>
            <a:lvl1pPr marL="0" indent="0">
              <a:buNone/>
              <a:defRPr sz="1600" b="0" i="0">
                <a:solidFill>
                  <a:srgbClr val="081F2C">
                    <a:alpha val="5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Them/They (Edit)</a:t>
            </a:r>
          </a:p>
        </p:txBody>
      </p:sp>
      <p:sp>
        <p:nvSpPr>
          <p:cNvPr id="12" name="Text Placeholder 9">
            <a:extLst>
              <a:ext uri="{FF2B5EF4-FFF2-40B4-BE49-F238E27FC236}">
                <a16:creationId xmlns:a16="http://schemas.microsoft.com/office/drawing/2014/main" id="{0DAF0B99-6735-4A4C-A46C-5686C1210824}"/>
              </a:ext>
            </a:extLst>
          </p:cNvPr>
          <p:cNvSpPr>
            <a:spLocks noGrp="1"/>
          </p:cNvSpPr>
          <p:nvPr>
            <p:ph type="body" sz="quarter" idx="13" hasCustomPrompt="1"/>
          </p:nvPr>
        </p:nvSpPr>
        <p:spPr>
          <a:xfrm>
            <a:off x="5718175" y="3891446"/>
            <a:ext cx="3983038" cy="430079"/>
          </a:xfrm>
        </p:spPr>
        <p:txBody>
          <a:bodyPr>
            <a:noAutofit/>
          </a:bodyPr>
          <a:lstStyle>
            <a:lvl1pPr marL="0" indent="0">
              <a:buNone/>
              <a:defRPr sz="1800" b="0" i="0">
                <a:solidFill>
                  <a:srgbClr val="081F2C"/>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Job title goes here</a:t>
            </a:r>
          </a:p>
        </p:txBody>
      </p:sp>
      <p:sp>
        <p:nvSpPr>
          <p:cNvPr id="17" name="Text Placeholder 9">
            <a:extLst>
              <a:ext uri="{FF2B5EF4-FFF2-40B4-BE49-F238E27FC236}">
                <a16:creationId xmlns:a16="http://schemas.microsoft.com/office/drawing/2014/main" id="{838F2141-BA7A-ED48-91AF-879DF432F9AD}"/>
              </a:ext>
            </a:extLst>
          </p:cNvPr>
          <p:cNvSpPr>
            <a:spLocks noGrp="1"/>
          </p:cNvSpPr>
          <p:nvPr>
            <p:ph type="body" sz="quarter" idx="14" hasCustomPrompt="1"/>
          </p:nvPr>
        </p:nvSpPr>
        <p:spPr>
          <a:xfrm>
            <a:off x="5718175" y="4883337"/>
            <a:ext cx="3983038" cy="430079"/>
          </a:xfrm>
        </p:spPr>
        <p:txBody>
          <a:bodyPr>
            <a:noAutofit/>
          </a:bodyPr>
          <a:lstStyle>
            <a:lvl1pPr marL="0" indent="0">
              <a:buNone/>
              <a:defRPr sz="1600" b="0" i="0">
                <a:solidFill>
                  <a:srgbClr val="081F2C">
                    <a:alpha val="5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19" name="Rectangle 18">
            <a:extLst>
              <a:ext uri="{FF2B5EF4-FFF2-40B4-BE49-F238E27FC236}">
                <a16:creationId xmlns:a16="http://schemas.microsoft.com/office/drawing/2014/main" id="{B274DA5E-CB51-4E49-9231-83F49F727B25}"/>
              </a:ext>
              <a:ext uri="{C183D7F6-B498-43B3-948B-1728B52AA6E4}">
                <adec:decorative xmlns:adec="http://schemas.microsoft.com/office/drawing/2017/decorative" val="1"/>
              </a:ext>
            </a:extLst>
          </p:cNvPr>
          <p:cNvSpPr/>
          <p:nvPr userDrawn="1"/>
        </p:nvSpPr>
        <p:spPr>
          <a:xfrm>
            <a:off x="5769429" y="4775463"/>
            <a:ext cx="326571" cy="45719"/>
          </a:xfrm>
          <a:prstGeom prst="rect">
            <a:avLst/>
          </a:prstGeom>
          <a:solidFill>
            <a:srgbClr val="866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3" name="Date Placeholder 2">
            <a:extLst>
              <a:ext uri="{FF2B5EF4-FFF2-40B4-BE49-F238E27FC236}">
                <a16:creationId xmlns:a16="http://schemas.microsoft.com/office/drawing/2014/main" id="{676AAB96-4FAF-41A9-B7AF-D5978206095D}"/>
              </a:ext>
              <a:ext uri="{C183D7F6-B498-43B3-948B-1728B52AA6E4}">
                <adec:decorative xmlns:adec="http://schemas.microsoft.com/office/drawing/2017/decorative" val="1"/>
              </a:ext>
            </a:extLst>
          </p:cNvPr>
          <p:cNvSpPr>
            <a:spLocks noGrp="1"/>
          </p:cNvSpPr>
          <p:nvPr>
            <p:ph type="dt" sz="half" idx="15"/>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234522715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Content - Single Colum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C64B6B-7495-BA43-9093-E90084E58F5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56388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8EB87-A1BB-4636-B6EC-DCE978CEE2DA}"/>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352696286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Content - Time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6155D1-FCF7-0249-B9F3-E1456764AAB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BF514886-E91E-4D37-A1CE-CB4504B79848}"/>
              </a:ext>
              <a:ext uri="{C183D7F6-B498-43B3-948B-1728B52AA6E4}">
                <adec:decorative xmlns:adec="http://schemas.microsoft.com/office/drawing/2017/decorative" val="1"/>
              </a:ext>
            </a:extLst>
          </p:cNvPr>
          <p:cNvGrpSpPr/>
          <p:nvPr userDrawn="1"/>
        </p:nvGrpSpPr>
        <p:grpSpPr>
          <a:xfrm>
            <a:off x="2119433" y="4086915"/>
            <a:ext cx="6952540" cy="441547"/>
            <a:chOff x="2119433" y="4086915"/>
            <a:chExt cx="6952540" cy="441547"/>
          </a:xfrm>
        </p:grpSpPr>
        <p:cxnSp>
          <p:nvCxnSpPr>
            <p:cNvPr id="9" name="Straight Connector 8">
              <a:extLst>
                <a:ext uri="{FF2B5EF4-FFF2-40B4-BE49-F238E27FC236}">
                  <a16:creationId xmlns:a16="http://schemas.microsoft.com/office/drawing/2014/main" id="{D92284F0-FCD3-0546-8E4C-838FB8450ABC}"/>
                </a:ext>
              </a:extLst>
            </p:cNvPr>
            <p:cNvCxnSpPr>
              <a:cxnSpLocks/>
            </p:cNvCxnSpPr>
            <p:nvPr userDrawn="1"/>
          </p:nvCxnSpPr>
          <p:spPr>
            <a:xfrm>
              <a:off x="2305413" y="4307689"/>
              <a:ext cx="6586780" cy="0"/>
            </a:xfrm>
            <a:prstGeom prst="line">
              <a:avLst/>
            </a:prstGeom>
            <a:ln w="25400">
              <a:solidFill>
                <a:srgbClr val="081F2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BDC3620-F4C7-8449-847A-34542197042D}"/>
                </a:ext>
              </a:extLst>
            </p:cNvPr>
            <p:cNvSpPr/>
            <p:nvPr userDrawn="1"/>
          </p:nvSpPr>
          <p:spPr>
            <a:xfrm>
              <a:off x="2119433" y="4214699"/>
              <a:ext cx="185980" cy="185980"/>
            </a:xfrm>
            <a:prstGeom prst="ellipse">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FD46A07-8356-144B-91C7-48D1EC17FDA2}"/>
                </a:ext>
              </a:extLst>
            </p:cNvPr>
            <p:cNvSpPr/>
            <p:nvPr userDrawn="1"/>
          </p:nvSpPr>
          <p:spPr>
            <a:xfrm>
              <a:off x="8885993" y="4214699"/>
              <a:ext cx="185980" cy="185980"/>
            </a:xfrm>
            <a:prstGeom prst="ellipse">
              <a:avLst/>
            </a:prstGeom>
            <a:solidFill>
              <a:srgbClr val="08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D675E7B-2FB5-1248-9518-ED20EB1D0C73}"/>
                </a:ext>
              </a:extLst>
            </p:cNvPr>
            <p:cNvSpPr/>
            <p:nvPr userDrawn="1"/>
          </p:nvSpPr>
          <p:spPr>
            <a:xfrm>
              <a:off x="5381258" y="4086915"/>
              <a:ext cx="441547" cy="441547"/>
            </a:xfrm>
            <a:prstGeom prst="ellipse">
              <a:avLst/>
            </a:prstGeom>
            <a:solidFill>
              <a:srgbClr val="EDEEF3"/>
            </a:solidFill>
            <a:ln w="25400">
              <a:solidFill>
                <a:srgbClr val="8661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BD7A23-6DDD-D246-A671-2077616E08E5}"/>
                </a:ext>
              </a:extLst>
            </p:cNvPr>
            <p:cNvSpPr/>
            <p:nvPr userDrawn="1"/>
          </p:nvSpPr>
          <p:spPr>
            <a:xfrm>
              <a:off x="6772567" y="4086915"/>
              <a:ext cx="441547" cy="441547"/>
            </a:xfrm>
            <a:prstGeom prst="ellipse">
              <a:avLst/>
            </a:prstGeom>
            <a:solidFill>
              <a:srgbClr val="EDEEF3"/>
            </a:solidFill>
            <a:ln w="25400">
              <a:solidFill>
                <a:srgbClr val="FFB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5D673CF-0045-B84E-8DD6-5E099264BD0E}"/>
                </a:ext>
              </a:extLst>
            </p:cNvPr>
            <p:cNvSpPr/>
            <p:nvPr userDrawn="1"/>
          </p:nvSpPr>
          <p:spPr>
            <a:xfrm>
              <a:off x="4041197" y="4086915"/>
              <a:ext cx="441547" cy="441547"/>
            </a:xfrm>
            <a:prstGeom prst="ellipse">
              <a:avLst/>
            </a:prstGeom>
            <a:solidFill>
              <a:srgbClr val="EDEEF3"/>
            </a:solidFill>
            <a:ln w="25400">
              <a:solidFill>
                <a:srgbClr val="FFB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49CC242-5D93-A240-8ED6-EE3716E07688}"/>
                </a:ext>
              </a:extLst>
            </p:cNvPr>
            <p:cNvSpPr/>
            <p:nvPr userDrawn="1"/>
          </p:nvSpPr>
          <p:spPr>
            <a:xfrm>
              <a:off x="2999659" y="4162147"/>
              <a:ext cx="291084" cy="291084"/>
            </a:xfrm>
            <a:prstGeom prst="ellipse">
              <a:avLst/>
            </a:prstGeom>
            <a:solidFill>
              <a:srgbClr val="EDEEF3"/>
            </a:solidFill>
            <a:ln w="25400">
              <a:solidFill>
                <a:srgbClr val="081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4069D4-32D8-8B4A-B6AA-89BC45A58C73}"/>
                </a:ext>
              </a:extLst>
            </p:cNvPr>
            <p:cNvSpPr/>
            <p:nvPr userDrawn="1"/>
          </p:nvSpPr>
          <p:spPr>
            <a:xfrm>
              <a:off x="7904511" y="4162147"/>
              <a:ext cx="291084" cy="291084"/>
            </a:xfrm>
            <a:prstGeom prst="ellipse">
              <a:avLst/>
            </a:prstGeom>
            <a:solidFill>
              <a:srgbClr val="EDEEF3"/>
            </a:solidFill>
            <a:ln w="25400">
              <a:solidFill>
                <a:srgbClr val="081F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 Placeholder 23">
            <a:extLst>
              <a:ext uri="{FF2B5EF4-FFF2-40B4-BE49-F238E27FC236}">
                <a16:creationId xmlns:a16="http://schemas.microsoft.com/office/drawing/2014/main" id="{D233D1B1-523F-2744-841C-FC8134EB313D}"/>
              </a:ext>
            </a:extLst>
          </p:cNvPr>
          <p:cNvSpPr>
            <a:spLocks noGrp="1"/>
          </p:cNvSpPr>
          <p:nvPr>
            <p:ph type="body" sz="quarter" idx="10" hasCustomPrompt="1"/>
          </p:nvPr>
        </p:nvSpPr>
        <p:spPr>
          <a:xfrm>
            <a:off x="2510254" y="4549954"/>
            <a:ext cx="1269893" cy="291078"/>
          </a:xfrm>
        </p:spPr>
        <p:txBody>
          <a:bodyPr>
            <a:norm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Point 1</a:t>
            </a:r>
          </a:p>
        </p:txBody>
      </p:sp>
      <p:sp>
        <p:nvSpPr>
          <p:cNvPr id="19" name="Text Placeholder 23">
            <a:extLst>
              <a:ext uri="{FF2B5EF4-FFF2-40B4-BE49-F238E27FC236}">
                <a16:creationId xmlns:a16="http://schemas.microsoft.com/office/drawing/2014/main" id="{00D0C24A-E94B-8349-93F5-34EC67F1A0DA}"/>
              </a:ext>
            </a:extLst>
          </p:cNvPr>
          <p:cNvSpPr>
            <a:spLocks noGrp="1"/>
          </p:cNvSpPr>
          <p:nvPr>
            <p:ph type="body" sz="quarter" idx="11" hasCustomPrompt="1"/>
          </p:nvPr>
        </p:nvSpPr>
        <p:spPr>
          <a:xfrm>
            <a:off x="3627023" y="4549954"/>
            <a:ext cx="1269893" cy="291078"/>
          </a:xfrm>
        </p:spPr>
        <p:txBody>
          <a:bodyPr>
            <a:norm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Point 2</a:t>
            </a:r>
          </a:p>
        </p:txBody>
      </p:sp>
      <p:sp>
        <p:nvSpPr>
          <p:cNvPr id="21" name="Text Placeholder 23">
            <a:extLst>
              <a:ext uri="{FF2B5EF4-FFF2-40B4-BE49-F238E27FC236}">
                <a16:creationId xmlns:a16="http://schemas.microsoft.com/office/drawing/2014/main" id="{F84F45EA-E2DD-3542-A2AB-D0E027EB056E}"/>
              </a:ext>
            </a:extLst>
          </p:cNvPr>
          <p:cNvSpPr>
            <a:spLocks noGrp="1"/>
          </p:cNvSpPr>
          <p:nvPr>
            <p:ph type="body" sz="quarter" idx="12" hasCustomPrompt="1"/>
          </p:nvPr>
        </p:nvSpPr>
        <p:spPr>
          <a:xfrm>
            <a:off x="4952903" y="4549954"/>
            <a:ext cx="1269893" cy="291078"/>
          </a:xfrm>
        </p:spPr>
        <p:txBody>
          <a:bodyPr>
            <a:norm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Point 3</a:t>
            </a:r>
          </a:p>
        </p:txBody>
      </p:sp>
      <p:sp>
        <p:nvSpPr>
          <p:cNvPr id="22" name="Text Placeholder 23">
            <a:extLst>
              <a:ext uri="{FF2B5EF4-FFF2-40B4-BE49-F238E27FC236}">
                <a16:creationId xmlns:a16="http://schemas.microsoft.com/office/drawing/2014/main" id="{626A6AEA-3F1E-6844-BF3D-CA7895CF86FA}"/>
              </a:ext>
            </a:extLst>
          </p:cNvPr>
          <p:cNvSpPr>
            <a:spLocks noGrp="1"/>
          </p:cNvSpPr>
          <p:nvPr>
            <p:ph type="body" sz="quarter" idx="13" hasCustomPrompt="1"/>
          </p:nvPr>
        </p:nvSpPr>
        <p:spPr>
          <a:xfrm>
            <a:off x="6370223" y="4549954"/>
            <a:ext cx="1269893" cy="291078"/>
          </a:xfrm>
        </p:spPr>
        <p:txBody>
          <a:bodyPr>
            <a:norm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Point 4</a:t>
            </a:r>
          </a:p>
        </p:txBody>
      </p:sp>
      <p:sp>
        <p:nvSpPr>
          <p:cNvPr id="23" name="Text Placeholder 23">
            <a:extLst>
              <a:ext uri="{FF2B5EF4-FFF2-40B4-BE49-F238E27FC236}">
                <a16:creationId xmlns:a16="http://schemas.microsoft.com/office/drawing/2014/main" id="{ED8B49F3-E4DD-E242-A785-AFFAAB98B5A8}"/>
              </a:ext>
            </a:extLst>
          </p:cNvPr>
          <p:cNvSpPr>
            <a:spLocks noGrp="1"/>
          </p:cNvSpPr>
          <p:nvPr>
            <p:ph type="body" sz="quarter" idx="14" hasCustomPrompt="1"/>
          </p:nvPr>
        </p:nvSpPr>
        <p:spPr>
          <a:xfrm>
            <a:off x="7412639" y="4549954"/>
            <a:ext cx="1269893" cy="291078"/>
          </a:xfrm>
        </p:spPr>
        <p:txBody>
          <a:bodyPr>
            <a:norm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Point 5</a:t>
            </a:r>
          </a:p>
        </p:txBody>
      </p:sp>
      <p:sp>
        <p:nvSpPr>
          <p:cNvPr id="5" name="Date Placeholder 4">
            <a:extLst>
              <a:ext uri="{FF2B5EF4-FFF2-40B4-BE49-F238E27FC236}">
                <a16:creationId xmlns:a16="http://schemas.microsoft.com/office/drawing/2014/main" id="{B28222AA-8564-4521-84D7-4A5DF58ADC11}"/>
              </a:ext>
              <a:ext uri="{C183D7F6-B498-43B3-948B-1728B52AA6E4}">
                <adec:decorative xmlns:adec="http://schemas.microsoft.com/office/drawing/2017/decorative" val="1"/>
              </a:ext>
            </a:extLst>
          </p:cNvPr>
          <p:cNvSpPr>
            <a:spLocks noGrp="1"/>
          </p:cNvSpPr>
          <p:nvPr>
            <p:ph type="dt" sz="half" idx="15"/>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292152233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_Speaker Bi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D00289-BAA1-8740-B6FA-81CD269BD78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5B7095-C5B9-4A87-BDE8-CD4CE3D211CF}"/>
              </a:ext>
            </a:extLst>
          </p:cNvPr>
          <p:cNvSpPr>
            <a:spLocks noGrp="1"/>
          </p:cNvSpPr>
          <p:nvPr>
            <p:ph type="title" hasCustomPrompt="1"/>
          </p:nvPr>
        </p:nvSpPr>
        <p:spPr>
          <a:xfrm>
            <a:off x="698418" y="3260462"/>
            <a:ext cx="10925120" cy="567566"/>
          </a:xfrm>
        </p:spPr>
        <p:txBody>
          <a:bodyPr>
            <a:normAutofit/>
          </a:bodyPr>
          <a:lstStyle>
            <a:lvl1pPr>
              <a:defRPr sz="2600">
                <a:solidFill>
                  <a:schemeClr val="tx1"/>
                </a:solidFill>
              </a:defRPr>
            </a:lvl1pPr>
          </a:lstStyle>
          <a:p>
            <a:r>
              <a:rPr lang="en-US"/>
              <a:t>Thank You!</a:t>
            </a:r>
          </a:p>
        </p:txBody>
      </p:sp>
      <p:pic>
        <p:nvPicPr>
          <p:cNvPr id="3" name="Picture 2" descr="Heart">
            <a:extLst>
              <a:ext uri="{FF2B5EF4-FFF2-40B4-BE49-F238E27FC236}">
                <a16:creationId xmlns:a16="http://schemas.microsoft.com/office/drawing/2014/main" id="{8959263B-D4F0-40EA-9DAB-01F71C63C911}"/>
              </a:ext>
            </a:extLst>
          </p:cNvPr>
          <p:cNvPicPr>
            <a:picLocks noChangeAspect="1"/>
          </p:cNvPicPr>
          <p:nvPr userDrawn="1"/>
        </p:nvPicPr>
        <p:blipFill>
          <a:blip r:embed="rId3"/>
          <a:stretch>
            <a:fillRect/>
          </a:stretch>
        </p:blipFill>
        <p:spPr>
          <a:xfrm>
            <a:off x="2669195" y="2782900"/>
            <a:ext cx="1320914" cy="1320914"/>
          </a:xfrm>
          <a:prstGeom prst="rect">
            <a:avLst/>
          </a:prstGeom>
        </p:spPr>
      </p:pic>
      <p:sp>
        <p:nvSpPr>
          <p:cNvPr id="4" name="Date Placeholder 3">
            <a:extLst>
              <a:ext uri="{FF2B5EF4-FFF2-40B4-BE49-F238E27FC236}">
                <a16:creationId xmlns:a16="http://schemas.microsoft.com/office/drawing/2014/main" id="{0F64A30A-A24C-4940-AB4A-5ACC272A6AEF}"/>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3/27/2023</a:t>
            </a:fld>
            <a:endParaRPr lang="en-US"/>
          </a:p>
        </p:txBody>
      </p:sp>
    </p:spTree>
    <p:extLst>
      <p:ext uri="{BB962C8B-B14F-4D97-AF65-F5344CB8AC3E}">
        <p14:creationId xmlns:p14="http://schemas.microsoft.com/office/powerpoint/2010/main" val="66885925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7507DF-7775-1A26-9D89-5A2A4A83735F}"/>
              </a:ext>
              <a:ext uri="{C183D7F6-B498-43B3-948B-1728B52AA6E4}">
                <adec:decorative xmlns:adec="http://schemas.microsoft.com/office/drawing/2017/decorative" val="1"/>
              </a:ext>
            </a:extLst>
          </p:cNvPr>
          <p:cNvPicPr>
            <a:picLocks noChangeAspect="1"/>
          </p:cNvPicPr>
          <p:nvPr userDrawn="1"/>
        </p:nvPicPr>
        <p:blipFill rotWithShape="1">
          <a:blip r:embed="rId2"/>
          <a:srcRect l="187" t="315" r="281" b="201"/>
          <a:stretch/>
        </p:blipFill>
        <p:spPr>
          <a:xfrm>
            <a:off x="0" y="0"/>
            <a:ext cx="12192000" cy="6858000"/>
          </a:xfrm>
          <a:prstGeom prst="rect">
            <a:avLst/>
          </a:prstGeom>
        </p:spPr>
      </p:pic>
      <p:pic>
        <p:nvPicPr>
          <p:cNvPr id="4" name="Graphic 11">
            <a:extLst>
              <a:ext uri="{FF2B5EF4-FFF2-40B4-BE49-F238E27FC236}">
                <a16:creationId xmlns:a16="http://schemas.microsoft.com/office/drawing/2014/main" id="{41AF0B42-96AE-A7B7-9E0E-B50D13EEA146}"/>
              </a:ext>
            </a:extLst>
          </p:cNvPr>
          <p:cNvPicPr>
            <a:picLocks noChangeAspect="1"/>
          </p:cNvPicPr>
          <p:nvPr userDrawn="1"/>
        </p:nvPicPr>
        <p:blipFill>
          <a:blip r:embed="rId3"/>
          <a:srcRect/>
          <a:stretch/>
        </p:blipFill>
        <p:spPr>
          <a:xfrm>
            <a:off x="-127918" y="1721222"/>
            <a:ext cx="5215674" cy="2958353"/>
          </a:xfrm>
          <a:prstGeom prst="rect">
            <a:avLst/>
          </a:prstGeom>
        </p:spPr>
      </p:pic>
      <p:pic>
        <p:nvPicPr>
          <p:cNvPr id="6" name="MS logo white - EMF" descr="Microsoft logo white text version">
            <a:extLst>
              <a:ext uri="{FF2B5EF4-FFF2-40B4-BE49-F238E27FC236}">
                <a16:creationId xmlns:a16="http://schemas.microsoft.com/office/drawing/2014/main" id="{897B5774-3098-CAE9-D6C0-5E20630D107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6478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865688" y="2979778"/>
            <a:ext cx="5688011" cy="553998"/>
          </a:xfrm>
          <a:noFill/>
        </p:spPr>
        <p:txBody>
          <a:bodyPr wrap="square"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4865688" y="3962400"/>
            <a:ext cx="568801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white - EMF" descr="Microsoft logo white text version">
            <a:extLst>
              <a:ext uri="{FF2B5EF4-FFF2-40B4-BE49-F238E27FC236}">
                <a16:creationId xmlns:a16="http://schemas.microsoft.com/office/drawing/2014/main" id="{D9DE1339-6DEB-4603-570D-DA7B060BB798}"/>
              </a:ext>
            </a:extLst>
          </p:cNvPr>
          <p:cNvPicPr>
            <a:picLocks noChangeAspect="1"/>
          </p:cNvPicPr>
          <p:nvPr userDrawn="1"/>
        </p:nvPicPr>
        <p:blipFill>
          <a:blip r:embed="rId2"/>
          <a:stretch>
            <a:fillRect/>
          </a:stretch>
        </p:blipFill>
        <p:spPr bwMode="black">
          <a:xfrm>
            <a:off x="4865688" y="508000"/>
            <a:ext cx="1366245" cy="292608"/>
          </a:xfrm>
          <a:prstGeom prst="rect">
            <a:avLst/>
          </a:prstGeom>
        </p:spPr>
      </p:pic>
    </p:spTree>
    <p:extLst>
      <p:ext uri="{BB962C8B-B14F-4D97-AF65-F5344CB8AC3E}">
        <p14:creationId xmlns:p14="http://schemas.microsoft.com/office/powerpoint/2010/main" val="342688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6648">
          <p15:clr>
            <a:srgbClr val="5ACBF0"/>
          </p15:clr>
        </p15:guide>
      </p15:sldGuideLst>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865688" y="508000"/>
            <a:ext cx="651033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865688" y="1485900"/>
            <a:ext cx="6510338" cy="43751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376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6" pos="5151">
          <p15:clr>
            <a:srgbClr val="A4A3A4"/>
          </p15:clr>
        </p15:guide>
      </p15:sldGuideLst>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4865688" y="508000"/>
            <a:ext cx="6510338" cy="553998"/>
          </a:xfrm>
        </p:spPr>
        <p:txBody>
          <a:bodyPr/>
          <a:lstStyle/>
          <a:p>
            <a:r>
              <a:rPr lang="en-US"/>
              <a:t>Click to edit Master title style</a:t>
            </a:r>
          </a:p>
        </p:txBody>
      </p:sp>
      <p:sp>
        <p:nvSpPr>
          <p:cNvPr id="4" name="Text Placeholder 3"/>
          <p:cNvSpPr>
            <a:spLocks noGrp="1"/>
          </p:cNvSpPr>
          <p:nvPr>
            <p:ph type="body" sz="quarter" idx="10"/>
          </p:nvPr>
        </p:nvSpPr>
        <p:spPr>
          <a:xfrm>
            <a:off x="4865688" y="1485900"/>
            <a:ext cx="6510338"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788264"/>
      </p:ext>
    </p:extLst>
  </p:cSld>
  <p:clrMapOvr>
    <a:masterClrMapping/>
  </p:clrMapOvr>
  <p:transition>
    <p:fade/>
  </p:transition>
  <p:extLst>
    <p:ext uri="{DCECCB84-F9BA-43D5-87BE-67443E8EF086}">
      <p15:sldGuideLst xmlns:p15="http://schemas.microsoft.com/office/powerpoint/2012/main">
        <p15:guide id="4" orient="horz" pos="1272">
          <p15:clr>
            <a:srgbClr val="5ACBF0"/>
          </p15:clr>
        </p15:guide>
        <p15:guide id="5" pos="5153">
          <p15:clr>
            <a:srgbClr val="A4A3A4"/>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1F7F-57F0-4A66-A464-0CE6BC7CD1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2071960"/>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4310">
          <p15:clr>
            <a:srgbClr val="5ACBF0"/>
          </p15:clr>
        </p15:guide>
        <p15:guide id="32" pos="4494">
          <p15:clr>
            <a:srgbClr val="5ACBF0"/>
          </p15:clr>
        </p15:guide>
        <p15:guide id="33" pos="5808">
          <p15:clr>
            <a:srgbClr val="5ACBF0"/>
          </p15:clr>
        </p15:guide>
        <p15:guide id="34" pos="5998">
          <p15:clr>
            <a:srgbClr val="5ACBF0"/>
          </p15:clr>
        </p15:guide>
        <p15:guide id="35" pos="3653">
          <p15:clr>
            <a:srgbClr val="A4A3A4"/>
          </p15:clr>
        </p15:guide>
        <p15:guide id="36" pos="5151">
          <p15:clr>
            <a:srgbClr val="A4A3A4"/>
          </p15:clr>
        </p15:guide>
        <p15:guide id="37" pos="6648">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a:extLst>
              <a:ext uri="{FF2B5EF4-FFF2-40B4-BE49-F238E27FC236}">
                <a16:creationId xmlns:a16="http://schemas.microsoft.com/office/drawing/2014/main" id="{01376047-A7C2-4F1A-A40A-BC5DE2E251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52" b="-8952"/>
          <a:stretch/>
        </p:blipFill>
        <p:spPr>
          <a:xfrm>
            <a:off x="5270500" y="0"/>
            <a:ext cx="6921500" cy="6858000"/>
          </a:xfrm>
          <a:prstGeom prst="rect">
            <a:avLst/>
          </a:prstGeom>
          <a:solidFill>
            <a:srgbClr val="FFB900"/>
          </a:solidFill>
        </p:spPr>
      </p:pic>
    </p:spTree>
    <p:extLst>
      <p:ext uri="{BB962C8B-B14F-4D97-AF65-F5344CB8AC3E}">
        <p14:creationId xmlns:p14="http://schemas.microsoft.com/office/powerpoint/2010/main" val="394269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865688" y="2875002"/>
            <a:ext cx="435451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778544"/>
      </p:ext>
    </p:extLst>
  </p:cSld>
  <p:clrMapOvr>
    <a:masterClrMapping/>
  </p:clrMapOvr>
  <p:transition>
    <p:fade/>
  </p:transition>
  <p:extLst>
    <p:ext uri="{DCECCB84-F9BA-43D5-87BE-67443E8EF086}">
      <p15:sldGuideLst xmlns:p15="http://schemas.microsoft.com/office/powerpoint/2012/main">
        <p15:guide id="32" orient="horz" pos="2160">
          <p15:clr>
            <a:srgbClr val="5ACBF0"/>
          </p15:clr>
        </p15:guide>
        <p15:guide id="33" pos="5808">
          <p15:clr>
            <a:srgbClr val="5ACBF0"/>
          </p15:clr>
        </p15:guide>
      </p15:sldGuideLst>
    </p:ext>
  </p:extLs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08000"/>
            <a:ext cx="4354512"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80930593"/>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 Photo full bleed ">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4067176" y="0"/>
            <a:ext cx="8124824" cy="6858000"/>
          </a:xfrm>
          <a:blipFill>
            <a:blip r:embed="rId2"/>
            <a:stretch>
              <a:fillRect l="-30" b="-1296"/>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17464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5" name="Picture Placeholder 7" descr="This photo is a 'placeholder' only. Drag or drop your photo here, or click and tap the center to insert a photo.">
            <a:extLst>
              <a:ext uri="{FF2B5EF4-FFF2-40B4-BE49-F238E27FC236}">
                <a16:creationId xmlns:a16="http://schemas.microsoft.com/office/drawing/2014/main" id="{654823FC-7088-4517-85E5-0A60EACE2DF2}"/>
              </a:ext>
            </a:extLst>
          </p:cNvPr>
          <p:cNvSpPr>
            <a:spLocks noGrp="1"/>
          </p:cNvSpPr>
          <p:nvPr>
            <p:ph type="pic" sz="quarter" idx="10" hasCustomPrompt="1"/>
          </p:nvPr>
        </p:nvSpPr>
        <p:spPr bwMode="ltGray">
          <a:xfrm>
            <a:off x="4067176" y="0"/>
            <a:ext cx="8124824" cy="6858000"/>
          </a:xfrm>
          <a:blipFill>
            <a:blip r:embed="rId2"/>
            <a:stretch>
              <a:fillRect l="-30" b="-1296"/>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4067176" y="3657600"/>
            <a:ext cx="8124823"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lgn="ct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889404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Photo full bleed middle title">
    <p:spTree>
      <p:nvGrpSpPr>
        <p:cNvPr id="1" name=""/>
        <p:cNvGrpSpPr/>
        <p:nvPr/>
      </p:nvGrpSpPr>
      <p:grpSpPr>
        <a:xfrm>
          <a:off x="0" y="0"/>
          <a:ext cx="0" cy="0"/>
          <a:chOff x="0" y="0"/>
          <a:chExt cx="0" cy="0"/>
        </a:xfrm>
      </p:grpSpPr>
      <p:sp>
        <p:nvSpPr>
          <p:cNvPr id="5" name="Picture Placeholder 7" descr="This photo is a 'placeholder' only. Drag or drop your photo here, or click and tap the center to insert a photo.">
            <a:extLst>
              <a:ext uri="{FF2B5EF4-FFF2-40B4-BE49-F238E27FC236}">
                <a16:creationId xmlns:a16="http://schemas.microsoft.com/office/drawing/2014/main" id="{BFAC203C-E743-43F3-8157-C986CD7901C9}"/>
              </a:ext>
            </a:extLst>
          </p:cNvPr>
          <p:cNvSpPr>
            <a:spLocks noGrp="1"/>
          </p:cNvSpPr>
          <p:nvPr>
            <p:ph type="pic" sz="quarter" idx="10" hasCustomPrompt="1"/>
          </p:nvPr>
        </p:nvSpPr>
        <p:spPr bwMode="ltGray">
          <a:xfrm>
            <a:off x="4067176" y="0"/>
            <a:ext cx="8124824" cy="6858000"/>
          </a:xfrm>
          <a:blipFill>
            <a:blip r:embed="rId2"/>
            <a:stretch>
              <a:fillRect l="-30" b="-1296"/>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4067176" y="4586514"/>
            <a:ext cx="8124824" cy="2271486"/>
          </a:xfrm>
          <a:solidFill>
            <a:srgbClr val="000000">
              <a:alpha val="55000"/>
            </a:srgbClr>
          </a:solidFill>
        </p:spPr>
        <p:txBody>
          <a:bodyPr lIns="585216" tIns="585216" rIns="585216" bIns="585216" anchor="ctr" anchorCtr="0">
            <a:noAutofit/>
          </a:bodyPr>
          <a:lstStyle>
            <a:lvl1pPr algn="ct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201700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865688" y="5157216"/>
            <a:ext cx="6527798"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67175" y="0"/>
            <a:ext cx="8124825" cy="4572000"/>
          </a:xfrm>
          <a:blipFill>
            <a:blip r:embed="rId2"/>
            <a:stretch>
              <a:fillRect l="-122" b="-1389"/>
            </a:stretch>
          </a:blipFill>
        </p:spPr>
        <p:txBody>
          <a:bodyPr vert="horz" wrap="square" lIns="0" tIns="1280160" rIns="0" bIns="0" rtlCol="0" anchor="t" anchorCtr="0">
            <a:noAutofit/>
          </a:bodyPr>
          <a:lstStyle>
            <a:lvl1pPr marL="0" indent="0" algn="ctr">
              <a:spcBef>
                <a:spcPts val="0"/>
              </a:spcBef>
              <a:buNone/>
              <a:defRPr lang="en-US" sz="1400" b="1" dirty="0">
                <a:solidFill>
                  <a:srgbClr val="000000"/>
                </a:solidFill>
              </a:defRPr>
            </a:lvl1pPr>
          </a:lstStyle>
          <a:p>
            <a:pPr marL="228600" lvl="0" indent="-228600" algn="ctr"/>
            <a:r>
              <a:rPr lang="en-US"/>
              <a:t>Drag &amp; drop your photo </a:t>
            </a:r>
            <a:br>
              <a:rPr lang="en-US"/>
            </a:br>
            <a:r>
              <a:rPr lang="en-US"/>
              <a:t>here or click or tap icon </a:t>
            </a:r>
            <a:br>
              <a:rPr lang="en-US"/>
            </a:br>
            <a:r>
              <a:rPr lang="en-US"/>
              <a:t>below 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550292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865688" y="585788"/>
            <a:ext cx="6522242"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64000" y="2286000"/>
            <a:ext cx="8125619" cy="4572000"/>
          </a:xfrm>
          <a:blipFill>
            <a:blip r:embed="rId2"/>
            <a:stretch>
              <a:fillRect l="39" t="-1267"/>
            </a:stretch>
          </a:blipFill>
        </p:spPr>
        <p:txBody>
          <a:bodyPr vert="horz" wrap="square" lIns="0" tIns="1188720" rIns="0" bIns="0" rtlCol="0" anchor="t" anchorCtr="0">
            <a:noAutofit/>
          </a:bodyPr>
          <a:lstStyle>
            <a:lvl1pPr marL="91440" indent="0" algn="ctr">
              <a:spcBef>
                <a:spcPts val="0"/>
              </a:spcBef>
              <a:buNone/>
              <a:defRPr lang="en-US" sz="1400" b="1" dirty="0">
                <a:solidFill>
                  <a:srgbClr val="000000"/>
                </a:solidFill>
              </a:defRPr>
            </a:lvl1pPr>
          </a:lstStyle>
          <a:p>
            <a:pPr marL="228600" lvl="0" indent="-228600" algn="ctr"/>
            <a:r>
              <a:rPr lang="en-US"/>
              <a:t>Drag &amp; drop your photo </a:t>
            </a:r>
          </a:p>
          <a:p>
            <a:pPr marL="228600" lvl="0" indent="-228600" algn="ctr"/>
            <a:r>
              <a:rPr lang="en-US"/>
              <a:t>here or click or tap icon </a:t>
            </a:r>
          </a:p>
          <a:p>
            <a:pPr marL="228600" lvl="0" indent="-228600" algn="ctr"/>
            <a:r>
              <a:rPr lang="en-US"/>
              <a:t>below 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235771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0D0A4-1FFC-4038-A335-4888164DF802}"/>
              </a:ext>
            </a:extLst>
          </p:cNvPr>
          <p:cNvSpPr>
            <a:spLocks noGrp="1"/>
          </p:cNvSpPr>
          <p:nvPr>
            <p:ph type="title"/>
          </p:nvPr>
        </p:nvSpPr>
        <p:spPr>
          <a:xfrm>
            <a:off x="4865688" y="508000"/>
            <a:ext cx="6510337" cy="553998"/>
          </a:xfrm>
        </p:spPr>
        <p:txBody>
          <a:bodyP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DAE79831-D0DD-4629-9CB7-E6BFDBF0CDEB}"/>
              </a:ext>
            </a:extLst>
          </p:cNvPr>
          <p:cNvSpPr>
            <a:spLocks noGrp="1"/>
          </p:cNvSpPr>
          <p:nvPr>
            <p:ph type="pic" sz="quarter" idx="13" hasCustomPrompt="1"/>
          </p:nvPr>
        </p:nvSpPr>
        <p:spPr bwMode="ltGray">
          <a:xfrm>
            <a:off x="4865688" y="2025650"/>
            <a:ext cx="6510337" cy="3136392"/>
          </a:xfrm>
          <a:blipFill>
            <a:blip r:embed="rId2"/>
            <a:stretch>
              <a:fillRect l="-2646" r="-2646"/>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865688" y="5499100"/>
            <a:ext cx="6510337" cy="4445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2">
            <a:extLst>
              <a:ext uri="{FF2B5EF4-FFF2-40B4-BE49-F238E27FC236}">
                <a16:creationId xmlns:a16="http://schemas.microsoft.com/office/drawing/2014/main" id="{3EE7E89B-091E-47E5-9AB7-A2B1DDFFE8DD}"/>
              </a:ext>
            </a:extLst>
          </p:cNvPr>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258406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8" orient="horz" pos="3464">
          <p15:clr>
            <a:srgbClr val="5ACBF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0D0A4-1FFC-4038-A335-4888164DF802}"/>
              </a:ext>
            </a:extLst>
          </p:cNvPr>
          <p:cNvSpPr>
            <a:spLocks noGrp="1"/>
          </p:cNvSpPr>
          <p:nvPr>
            <p:ph type="title"/>
          </p:nvPr>
        </p:nvSpPr>
        <p:spPr>
          <a:xfrm>
            <a:off x="4865688" y="511989"/>
            <a:ext cx="6510337" cy="553998"/>
          </a:xfrm>
        </p:spPr>
        <p:txBody>
          <a:bodyPr/>
          <a:lstStyle/>
          <a:p>
            <a:r>
              <a:rPr lang="en-US"/>
              <a:t>Click to edit Master title style</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10975A60-9AA6-4E49-9B39-A6A73A71E8C2}"/>
              </a:ext>
            </a:extLst>
          </p:cNvPr>
          <p:cNvSpPr>
            <a:spLocks noGrp="1"/>
          </p:cNvSpPr>
          <p:nvPr>
            <p:ph type="pic" sz="quarter" idx="19" hasCustomPrompt="1"/>
          </p:nvPr>
        </p:nvSpPr>
        <p:spPr bwMode="ltGray">
          <a:xfrm>
            <a:off x="4865688" y="2025650"/>
            <a:ext cx="3169984" cy="3136392"/>
          </a:xfrm>
          <a:blipFill>
            <a:blip r:embed="rId2"/>
            <a:stretch>
              <a:fillRect l="-3506"/>
            </a:stretch>
          </a:blipFill>
        </p:spPr>
        <p:txBody>
          <a:bodyPr vert="horz" wrap="square" lIns="0" tIns="0" rIns="0" bIns="1005840" rtlCol="0" anchor="ctr" anchorCtr="0">
            <a:noAutofit/>
          </a:bodyPr>
          <a:lstStyle>
            <a:lvl1pPr marL="0" indent="0" algn="ctr">
              <a:buNone/>
              <a:defRPr lang="en-US" sz="8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865688" y="5499100"/>
            <a:ext cx="3139566" cy="4445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328280" y="2025650"/>
            <a:ext cx="3047746" cy="3136392"/>
          </a:xfrm>
          <a:blipFill>
            <a:blip r:embed="rId3"/>
            <a:stretch>
              <a:fillRect l="-3437" r="-4220"/>
            </a:stretch>
          </a:blipFill>
        </p:spPr>
        <p:txBody>
          <a:bodyPr vert="horz" wrap="square" lIns="0" tIns="0" rIns="0" bIns="1005840" rtlCol="0" anchor="ctr" anchorCtr="0">
            <a:noAutofit/>
          </a:bodyPr>
          <a:lstStyle>
            <a:lvl1pPr marL="0" indent="0" algn="ctr">
              <a:buNone/>
              <a:defRPr lang="en-US" sz="8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328278" y="5499100"/>
            <a:ext cx="3136392" cy="4445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2937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5055">
          <p15:clr>
            <a:srgbClr val="5ACBF0"/>
          </p15:clr>
        </p15:guide>
        <p15:guide id="7" pos="5250">
          <p15:clr>
            <a:srgbClr val="5ACBF0"/>
          </p15:clr>
        </p15:guide>
        <p15:guide id="8" orient="horz" pos="3464">
          <p15:clr>
            <a:srgbClr val="5ACBF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865688" y="585788"/>
            <a:ext cx="6510338" cy="111556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4067175" y="2286000"/>
            <a:ext cx="3977640" cy="2807208"/>
          </a:xfrm>
          <a:blipFill>
            <a:blip r:embed="rId2"/>
            <a:stretch>
              <a:fillRect/>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652391" y="5334001"/>
            <a:ext cx="2807208" cy="609600"/>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8214360" y="2286000"/>
            <a:ext cx="3977640" cy="2807208"/>
          </a:xfrm>
          <a:blipFill>
            <a:blip r:embed="rId3"/>
            <a:stretch>
              <a:fillRect/>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799576" y="5334000"/>
            <a:ext cx="2807208" cy="609600"/>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46354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6" pos="5175">
          <p15:clr>
            <a:srgbClr val="5ACBF0"/>
          </p15:clr>
        </p15:guide>
        <p15:guide id="12" pos="5543">
          <p15:clr>
            <a:srgbClr val="5ACBF0"/>
          </p15:clr>
        </p15:guide>
        <p15:guide id="13" orient="horz" pos="3360">
          <p15:clr>
            <a:srgbClr val="5ACBF0"/>
          </p15:clr>
        </p15:guide>
        <p15:guide id="14" orient="horz">
          <p15:clr>
            <a:srgbClr val="5ACBF0"/>
          </p15:clr>
        </p15:guide>
        <p15:guide id="15" pos="3878">
          <p15:clr>
            <a:srgbClr val="5ACBF0"/>
          </p15:clr>
        </p15:guide>
        <p15:guide id="16" pos="4763">
          <p15:clr>
            <a:srgbClr val="5ACBF0"/>
          </p15:clr>
        </p15:guide>
        <p15:guide id="17" pos="6427">
          <p15:clr>
            <a:srgbClr val="5ACBF0"/>
          </p15:clr>
        </p15:guide>
        <p15:guide id="18" pos="506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79" b="-7479"/>
          <a:stretch/>
        </p:blipFill>
        <p:spPr>
          <a:xfrm>
            <a:off x="5270500" y="0"/>
            <a:ext cx="6921500" cy="6857999"/>
          </a:xfrm>
          <a:prstGeom prst="rect">
            <a:avLst/>
          </a:prstGeom>
          <a:solidFill>
            <a:srgbClr val="0078D4"/>
          </a:solidFill>
        </p:spPr>
      </p:pic>
    </p:spTree>
    <p:extLst>
      <p:ext uri="{BB962C8B-B14F-4D97-AF65-F5344CB8AC3E}">
        <p14:creationId xmlns:p14="http://schemas.microsoft.com/office/powerpoint/2010/main" val="1381004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865688" y="588962"/>
            <a:ext cx="6510338"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694747" y="2286000"/>
            <a:ext cx="2016081" cy="201608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694747" y="4608513"/>
            <a:ext cx="2016081" cy="133508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7110964" y="2286000"/>
            <a:ext cx="2016081" cy="2016081"/>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7110964" y="4608513"/>
            <a:ext cx="2016081" cy="133508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526143" y="2286000"/>
            <a:ext cx="2016081" cy="2016081"/>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524841" y="4608513"/>
            <a:ext cx="2018686" cy="133508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1206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903">
          <p15:clr>
            <a:srgbClr val="5ACBF0"/>
          </p15:clr>
        </p15:guide>
        <p15:guide id="12" orient="horz" pos="1440">
          <p15:clr>
            <a:srgbClr val="5ACBF0"/>
          </p15:clr>
        </p15:guide>
        <p15:guide id="14" orient="horz" pos="2717">
          <p15:clr>
            <a:srgbClr val="5ACBF0"/>
          </p15:clr>
        </p15:guide>
        <p15:guide id="15" pos="4268">
          <p15:clr>
            <a:srgbClr val="5ACBF0"/>
          </p15:clr>
        </p15:guide>
        <p15:guide id="16" pos="4521">
          <p15:clr>
            <a:srgbClr val="5ACBF0"/>
          </p15:clr>
        </p15:guide>
        <p15:guide id="17" pos="5790">
          <p15:clr>
            <a:srgbClr val="5ACBF0"/>
          </p15:clr>
        </p15:guide>
        <p15:guide id="18" pos="6042">
          <p15:clr>
            <a:srgbClr val="5ACBF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6" name="Picture Placeholder" descr="This photo is a 'placeholder' only. Drag or drop your photo here, or click and tap the center to insert a photo.">
            <a:extLst>
              <a:ext uri="{FF2B5EF4-FFF2-40B4-BE49-F238E27FC236}">
                <a16:creationId xmlns:a16="http://schemas.microsoft.com/office/drawing/2014/main" id="{EFBECFBE-DDD5-48D2-A1C5-AC2FFFDFD979}"/>
              </a:ext>
            </a:extLst>
          </p:cNvPr>
          <p:cNvSpPr>
            <a:spLocks noGrp="1"/>
          </p:cNvSpPr>
          <p:nvPr>
            <p:ph type="pic" sz="quarter" idx="13" hasCustomPrompt="1"/>
          </p:nvPr>
        </p:nvSpPr>
        <p:spPr bwMode="ltGray">
          <a:xfrm>
            <a:off x="4067175" y="-1"/>
            <a:ext cx="4069080" cy="3428999"/>
          </a:xfrm>
          <a:blipFill>
            <a:blip r:embed="rId2"/>
            <a:stretch>
              <a:fillRect l="-1415" t="-1436" r="47" b="-1436"/>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8884108A-545E-44D2-8C60-4CD4A2158D79}"/>
              </a:ext>
            </a:extLst>
          </p:cNvPr>
          <p:cNvSpPr>
            <a:spLocks noGrp="1"/>
          </p:cNvSpPr>
          <p:nvPr>
            <p:ph type="pic" sz="quarter" idx="15" hasCustomPrompt="1"/>
          </p:nvPr>
        </p:nvSpPr>
        <p:spPr bwMode="ltGray">
          <a:xfrm>
            <a:off x="4067175" y="3429000"/>
            <a:ext cx="4069080" cy="3429001"/>
          </a:xfrm>
          <a:blipFill>
            <a:blip r:embed="rId3"/>
            <a:stretch>
              <a:fillRect l="-1883" t="-1912" r="-421" b="-1912"/>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12AC17E3-EF12-403C-B7D3-16F65CA2C9A0}"/>
              </a:ext>
            </a:extLst>
          </p:cNvPr>
          <p:cNvSpPr>
            <a:spLocks noGrp="1"/>
          </p:cNvSpPr>
          <p:nvPr>
            <p:ph type="pic" sz="quarter" idx="14" hasCustomPrompt="1"/>
          </p:nvPr>
        </p:nvSpPr>
        <p:spPr bwMode="ltGray">
          <a:xfrm>
            <a:off x="8122920" y="0"/>
            <a:ext cx="4069080" cy="3429000"/>
          </a:xfrm>
          <a:blipFill>
            <a:blip r:embed="rId4"/>
            <a:stretch>
              <a:fillRect l="-1919" t="-1945" r="-584" b="-1945"/>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01C3D732-9453-4E35-8694-56997FDE82CF}"/>
              </a:ext>
            </a:extLst>
          </p:cNvPr>
          <p:cNvSpPr>
            <a:spLocks noGrp="1"/>
          </p:cNvSpPr>
          <p:nvPr>
            <p:ph type="pic" sz="quarter" idx="19" hasCustomPrompt="1"/>
          </p:nvPr>
        </p:nvSpPr>
        <p:spPr bwMode="ltGray">
          <a:xfrm>
            <a:off x="8122920" y="3428999"/>
            <a:ext cx="4069080" cy="3429002"/>
          </a:xfrm>
          <a:blipFill>
            <a:blip r:embed="rId5"/>
            <a:stretch>
              <a:fillRect l="-1645" t="-1667" r="-311" b="-1667"/>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7042561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8" orient="horz" pos="2160">
          <p15:clr>
            <a:srgbClr val="5ACBF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865688" y="2309812"/>
            <a:ext cx="2337424" cy="3913188"/>
          </a:xfrm>
        </p:spPr>
        <p:txBody>
          <a:bodyPr anchor="t"/>
          <a:lstStyle>
            <a:lvl1pPr>
              <a:defRPr sz="3200">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7497764" y="2309812"/>
            <a:ext cx="3878262" cy="3913188"/>
          </a:xfrm>
        </p:spPr>
        <p:txBody>
          <a:bodyPr anchor="t"/>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4865688" y="2019300"/>
            <a:ext cx="2339467"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flipV="1">
            <a:off x="7496175" y="2020201"/>
            <a:ext cx="3879850" cy="14973"/>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306389"/>
      </p:ext>
    </p:extLst>
  </p:cSld>
  <p:clrMapOvr>
    <a:masterClrMapping/>
  </p:clrMapOvr>
  <p:transition>
    <p:fade/>
  </p:transition>
  <p:extLst>
    <p:ext uri="{DCECCB84-F9BA-43D5-87BE-67443E8EF086}">
      <p15:sldGuideLst xmlns:p15="http://schemas.microsoft.com/office/powerpoint/2012/main">
        <p15:guide id="29" orient="horz" pos="1272">
          <p15:clr>
            <a:srgbClr val="5ACBF0"/>
          </p15:clr>
        </p15:guide>
        <p15:guide id="30" pos="4536">
          <p15:clr>
            <a:srgbClr val="5ACBF0"/>
          </p15:clr>
        </p15:guide>
        <p15:guide id="32" orient="horz" pos="1455">
          <p15:clr>
            <a:srgbClr val="5ACBF0"/>
          </p15:clr>
        </p15:guide>
        <p15:guide id="33" pos="4722">
          <p15:clr>
            <a:srgbClr val="5ACBF0"/>
          </p15:clr>
        </p15:guide>
      </p15:sldGuideLst>
    </p:ext>
  </p:extLs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865688" y="585788"/>
            <a:ext cx="2336800" cy="5683250"/>
          </a:xfrm>
        </p:spPr>
        <p:txBody>
          <a:bodyPr anchor="ctr"/>
          <a:lstStyle>
            <a:lvl1pPr>
              <a:defRPr sz="3200"/>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7491413" y="585788"/>
            <a:ext cx="3884612" cy="5683250"/>
          </a:xfrm>
        </p:spPr>
        <p:txBody>
          <a:bodyPr anchor="ctr"/>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7346950" y="2542704"/>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8258200"/>
      </p:ext>
    </p:extLst>
  </p:cSld>
  <p:clrMapOvr>
    <a:masterClrMapping/>
  </p:clrMapOvr>
  <p:transition>
    <p:fade/>
  </p:transition>
  <p:extLst>
    <p:ext uri="{DCECCB84-F9BA-43D5-87BE-67443E8EF086}">
      <p15:sldGuideLst xmlns:p15="http://schemas.microsoft.com/office/powerpoint/2012/main">
        <p15:guide id="13" pos="4719">
          <p15:clr>
            <a:srgbClr val="5ACBF0"/>
          </p15:clr>
        </p15:guide>
        <p15:guide id="29" orient="horz" pos="2160">
          <p15:clr>
            <a:srgbClr val="5ACBF0"/>
          </p15:clr>
        </p15:guide>
        <p15:guide id="30" pos="4537">
          <p15:clr>
            <a:srgbClr val="5ACBF0"/>
          </p15:clr>
        </p15:guide>
      </p15:sldGuideLst>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Key Dates Layout">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63B333C-E694-444C-8270-9A8267574C98}"/>
              </a:ext>
              <a:ext uri="{C183D7F6-B498-43B3-948B-1728B52AA6E4}">
                <adec:decorative xmlns:adec="http://schemas.microsoft.com/office/drawing/2017/decorative" val="1"/>
              </a:ext>
            </a:extLst>
          </p:cNvPr>
          <p:cNvCxnSpPr>
            <a:cxnSpLocks/>
          </p:cNvCxnSpPr>
          <p:nvPr userDrawn="1"/>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1CB745-B815-4546-B5FA-E4F21FC132EF}"/>
              </a:ext>
              <a:ext uri="{C183D7F6-B498-43B3-948B-1728B52AA6E4}">
                <adec:decorative xmlns:adec="http://schemas.microsoft.com/office/drawing/2017/decorative" val="1"/>
              </a:ext>
            </a:extLst>
          </p:cNvPr>
          <p:cNvCxnSpPr>
            <a:cxnSpLocks/>
          </p:cNvCxnSpPr>
          <p:nvPr userDrawn="1"/>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chemeClr val="accent2"/>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rgbClr val="8CE8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rgbClr val="8CE8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rgbClr val="8CE8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Production</a:t>
            </a:r>
          </a:p>
        </p:txBody>
      </p:sp>
    </p:spTree>
    <p:extLst>
      <p:ext uri="{BB962C8B-B14F-4D97-AF65-F5344CB8AC3E}">
        <p14:creationId xmlns:p14="http://schemas.microsoft.com/office/powerpoint/2010/main" val="7819327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4067174" y="0"/>
            <a:ext cx="8124825"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4067175"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865688" y="710247"/>
            <a:ext cx="6510337"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2797336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4865688" y="457200"/>
            <a:ext cx="6510337" cy="553998"/>
          </a:xfrm>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4068762" y="1436688"/>
            <a:ext cx="8123238"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4067175"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865688" y="2099310"/>
            <a:ext cx="6510338"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5455338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865688" y="457200"/>
            <a:ext cx="6510337" cy="553998"/>
          </a:xfrm>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865688" y="1230681"/>
            <a:ext cx="6510338"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4067175" y="2827138"/>
            <a:ext cx="8124825"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4067176"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865688" y="3491219"/>
            <a:ext cx="6510337" cy="338554"/>
          </a:xfrm>
        </p:spPr>
        <p:txBody>
          <a:bodyPr/>
          <a:lstStyle>
            <a:lvl1pPr marL="0" indent="0">
              <a:buNone/>
              <a:tabLst/>
              <a:defRPr sz="22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126521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4067175" y="0"/>
            <a:ext cx="8124825"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865735" y="4224580"/>
            <a:ext cx="6513082"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4067176"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865688" y="660508"/>
            <a:ext cx="6510337" cy="338554"/>
          </a:xfrm>
        </p:spPr>
        <p:txBody>
          <a:bodyPr/>
          <a:lstStyle>
            <a:lvl1pPr marL="0" indent="0">
              <a:buNone/>
              <a:tabLst/>
              <a:defRPr sz="22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865688" y="4996505"/>
            <a:ext cx="6510337"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5187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688" y="3032592"/>
            <a:ext cx="5573712"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865688" y="3976688"/>
            <a:ext cx="557371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63237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576">
          <p15:clr>
            <a:srgbClr val="5ACBF0"/>
          </p15:clr>
        </p15:guide>
        <p15:guide id="3" orient="horz" pos="1910">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9CCC7-A76E-4DEF-A3B1-360582C2B5DA}"/>
              </a:ext>
            </a:extLst>
          </p:cNvPr>
          <p:cNvSpPr/>
          <p:nvPr userDrawn="1"/>
        </p:nvSpPr>
        <p:spPr bwMode="auto">
          <a:xfrm>
            <a:off x="5270500" y="0"/>
            <a:ext cx="69215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a:extLst>
              <a:ext uri="{FF2B5EF4-FFF2-40B4-BE49-F238E27FC236}">
                <a16:creationId xmlns:a16="http://schemas.microsoft.com/office/drawing/2014/main" id="{7C351CC6-EFA5-4815-8FF5-16ED7FE59D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70500" y="2241550"/>
            <a:ext cx="6921500" cy="2374900"/>
          </a:xfrm>
          <a:prstGeom prst="rect">
            <a:avLst/>
          </a:prstGeom>
        </p:spPr>
      </p:pic>
    </p:spTree>
    <p:extLst>
      <p:ext uri="{BB962C8B-B14F-4D97-AF65-F5344CB8AC3E}">
        <p14:creationId xmlns:p14="http://schemas.microsoft.com/office/powerpoint/2010/main" val="1328082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688" y="3035808"/>
            <a:ext cx="5573712"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549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576">
          <p15:clr>
            <a:srgbClr val="5ACBF0"/>
          </p15:clr>
        </p15:guide>
        <p15:guide id="3" orient="horz" pos="1911">
          <p15:clr>
            <a:srgbClr val="5ACBF0"/>
          </p15:clr>
        </p15:guide>
      </p15:sldGuideLst>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688" y="3035808"/>
            <a:ext cx="561181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3561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600">
          <p15:clr>
            <a:srgbClr val="5ACBF0"/>
          </p15:clr>
        </p15:guide>
        <p15:guide id="3" orient="horz" pos="1910">
          <p15:clr>
            <a:srgbClr val="5ACBF0"/>
          </p15:clr>
        </p15:guide>
      </p15:sldGuideLst>
    </p:ext>
  </p:extLs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85550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 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719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48">
          <p15:clr>
            <a:srgbClr val="A4A3A4"/>
          </p15:clr>
        </p15:guide>
        <p15:guide id="36" pos="5151">
          <p15:clr>
            <a:srgbClr val="A4A3A4"/>
          </p15:clr>
        </p15:guide>
        <p15:guide id="37" pos="6652">
          <p15:clr>
            <a:srgbClr val="A4A3A4"/>
          </p15:clr>
        </p15:guide>
      </p15:sldGuideLst>
    </p:ext>
  </p:extLst>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31033751"/>
      </p:ext>
    </p:extLst>
  </p:cSld>
  <p:clrMapOvr>
    <a:masterClrMapping/>
  </p:clrMapOvr>
  <p:transition>
    <p:fad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4201" y="457200"/>
            <a:ext cx="11025188" cy="553998"/>
          </a:xfrm>
        </p:spPr>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18868226"/>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5" y="2548653"/>
            <a:ext cx="4167887" cy="98488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6"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3"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1" y="2"/>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16178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916">
          <p15:clr>
            <a:srgbClr val="5ACBF0"/>
          </p15:clr>
        </p15:guide>
        <p15:guide id="3" pos="7952">
          <p15:clr>
            <a:srgbClr val="5ACBF0"/>
          </p15:clr>
        </p15:guide>
        <p15:guide id="5" orient="horz" pos="5120">
          <p15:clr>
            <a:srgbClr val="FBAE40"/>
          </p15:clr>
        </p15:guide>
        <p15:guide id="6" orient="horz" pos="5284">
          <p15:clr>
            <a:srgbClr val="5ACBF0"/>
          </p15:clr>
        </p15:guide>
        <p15:guide id="7" pos="7103">
          <p15:clr>
            <a:srgbClr val="5ACBF0"/>
          </p15:clr>
        </p15:guide>
      </p15:sldGuideLst>
    </p:ext>
  </p:extLs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0">
                      <a:schemeClr val="tx1"/>
                    </a:gs>
                    <a:gs pos="100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9" cy="1740028"/>
          </a:xfrm>
        </p:spPr>
        <p:txBody>
          <a:bodyPr/>
          <a:lstStyle>
            <a:lvl1pPr>
              <a:defRPr>
                <a:gradFill>
                  <a:gsLst>
                    <a:gs pos="0">
                      <a:schemeClr val="tx1"/>
                    </a:gs>
                    <a:gs pos="100000">
                      <a:schemeClr val="tx1"/>
                    </a:gs>
                  </a:gsLst>
                  <a:lin ang="5400000" scaled="1"/>
                </a:gradFill>
              </a:defRPr>
            </a:lvl1pPr>
            <a:lvl2pPr>
              <a:defRPr>
                <a:gradFill>
                  <a:gsLst>
                    <a:gs pos="0">
                      <a:schemeClr val="tx1"/>
                    </a:gs>
                    <a:gs pos="100000">
                      <a:schemeClr val="tx1"/>
                    </a:gs>
                  </a:gsLst>
                  <a:lin ang="5400000" scaled="1"/>
                </a:gradFill>
              </a:defRPr>
            </a:lvl2pPr>
            <a:lvl3pPr>
              <a:defRPr>
                <a:gradFill>
                  <a:gsLst>
                    <a:gs pos="0">
                      <a:schemeClr val="tx1"/>
                    </a:gs>
                    <a:gs pos="100000">
                      <a:schemeClr val="tx1"/>
                    </a:gs>
                  </a:gsLst>
                  <a:lin ang="5400000" scaled="1"/>
                </a:gradFill>
              </a:defRPr>
            </a:lvl3pPr>
            <a:lvl4pPr>
              <a:defRPr>
                <a:gradFill>
                  <a:gsLst>
                    <a:gs pos="0">
                      <a:schemeClr val="tx1"/>
                    </a:gs>
                    <a:gs pos="100000">
                      <a:schemeClr val="tx1"/>
                    </a:gs>
                  </a:gsLst>
                  <a:lin ang="5400000" scaled="1"/>
                </a:gradFill>
              </a:defRPr>
            </a:lvl4pPr>
            <a:lvl5pPr>
              <a:defRPr>
                <a:gradFill>
                  <a:gsLst>
                    <a:gs pos="0">
                      <a:schemeClr val="tx1"/>
                    </a:gs>
                    <a:gs pos="100000">
                      <a:schemeClr val="tx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42928956"/>
      </p:ext>
    </p:extLst>
  </p:cSld>
  <p:clrMapOvr>
    <a:masterClrMapping/>
  </p:clrMapOvr>
  <p:transition>
    <p:fade/>
  </p:transition>
  <p:extLst>
    <p:ext uri="{DCECCB84-F9BA-43D5-87BE-67443E8EF086}">
      <p15:sldGuideLst xmlns:p15="http://schemas.microsoft.com/office/powerpoint/2012/main">
        <p15:guide id="2" orient="horz" pos="3015">
          <p15:clr>
            <a:srgbClr val="5ACBF0"/>
          </p15:clr>
        </p15:guide>
        <p15:guide id="3" orient="horz" pos="683">
          <p15:clr>
            <a:srgbClr val="5ACBF0"/>
          </p15:clr>
        </p15:guide>
        <p15:guide id="5" orient="horz" pos="2143">
          <p15:clr>
            <a:srgbClr val="5ACBF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740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9" y="1435100"/>
            <a:ext cx="5219700" cy="1740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638529328"/>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024">
          <p15:clr>
            <a:srgbClr val="5ACBF0"/>
          </p15:clr>
        </p15:guide>
        <p15:guide id="3" orient="horz" pos="2143">
          <p15:clr>
            <a:srgbClr val="5ACBF0"/>
          </p15:clr>
        </p15:guide>
        <p15:guide id="4" pos="8676">
          <p15:clr>
            <a:srgbClr val="5ACBF0"/>
          </p15:clr>
        </p15:guide>
        <p15:guide id="5" pos="9537">
          <p15:clr>
            <a:srgbClr val="5ACBF0"/>
          </p15:clr>
        </p15:guide>
      </p15:sldGuideLst>
    </p:ext>
  </p:extLs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275071"/>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015">
          <p15:clr>
            <a:srgbClr val="5ACBF0"/>
          </p15:clr>
        </p15:guide>
        <p15:guide id="3" orient="horz" pos="2143">
          <p15:clr>
            <a:srgbClr val="5ACBF0"/>
          </p15:clr>
        </p15:guide>
        <p15:guide id="4" pos="8667">
          <p15:clr>
            <a:srgbClr val="5ACBF0"/>
          </p15:clr>
        </p15:guide>
        <p15:guide id="5" pos="9537">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quare photo placeholder Green">
    <p:bg>
      <p:bgPr>
        <a:solidFill>
          <a:srgbClr val="107C1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grpSp>
        <p:nvGrpSpPr>
          <p:cNvPr id="7" name="Group 6">
            <a:extLst>
              <a:ext uri="{FF2B5EF4-FFF2-40B4-BE49-F238E27FC236}">
                <a16:creationId xmlns:a16="http://schemas.microsoft.com/office/drawing/2014/main" id="{79F73AF8-146B-42CD-B541-F752F139986C}"/>
              </a:ext>
            </a:extLst>
          </p:cNvPr>
          <p:cNvGrpSpPr/>
          <p:nvPr userDrawn="1"/>
        </p:nvGrpSpPr>
        <p:grpSpPr bwMode="black">
          <a:xfrm>
            <a:off x="582043" y="585788"/>
            <a:ext cx="2308795" cy="294139"/>
            <a:chOff x="582043" y="585788"/>
            <a:chExt cx="2308795" cy="294139"/>
          </a:xfrm>
        </p:grpSpPr>
        <p:pic>
          <p:nvPicPr>
            <p:cNvPr id="8" name="Picture 7">
              <a:extLst>
                <a:ext uri="{FF2B5EF4-FFF2-40B4-BE49-F238E27FC236}">
                  <a16:creationId xmlns:a16="http://schemas.microsoft.com/office/drawing/2014/main" id="{50DF95CC-AC64-474E-B72E-33CFB9D831F3}"/>
                </a:ext>
              </a:extLst>
            </p:cNvPr>
            <p:cNvPicPr>
              <a:picLocks noChangeAspect="1"/>
            </p:cNvPicPr>
            <p:nvPr userDrawn="1"/>
          </p:nvPicPr>
          <p:blipFill rotWithShape="1">
            <a:blip r:embed="rId2">
              <a:lum bright="100000"/>
            </a:blip>
            <a:srcRect r="85089"/>
            <a:stretch/>
          </p:blipFill>
          <p:spPr bwMode="black">
            <a:xfrm>
              <a:off x="582043" y="585788"/>
              <a:ext cx="344263" cy="294139"/>
            </a:xfrm>
            <a:prstGeom prst="rect">
              <a:avLst/>
            </a:prstGeom>
          </p:spPr>
        </p:pic>
        <p:pic>
          <p:nvPicPr>
            <p:cNvPr id="9" name="Picture 8">
              <a:extLst>
                <a:ext uri="{FF2B5EF4-FFF2-40B4-BE49-F238E27FC236}">
                  <a16:creationId xmlns:a16="http://schemas.microsoft.com/office/drawing/2014/main" id="{07DB53AF-4CA8-4329-BFA8-2FDDBB8D4982}"/>
                </a:ext>
              </a:extLst>
            </p:cNvPr>
            <p:cNvPicPr>
              <a:picLocks noChangeAspect="1"/>
            </p:cNvPicPr>
            <p:nvPr userDrawn="1"/>
          </p:nvPicPr>
          <p:blipFill rotWithShape="1">
            <a:blip r:embed="rId2">
              <a:lum bright="100000"/>
            </a:blip>
            <a:srcRect l="14911"/>
            <a:stretch/>
          </p:blipFill>
          <p:spPr bwMode="black">
            <a:xfrm>
              <a:off x="926306" y="585788"/>
              <a:ext cx="1964532" cy="294139"/>
            </a:xfrm>
            <a:prstGeom prst="rect">
              <a:avLst/>
            </a:prstGeom>
          </p:spPr>
        </p:pic>
      </p:grpSp>
      <p:sp>
        <p:nvSpPr>
          <p:cNvPr id="10" name="Rectangle 9">
            <a:extLst>
              <a:ext uri="{FF2B5EF4-FFF2-40B4-BE49-F238E27FC236}">
                <a16:creationId xmlns:a16="http://schemas.microsoft.com/office/drawing/2014/main" id="{E4B197E9-B625-4BCE-AA2E-ACB5788815C5}"/>
              </a:ext>
            </a:extLst>
          </p:cNvPr>
          <p:cNvSpPr/>
          <p:nvPr userDrawn="1"/>
        </p:nvSpPr>
        <p:spPr bwMode="auto">
          <a:xfrm>
            <a:off x="5334000" y="0"/>
            <a:ext cx="6858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59E3F35-E30F-4CC7-B067-A26A900A106C}"/>
              </a:ext>
            </a:extLst>
          </p:cNvPr>
          <p:cNvSpPr>
            <a:spLocks noGrp="1"/>
          </p:cNvSpPr>
          <p:nvPr>
            <p:ph type="pic" sz="quarter" idx="11" hasCustomPrompt="1"/>
          </p:nvPr>
        </p:nvSpPr>
        <p:spPr bwMode="ltGray">
          <a:xfrm>
            <a:off x="5334000" y="-8469"/>
            <a:ext cx="6866467" cy="6870841"/>
          </a:xfrm>
          <a:custGeom>
            <a:avLst/>
            <a:gdLst>
              <a:gd name="connsiteX0" fmla="*/ 0 w 6858000"/>
              <a:gd name="connsiteY0" fmla="*/ 1718752 h 6858000"/>
              <a:gd name="connsiteX1" fmla="*/ 1718752 w 6858000"/>
              <a:gd name="connsiteY1" fmla="*/ 0 h 6858000"/>
              <a:gd name="connsiteX2" fmla="*/ 5139248 w 6858000"/>
              <a:gd name="connsiteY2" fmla="*/ 0 h 6858000"/>
              <a:gd name="connsiteX3" fmla="*/ 6858000 w 6858000"/>
              <a:gd name="connsiteY3" fmla="*/ 1718752 h 6858000"/>
              <a:gd name="connsiteX4" fmla="*/ 6858000 w 6858000"/>
              <a:gd name="connsiteY4" fmla="*/ 5139248 h 6858000"/>
              <a:gd name="connsiteX5" fmla="*/ 5139248 w 6858000"/>
              <a:gd name="connsiteY5" fmla="*/ 6858000 h 6858000"/>
              <a:gd name="connsiteX6" fmla="*/ 1718752 w 6858000"/>
              <a:gd name="connsiteY6" fmla="*/ 6858000 h 6858000"/>
              <a:gd name="connsiteX7" fmla="*/ 0 w 6858000"/>
              <a:gd name="connsiteY7" fmla="*/ 5139248 h 6858000"/>
              <a:gd name="connsiteX8" fmla="*/ 0 w 6858000"/>
              <a:gd name="connsiteY8" fmla="*/ 1718752 h 6858000"/>
              <a:gd name="connsiteX0" fmla="*/ 421870 w 7279870"/>
              <a:gd name="connsiteY0" fmla="*/ 1727219 h 6866467"/>
              <a:gd name="connsiteX1" fmla="*/ 421889 w 7279870"/>
              <a:gd name="connsiteY1" fmla="*/ 0 h 6866467"/>
              <a:gd name="connsiteX2" fmla="*/ 5561118 w 7279870"/>
              <a:gd name="connsiteY2" fmla="*/ 8467 h 6866467"/>
              <a:gd name="connsiteX3" fmla="*/ 7279870 w 7279870"/>
              <a:gd name="connsiteY3" fmla="*/ 1727219 h 6866467"/>
              <a:gd name="connsiteX4" fmla="*/ 7279870 w 7279870"/>
              <a:gd name="connsiteY4" fmla="*/ 5147715 h 6866467"/>
              <a:gd name="connsiteX5" fmla="*/ 5561118 w 7279870"/>
              <a:gd name="connsiteY5" fmla="*/ 6866467 h 6866467"/>
              <a:gd name="connsiteX6" fmla="*/ 2140622 w 7279870"/>
              <a:gd name="connsiteY6" fmla="*/ 6866467 h 6866467"/>
              <a:gd name="connsiteX7" fmla="*/ 421870 w 7279870"/>
              <a:gd name="connsiteY7" fmla="*/ 5147715 h 6866467"/>
              <a:gd name="connsiteX8" fmla="*/ 421870 w 7279870"/>
              <a:gd name="connsiteY8" fmla="*/ 1727219 h 6866467"/>
              <a:gd name="connsiteX0" fmla="*/ 0 w 6858000"/>
              <a:gd name="connsiteY0" fmla="*/ 5147715 h 6866467"/>
              <a:gd name="connsiteX1" fmla="*/ 19 w 6858000"/>
              <a:gd name="connsiteY1" fmla="*/ 0 h 6866467"/>
              <a:gd name="connsiteX2" fmla="*/ 5139248 w 6858000"/>
              <a:gd name="connsiteY2" fmla="*/ 8467 h 6866467"/>
              <a:gd name="connsiteX3" fmla="*/ 6858000 w 6858000"/>
              <a:gd name="connsiteY3" fmla="*/ 1727219 h 6866467"/>
              <a:gd name="connsiteX4" fmla="*/ 6858000 w 6858000"/>
              <a:gd name="connsiteY4" fmla="*/ 5147715 h 6866467"/>
              <a:gd name="connsiteX5" fmla="*/ 5139248 w 6858000"/>
              <a:gd name="connsiteY5" fmla="*/ 6866467 h 6866467"/>
              <a:gd name="connsiteX6" fmla="*/ 1718752 w 6858000"/>
              <a:gd name="connsiteY6" fmla="*/ 6866467 h 6866467"/>
              <a:gd name="connsiteX7" fmla="*/ 0 w 6858000"/>
              <a:gd name="connsiteY7" fmla="*/ 5147715 h 6866467"/>
              <a:gd name="connsiteX0" fmla="*/ 0 w 6866467"/>
              <a:gd name="connsiteY0" fmla="*/ 5567401 h 7286153"/>
              <a:gd name="connsiteX1" fmla="*/ 19 w 6866467"/>
              <a:gd name="connsiteY1" fmla="*/ 419686 h 7286153"/>
              <a:gd name="connsiteX2" fmla="*/ 5139248 w 6866467"/>
              <a:gd name="connsiteY2" fmla="*/ 428153 h 7286153"/>
              <a:gd name="connsiteX3" fmla="*/ 6866467 w 6866467"/>
              <a:gd name="connsiteY3" fmla="*/ 419705 h 7286153"/>
              <a:gd name="connsiteX4" fmla="*/ 6858000 w 6866467"/>
              <a:gd name="connsiteY4" fmla="*/ 5567401 h 7286153"/>
              <a:gd name="connsiteX5" fmla="*/ 5139248 w 6866467"/>
              <a:gd name="connsiteY5" fmla="*/ 7286153 h 7286153"/>
              <a:gd name="connsiteX6" fmla="*/ 1718752 w 6866467"/>
              <a:gd name="connsiteY6" fmla="*/ 7286153 h 7286153"/>
              <a:gd name="connsiteX7" fmla="*/ 0 w 6866467"/>
              <a:gd name="connsiteY7" fmla="*/ 5567401 h 7286153"/>
              <a:gd name="connsiteX0" fmla="*/ 0 w 6866467"/>
              <a:gd name="connsiteY0" fmla="*/ 5147715 h 6866467"/>
              <a:gd name="connsiteX1" fmla="*/ 19 w 6866467"/>
              <a:gd name="connsiteY1" fmla="*/ 0 h 6866467"/>
              <a:gd name="connsiteX2" fmla="*/ 6866467 w 6866467"/>
              <a:gd name="connsiteY2" fmla="*/ 19 h 6866467"/>
              <a:gd name="connsiteX3" fmla="*/ 6858000 w 6866467"/>
              <a:gd name="connsiteY3" fmla="*/ 5147715 h 6866467"/>
              <a:gd name="connsiteX4" fmla="*/ 5139248 w 6866467"/>
              <a:gd name="connsiteY4" fmla="*/ 6866467 h 6866467"/>
              <a:gd name="connsiteX5" fmla="*/ 1718752 w 6866467"/>
              <a:gd name="connsiteY5" fmla="*/ 6866467 h 6866467"/>
              <a:gd name="connsiteX6" fmla="*/ 0 w 6866467"/>
              <a:gd name="connsiteY6" fmla="*/ 5147715 h 6866467"/>
              <a:gd name="connsiteX0" fmla="*/ 0 w 6866467"/>
              <a:gd name="connsiteY0" fmla="*/ 5147715 h 7288337"/>
              <a:gd name="connsiteX1" fmla="*/ 19 w 6866467"/>
              <a:gd name="connsiteY1" fmla="*/ 0 h 7288337"/>
              <a:gd name="connsiteX2" fmla="*/ 6866467 w 6866467"/>
              <a:gd name="connsiteY2" fmla="*/ 19 h 7288337"/>
              <a:gd name="connsiteX3" fmla="*/ 6858000 w 6866467"/>
              <a:gd name="connsiteY3" fmla="*/ 6866448 h 7288337"/>
              <a:gd name="connsiteX4" fmla="*/ 5139248 w 6866467"/>
              <a:gd name="connsiteY4" fmla="*/ 6866467 h 7288337"/>
              <a:gd name="connsiteX5" fmla="*/ 1718752 w 6866467"/>
              <a:gd name="connsiteY5" fmla="*/ 6866467 h 7288337"/>
              <a:gd name="connsiteX6" fmla="*/ 0 w 6866467"/>
              <a:gd name="connsiteY6" fmla="*/ 5147715 h 7288337"/>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444913"/>
              <a:gd name="connsiteX1" fmla="*/ 19 w 6866467"/>
              <a:gd name="connsiteY1" fmla="*/ 0 h 7444913"/>
              <a:gd name="connsiteX2" fmla="*/ 6866467 w 6866467"/>
              <a:gd name="connsiteY2" fmla="*/ 19 h 7444913"/>
              <a:gd name="connsiteX3" fmla="*/ 6858000 w 6866467"/>
              <a:gd name="connsiteY3" fmla="*/ 6866448 h 7444913"/>
              <a:gd name="connsiteX4" fmla="*/ 1718752 w 6866467"/>
              <a:gd name="connsiteY4" fmla="*/ 6866467 h 7444913"/>
              <a:gd name="connsiteX5" fmla="*/ 0 w 6866467"/>
              <a:gd name="connsiteY5" fmla="*/ 5147715 h 7444913"/>
              <a:gd name="connsiteX0" fmla="*/ 0 w 6866467"/>
              <a:gd name="connsiteY0" fmla="*/ 5147715 h 7375078"/>
              <a:gd name="connsiteX1" fmla="*/ 19 w 6866467"/>
              <a:gd name="connsiteY1" fmla="*/ 0 h 7375078"/>
              <a:gd name="connsiteX2" fmla="*/ 6866467 w 6866467"/>
              <a:gd name="connsiteY2" fmla="*/ 19 h 7375078"/>
              <a:gd name="connsiteX3" fmla="*/ 6858000 w 6866467"/>
              <a:gd name="connsiteY3" fmla="*/ 6866448 h 7375078"/>
              <a:gd name="connsiteX4" fmla="*/ 1718752 w 6866467"/>
              <a:gd name="connsiteY4" fmla="*/ 6866467 h 7375078"/>
              <a:gd name="connsiteX5" fmla="*/ 0 w 6866467"/>
              <a:gd name="connsiteY5" fmla="*/ 5147715 h 7375078"/>
              <a:gd name="connsiteX0" fmla="*/ 0 w 6866467"/>
              <a:gd name="connsiteY0" fmla="*/ 5147715 h 6870841"/>
              <a:gd name="connsiteX1" fmla="*/ 19 w 6866467"/>
              <a:gd name="connsiteY1" fmla="*/ 0 h 6870841"/>
              <a:gd name="connsiteX2" fmla="*/ 6866467 w 6866467"/>
              <a:gd name="connsiteY2" fmla="*/ 19 h 6870841"/>
              <a:gd name="connsiteX3" fmla="*/ 6858000 w 6866467"/>
              <a:gd name="connsiteY3" fmla="*/ 6866448 h 6870841"/>
              <a:gd name="connsiteX4" fmla="*/ 1718752 w 6866467"/>
              <a:gd name="connsiteY4" fmla="*/ 6866467 h 6870841"/>
              <a:gd name="connsiteX5" fmla="*/ 0 w 6866467"/>
              <a:gd name="connsiteY5" fmla="*/ 5147715 h 687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467" h="6870841">
                <a:moveTo>
                  <a:pt x="0" y="5147715"/>
                </a:moveTo>
                <a:cubicBezTo>
                  <a:pt x="6" y="3431810"/>
                  <a:pt x="13" y="1715905"/>
                  <a:pt x="19" y="0"/>
                </a:cubicBezTo>
                <a:lnTo>
                  <a:pt x="6866467" y="19"/>
                </a:lnTo>
                <a:cubicBezTo>
                  <a:pt x="6863645" y="1715918"/>
                  <a:pt x="6862233" y="3433233"/>
                  <a:pt x="6858000" y="6866448"/>
                </a:cubicBezTo>
                <a:cubicBezTo>
                  <a:pt x="6016982" y="6876323"/>
                  <a:pt x="2897101" y="6866467"/>
                  <a:pt x="1718752" y="6866467"/>
                </a:cubicBezTo>
                <a:cubicBezTo>
                  <a:pt x="769511" y="6866467"/>
                  <a:pt x="0" y="6096956"/>
                  <a:pt x="0" y="5147715"/>
                </a:cubicBezTo>
                <a:close/>
              </a:path>
            </a:pathLst>
          </a:custGeo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734383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grpSp>
        <p:nvGrpSpPr>
          <p:cNvPr id="9" name="Group 8">
            <a:extLst>
              <a:ext uri="{FF2B5EF4-FFF2-40B4-BE49-F238E27FC236}">
                <a16:creationId xmlns:a16="http://schemas.microsoft.com/office/drawing/2014/main" id="{F9F43E7E-094F-41CE-96D2-A42B3A2564EA}"/>
              </a:ext>
            </a:extLst>
          </p:cNvPr>
          <p:cNvGrpSpPr/>
          <p:nvPr userDrawn="1"/>
        </p:nvGrpSpPr>
        <p:grpSpPr>
          <a:xfrm>
            <a:off x="5270500" y="-1"/>
            <a:ext cx="6921500" cy="6858001"/>
            <a:chOff x="5270500" y="-1"/>
            <a:chExt cx="6921500" cy="6858001"/>
          </a:xfrm>
        </p:grpSpPr>
        <p:pic>
          <p:nvPicPr>
            <p:cNvPr id="8" name="Picture 7">
              <a:extLst>
                <a:ext uri="{FF2B5EF4-FFF2-40B4-BE49-F238E27FC236}">
                  <a16:creationId xmlns:a16="http://schemas.microsoft.com/office/drawing/2014/main" id="{4D623B13-D778-48B7-B529-67930B464B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70500" y="5939162"/>
              <a:ext cx="6921500" cy="918838"/>
            </a:xfrm>
            <a:prstGeom prst="rect">
              <a:avLst/>
            </a:prstGeom>
          </p:spPr>
        </p:pic>
        <p:pic>
          <p:nvPicPr>
            <p:cNvPr id="6" name="Picture 5">
              <a:extLst>
                <a:ext uri="{FF2B5EF4-FFF2-40B4-BE49-F238E27FC236}">
                  <a16:creationId xmlns:a16="http://schemas.microsoft.com/office/drawing/2014/main" id="{86ED9C96-2961-412C-ACA1-F889F61399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270500" y="-1"/>
              <a:ext cx="6921500" cy="828676"/>
            </a:xfrm>
            <a:prstGeom prst="rect">
              <a:avLst/>
            </a:prstGeom>
          </p:spPr>
        </p:pic>
        <p:pic>
          <p:nvPicPr>
            <p:cNvPr id="5" name="Picture 4">
              <a:extLst>
                <a:ext uri="{FF2B5EF4-FFF2-40B4-BE49-F238E27FC236}">
                  <a16:creationId xmlns:a16="http://schemas.microsoft.com/office/drawing/2014/main" id="{47FAB522-96EC-483D-8F3E-A4F4BE24D3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5270500" y="676275"/>
              <a:ext cx="6921500" cy="5431562"/>
            </a:xfrm>
            <a:prstGeom prst="rect">
              <a:avLst/>
            </a:prstGeom>
          </p:spPr>
        </p:pic>
      </p:grpSp>
    </p:spTree>
    <p:extLst>
      <p:ext uri="{BB962C8B-B14F-4D97-AF65-F5344CB8AC3E}">
        <p14:creationId xmlns:p14="http://schemas.microsoft.com/office/powerpoint/2010/main" val="2546842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1"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1" y="2084388"/>
            <a:ext cx="5219700" cy="1698927"/>
          </a:xfrm>
        </p:spPr>
        <p:txBody>
          <a:bodyPr>
            <a:spAutoFit/>
          </a:bodyPr>
          <a:lstStyle>
            <a:lvl1pPr marL="171446" indent="-171446">
              <a:defRPr lang="en-US" sz="2400" dirty="0"/>
            </a:lvl1pPr>
            <a:lvl2pPr marL="342891" indent="-171446">
              <a:defRPr lang="en-US" dirty="0"/>
            </a:lvl2pPr>
            <a:lvl3pPr marL="514338" indent="-171446">
              <a:defRPr lang="en-US" dirty="0"/>
            </a:lvl3pPr>
            <a:lvl4pPr marL="666734" indent="-152396">
              <a:defRPr lang="en-US" dirty="0"/>
            </a:lvl4pPr>
            <a:lvl5pPr marL="793731" indent="-1206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88"/>
            <a:ext cx="5219700" cy="1698927"/>
          </a:xfrm>
        </p:spPr>
        <p:txBody>
          <a:bodyPr>
            <a:spAutoFit/>
          </a:bodyPr>
          <a:lstStyle>
            <a:lvl1pPr marL="171446" indent="-171446">
              <a:defRPr lang="en-US" sz="2400" dirty="0"/>
            </a:lvl1pPr>
            <a:lvl2pPr marL="342891" indent="-171446">
              <a:defRPr lang="en-US" dirty="0"/>
            </a:lvl2pPr>
            <a:lvl3pPr marL="514338" indent="-171446">
              <a:defRPr lang="en-US" dirty="0"/>
            </a:lvl3pPr>
            <a:lvl4pPr marL="685783" indent="-136522">
              <a:defRPr lang="en-US" dirty="0"/>
            </a:lvl4pPr>
            <a:lvl5pPr marL="793731" indent="-1206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70762"/>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108">
          <p15:clr>
            <a:srgbClr val="5ACBF0"/>
          </p15:clr>
        </p15:guide>
        <p15:guide id="4" pos="8667">
          <p15:clr>
            <a:srgbClr val="5ACBF0"/>
          </p15:clr>
        </p15:guide>
        <p15:guide id="5" pos="9537">
          <p15:clr>
            <a:srgbClr val="5ACBF0"/>
          </p15:clr>
        </p15:guide>
        <p15:guide id="7" orient="horz" pos="2145">
          <p15:clr>
            <a:srgbClr val="5ACBF0"/>
          </p15:clr>
        </p15:guide>
      </p15:sldGuideLst>
    </p:ext>
  </p:extLs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492443"/>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1"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7" cy="169892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7" cy="169892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5040"/>
      </p:ext>
    </p:extLst>
  </p:cSld>
  <p:clrMapOvr>
    <a:masterClrMapping/>
  </p:clrMapOvr>
  <p:transition>
    <p:fade/>
  </p:transition>
  <p:extLst>
    <p:ext uri="{DCECCB84-F9BA-43D5-87BE-67443E8EF086}">
      <p15:sldGuideLst xmlns:p15="http://schemas.microsoft.com/office/powerpoint/2012/main">
        <p15:guide id="1" orient="horz" pos="683">
          <p15:clr>
            <a:srgbClr val="5ACBF0"/>
          </p15:clr>
        </p15:guide>
        <p15:guide id="2" orient="horz" pos="3108">
          <p15:clr>
            <a:srgbClr val="5ACBF0"/>
          </p15:clr>
        </p15:guide>
        <p15:guide id="4" pos="8667">
          <p15:clr>
            <a:srgbClr val="5ACBF0"/>
          </p15:clr>
        </p15:guide>
        <p15:guide id="5" pos="9537">
          <p15:clr>
            <a:srgbClr val="5ACBF0"/>
          </p15:clr>
        </p15:guide>
        <p15:guide id="7" orient="horz" pos="2145">
          <p15:clr>
            <a:srgbClr val="5ACBF0"/>
          </p15:clr>
        </p15:guide>
      </p15:sldGuideLst>
    </p:ext>
  </p:extLs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492443"/>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5"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5" y="228311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84" indent="-141284">
              <a:defRPr lang="en-US" sz="1500" dirty="0"/>
            </a:lvl1pPr>
            <a:lvl2pPr marL="285744" indent="-125410">
              <a:defRPr lang="en-US" sz="1400" dirty="0"/>
            </a:lvl2pPr>
            <a:lvl3pPr marL="438140" indent="-133347">
              <a:defRPr lang="en-US" sz="1400" dirty="0"/>
            </a:lvl3pPr>
            <a:lvl4pPr marL="566724" indent="-114297">
              <a:defRPr lang="en-US" sz="1200" dirty="0"/>
            </a:lvl4pPr>
            <a:lvl5pPr marL="685783" indent="-10953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7125"/>
      </p:ext>
    </p:extLst>
  </p:cSld>
  <p:clrMapOvr>
    <a:masterClrMapping/>
  </p:clrMapOvr>
  <p:transition>
    <p:fade/>
  </p:transition>
  <p:extLst>
    <p:ext uri="{DCECCB84-F9BA-43D5-87BE-67443E8EF086}">
      <p15:sldGuideLst xmlns:p15="http://schemas.microsoft.com/office/powerpoint/2012/main">
        <p15:guide id="4" orient="horz" pos="2148">
          <p15:clr>
            <a:srgbClr val="5ACBF0"/>
          </p15:clr>
        </p15:guide>
        <p15:guide id="5" orient="horz" pos="683">
          <p15:clr>
            <a:srgbClr val="5ACBF0"/>
          </p15:clr>
        </p15:guide>
        <p15:guide id="6" pos="3817">
          <p15:clr>
            <a:srgbClr val="5ACBF0"/>
          </p15:clr>
        </p15:guide>
        <p15:guide id="7" pos="4255">
          <p15:clr>
            <a:srgbClr val="5ACBF0"/>
          </p15:clr>
        </p15:guide>
        <p15:guide id="8" pos="7195">
          <p15:clr>
            <a:srgbClr val="5ACBF0"/>
          </p15:clr>
        </p15:guide>
        <p15:guide id="9" pos="7636">
          <p15:clr>
            <a:srgbClr val="5ACBF0"/>
          </p15:clr>
        </p15:guide>
        <p15:guide id="10" pos="10575">
          <p15:clr>
            <a:srgbClr val="5ACBF0"/>
          </p15:clr>
        </p15:guide>
        <p15:guide id="11" pos="13961">
          <p15:clr>
            <a:srgbClr val="5ACBF0"/>
          </p15:clr>
        </p15:guide>
        <p15:guide id="12" orient="horz" pos="3404">
          <p15:clr>
            <a:srgbClr val="5ACBF0"/>
          </p15:clr>
        </p15:guide>
        <p15:guide id="13" pos="11013">
          <p15:clr>
            <a:srgbClr val="5ACBF0"/>
          </p15:clr>
        </p15:guide>
        <p15:guide id="14" pos="14393">
          <p15:clr>
            <a:srgbClr val="5ACBF0"/>
          </p15:clr>
        </p15:guide>
      </p15:sldGuideLst>
    </p:ext>
  </p:extLs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4212133-757C-4FC0-A002-589C5CF24A8E}"/>
              </a:ext>
            </a:extLst>
          </p:cNvPr>
          <p:cNvSpPr>
            <a:spLocks noGrp="1"/>
          </p:cNvSpPr>
          <p:nvPr>
            <p:ph type="body" sz="quarter" idx="10"/>
          </p:nvPr>
        </p:nvSpPr>
        <p:spPr>
          <a:xfrm>
            <a:off x="585787" y="1065828"/>
            <a:ext cx="11020426" cy="307777"/>
          </a:xfrm>
        </p:spPr>
        <p:txBody>
          <a:bodyPr/>
          <a:lstStyle>
            <a:lvl1pPr marL="0" indent="0">
              <a:buNone/>
              <a:defRPr sz="2000">
                <a:gradFill>
                  <a:gsLst>
                    <a:gs pos="0">
                      <a:schemeClr val="accent1"/>
                    </a:gs>
                    <a:gs pos="100000">
                      <a:schemeClr val="accent1"/>
                    </a:gs>
                  </a:gsLst>
                  <a:lin ang="54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1842489636"/>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7048847"/>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936558"/>
            <a:ext cx="4127692" cy="98488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53742520"/>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30" orient="horz" pos="683">
          <p15:clr>
            <a:srgbClr val="5ACBF0"/>
          </p15:clr>
        </p15:guide>
        <p15:guide id="32" orient="horz" pos="5120">
          <p15:clr>
            <a:srgbClr val="5ACBF0"/>
          </p15:clr>
        </p15:guide>
        <p15:guide id="33" pos="7055">
          <p15:clr>
            <a:srgbClr val="5ACBF0"/>
          </p15:clr>
        </p15:guide>
        <p15:guide id="34" pos="7908">
          <p15:clr>
            <a:srgbClr val="5ACBF0"/>
          </p15:clr>
        </p15:guide>
      </p15:sldGuideLst>
    </p:ext>
  </p:extLs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1"/>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1"/>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080452598"/>
      </p:ext>
    </p:extLst>
  </p:cSld>
  <p:clrMapOvr>
    <a:masterClrMapping/>
  </p:clrMapOvr>
  <p:transition>
    <p:fade/>
  </p:transition>
  <p:extLst>
    <p:ext uri="{DCECCB84-F9BA-43D5-87BE-67443E8EF086}">
      <p15:sldGuideLst xmlns:p15="http://schemas.microsoft.com/office/powerpoint/2012/main">
        <p15:guide id="3" orient="horz" pos="8496">
          <p15:clr>
            <a:srgbClr val="5ACBF0"/>
          </p15:clr>
        </p15:guide>
        <p15:guide id="4" orient="horz" pos="3024">
          <p15:clr>
            <a:srgbClr val="5ACBF0"/>
          </p15:clr>
        </p15:guide>
        <p15:guide id="5" orient="horz" pos="683">
          <p15:clr>
            <a:srgbClr val="5ACBF0"/>
          </p15:clr>
        </p15:guide>
        <p15:guide id="6" pos="6060">
          <p15:clr>
            <a:srgbClr val="5ACBF0"/>
          </p15:clr>
        </p15:guide>
        <p15:guide id="7" pos="6505">
          <p15:clr>
            <a:srgbClr val="5ACBF0"/>
          </p15:clr>
        </p15:guide>
        <p15:guide id="8" pos="11700">
          <p15:clr>
            <a:srgbClr val="5ACBF0"/>
          </p15:clr>
        </p15:guide>
        <p15:guide id="9" pos="12144">
          <p15:clr>
            <a:srgbClr val="5ACBF0"/>
          </p15:clr>
        </p15:guide>
        <p15:guide id="10" orient="horz" pos="8213">
          <p15:clr>
            <a:srgbClr val="5ACBF0"/>
          </p15:clr>
        </p15:guide>
      </p15:sldGuideLst>
    </p:ext>
  </p:extLst>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1"/>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60816141"/>
      </p:ext>
    </p:extLst>
  </p:cSld>
  <p:clrMapOvr>
    <a:masterClrMapping/>
  </p:clrMapOvr>
  <p:transition>
    <p:fade/>
  </p:transition>
  <p:extLst>
    <p:ext uri="{DCECCB84-F9BA-43D5-87BE-67443E8EF086}">
      <p15:sldGuideLst xmlns:p15="http://schemas.microsoft.com/office/powerpoint/2012/main">
        <p15:guide id="3" orient="horz" pos="7095">
          <p15:clr>
            <a:srgbClr val="5ACBF0"/>
          </p15:clr>
        </p15:guide>
        <p15:guide id="4" orient="horz" pos="3024">
          <p15:clr>
            <a:srgbClr val="5ACBF0"/>
          </p15:clr>
        </p15:guide>
        <p15:guide id="5" orient="horz" pos="683">
          <p15:clr>
            <a:srgbClr val="5ACBF0"/>
          </p15:clr>
        </p15:guide>
        <p15:guide id="6" pos="4652">
          <p15:clr>
            <a:srgbClr val="5ACBF0"/>
          </p15:clr>
        </p15:guide>
        <p15:guide id="7" pos="5097">
          <p15:clr>
            <a:srgbClr val="5ACBF0"/>
          </p15:clr>
        </p15:guide>
        <p15:guide id="8" pos="8880">
          <p15:clr>
            <a:srgbClr val="5ACBF0"/>
          </p15:clr>
        </p15:guide>
        <p15:guide id="9" pos="9324">
          <p15:clr>
            <a:srgbClr val="5ACBF0"/>
          </p15:clr>
        </p15:guide>
        <p15:guide id="10" pos="13108">
          <p15:clr>
            <a:srgbClr val="5ACBF0"/>
          </p15:clr>
        </p15:guide>
        <p15:guide id="11" pos="13548">
          <p15:clr>
            <a:srgbClr val="5ACBF0"/>
          </p15:clr>
        </p15:guide>
        <p15:guide id="12" orient="horz" pos="6804">
          <p15:clr>
            <a:srgbClr val="5ACBF0"/>
          </p15:clr>
        </p15:guide>
      </p15:sldGuideLst>
    </p:ext>
  </p:extLs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51"/>
            <a:ext cx="11018520" cy="492443"/>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379063910"/>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3413">
          <p15:clr>
            <a:srgbClr val="5ACBF0"/>
          </p15:clr>
        </p15:guide>
        <p15:guide id="4" orient="horz" pos="7607">
          <p15:clr>
            <a:srgbClr val="5ACBF0"/>
          </p15:clr>
        </p15:guide>
        <p15:guide id="5" pos="9068">
          <p15:clr>
            <a:srgbClr val="5ACBF0"/>
          </p15:clr>
        </p15:guide>
        <p15:guide id="6" pos="9147">
          <p15:clr>
            <a:srgbClr val="5ACBF0"/>
          </p15:clr>
        </p15:guide>
        <p15:guide id="11" pos="4528">
          <p15:clr>
            <a:srgbClr val="5ACBF0"/>
          </p15:clr>
        </p15:guide>
        <p15:guide id="12" pos="13676">
          <p15:clr>
            <a:srgbClr val="5ACBF0"/>
          </p15:clr>
        </p15:guide>
        <p15:guide id="13" orient="horz" pos="7964">
          <p15:clr>
            <a:srgbClr val="5ACBF0"/>
          </p15:clr>
        </p15:guide>
        <p15:guide id="14" orient="horz">
          <p15:clr>
            <a:srgbClr val="5ACBF0"/>
          </p15:clr>
        </p15:guide>
        <p15:guide id="15" pos="8180">
          <p15:clr>
            <a:srgbClr val="5ACBF0"/>
          </p15:clr>
        </p15:guide>
        <p15:guide id="16" pos="10025">
          <p15:clr>
            <a:srgbClr val="5ACBF0"/>
          </p15:clr>
        </p15:guide>
      </p15:sldGuideLst>
    </p:ext>
  </p:extLs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49"/>
            <a:ext cx="11018520" cy="492443"/>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1"/>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767813970"/>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3413">
          <p15:clr>
            <a:srgbClr val="5ACBF0"/>
          </p15:clr>
        </p15:guide>
        <p15:guide id="3" orient="horz" pos="6827">
          <p15:clr>
            <a:srgbClr val="5ACBF0"/>
          </p15:clr>
        </p15:guide>
        <p15:guide id="4" orient="horz" pos="7168">
          <p15:clr>
            <a:srgbClr val="5ACBF0"/>
          </p15:clr>
        </p15:guide>
        <p15:guide id="5" pos="6007">
          <p15:clr>
            <a:srgbClr val="5ACBF0"/>
          </p15:clr>
        </p15:guide>
        <p15:guide id="6" pos="6100">
          <p15:clr>
            <a:srgbClr val="5ACBF0"/>
          </p15:clr>
        </p15:guide>
        <p15:guide id="8" pos="12111">
          <p15:clr>
            <a:srgbClr val="5ACBF0"/>
          </p15:clr>
        </p15:guide>
        <p15:guide id="9" pos="12196">
          <p15:clr>
            <a:srgbClr val="5ACBF0"/>
          </p15:clr>
        </p15:guide>
        <p15:guide id="11" pos="3001">
          <p15:clr>
            <a:srgbClr val="5ACBF0"/>
          </p15:clr>
        </p15:guide>
        <p15:guide id="12" pos="9103">
          <p15:clr>
            <a:srgbClr val="5ACBF0"/>
          </p15:clr>
        </p15:guide>
        <p15:guide id="13" pos="15204">
          <p15:clr>
            <a:srgbClr val="5ACBF0"/>
          </p15:clr>
        </p15:guide>
        <p15:guide id="14" orient="horz" pos="2545">
          <p15:clr>
            <a:srgbClr val="5ACBF0"/>
          </p15:clr>
        </p15:guide>
        <p15:guide id="15" pos="5140">
          <p15:clr>
            <a:srgbClr val="5ACBF0"/>
          </p15:clr>
        </p15:guide>
        <p15:guide id="16" pos="6977">
          <p15:clr>
            <a:srgbClr val="5ACBF0"/>
          </p15:clr>
        </p15:guide>
        <p15:guide id="17" pos="11231">
          <p15:clr>
            <a:srgbClr val="5ACBF0"/>
          </p15:clr>
        </p15:guide>
        <p15:guide id="18" pos="1307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7" name="Picture 6">
            <a:extLst>
              <a:ext uri="{FF2B5EF4-FFF2-40B4-BE49-F238E27FC236}">
                <a16:creationId xmlns:a16="http://schemas.microsoft.com/office/drawing/2014/main" id="{D549E33E-AA02-401D-87F3-3B6BE86F07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58" b="-7479"/>
          <a:stretch/>
        </p:blipFill>
        <p:spPr>
          <a:xfrm>
            <a:off x="5270500" y="-1"/>
            <a:ext cx="6921500" cy="6858001"/>
          </a:xfrm>
          <a:prstGeom prst="rect">
            <a:avLst/>
          </a:prstGeom>
          <a:solidFill>
            <a:srgbClr val="FFB900"/>
          </a:solidFill>
        </p:spPr>
      </p:pic>
    </p:spTree>
    <p:extLst>
      <p:ext uri="{BB962C8B-B14F-4D97-AF65-F5344CB8AC3E}">
        <p14:creationId xmlns:p14="http://schemas.microsoft.com/office/powerpoint/2010/main" val="2150591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51"/>
            <a:ext cx="11018520" cy="492443"/>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995687185"/>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3413">
          <p15:clr>
            <a:srgbClr val="5ACBF0"/>
          </p15:clr>
        </p15:guide>
        <p15:guide id="3" orient="horz" pos="6827">
          <p15:clr>
            <a:srgbClr val="5ACBF0"/>
          </p15:clr>
        </p15:guide>
        <p15:guide id="4" orient="horz" pos="7168">
          <p15:clr>
            <a:srgbClr val="5ACBF0"/>
          </p15:clr>
        </p15:guide>
        <p15:guide id="5" pos="4480">
          <p15:clr>
            <a:srgbClr val="5ACBF0"/>
          </p15:clr>
        </p15:guide>
        <p15:guide id="6" pos="4575">
          <p15:clr>
            <a:srgbClr val="5ACBF0"/>
          </p15:clr>
        </p15:guide>
        <p15:guide id="7" pos="13627">
          <p15:clr>
            <a:srgbClr val="5ACBF0"/>
          </p15:clr>
        </p15:guide>
        <p15:guide id="8" pos="9055">
          <p15:clr>
            <a:srgbClr val="5ACBF0"/>
          </p15:clr>
        </p15:guide>
        <p15:guide id="9" pos="9151">
          <p15:clr>
            <a:srgbClr val="5ACBF0"/>
          </p15:clr>
        </p15:guide>
        <p15:guide id="10" pos="13723">
          <p15:clr>
            <a:srgbClr val="5ACBF0"/>
          </p15:clr>
        </p15:guide>
        <p15:guide id="11" pos="2239">
          <p15:clr>
            <a:srgbClr val="5ACBF0"/>
          </p15:clr>
        </p15:guide>
        <p15:guide id="12" pos="6817">
          <p15:clr>
            <a:srgbClr val="5ACBF0"/>
          </p15:clr>
        </p15:guide>
        <p15:guide id="13" pos="11393">
          <p15:clr>
            <a:srgbClr val="5ACBF0"/>
          </p15:clr>
        </p15:guide>
        <p15:guide id="14" pos="15967">
          <p15:clr>
            <a:srgbClr val="5ACBF0"/>
          </p15:clr>
        </p15:guide>
        <p15:guide id="15" orient="horz">
          <p15:clr>
            <a:srgbClr val="5ACBF0"/>
          </p15:clr>
        </p15:guide>
        <p15:guide id="16" pos="3612">
          <p15:clr>
            <a:srgbClr val="5ACBF0"/>
          </p15:clr>
        </p15:guide>
        <p15:guide id="17" pos="5447">
          <p15:clr>
            <a:srgbClr val="5ACBF0"/>
          </p15:clr>
        </p15:guide>
        <p15:guide id="18" pos="8177">
          <p15:clr>
            <a:srgbClr val="5ACBF0"/>
          </p15:clr>
        </p15:guide>
        <p15:guide id="19" pos="10027">
          <p15:clr>
            <a:srgbClr val="5ACBF0"/>
          </p15:clr>
        </p15:guide>
        <p15:guide id="20" pos="12752">
          <p15:clr>
            <a:srgbClr val="5ACBF0"/>
          </p15:clr>
        </p15:guide>
        <p15:guide id="21" pos="14592">
          <p15:clr>
            <a:srgbClr val="5ACBF0"/>
          </p15:clr>
        </p15:guide>
      </p15:sldGuideLst>
    </p:ext>
  </p:extLs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97351"/>
            <a:ext cx="11018520" cy="492443"/>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3"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5"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1"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3"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marL="0" marR="0" lvl="0" indent="0" algn="l" defTabSz="91434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737124330"/>
      </p:ext>
    </p:extLst>
  </p:cSld>
  <p:clrMapOvr>
    <a:masterClrMapping/>
  </p:clrMapOvr>
  <p:transition>
    <p:fade/>
  </p:transition>
  <p:extLst>
    <p:ext uri="{DCECCB84-F9BA-43D5-87BE-67443E8EF086}">
      <p15:sldGuideLst xmlns:p15="http://schemas.microsoft.com/office/powerpoint/2012/main">
        <p15:guide id="1" orient="horz" pos="1707">
          <p15:clr>
            <a:srgbClr val="5ACBF0"/>
          </p15:clr>
        </p15:guide>
        <p15:guide id="2" orient="horz" pos="3413">
          <p15:clr>
            <a:srgbClr val="5ACBF0"/>
          </p15:clr>
        </p15:guide>
        <p15:guide id="3" orient="horz" pos="6827">
          <p15:clr>
            <a:srgbClr val="5ACBF0"/>
          </p15:clr>
        </p15:guide>
        <p15:guide id="4" orient="horz" pos="7168">
          <p15:clr>
            <a:srgbClr val="5ACBF0"/>
          </p15:clr>
        </p15:guide>
        <p15:guide id="8" pos="10977">
          <p15:clr>
            <a:srgbClr val="5ACBF0"/>
          </p15:clr>
        </p15:guide>
        <p15:guide id="9" pos="10887">
          <p15:clr>
            <a:srgbClr val="5ACBF0"/>
          </p15:clr>
        </p15:guide>
        <p15:guide id="10" pos="14540">
          <p15:clr>
            <a:srgbClr val="5ACBF0"/>
          </p15:clr>
        </p15:guide>
        <p15:guide id="11" pos="3136">
          <p15:clr>
            <a:srgbClr val="5ACBF0"/>
          </p15:clr>
        </p15:guide>
        <p15:guide id="12" pos="6791">
          <p15:clr>
            <a:srgbClr val="5ACBF0"/>
          </p15:clr>
        </p15:guide>
        <p15:guide id="13" pos="11413">
          <p15:clr>
            <a:srgbClr val="5ACBF0"/>
          </p15:clr>
        </p15:guide>
        <p15:guide id="14" pos="15077">
          <p15:clr>
            <a:srgbClr val="5ACBF0"/>
          </p15:clr>
        </p15:guide>
        <p15:guide id="15" orient="horz">
          <p15:clr>
            <a:srgbClr val="5ACBF0"/>
          </p15:clr>
        </p15:guide>
        <p15:guide id="16" pos="4095">
          <p15:clr>
            <a:srgbClr val="5ACBF0"/>
          </p15:clr>
        </p15:guide>
        <p15:guide id="17" pos="5439">
          <p15:clr>
            <a:srgbClr val="5ACBF0"/>
          </p15:clr>
        </p15:guide>
        <p15:guide id="18" pos="7759">
          <p15:clr>
            <a:srgbClr val="5ACBF0"/>
          </p15:clr>
        </p15:guide>
        <p15:guide id="19" pos="10455">
          <p15:clr>
            <a:srgbClr val="5ACBF0"/>
          </p15:clr>
        </p15:guide>
        <p15:guide id="21" pos="14647">
          <p15:clr>
            <a:srgbClr val="5ACBF0"/>
          </p15:clr>
        </p15:guide>
        <p15:guide id="22" pos="3557">
          <p15:clr>
            <a:srgbClr val="5ACBF0"/>
          </p15:clr>
        </p15:guide>
        <p15:guide id="23" pos="3657">
          <p15:clr>
            <a:srgbClr val="5ACBF0"/>
          </p15:clr>
        </p15:guide>
        <p15:guide id="24" pos="7227">
          <p15:clr>
            <a:srgbClr val="5ACBF0"/>
          </p15:clr>
        </p15:guide>
        <p15:guide id="25" pos="7319">
          <p15:clr>
            <a:srgbClr val="5ACBF0"/>
          </p15:clr>
        </p15:guide>
        <p15:guide id="26" pos="14113">
          <p15:clr>
            <a:srgbClr val="5ACBF0"/>
          </p15:clr>
        </p15:guide>
        <p15:guide id="27" pos="9103">
          <p15:clr>
            <a:srgbClr val="5ACBF0"/>
          </p15:clr>
        </p15:guide>
        <p15:guide id="28" pos="12767">
          <p15:clr>
            <a:srgbClr val="5ACBF0"/>
          </p15:clr>
        </p15:guide>
        <p15:guide id="29" pos="1785">
          <p15:clr>
            <a:srgbClr val="5ACBF0"/>
          </p15:clr>
        </p15:guide>
        <p15:guide id="30" pos="16420">
          <p15:clr>
            <a:srgbClr val="5ACBF0"/>
          </p15:clr>
        </p15:guide>
      </p15:sldGuideLst>
    </p:ext>
  </p:extLs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0"/>
            <a:ext cx="3788359"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9"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45" indent="0">
              <a:buNone/>
              <a:tabLst>
                <a:tab pos="344479" algn="l"/>
              </a:tabLst>
              <a:defRPr sz="2400">
                <a:solidFill>
                  <a:schemeClr val="tx1"/>
                </a:solidFill>
                <a:latin typeface="Consolas" panose="020B0609020204030204" pitchFamily="49" charset="0"/>
                <a:cs typeface="Consolas" panose="020B0609020204030204" pitchFamily="49" charset="0"/>
              </a:defRPr>
            </a:lvl2pPr>
            <a:lvl3pPr marL="584592" indent="0">
              <a:buNone/>
              <a:tabLst>
                <a:tab pos="569899" algn="l"/>
              </a:tabLst>
              <a:defRPr sz="2400">
                <a:solidFill>
                  <a:schemeClr val="tx1"/>
                </a:solidFill>
                <a:latin typeface="Consolas" panose="020B0609020204030204" pitchFamily="49" charset="0"/>
                <a:cs typeface="Consolas" panose="020B0609020204030204" pitchFamily="49" charset="0"/>
              </a:defRPr>
            </a:lvl3pPr>
            <a:lvl4pPr marL="814542" indent="0">
              <a:buNone/>
              <a:tabLst>
                <a:tab pos="800080" algn="l"/>
              </a:tabLst>
              <a:defRPr sz="2400">
                <a:solidFill>
                  <a:schemeClr val="tx1"/>
                </a:solidFill>
                <a:latin typeface="Consolas" panose="020B0609020204030204" pitchFamily="49" charset="0"/>
                <a:cs typeface="Consolas" panose="020B0609020204030204" pitchFamily="49" charset="0"/>
              </a:defRPr>
            </a:lvl4pPr>
            <a:lvl5pPr marL="1050971" indent="0">
              <a:buNone/>
              <a:tabLst>
                <a:tab pos="102867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404810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039">
          <p15:clr>
            <a:srgbClr val="5ACBF0"/>
          </p15:clr>
        </p15:guide>
        <p15:guide id="3" orient="horz" pos="683">
          <p15:clr>
            <a:srgbClr val="5ACBF0"/>
          </p15:clr>
        </p15:guide>
      </p15:sldGuideLst>
    </p:ext>
  </p:extLs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1436688"/>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1"/>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45" indent="0">
              <a:buNone/>
              <a:tabLst>
                <a:tab pos="344479" algn="l"/>
              </a:tabLst>
              <a:defRPr sz="2400">
                <a:solidFill>
                  <a:schemeClr val="tx1"/>
                </a:solidFill>
                <a:latin typeface="Consolas" panose="020B0609020204030204" pitchFamily="49" charset="0"/>
                <a:cs typeface="Consolas" panose="020B0609020204030204" pitchFamily="49" charset="0"/>
              </a:defRPr>
            </a:lvl2pPr>
            <a:lvl3pPr marL="584592" indent="0">
              <a:buNone/>
              <a:tabLst>
                <a:tab pos="569899" algn="l"/>
              </a:tabLst>
              <a:defRPr sz="2400">
                <a:solidFill>
                  <a:schemeClr val="tx1"/>
                </a:solidFill>
                <a:latin typeface="Consolas" panose="020B0609020204030204" pitchFamily="49" charset="0"/>
                <a:cs typeface="Consolas" panose="020B0609020204030204" pitchFamily="49" charset="0"/>
              </a:defRPr>
            </a:lvl3pPr>
            <a:lvl4pPr marL="814542" indent="0">
              <a:buNone/>
              <a:tabLst>
                <a:tab pos="800080" algn="l"/>
              </a:tabLst>
              <a:defRPr sz="2400">
                <a:solidFill>
                  <a:schemeClr val="tx1"/>
                </a:solidFill>
                <a:latin typeface="Consolas" panose="020B0609020204030204" pitchFamily="49" charset="0"/>
                <a:cs typeface="Consolas" panose="020B0609020204030204" pitchFamily="49" charset="0"/>
              </a:defRPr>
            </a:lvl4pPr>
            <a:lvl5pPr marL="1050971" indent="0">
              <a:buNone/>
              <a:tabLst>
                <a:tab pos="102867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607381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135">
          <p15:clr>
            <a:srgbClr val="5ACBF0"/>
          </p15:clr>
        </p15:guide>
        <p15:guide id="2" orient="horz" pos="2145">
          <p15:clr>
            <a:srgbClr val="5ACBF0"/>
          </p15:clr>
        </p15:guide>
        <p15:guide id="3" orient="horz" pos="683">
          <p15:clr>
            <a:srgbClr val="5ACBF0"/>
          </p15:clr>
        </p15:guide>
      </p15:sldGuideLst>
    </p:ext>
  </p:extLst>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1" y="1230682"/>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5" indent="0">
              <a:buNone/>
              <a:defRPr sz="240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 y="2827139"/>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892341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4" orient="horz" pos="4209">
          <p15:clr>
            <a:srgbClr val="5ACBF0"/>
          </p15:clr>
        </p15:guide>
        <p15:guide id="5" orient="horz" pos="5207">
          <p15:clr>
            <a:srgbClr val="5ACBF0"/>
          </p15:clr>
        </p15:guide>
        <p15:guide id="6" orient="horz" pos="1833">
          <p15:clr>
            <a:srgbClr val="5ACBF0"/>
          </p15:clr>
        </p15:guide>
      </p15:sldGuideLst>
    </p:ext>
  </p:extLst>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1"/>
            <a:ext cx="12192000" cy="40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1"/>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 y="0"/>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6"/>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5" indent="0">
              <a:buNone/>
              <a:defRPr sz="240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Tree>
    <p:extLst>
      <p:ext uri="{BB962C8B-B14F-4D97-AF65-F5344CB8AC3E}">
        <p14:creationId xmlns:p14="http://schemas.microsoft.com/office/powerpoint/2010/main" val="3371615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4" orient="horz" pos="6308">
          <p15:clr>
            <a:srgbClr val="5ACBF0"/>
          </p15:clr>
        </p15:guide>
        <p15:guide id="5" orient="horz" pos="7460">
          <p15:clr>
            <a:srgbClr val="5ACBF0"/>
          </p15:clr>
        </p15:guide>
        <p15:guide id="6" orient="horz" pos="993">
          <p15:clr>
            <a:srgbClr val="5ACBF0"/>
          </p15:clr>
        </p15:guide>
      </p15:sldGuideLst>
    </p:ext>
  </p:extLst>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435133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2" orient="horz" pos="1055">
          <p15:clr>
            <a:srgbClr val="5ACBF0"/>
          </p15:clr>
        </p15:guide>
        <p15:guide id="4" orient="horz" pos="1999">
          <p15:clr>
            <a:srgbClr val="5ACBF0"/>
          </p15:clr>
        </p15:guide>
        <p15:guide id="7" pos="7781">
          <p15:clr>
            <a:srgbClr val="5ACBF0"/>
          </p15:clr>
        </p15:guide>
        <p15:guide id="8" pos="8661">
          <p15:clr>
            <a:srgbClr val="5ACBF0"/>
          </p15:clr>
        </p15:guide>
        <p15:guide id="9" pos="6912">
          <p15:clr>
            <a:srgbClr val="5ACBF0"/>
          </p15:clr>
        </p15:guide>
      </p15:sldGuideLst>
    </p:ext>
  </p:extLst>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3"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9"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Tree>
    <p:extLst>
      <p:ext uri="{BB962C8B-B14F-4D97-AF65-F5344CB8AC3E}">
        <p14:creationId xmlns:p14="http://schemas.microsoft.com/office/powerpoint/2010/main" val="15833332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683">
          <p15:clr>
            <a:srgbClr val="5ACBF0"/>
          </p15:clr>
        </p15:guide>
        <p15:guide id="2" orient="horz" pos="1033">
          <p15:clr>
            <a:srgbClr val="5ACBF0"/>
          </p15:clr>
        </p15:guide>
        <p15:guide id="4" orient="horz" pos="1989">
          <p15:clr>
            <a:srgbClr val="5ACBF0"/>
          </p15:clr>
        </p15:guide>
        <p15:guide id="6" pos="10433">
          <p15:clr>
            <a:srgbClr val="5ACBF0"/>
          </p15:clr>
        </p15:guide>
        <p15:guide id="7" pos="9563">
          <p15:clr>
            <a:srgbClr val="5ACBF0"/>
          </p15:clr>
        </p15:guide>
        <p15:guide id="8" pos="11312">
          <p15:clr>
            <a:srgbClr val="5ACBF0"/>
          </p15:clr>
        </p15:guide>
      </p15:sldGuideLst>
    </p:ext>
  </p:extLst>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020" t="-7479" r="9459" b="-7479"/>
          <a:stretch/>
        </p:blipFill>
        <p:spPr>
          <a:xfrm>
            <a:off x="5270501" y="2"/>
            <a:ext cx="6921500" cy="6857999"/>
          </a:xfrm>
          <a:prstGeom prst="rect">
            <a:avLst/>
          </a:prstGeom>
          <a:solidFill>
            <a:srgbClr val="0078D4"/>
          </a:solidFill>
        </p:spPr>
      </p:pic>
    </p:spTree>
    <p:extLst>
      <p:ext uri="{BB962C8B-B14F-4D97-AF65-F5344CB8AC3E}">
        <p14:creationId xmlns:p14="http://schemas.microsoft.com/office/powerpoint/2010/main" val="3596869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9CCC7-A76E-4DEF-A3B1-360582C2B5DA}"/>
              </a:ext>
            </a:extLst>
          </p:cNvPr>
          <p:cNvSpPr/>
          <p:nvPr userDrawn="1"/>
        </p:nvSpPr>
        <p:spPr bwMode="auto">
          <a:xfrm>
            <a:off x="5270501" y="0"/>
            <a:ext cx="69215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7C351CC6-EFA5-4815-8FF5-16ED7FE59D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218" t="28169" r="8525" b="29620"/>
          <a:stretch/>
        </p:blipFill>
        <p:spPr>
          <a:xfrm>
            <a:off x="5270501" y="2241551"/>
            <a:ext cx="6921500" cy="2374900"/>
          </a:xfrm>
          <a:prstGeom prst="rect">
            <a:avLst/>
          </a:prstGeom>
        </p:spPr>
      </p:pic>
    </p:spTree>
    <p:extLst>
      <p:ext uri="{BB962C8B-B14F-4D97-AF65-F5344CB8AC3E}">
        <p14:creationId xmlns:p14="http://schemas.microsoft.com/office/powerpoint/2010/main" val="1550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grpSp>
        <p:nvGrpSpPr>
          <p:cNvPr id="5" name="Group 4">
            <a:extLst>
              <a:ext uri="{FF2B5EF4-FFF2-40B4-BE49-F238E27FC236}">
                <a16:creationId xmlns:a16="http://schemas.microsoft.com/office/drawing/2014/main" id="{F7B937E4-A358-4B11-9343-395C11D76927}"/>
              </a:ext>
            </a:extLst>
          </p:cNvPr>
          <p:cNvGrpSpPr/>
          <p:nvPr userDrawn="1"/>
        </p:nvGrpSpPr>
        <p:grpSpPr>
          <a:xfrm>
            <a:off x="5270500" y="0"/>
            <a:ext cx="6921500" cy="6858000"/>
            <a:chOff x="5270500" y="0"/>
            <a:chExt cx="6921500" cy="6858000"/>
          </a:xfrm>
        </p:grpSpPr>
        <p:sp>
          <p:nvSpPr>
            <p:cNvPr id="3" name="Rectangle 2">
              <a:extLst>
                <a:ext uri="{FF2B5EF4-FFF2-40B4-BE49-F238E27FC236}">
                  <a16:creationId xmlns:a16="http://schemas.microsoft.com/office/drawing/2014/main" id="{A17F4E50-58F5-45B4-9A86-E3F871698E67}"/>
                </a:ext>
              </a:extLst>
            </p:cNvPr>
            <p:cNvSpPr/>
            <p:nvPr userDrawn="1"/>
          </p:nvSpPr>
          <p:spPr bwMode="auto">
            <a:xfrm>
              <a:off x="5270500" y="0"/>
              <a:ext cx="69215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F3223FD1-A9C9-46E0-84ED-3608084FA7CE}"/>
                </a:ext>
              </a:extLst>
            </p:cNvPr>
            <p:cNvPicPr>
              <a:picLocks noChangeAspect="1"/>
            </p:cNvPicPr>
            <p:nvPr userDrawn="1"/>
          </p:nvPicPr>
          <p:blipFill rotWithShape="1">
            <a:blip r:embed="rId2"/>
            <a:srcRect l="9710" t="632" r="15754" b="11957"/>
            <a:stretch/>
          </p:blipFill>
          <p:spPr>
            <a:xfrm>
              <a:off x="5270500" y="373743"/>
              <a:ext cx="6921500" cy="5181600"/>
            </a:xfrm>
            <a:prstGeom prst="rect">
              <a:avLst/>
            </a:prstGeom>
          </p:spPr>
        </p:pic>
      </p:grpSp>
    </p:spTree>
    <p:extLst>
      <p:ext uri="{BB962C8B-B14F-4D97-AF65-F5344CB8AC3E}">
        <p14:creationId xmlns:p14="http://schemas.microsoft.com/office/powerpoint/2010/main" val="223787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9" name="Group 8">
            <a:extLst>
              <a:ext uri="{FF2B5EF4-FFF2-40B4-BE49-F238E27FC236}">
                <a16:creationId xmlns:a16="http://schemas.microsoft.com/office/drawing/2014/main" id="{F9F43E7E-094F-41CE-96D2-A42B3A2564EA}"/>
              </a:ext>
            </a:extLst>
          </p:cNvPr>
          <p:cNvGrpSpPr/>
          <p:nvPr userDrawn="1"/>
        </p:nvGrpSpPr>
        <p:grpSpPr>
          <a:xfrm>
            <a:off x="5270501" y="-1"/>
            <a:ext cx="6921500" cy="6858001"/>
            <a:chOff x="5270500" y="-1"/>
            <a:chExt cx="6921500" cy="6858001"/>
          </a:xfrm>
        </p:grpSpPr>
        <p:pic>
          <p:nvPicPr>
            <p:cNvPr id="8" name="Picture 7">
              <a:extLst>
                <a:ext uri="{FF2B5EF4-FFF2-40B4-BE49-F238E27FC236}">
                  <a16:creationId xmlns:a16="http://schemas.microsoft.com/office/drawing/2014/main" id="{4D623B13-D778-48B7-B529-67930B464B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87" t="87160" r="8087" b="738"/>
            <a:stretch/>
          </p:blipFill>
          <p:spPr>
            <a:xfrm>
              <a:off x="5270500" y="5939162"/>
              <a:ext cx="6921500" cy="918838"/>
            </a:xfrm>
            <a:prstGeom prst="rect">
              <a:avLst/>
            </a:prstGeom>
          </p:spPr>
        </p:pic>
        <p:pic>
          <p:nvPicPr>
            <p:cNvPr id="6" name="Picture 5">
              <a:extLst>
                <a:ext uri="{FF2B5EF4-FFF2-40B4-BE49-F238E27FC236}">
                  <a16:creationId xmlns:a16="http://schemas.microsoft.com/office/drawing/2014/main" id="{86ED9C96-2961-412C-ACA1-F889F61399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087" r="8087" b="91591"/>
            <a:stretch/>
          </p:blipFill>
          <p:spPr>
            <a:xfrm>
              <a:off x="5270500" y="-1"/>
              <a:ext cx="6921500" cy="828676"/>
            </a:xfrm>
            <a:prstGeom prst="rect">
              <a:avLst/>
            </a:prstGeom>
          </p:spPr>
        </p:pic>
        <p:pic>
          <p:nvPicPr>
            <p:cNvPr id="5" name="Picture 4">
              <a:extLst>
                <a:ext uri="{FF2B5EF4-FFF2-40B4-BE49-F238E27FC236}">
                  <a16:creationId xmlns:a16="http://schemas.microsoft.com/office/drawing/2014/main" id="{47FAB522-96EC-483D-8F3E-A4F4BE24D35A}"/>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8087" t="738" r="8087" b="2060"/>
            <a:stretch/>
          </p:blipFill>
          <p:spPr>
            <a:xfrm>
              <a:off x="5270500" y="676275"/>
              <a:ext cx="6921500" cy="5431562"/>
            </a:xfrm>
            <a:prstGeom prst="rect">
              <a:avLst/>
            </a:prstGeom>
          </p:spPr>
        </p:pic>
      </p:grpSp>
    </p:spTree>
    <p:extLst>
      <p:ext uri="{BB962C8B-B14F-4D97-AF65-F5344CB8AC3E}">
        <p14:creationId xmlns:p14="http://schemas.microsoft.com/office/powerpoint/2010/main" val="3040883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Picture 6">
            <a:extLst>
              <a:ext uri="{FF2B5EF4-FFF2-40B4-BE49-F238E27FC236}">
                <a16:creationId xmlns:a16="http://schemas.microsoft.com/office/drawing/2014/main" id="{D549E33E-AA02-401D-87F3-3B6BE86F07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072" t="-2958" r="12496" b="-7479"/>
          <a:stretch/>
        </p:blipFill>
        <p:spPr>
          <a:xfrm>
            <a:off x="5270501" y="-1"/>
            <a:ext cx="6921500" cy="6858001"/>
          </a:xfrm>
          <a:prstGeom prst="rect">
            <a:avLst/>
          </a:prstGeom>
          <a:solidFill>
            <a:srgbClr val="FFB900"/>
          </a:solidFill>
        </p:spPr>
      </p:pic>
    </p:spTree>
    <p:extLst>
      <p:ext uri="{BB962C8B-B14F-4D97-AF65-F5344CB8AC3E}">
        <p14:creationId xmlns:p14="http://schemas.microsoft.com/office/powerpoint/2010/main" val="2696475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9"/>
            <a:ext cx="39486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grpSp>
        <p:nvGrpSpPr>
          <p:cNvPr id="5" name="Group 4">
            <a:extLst>
              <a:ext uri="{FF2B5EF4-FFF2-40B4-BE49-F238E27FC236}">
                <a16:creationId xmlns:a16="http://schemas.microsoft.com/office/drawing/2014/main" id="{F7B937E4-A358-4B11-9343-395C11D76927}"/>
              </a:ext>
            </a:extLst>
          </p:cNvPr>
          <p:cNvGrpSpPr/>
          <p:nvPr userDrawn="1"/>
        </p:nvGrpSpPr>
        <p:grpSpPr>
          <a:xfrm>
            <a:off x="5270501" y="0"/>
            <a:ext cx="6921500" cy="6858000"/>
            <a:chOff x="5270500" y="0"/>
            <a:chExt cx="6921500" cy="6858000"/>
          </a:xfrm>
        </p:grpSpPr>
        <p:sp>
          <p:nvSpPr>
            <p:cNvPr id="3" name="Rectangle 2">
              <a:extLst>
                <a:ext uri="{FF2B5EF4-FFF2-40B4-BE49-F238E27FC236}">
                  <a16:creationId xmlns:a16="http://schemas.microsoft.com/office/drawing/2014/main" id="{A17F4E50-58F5-45B4-9A86-E3F871698E67}"/>
                </a:ext>
              </a:extLst>
            </p:cNvPr>
            <p:cNvSpPr/>
            <p:nvPr userDrawn="1"/>
          </p:nvSpPr>
          <p:spPr bwMode="auto">
            <a:xfrm>
              <a:off x="5270500" y="0"/>
              <a:ext cx="69215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Picture 3">
              <a:extLst>
                <a:ext uri="{FF2B5EF4-FFF2-40B4-BE49-F238E27FC236}">
                  <a16:creationId xmlns:a16="http://schemas.microsoft.com/office/drawing/2014/main" id="{F3223FD1-A9C9-46E0-84ED-3608084FA7CE}"/>
                </a:ext>
              </a:extLst>
            </p:cNvPr>
            <p:cNvPicPr>
              <a:picLocks noChangeAspect="1"/>
            </p:cNvPicPr>
            <p:nvPr userDrawn="1"/>
          </p:nvPicPr>
          <p:blipFill rotWithShape="1">
            <a:blip r:embed="rId2"/>
            <a:srcRect l="9710" t="632" r="15754" b="11957"/>
            <a:stretch/>
          </p:blipFill>
          <p:spPr>
            <a:xfrm>
              <a:off x="5270500" y="373743"/>
              <a:ext cx="6921500" cy="5181600"/>
            </a:xfrm>
            <a:prstGeom prst="rect">
              <a:avLst/>
            </a:prstGeom>
          </p:spPr>
        </p:pic>
      </p:grpSp>
    </p:spTree>
    <p:extLst>
      <p:ext uri="{BB962C8B-B14F-4D97-AF65-F5344CB8AC3E}">
        <p14:creationId xmlns:p14="http://schemas.microsoft.com/office/powerpoint/2010/main" val="2234922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43">
          <p15:clr>
            <a:srgbClr val="5ACBF0"/>
          </p15:clr>
        </p15:guide>
        <p15:guide id="3" orient="horz" pos="4528">
          <p15:clr>
            <a:srgbClr val="5ACBF0"/>
          </p15:clr>
        </p15:guide>
      </p15:sldGuideLst>
    </p:ext>
  </p:extLst>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03451"/>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93">
          <p15:clr>
            <a:srgbClr val="A4A3A4"/>
          </p15:clr>
        </p15:guide>
        <p15:guide id="15" pos="7936">
          <p15:clr>
            <a:srgbClr val="A4A3A4"/>
          </p15:clr>
        </p15:guide>
        <p15:guide id="16" pos="8897">
          <p15:clr>
            <a:srgbClr val="A4A3A4"/>
          </p15:clr>
        </p15:guide>
        <p15:guide id="17" pos="9317">
          <p15:clr>
            <a:srgbClr val="A4A3A4"/>
          </p15:clr>
        </p15:guide>
        <p15:guide id="18" pos="10292">
          <p15:clr>
            <a:srgbClr val="A4A3A4"/>
          </p15:clr>
        </p15:guide>
        <p15:guide id="19" pos="10740">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652215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23">
          <p15:clr>
            <a:srgbClr val="5ACBF0"/>
          </p15:clr>
        </p15:guide>
        <p15:guide id="3" orient="horz" pos="4529">
          <p15:clr>
            <a:srgbClr val="5ACBF0"/>
          </p15:clr>
        </p15:guide>
      </p15:sldGuideLst>
    </p:ext>
  </p:extLst>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3948683"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63690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120">
          <p15:clr>
            <a:srgbClr val="FBAE40"/>
          </p15:clr>
        </p15:guide>
        <p15:guide id="2" pos="14523">
          <p15:clr>
            <a:srgbClr val="5ACBF0"/>
          </p15:clr>
        </p15:guide>
        <p15:guide id="3" orient="horz" pos="4529">
          <p15:clr>
            <a:srgbClr val="5ACBF0"/>
          </p15:clr>
        </p15:guide>
      </p15:sldGuideLst>
    </p:ext>
  </p:extLst>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67"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2044" y="585789"/>
            <a:ext cx="2308795" cy="294139"/>
          </a:xfrm>
          <a:prstGeom prst="rect">
            <a:avLst/>
          </a:prstGeom>
        </p:spPr>
      </p:pic>
    </p:spTree>
    <p:extLst>
      <p:ext uri="{BB962C8B-B14F-4D97-AF65-F5344CB8AC3E}">
        <p14:creationId xmlns:p14="http://schemas.microsoft.com/office/powerpoint/2010/main" val="4024985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_Blank 2">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0755CEB-62C9-1139-6C03-5DED11ED1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E48867-A179-E615-5589-28BCF1E0406F}"/>
              </a:ext>
            </a:extLst>
          </p:cNvPr>
          <p:cNvSpPr>
            <a:spLocks noGrp="1"/>
          </p:cNvSpPr>
          <p:nvPr>
            <p:ph type="title" hasCustomPrompt="1"/>
          </p:nvPr>
        </p:nvSpPr>
        <p:spPr>
          <a:xfrm>
            <a:off x="582043" y="2425542"/>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a:extLst>
              <a:ext uri="{FF2B5EF4-FFF2-40B4-BE49-F238E27FC236}">
                <a16:creationId xmlns:a16="http://schemas.microsoft.com/office/drawing/2014/main" id="{59B03D9F-191A-8C14-7D79-0C3BCA34FB5B}"/>
              </a:ext>
            </a:extLst>
          </p:cNvPr>
          <p:cNvSpPr>
            <a:spLocks noGrp="1"/>
          </p:cNvSpPr>
          <p:nvPr>
            <p:ph type="body" sz="quarter" idx="12" hasCustomPrompt="1"/>
          </p:nvPr>
        </p:nvSpPr>
        <p:spPr>
          <a:xfrm>
            <a:off x="582043" y="3962400"/>
            <a:ext cx="4164583"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6" name="Group 5">
            <a:extLst>
              <a:ext uri="{FF2B5EF4-FFF2-40B4-BE49-F238E27FC236}">
                <a16:creationId xmlns:a16="http://schemas.microsoft.com/office/drawing/2014/main" id="{65D68517-1354-84E4-ADA5-1D31A65263C2}"/>
              </a:ext>
            </a:extLst>
          </p:cNvPr>
          <p:cNvGrpSpPr/>
          <p:nvPr userDrawn="1"/>
        </p:nvGrpSpPr>
        <p:grpSpPr bwMode="black">
          <a:xfrm>
            <a:off x="582044" y="585789"/>
            <a:ext cx="2308795" cy="294139"/>
            <a:chOff x="582043" y="585788"/>
            <a:chExt cx="2308795" cy="294139"/>
          </a:xfrm>
        </p:grpSpPr>
        <p:pic>
          <p:nvPicPr>
            <p:cNvPr id="7" name="Picture 6">
              <a:extLst>
                <a:ext uri="{FF2B5EF4-FFF2-40B4-BE49-F238E27FC236}">
                  <a16:creationId xmlns:a16="http://schemas.microsoft.com/office/drawing/2014/main" id="{F4A7A7FA-49AF-7D56-7023-8A7CF7154AF9}"/>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a:ext>
              </a:extLst>
            </a:blip>
            <a:srcRect r="85089"/>
            <a:stretch/>
          </p:blipFill>
          <p:spPr bwMode="black">
            <a:xfrm>
              <a:off x="582043" y="585788"/>
              <a:ext cx="344263" cy="294139"/>
            </a:xfrm>
            <a:prstGeom prst="rect">
              <a:avLst/>
            </a:prstGeom>
          </p:spPr>
        </p:pic>
        <p:pic>
          <p:nvPicPr>
            <p:cNvPr id="8" name="Picture 7">
              <a:extLst>
                <a:ext uri="{FF2B5EF4-FFF2-40B4-BE49-F238E27FC236}">
                  <a16:creationId xmlns:a16="http://schemas.microsoft.com/office/drawing/2014/main" id="{83D695BB-5F1A-69B8-2105-04BEC8C60B51}"/>
                </a:ext>
              </a:extLst>
            </p:cNvPr>
            <p:cNvPicPr>
              <a:picLocks noChangeAspect="1"/>
            </p:cNvPicPr>
            <p:nvPr userDrawn="1"/>
          </p:nvPicPr>
          <p:blipFill rotWithShape="1">
            <a:blip r:embed="rId3" cstate="print">
              <a:lum bright="100000"/>
              <a:extLst>
                <a:ext uri="{28A0092B-C50C-407E-A947-70E740481C1C}">
                  <a14:useLocalDpi xmlns:a14="http://schemas.microsoft.com/office/drawing/2010/main"/>
                </a:ext>
              </a:extLst>
            </a:blip>
            <a:srcRect l="14911"/>
            <a:stretch/>
          </p:blipFill>
          <p:spPr bwMode="black">
            <a:xfrm>
              <a:off x="926306" y="585788"/>
              <a:ext cx="1964532" cy="294139"/>
            </a:xfrm>
            <a:prstGeom prst="rect">
              <a:avLst/>
            </a:prstGeom>
          </p:spPr>
        </p:pic>
      </p:grpSp>
    </p:spTree>
    <p:extLst>
      <p:ext uri="{BB962C8B-B14F-4D97-AF65-F5344CB8AC3E}">
        <p14:creationId xmlns:p14="http://schemas.microsoft.com/office/powerpoint/2010/main" val="35324827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3600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52886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3600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1160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0190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Thank you</a:t>
            </a:r>
          </a:p>
        </p:txBody>
      </p:sp>
    </p:spTree>
    <p:extLst>
      <p:ext uri="{BB962C8B-B14F-4D97-AF65-F5344CB8AC3E}">
        <p14:creationId xmlns:p14="http://schemas.microsoft.com/office/powerpoint/2010/main" val="2382814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phot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035808"/>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174014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4212133-757C-4FC0-A002-589C5CF24A8E}"/>
              </a:ext>
            </a:extLst>
          </p:cNvPr>
          <p:cNvSpPr>
            <a:spLocks noGrp="1"/>
          </p:cNvSpPr>
          <p:nvPr>
            <p:ph type="body" sz="quarter" idx="10"/>
          </p:nvPr>
        </p:nvSpPr>
        <p:spPr>
          <a:xfrm>
            <a:off x="585787" y="1065828"/>
            <a:ext cx="11020426" cy="307777"/>
          </a:xfrm>
        </p:spPr>
        <p:txBody>
          <a:bodyPr/>
          <a:lstStyle>
            <a:lvl1pPr marL="0" indent="0">
              <a:buNone/>
              <a:defRPr sz="2000">
                <a:gradFill>
                  <a:gsLst>
                    <a:gs pos="0">
                      <a:schemeClr val="accent1"/>
                    </a:gs>
                    <a:gs pos="100000">
                      <a:schemeClr val="accent1"/>
                    </a:gs>
                  </a:gsLst>
                  <a:lin ang="5400000" scaled="1"/>
                </a:gradFill>
                <a:latin typeface="+mj-lt"/>
              </a:defRPr>
            </a:lvl1pPr>
          </a:lstStyle>
          <a:p>
            <a:pPr lvl="0"/>
            <a:r>
              <a:rPr lang="en-US"/>
              <a:t>Click to edit Master text styles</a:t>
            </a:r>
          </a:p>
        </p:txBody>
      </p:sp>
    </p:spTree>
    <p:extLst>
      <p:ext uri="{BB962C8B-B14F-4D97-AF65-F5344CB8AC3E}">
        <p14:creationId xmlns:p14="http://schemas.microsoft.com/office/powerpoint/2010/main" val="1335874526"/>
      </p:ext>
    </p:extLst>
  </p:cSld>
  <p:clrMapOvr>
    <a:masterClrMapping/>
  </p:clrMapOvr>
  <p:transition>
    <p:fade/>
  </p:transition>
  <p:extLst>
    <p:ext uri="{DCECCB84-F9BA-43D5-87BE-67443E8EF086}">
      <p15:sldGuideLst xmlns:p15="http://schemas.microsoft.com/office/powerpoint/2012/main">
        <p15:guide id="6" pos="1847">
          <p15:clr>
            <a:srgbClr val="A4A3A4"/>
          </p15:clr>
        </p15:guide>
        <p15:guide id="7" pos="2281">
          <p15:clr>
            <a:srgbClr val="A4A3A4"/>
          </p15:clr>
        </p15:guide>
        <p15:guide id="8" pos="3255">
          <p15:clr>
            <a:srgbClr val="A4A3A4"/>
          </p15:clr>
        </p15:guide>
        <p15:guide id="9" pos="3689">
          <p15:clr>
            <a:srgbClr val="A4A3A4"/>
          </p15:clr>
        </p15:guide>
        <p15:guide id="10" pos="4663">
          <p15:clr>
            <a:srgbClr val="A4A3A4"/>
          </p15:clr>
        </p15:guide>
        <p15:guide id="11" pos="5097">
          <p15:clr>
            <a:srgbClr val="A4A3A4"/>
          </p15:clr>
        </p15:guide>
        <p15:guide id="12" pos="6071">
          <p15:clr>
            <a:srgbClr val="A4A3A4"/>
          </p15:clr>
        </p15:guide>
        <p15:guide id="13" pos="6505">
          <p15:clr>
            <a:srgbClr val="A4A3A4"/>
          </p15:clr>
        </p15:guide>
        <p15:guide id="14" pos="7479">
          <p15:clr>
            <a:srgbClr val="A4A3A4"/>
          </p15:clr>
        </p15:guide>
        <p15:guide id="15" pos="7913">
          <p15:clr>
            <a:srgbClr val="A4A3A4"/>
          </p15:clr>
        </p15:guide>
        <p15:guide id="16" pos="8887">
          <p15:clr>
            <a:srgbClr val="A4A3A4"/>
          </p15:clr>
        </p15:guide>
        <p15:guide id="17" pos="9321">
          <p15:clr>
            <a:srgbClr val="A4A3A4"/>
          </p15:clr>
        </p15:guide>
        <p15:guide id="18" pos="10295">
          <p15:clr>
            <a:srgbClr val="A4A3A4"/>
          </p15:clr>
        </p15:guide>
        <p15:guide id="19" pos="10729">
          <p15:clr>
            <a:srgbClr val="A4A3A4"/>
          </p15:clr>
        </p15:guide>
        <p15:guide id="20" pos="11703">
          <p15:clr>
            <a:srgbClr val="A4A3A4"/>
          </p15:clr>
        </p15:guide>
        <p15:guide id="21" pos="12137">
          <p15:clr>
            <a:srgbClr val="A4A3A4"/>
          </p15:clr>
        </p15:guide>
        <p15:guide id="22" pos="13105">
          <p15:clr>
            <a:srgbClr val="A4A3A4"/>
          </p15:clr>
        </p15:guide>
        <p15:guide id="23" pos="13545">
          <p15:clr>
            <a:srgbClr val="A4A3A4"/>
          </p15:clr>
        </p15:guide>
        <p15:guide id="24" pos="14513">
          <p15:clr>
            <a:srgbClr val="A4A3A4"/>
          </p15:clr>
        </p15:guide>
        <p15:guide id="25" pos="14953">
          <p15:clr>
            <a:srgbClr val="A4A3A4"/>
          </p15:clr>
        </p15:guide>
        <p15:guide id="26" pos="15921">
          <p15:clr>
            <a:srgbClr val="A4A3A4"/>
          </p15:clr>
        </p15:guide>
        <p15:guide id="27" pos="16356">
          <p15:clr>
            <a:srgbClr val="A4A3A4"/>
          </p15:clr>
        </p15:guide>
        <p15:guide id="28" orient="horz" pos="2145">
          <p15:clr>
            <a:srgbClr val="5ACBF0"/>
          </p15:clr>
        </p15:guide>
        <p15:guide id="29" orient="horz" pos="3013">
          <p15:clr>
            <a:srgbClr val="5ACBF0"/>
          </p15:clr>
        </p15:guide>
        <p15:guide id="30" orient="horz" pos="68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72591815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81294087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2088367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7063" y="289513"/>
            <a:ext cx="11655840" cy="899665"/>
          </a:xfrm>
        </p:spPr>
        <p:txBody>
          <a:bodyPr tIns="45720" bIns="45720"/>
          <a:lstStyle>
            <a:lvl1pPr>
              <a:defRPr lang="en-US" sz="3600" b="0" kern="1200" cap="none" spc="0" baseline="0" dirty="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a:t>Title Text Style</a:t>
            </a:r>
          </a:p>
        </p:txBody>
      </p:sp>
      <p:sp>
        <p:nvSpPr>
          <p:cNvPr id="4" name="Content Placeholder 3"/>
          <p:cNvSpPr>
            <a:spLocks noGrp="1"/>
          </p:cNvSpPr>
          <p:nvPr>
            <p:ph sz="quarter" idx="10" hasCustomPrompt="1"/>
          </p:nvPr>
        </p:nvSpPr>
        <p:spPr>
          <a:xfrm>
            <a:off x="337063" y="1189178"/>
            <a:ext cx="11655078" cy="851323"/>
          </a:xfrm>
        </p:spPr>
        <p:txBody>
          <a:bodyPr/>
          <a:lstStyle>
            <a:lvl1pPr>
              <a:defRPr/>
            </a:lvl1pPr>
            <a:lvl2pPr>
              <a:defRPr/>
            </a:lvl2pPr>
            <a:lvl3pPr>
              <a:defRPr/>
            </a:lvl3pPr>
            <a:lvl4pPr>
              <a:defRPr sz="980" b="0"/>
            </a:lvl4pPr>
            <a:lvl5pPr>
              <a:defRPr sz="980" b="0"/>
            </a:lvl5pPr>
          </a:lstStyle>
          <a:p>
            <a:pPr lvl="0"/>
            <a:r>
              <a:rPr lang="en-US"/>
              <a:t>Subheading text style</a:t>
            </a:r>
          </a:p>
          <a:p>
            <a:pPr lvl="1"/>
            <a:r>
              <a:rPr lang="en-US"/>
              <a:t>Paragraph title text style</a:t>
            </a:r>
          </a:p>
          <a:p>
            <a:pPr lvl="2"/>
            <a:r>
              <a:rPr lang="en-US"/>
              <a:t>Body text style</a:t>
            </a:r>
          </a:p>
        </p:txBody>
      </p:sp>
    </p:spTree>
    <p:extLst>
      <p:ext uri="{BB962C8B-B14F-4D97-AF65-F5344CB8AC3E}">
        <p14:creationId xmlns:p14="http://schemas.microsoft.com/office/powerpoint/2010/main" val="427151704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AEBA-B067-4BF5-BCF0-9FA2C0DDC12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028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566308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301895"/>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530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ection title - Comprehensive secur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5" name="Picture 4">
            <a:extLst>
              <a:ext uri="{FF2B5EF4-FFF2-40B4-BE49-F238E27FC236}">
                <a16:creationId xmlns:a16="http://schemas.microsoft.com/office/drawing/2014/main" id="{16BC4C20-DFD2-48A2-B2AC-880C9F9B88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79" b="-7479"/>
          <a:stretch/>
        </p:blipFill>
        <p:spPr>
          <a:xfrm>
            <a:off x="5270500" y="0"/>
            <a:ext cx="6921500" cy="6857999"/>
          </a:xfrm>
          <a:prstGeom prst="rect">
            <a:avLst/>
          </a:prstGeom>
          <a:solidFill>
            <a:srgbClr val="0078D4"/>
          </a:solidFill>
        </p:spPr>
      </p:pic>
    </p:spTree>
    <p:extLst>
      <p:ext uri="{BB962C8B-B14F-4D97-AF65-F5344CB8AC3E}">
        <p14:creationId xmlns:p14="http://schemas.microsoft.com/office/powerpoint/2010/main" val="543031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7214D-AD01-4F80-9345-1C6417295B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CFD6B5-E145-415D-BA45-998A257D6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669327-696B-49B5-959E-94C3282E2B8D}"/>
              </a:ext>
            </a:extLst>
          </p:cNvPr>
          <p:cNvSpPr>
            <a:spLocks noGrp="1"/>
          </p:cNvSpPr>
          <p:nvPr>
            <p:ph type="dt" sz="half" idx="10"/>
          </p:nvPr>
        </p:nvSpPr>
        <p:spPr/>
        <p:txBody>
          <a:bodyPr/>
          <a:lstStyle/>
          <a:p>
            <a:fld id="{855FF206-0112-4FF9-8A4C-FDC4E339FC03}" type="datetimeFigureOut">
              <a:rPr lang="en-US" smtClean="0"/>
              <a:t>3/27/2023</a:t>
            </a:fld>
            <a:endParaRPr lang="en-US"/>
          </a:p>
        </p:txBody>
      </p:sp>
      <p:sp>
        <p:nvSpPr>
          <p:cNvPr id="5" name="Footer Placeholder 4">
            <a:extLst>
              <a:ext uri="{FF2B5EF4-FFF2-40B4-BE49-F238E27FC236}">
                <a16:creationId xmlns:a16="http://schemas.microsoft.com/office/drawing/2014/main" id="{6A67A745-A1D7-4F8D-A585-0649E0F2F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17980-7001-43F4-A4B1-1945A17D9C49}"/>
              </a:ext>
            </a:extLst>
          </p:cNvPr>
          <p:cNvSpPr>
            <a:spLocks noGrp="1"/>
          </p:cNvSpPr>
          <p:nvPr>
            <p:ph type="sldNum" sz="quarter" idx="12"/>
          </p:nvPr>
        </p:nvSpPr>
        <p:spPr/>
        <p:txBody>
          <a:bodyPr/>
          <a:lstStyle/>
          <a:p>
            <a:fld id="{B2127F53-9772-4679-8903-DF9ECD9F22F6}" type="slidenum">
              <a:rPr lang="en-US" smtClean="0"/>
              <a:t>‹#›</a:t>
            </a:fld>
            <a:endParaRPr lang="en-US"/>
          </a:p>
        </p:txBody>
      </p:sp>
    </p:spTree>
    <p:extLst>
      <p:ext uri="{BB962C8B-B14F-4D97-AF65-F5344CB8AC3E}">
        <p14:creationId xmlns:p14="http://schemas.microsoft.com/office/powerpoint/2010/main" val="471983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Thank you</a:t>
            </a:r>
          </a:p>
        </p:txBody>
      </p:sp>
    </p:spTree>
    <p:extLst>
      <p:ext uri="{BB962C8B-B14F-4D97-AF65-F5344CB8AC3E}">
        <p14:creationId xmlns:p14="http://schemas.microsoft.com/office/powerpoint/2010/main" val="3614902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dirty="0"/>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085263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2348606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5343525" y="-32320"/>
            <a:ext cx="6848476" cy="6890320"/>
          </a:xfrm>
          <a:prstGeom prst="rect">
            <a:avLst/>
          </a:prstGeom>
        </p:spPr>
      </p:pic>
    </p:spTree>
    <p:extLst>
      <p:ext uri="{BB962C8B-B14F-4D97-AF65-F5344CB8AC3E}">
        <p14:creationId xmlns:p14="http://schemas.microsoft.com/office/powerpoint/2010/main" val="68683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334534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16037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1784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091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161610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23660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860458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939913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dirty="0"/>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921632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7208663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7881644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487988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849919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378622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234534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0048870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5281347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86787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298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10.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45.xml"/><Relationship Id="rId13" Type="http://schemas.openxmlformats.org/officeDocument/2006/relationships/slideLayout" Target="../slideLayouts/slideLayout450.xml"/><Relationship Id="rId18" Type="http://schemas.openxmlformats.org/officeDocument/2006/relationships/theme" Target="../theme/theme11.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slideLayout" Target="../slideLayouts/slideLayout449.xml"/><Relationship Id="rId17" Type="http://schemas.openxmlformats.org/officeDocument/2006/relationships/slideLayout" Target="../slideLayouts/slideLayout454.xml"/><Relationship Id="rId2" Type="http://schemas.openxmlformats.org/officeDocument/2006/relationships/slideLayout" Target="../slideLayouts/slideLayout439.xml"/><Relationship Id="rId16" Type="http://schemas.openxmlformats.org/officeDocument/2006/relationships/slideLayout" Target="../slideLayouts/slideLayout453.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5" Type="http://schemas.openxmlformats.org/officeDocument/2006/relationships/slideLayout" Target="../slideLayouts/slideLayout452.xml"/><Relationship Id="rId10" Type="http://schemas.openxmlformats.org/officeDocument/2006/relationships/slideLayout" Target="../slideLayouts/slideLayout447.xml"/><Relationship Id="rId19" Type="http://schemas.openxmlformats.org/officeDocument/2006/relationships/image" Target="../media/image35.emf"/><Relationship Id="rId4" Type="http://schemas.openxmlformats.org/officeDocument/2006/relationships/slideLayout" Target="../slideLayouts/slideLayout441.xml"/><Relationship Id="rId9" Type="http://schemas.openxmlformats.org/officeDocument/2006/relationships/slideLayout" Target="../slideLayouts/slideLayout446.xml"/><Relationship Id="rId14" Type="http://schemas.openxmlformats.org/officeDocument/2006/relationships/slideLayout" Target="../slideLayouts/slideLayout4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18" Type="http://schemas.openxmlformats.org/officeDocument/2006/relationships/slideLayout" Target="../slideLayouts/slideLayout472.xml"/><Relationship Id="rId3" Type="http://schemas.openxmlformats.org/officeDocument/2006/relationships/slideLayout" Target="../slideLayouts/slideLayout457.xml"/><Relationship Id="rId21" Type="http://schemas.openxmlformats.org/officeDocument/2006/relationships/theme" Target="../theme/theme12.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17" Type="http://schemas.openxmlformats.org/officeDocument/2006/relationships/slideLayout" Target="../slideLayouts/slideLayout471.xml"/><Relationship Id="rId2" Type="http://schemas.openxmlformats.org/officeDocument/2006/relationships/slideLayout" Target="../slideLayouts/slideLayout456.xml"/><Relationship Id="rId16" Type="http://schemas.openxmlformats.org/officeDocument/2006/relationships/slideLayout" Target="../slideLayouts/slideLayout470.xml"/><Relationship Id="rId20" Type="http://schemas.openxmlformats.org/officeDocument/2006/relationships/slideLayout" Target="../slideLayouts/slideLayout474.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slideLayout" Target="../slideLayouts/slideLayout469.xml"/><Relationship Id="rId10" Type="http://schemas.openxmlformats.org/officeDocument/2006/relationships/slideLayout" Target="../slideLayouts/slideLayout464.xml"/><Relationship Id="rId19" Type="http://schemas.openxmlformats.org/officeDocument/2006/relationships/slideLayout" Target="../slideLayouts/slideLayout473.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 Id="rId22" Type="http://schemas.openxmlformats.org/officeDocument/2006/relationships/image" Target="../media/image37.emf"/></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87.xml"/><Relationship Id="rId18" Type="http://schemas.openxmlformats.org/officeDocument/2006/relationships/slideLayout" Target="../slideLayouts/slideLayout492.xml"/><Relationship Id="rId26" Type="http://schemas.openxmlformats.org/officeDocument/2006/relationships/slideLayout" Target="../slideLayouts/slideLayout500.xml"/><Relationship Id="rId39" Type="http://schemas.openxmlformats.org/officeDocument/2006/relationships/image" Target="../media/image1.emf"/><Relationship Id="rId21" Type="http://schemas.openxmlformats.org/officeDocument/2006/relationships/slideLayout" Target="../slideLayouts/slideLayout495.xml"/><Relationship Id="rId34" Type="http://schemas.openxmlformats.org/officeDocument/2006/relationships/slideLayout" Target="../slideLayouts/slideLayout508.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slideLayout" Target="../slideLayouts/slideLayout491.xml"/><Relationship Id="rId25" Type="http://schemas.openxmlformats.org/officeDocument/2006/relationships/slideLayout" Target="../slideLayouts/slideLayout499.xml"/><Relationship Id="rId33" Type="http://schemas.openxmlformats.org/officeDocument/2006/relationships/slideLayout" Target="../slideLayouts/slideLayout507.xml"/><Relationship Id="rId38" Type="http://schemas.openxmlformats.org/officeDocument/2006/relationships/theme" Target="../theme/theme13.xml"/><Relationship Id="rId2" Type="http://schemas.openxmlformats.org/officeDocument/2006/relationships/slideLayout" Target="../slideLayouts/slideLayout476.xml"/><Relationship Id="rId16" Type="http://schemas.openxmlformats.org/officeDocument/2006/relationships/slideLayout" Target="../slideLayouts/slideLayout490.xml"/><Relationship Id="rId20" Type="http://schemas.openxmlformats.org/officeDocument/2006/relationships/slideLayout" Target="../slideLayouts/slideLayout494.xml"/><Relationship Id="rId29" Type="http://schemas.openxmlformats.org/officeDocument/2006/relationships/slideLayout" Target="../slideLayouts/slideLayout503.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24" Type="http://schemas.openxmlformats.org/officeDocument/2006/relationships/slideLayout" Target="../slideLayouts/slideLayout498.xml"/><Relationship Id="rId32" Type="http://schemas.openxmlformats.org/officeDocument/2006/relationships/slideLayout" Target="../slideLayouts/slideLayout506.xml"/><Relationship Id="rId37" Type="http://schemas.openxmlformats.org/officeDocument/2006/relationships/slideLayout" Target="../slideLayouts/slideLayout511.xml"/><Relationship Id="rId5" Type="http://schemas.openxmlformats.org/officeDocument/2006/relationships/slideLayout" Target="../slideLayouts/slideLayout479.xml"/><Relationship Id="rId15" Type="http://schemas.openxmlformats.org/officeDocument/2006/relationships/slideLayout" Target="../slideLayouts/slideLayout489.xml"/><Relationship Id="rId23" Type="http://schemas.openxmlformats.org/officeDocument/2006/relationships/slideLayout" Target="../slideLayouts/slideLayout497.xml"/><Relationship Id="rId28" Type="http://schemas.openxmlformats.org/officeDocument/2006/relationships/slideLayout" Target="../slideLayouts/slideLayout502.xml"/><Relationship Id="rId36" Type="http://schemas.openxmlformats.org/officeDocument/2006/relationships/slideLayout" Target="../slideLayouts/slideLayout510.xml"/><Relationship Id="rId10" Type="http://schemas.openxmlformats.org/officeDocument/2006/relationships/slideLayout" Target="../slideLayouts/slideLayout484.xml"/><Relationship Id="rId19" Type="http://schemas.openxmlformats.org/officeDocument/2006/relationships/slideLayout" Target="../slideLayouts/slideLayout493.xml"/><Relationship Id="rId31" Type="http://schemas.openxmlformats.org/officeDocument/2006/relationships/slideLayout" Target="../slideLayouts/slideLayout505.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slideLayout" Target="../slideLayouts/slideLayout488.xml"/><Relationship Id="rId22" Type="http://schemas.openxmlformats.org/officeDocument/2006/relationships/slideLayout" Target="../slideLayouts/slideLayout496.xml"/><Relationship Id="rId27" Type="http://schemas.openxmlformats.org/officeDocument/2006/relationships/slideLayout" Target="../slideLayouts/slideLayout501.xml"/><Relationship Id="rId30" Type="http://schemas.openxmlformats.org/officeDocument/2006/relationships/slideLayout" Target="../slideLayouts/slideLayout504.xml"/><Relationship Id="rId35" Type="http://schemas.openxmlformats.org/officeDocument/2006/relationships/slideLayout" Target="../slideLayouts/slideLayout509.xml"/><Relationship Id="rId8" Type="http://schemas.openxmlformats.org/officeDocument/2006/relationships/slideLayout" Target="../slideLayouts/slideLayout482.xml"/><Relationship Id="rId3" Type="http://schemas.openxmlformats.org/officeDocument/2006/relationships/slideLayout" Target="../slideLayouts/slideLayout477.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524.xml"/><Relationship Id="rId18" Type="http://schemas.openxmlformats.org/officeDocument/2006/relationships/slideLayout" Target="../slideLayouts/slideLayout529.xml"/><Relationship Id="rId26" Type="http://schemas.openxmlformats.org/officeDocument/2006/relationships/slideLayout" Target="../slideLayouts/slideLayout537.xml"/><Relationship Id="rId39" Type="http://schemas.openxmlformats.org/officeDocument/2006/relationships/slideLayout" Target="../slideLayouts/slideLayout550.xml"/><Relationship Id="rId21" Type="http://schemas.openxmlformats.org/officeDocument/2006/relationships/slideLayout" Target="../slideLayouts/slideLayout532.xml"/><Relationship Id="rId34" Type="http://schemas.openxmlformats.org/officeDocument/2006/relationships/slideLayout" Target="../slideLayouts/slideLayout545.xml"/><Relationship Id="rId7" Type="http://schemas.openxmlformats.org/officeDocument/2006/relationships/slideLayout" Target="../slideLayouts/slideLayout518.xml"/><Relationship Id="rId2" Type="http://schemas.openxmlformats.org/officeDocument/2006/relationships/slideLayout" Target="../slideLayouts/slideLayout513.xml"/><Relationship Id="rId16" Type="http://schemas.openxmlformats.org/officeDocument/2006/relationships/slideLayout" Target="../slideLayouts/slideLayout527.xml"/><Relationship Id="rId20" Type="http://schemas.openxmlformats.org/officeDocument/2006/relationships/slideLayout" Target="../slideLayouts/slideLayout531.xml"/><Relationship Id="rId29" Type="http://schemas.openxmlformats.org/officeDocument/2006/relationships/slideLayout" Target="../slideLayouts/slideLayout540.xml"/><Relationship Id="rId41" Type="http://schemas.openxmlformats.org/officeDocument/2006/relationships/image" Target="../media/image37.emf"/><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24" Type="http://schemas.openxmlformats.org/officeDocument/2006/relationships/slideLayout" Target="../slideLayouts/slideLayout535.xml"/><Relationship Id="rId32" Type="http://schemas.openxmlformats.org/officeDocument/2006/relationships/slideLayout" Target="../slideLayouts/slideLayout543.xml"/><Relationship Id="rId37" Type="http://schemas.openxmlformats.org/officeDocument/2006/relationships/slideLayout" Target="../slideLayouts/slideLayout548.xml"/><Relationship Id="rId40" Type="http://schemas.openxmlformats.org/officeDocument/2006/relationships/theme" Target="../theme/theme14.xml"/><Relationship Id="rId5" Type="http://schemas.openxmlformats.org/officeDocument/2006/relationships/slideLayout" Target="../slideLayouts/slideLayout516.xml"/><Relationship Id="rId15" Type="http://schemas.openxmlformats.org/officeDocument/2006/relationships/slideLayout" Target="../slideLayouts/slideLayout526.xml"/><Relationship Id="rId23" Type="http://schemas.openxmlformats.org/officeDocument/2006/relationships/slideLayout" Target="../slideLayouts/slideLayout534.xml"/><Relationship Id="rId28" Type="http://schemas.openxmlformats.org/officeDocument/2006/relationships/slideLayout" Target="../slideLayouts/slideLayout539.xml"/><Relationship Id="rId36" Type="http://schemas.openxmlformats.org/officeDocument/2006/relationships/slideLayout" Target="../slideLayouts/slideLayout547.xml"/><Relationship Id="rId10" Type="http://schemas.openxmlformats.org/officeDocument/2006/relationships/slideLayout" Target="../slideLayouts/slideLayout521.xml"/><Relationship Id="rId19" Type="http://schemas.openxmlformats.org/officeDocument/2006/relationships/slideLayout" Target="../slideLayouts/slideLayout530.xml"/><Relationship Id="rId31" Type="http://schemas.openxmlformats.org/officeDocument/2006/relationships/slideLayout" Target="../slideLayouts/slideLayout542.xml"/><Relationship Id="rId4" Type="http://schemas.openxmlformats.org/officeDocument/2006/relationships/slideLayout" Target="../slideLayouts/slideLayout515.xml"/><Relationship Id="rId9" Type="http://schemas.openxmlformats.org/officeDocument/2006/relationships/slideLayout" Target="../slideLayouts/slideLayout520.xml"/><Relationship Id="rId14" Type="http://schemas.openxmlformats.org/officeDocument/2006/relationships/slideLayout" Target="../slideLayouts/slideLayout525.xml"/><Relationship Id="rId22" Type="http://schemas.openxmlformats.org/officeDocument/2006/relationships/slideLayout" Target="../slideLayouts/slideLayout533.xml"/><Relationship Id="rId27" Type="http://schemas.openxmlformats.org/officeDocument/2006/relationships/slideLayout" Target="../slideLayouts/slideLayout538.xml"/><Relationship Id="rId30" Type="http://schemas.openxmlformats.org/officeDocument/2006/relationships/slideLayout" Target="../slideLayouts/slideLayout541.xml"/><Relationship Id="rId35" Type="http://schemas.openxmlformats.org/officeDocument/2006/relationships/slideLayout" Target="../slideLayouts/slideLayout546.xml"/><Relationship Id="rId8" Type="http://schemas.openxmlformats.org/officeDocument/2006/relationships/slideLayout" Target="../slideLayouts/slideLayout519.xml"/><Relationship Id="rId3" Type="http://schemas.openxmlformats.org/officeDocument/2006/relationships/slideLayout" Target="../slideLayouts/slideLayout514.xml"/><Relationship Id="rId12" Type="http://schemas.openxmlformats.org/officeDocument/2006/relationships/slideLayout" Target="../slideLayouts/slideLayout523.xml"/><Relationship Id="rId17" Type="http://schemas.openxmlformats.org/officeDocument/2006/relationships/slideLayout" Target="../slideLayouts/slideLayout528.xml"/><Relationship Id="rId25" Type="http://schemas.openxmlformats.org/officeDocument/2006/relationships/slideLayout" Target="../slideLayouts/slideLayout536.xml"/><Relationship Id="rId33" Type="http://schemas.openxmlformats.org/officeDocument/2006/relationships/slideLayout" Target="../slideLayouts/slideLayout544.xml"/><Relationship Id="rId38" Type="http://schemas.openxmlformats.org/officeDocument/2006/relationships/slideLayout" Target="../slideLayouts/slideLayout5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slideLayout" Target="../slideLayouts/slideLayout563.xml"/><Relationship Id="rId18" Type="http://schemas.openxmlformats.org/officeDocument/2006/relationships/image" Target="../media/image123.pn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17" Type="http://schemas.openxmlformats.org/officeDocument/2006/relationships/image" Target="../media/image122.png"/><Relationship Id="rId2" Type="http://schemas.openxmlformats.org/officeDocument/2006/relationships/slideLayout" Target="../slideLayouts/slideLayout552.xml"/><Relationship Id="rId16" Type="http://schemas.openxmlformats.org/officeDocument/2006/relationships/image" Target="../media/image121.png"/><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5" Type="http://schemas.openxmlformats.org/officeDocument/2006/relationships/theme" Target="../theme/theme1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slideLayout" Target="../slideLayouts/slideLayout564.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577.xml"/><Relationship Id="rId18" Type="http://schemas.openxmlformats.org/officeDocument/2006/relationships/slideLayout" Target="../slideLayouts/slideLayout582.xml"/><Relationship Id="rId26" Type="http://schemas.openxmlformats.org/officeDocument/2006/relationships/slideLayout" Target="../slideLayouts/slideLayout590.xml"/><Relationship Id="rId3" Type="http://schemas.openxmlformats.org/officeDocument/2006/relationships/slideLayout" Target="../slideLayouts/slideLayout567.xml"/><Relationship Id="rId21" Type="http://schemas.openxmlformats.org/officeDocument/2006/relationships/slideLayout" Target="../slideLayouts/slideLayout585.xml"/><Relationship Id="rId34" Type="http://schemas.openxmlformats.org/officeDocument/2006/relationships/image" Target="../media/image130.png"/><Relationship Id="rId7" Type="http://schemas.openxmlformats.org/officeDocument/2006/relationships/slideLayout" Target="../slideLayouts/slideLayout571.xml"/><Relationship Id="rId12" Type="http://schemas.openxmlformats.org/officeDocument/2006/relationships/slideLayout" Target="../slideLayouts/slideLayout576.xml"/><Relationship Id="rId17" Type="http://schemas.openxmlformats.org/officeDocument/2006/relationships/slideLayout" Target="../slideLayouts/slideLayout581.xml"/><Relationship Id="rId25" Type="http://schemas.openxmlformats.org/officeDocument/2006/relationships/slideLayout" Target="../slideLayouts/slideLayout589.xml"/><Relationship Id="rId33" Type="http://schemas.openxmlformats.org/officeDocument/2006/relationships/image" Target="../media/image129.jpeg"/><Relationship Id="rId2" Type="http://schemas.openxmlformats.org/officeDocument/2006/relationships/slideLayout" Target="../slideLayouts/slideLayout566.xml"/><Relationship Id="rId16" Type="http://schemas.openxmlformats.org/officeDocument/2006/relationships/slideLayout" Target="../slideLayouts/slideLayout580.xml"/><Relationship Id="rId20" Type="http://schemas.openxmlformats.org/officeDocument/2006/relationships/slideLayout" Target="../slideLayouts/slideLayout584.xml"/><Relationship Id="rId29" Type="http://schemas.openxmlformats.org/officeDocument/2006/relationships/slideLayout" Target="../slideLayouts/slideLayout593.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24" Type="http://schemas.openxmlformats.org/officeDocument/2006/relationships/slideLayout" Target="../slideLayouts/slideLayout588.xml"/><Relationship Id="rId32" Type="http://schemas.openxmlformats.org/officeDocument/2006/relationships/theme" Target="../theme/theme16.xml"/><Relationship Id="rId5" Type="http://schemas.openxmlformats.org/officeDocument/2006/relationships/slideLayout" Target="../slideLayouts/slideLayout569.xml"/><Relationship Id="rId15" Type="http://schemas.openxmlformats.org/officeDocument/2006/relationships/slideLayout" Target="../slideLayouts/slideLayout579.xml"/><Relationship Id="rId23" Type="http://schemas.openxmlformats.org/officeDocument/2006/relationships/slideLayout" Target="../slideLayouts/slideLayout587.xml"/><Relationship Id="rId28" Type="http://schemas.openxmlformats.org/officeDocument/2006/relationships/slideLayout" Target="../slideLayouts/slideLayout592.xml"/><Relationship Id="rId10" Type="http://schemas.openxmlformats.org/officeDocument/2006/relationships/slideLayout" Target="../slideLayouts/slideLayout574.xml"/><Relationship Id="rId19" Type="http://schemas.openxmlformats.org/officeDocument/2006/relationships/slideLayout" Target="../slideLayouts/slideLayout583.xml"/><Relationship Id="rId31" Type="http://schemas.openxmlformats.org/officeDocument/2006/relationships/slideLayout" Target="../slideLayouts/slideLayout595.xml"/><Relationship Id="rId4" Type="http://schemas.openxmlformats.org/officeDocument/2006/relationships/slideLayout" Target="../slideLayouts/slideLayout568.xml"/><Relationship Id="rId9" Type="http://schemas.openxmlformats.org/officeDocument/2006/relationships/slideLayout" Target="../slideLayouts/slideLayout573.xml"/><Relationship Id="rId14" Type="http://schemas.openxmlformats.org/officeDocument/2006/relationships/slideLayout" Target="../slideLayouts/slideLayout578.xml"/><Relationship Id="rId22" Type="http://schemas.openxmlformats.org/officeDocument/2006/relationships/slideLayout" Target="../slideLayouts/slideLayout586.xml"/><Relationship Id="rId27" Type="http://schemas.openxmlformats.org/officeDocument/2006/relationships/slideLayout" Target="../slideLayouts/slideLayout591.xml"/><Relationship Id="rId30" Type="http://schemas.openxmlformats.org/officeDocument/2006/relationships/slideLayout" Target="../slideLayouts/slideLayout594.xml"/><Relationship Id="rId35" Type="http://schemas.openxmlformats.org/officeDocument/2006/relationships/image" Target="../media/image131.png"/><Relationship Id="rId8" Type="http://schemas.openxmlformats.org/officeDocument/2006/relationships/slideLayout" Target="../slideLayouts/slideLayout572.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608.xml"/><Relationship Id="rId18" Type="http://schemas.openxmlformats.org/officeDocument/2006/relationships/slideLayout" Target="../slideLayouts/slideLayout613.xml"/><Relationship Id="rId26" Type="http://schemas.openxmlformats.org/officeDocument/2006/relationships/slideLayout" Target="../slideLayouts/slideLayout621.xml"/><Relationship Id="rId3" Type="http://schemas.openxmlformats.org/officeDocument/2006/relationships/slideLayout" Target="../slideLayouts/slideLayout598.xml"/><Relationship Id="rId21" Type="http://schemas.openxmlformats.org/officeDocument/2006/relationships/slideLayout" Target="../slideLayouts/slideLayout616.xml"/><Relationship Id="rId34" Type="http://schemas.openxmlformats.org/officeDocument/2006/relationships/slideLayout" Target="../slideLayouts/slideLayout629.xml"/><Relationship Id="rId7" Type="http://schemas.openxmlformats.org/officeDocument/2006/relationships/slideLayout" Target="../slideLayouts/slideLayout602.xml"/><Relationship Id="rId12" Type="http://schemas.openxmlformats.org/officeDocument/2006/relationships/slideLayout" Target="../slideLayouts/slideLayout607.xml"/><Relationship Id="rId17" Type="http://schemas.openxmlformats.org/officeDocument/2006/relationships/slideLayout" Target="../slideLayouts/slideLayout612.xml"/><Relationship Id="rId25" Type="http://schemas.openxmlformats.org/officeDocument/2006/relationships/slideLayout" Target="../slideLayouts/slideLayout620.xml"/><Relationship Id="rId33" Type="http://schemas.openxmlformats.org/officeDocument/2006/relationships/slideLayout" Target="../slideLayouts/slideLayout628.xml"/><Relationship Id="rId2" Type="http://schemas.openxmlformats.org/officeDocument/2006/relationships/slideLayout" Target="../slideLayouts/slideLayout597.xml"/><Relationship Id="rId16" Type="http://schemas.openxmlformats.org/officeDocument/2006/relationships/slideLayout" Target="../slideLayouts/slideLayout611.xml"/><Relationship Id="rId20" Type="http://schemas.openxmlformats.org/officeDocument/2006/relationships/slideLayout" Target="../slideLayouts/slideLayout615.xml"/><Relationship Id="rId29" Type="http://schemas.openxmlformats.org/officeDocument/2006/relationships/slideLayout" Target="../slideLayouts/slideLayout624.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24" Type="http://schemas.openxmlformats.org/officeDocument/2006/relationships/slideLayout" Target="../slideLayouts/slideLayout619.xml"/><Relationship Id="rId32" Type="http://schemas.openxmlformats.org/officeDocument/2006/relationships/slideLayout" Target="../slideLayouts/slideLayout627.xml"/><Relationship Id="rId5" Type="http://schemas.openxmlformats.org/officeDocument/2006/relationships/slideLayout" Target="../slideLayouts/slideLayout600.xml"/><Relationship Id="rId15" Type="http://schemas.openxmlformats.org/officeDocument/2006/relationships/slideLayout" Target="../slideLayouts/slideLayout610.xml"/><Relationship Id="rId23" Type="http://schemas.openxmlformats.org/officeDocument/2006/relationships/slideLayout" Target="../slideLayouts/slideLayout618.xml"/><Relationship Id="rId28" Type="http://schemas.openxmlformats.org/officeDocument/2006/relationships/slideLayout" Target="../slideLayouts/slideLayout623.xml"/><Relationship Id="rId36" Type="http://schemas.openxmlformats.org/officeDocument/2006/relationships/image" Target="../media/image1.emf"/><Relationship Id="rId10" Type="http://schemas.openxmlformats.org/officeDocument/2006/relationships/slideLayout" Target="../slideLayouts/slideLayout605.xml"/><Relationship Id="rId19" Type="http://schemas.openxmlformats.org/officeDocument/2006/relationships/slideLayout" Target="../slideLayouts/slideLayout614.xml"/><Relationship Id="rId31" Type="http://schemas.openxmlformats.org/officeDocument/2006/relationships/slideLayout" Target="../slideLayouts/slideLayout626.xml"/><Relationship Id="rId4" Type="http://schemas.openxmlformats.org/officeDocument/2006/relationships/slideLayout" Target="../slideLayouts/slideLayout599.xml"/><Relationship Id="rId9" Type="http://schemas.openxmlformats.org/officeDocument/2006/relationships/slideLayout" Target="../slideLayouts/slideLayout604.xml"/><Relationship Id="rId14" Type="http://schemas.openxmlformats.org/officeDocument/2006/relationships/slideLayout" Target="../slideLayouts/slideLayout609.xml"/><Relationship Id="rId22" Type="http://schemas.openxmlformats.org/officeDocument/2006/relationships/slideLayout" Target="../slideLayouts/slideLayout617.xml"/><Relationship Id="rId27" Type="http://schemas.openxmlformats.org/officeDocument/2006/relationships/slideLayout" Target="../slideLayouts/slideLayout622.xml"/><Relationship Id="rId30" Type="http://schemas.openxmlformats.org/officeDocument/2006/relationships/slideLayout" Target="../slideLayouts/slideLayout625.xml"/><Relationship Id="rId35" Type="http://schemas.openxmlformats.org/officeDocument/2006/relationships/theme" Target="../theme/theme17.xml"/><Relationship Id="rId8" Type="http://schemas.openxmlformats.org/officeDocument/2006/relationships/slideLayout" Target="../slideLayouts/slideLayout60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slideLayout" Target="../slideLayouts/slideLayout76.xml"/><Relationship Id="rId7" Type="http://schemas.openxmlformats.org/officeDocument/2006/relationships/theme" Target="../theme/theme2.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36.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image" Target="../media/image37.emf"/><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theme" Target="../theme/theme3.xml"/><Relationship Id="rId8" Type="http://schemas.openxmlformats.org/officeDocument/2006/relationships/slideLayout" Target="../slideLayouts/slideLayout87.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1" Type="http://schemas.openxmlformats.org/officeDocument/2006/relationships/slideLayout" Target="../slideLayouts/slideLayout80.xml"/><Relationship Id="rId6"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2.xml"/><Relationship Id="rId21" Type="http://schemas.openxmlformats.org/officeDocument/2006/relationships/slideLayout" Target="../slideLayouts/slideLayout147.xml"/><Relationship Id="rId42" Type="http://schemas.openxmlformats.org/officeDocument/2006/relationships/slideLayout" Target="../slideLayouts/slideLayout168.xml"/><Relationship Id="rId47" Type="http://schemas.openxmlformats.org/officeDocument/2006/relationships/slideLayout" Target="../slideLayouts/slideLayout173.xml"/><Relationship Id="rId63" Type="http://schemas.openxmlformats.org/officeDocument/2006/relationships/slideLayout" Target="../slideLayouts/slideLayout189.xml"/><Relationship Id="rId68" Type="http://schemas.openxmlformats.org/officeDocument/2006/relationships/slideLayout" Target="../slideLayouts/slideLayout194.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9" Type="http://schemas.openxmlformats.org/officeDocument/2006/relationships/slideLayout" Target="../slideLayouts/slideLayout155.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40" Type="http://schemas.openxmlformats.org/officeDocument/2006/relationships/slideLayout" Target="../slideLayouts/slideLayout166.xml"/><Relationship Id="rId45" Type="http://schemas.openxmlformats.org/officeDocument/2006/relationships/slideLayout" Target="../slideLayouts/slideLayout171.xml"/><Relationship Id="rId53" Type="http://schemas.openxmlformats.org/officeDocument/2006/relationships/slideLayout" Target="../slideLayouts/slideLayout179.xml"/><Relationship Id="rId58" Type="http://schemas.openxmlformats.org/officeDocument/2006/relationships/slideLayout" Target="../slideLayouts/slideLayout184.xml"/><Relationship Id="rId66" Type="http://schemas.openxmlformats.org/officeDocument/2006/relationships/slideLayout" Target="../slideLayouts/slideLayout192.xml"/><Relationship Id="rId74" Type="http://schemas.openxmlformats.org/officeDocument/2006/relationships/slideLayout" Target="../slideLayouts/slideLayout200.xml"/><Relationship Id="rId5" Type="http://schemas.openxmlformats.org/officeDocument/2006/relationships/slideLayout" Target="../slideLayouts/slideLayout131.xml"/><Relationship Id="rId61" Type="http://schemas.openxmlformats.org/officeDocument/2006/relationships/slideLayout" Target="../slideLayouts/slideLayout187.xml"/><Relationship Id="rId19" Type="http://schemas.openxmlformats.org/officeDocument/2006/relationships/slideLayout" Target="../slideLayouts/slideLayout14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43" Type="http://schemas.openxmlformats.org/officeDocument/2006/relationships/slideLayout" Target="../slideLayouts/slideLayout169.xml"/><Relationship Id="rId48" Type="http://schemas.openxmlformats.org/officeDocument/2006/relationships/slideLayout" Target="../slideLayouts/slideLayout174.xml"/><Relationship Id="rId56" Type="http://schemas.openxmlformats.org/officeDocument/2006/relationships/slideLayout" Target="../slideLayouts/slideLayout182.xml"/><Relationship Id="rId64" Type="http://schemas.openxmlformats.org/officeDocument/2006/relationships/slideLayout" Target="../slideLayouts/slideLayout190.xml"/><Relationship Id="rId69" Type="http://schemas.openxmlformats.org/officeDocument/2006/relationships/slideLayout" Target="../slideLayouts/slideLayout195.xml"/><Relationship Id="rId8" Type="http://schemas.openxmlformats.org/officeDocument/2006/relationships/slideLayout" Target="../slideLayouts/slideLayout134.xml"/><Relationship Id="rId51" Type="http://schemas.openxmlformats.org/officeDocument/2006/relationships/slideLayout" Target="../slideLayouts/slideLayout177.xml"/><Relationship Id="rId72" Type="http://schemas.openxmlformats.org/officeDocument/2006/relationships/slideLayout" Target="../slideLayouts/slideLayout198.xml"/><Relationship Id="rId3" Type="http://schemas.openxmlformats.org/officeDocument/2006/relationships/slideLayout" Target="../slideLayouts/slideLayout129.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38" Type="http://schemas.openxmlformats.org/officeDocument/2006/relationships/slideLayout" Target="../slideLayouts/slideLayout164.xml"/><Relationship Id="rId46" Type="http://schemas.openxmlformats.org/officeDocument/2006/relationships/slideLayout" Target="../slideLayouts/slideLayout172.xml"/><Relationship Id="rId59" Type="http://schemas.openxmlformats.org/officeDocument/2006/relationships/slideLayout" Target="../slideLayouts/slideLayout185.xml"/><Relationship Id="rId67" Type="http://schemas.openxmlformats.org/officeDocument/2006/relationships/slideLayout" Target="../slideLayouts/slideLayout193.xml"/><Relationship Id="rId20" Type="http://schemas.openxmlformats.org/officeDocument/2006/relationships/slideLayout" Target="../slideLayouts/slideLayout146.xml"/><Relationship Id="rId41" Type="http://schemas.openxmlformats.org/officeDocument/2006/relationships/slideLayout" Target="../slideLayouts/slideLayout167.xml"/><Relationship Id="rId54" Type="http://schemas.openxmlformats.org/officeDocument/2006/relationships/slideLayout" Target="../slideLayouts/slideLayout180.xml"/><Relationship Id="rId62" Type="http://schemas.openxmlformats.org/officeDocument/2006/relationships/slideLayout" Target="../slideLayouts/slideLayout188.xml"/><Relationship Id="rId70" Type="http://schemas.openxmlformats.org/officeDocument/2006/relationships/slideLayout" Target="../slideLayouts/slideLayout196.xml"/><Relationship Id="rId75" Type="http://schemas.openxmlformats.org/officeDocument/2006/relationships/theme" Target="../theme/theme4.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49" Type="http://schemas.openxmlformats.org/officeDocument/2006/relationships/slideLayout" Target="../slideLayouts/slideLayout175.xml"/><Relationship Id="rId57" Type="http://schemas.openxmlformats.org/officeDocument/2006/relationships/slideLayout" Target="../slideLayouts/slideLayout183.xml"/><Relationship Id="rId10" Type="http://schemas.openxmlformats.org/officeDocument/2006/relationships/slideLayout" Target="../slideLayouts/slideLayout136.xml"/><Relationship Id="rId31" Type="http://schemas.openxmlformats.org/officeDocument/2006/relationships/slideLayout" Target="../slideLayouts/slideLayout157.xml"/><Relationship Id="rId44" Type="http://schemas.openxmlformats.org/officeDocument/2006/relationships/slideLayout" Target="../slideLayouts/slideLayout170.xml"/><Relationship Id="rId52" Type="http://schemas.openxmlformats.org/officeDocument/2006/relationships/slideLayout" Target="../slideLayouts/slideLayout178.xml"/><Relationship Id="rId60" Type="http://schemas.openxmlformats.org/officeDocument/2006/relationships/slideLayout" Target="../slideLayouts/slideLayout186.xml"/><Relationship Id="rId65" Type="http://schemas.openxmlformats.org/officeDocument/2006/relationships/slideLayout" Target="../slideLayouts/slideLayout191.xml"/><Relationship Id="rId73" Type="http://schemas.openxmlformats.org/officeDocument/2006/relationships/slideLayout" Target="../slideLayouts/slideLayout19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9" Type="http://schemas.openxmlformats.org/officeDocument/2006/relationships/slideLayout" Target="../slideLayouts/slideLayout165.xml"/><Relationship Id="rId34" Type="http://schemas.openxmlformats.org/officeDocument/2006/relationships/slideLayout" Target="../slideLayouts/slideLayout160.xml"/><Relationship Id="rId50" Type="http://schemas.openxmlformats.org/officeDocument/2006/relationships/slideLayout" Target="../slideLayouts/slideLayout176.xml"/><Relationship Id="rId55" Type="http://schemas.openxmlformats.org/officeDocument/2006/relationships/slideLayout" Target="../slideLayouts/slideLayout181.xml"/><Relationship Id="rId76" Type="http://schemas.openxmlformats.org/officeDocument/2006/relationships/image" Target="../media/image1.emf"/><Relationship Id="rId7" Type="http://schemas.openxmlformats.org/officeDocument/2006/relationships/slideLayout" Target="../slideLayouts/slideLayout133.xml"/><Relationship Id="rId71" Type="http://schemas.openxmlformats.org/officeDocument/2006/relationships/slideLayout" Target="../slideLayouts/slideLayout19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9" Type="http://schemas.openxmlformats.org/officeDocument/2006/relationships/slideLayout" Target="../slideLayouts/slideLayout239.xml"/><Relationship Id="rId21" Type="http://schemas.openxmlformats.org/officeDocument/2006/relationships/slideLayout" Target="../slideLayouts/slideLayout221.xml"/><Relationship Id="rId34" Type="http://schemas.openxmlformats.org/officeDocument/2006/relationships/slideLayout" Target="../slideLayouts/slideLayout234.xml"/><Relationship Id="rId42" Type="http://schemas.openxmlformats.org/officeDocument/2006/relationships/theme" Target="../theme/theme5.xml"/><Relationship Id="rId7" Type="http://schemas.openxmlformats.org/officeDocument/2006/relationships/slideLayout" Target="../slideLayouts/slideLayout20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29" Type="http://schemas.openxmlformats.org/officeDocument/2006/relationships/slideLayout" Target="../slideLayouts/slideLayout229.xml"/><Relationship Id="rId41" Type="http://schemas.openxmlformats.org/officeDocument/2006/relationships/slideLayout" Target="../slideLayouts/slideLayout241.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slideLayout" Target="../slideLayouts/slideLayout232.xml"/><Relationship Id="rId37" Type="http://schemas.openxmlformats.org/officeDocument/2006/relationships/slideLayout" Target="../slideLayouts/slideLayout237.xml"/><Relationship Id="rId40" Type="http://schemas.openxmlformats.org/officeDocument/2006/relationships/slideLayout" Target="../slideLayouts/slideLayout240.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36" Type="http://schemas.openxmlformats.org/officeDocument/2006/relationships/slideLayout" Target="../slideLayouts/slideLayout236.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31" Type="http://schemas.openxmlformats.org/officeDocument/2006/relationships/slideLayout" Target="../slideLayouts/slideLayout231.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slideLayout" Target="../slideLayouts/slideLayout230.xml"/><Relationship Id="rId35" Type="http://schemas.openxmlformats.org/officeDocument/2006/relationships/slideLayout" Target="../slideLayouts/slideLayout235.xml"/><Relationship Id="rId43" Type="http://schemas.openxmlformats.org/officeDocument/2006/relationships/image" Target="../media/image1.emf"/><Relationship Id="rId8" Type="http://schemas.openxmlformats.org/officeDocument/2006/relationships/slideLayout" Target="../slideLayouts/slideLayout208.xml"/><Relationship Id="rId3" Type="http://schemas.openxmlformats.org/officeDocument/2006/relationships/slideLayout" Target="../slideLayouts/slideLayout203.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slideLayout" Target="../slideLayouts/slideLayout233.xml"/><Relationship Id="rId38" Type="http://schemas.openxmlformats.org/officeDocument/2006/relationships/slideLayout" Target="../slideLayouts/slideLayout238.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67.xml"/><Relationship Id="rId21" Type="http://schemas.openxmlformats.org/officeDocument/2006/relationships/slideLayout" Target="../slideLayouts/slideLayout262.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63" Type="http://schemas.openxmlformats.org/officeDocument/2006/relationships/slideLayout" Target="../slideLayouts/slideLayout304.xml"/><Relationship Id="rId68" Type="http://schemas.openxmlformats.org/officeDocument/2006/relationships/slideLayout" Target="../slideLayouts/slideLayout309.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9" Type="http://schemas.openxmlformats.org/officeDocument/2006/relationships/slideLayout" Target="../slideLayouts/slideLayout270.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66" Type="http://schemas.openxmlformats.org/officeDocument/2006/relationships/slideLayout" Target="../slideLayouts/slideLayout307.xml"/><Relationship Id="rId5" Type="http://schemas.openxmlformats.org/officeDocument/2006/relationships/slideLayout" Target="../slideLayouts/slideLayout246.xml"/><Relationship Id="rId61" Type="http://schemas.openxmlformats.org/officeDocument/2006/relationships/slideLayout" Target="../slideLayouts/slideLayout302.xml"/><Relationship Id="rId19" Type="http://schemas.openxmlformats.org/officeDocument/2006/relationships/slideLayout" Target="../slideLayouts/slideLayout26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56" Type="http://schemas.openxmlformats.org/officeDocument/2006/relationships/slideLayout" Target="../slideLayouts/slideLayout297.xml"/><Relationship Id="rId64" Type="http://schemas.openxmlformats.org/officeDocument/2006/relationships/slideLayout" Target="../slideLayouts/slideLayout305.xml"/><Relationship Id="rId69" Type="http://schemas.openxmlformats.org/officeDocument/2006/relationships/theme" Target="../theme/theme6.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46" Type="http://schemas.openxmlformats.org/officeDocument/2006/relationships/slideLayout" Target="../slideLayouts/slideLayout287.xml"/><Relationship Id="rId59" Type="http://schemas.openxmlformats.org/officeDocument/2006/relationships/slideLayout" Target="../slideLayouts/slideLayout300.xml"/><Relationship Id="rId67" Type="http://schemas.openxmlformats.org/officeDocument/2006/relationships/slideLayout" Target="../slideLayouts/slideLayout308.xml"/><Relationship Id="rId20" Type="http://schemas.openxmlformats.org/officeDocument/2006/relationships/slideLayout" Target="../slideLayouts/slideLayout261.xml"/><Relationship Id="rId41" Type="http://schemas.openxmlformats.org/officeDocument/2006/relationships/slideLayout" Target="../slideLayouts/slideLayout282.xml"/><Relationship Id="rId54" Type="http://schemas.openxmlformats.org/officeDocument/2006/relationships/slideLayout" Target="../slideLayouts/slideLayout295.xml"/><Relationship Id="rId62" Type="http://schemas.openxmlformats.org/officeDocument/2006/relationships/slideLayout" Target="../slideLayouts/slideLayout303.xml"/><Relationship Id="rId70" Type="http://schemas.openxmlformats.org/officeDocument/2006/relationships/image" Target="../media/image1.emf"/><Relationship Id="rId1" Type="http://schemas.openxmlformats.org/officeDocument/2006/relationships/slideLayout" Target="../slideLayouts/slideLayout242.xml"/><Relationship Id="rId6" Type="http://schemas.openxmlformats.org/officeDocument/2006/relationships/slideLayout" Target="../slideLayouts/slideLayout247.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49" Type="http://schemas.openxmlformats.org/officeDocument/2006/relationships/slideLayout" Target="../slideLayouts/slideLayout290.xml"/><Relationship Id="rId57" Type="http://schemas.openxmlformats.org/officeDocument/2006/relationships/slideLayout" Target="../slideLayouts/slideLayout298.xml"/><Relationship Id="rId10" Type="http://schemas.openxmlformats.org/officeDocument/2006/relationships/slideLayout" Target="../slideLayouts/slideLayout251.xml"/><Relationship Id="rId31" Type="http://schemas.openxmlformats.org/officeDocument/2006/relationships/slideLayout" Target="../slideLayouts/slideLayout272.xml"/><Relationship Id="rId44" Type="http://schemas.openxmlformats.org/officeDocument/2006/relationships/slideLayout" Target="../slideLayouts/slideLayout285.xml"/><Relationship Id="rId52" Type="http://schemas.openxmlformats.org/officeDocument/2006/relationships/slideLayout" Target="../slideLayouts/slideLayout293.xml"/><Relationship Id="rId60" Type="http://schemas.openxmlformats.org/officeDocument/2006/relationships/slideLayout" Target="../slideLayouts/slideLayout301.xml"/><Relationship Id="rId65" Type="http://schemas.openxmlformats.org/officeDocument/2006/relationships/slideLayout" Target="../slideLayouts/slideLayout306.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39" Type="http://schemas.openxmlformats.org/officeDocument/2006/relationships/slideLayout" Target="../slideLayouts/slideLayout280.xml"/><Relationship Id="rId34" Type="http://schemas.openxmlformats.org/officeDocument/2006/relationships/slideLayout" Target="../slideLayouts/slideLayout275.xml"/><Relationship Id="rId50" Type="http://schemas.openxmlformats.org/officeDocument/2006/relationships/slideLayout" Target="../slideLayouts/slideLayout291.xml"/><Relationship Id="rId55" Type="http://schemas.openxmlformats.org/officeDocument/2006/relationships/slideLayout" Target="../slideLayouts/slideLayout29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26" Type="http://schemas.openxmlformats.org/officeDocument/2006/relationships/slideLayout" Target="../slideLayouts/slideLayout335.xml"/><Relationship Id="rId39" Type="http://schemas.openxmlformats.org/officeDocument/2006/relationships/slideLayout" Target="../slideLayouts/slideLayout348.xml"/><Relationship Id="rId21" Type="http://schemas.openxmlformats.org/officeDocument/2006/relationships/slideLayout" Target="../slideLayouts/slideLayout330.xml"/><Relationship Id="rId34" Type="http://schemas.openxmlformats.org/officeDocument/2006/relationships/slideLayout" Target="../slideLayouts/slideLayout343.xml"/><Relationship Id="rId42" Type="http://schemas.openxmlformats.org/officeDocument/2006/relationships/slideLayout" Target="../slideLayouts/slideLayout351.xml"/><Relationship Id="rId7" Type="http://schemas.openxmlformats.org/officeDocument/2006/relationships/slideLayout" Target="../slideLayouts/slideLayout31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9" Type="http://schemas.openxmlformats.org/officeDocument/2006/relationships/slideLayout" Target="../slideLayouts/slideLayout338.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24" Type="http://schemas.openxmlformats.org/officeDocument/2006/relationships/slideLayout" Target="../slideLayouts/slideLayout333.xml"/><Relationship Id="rId32" Type="http://schemas.openxmlformats.org/officeDocument/2006/relationships/slideLayout" Target="../slideLayouts/slideLayout341.xml"/><Relationship Id="rId37" Type="http://schemas.openxmlformats.org/officeDocument/2006/relationships/slideLayout" Target="../slideLayouts/slideLayout346.xml"/><Relationship Id="rId40" Type="http://schemas.openxmlformats.org/officeDocument/2006/relationships/slideLayout" Target="../slideLayouts/slideLayout349.xml"/><Relationship Id="rId45" Type="http://schemas.openxmlformats.org/officeDocument/2006/relationships/image" Target="../media/image35.emf"/><Relationship Id="rId5" Type="http://schemas.openxmlformats.org/officeDocument/2006/relationships/slideLayout" Target="../slideLayouts/slideLayout314.xml"/><Relationship Id="rId15" Type="http://schemas.openxmlformats.org/officeDocument/2006/relationships/slideLayout" Target="../slideLayouts/slideLayout324.xml"/><Relationship Id="rId23" Type="http://schemas.openxmlformats.org/officeDocument/2006/relationships/slideLayout" Target="../slideLayouts/slideLayout332.xml"/><Relationship Id="rId28" Type="http://schemas.openxmlformats.org/officeDocument/2006/relationships/slideLayout" Target="../slideLayouts/slideLayout337.xml"/><Relationship Id="rId36" Type="http://schemas.openxmlformats.org/officeDocument/2006/relationships/slideLayout" Target="../slideLayouts/slideLayout345.xml"/><Relationship Id="rId10" Type="http://schemas.openxmlformats.org/officeDocument/2006/relationships/slideLayout" Target="../slideLayouts/slideLayout319.xml"/><Relationship Id="rId19" Type="http://schemas.openxmlformats.org/officeDocument/2006/relationships/slideLayout" Target="../slideLayouts/slideLayout328.xml"/><Relationship Id="rId31" Type="http://schemas.openxmlformats.org/officeDocument/2006/relationships/slideLayout" Target="../slideLayouts/slideLayout340.xml"/><Relationship Id="rId44" Type="http://schemas.openxmlformats.org/officeDocument/2006/relationships/theme" Target="../theme/theme7.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 Id="rId22" Type="http://schemas.openxmlformats.org/officeDocument/2006/relationships/slideLayout" Target="../slideLayouts/slideLayout331.xml"/><Relationship Id="rId27" Type="http://schemas.openxmlformats.org/officeDocument/2006/relationships/slideLayout" Target="../slideLayouts/slideLayout336.xml"/><Relationship Id="rId30" Type="http://schemas.openxmlformats.org/officeDocument/2006/relationships/slideLayout" Target="../slideLayouts/slideLayout339.xml"/><Relationship Id="rId35" Type="http://schemas.openxmlformats.org/officeDocument/2006/relationships/slideLayout" Target="../slideLayouts/slideLayout344.xml"/><Relationship Id="rId43" Type="http://schemas.openxmlformats.org/officeDocument/2006/relationships/slideLayout" Target="../slideLayouts/slideLayout352.xml"/><Relationship Id="rId8" Type="http://schemas.openxmlformats.org/officeDocument/2006/relationships/slideLayout" Target="../slideLayouts/slideLayout317.xml"/><Relationship Id="rId3" Type="http://schemas.openxmlformats.org/officeDocument/2006/relationships/slideLayout" Target="../slideLayouts/slideLayout312.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5" Type="http://schemas.openxmlformats.org/officeDocument/2006/relationships/slideLayout" Target="../slideLayouts/slideLayout334.xml"/><Relationship Id="rId33" Type="http://schemas.openxmlformats.org/officeDocument/2006/relationships/slideLayout" Target="../slideLayouts/slideLayout342.xml"/><Relationship Id="rId38" Type="http://schemas.openxmlformats.org/officeDocument/2006/relationships/slideLayout" Target="../slideLayouts/slideLayout347.xml"/><Relationship Id="rId46" Type="http://schemas.openxmlformats.org/officeDocument/2006/relationships/image" Target="../media/image36.png"/><Relationship Id="rId20" Type="http://schemas.openxmlformats.org/officeDocument/2006/relationships/slideLayout" Target="../slideLayouts/slideLayout329.xml"/><Relationship Id="rId41" Type="http://schemas.openxmlformats.org/officeDocument/2006/relationships/slideLayout" Target="../slideLayouts/slideLayout3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26" Type="http://schemas.openxmlformats.org/officeDocument/2006/relationships/slideLayout" Target="../slideLayouts/slideLayout378.xml"/><Relationship Id="rId3" Type="http://schemas.openxmlformats.org/officeDocument/2006/relationships/slideLayout" Target="../slideLayouts/slideLayout355.xml"/><Relationship Id="rId21" Type="http://schemas.openxmlformats.org/officeDocument/2006/relationships/slideLayout" Target="../slideLayouts/slideLayout373.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25" Type="http://schemas.openxmlformats.org/officeDocument/2006/relationships/slideLayout" Target="../slideLayouts/slideLayout377.xml"/><Relationship Id="rId2" Type="http://schemas.openxmlformats.org/officeDocument/2006/relationships/slideLayout" Target="../slideLayouts/slideLayout354.xml"/><Relationship Id="rId16" Type="http://schemas.openxmlformats.org/officeDocument/2006/relationships/slideLayout" Target="../slideLayouts/slideLayout368.xml"/><Relationship Id="rId20" Type="http://schemas.openxmlformats.org/officeDocument/2006/relationships/slideLayout" Target="../slideLayouts/slideLayout372.xml"/><Relationship Id="rId29" Type="http://schemas.openxmlformats.org/officeDocument/2006/relationships/slideLayout" Target="../slideLayouts/slideLayout381.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24" Type="http://schemas.openxmlformats.org/officeDocument/2006/relationships/slideLayout" Target="../slideLayouts/slideLayout376.xml"/><Relationship Id="rId5" Type="http://schemas.openxmlformats.org/officeDocument/2006/relationships/slideLayout" Target="../slideLayouts/slideLayout357.xml"/><Relationship Id="rId15" Type="http://schemas.openxmlformats.org/officeDocument/2006/relationships/slideLayout" Target="../slideLayouts/slideLayout367.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10" Type="http://schemas.openxmlformats.org/officeDocument/2006/relationships/slideLayout" Target="../slideLayouts/slideLayout362.xml"/><Relationship Id="rId19" Type="http://schemas.openxmlformats.org/officeDocument/2006/relationships/slideLayout" Target="../slideLayouts/slideLayout371.xml"/><Relationship Id="rId31" Type="http://schemas.openxmlformats.org/officeDocument/2006/relationships/image" Target="../media/image37.emf"/><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 Id="rId22" Type="http://schemas.openxmlformats.org/officeDocument/2006/relationships/slideLayout" Target="../slideLayouts/slideLayout374.xml"/><Relationship Id="rId27" Type="http://schemas.openxmlformats.org/officeDocument/2006/relationships/slideLayout" Target="../slideLayouts/slideLayout379.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94.xml"/><Relationship Id="rId18" Type="http://schemas.openxmlformats.org/officeDocument/2006/relationships/slideLayout" Target="../slideLayouts/slideLayout399.xml"/><Relationship Id="rId26" Type="http://schemas.openxmlformats.org/officeDocument/2006/relationships/slideLayout" Target="../slideLayouts/slideLayout407.xml"/><Relationship Id="rId39" Type="http://schemas.openxmlformats.org/officeDocument/2006/relationships/slideLayout" Target="../slideLayouts/slideLayout420.xml"/><Relationship Id="rId21" Type="http://schemas.openxmlformats.org/officeDocument/2006/relationships/slideLayout" Target="../slideLayouts/slideLayout402.xml"/><Relationship Id="rId34" Type="http://schemas.openxmlformats.org/officeDocument/2006/relationships/slideLayout" Target="../slideLayouts/slideLayout415.xml"/><Relationship Id="rId42" Type="http://schemas.openxmlformats.org/officeDocument/2006/relationships/slideLayout" Target="../slideLayouts/slideLayout423.xml"/><Relationship Id="rId47" Type="http://schemas.openxmlformats.org/officeDocument/2006/relationships/image" Target="../media/image37.emf"/><Relationship Id="rId7" Type="http://schemas.openxmlformats.org/officeDocument/2006/relationships/slideLayout" Target="../slideLayouts/slideLayout388.xml"/><Relationship Id="rId2" Type="http://schemas.openxmlformats.org/officeDocument/2006/relationships/slideLayout" Target="../slideLayouts/slideLayout383.xml"/><Relationship Id="rId16" Type="http://schemas.openxmlformats.org/officeDocument/2006/relationships/slideLayout" Target="../slideLayouts/slideLayout397.xml"/><Relationship Id="rId29" Type="http://schemas.openxmlformats.org/officeDocument/2006/relationships/slideLayout" Target="../slideLayouts/slideLayout410.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24" Type="http://schemas.openxmlformats.org/officeDocument/2006/relationships/slideLayout" Target="../slideLayouts/slideLayout405.xml"/><Relationship Id="rId32" Type="http://schemas.openxmlformats.org/officeDocument/2006/relationships/slideLayout" Target="../slideLayouts/slideLayout413.xml"/><Relationship Id="rId37" Type="http://schemas.openxmlformats.org/officeDocument/2006/relationships/slideLayout" Target="../slideLayouts/slideLayout418.xml"/><Relationship Id="rId40" Type="http://schemas.openxmlformats.org/officeDocument/2006/relationships/slideLayout" Target="../slideLayouts/slideLayout421.xml"/><Relationship Id="rId45" Type="http://schemas.openxmlformats.org/officeDocument/2006/relationships/slideLayout" Target="../slideLayouts/slideLayout426.xml"/><Relationship Id="rId5" Type="http://schemas.openxmlformats.org/officeDocument/2006/relationships/slideLayout" Target="../slideLayouts/slideLayout386.xml"/><Relationship Id="rId15" Type="http://schemas.openxmlformats.org/officeDocument/2006/relationships/slideLayout" Target="../slideLayouts/slideLayout396.xml"/><Relationship Id="rId23" Type="http://schemas.openxmlformats.org/officeDocument/2006/relationships/slideLayout" Target="../slideLayouts/slideLayout404.xml"/><Relationship Id="rId28" Type="http://schemas.openxmlformats.org/officeDocument/2006/relationships/slideLayout" Target="../slideLayouts/slideLayout409.xml"/><Relationship Id="rId36" Type="http://schemas.openxmlformats.org/officeDocument/2006/relationships/slideLayout" Target="../slideLayouts/slideLayout417.xml"/><Relationship Id="rId10" Type="http://schemas.openxmlformats.org/officeDocument/2006/relationships/slideLayout" Target="../slideLayouts/slideLayout391.xml"/><Relationship Id="rId19" Type="http://schemas.openxmlformats.org/officeDocument/2006/relationships/slideLayout" Target="../slideLayouts/slideLayout400.xml"/><Relationship Id="rId31" Type="http://schemas.openxmlformats.org/officeDocument/2006/relationships/slideLayout" Target="../slideLayouts/slideLayout412.xml"/><Relationship Id="rId44" Type="http://schemas.openxmlformats.org/officeDocument/2006/relationships/slideLayout" Target="../slideLayouts/slideLayout425.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slideLayout" Target="../slideLayouts/slideLayout395.xml"/><Relationship Id="rId22" Type="http://schemas.openxmlformats.org/officeDocument/2006/relationships/slideLayout" Target="../slideLayouts/slideLayout403.xml"/><Relationship Id="rId27" Type="http://schemas.openxmlformats.org/officeDocument/2006/relationships/slideLayout" Target="../slideLayouts/slideLayout408.xml"/><Relationship Id="rId30" Type="http://schemas.openxmlformats.org/officeDocument/2006/relationships/slideLayout" Target="../slideLayouts/slideLayout411.xml"/><Relationship Id="rId35" Type="http://schemas.openxmlformats.org/officeDocument/2006/relationships/slideLayout" Target="../slideLayouts/slideLayout416.xml"/><Relationship Id="rId43" Type="http://schemas.openxmlformats.org/officeDocument/2006/relationships/slideLayout" Target="../slideLayouts/slideLayout424.xml"/><Relationship Id="rId8" Type="http://schemas.openxmlformats.org/officeDocument/2006/relationships/slideLayout" Target="../slideLayouts/slideLayout389.xml"/><Relationship Id="rId3" Type="http://schemas.openxmlformats.org/officeDocument/2006/relationships/slideLayout" Target="../slideLayouts/slideLayout384.xml"/><Relationship Id="rId12" Type="http://schemas.openxmlformats.org/officeDocument/2006/relationships/slideLayout" Target="../slideLayouts/slideLayout393.xml"/><Relationship Id="rId17" Type="http://schemas.openxmlformats.org/officeDocument/2006/relationships/slideLayout" Target="../slideLayouts/slideLayout398.xml"/><Relationship Id="rId25" Type="http://schemas.openxmlformats.org/officeDocument/2006/relationships/slideLayout" Target="../slideLayouts/slideLayout406.xml"/><Relationship Id="rId33" Type="http://schemas.openxmlformats.org/officeDocument/2006/relationships/slideLayout" Target="../slideLayouts/slideLayout414.xml"/><Relationship Id="rId38" Type="http://schemas.openxmlformats.org/officeDocument/2006/relationships/slideLayout" Target="../slideLayouts/slideLayout419.xml"/><Relationship Id="rId46" Type="http://schemas.openxmlformats.org/officeDocument/2006/relationships/theme" Target="../theme/theme9.xml"/><Relationship Id="rId20" Type="http://schemas.openxmlformats.org/officeDocument/2006/relationships/slideLayout" Target="../slideLayouts/slideLayout401.xml"/><Relationship Id="rId41" Type="http://schemas.openxmlformats.org/officeDocument/2006/relationships/slideLayout" Target="../slideLayouts/slideLayout4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189" r:id="rId1"/>
    <p:sldLayoutId id="2147485215" r:id="rId2"/>
    <p:sldLayoutId id="2147485190" r:id="rId3"/>
    <p:sldLayoutId id="2147485197" r:id="rId4"/>
    <p:sldLayoutId id="2147485195" r:id="rId5"/>
    <p:sldLayoutId id="2147485196" r:id="rId6"/>
    <p:sldLayoutId id="2147484610" r:id="rId7"/>
    <p:sldLayoutId id="2147485203" r:id="rId8"/>
    <p:sldLayoutId id="2147485202"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4833" r:id="rId22"/>
    <p:sldLayoutId id="2147484834" r:id="rId23"/>
    <p:sldLayoutId id="2147484835" r:id="rId24"/>
    <p:sldLayoutId id="2147484922" r:id="rId25"/>
    <p:sldLayoutId id="2147484923" r:id="rId26"/>
    <p:sldLayoutId id="2147484924" r:id="rId27"/>
    <p:sldLayoutId id="2147484839" r:id="rId28"/>
    <p:sldLayoutId id="2147484840" r:id="rId29"/>
    <p:sldLayoutId id="2147484841" r:id="rId30"/>
    <p:sldLayoutId id="2147484842" r:id="rId31"/>
    <p:sldLayoutId id="2147484843" r:id="rId32"/>
    <p:sldLayoutId id="2147484938" r:id="rId33"/>
    <p:sldLayoutId id="2147484939" r:id="rId34"/>
    <p:sldLayoutId id="2147484940" r:id="rId35"/>
    <p:sldLayoutId id="2147485161" r:id="rId36"/>
    <p:sldLayoutId id="2147485152" r:id="rId37"/>
    <p:sldLayoutId id="2147485153" r:id="rId38"/>
    <p:sldLayoutId id="2147485154" r:id="rId39"/>
    <p:sldLayoutId id="2147484944" r:id="rId40"/>
    <p:sldLayoutId id="2147484945" r:id="rId41"/>
    <p:sldLayoutId id="2147485137" r:id="rId42"/>
    <p:sldLayoutId id="2147485138" r:id="rId43"/>
    <p:sldLayoutId id="2147485139" r:id="rId44"/>
    <p:sldLayoutId id="2147485140" r:id="rId45"/>
    <p:sldLayoutId id="2147485141" r:id="rId46"/>
    <p:sldLayoutId id="2147485142" r:id="rId47"/>
    <p:sldLayoutId id="2147485212" r:id="rId48"/>
    <p:sldLayoutId id="2147485213" r:id="rId49"/>
    <p:sldLayoutId id="2147485214" r:id="rId50"/>
    <p:sldLayoutId id="2147484249" r:id="rId51"/>
    <p:sldLayoutId id="2147484640" r:id="rId52"/>
    <p:sldLayoutId id="2147485198" r:id="rId53"/>
    <p:sldLayoutId id="2147484584" r:id="rId54"/>
    <p:sldLayoutId id="2147485199" r:id="rId55"/>
    <p:sldLayoutId id="2147484583" r:id="rId56"/>
    <p:sldLayoutId id="2147485206" r:id="rId57"/>
    <p:sldLayoutId id="2147485207" r:id="rId58"/>
    <p:sldLayoutId id="2147485208" r:id="rId59"/>
    <p:sldLayoutId id="2147485209" r:id="rId60"/>
    <p:sldLayoutId id="2147485210" r:id="rId61"/>
    <p:sldLayoutId id="2147485211" r:id="rId62"/>
    <p:sldLayoutId id="2147484671" r:id="rId63"/>
    <p:sldLayoutId id="2147484673" r:id="rId64"/>
    <p:sldLayoutId id="2147485204" r:id="rId65"/>
    <p:sldLayoutId id="2147485205" r:id="rId66"/>
    <p:sldLayoutId id="2147484299" r:id="rId67"/>
    <p:sldLayoutId id="2147484263" r:id="rId68"/>
    <p:sldLayoutId id="2147485216" r:id="rId69"/>
    <p:sldLayoutId id="2147485217" r:id="rId70"/>
    <p:sldLayoutId id="2147485218" r:id="rId71"/>
    <p:sldLayoutId id="2147485220" r:id="rId72"/>
    <p:sldLayoutId id="2147485221" r:id="rId7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AA39A5-7F33-F84A-9945-288056D1F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8467A0-30BE-E346-8A18-F41931F55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6B783-0C18-2F45-ABC2-E6931A0CB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07A54-9134-124D-B5DA-4A74DAB1CC11}" type="datetimeFigureOut">
              <a:rPr lang="en-US" smtClean="0"/>
              <a:t>3/27/2023</a:t>
            </a:fld>
            <a:endParaRPr lang="en-US"/>
          </a:p>
        </p:txBody>
      </p:sp>
      <p:sp>
        <p:nvSpPr>
          <p:cNvPr id="5" name="Footer Placeholder 4">
            <a:extLst>
              <a:ext uri="{FF2B5EF4-FFF2-40B4-BE49-F238E27FC236}">
                <a16:creationId xmlns:a16="http://schemas.microsoft.com/office/drawing/2014/main" id="{53DD6119-DB0F-8148-A4A7-B983CAFBA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4DD256-03B4-3740-B6BD-E0230FD65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43DA6-813C-B444-A78F-0D2490382174}" type="slidenum">
              <a:rPr lang="en-US" smtClean="0"/>
              <a:t>‹#›</a:t>
            </a:fld>
            <a:endParaRPr lang="en-US"/>
          </a:p>
        </p:txBody>
      </p:sp>
    </p:spTree>
    <p:extLst>
      <p:ext uri="{BB962C8B-B14F-4D97-AF65-F5344CB8AC3E}">
        <p14:creationId xmlns:p14="http://schemas.microsoft.com/office/powerpoint/2010/main" val="794038474"/>
      </p:ext>
    </p:extLst>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 id="2147485600" r:id="rId4"/>
    <p:sldLayoutId id="2147485601" r:id="rId5"/>
    <p:sldLayoutId id="2147485602" r:id="rId6"/>
    <p:sldLayoutId id="2147485603" r:id="rId7"/>
    <p:sldLayoutId id="2147485604" r:id="rId8"/>
    <p:sldLayoutId id="2147485605" r:id="rId9"/>
    <p:sldLayoutId id="2147485606" r:id="rId10"/>
    <p:sldLayoutId id="21474856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9"/>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080304461"/>
      </p:ext>
    </p:extLst>
  </p:cSld>
  <p:clrMap bg1="lt1" tx1="dk1" bg2="lt2" tx2="dk2" accent1="accent1" accent2="accent2" accent3="accent3" accent4="accent4" accent5="accent5" accent6="accent6" hlink="hlink" folHlink="folHlink"/>
  <p:sldLayoutIdLst>
    <p:sldLayoutId id="2147485609" r:id="rId1"/>
    <p:sldLayoutId id="2147485610" r:id="rId2"/>
    <p:sldLayoutId id="2147485611" r:id="rId3"/>
    <p:sldLayoutId id="2147485612" r:id="rId4"/>
    <p:sldLayoutId id="2147485613" r:id="rId5"/>
    <p:sldLayoutId id="2147485614" r:id="rId6"/>
    <p:sldLayoutId id="2147485615" r:id="rId7"/>
    <p:sldLayoutId id="2147485616" r:id="rId8"/>
    <p:sldLayoutId id="2147485617" r:id="rId9"/>
    <p:sldLayoutId id="2147485618" r:id="rId10"/>
    <p:sldLayoutId id="2147485619" r:id="rId11"/>
    <p:sldLayoutId id="2147485620" r:id="rId12"/>
    <p:sldLayoutId id="2147485621" r:id="rId13"/>
    <p:sldLayoutId id="2147485622" r:id="rId14"/>
    <p:sldLayoutId id="2147485623" r:id="rId15"/>
    <p:sldLayoutId id="2147485624" r:id="rId16"/>
    <p:sldLayoutId id="2147485625" r:id="rId1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5673891"/>
      </p:ext>
    </p:extLst>
  </p:cSld>
  <p:clrMap bg1="lt1" tx1="dk1" bg2="lt2" tx2="dk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 id="2147485638" r:id="rId12"/>
    <p:sldLayoutId id="2147485639" r:id="rId13"/>
    <p:sldLayoutId id="2147485640" r:id="rId14"/>
    <p:sldLayoutId id="2147485641" r:id="rId15"/>
    <p:sldLayoutId id="2147485642" r:id="rId16"/>
    <p:sldLayoutId id="2147485643" r:id="rId17"/>
    <p:sldLayoutId id="2147485644" r:id="rId18"/>
    <p:sldLayoutId id="2147485645" r:id="rId19"/>
    <p:sldLayoutId id="2147485646" r:id="rId20"/>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871224704"/>
      </p:ext>
    </p:extLst>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 id="2147485659" r:id="rId12"/>
    <p:sldLayoutId id="2147485660" r:id="rId13"/>
    <p:sldLayoutId id="2147485661" r:id="rId14"/>
    <p:sldLayoutId id="2147485662" r:id="rId15"/>
    <p:sldLayoutId id="2147485663" r:id="rId16"/>
    <p:sldLayoutId id="2147485664" r:id="rId17"/>
    <p:sldLayoutId id="2147485665" r:id="rId18"/>
    <p:sldLayoutId id="2147485666" r:id="rId19"/>
    <p:sldLayoutId id="2147485667" r:id="rId20"/>
    <p:sldLayoutId id="2147485668" r:id="rId21"/>
    <p:sldLayoutId id="2147485669" r:id="rId22"/>
    <p:sldLayoutId id="2147485670" r:id="rId23"/>
    <p:sldLayoutId id="2147485671" r:id="rId24"/>
    <p:sldLayoutId id="2147485672" r:id="rId25"/>
    <p:sldLayoutId id="2147485673" r:id="rId26"/>
    <p:sldLayoutId id="2147485674" r:id="rId27"/>
    <p:sldLayoutId id="2147485675" r:id="rId28"/>
    <p:sldLayoutId id="2147485676" r:id="rId29"/>
    <p:sldLayoutId id="2147485677" r:id="rId30"/>
    <p:sldLayoutId id="2147485678" r:id="rId31"/>
    <p:sldLayoutId id="2147485679" r:id="rId32"/>
    <p:sldLayoutId id="2147485680" r:id="rId33"/>
    <p:sldLayoutId id="2147485681" r:id="rId34"/>
    <p:sldLayoutId id="2147485682" r:id="rId35"/>
    <p:sldLayoutId id="2147485683" r:id="rId36"/>
    <p:sldLayoutId id="2147485684" r:id="rId3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9"/>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1" cstate="print">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10065821"/>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 id="2147485702" r:id="rId12"/>
    <p:sldLayoutId id="2147485703" r:id="rId13"/>
    <p:sldLayoutId id="2147485704" r:id="rId14"/>
    <p:sldLayoutId id="2147485705" r:id="rId15"/>
    <p:sldLayoutId id="2147485706" r:id="rId16"/>
    <p:sldLayoutId id="2147485707" r:id="rId17"/>
    <p:sldLayoutId id="2147485708" r:id="rId18"/>
    <p:sldLayoutId id="2147485709" r:id="rId19"/>
    <p:sldLayoutId id="2147485710" r:id="rId20"/>
    <p:sldLayoutId id="2147485711" r:id="rId21"/>
    <p:sldLayoutId id="2147485712" r:id="rId22"/>
    <p:sldLayoutId id="2147485713" r:id="rId23"/>
    <p:sldLayoutId id="2147485714" r:id="rId24"/>
    <p:sldLayoutId id="2147485715" r:id="rId25"/>
    <p:sldLayoutId id="2147485716" r:id="rId26"/>
    <p:sldLayoutId id="2147485717" r:id="rId27"/>
    <p:sldLayoutId id="2147485718" r:id="rId28"/>
    <p:sldLayoutId id="2147485719" r:id="rId29"/>
    <p:sldLayoutId id="2147485720" r:id="rId30"/>
    <p:sldLayoutId id="2147485721" r:id="rId31"/>
    <p:sldLayoutId id="2147485722" r:id="rId32"/>
    <p:sldLayoutId id="2147485723" r:id="rId33"/>
    <p:sldLayoutId id="2147485724" r:id="rId34"/>
    <p:sldLayoutId id="2147485725" r:id="rId35"/>
    <p:sldLayoutId id="2147485726" r:id="rId36"/>
    <p:sldLayoutId id="2147485727" r:id="rId37"/>
    <p:sldLayoutId id="2147485728" r:id="rId38"/>
    <p:sldLayoutId id="2147485729" r:id="rId39"/>
  </p:sldLayoutIdLst>
  <p:transition>
    <p:fade/>
  </p:transition>
  <p:hf sldNum="0" hdr="0" ftr="0" dt="0"/>
  <p:txStyles>
    <p:titleStyle>
      <a:lvl1pPr algn="l" defTabSz="932563" rtl="0" eaLnBrk="1" latinLnBrk="0" hangingPunct="1">
        <a:lnSpc>
          <a:spcPct val="100000"/>
        </a:lnSpc>
        <a:spcBef>
          <a:spcPct val="0"/>
        </a:spcBef>
        <a:buNone/>
        <a:defRPr lang="en-US" sz="2800" b="0" kern="1200" cap="none" spc="-50" baseline="0" dirty="0" smtClean="0">
          <a:ln w="3175">
            <a:noFill/>
          </a:ln>
          <a:gradFill>
            <a:gsLst>
              <a:gs pos="83000">
                <a:schemeClr val="tx1"/>
              </a:gs>
              <a:gs pos="100000">
                <a:schemeClr val="tx1"/>
              </a:gs>
            </a:gsLst>
            <a:lin ang="5400000" scaled="1"/>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83000">
                <a:schemeClr val="tx1"/>
              </a:gs>
              <a:gs pos="100000">
                <a:schemeClr val="tx1"/>
              </a:gs>
            </a:gsLst>
            <a:lin ang="5400000" scaled="1"/>
          </a:gradFill>
          <a:latin typeface="+mn-lt"/>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83000">
                <a:schemeClr val="tx1"/>
              </a:gs>
              <a:gs pos="100000">
                <a:schemeClr val="tx1"/>
              </a:gs>
            </a:gsLst>
            <a:lin ang="5400000" scaled="1"/>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83000">
                <a:schemeClr val="tx1"/>
              </a:gs>
              <a:gs pos="100000">
                <a:schemeClr val="tx1"/>
              </a:gs>
            </a:gsLst>
            <a:lin ang="5400000" scaled="1"/>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83000">
                <a:schemeClr val="tx1"/>
              </a:gs>
              <a:gs pos="100000">
                <a:schemeClr val="tx1"/>
              </a:gs>
            </a:gsLst>
            <a:lin ang="5400000" scaled="1"/>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83000">
                <a:schemeClr val="tx1"/>
              </a:gs>
              <a:gs pos="100000">
                <a:schemeClr val="tx1"/>
              </a:gs>
            </a:gsLst>
            <a:lin ang="5400000" scaled="1"/>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C1C7D2">
            <a:alpha val="29995"/>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378D2-FD85-DF4C-9517-EBCA2D89F566}"/>
              </a:ext>
            </a:extLst>
          </p:cNvPr>
          <p:cNvSpPr>
            <a:spLocks noGrp="1"/>
          </p:cNvSpPr>
          <p:nvPr>
            <p:ph type="title"/>
          </p:nvPr>
        </p:nvSpPr>
        <p:spPr>
          <a:xfrm>
            <a:off x="457200" y="1123122"/>
            <a:ext cx="11277600" cy="567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9B488F-8512-D041-B80F-67B198054A08}"/>
              </a:ext>
            </a:extLst>
          </p:cNvPr>
          <p:cNvSpPr>
            <a:spLocks noGrp="1"/>
          </p:cNvSpPr>
          <p:nvPr>
            <p:ph type="body" idx="1"/>
          </p:nvPr>
        </p:nvSpPr>
        <p:spPr>
          <a:xfrm>
            <a:off x="457200" y="1825625"/>
            <a:ext cx="11277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D55B-4BE0-4145-B0D9-9581FF83080A}"/>
              </a:ext>
            </a:extLst>
          </p:cNvPr>
          <p:cNvSpPr>
            <a:spLocks noGrp="1"/>
          </p:cNvSpPr>
          <p:nvPr>
            <p:ph type="dt" sz="half" idx="2"/>
          </p:nvPr>
        </p:nvSpPr>
        <p:spPr>
          <a:xfrm>
            <a:off x="457200" y="6366289"/>
            <a:ext cx="2743200" cy="365125"/>
          </a:xfrm>
          <a:prstGeom prst="rect">
            <a:avLst/>
          </a:prstGeom>
        </p:spPr>
        <p:txBody>
          <a:bodyPr vert="horz" lIns="91440" tIns="45720" rIns="91440" bIns="45720" rtlCol="0" anchor="ctr"/>
          <a:lstStyle>
            <a:lvl1pPr algn="l">
              <a:defRPr sz="1100">
                <a:solidFill>
                  <a:srgbClr val="081F2C">
                    <a:alpha val="50000"/>
                  </a:srgbClr>
                </a:solidFill>
                <a:latin typeface="Segoe UI" panose="020B0502040204020203" pitchFamily="34" charset="0"/>
                <a:cs typeface="Segoe UI" panose="020B0502040204020203" pitchFamily="34" charset="0"/>
              </a:defRPr>
            </a:lvl1pPr>
          </a:lstStyle>
          <a:p>
            <a:fld id="{1E5358D1-79CF-DE4F-A686-B9E8FC8A73FF}" type="datetimeFigureOut">
              <a:rPr lang="en-US" smtClean="0"/>
              <a:pPr/>
              <a:t>3/27/2023</a:t>
            </a:fld>
            <a:endParaRPr lang="en-US"/>
          </a:p>
        </p:txBody>
      </p:sp>
      <p:pic>
        <p:nvPicPr>
          <p:cNvPr id="9" name="Picture 8">
            <a:extLst>
              <a:ext uri="{FF2B5EF4-FFF2-40B4-BE49-F238E27FC236}">
                <a16:creationId xmlns:a16="http://schemas.microsoft.com/office/drawing/2014/main" id="{1DAC20A8-DCB3-F940-91EB-93ABD0EEAF5A}"/>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rot="16200000">
            <a:off x="12153609" y="207359"/>
            <a:ext cx="1914077" cy="1499360"/>
          </a:xfrm>
          <a:prstGeom prst="rect">
            <a:avLst/>
          </a:prstGeom>
        </p:spPr>
      </p:pic>
      <p:pic>
        <p:nvPicPr>
          <p:cNvPr id="10" name="Picture 9">
            <a:extLst>
              <a:ext uri="{FF2B5EF4-FFF2-40B4-BE49-F238E27FC236}">
                <a16:creationId xmlns:a16="http://schemas.microsoft.com/office/drawing/2014/main" id="{6DC0B355-FE70-9745-9668-87B412179700}"/>
              </a:ext>
              <a:ext uri="{C183D7F6-B498-43B3-948B-1728B52AA6E4}">
                <adec:decorative xmlns:adec="http://schemas.microsoft.com/office/drawing/2017/decorative" val="1"/>
              </a:ext>
            </a:extLst>
          </p:cNvPr>
          <p:cNvPicPr>
            <a:picLocks noChangeAspect="1"/>
          </p:cNvPicPr>
          <p:nvPr userDrawn="1"/>
        </p:nvPicPr>
        <p:blipFill>
          <a:blip r:embed="rId17"/>
          <a:stretch>
            <a:fillRect/>
          </a:stretch>
        </p:blipFill>
        <p:spPr>
          <a:xfrm>
            <a:off x="12360967" y="1986103"/>
            <a:ext cx="914400" cy="914400"/>
          </a:xfrm>
          <a:prstGeom prst="rect">
            <a:avLst/>
          </a:prstGeom>
        </p:spPr>
      </p:pic>
      <p:pic>
        <p:nvPicPr>
          <p:cNvPr id="6" name="Picture 5">
            <a:extLst>
              <a:ext uri="{FF2B5EF4-FFF2-40B4-BE49-F238E27FC236}">
                <a16:creationId xmlns:a16="http://schemas.microsoft.com/office/drawing/2014/main" id="{012A7461-D963-BE4B-BB56-252696A65D6D}"/>
              </a:ext>
              <a:ext uri="{C183D7F6-B498-43B3-948B-1728B52AA6E4}">
                <adec:decorative xmlns:adec="http://schemas.microsoft.com/office/drawing/2017/decorative" val="1"/>
              </a:ext>
            </a:extLst>
          </p:cNvPr>
          <p:cNvPicPr>
            <a:picLocks noChangeAspect="1"/>
          </p:cNvPicPr>
          <p:nvPr userDrawn="1"/>
        </p:nvPicPr>
        <p:blipFill>
          <a:blip r:embed="rId18"/>
          <a:stretch>
            <a:fillRect/>
          </a:stretch>
        </p:blipFill>
        <p:spPr>
          <a:xfrm>
            <a:off x="457200" y="296315"/>
            <a:ext cx="988036" cy="384722"/>
          </a:xfrm>
          <a:prstGeom prst="rect">
            <a:avLst/>
          </a:prstGeom>
        </p:spPr>
      </p:pic>
      <p:sp>
        <p:nvSpPr>
          <p:cNvPr id="7" name="TextBox 6">
            <a:extLst>
              <a:ext uri="{FF2B5EF4-FFF2-40B4-BE49-F238E27FC236}">
                <a16:creationId xmlns:a16="http://schemas.microsoft.com/office/drawing/2014/main" id="{4BE76C1F-AE74-4750-AB44-2C23147C6CFF}"/>
              </a:ext>
            </a:extLst>
          </p:cNvPr>
          <p:cNvSpPr txBox="1"/>
          <p:nvPr userDrawn="1"/>
        </p:nvSpPr>
        <p:spPr>
          <a:xfrm>
            <a:off x="9490833" y="351096"/>
            <a:ext cx="2324547" cy="307777"/>
          </a:xfrm>
          <a:prstGeom prst="rect">
            <a:avLst/>
          </a:prstGeom>
          <a:noFill/>
        </p:spPr>
        <p:txBody>
          <a:bodyPr wrap="none" rtlCol="0">
            <a:spAutoFit/>
          </a:bodyPr>
          <a:lstStyle/>
          <a:p>
            <a:r>
              <a:rPr lang="en-US" sz="1400" spc="300" baseline="0">
                <a:solidFill>
                  <a:srgbClr val="76767B"/>
                </a:solidFill>
              </a:rPr>
              <a:t>MVP</a:t>
            </a:r>
            <a:r>
              <a:rPr lang="en-US" sz="1400" spc="0" baseline="0">
                <a:solidFill>
                  <a:srgbClr val="76767B"/>
                </a:solidFill>
              </a:rPr>
              <a:t> | </a:t>
            </a:r>
            <a:r>
              <a:rPr lang="en-US" sz="1400" b="1" spc="150" baseline="0">
                <a:solidFill>
                  <a:srgbClr val="76767B"/>
                </a:solidFill>
              </a:rPr>
              <a:t>Global Summit</a:t>
            </a:r>
          </a:p>
        </p:txBody>
      </p:sp>
    </p:spTree>
    <p:extLst>
      <p:ext uri="{BB962C8B-B14F-4D97-AF65-F5344CB8AC3E}">
        <p14:creationId xmlns:p14="http://schemas.microsoft.com/office/powerpoint/2010/main" val="3923299393"/>
      </p:ext>
    </p:extLst>
  </p:cSld>
  <p:clrMap bg1="lt1" tx1="dk1" bg2="lt2" tx2="dk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 id="2147485742" r:id="rId12"/>
    <p:sldLayoutId id="2147485743" r:id="rId13"/>
    <p:sldLayoutId id="2147485744" r:id="rId14"/>
  </p:sldLayoutIdLst>
  <p:txStyles>
    <p:titleStyle>
      <a:lvl1pPr algn="l" defTabSz="914400" rtl="0" eaLnBrk="1" latinLnBrk="0" hangingPunct="1">
        <a:lnSpc>
          <a:spcPct val="90000"/>
        </a:lnSpc>
        <a:spcBef>
          <a:spcPct val="0"/>
        </a:spcBef>
        <a:buNone/>
        <a:defRPr sz="2400" b="1" i="0" kern="1200">
          <a:solidFill>
            <a:srgbClr val="081F2C"/>
          </a:solidFill>
          <a:latin typeface="Segoe UI Semibold" panose="020B0502040204020203" pitchFamily="34" charset="0"/>
          <a:ea typeface="+mj-ea"/>
          <a:cs typeface="Segoe UI Semibold" panose="020B0502040204020203"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08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08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08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08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08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865688" y="508000"/>
            <a:ext cx="6510337"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865688" y="1486303"/>
            <a:ext cx="651033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hidden="1">
            <a:extLst>
              <a:ext uri="{FF2B5EF4-FFF2-40B4-BE49-F238E27FC236}">
                <a16:creationId xmlns:a16="http://schemas.microsoft.com/office/drawing/2014/main" id="{7BABC6C7-AADF-4DBF-97D6-92EBD74E163E}"/>
              </a:ext>
            </a:extLst>
          </p:cNvPr>
          <p:cNvSpPr/>
          <p:nvPr userDrawn="1"/>
        </p:nvSpPr>
        <p:spPr bwMode="auto">
          <a:xfrm>
            <a:off x="0" y="-138714"/>
            <a:ext cx="4169664" cy="457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000000"/>
              </a:solidFill>
              <a:ea typeface="Segoe UI" pitchFamily="34" charset="0"/>
              <a:cs typeface="Segoe UI" pitchFamily="34" charset="0"/>
            </a:endParaRPr>
          </a:p>
        </p:txBody>
      </p:sp>
      <p:pic>
        <p:nvPicPr>
          <p:cNvPr id="54" name="Ignite light" descr="Ignite event illustration light" hidden="1">
            <a:extLst>
              <a:ext uri="{FF2B5EF4-FFF2-40B4-BE49-F238E27FC236}">
                <a16:creationId xmlns:a16="http://schemas.microsoft.com/office/drawing/2014/main" id="{DCD3C119-3C31-44E9-ACEF-74B542216E46}"/>
              </a:ext>
            </a:extLst>
          </p:cNvPr>
          <p:cNvPicPr>
            <a:picLocks noChangeAspect="1"/>
          </p:cNvPicPr>
          <p:nvPr userDrawn="1"/>
        </p:nvPicPr>
        <p:blipFill rotWithShape="1">
          <a:blip r:embed="rId33"/>
          <a:srcRect l="52412" r="13395"/>
          <a:stretch/>
        </p:blipFill>
        <p:spPr>
          <a:xfrm>
            <a:off x="1" y="0"/>
            <a:ext cx="4168773" cy="6857999"/>
          </a:xfrm>
          <a:prstGeom prst="rect">
            <a:avLst/>
          </a:prstGeom>
        </p:spPr>
      </p:pic>
      <p:pic>
        <p:nvPicPr>
          <p:cNvPr id="9" name="Picture 8" descr="A picture containing blur, night sky&#10;&#10;Description automatically generated">
            <a:extLst>
              <a:ext uri="{FF2B5EF4-FFF2-40B4-BE49-F238E27FC236}">
                <a16:creationId xmlns:a16="http://schemas.microsoft.com/office/drawing/2014/main" id="{853A263F-FCB2-4C07-BE06-F90995CB2AB6}"/>
              </a:ext>
            </a:extLst>
          </p:cNvPr>
          <p:cNvPicPr>
            <a:picLocks noChangeAspect="1"/>
          </p:cNvPicPr>
          <p:nvPr userDrawn="1"/>
        </p:nvPicPr>
        <p:blipFill rotWithShape="1">
          <a:blip r:embed="rId34">
            <a:extLst>
              <a:ext uri="{28A0092B-C50C-407E-A947-70E740481C1C}">
                <a14:useLocalDpi xmlns:a14="http://schemas.microsoft.com/office/drawing/2010/main" val="0"/>
              </a:ext>
            </a:extLst>
          </a:blip>
          <a:srcRect/>
          <a:stretch/>
        </p:blipFill>
        <p:spPr>
          <a:xfrm flipH="1">
            <a:off x="0" y="0"/>
            <a:ext cx="4070350" cy="6858000"/>
          </a:xfrm>
          <a:prstGeom prst="rect">
            <a:avLst/>
          </a:prstGeom>
        </p:spPr>
      </p:pic>
      <p:pic>
        <p:nvPicPr>
          <p:cNvPr id="8" name="Picture 7">
            <a:extLst>
              <a:ext uri="{FF2B5EF4-FFF2-40B4-BE49-F238E27FC236}">
                <a16:creationId xmlns:a16="http://schemas.microsoft.com/office/drawing/2014/main" id="{8B867253-EF6E-4E25-93A5-ED1799398F60}"/>
              </a:ext>
            </a:extLst>
          </p:cNvPr>
          <p:cNvPicPr>
            <a:picLocks noChangeAspect="1"/>
          </p:cNvPicPr>
          <p:nvPr userDrawn="1"/>
        </p:nvPicPr>
        <p:blipFill>
          <a:blip r:embed="rId35"/>
          <a:stretch>
            <a:fillRect/>
          </a:stretch>
        </p:blipFill>
        <p:spPr>
          <a:xfrm>
            <a:off x="12330030" y="-72426"/>
            <a:ext cx="1227865" cy="6949440"/>
          </a:xfrm>
          <a:prstGeom prst="rect">
            <a:avLst/>
          </a:prstGeom>
        </p:spPr>
      </p:pic>
    </p:spTree>
    <p:extLst>
      <p:ext uri="{BB962C8B-B14F-4D97-AF65-F5344CB8AC3E}">
        <p14:creationId xmlns:p14="http://schemas.microsoft.com/office/powerpoint/2010/main" val="1296211615"/>
      </p:ext>
    </p:extLst>
  </p:cSld>
  <p:clrMap bg1="dk1" tx1="lt1" bg2="dk2" tx2="lt2" accent1="accent1" accent2="accent2" accent3="accent3" accent4="accent4" accent5="accent5" accent6="accent6" hlink="hlink" folHlink="folHlink"/>
  <p:sldLayoutIdLst>
    <p:sldLayoutId id="2147485746" r:id="rId1"/>
    <p:sldLayoutId id="2147485747" r:id="rId2"/>
    <p:sldLayoutId id="2147485748" r:id="rId3"/>
    <p:sldLayoutId id="2147485749" r:id="rId4"/>
    <p:sldLayoutId id="2147485750" r:id="rId5"/>
    <p:sldLayoutId id="2147485751" r:id="rId6"/>
    <p:sldLayoutId id="2147485752" r:id="rId7"/>
    <p:sldLayoutId id="2147485753" r:id="rId8"/>
    <p:sldLayoutId id="2147485754" r:id="rId9"/>
    <p:sldLayoutId id="2147485755" r:id="rId10"/>
    <p:sldLayoutId id="2147485756" r:id="rId11"/>
    <p:sldLayoutId id="2147485757" r:id="rId12"/>
    <p:sldLayoutId id="2147485758" r:id="rId13"/>
    <p:sldLayoutId id="2147485759" r:id="rId14"/>
    <p:sldLayoutId id="2147485760" r:id="rId15"/>
    <p:sldLayoutId id="2147485761" r:id="rId16"/>
    <p:sldLayoutId id="2147485762" r:id="rId17"/>
    <p:sldLayoutId id="2147485763" r:id="rId18"/>
    <p:sldLayoutId id="2147485764" r:id="rId19"/>
    <p:sldLayoutId id="2147485765" r:id="rId20"/>
    <p:sldLayoutId id="2147485766" r:id="rId21"/>
    <p:sldLayoutId id="2147485767" r:id="rId22"/>
    <p:sldLayoutId id="2147485768" r:id="rId23"/>
    <p:sldLayoutId id="2147485769" r:id="rId24"/>
    <p:sldLayoutId id="2147485770" r:id="rId25"/>
    <p:sldLayoutId id="2147485771" r:id="rId26"/>
    <p:sldLayoutId id="2147485772" r:id="rId27"/>
    <p:sldLayoutId id="2147485773" r:id="rId28"/>
    <p:sldLayoutId id="2147485774" r:id="rId29"/>
    <p:sldLayoutId id="2147485775" r:id="rId30"/>
    <p:sldLayoutId id="2147485776"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166">
          <p15:clr>
            <a:srgbClr val="C35EA4"/>
          </p15:clr>
        </p15:guide>
        <p15:guide id="25" orient="horz" pos="497">
          <p15:clr>
            <a:srgbClr val="C35EA4"/>
          </p15:clr>
        </p15:guide>
        <p15:guide id="26" orient="horz" pos="3920">
          <p15:clr>
            <a:srgbClr val="C35EA4"/>
          </p15:clr>
        </p15:guide>
        <p15:guide id="27" orient="horz" pos="320">
          <p15:clr>
            <a:srgbClr val="A4A3A4"/>
          </p15:clr>
        </p15:guide>
        <p15:guide id="28" pos="185">
          <p15:clr>
            <a:srgbClr val="A4A3A4"/>
          </p15:clr>
        </p15:guide>
        <p15:guide id="29" orient="horz" pos="4107">
          <p15:clr>
            <a:srgbClr val="A4A3A4"/>
          </p15:clr>
        </p15:guide>
        <p15:guide id="30" pos="7354">
          <p15:clr>
            <a:srgbClr val="A4A3A4"/>
          </p15:clr>
        </p15:guide>
        <p15:guide id="31" pos="2562">
          <p15:clr>
            <a:srgbClr val="C35EA4"/>
          </p15:clr>
        </p15:guide>
        <p15:guide id="32" pos="3065">
          <p15:clr>
            <a:srgbClr val="5ACBF0"/>
          </p15:clr>
        </p15:guide>
        <p15:guide id="33" pos="2880">
          <p15:clr>
            <a:srgbClr val="A4A3A4"/>
          </p15:clr>
        </p15:guide>
        <p15:guide id="34" orient="horz" pos="3692">
          <p15:clr>
            <a:srgbClr val="F26B43"/>
          </p15:clr>
        </p15:guide>
        <p15:guide id="35" orient="horz" pos="936">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83704"/>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3577002662"/>
      </p:ext>
    </p:extLst>
  </p:cSld>
  <p:clrMap bg1="lt1" tx1="dk1" bg2="lt2" tx2="dk2" accent1="accent1" accent2="accent2" accent3="accent3" accent4="accent4" accent5="accent5" accent6="accent6" hlink="hlink" folHlink="folHlink"/>
  <p:sldLayoutIdLst>
    <p:sldLayoutId id="2147485778" r:id="rId1"/>
    <p:sldLayoutId id="2147485779" r:id="rId2"/>
    <p:sldLayoutId id="2147485780" r:id="rId3"/>
    <p:sldLayoutId id="2147485781" r:id="rId4"/>
    <p:sldLayoutId id="2147485782" r:id="rId5"/>
    <p:sldLayoutId id="2147485783" r:id="rId6"/>
    <p:sldLayoutId id="2147485784" r:id="rId7"/>
    <p:sldLayoutId id="2147485785" r:id="rId8"/>
    <p:sldLayoutId id="2147485786" r:id="rId9"/>
    <p:sldLayoutId id="2147485787" r:id="rId10"/>
    <p:sldLayoutId id="2147485788" r:id="rId11"/>
    <p:sldLayoutId id="2147485789" r:id="rId12"/>
    <p:sldLayoutId id="2147485790" r:id="rId13"/>
    <p:sldLayoutId id="2147485791" r:id="rId14"/>
    <p:sldLayoutId id="2147485792" r:id="rId15"/>
    <p:sldLayoutId id="2147485793" r:id="rId16"/>
    <p:sldLayoutId id="2147485794" r:id="rId17"/>
    <p:sldLayoutId id="2147485795" r:id="rId18"/>
    <p:sldLayoutId id="2147485796" r:id="rId19"/>
    <p:sldLayoutId id="2147485797" r:id="rId20"/>
    <p:sldLayoutId id="2147485798" r:id="rId21"/>
    <p:sldLayoutId id="2147485799" r:id="rId22"/>
    <p:sldLayoutId id="2147485800" r:id="rId23"/>
    <p:sldLayoutId id="2147485801" r:id="rId24"/>
    <p:sldLayoutId id="2147485802" r:id="rId25"/>
    <p:sldLayoutId id="2147485803" r:id="rId26"/>
    <p:sldLayoutId id="2147485804" r:id="rId27"/>
    <p:sldLayoutId id="2147485805" r:id="rId28"/>
    <p:sldLayoutId id="2147485806" r:id="rId29"/>
    <p:sldLayoutId id="2147485807" r:id="rId30"/>
    <p:sldLayoutId id="2147485808" r:id="rId31"/>
    <p:sldLayoutId id="2147485809" r:id="rId32"/>
    <p:sldLayoutId id="2147485810" r:id="rId33"/>
    <p:sldLayoutId id="2147485811" r:id="rId34"/>
  </p:sldLayoutIdLst>
  <p:transition>
    <p:fade/>
  </p:transition>
  <p:hf sldNum="0" hdr="0" ftr="0" dt="0"/>
  <p:txStyles>
    <p:titleStyle>
      <a:lvl1pPr algn="l" defTabSz="932719" rtl="0" eaLnBrk="1" latinLnBrk="0" hangingPunct="1">
        <a:lnSpc>
          <a:spcPct val="100000"/>
        </a:lnSpc>
        <a:spcBef>
          <a:spcPct val="0"/>
        </a:spcBef>
        <a:buNone/>
        <a:defRPr lang="en-US" sz="3200" b="0" kern="1200" cap="none" spc="-51" baseline="0" dirty="0">
          <a:ln w="3175">
            <a:noFill/>
          </a:ln>
          <a:gradFill>
            <a:gsLst>
              <a:gs pos="0">
                <a:schemeClr val="tx1"/>
              </a:gs>
              <a:gs pos="100000">
                <a:schemeClr val="tx1"/>
              </a:gs>
            </a:gsLst>
            <a:lin ang="5400000" scaled="1"/>
          </a:gradFill>
          <a:effectLst/>
          <a:latin typeface="+mj-lt"/>
          <a:ea typeface="+mn-ea"/>
          <a:cs typeface="Segoe UI"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0">
                <a:schemeClr val="tx1"/>
              </a:gs>
              <a:gs pos="100000">
                <a:schemeClr val="tx1"/>
              </a:gs>
            </a:gsLst>
            <a:lin ang="5400000" scaled="1"/>
          </a:gradFill>
          <a:latin typeface="+mn-lt"/>
          <a:ea typeface="+mn-ea"/>
          <a:cs typeface="Segoe UI" panose="020B05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0">
                <a:schemeClr val="tx1"/>
              </a:gs>
              <a:gs pos="100000">
                <a:schemeClr val="tx1"/>
              </a:gs>
            </a:gsLst>
            <a:lin ang="5400000" scaled="1"/>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0">
                <a:schemeClr val="tx1"/>
              </a:gs>
              <a:gs pos="100000">
                <a:schemeClr val="tx1"/>
              </a:gs>
            </a:gsLst>
            <a:lin ang="5400000" scaled="1"/>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0">
                <a:schemeClr val="tx1"/>
              </a:gs>
              <a:gs pos="100000">
                <a:schemeClr val="tx1"/>
              </a:gs>
            </a:gsLst>
            <a:lin ang="5400000" scaled="1"/>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0">
                <a:schemeClr val="tx1"/>
              </a:gs>
              <a:gs pos="100000">
                <a:schemeClr val="tx1"/>
              </a:gs>
            </a:gsLst>
            <a:lin ang="5400000" scaled="1"/>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873">
          <p15:clr>
            <a:srgbClr val="C35EA4"/>
          </p15:clr>
        </p15:guide>
        <p15:guide id="17" pos="17335">
          <p15:clr>
            <a:srgbClr val="C35EA4"/>
          </p15:clr>
        </p15:guide>
        <p15:guide id="25" orient="horz" pos="875">
          <p15:clr>
            <a:srgbClr val="C35EA4"/>
          </p15:clr>
        </p15:guide>
        <p15:guide id="26" orient="horz" pos="9360">
          <p15:clr>
            <a:srgbClr val="C35EA4"/>
          </p15:clr>
        </p15:guide>
        <p15:guide id="27" orient="horz" pos="436">
          <p15:clr>
            <a:srgbClr val="A4A3A4"/>
          </p15:clr>
        </p15:guide>
        <p15:guide id="28" pos="439">
          <p15:clr>
            <a:srgbClr val="A4A3A4"/>
          </p15:clr>
        </p15:guide>
        <p15:guide id="29" orient="horz" pos="9801">
          <p15:clr>
            <a:srgbClr val="A4A3A4"/>
          </p15:clr>
        </p15:guide>
        <p15:guide id="30" pos="1776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852905875"/>
      </p:ext>
    </p:extLst>
  </p:cSld>
  <p:clrMap bg1="lt1" tx1="dk1" bg2="lt2" tx2="dk2" accent1="accent1" accent2="accent2" accent3="accent3" accent4="accent4" accent5="accent5" accent6="accent6" hlink="hlink" folHlink="folHlink"/>
  <p:sldLayoutIdLst>
    <p:sldLayoutId id="2147485223" r:id="rId1"/>
    <p:sldLayoutId id="2147485275" r:id="rId2"/>
    <p:sldLayoutId id="2147485277" r:id="rId3"/>
    <p:sldLayoutId id="2147485686" r:id="rId4"/>
    <p:sldLayoutId id="2147485688" r:id="rId5"/>
    <p:sldLayoutId id="2147485689" r:id="rId6"/>
  </p:sldLayoutIdLst>
  <p:transition>
    <p:fade/>
  </p:transition>
  <p:txStyles>
    <p:titleStyle>
      <a:lvl1pPr algn="l" defTabSz="932742" rtl="0" eaLnBrk="1" latinLnBrk="0" hangingPunct="1">
        <a:lnSpc>
          <a:spcPct val="90000"/>
        </a:lnSpc>
        <a:spcBef>
          <a:spcPct val="0"/>
        </a:spcBef>
        <a:buNone/>
        <a:defRPr lang="en-US" sz="40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46">
          <p15:clr>
            <a:srgbClr val="C35EA4"/>
          </p15:clr>
        </p15:guide>
        <p15:guide id="4" pos="1487">
          <p15:clr>
            <a:srgbClr val="C35EA4"/>
          </p15:clr>
        </p15:guide>
        <p15:guide id="5" pos="2557">
          <p15:clr>
            <a:srgbClr val="C35EA4"/>
          </p15:clr>
        </p15:guide>
        <p15:guide id="6" pos="2697">
          <p15:clr>
            <a:srgbClr val="C35EA4"/>
          </p15:clr>
        </p15:guide>
        <p15:guide id="7" pos="3768">
          <p15:clr>
            <a:srgbClr val="C35EA4"/>
          </p15:clr>
        </p15:guide>
        <p15:guide id="8" pos="3911">
          <p15:clr>
            <a:srgbClr val="C35EA4"/>
          </p15:clr>
        </p15:guide>
        <p15:guide id="9" pos="4979">
          <p15:clr>
            <a:srgbClr val="C35EA4"/>
          </p15:clr>
        </p15:guide>
        <p15:guide id="10" pos="5119">
          <p15:clr>
            <a:srgbClr val="C35EA4"/>
          </p15:clr>
        </p15:guide>
        <p15:guide id="11" pos="6193">
          <p15:clr>
            <a:srgbClr val="C35EA4"/>
          </p15:clr>
        </p15:guide>
        <p15:guide id="12" pos="6333">
          <p15:clr>
            <a:srgbClr val="C35EA4"/>
          </p15:clr>
        </p15:guide>
        <p15:guide id="16" pos="269">
          <p15:clr>
            <a:srgbClr val="F26B43"/>
          </p15:clr>
        </p15:guide>
        <p15:guide id="17" pos="7409">
          <p15:clr>
            <a:srgbClr val="F26B43"/>
          </p15:clr>
        </p15:guide>
        <p15:guide id="18" orient="horz" pos="743">
          <p15:clr>
            <a:srgbClr val="5ACBF0"/>
          </p15:clr>
        </p15:guide>
        <p15:guide id="19" orient="horz" pos="1345">
          <p15:clr>
            <a:srgbClr val="5ACBF0"/>
          </p15:clr>
        </p15:guide>
        <p15:guide id="20" orient="horz" pos="600">
          <p15:clr>
            <a:srgbClr val="5ACBF0"/>
          </p15:clr>
        </p15:guide>
        <p15:guide id="21" orient="horz" pos="1485">
          <p15:clr>
            <a:srgbClr val="5ACBF0"/>
          </p15:clr>
        </p15:guide>
        <p15:guide id="22" orient="horz" pos="2085">
          <p15:clr>
            <a:srgbClr val="5ACBF0"/>
          </p15:clr>
        </p15:guide>
        <p15:guide id="23" orient="horz" pos="2231">
          <p15:clr>
            <a:srgbClr val="5ACBF0"/>
          </p15:clr>
        </p15:guide>
        <p15:guide id="25" orient="horz" pos="275">
          <p15:clr>
            <a:srgbClr val="F26B43"/>
          </p15:clr>
        </p15:guide>
        <p15:guide id="26" orient="horz" pos="4046">
          <p15:clr>
            <a:srgbClr val="F26B43"/>
          </p15:clr>
        </p15:guide>
        <p15:guide id="27" orient="horz" pos="2833">
          <p15:clr>
            <a:srgbClr val="5ACBF0"/>
          </p15:clr>
        </p15:guide>
        <p15:guide id="28" orient="horz" pos="2973">
          <p15:clr>
            <a:srgbClr val="5ACBF0"/>
          </p15:clr>
        </p15:guide>
        <p15:guide id="29" orient="horz" pos="3577">
          <p15:clr>
            <a:srgbClr val="5ACBF0"/>
          </p15:clr>
        </p15:guide>
        <p15:guide id="30" orient="horz" pos="3718">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9"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4568093"/>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 id="2147485239" r:id="rId12"/>
    <p:sldLayoutId id="2147485240" r:id="rId13"/>
    <p:sldLayoutId id="2147485241" r:id="rId14"/>
    <p:sldLayoutId id="2147485242" r:id="rId15"/>
    <p:sldLayoutId id="2147485243" r:id="rId16"/>
    <p:sldLayoutId id="2147485244" r:id="rId17"/>
    <p:sldLayoutId id="2147485245" r:id="rId18"/>
    <p:sldLayoutId id="2147485246" r:id="rId19"/>
    <p:sldLayoutId id="2147485247" r:id="rId20"/>
    <p:sldLayoutId id="2147485248" r:id="rId21"/>
    <p:sldLayoutId id="2147485249" r:id="rId22"/>
    <p:sldLayoutId id="2147485250" r:id="rId23"/>
    <p:sldLayoutId id="2147485251" r:id="rId24"/>
    <p:sldLayoutId id="2147485252" r:id="rId25"/>
    <p:sldLayoutId id="2147485253" r:id="rId26"/>
    <p:sldLayoutId id="2147485254" r:id="rId27"/>
    <p:sldLayoutId id="2147485255" r:id="rId28"/>
    <p:sldLayoutId id="2147485256" r:id="rId29"/>
    <p:sldLayoutId id="2147485257" r:id="rId30"/>
    <p:sldLayoutId id="2147485258" r:id="rId31"/>
    <p:sldLayoutId id="2147485259" r:id="rId32"/>
    <p:sldLayoutId id="2147485260" r:id="rId33"/>
    <p:sldLayoutId id="2147485261" r:id="rId34"/>
    <p:sldLayoutId id="2147485262" r:id="rId35"/>
    <p:sldLayoutId id="2147485263" r:id="rId36"/>
    <p:sldLayoutId id="2147485264" r:id="rId37"/>
    <p:sldLayoutId id="2147485265" r:id="rId38"/>
    <p:sldLayoutId id="2147485266" r:id="rId39"/>
    <p:sldLayoutId id="2147485267" r:id="rId40"/>
    <p:sldLayoutId id="2147485268" r:id="rId41"/>
    <p:sldLayoutId id="2147485269" r:id="rId42"/>
    <p:sldLayoutId id="2147485270" r:id="rId43"/>
    <p:sldLayoutId id="2147485271" r:id="rId44"/>
    <p:sldLayoutId id="2147485272" r:id="rId45"/>
    <p:sldLayoutId id="2147485273" r:id="rId46"/>
    <p:sldLayoutId id="2147485274" r:id="rId47"/>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6"/>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4214474740"/>
      </p:ext>
    </p:extLst>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290" r:id="rId12"/>
    <p:sldLayoutId id="2147485291" r:id="rId13"/>
    <p:sldLayoutId id="2147485292" r:id="rId14"/>
    <p:sldLayoutId id="2147485293" r:id="rId15"/>
    <p:sldLayoutId id="2147485294" r:id="rId16"/>
    <p:sldLayoutId id="2147485295" r:id="rId17"/>
    <p:sldLayoutId id="2147485296" r:id="rId18"/>
    <p:sldLayoutId id="2147485297" r:id="rId19"/>
    <p:sldLayoutId id="2147485298" r:id="rId20"/>
    <p:sldLayoutId id="2147485299" r:id="rId21"/>
    <p:sldLayoutId id="2147485300" r:id="rId22"/>
    <p:sldLayoutId id="2147485301" r:id="rId23"/>
    <p:sldLayoutId id="2147485302" r:id="rId24"/>
    <p:sldLayoutId id="2147485303" r:id="rId25"/>
    <p:sldLayoutId id="2147485304" r:id="rId26"/>
    <p:sldLayoutId id="2147485305" r:id="rId27"/>
    <p:sldLayoutId id="2147485306" r:id="rId28"/>
    <p:sldLayoutId id="2147485307" r:id="rId29"/>
    <p:sldLayoutId id="2147485308" r:id="rId30"/>
    <p:sldLayoutId id="2147485309" r:id="rId31"/>
    <p:sldLayoutId id="2147485310" r:id="rId32"/>
    <p:sldLayoutId id="2147485311" r:id="rId33"/>
    <p:sldLayoutId id="2147485312" r:id="rId34"/>
    <p:sldLayoutId id="2147485313" r:id="rId35"/>
    <p:sldLayoutId id="2147485314" r:id="rId36"/>
    <p:sldLayoutId id="2147485315" r:id="rId37"/>
    <p:sldLayoutId id="2147485316" r:id="rId38"/>
    <p:sldLayoutId id="2147485317" r:id="rId39"/>
    <p:sldLayoutId id="2147485318" r:id="rId40"/>
    <p:sldLayoutId id="2147485319" r:id="rId41"/>
    <p:sldLayoutId id="2147485320" r:id="rId42"/>
    <p:sldLayoutId id="2147485321" r:id="rId43"/>
    <p:sldLayoutId id="2147485322" r:id="rId44"/>
    <p:sldLayoutId id="2147485323" r:id="rId45"/>
    <p:sldLayoutId id="2147485324" r:id="rId46"/>
    <p:sldLayoutId id="2147485325" r:id="rId47"/>
    <p:sldLayoutId id="2147485326" r:id="rId48"/>
    <p:sldLayoutId id="2147485327" r:id="rId49"/>
    <p:sldLayoutId id="2147485328" r:id="rId50"/>
    <p:sldLayoutId id="2147485329" r:id="rId51"/>
    <p:sldLayoutId id="2147485330" r:id="rId52"/>
    <p:sldLayoutId id="2147485331" r:id="rId53"/>
    <p:sldLayoutId id="2147485332" r:id="rId54"/>
    <p:sldLayoutId id="2147485333" r:id="rId55"/>
    <p:sldLayoutId id="2147485334" r:id="rId56"/>
    <p:sldLayoutId id="2147485335" r:id="rId57"/>
    <p:sldLayoutId id="2147485336" r:id="rId58"/>
    <p:sldLayoutId id="2147485337" r:id="rId59"/>
    <p:sldLayoutId id="2147485338" r:id="rId60"/>
    <p:sldLayoutId id="2147485339" r:id="rId61"/>
    <p:sldLayoutId id="2147485340" r:id="rId62"/>
    <p:sldLayoutId id="2147485341" r:id="rId63"/>
    <p:sldLayoutId id="2147485342" r:id="rId64"/>
    <p:sldLayoutId id="2147485343" r:id="rId65"/>
    <p:sldLayoutId id="2147485344" r:id="rId66"/>
    <p:sldLayoutId id="2147485345" r:id="rId67"/>
    <p:sldLayoutId id="2147485346" r:id="rId68"/>
    <p:sldLayoutId id="2147485347" r:id="rId69"/>
    <p:sldLayoutId id="2147485348" r:id="rId70"/>
    <p:sldLayoutId id="2147485349" r:id="rId71"/>
    <p:sldLayoutId id="2147485350" r:id="rId72"/>
    <p:sldLayoutId id="2147485351" r:id="rId73"/>
    <p:sldLayoutId id="2147485352" r:id="rId74"/>
  </p:sldLayoutIdLst>
  <p:transition>
    <p:fade/>
  </p:transition>
  <p:hf sldNum="0" hdr="0" ftr="0" dt="0"/>
  <p:txStyles>
    <p:titleStyle>
      <a:lvl1pPr algn="l" defTabSz="932719" rtl="0" eaLnBrk="1" latinLnBrk="0" hangingPunct="1">
        <a:lnSpc>
          <a:spcPct val="100000"/>
        </a:lnSpc>
        <a:spcBef>
          <a:spcPct val="0"/>
        </a:spcBef>
        <a:buNone/>
        <a:defRPr lang="en-US" sz="3600" b="0" kern="1200" cap="none" spc="-51" baseline="0" dirty="0" smtClean="0">
          <a:ln w="3175">
            <a:noFill/>
          </a:ln>
          <a:gradFill>
            <a:gsLst>
              <a:gs pos="0">
                <a:schemeClr val="tx1"/>
              </a:gs>
              <a:gs pos="100000">
                <a:schemeClr val="tx1"/>
              </a:gs>
            </a:gsLst>
            <a:lin ang="5400000" scaled="1"/>
          </a:gradFill>
          <a:effectLst/>
          <a:latin typeface="+mj-lt"/>
          <a:ea typeface="+mn-ea"/>
          <a:cs typeface="Segoe UI"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0">
                <a:schemeClr val="tx1"/>
              </a:gs>
              <a:gs pos="100000">
                <a:schemeClr val="tx1"/>
              </a:gs>
            </a:gsLst>
            <a:lin ang="5400000" scaled="1"/>
          </a:gradFill>
          <a:latin typeface="+mn-lt"/>
          <a:ea typeface="+mn-ea"/>
          <a:cs typeface="Segoe UI" panose="020B05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0">
                <a:schemeClr val="tx1"/>
              </a:gs>
              <a:gs pos="100000">
                <a:schemeClr val="tx1"/>
              </a:gs>
            </a:gsLst>
            <a:lin ang="5400000" scaled="1"/>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0">
                <a:schemeClr val="tx1"/>
              </a:gs>
              <a:gs pos="100000">
                <a:schemeClr val="tx1"/>
              </a:gs>
            </a:gsLst>
            <a:lin ang="5400000" scaled="1"/>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0">
                <a:schemeClr val="tx1"/>
              </a:gs>
              <a:gs pos="100000">
                <a:schemeClr val="tx1"/>
              </a:gs>
            </a:gsLst>
            <a:lin ang="5400000" scaled="1"/>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0">
                <a:schemeClr val="tx1"/>
              </a:gs>
              <a:gs pos="100000">
                <a:schemeClr val="tx1"/>
              </a:gs>
            </a:gsLst>
            <a:lin ang="5400000" scaled="1"/>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873">
          <p15:clr>
            <a:srgbClr val="C35EA4"/>
          </p15:clr>
        </p15:guide>
        <p15:guide id="17" pos="17335">
          <p15:clr>
            <a:srgbClr val="C35EA4"/>
          </p15:clr>
        </p15:guide>
        <p15:guide id="25" orient="horz" pos="875">
          <p15:clr>
            <a:srgbClr val="C35EA4"/>
          </p15:clr>
        </p15:guide>
        <p15:guide id="26" orient="horz" pos="9360">
          <p15:clr>
            <a:srgbClr val="C35EA4"/>
          </p15:clr>
        </p15:guide>
        <p15:guide id="27" orient="horz" pos="436">
          <p15:clr>
            <a:srgbClr val="A4A3A4"/>
          </p15:clr>
        </p15:guide>
        <p15:guide id="28" pos="439">
          <p15:clr>
            <a:srgbClr val="A4A3A4"/>
          </p15:clr>
        </p15:guide>
        <p15:guide id="29" orient="horz" pos="9801">
          <p15:clr>
            <a:srgbClr val="A4A3A4"/>
          </p15:clr>
        </p15:guide>
        <p15:guide id="30" pos="1776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43"/>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960234171"/>
      </p:ext>
    </p:extLst>
  </p:cSld>
  <p:clrMap bg1="lt1" tx1="dk1" bg2="lt2" tx2="dk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 id="2147485365" r:id="rId12"/>
    <p:sldLayoutId id="2147485366" r:id="rId13"/>
    <p:sldLayoutId id="2147485367" r:id="rId14"/>
    <p:sldLayoutId id="2147485368" r:id="rId15"/>
    <p:sldLayoutId id="2147485369" r:id="rId16"/>
    <p:sldLayoutId id="2147485370" r:id="rId17"/>
    <p:sldLayoutId id="2147485371" r:id="rId18"/>
    <p:sldLayoutId id="2147485372" r:id="rId19"/>
    <p:sldLayoutId id="2147485373" r:id="rId20"/>
    <p:sldLayoutId id="2147485374" r:id="rId21"/>
    <p:sldLayoutId id="2147485375" r:id="rId22"/>
    <p:sldLayoutId id="2147485376" r:id="rId23"/>
    <p:sldLayoutId id="2147485377" r:id="rId24"/>
    <p:sldLayoutId id="2147485378" r:id="rId25"/>
    <p:sldLayoutId id="2147485379" r:id="rId26"/>
    <p:sldLayoutId id="2147485380" r:id="rId27"/>
    <p:sldLayoutId id="2147485381" r:id="rId28"/>
    <p:sldLayoutId id="2147485382" r:id="rId29"/>
    <p:sldLayoutId id="2147485383" r:id="rId30"/>
    <p:sldLayoutId id="2147485384" r:id="rId31"/>
    <p:sldLayoutId id="2147485385" r:id="rId32"/>
    <p:sldLayoutId id="2147485386" r:id="rId33"/>
    <p:sldLayoutId id="2147485387" r:id="rId34"/>
    <p:sldLayoutId id="2147485388" r:id="rId35"/>
    <p:sldLayoutId id="2147485389" r:id="rId36"/>
    <p:sldLayoutId id="2147485390" r:id="rId37"/>
    <p:sldLayoutId id="2147485391" r:id="rId38"/>
    <p:sldLayoutId id="2147485392" r:id="rId39"/>
    <p:sldLayoutId id="2147485393" r:id="rId40"/>
    <p:sldLayoutId id="2147485394" r:id="rId41"/>
  </p:sldLayoutIdLst>
  <p:transition>
    <p:fade/>
  </p:transition>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600778"/>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 id="2147485407" r:id="rId12"/>
    <p:sldLayoutId id="2147485408" r:id="rId13"/>
    <p:sldLayoutId id="2147485409" r:id="rId14"/>
    <p:sldLayoutId id="2147485410" r:id="rId15"/>
    <p:sldLayoutId id="2147485411" r:id="rId16"/>
    <p:sldLayoutId id="2147485412" r:id="rId17"/>
    <p:sldLayoutId id="2147485413" r:id="rId18"/>
    <p:sldLayoutId id="2147485414" r:id="rId19"/>
    <p:sldLayoutId id="2147485415" r:id="rId20"/>
    <p:sldLayoutId id="2147485416" r:id="rId21"/>
    <p:sldLayoutId id="2147485417" r:id="rId22"/>
    <p:sldLayoutId id="2147485418" r:id="rId23"/>
    <p:sldLayoutId id="2147485419" r:id="rId24"/>
    <p:sldLayoutId id="2147485420" r:id="rId25"/>
    <p:sldLayoutId id="2147485421" r:id="rId26"/>
    <p:sldLayoutId id="2147485422" r:id="rId27"/>
    <p:sldLayoutId id="2147485423" r:id="rId28"/>
    <p:sldLayoutId id="2147485424" r:id="rId29"/>
    <p:sldLayoutId id="2147485425" r:id="rId30"/>
    <p:sldLayoutId id="2147485426" r:id="rId31"/>
    <p:sldLayoutId id="2147485427" r:id="rId32"/>
    <p:sldLayoutId id="2147485428" r:id="rId33"/>
    <p:sldLayoutId id="2147485429" r:id="rId34"/>
    <p:sldLayoutId id="2147485430" r:id="rId35"/>
    <p:sldLayoutId id="2147485431" r:id="rId36"/>
    <p:sldLayoutId id="2147485432" r:id="rId37"/>
    <p:sldLayoutId id="2147485433" r:id="rId38"/>
    <p:sldLayoutId id="2147485434" r:id="rId39"/>
    <p:sldLayoutId id="2147485435" r:id="rId40"/>
    <p:sldLayoutId id="2147485436" r:id="rId41"/>
    <p:sldLayoutId id="2147485437" r:id="rId42"/>
    <p:sldLayoutId id="2147485438" r:id="rId43"/>
    <p:sldLayoutId id="2147485439" r:id="rId44"/>
    <p:sldLayoutId id="2147485440" r:id="rId45"/>
    <p:sldLayoutId id="2147485441" r:id="rId46"/>
    <p:sldLayoutId id="2147485442" r:id="rId47"/>
    <p:sldLayoutId id="2147485443" r:id="rId48"/>
    <p:sldLayoutId id="2147485444" r:id="rId49"/>
    <p:sldLayoutId id="2147485445" r:id="rId50"/>
    <p:sldLayoutId id="2147485446" r:id="rId51"/>
    <p:sldLayoutId id="2147485447" r:id="rId52"/>
    <p:sldLayoutId id="2147485448" r:id="rId53"/>
    <p:sldLayoutId id="2147485449" r:id="rId54"/>
    <p:sldLayoutId id="2147485450" r:id="rId55"/>
    <p:sldLayoutId id="2147485451" r:id="rId56"/>
    <p:sldLayoutId id="2147485452" r:id="rId57"/>
    <p:sldLayoutId id="2147485453" r:id="rId58"/>
    <p:sldLayoutId id="2147485454" r:id="rId59"/>
    <p:sldLayoutId id="2147485455" r:id="rId60"/>
    <p:sldLayoutId id="2147485456" r:id="rId61"/>
    <p:sldLayoutId id="2147485457" r:id="rId62"/>
    <p:sldLayoutId id="2147485458" r:id="rId63"/>
    <p:sldLayoutId id="2147485459" r:id="rId64"/>
    <p:sldLayoutId id="2147485460" r:id="rId65"/>
    <p:sldLayoutId id="2147485461" r:id="rId66"/>
    <p:sldLayoutId id="2147485462" r:id="rId67"/>
    <p:sldLayoutId id="2147485463" r:id="rId6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5" y="435824"/>
            <a:ext cx="11336039" cy="74401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rot="5400000">
            <a:off x="9688818" y="3012080"/>
            <a:ext cx="6858623" cy="833219"/>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rot="5400000">
            <a:off x="9039879" y="3221595"/>
            <a:ext cx="6858000" cy="414812"/>
          </a:xfrm>
          <a:prstGeom prst="rect">
            <a:avLst/>
          </a:prstGeom>
        </p:spPr>
      </p:pic>
    </p:spTree>
    <p:extLst>
      <p:ext uri="{BB962C8B-B14F-4D97-AF65-F5344CB8AC3E}">
        <p14:creationId xmlns:p14="http://schemas.microsoft.com/office/powerpoint/2010/main" val="191431827"/>
      </p:ext>
    </p:extLst>
  </p:cSld>
  <p:clrMap bg1="lt1" tx1="dk1" bg2="lt2" tx2="dk2" accent1="accent1" accent2="accent2" accent3="accent3" accent4="accent4" accent5="accent5" accent6="accent6" hlink="hlink" folHlink="folHlink"/>
  <p:sldLayoutIdLst>
    <p:sldLayoutId id="2147485465" r:id="rId1"/>
    <p:sldLayoutId id="2147485466" r:id="rId2"/>
    <p:sldLayoutId id="2147485467" r:id="rId3"/>
    <p:sldLayoutId id="2147485468" r:id="rId4"/>
    <p:sldLayoutId id="2147485469" r:id="rId5"/>
    <p:sldLayoutId id="2147485470" r:id="rId6"/>
    <p:sldLayoutId id="2147485471" r:id="rId7"/>
    <p:sldLayoutId id="2147485472" r:id="rId8"/>
    <p:sldLayoutId id="2147485473" r:id="rId9"/>
    <p:sldLayoutId id="2147485474" r:id="rId10"/>
    <p:sldLayoutId id="2147485475" r:id="rId11"/>
    <p:sldLayoutId id="2147485476" r:id="rId12"/>
    <p:sldLayoutId id="2147485477" r:id="rId13"/>
    <p:sldLayoutId id="2147485478" r:id="rId14"/>
    <p:sldLayoutId id="2147485479" r:id="rId15"/>
    <p:sldLayoutId id="2147485480" r:id="rId16"/>
    <p:sldLayoutId id="2147485481" r:id="rId17"/>
    <p:sldLayoutId id="2147485482" r:id="rId18"/>
    <p:sldLayoutId id="2147485483" r:id="rId19"/>
    <p:sldLayoutId id="2147485484" r:id="rId20"/>
    <p:sldLayoutId id="2147485485" r:id="rId21"/>
    <p:sldLayoutId id="2147485486" r:id="rId22"/>
    <p:sldLayoutId id="2147485487" r:id="rId23"/>
    <p:sldLayoutId id="2147485488" r:id="rId24"/>
    <p:sldLayoutId id="2147485489" r:id="rId25"/>
    <p:sldLayoutId id="2147485490" r:id="rId26"/>
    <p:sldLayoutId id="2147485491" r:id="rId27"/>
    <p:sldLayoutId id="2147485492" r:id="rId28"/>
    <p:sldLayoutId id="2147485493" r:id="rId29"/>
    <p:sldLayoutId id="2147485494" r:id="rId30"/>
    <p:sldLayoutId id="2147485495" r:id="rId31"/>
    <p:sldLayoutId id="2147485496" r:id="rId32"/>
    <p:sldLayoutId id="2147485497" r:id="rId33"/>
    <p:sldLayoutId id="2147485498" r:id="rId34"/>
    <p:sldLayoutId id="2147485499" r:id="rId35"/>
    <p:sldLayoutId id="2147485500" r:id="rId36"/>
    <p:sldLayoutId id="2147485501" r:id="rId37"/>
    <p:sldLayoutId id="2147485502" r:id="rId38"/>
    <p:sldLayoutId id="2147485503" r:id="rId39"/>
    <p:sldLayoutId id="2147485504" r:id="rId40"/>
    <p:sldLayoutId id="2147485505" r:id="rId41"/>
    <p:sldLayoutId id="2147485506" r:id="rId42"/>
    <p:sldLayoutId id="2147485507" r:id="rId43"/>
  </p:sldLayoutIdLst>
  <p:transition>
    <p:fade/>
  </p:transition>
  <p:txStyles>
    <p:titleStyle>
      <a:lvl1pPr algn="l" defTabSz="914437" rtl="0" eaLnBrk="1" latinLnBrk="0" hangingPunct="1">
        <a:lnSpc>
          <a:spcPct val="90000"/>
        </a:lnSpc>
        <a:spcBef>
          <a:spcPct val="0"/>
        </a:spcBef>
        <a:buNone/>
        <a:defRPr lang="en-US" sz="3137" b="0" kern="1200" cap="none" spc="-147" baseline="0" dirty="0" smtClean="0">
          <a:ln w="3175">
            <a:noFill/>
          </a:ln>
          <a:gradFill>
            <a:gsLst>
              <a:gs pos="0">
                <a:schemeClr val="tx1"/>
              </a:gs>
              <a:gs pos="100000">
                <a:schemeClr val="tx1"/>
              </a:gs>
            </a:gsLst>
            <a:lin ang="5400000" scaled="0"/>
          </a:gradFill>
          <a:effectLst/>
          <a:latin typeface="+mj-lt"/>
          <a:ea typeface="+mn-ea"/>
          <a:cs typeface="Segoe UI" pitchFamily="34" charset="0"/>
        </a:defRPr>
      </a:lvl1pPr>
    </p:titleStyle>
    <p:bodyStyle>
      <a:lvl1pPr marL="0" marR="0" indent="0" algn="l" defTabSz="91443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gradFill>
            <a:gsLst>
              <a:gs pos="0">
                <a:schemeClr val="tx1"/>
              </a:gs>
              <a:gs pos="100000">
                <a:schemeClr val="tx1"/>
              </a:gs>
            </a:gsLst>
            <a:lin ang="5400000" scaled="0"/>
          </a:gradFill>
          <a:latin typeface="+mn-lt"/>
          <a:ea typeface="+mn-ea"/>
          <a:cs typeface="+mn-cs"/>
        </a:defRPr>
      </a:lvl1pPr>
      <a:lvl2pPr marL="224114" marR="0" indent="0" algn="l" defTabSz="91443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gradFill>
            <a:gsLst>
              <a:gs pos="0">
                <a:schemeClr val="tx1"/>
              </a:gs>
              <a:gs pos="100000">
                <a:schemeClr val="tx1"/>
              </a:gs>
            </a:gsLst>
            <a:lin ang="5400000" scaled="0"/>
          </a:gradFill>
          <a:latin typeface="+mn-lt"/>
          <a:ea typeface="+mn-ea"/>
          <a:cs typeface="+mn-cs"/>
        </a:defRPr>
      </a:lvl2pPr>
      <a:lvl3pPr marL="448227" marR="0" indent="0" algn="l" defTabSz="91443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gradFill>
            <a:gsLst>
              <a:gs pos="0">
                <a:schemeClr val="tx1"/>
              </a:gs>
              <a:gs pos="100000">
                <a:schemeClr val="tx1"/>
              </a:gs>
            </a:gsLst>
            <a:lin ang="5400000" scaled="0"/>
          </a:gradFill>
          <a:latin typeface="+mn-lt"/>
          <a:ea typeface="+mn-ea"/>
          <a:cs typeface="+mn-cs"/>
        </a:defRPr>
      </a:lvl3pPr>
      <a:lvl4pPr marL="672342" marR="0" indent="0" algn="l" defTabSz="91443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gradFill>
            <a:gsLst>
              <a:gs pos="0">
                <a:schemeClr val="tx1"/>
              </a:gs>
              <a:gs pos="100000">
                <a:schemeClr val="tx1"/>
              </a:gs>
            </a:gsLst>
            <a:lin ang="5400000" scaled="0"/>
          </a:gradFill>
          <a:latin typeface="+mn-lt"/>
          <a:ea typeface="+mn-ea"/>
          <a:cs typeface="+mn-cs"/>
        </a:defRPr>
      </a:lvl4pPr>
      <a:lvl5pPr marL="896455" marR="0" indent="0" algn="l" defTabSz="91443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gradFill>
            <a:gsLst>
              <a:gs pos="0">
                <a:schemeClr val="tx1"/>
              </a:gs>
              <a:gs pos="100000">
                <a:schemeClr val="tx1"/>
              </a:gs>
            </a:gsLst>
            <a:lin ang="5400000" scaled="0"/>
          </a:gradFill>
          <a:latin typeface="+mn-lt"/>
          <a:ea typeface="+mn-ea"/>
          <a:cs typeface="+mn-cs"/>
        </a:defRPr>
      </a:lvl5pPr>
      <a:lvl6pPr marL="2514702"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922"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141"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360" indent="-228610" algn="l" defTabSz="91443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37" rtl="0" eaLnBrk="1" latinLnBrk="0" hangingPunct="1">
        <a:defRPr sz="1765" kern="1200">
          <a:solidFill>
            <a:schemeClr val="tx1"/>
          </a:solidFill>
          <a:latin typeface="+mn-lt"/>
          <a:ea typeface="+mn-ea"/>
          <a:cs typeface="+mn-cs"/>
        </a:defRPr>
      </a:lvl1pPr>
      <a:lvl2pPr marL="457219" algn="l" defTabSz="914437" rtl="0" eaLnBrk="1" latinLnBrk="0" hangingPunct="1">
        <a:defRPr sz="1765" kern="1200">
          <a:solidFill>
            <a:schemeClr val="tx1"/>
          </a:solidFill>
          <a:latin typeface="+mn-lt"/>
          <a:ea typeface="+mn-ea"/>
          <a:cs typeface="+mn-cs"/>
        </a:defRPr>
      </a:lvl2pPr>
      <a:lvl3pPr marL="914437" algn="l" defTabSz="914437" rtl="0" eaLnBrk="1" latinLnBrk="0" hangingPunct="1">
        <a:defRPr sz="1765" kern="1200">
          <a:solidFill>
            <a:schemeClr val="tx1"/>
          </a:solidFill>
          <a:latin typeface="+mn-lt"/>
          <a:ea typeface="+mn-ea"/>
          <a:cs typeface="+mn-cs"/>
        </a:defRPr>
      </a:lvl3pPr>
      <a:lvl4pPr marL="1371656" algn="l" defTabSz="914437" rtl="0" eaLnBrk="1" latinLnBrk="0" hangingPunct="1">
        <a:defRPr sz="1765" kern="1200">
          <a:solidFill>
            <a:schemeClr val="tx1"/>
          </a:solidFill>
          <a:latin typeface="+mn-lt"/>
          <a:ea typeface="+mn-ea"/>
          <a:cs typeface="+mn-cs"/>
        </a:defRPr>
      </a:lvl4pPr>
      <a:lvl5pPr marL="1828874" algn="l" defTabSz="914437" rtl="0" eaLnBrk="1" latinLnBrk="0" hangingPunct="1">
        <a:defRPr sz="1765" kern="1200">
          <a:solidFill>
            <a:schemeClr val="tx1"/>
          </a:solidFill>
          <a:latin typeface="+mn-lt"/>
          <a:ea typeface="+mn-ea"/>
          <a:cs typeface="+mn-cs"/>
        </a:defRPr>
      </a:lvl5pPr>
      <a:lvl6pPr marL="2286095" algn="l" defTabSz="914437" rtl="0" eaLnBrk="1" latinLnBrk="0" hangingPunct="1">
        <a:defRPr sz="1765" kern="1200">
          <a:solidFill>
            <a:schemeClr val="tx1"/>
          </a:solidFill>
          <a:latin typeface="+mn-lt"/>
          <a:ea typeface="+mn-ea"/>
          <a:cs typeface="+mn-cs"/>
        </a:defRPr>
      </a:lvl6pPr>
      <a:lvl7pPr marL="2743313" algn="l" defTabSz="914437" rtl="0" eaLnBrk="1" latinLnBrk="0" hangingPunct="1">
        <a:defRPr sz="1765" kern="1200">
          <a:solidFill>
            <a:schemeClr val="tx1"/>
          </a:solidFill>
          <a:latin typeface="+mn-lt"/>
          <a:ea typeface="+mn-ea"/>
          <a:cs typeface="+mn-cs"/>
        </a:defRPr>
      </a:lvl7pPr>
      <a:lvl8pPr marL="3200531" algn="l" defTabSz="914437" rtl="0" eaLnBrk="1" latinLnBrk="0" hangingPunct="1">
        <a:defRPr sz="1765" kern="1200">
          <a:solidFill>
            <a:schemeClr val="tx1"/>
          </a:solidFill>
          <a:latin typeface="+mn-lt"/>
          <a:ea typeface="+mn-ea"/>
          <a:cs typeface="+mn-cs"/>
        </a:defRPr>
      </a:lvl8pPr>
      <a:lvl9pPr marL="3657751" algn="l" defTabSz="91443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46">
          <p15:clr>
            <a:srgbClr val="C35EA4"/>
          </p15:clr>
        </p15:guide>
        <p15:guide id="4" pos="603">
          <p15:clr>
            <a:srgbClr val="C35EA4"/>
          </p15:clr>
        </p15:guide>
        <p15:guide id="5" pos="1037">
          <p15:clr>
            <a:srgbClr val="C35EA4"/>
          </p15:clr>
        </p15:guide>
        <p15:guide id="6" pos="1093">
          <p15:clr>
            <a:srgbClr val="C35EA4"/>
          </p15:clr>
        </p15:guide>
        <p15:guide id="7" pos="1528">
          <p15:clr>
            <a:srgbClr val="C35EA4"/>
          </p15:clr>
        </p15:guide>
        <p15:guide id="8" pos="1586">
          <p15:clr>
            <a:srgbClr val="C35EA4"/>
          </p15:clr>
        </p15:guide>
        <p15:guide id="9" pos="2018">
          <p15:clr>
            <a:srgbClr val="C35EA4"/>
          </p15:clr>
        </p15:guide>
        <p15:guide id="10" pos="2076">
          <p15:clr>
            <a:srgbClr val="C35EA4"/>
          </p15:clr>
        </p15:guide>
        <p15:guide id="11" pos="2511">
          <p15:clr>
            <a:srgbClr val="C35EA4"/>
          </p15:clr>
        </p15:guide>
        <p15:guide id="12" pos="2568">
          <p15:clr>
            <a:srgbClr val="C35EA4"/>
          </p15:clr>
        </p15:guide>
        <p15:guide id="16" pos="109">
          <p15:clr>
            <a:srgbClr val="F26B43"/>
          </p15:clr>
        </p15:guide>
        <p15:guide id="17" pos="3004">
          <p15:clr>
            <a:srgbClr val="F26B43"/>
          </p15:clr>
        </p15:guide>
        <p15:guide id="18" orient="horz" pos="301">
          <p15:clr>
            <a:srgbClr val="5ACBF0"/>
          </p15:clr>
        </p15:guide>
        <p15:guide id="19" orient="horz" pos="546">
          <p15:clr>
            <a:srgbClr val="5ACBF0"/>
          </p15:clr>
        </p15:guide>
        <p15:guide id="20" orient="horz" pos="243">
          <p15:clr>
            <a:srgbClr val="5ACBF0"/>
          </p15:clr>
        </p15:guide>
        <p15:guide id="21" orient="horz" pos="602">
          <p15:clr>
            <a:srgbClr val="5ACBF0"/>
          </p15:clr>
        </p15:guide>
        <p15:guide id="22" orient="horz" pos="846">
          <p15:clr>
            <a:srgbClr val="5ACBF0"/>
          </p15:clr>
        </p15:guide>
        <p15:guide id="23" orient="horz" pos="904">
          <p15:clr>
            <a:srgbClr val="5ACBF0"/>
          </p15:clr>
        </p15:guide>
        <p15:guide id="25" orient="horz" pos="111">
          <p15:clr>
            <a:srgbClr val="F26B43"/>
          </p15:clr>
        </p15:guide>
        <p15:guide id="26" orient="horz" pos="1641">
          <p15:clr>
            <a:srgbClr val="F26B43"/>
          </p15:clr>
        </p15:guide>
        <p15:guide id="27" orient="horz" pos="1149">
          <p15:clr>
            <a:srgbClr val="5ACBF0"/>
          </p15:clr>
        </p15:guide>
        <p15:guide id="28" orient="horz" pos="1206">
          <p15:clr>
            <a:srgbClr val="5ACBF0"/>
          </p15:clr>
        </p15:guide>
        <p15:guide id="29" orient="horz" pos="1451">
          <p15:clr>
            <a:srgbClr val="5ACBF0"/>
          </p15:clr>
        </p15:guide>
        <p15:guide id="30" orient="horz" pos="1507">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6857921"/>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 id="2147485521" r:id="rId13"/>
    <p:sldLayoutId id="2147485522" r:id="rId14"/>
    <p:sldLayoutId id="2147485523" r:id="rId15"/>
    <p:sldLayoutId id="2147485524" r:id="rId16"/>
    <p:sldLayoutId id="2147485525" r:id="rId17"/>
    <p:sldLayoutId id="2147485526" r:id="rId18"/>
    <p:sldLayoutId id="2147485527" r:id="rId19"/>
    <p:sldLayoutId id="2147485528" r:id="rId20"/>
    <p:sldLayoutId id="2147485529" r:id="rId21"/>
    <p:sldLayoutId id="2147485530" r:id="rId22"/>
    <p:sldLayoutId id="2147485531" r:id="rId23"/>
    <p:sldLayoutId id="2147485532" r:id="rId24"/>
    <p:sldLayoutId id="2147485533" r:id="rId25"/>
    <p:sldLayoutId id="2147485534" r:id="rId26"/>
    <p:sldLayoutId id="2147485535" r:id="rId27"/>
    <p:sldLayoutId id="2147485536" r:id="rId28"/>
    <p:sldLayoutId id="2147485537" r:id="rId2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9"/>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7" cstate="print">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95136796"/>
      </p:ext>
    </p:extLst>
  </p:cSld>
  <p:clrMap bg1="lt1" tx1="dk1" bg2="lt2" tx2="dk2" accent1="accent1" accent2="accent2" accent3="accent3" accent4="accent4" accent5="accent5" accent6="accent6" hlink="hlink" folHlink="folHlink"/>
  <p:sldLayoutIdLst>
    <p:sldLayoutId id="2147485539" r:id="rId1"/>
    <p:sldLayoutId id="2147485540" r:id="rId2"/>
    <p:sldLayoutId id="2147485541" r:id="rId3"/>
    <p:sldLayoutId id="2147485542" r:id="rId4"/>
    <p:sldLayoutId id="2147485543" r:id="rId5"/>
    <p:sldLayoutId id="2147485544" r:id="rId6"/>
    <p:sldLayoutId id="2147485545" r:id="rId7"/>
    <p:sldLayoutId id="2147485546" r:id="rId8"/>
    <p:sldLayoutId id="2147485547" r:id="rId9"/>
    <p:sldLayoutId id="2147485548" r:id="rId10"/>
    <p:sldLayoutId id="2147485549" r:id="rId11"/>
    <p:sldLayoutId id="2147485550" r:id="rId12"/>
    <p:sldLayoutId id="2147485551" r:id="rId13"/>
    <p:sldLayoutId id="2147485552" r:id="rId14"/>
    <p:sldLayoutId id="2147485553" r:id="rId15"/>
    <p:sldLayoutId id="2147485554" r:id="rId16"/>
    <p:sldLayoutId id="2147485555" r:id="rId17"/>
    <p:sldLayoutId id="2147485556" r:id="rId18"/>
    <p:sldLayoutId id="2147485557" r:id="rId19"/>
    <p:sldLayoutId id="2147485558" r:id="rId20"/>
    <p:sldLayoutId id="2147485559" r:id="rId21"/>
    <p:sldLayoutId id="2147485560" r:id="rId22"/>
    <p:sldLayoutId id="2147485561" r:id="rId23"/>
    <p:sldLayoutId id="2147485562" r:id="rId24"/>
    <p:sldLayoutId id="2147485563" r:id="rId25"/>
    <p:sldLayoutId id="2147485564" r:id="rId26"/>
    <p:sldLayoutId id="2147485565" r:id="rId27"/>
    <p:sldLayoutId id="2147485566" r:id="rId28"/>
    <p:sldLayoutId id="2147485567" r:id="rId29"/>
    <p:sldLayoutId id="2147485568" r:id="rId30"/>
    <p:sldLayoutId id="2147485569" r:id="rId31"/>
    <p:sldLayoutId id="2147485570" r:id="rId32"/>
    <p:sldLayoutId id="2147485571" r:id="rId33"/>
    <p:sldLayoutId id="2147485572" r:id="rId34"/>
    <p:sldLayoutId id="2147485573" r:id="rId35"/>
    <p:sldLayoutId id="2147485574" r:id="rId36"/>
    <p:sldLayoutId id="2147485575" r:id="rId37"/>
    <p:sldLayoutId id="2147485576" r:id="rId38"/>
    <p:sldLayoutId id="2147485577" r:id="rId39"/>
    <p:sldLayoutId id="2147485578" r:id="rId40"/>
    <p:sldLayoutId id="2147485579" r:id="rId41"/>
    <p:sldLayoutId id="2147485580" r:id="rId42"/>
    <p:sldLayoutId id="2147485581" r:id="rId43"/>
    <p:sldLayoutId id="2147485582" r:id="rId44"/>
    <p:sldLayoutId id="2147485583" r:id="rId45"/>
  </p:sldLayoutIdLst>
  <p:transition>
    <p:fade/>
  </p:transition>
  <p:hf sldNum="0" hdr="0" ftr="0" dt="0"/>
  <p:txStyles>
    <p:titleStyle>
      <a:lvl1pPr algn="l" defTabSz="932563"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xml"/><Relationship Id="rId1" Type="http://schemas.openxmlformats.org/officeDocument/2006/relationships/slideLayout" Target="../slideLayouts/slideLayout553.xml"/></Relationships>
</file>

<file path=ppt/slides/_rels/slide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xml"/><Relationship Id="rId1" Type="http://schemas.openxmlformats.org/officeDocument/2006/relationships/slideLayout" Target="../slideLayouts/slideLayout558.xml"/></Relationships>
</file>

<file path=ppt/slides/_rels/slide1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xml"/><Relationship Id="rId1" Type="http://schemas.openxmlformats.org/officeDocument/2006/relationships/slideLayout" Target="../slideLayouts/slideLayout553.xml"/></Relationships>
</file>

<file path=ppt/slides/_rels/slide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xml"/><Relationship Id="rId1" Type="http://schemas.openxmlformats.org/officeDocument/2006/relationships/slideLayout" Target="../slideLayouts/slideLayout5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21.xml"/><Relationship Id="rId1" Type="http://schemas.openxmlformats.org/officeDocument/2006/relationships/slideLayout" Target="../slideLayouts/slideLayout70.xml"/><Relationship Id="rId5" Type="http://schemas.openxmlformats.org/officeDocument/2006/relationships/image" Target="../media/image175.svg"/><Relationship Id="rId4" Type="http://schemas.openxmlformats.org/officeDocument/2006/relationships/image" Target="../media/image174.png"/></Relationships>
</file>

<file path=ppt/slides/_rels/slide22.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22.xml"/><Relationship Id="rId1" Type="http://schemas.openxmlformats.org/officeDocument/2006/relationships/slideLayout" Target="../slideLayouts/slideLayout71.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slides/_rels/slide2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117" Type="http://schemas.openxmlformats.org/officeDocument/2006/relationships/hyperlink" Target="https://www.microsoft.com/account/authenticator" TargetMode="External"/><Relationship Id="rId21" Type="http://schemas.openxmlformats.org/officeDocument/2006/relationships/image" Target="../media/image194.png"/><Relationship Id="rId42" Type="http://schemas.openxmlformats.org/officeDocument/2006/relationships/hyperlink" Target="https://docs.microsoft.com/azure/azure-arc/" TargetMode="External"/><Relationship Id="rId63" Type="http://schemas.openxmlformats.org/officeDocument/2006/relationships/image" Target="../media/image223.svg"/><Relationship Id="rId84" Type="http://schemas.openxmlformats.org/officeDocument/2006/relationships/image" Target="../media/image234.png"/><Relationship Id="rId138" Type="http://schemas.openxmlformats.org/officeDocument/2006/relationships/hyperlink" Target="https://aka.ms/CAFSecurity" TargetMode="External"/><Relationship Id="rId159" Type="http://schemas.openxmlformats.org/officeDocument/2006/relationships/hyperlink" Target="https://technet.microsoft.com/en-us/itpro/windows/keep-secure/windows-10-security-guide" TargetMode="External"/><Relationship Id="rId107" Type="http://schemas.openxmlformats.org/officeDocument/2006/relationships/hyperlink" Target="http://www.microsoft.com/SDL" TargetMode="External"/><Relationship Id="rId11" Type="http://schemas.openxmlformats.org/officeDocument/2006/relationships/hyperlink" Target="https://blogs.technet.microsoft.com/enterprisemobility/2015/09/08/sealpath-brings-rms-protection-to-autocad/" TargetMode="External"/><Relationship Id="rId32" Type="http://schemas.openxmlformats.org/officeDocument/2006/relationships/image" Target="../media/image204.png"/><Relationship Id="rId53" Type="http://schemas.openxmlformats.org/officeDocument/2006/relationships/hyperlink" Target="https://docs.microsoft.com/azure/firewall/overview" TargetMode="External"/><Relationship Id="rId74" Type="http://schemas.openxmlformats.org/officeDocument/2006/relationships/image" Target="../media/image232.png"/><Relationship Id="rId128" Type="http://schemas.openxmlformats.org/officeDocument/2006/relationships/image" Target="../media/image254.png"/><Relationship Id="rId149" Type="http://schemas.openxmlformats.org/officeDocument/2006/relationships/image" Target="../media/image258.png"/><Relationship Id="rId5" Type="http://schemas.openxmlformats.org/officeDocument/2006/relationships/image" Target="../media/image183.png"/><Relationship Id="rId95" Type="http://schemas.openxmlformats.org/officeDocument/2006/relationships/image" Target="../media/image245.png"/><Relationship Id="rId160" Type="http://schemas.openxmlformats.org/officeDocument/2006/relationships/hyperlink" Target="https://www.microsoft.com/en-us/security/threat-protection" TargetMode="External"/><Relationship Id="rId22" Type="http://schemas.openxmlformats.org/officeDocument/2006/relationships/image" Target="../media/image195.png"/><Relationship Id="rId43" Type="http://schemas.openxmlformats.org/officeDocument/2006/relationships/image" Target="../media/image214.png"/><Relationship Id="rId64" Type="http://schemas.openxmlformats.org/officeDocument/2006/relationships/image" Target="../media/image224.png"/><Relationship Id="rId118" Type="http://schemas.openxmlformats.org/officeDocument/2006/relationships/image" Target="../media/image249.png"/><Relationship Id="rId139" Type="http://schemas.openxmlformats.org/officeDocument/2006/relationships/hyperlink" Target="https://aka.ms/WAFSecurity" TargetMode="External"/><Relationship Id="rId85" Type="http://schemas.openxmlformats.org/officeDocument/2006/relationships/image" Target="../media/image235.png"/><Relationship Id="rId150" Type="http://schemas.openxmlformats.org/officeDocument/2006/relationships/image" Target="../media/image259.emf"/><Relationship Id="rId12" Type="http://schemas.openxmlformats.org/officeDocument/2006/relationships/image" Target="../media/image185.png"/><Relationship Id="rId17" Type="http://schemas.openxmlformats.org/officeDocument/2006/relationships/image" Target="../media/image190.svg"/><Relationship Id="rId33" Type="http://schemas.openxmlformats.org/officeDocument/2006/relationships/image" Target="../media/image205.png"/><Relationship Id="rId38" Type="http://schemas.openxmlformats.org/officeDocument/2006/relationships/image" Target="../media/image210.png"/><Relationship Id="rId59" Type="http://schemas.openxmlformats.org/officeDocument/2006/relationships/image" Target="../media/image221.png"/><Relationship Id="rId103" Type="http://schemas.openxmlformats.org/officeDocument/2006/relationships/hyperlink" Target="https://docs.microsoft.com/en-us/azure/bastion/bastion-overview" TargetMode="External"/><Relationship Id="rId108" Type="http://schemas.openxmlformats.org/officeDocument/2006/relationships/hyperlink" Target="https://servicetrust.microsoft.com/" TargetMode="External"/><Relationship Id="rId124" Type="http://schemas.openxmlformats.org/officeDocument/2006/relationships/hyperlink" Target="https://azure.microsoft.com/en-us/services/expressroute/" TargetMode="External"/><Relationship Id="rId129" Type="http://schemas.openxmlformats.org/officeDocument/2006/relationships/image" Target="../media/image255.png"/><Relationship Id="rId54" Type="http://schemas.openxmlformats.org/officeDocument/2006/relationships/image" Target="../media/image219.png"/><Relationship Id="rId70" Type="http://schemas.openxmlformats.org/officeDocument/2006/relationships/image" Target="../media/image228.jpeg"/><Relationship Id="rId75" Type="http://schemas.openxmlformats.org/officeDocument/2006/relationships/hyperlink" Target="https://technet.microsoft.com/itpro/windows/keep-secure/windows-10-security-guide" TargetMode="External"/><Relationship Id="rId91" Type="http://schemas.openxmlformats.org/officeDocument/2006/relationships/image" Target="../media/image241.png"/><Relationship Id="rId96" Type="http://schemas.openxmlformats.org/officeDocument/2006/relationships/image" Target="../media/image246.png"/><Relationship Id="rId140" Type="http://schemas.openxmlformats.org/officeDocument/2006/relationships/hyperlink" Target="https://docs.microsoft.com/azure/" TargetMode="External"/><Relationship Id="rId145" Type="http://schemas.openxmlformats.org/officeDocument/2006/relationships/hyperlink" Target="https://docs.microsoft.com/mem/configmgr/" TargetMode="External"/><Relationship Id="rId161" Type="http://schemas.openxmlformats.org/officeDocument/2006/relationships/hyperlink" Target="https://docs.microsoft.com/microsoft-365/security/mtp/microsoft-threat-protection" TargetMode="External"/><Relationship Id="rId1" Type="http://schemas.openxmlformats.org/officeDocument/2006/relationships/slideLayout" Target="../slideLayouts/slideLayout73.xml"/><Relationship Id="rId6" Type="http://schemas.openxmlformats.org/officeDocument/2006/relationships/hyperlink" Target="https://azure.microsoft.com/en-us/marketplace/" TargetMode="External"/><Relationship Id="rId23" Type="http://schemas.openxmlformats.org/officeDocument/2006/relationships/image" Target="../media/image196.png"/><Relationship Id="rId28" Type="http://schemas.openxmlformats.org/officeDocument/2006/relationships/image" Target="../media/image200.svg"/><Relationship Id="rId49" Type="http://schemas.openxmlformats.org/officeDocument/2006/relationships/hyperlink" Target="https://docs.microsoft.com/azure/application-gateway/application-gateway-web-application-firewall-overview" TargetMode="External"/><Relationship Id="rId114" Type="http://schemas.openxmlformats.org/officeDocument/2006/relationships/hyperlink" Target="https://docs.microsoft.com/azure/active-directory-b2c/" TargetMode="External"/><Relationship Id="rId119" Type="http://schemas.openxmlformats.org/officeDocument/2006/relationships/hyperlink" Target="https://docs.microsoft.com/windows/security/identity-protection/hello-for-business/" TargetMode="External"/><Relationship Id="rId44" Type="http://schemas.openxmlformats.org/officeDocument/2006/relationships/hyperlink" Target="https://azure.microsoft.com/en-us/services/security-center/" TargetMode="External"/><Relationship Id="rId60" Type="http://schemas.openxmlformats.org/officeDocument/2006/relationships/hyperlink" Target="https://aka.ms/STP" TargetMode="External"/><Relationship Id="rId65" Type="http://schemas.openxmlformats.org/officeDocument/2006/relationships/image" Target="../media/image225.svg"/><Relationship Id="rId81" Type="http://schemas.openxmlformats.org/officeDocument/2006/relationships/hyperlink" Target="https://docs.microsoft.com/windows/security/threat-protection/microsoft-defender-atp/web-protection-overview" TargetMode="External"/><Relationship Id="rId86" Type="http://schemas.openxmlformats.org/officeDocument/2006/relationships/image" Target="../media/image236.png"/><Relationship Id="rId130" Type="http://schemas.openxmlformats.org/officeDocument/2006/relationships/image" Target="../media/image256.png"/><Relationship Id="rId135" Type="http://schemas.openxmlformats.org/officeDocument/2006/relationships/hyperlink" Target="https://aka.ms/SecurityBestPractices" TargetMode="External"/><Relationship Id="rId151" Type="http://schemas.openxmlformats.org/officeDocument/2006/relationships/hyperlink" Target="https://aka.ms/AzureSentinel" TargetMode="External"/><Relationship Id="rId156" Type="http://schemas.openxmlformats.org/officeDocument/2006/relationships/hyperlink" Target="https://docs.microsoft.com/microsoft-365/security/office-365-security/office-365-atp" TargetMode="External"/><Relationship Id="rId13" Type="http://schemas.openxmlformats.org/officeDocument/2006/relationships/image" Target="../media/image186.png"/><Relationship Id="rId18" Type="http://schemas.openxmlformats.org/officeDocument/2006/relationships/image" Target="../media/image191.png"/><Relationship Id="rId39" Type="http://schemas.openxmlformats.org/officeDocument/2006/relationships/image" Target="../media/image211.png"/><Relationship Id="rId109" Type="http://schemas.openxmlformats.org/officeDocument/2006/relationships/hyperlink" Target="https://aka.ms/threatintelligence" TargetMode="External"/><Relationship Id="rId34" Type="http://schemas.openxmlformats.org/officeDocument/2006/relationships/image" Target="../media/image206.png"/><Relationship Id="rId50" Type="http://schemas.openxmlformats.org/officeDocument/2006/relationships/image" Target="../media/image218.png"/><Relationship Id="rId55" Type="http://schemas.openxmlformats.org/officeDocument/2006/relationships/image" Target="../media/image220.svg"/><Relationship Id="rId76" Type="http://schemas.openxmlformats.org/officeDocument/2006/relationships/image" Target="../media/image233.emf"/><Relationship Id="rId97" Type="http://schemas.openxmlformats.org/officeDocument/2006/relationships/hyperlink" Target="https://docs.microsoft.com/microsoft-365/compliance/communication-compliance" TargetMode="External"/><Relationship Id="rId104" Type="http://schemas.openxmlformats.org/officeDocument/2006/relationships/hyperlink" Target="https://docs.microsoft.com/microsoft-365/compliance/ediscovery" TargetMode="External"/><Relationship Id="rId120" Type="http://schemas.openxmlformats.org/officeDocument/2006/relationships/hyperlink" Target="https://docs.microsoft.com/azure/active-directory/governance/identity-governance-overview#:~:text=Azure%20Active%20Directory%20(Azure%20AD)%20Identity%20Governance%20allows,critical%20assets%20--%20while%20ensuring%20employee%20and" TargetMode="External"/><Relationship Id="rId125" Type="http://schemas.openxmlformats.org/officeDocument/2006/relationships/image" Target="../media/image252.png"/><Relationship Id="rId141" Type="http://schemas.openxmlformats.org/officeDocument/2006/relationships/hyperlink" Target="https://docs.microsoft.com/microsoft-365/security/mtp/microsoft-secure-score" TargetMode="External"/><Relationship Id="rId146" Type="http://schemas.openxmlformats.org/officeDocument/2006/relationships/hyperlink" Target="https://aka.ms/spa" TargetMode="External"/><Relationship Id="rId7" Type="http://schemas.openxmlformats.org/officeDocument/2006/relationships/hyperlink" Target="https://docs.microsoft.com/microsoft-365/compliance/information-protection?view=o365-worldwide" TargetMode="External"/><Relationship Id="rId71" Type="http://schemas.openxmlformats.org/officeDocument/2006/relationships/image" Target="../media/image229.png"/><Relationship Id="rId92" Type="http://schemas.openxmlformats.org/officeDocument/2006/relationships/image" Target="../media/image242.png"/><Relationship Id="rId2" Type="http://schemas.openxmlformats.org/officeDocument/2006/relationships/notesSlide" Target="../notesSlides/notesSlide25.xml"/><Relationship Id="rId29" Type="http://schemas.openxmlformats.org/officeDocument/2006/relationships/image" Target="../media/image201.png"/><Relationship Id="rId24" Type="http://schemas.openxmlformats.org/officeDocument/2006/relationships/image" Target="../media/image197.png"/><Relationship Id="rId40" Type="http://schemas.openxmlformats.org/officeDocument/2006/relationships/image" Target="../media/image212.png"/><Relationship Id="rId45" Type="http://schemas.openxmlformats.org/officeDocument/2006/relationships/image" Target="../media/image215.png"/><Relationship Id="rId66" Type="http://schemas.openxmlformats.org/officeDocument/2006/relationships/image" Target="../media/image226.png"/><Relationship Id="rId87" Type="http://schemas.openxmlformats.org/officeDocument/2006/relationships/image" Target="../media/image237.png"/><Relationship Id="rId110" Type="http://schemas.openxmlformats.org/officeDocument/2006/relationships/hyperlink" Target="https://docs.microsoft.com/defender-for-identity/what-is" TargetMode="External"/><Relationship Id="rId115" Type="http://schemas.openxmlformats.org/officeDocument/2006/relationships/hyperlink" Target="https://docs.microsoft.com/azure/active-directory/authentication/multi-factor-authentication" TargetMode="External"/><Relationship Id="rId131" Type="http://schemas.openxmlformats.org/officeDocument/2006/relationships/image" Target="../media/image257.png"/><Relationship Id="rId136" Type="http://schemas.openxmlformats.org/officeDocument/2006/relationships/hyperlink" Target="https://aka.ms/azuresecuritytop10" TargetMode="External"/><Relationship Id="rId157" Type="http://schemas.openxmlformats.org/officeDocument/2006/relationships/hyperlink" Target="https://go.microsoft.com/fwlink/p/?linkid=2134538" TargetMode="External"/><Relationship Id="rId61" Type="http://schemas.openxmlformats.org/officeDocument/2006/relationships/hyperlink" Target="https://docs.microsoft.com/azure/private-link/" TargetMode="External"/><Relationship Id="rId82" Type="http://schemas.openxmlformats.org/officeDocument/2006/relationships/hyperlink" Target="https://docs.microsoft.com/windows/security/threat-protection/microsoft-defender-atp/next-gen-threat-and-vuln-mgt" TargetMode="External"/><Relationship Id="rId152" Type="http://schemas.openxmlformats.org/officeDocument/2006/relationships/image" Target="../media/image260.png"/><Relationship Id="rId19" Type="http://schemas.openxmlformats.org/officeDocument/2006/relationships/image" Target="../media/image192.svg"/><Relationship Id="rId14" Type="http://schemas.openxmlformats.org/officeDocument/2006/relationships/image" Target="../media/image187.png"/><Relationship Id="rId30" Type="http://schemas.openxmlformats.org/officeDocument/2006/relationships/image" Target="../media/image202.svg"/><Relationship Id="rId35" Type="http://schemas.openxmlformats.org/officeDocument/2006/relationships/image" Target="../media/image207.png"/><Relationship Id="rId56" Type="http://schemas.openxmlformats.org/officeDocument/2006/relationships/hyperlink" Target="https://docs.microsoft.com/microsoft-365/security/office-365-security/attack-simulator" TargetMode="External"/><Relationship Id="rId77" Type="http://schemas.openxmlformats.org/officeDocument/2006/relationships/hyperlink" Target="https://docs.microsoft.com/windows/security/threat-protection/microsoft-defender-atp/microsoft-threat-experts" TargetMode="External"/><Relationship Id="rId100" Type="http://schemas.openxmlformats.org/officeDocument/2006/relationships/hyperlink" Target="https://azure.microsoft.com/blog/regulatory-compliance-dashboard-in-azure-security-center-now-available/" TargetMode="External"/><Relationship Id="rId105" Type="http://schemas.openxmlformats.org/officeDocument/2006/relationships/hyperlink" Target="https://support.office.com/article/Manage-data-governance-in-Office-365-48064107-fed2-4db0-9e5c-aa5ddd5ccb09" TargetMode="External"/><Relationship Id="rId126" Type="http://schemas.openxmlformats.org/officeDocument/2006/relationships/hyperlink" Target="https://azure.microsoft.com/marketplace/" TargetMode="External"/><Relationship Id="rId147" Type="http://schemas.openxmlformats.org/officeDocument/2006/relationships/hyperlink" Target="https://aka.ms/PAW" TargetMode="External"/><Relationship Id="rId8" Type="http://schemas.openxmlformats.org/officeDocument/2006/relationships/hyperlink" Target="https://docs.microsoft.com/azure/information-protection/deploy-use/deploy-aip-scanner" TargetMode="External"/><Relationship Id="rId51" Type="http://schemas.openxmlformats.org/officeDocument/2006/relationships/hyperlink" Target="https://docs.microsoft.com/azure/virtual-network/ddos-protection-overview" TargetMode="External"/><Relationship Id="rId72" Type="http://schemas.openxmlformats.org/officeDocument/2006/relationships/image" Target="../media/image230.jpeg"/><Relationship Id="rId93" Type="http://schemas.openxmlformats.org/officeDocument/2006/relationships/image" Target="../media/image243.png"/><Relationship Id="rId98" Type="http://schemas.openxmlformats.org/officeDocument/2006/relationships/hyperlink" Target="https://docs.microsoft.com/azure/lighthouse/overview" TargetMode="External"/><Relationship Id="rId121" Type="http://schemas.openxmlformats.org/officeDocument/2006/relationships/hyperlink" Target="https://docs.microsoft.com/azure/active-directory/authentication/howto-authentication-passwordless-security-key#:~:text=User%20registration%20and%20management%20of%20FIDO2%20security%20keys,method%20and%20choosing%20Security%20key.%20More%20items...%20" TargetMode="External"/><Relationship Id="rId142" Type="http://schemas.openxmlformats.org/officeDocument/2006/relationships/hyperlink" Target="https://docs.microsoft.com/microsoft-365/compliance/compliance-score-calculation" TargetMode="External"/><Relationship Id="rId3" Type="http://schemas.openxmlformats.org/officeDocument/2006/relationships/hyperlink" Target="https://docs.microsoft.com/azure/purview/overview" TargetMode="External"/><Relationship Id="rId25" Type="http://schemas.openxmlformats.org/officeDocument/2006/relationships/hyperlink" Target="https://docs.microsoft.com/azure/active-directory/" TargetMode="External"/><Relationship Id="rId46" Type="http://schemas.openxmlformats.org/officeDocument/2006/relationships/image" Target="../media/image216.emf"/><Relationship Id="rId67" Type="http://schemas.openxmlformats.org/officeDocument/2006/relationships/image" Target="../media/image227.svg"/><Relationship Id="rId116" Type="http://schemas.openxmlformats.org/officeDocument/2006/relationships/image" Target="../media/image248.jpeg"/><Relationship Id="rId137" Type="http://schemas.openxmlformats.org/officeDocument/2006/relationships/hyperlink" Target="https://aka.ms/benchmarkdocs" TargetMode="External"/><Relationship Id="rId158" Type="http://schemas.openxmlformats.org/officeDocument/2006/relationships/image" Target="../media/image264.png"/><Relationship Id="rId20" Type="http://schemas.openxmlformats.org/officeDocument/2006/relationships/image" Target="../media/image193.png"/><Relationship Id="rId41" Type="http://schemas.openxmlformats.org/officeDocument/2006/relationships/image" Target="../media/image213.png"/><Relationship Id="rId62" Type="http://schemas.openxmlformats.org/officeDocument/2006/relationships/image" Target="../media/image222.png"/><Relationship Id="rId83" Type="http://schemas.openxmlformats.org/officeDocument/2006/relationships/hyperlink" Target="https://docs.microsoft.com/azure/security-center/azure-defender" TargetMode="External"/><Relationship Id="rId88" Type="http://schemas.openxmlformats.org/officeDocument/2006/relationships/image" Target="../media/image238.png"/><Relationship Id="rId111" Type="http://schemas.openxmlformats.org/officeDocument/2006/relationships/hyperlink" Target="https://docs.microsoft.com/azure/active-directory/active-directory-privileged-identity-management-configure" TargetMode="External"/><Relationship Id="rId132" Type="http://schemas.openxmlformats.org/officeDocument/2006/relationships/hyperlink" Target="https://azure.microsoft.com/blog/security-and-compliance-in-azure-stack/" TargetMode="External"/><Relationship Id="rId153" Type="http://schemas.openxmlformats.org/officeDocument/2006/relationships/image" Target="../media/image261.svg"/><Relationship Id="rId15" Type="http://schemas.openxmlformats.org/officeDocument/2006/relationships/image" Target="../media/image188.svg"/><Relationship Id="rId36" Type="http://schemas.openxmlformats.org/officeDocument/2006/relationships/image" Target="../media/image208.png"/><Relationship Id="rId57" Type="http://schemas.openxmlformats.org/officeDocument/2006/relationships/hyperlink" Target="https://docs.microsoft.com/microsoft-365/compliance/insider-risk-management" TargetMode="External"/><Relationship Id="rId106" Type="http://schemas.openxmlformats.org/officeDocument/2006/relationships/hyperlink" Target="https://docs.microsoft.com/azure/defender-for-iot/" TargetMode="External"/><Relationship Id="rId127" Type="http://schemas.openxmlformats.org/officeDocument/2006/relationships/image" Target="../media/image253.png"/><Relationship Id="rId10" Type="http://schemas.openxmlformats.org/officeDocument/2006/relationships/image" Target="../media/image184.jpeg"/><Relationship Id="rId31" Type="http://schemas.openxmlformats.org/officeDocument/2006/relationships/image" Target="../media/image203.png"/><Relationship Id="rId52" Type="http://schemas.openxmlformats.org/officeDocument/2006/relationships/hyperlink" Target="https://azure.microsoft.com/services/site-recovery/" TargetMode="External"/><Relationship Id="rId73" Type="http://schemas.openxmlformats.org/officeDocument/2006/relationships/image" Target="../media/image231.png"/><Relationship Id="rId78" Type="http://schemas.openxmlformats.org/officeDocument/2006/relationships/hyperlink" Target="https://aka.ms/DART" TargetMode="External"/><Relationship Id="rId94" Type="http://schemas.openxmlformats.org/officeDocument/2006/relationships/image" Target="../media/image244.png"/><Relationship Id="rId99" Type="http://schemas.openxmlformats.org/officeDocument/2006/relationships/hyperlink" Target="https://docs.microsoft.com/azure/security-center/security-center-intro" TargetMode="External"/><Relationship Id="rId101" Type="http://schemas.openxmlformats.org/officeDocument/2006/relationships/hyperlink" Target="https://docs.microsoft.com/azure/security-center/secure-score-security-controls" TargetMode="External"/><Relationship Id="rId122" Type="http://schemas.openxmlformats.org/officeDocument/2006/relationships/image" Target="../media/image250.png"/><Relationship Id="rId143" Type="http://schemas.openxmlformats.org/officeDocument/2006/relationships/hyperlink" Target="https://docs.microsoft.com/mem/" TargetMode="External"/><Relationship Id="rId148" Type="http://schemas.openxmlformats.org/officeDocument/2006/relationships/hyperlink" Target="https://docs.microsoft.com/cloud-app-security/what-is-cloud-app-security" TargetMode="External"/><Relationship Id="rId4" Type="http://schemas.openxmlformats.org/officeDocument/2006/relationships/hyperlink" Target="https://aka.ms/MCRA" TargetMode="External"/><Relationship Id="rId9" Type="http://schemas.openxmlformats.org/officeDocument/2006/relationships/hyperlink" Target="https://docs.microsoft.com/en-us/information-protection/get-started/requirements-applications" TargetMode="External"/><Relationship Id="rId26" Type="http://schemas.openxmlformats.org/officeDocument/2006/relationships/image" Target="../media/image198.emf"/><Relationship Id="rId47" Type="http://schemas.openxmlformats.org/officeDocument/2006/relationships/hyperlink" Target="https://docs.microsoft.com/azure/key-vault/key-vault-overview" TargetMode="External"/><Relationship Id="rId68" Type="http://schemas.openxmlformats.org/officeDocument/2006/relationships/hyperlink" Target="https://docs.microsoft.com/azure/active-directory/active-directory-conditional-access-azure-portal" TargetMode="External"/><Relationship Id="rId89" Type="http://schemas.openxmlformats.org/officeDocument/2006/relationships/image" Target="../media/image239.png"/><Relationship Id="rId112" Type="http://schemas.openxmlformats.org/officeDocument/2006/relationships/hyperlink" Target="https://docs.microsoft.com/azure/active-directory/active-directory-identityprotection" TargetMode="External"/><Relationship Id="rId133" Type="http://schemas.openxmlformats.org/officeDocument/2006/relationships/hyperlink" Target="https://docs.microsoft.com/azure/active-directory/manage-apps/application-proxy" TargetMode="External"/><Relationship Id="rId154" Type="http://schemas.openxmlformats.org/officeDocument/2006/relationships/image" Target="../media/image262.png"/><Relationship Id="rId16" Type="http://schemas.openxmlformats.org/officeDocument/2006/relationships/image" Target="../media/image189.png"/><Relationship Id="rId37" Type="http://schemas.openxmlformats.org/officeDocument/2006/relationships/image" Target="../media/image209.png"/><Relationship Id="rId58" Type="http://schemas.openxmlformats.org/officeDocument/2006/relationships/hyperlink" Target="https://docs.microsoft.com/azure-sphere/product-overview/what-is-azure-sphere" TargetMode="External"/><Relationship Id="rId79" Type="http://schemas.openxmlformats.org/officeDocument/2006/relationships/hyperlink" Target="https://docs.microsoft.com/windows/security/threat-protection/windows-defender-atp/windows-defender-advanced-threat-protection" TargetMode="External"/><Relationship Id="rId102" Type="http://schemas.openxmlformats.org/officeDocument/2006/relationships/image" Target="../media/image247.png"/><Relationship Id="rId123" Type="http://schemas.openxmlformats.org/officeDocument/2006/relationships/image" Target="../media/image251.svg"/><Relationship Id="rId144" Type="http://schemas.openxmlformats.org/officeDocument/2006/relationships/hyperlink" Target="https://docs.microsoft.com/mem/intune/" TargetMode="External"/><Relationship Id="rId90" Type="http://schemas.openxmlformats.org/officeDocument/2006/relationships/image" Target="../media/image240.jpeg"/><Relationship Id="rId27" Type="http://schemas.openxmlformats.org/officeDocument/2006/relationships/image" Target="../media/image199.png"/><Relationship Id="rId48" Type="http://schemas.openxmlformats.org/officeDocument/2006/relationships/image" Target="../media/image217.png"/><Relationship Id="rId69" Type="http://schemas.openxmlformats.org/officeDocument/2006/relationships/hyperlink" Target="https://aka.ms/GHSecurity" TargetMode="External"/><Relationship Id="rId113" Type="http://schemas.openxmlformats.org/officeDocument/2006/relationships/hyperlink" Target="https://docs.microsoft.com/azure/active-directory/active-directory-b2b-what-is-azure-ad-b2b" TargetMode="External"/><Relationship Id="rId134" Type="http://schemas.openxmlformats.org/officeDocument/2006/relationships/hyperlink" Target="https://aka.ms/SecurityDocs" TargetMode="External"/><Relationship Id="rId80" Type="http://schemas.openxmlformats.org/officeDocument/2006/relationships/hyperlink" Target="https://docs.microsoft.com/microsoft-365/compliance/endpoint-dlp-learn-about" TargetMode="External"/><Relationship Id="rId155" Type="http://schemas.openxmlformats.org/officeDocument/2006/relationships/image" Target="../media/image263.svg"/></Relationships>
</file>

<file path=ppt/slides/_rels/slide27.xml.rels><?xml version="1.0" encoding="UTF-8" standalone="yes"?>
<Relationships xmlns="http://schemas.openxmlformats.org/package/2006/relationships"><Relationship Id="rId117" Type="http://schemas.openxmlformats.org/officeDocument/2006/relationships/hyperlink" Target="https://www.microsoft.com/account/authenticator" TargetMode="External"/><Relationship Id="rId21" Type="http://schemas.openxmlformats.org/officeDocument/2006/relationships/image" Target="../media/image194.png"/><Relationship Id="rId42" Type="http://schemas.openxmlformats.org/officeDocument/2006/relationships/hyperlink" Target="https://docs.microsoft.com/azure/azure-arc/" TargetMode="External"/><Relationship Id="rId63" Type="http://schemas.openxmlformats.org/officeDocument/2006/relationships/image" Target="../media/image223.svg"/><Relationship Id="rId84" Type="http://schemas.openxmlformats.org/officeDocument/2006/relationships/image" Target="../media/image234.png"/><Relationship Id="rId138" Type="http://schemas.openxmlformats.org/officeDocument/2006/relationships/hyperlink" Target="https://aka.ms/CAFSecurity" TargetMode="External"/><Relationship Id="rId159" Type="http://schemas.openxmlformats.org/officeDocument/2006/relationships/hyperlink" Target="https://technet.microsoft.com/en-us/itpro/windows/keep-secure/windows-10-security-guide" TargetMode="External"/><Relationship Id="rId107" Type="http://schemas.openxmlformats.org/officeDocument/2006/relationships/hyperlink" Target="http://www.microsoft.com/SDL" TargetMode="External"/><Relationship Id="rId11" Type="http://schemas.openxmlformats.org/officeDocument/2006/relationships/hyperlink" Target="https://blogs.technet.microsoft.com/enterprisemobility/2015/09/08/sealpath-brings-rms-protection-to-autocad/" TargetMode="External"/><Relationship Id="rId32" Type="http://schemas.openxmlformats.org/officeDocument/2006/relationships/image" Target="../media/image204.png"/><Relationship Id="rId53" Type="http://schemas.openxmlformats.org/officeDocument/2006/relationships/hyperlink" Target="https://docs.microsoft.com/azure/firewall/overview" TargetMode="External"/><Relationship Id="rId74" Type="http://schemas.openxmlformats.org/officeDocument/2006/relationships/image" Target="../media/image232.png"/><Relationship Id="rId128" Type="http://schemas.openxmlformats.org/officeDocument/2006/relationships/image" Target="../media/image254.png"/><Relationship Id="rId149" Type="http://schemas.openxmlformats.org/officeDocument/2006/relationships/image" Target="../media/image258.png"/><Relationship Id="rId5" Type="http://schemas.openxmlformats.org/officeDocument/2006/relationships/image" Target="../media/image183.png"/><Relationship Id="rId95" Type="http://schemas.openxmlformats.org/officeDocument/2006/relationships/image" Target="../media/image245.png"/><Relationship Id="rId160" Type="http://schemas.openxmlformats.org/officeDocument/2006/relationships/hyperlink" Target="https://www.microsoft.com/en-us/security/threat-protection" TargetMode="External"/><Relationship Id="rId22" Type="http://schemas.openxmlformats.org/officeDocument/2006/relationships/image" Target="../media/image195.png"/><Relationship Id="rId43" Type="http://schemas.openxmlformats.org/officeDocument/2006/relationships/image" Target="../media/image214.png"/><Relationship Id="rId64" Type="http://schemas.openxmlformats.org/officeDocument/2006/relationships/image" Target="../media/image224.png"/><Relationship Id="rId118" Type="http://schemas.openxmlformats.org/officeDocument/2006/relationships/image" Target="../media/image249.png"/><Relationship Id="rId139" Type="http://schemas.openxmlformats.org/officeDocument/2006/relationships/hyperlink" Target="https://aka.ms/WAFSecurity" TargetMode="External"/><Relationship Id="rId85" Type="http://schemas.openxmlformats.org/officeDocument/2006/relationships/image" Target="../media/image235.png"/><Relationship Id="rId150" Type="http://schemas.openxmlformats.org/officeDocument/2006/relationships/image" Target="../media/image259.emf"/><Relationship Id="rId12" Type="http://schemas.openxmlformats.org/officeDocument/2006/relationships/image" Target="../media/image185.png"/><Relationship Id="rId17" Type="http://schemas.openxmlformats.org/officeDocument/2006/relationships/image" Target="../media/image190.svg"/><Relationship Id="rId33" Type="http://schemas.openxmlformats.org/officeDocument/2006/relationships/image" Target="../media/image205.png"/><Relationship Id="rId38" Type="http://schemas.openxmlformats.org/officeDocument/2006/relationships/image" Target="../media/image210.png"/><Relationship Id="rId59" Type="http://schemas.openxmlformats.org/officeDocument/2006/relationships/image" Target="../media/image221.png"/><Relationship Id="rId103" Type="http://schemas.openxmlformats.org/officeDocument/2006/relationships/hyperlink" Target="https://docs.microsoft.com/en-us/azure/bastion/bastion-overview" TargetMode="External"/><Relationship Id="rId108" Type="http://schemas.openxmlformats.org/officeDocument/2006/relationships/hyperlink" Target="https://servicetrust.microsoft.com/" TargetMode="External"/><Relationship Id="rId124" Type="http://schemas.openxmlformats.org/officeDocument/2006/relationships/hyperlink" Target="https://azure.microsoft.com/en-us/services/expressroute/" TargetMode="External"/><Relationship Id="rId129" Type="http://schemas.openxmlformats.org/officeDocument/2006/relationships/image" Target="../media/image255.png"/><Relationship Id="rId54" Type="http://schemas.openxmlformats.org/officeDocument/2006/relationships/image" Target="../media/image219.png"/><Relationship Id="rId70" Type="http://schemas.openxmlformats.org/officeDocument/2006/relationships/image" Target="../media/image228.jpeg"/><Relationship Id="rId75" Type="http://schemas.openxmlformats.org/officeDocument/2006/relationships/hyperlink" Target="https://technet.microsoft.com/itpro/windows/keep-secure/windows-10-security-guide" TargetMode="External"/><Relationship Id="rId91" Type="http://schemas.openxmlformats.org/officeDocument/2006/relationships/image" Target="../media/image241.png"/><Relationship Id="rId96" Type="http://schemas.openxmlformats.org/officeDocument/2006/relationships/image" Target="../media/image246.png"/><Relationship Id="rId140" Type="http://schemas.openxmlformats.org/officeDocument/2006/relationships/hyperlink" Target="https://docs.microsoft.com/azure/" TargetMode="External"/><Relationship Id="rId145" Type="http://schemas.openxmlformats.org/officeDocument/2006/relationships/hyperlink" Target="https://docs.microsoft.com/mem/configmgr/" TargetMode="External"/><Relationship Id="rId161" Type="http://schemas.openxmlformats.org/officeDocument/2006/relationships/hyperlink" Target="https://docs.microsoft.com/microsoft-365/security/mtp/microsoft-threat-protection" TargetMode="External"/><Relationship Id="rId1" Type="http://schemas.openxmlformats.org/officeDocument/2006/relationships/slideLayout" Target="../slideLayouts/slideLayout73.xml"/><Relationship Id="rId6" Type="http://schemas.openxmlformats.org/officeDocument/2006/relationships/hyperlink" Target="https://azure.microsoft.com/en-us/marketplace/" TargetMode="External"/><Relationship Id="rId23" Type="http://schemas.openxmlformats.org/officeDocument/2006/relationships/image" Target="../media/image196.png"/><Relationship Id="rId28" Type="http://schemas.openxmlformats.org/officeDocument/2006/relationships/image" Target="../media/image200.svg"/><Relationship Id="rId49" Type="http://schemas.openxmlformats.org/officeDocument/2006/relationships/hyperlink" Target="https://docs.microsoft.com/azure/application-gateway/application-gateway-web-application-firewall-overview" TargetMode="External"/><Relationship Id="rId114" Type="http://schemas.openxmlformats.org/officeDocument/2006/relationships/hyperlink" Target="https://docs.microsoft.com/azure/active-directory-b2c/" TargetMode="External"/><Relationship Id="rId119" Type="http://schemas.openxmlformats.org/officeDocument/2006/relationships/hyperlink" Target="https://docs.microsoft.com/windows/security/identity-protection/hello-for-business/" TargetMode="External"/><Relationship Id="rId44" Type="http://schemas.openxmlformats.org/officeDocument/2006/relationships/hyperlink" Target="https://azure.microsoft.com/en-us/services/security-center/" TargetMode="External"/><Relationship Id="rId60" Type="http://schemas.openxmlformats.org/officeDocument/2006/relationships/hyperlink" Target="https://aka.ms/STP" TargetMode="External"/><Relationship Id="rId65" Type="http://schemas.openxmlformats.org/officeDocument/2006/relationships/image" Target="../media/image225.svg"/><Relationship Id="rId81" Type="http://schemas.openxmlformats.org/officeDocument/2006/relationships/hyperlink" Target="https://docs.microsoft.com/windows/security/threat-protection/microsoft-defender-atp/web-protection-overview" TargetMode="External"/><Relationship Id="rId86" Type="http://schemas.openxmlformats.org/officeDocument/2006/relationships/image" Target="../media/image236.png"/><Relationship Id="rId130" Type="http://schemas.openxmlformats.org/officeDocument/2006/relationships/image" Target="../media/image256.png"/><Relationship Id="rId135" Type="http://schemas.openxmlformats.org/officeDocument/2006/relationships/hyperlink" Target="https://aka.ms/SecurityBestPractices" TargetMode="External"/><Relationship Id="rId151" Type="http://schemas.openxmlformats.org/officeDocument/2006/relationships/hyperlink" Target="https://aka.ms/AzureSentinel" TargetMode="External"/><Relationship Id="rId156" Type="http://schemas.openxmlformats.org/officeDocument/2006/relationships/hyperlink" Target="https://docs.microsoft.com/microsoft-365/security/office-365-security/office-365-atp" TargetMode="External"/><Relationship Id="rId13" Type="http://schemas.openxmlformats.org/officeDocument/2006/relationships/image" Target="../media/image186.png"/><Relationship Id="rId18" Type="http://schemas.openxmlformats.org/officeDocument/2006/relationships/image" Target="../media/image191.png"/><Relationship Id="rId39" Type="http://schemas.openxmlformats.org/officeDocument/2006/relationships/image" Target="../media/image211.png"/><Relationship Id="rId109" Type="http://schemas.openxmlformats.org/officeDocument/2006/relationships/hyperlink" Target="https://aka.ms/threatintelligence" TargetMode="External"/><Relationship Id="rId34" Type="http://schemas.openxmlformats.org/officeDocument/2006/relationships/image" Target="../media/image206.png"/><Relationship Id="rId50" Type="http://schemas.openxmlformats.org/officeDocument/2006/relationships/image" Target="../media/image218.png"/><Relationship Id="rId55" Type="http://schemas.openxmlformats.org/officeDocument/2006/relationships/image" Target="../media/image220.svg"/><Relationship Id="rId76" Type="http://schemas.openxmlformats.org/officeDocument/2006/relationships/image" Target="../media/image233.emf"/><Relationship Id="rId97" Type="http://schemas.openxmlformats.org/officeDocument/2006/relationships/hyperlink" Target="https://docs.microsoft.com/microsoft-365/compliance/communication-compliance" TargetMode="External"/><Relationship Id="rId104" Type="http://schemas.openxmlformats.org/officeDocument/2006/relationships/hyperlink" Target="https://docs.microsoft.com/microsoft-365/compliance/ediscovery" TargetMode="External"/><Relationship Id="rId120" Type="http://schemas.openxmlformats.org/officeDocument/2006/relationships/hyperlink" Target="https://docs.microsoft.com/azure/active-directory/governance/identity-governance-overview#:~:text=Azure%20Active%20Directory%20(Azure%20AD)%20Identity%20Governance%20allows,critical%20assets%20--%20while%20ensuring%20employee%20and" TargetMode="External"/><Relationship Id="rId125" Type="http://schemas.openxmlformats.org/officeDocument/2006/relationships/image" Target="../media/image252.png"/><Relationship Id="rId141" Type="http://schemas.openxmlformats.org/officeDocument/2006/relationships/hyperlink" Target="https://docs.microsoft.com/microsoft-365/security/mtp/microsoft-secure-score" TargetMode="External"/><Relationship Id="rId146" Type="http://schemas.openxmlformats.org/officeDocument/2006/relationships/hyperlink" Target="https://aka.ms/spa" TargetMode="External"/><Relationship Id="rId7" Type="http://schemas.openxmlformats.org/officeDocument/2006/relationships/hyperlink" Target="https://docs.microsoft.com/microsoft-365/compliance/information-protection?view=o365-worldwide" TargetMode="External"/><Relationship Id="rId71" Type="http://schemas.openxmlformats.org/officeDocument/2006/relationships/image" Target="../media/image229.png"/><Relationship Id="rId92" Type="http://schemas.openxmlformats.org/officeDocument/2006/relationships/image" Target="../media/image242.png"/><Relationship Id="rId2" Type="http://schemas.openxmlformats.org/officeDocument/2006/relationships/notesSlide" Target="../notesSlides/notesSlide26.xml"/><Relationship Id="rId29" Type="http://schemas.openxmlformats.org/officeDocument/2006/relationships/image" Target="../media/image201.png"/><Relationship Id="rId24" Type="http://schemas.openxmlformats.org/officeDocument/2006/relationships/image" Target="../media/image197.png"/><Relationship Id="rId40" Type="http://schemas.openxmlformats.org/officeDocument/2006/relationships/image" Target="../media/image212.png"/><Relationship Id="rId45" Type="http://schemas.openxmlformats.org/officeDocument/2006/relationships/image" Target="../media/image215.png"/><Relationship Id="rId66" Type="http://schemas.openxmlformats.org/officeDocument/2006/relationships/image" Target="../media/image226.png"/><Relationship Id="rId87" Type="http://schemas.openxmlformats.org/officeDocument/2006/relationships/image" Target="../media/image237.png"/><Relationship Id="rId110" Type="http://schemas.openxmlformats.org/officeDocument/2006/relationships/hyperlink" Target="https://docs.microsoft.com/defender-for-identity/what-is" TargetMode="External"/><Relationship Id="rId115" Type="http://schemas.openxmlformats.org/officeDocument/2006/relationships/hyperlink" Target="https://docs.microsoft.com/azure/active-directory/authentication/multi-factor-authentication" TargetMode="External"/><Relationship Id="rId131" Type="http://schemas.openxmlformats.org/officeDocument/2006/relationships/image" Target="../media/image257.png"/><Relationship Id="rId136" Type="http://schemas.openxmlformats.org/officeDocument/2006/relationships/hyperlink" Target="https://aka.ms/azuresecuritytop10" TargetMode="External"/><Relationship Id="rId157" Type="http://schemas.openxmlformats.org/officeDocument/2006/relationships/hyperlink" Target="https://go.microsoft.com/fwlink/p/?linkid=2134538" TargetMode="External"/><Relationship Id="rId61" Type="http://schemas.openxmlformats.org/officeDocument/2006/relationships/hyperlink" Target="https://docs.microsoft.com/azure/private-link/" TargetMode="External"/><Relationship Id="rId82" Type="http://schemas.openxmlformats.org/officeDocument/2006/relationships/hyperlink" Target="https://docs.microsoft.com/windows/security/threat-protection/microsoft-defender-atp/next-gen-threat-and-vuln-mgt" TargetMode="External"/><Relationship Id="rId152" Type="http://schemas.openxmlformats.org/officeDocument/2006/relationships/image" Target="../media/image260.png"/><Relationship Id="rId19" Type="http://schemas.openxmlformats.org/officeDocument/2006/relationships/image" Target="../media/image192.svg"/><Relationship Id="rId14" Type="http://schemas.openxmlformats.org/officeDocument/2006/relationships/image" Target="../media/image187.png"/><Relationship Id="rId30" Type="http://schemas.openxmlformats.org/officeDocument/2006/relationships/image" Target="../media/image202.svg"/><Relationship Id="rId35" Type="http://schemas.openxmlformats.org/officeDocument/2006/relationships/image" Target="../media/image207.png"/><Relationship Id="rId56" Type="http://schemas.openxmlformats.org/officeDocument/2006/relationships/hyperlink" Target="https://docs.microsoft.com/microsoft-365/security/office-365-security/attack-simulator" TargetMode="External"/><Relationship Id="rId77" Type="http://schemas.openxmlformats.org/officeDocument/2006/relationships/hyperlink" Target="https://docs.microsoft.com/windows/security/threat-protection/microsoft-defender-atp/microsoft-threat-experts" TargetMode="External"/><Relationship Id="rId100" Type="http://schemas.openxmlformats.org/officeDocument/2006/relationships/hyperlink" Target="https://azure.microsoft.com/blog/regulatory-compliance-dashboard-in-azure-security-center-now-available/" TargetMode="External"/><Relationship Id="rId105" Type="http://schemas.openxmlformats.org/officeDocument/2006/relationships/hyperlink" Target="https://support.office.com/article/Manage-data-governance-in-Office-365-48064107-fed2-4db0-9e5c-aa5ddd5ccb09" TargetMode="External"/><Relationship Id="rId126" Type="http://schemas.openxmlformats.org/officeDocument/2006/relationships/hyperlink" Target="https://azure.microsoft.com/marketplace/" TargetMode="External"/><Relationship Id="rId147" Type="http://schemas.openxmlformats.org/officeDocument/2006/relationships/hyperlink" Target="https://aka.ms/PAW" TargetMode="External"/><Relationship Id="rId8" Type="http://schemas.openxmlformats.org/officeDocument/2006/relationships/hyperlink" Target="https://docs.microsoft.com/azure/information-protection/deploy-use/deploy-aip-scanner" TargetMode="External"/><Relationship Id="rId51" Type="http://schemas.openxmlformats.org/officeDocument/2006/relationships/hyperlink" Target="https://docs.microsoft.com/azure/virtual-network/ddos-protection-overview" TargetMode="External"/><Relationship Id="rId72" Type="http://schemas.openxmlformats.org/officeDocument/2006/relationships/image" Target="../media/image230.jpeg"/><Relationship Id="rId93" Type="http://schemas.openxmlformats.org/officeDocument/2006/relationships/image" Target="../media/image243.png"/><Relationship Id="rId98" Type="http://schemas.openxmlformats.org/officeDocument/2006/relationships/hyperlink" Target="https://docs.microsoft.com/azure/lighthouse/overview" TargetMode="External"/><Relationship Id="rId121" Type="http://schemas.openxmlformats.org/officeDocument/2006/relationships/hyperlink" Target="https://docs.microsoft.com/azure/active-directory/authentication/howto-authentication-passwordless-security-key#:~:text=User%20registration%20and%20management%20of%20FIDO2%20security%20keys,method%20and%20choosing%20Security%20key.%20More%20items...%20" TargetMode="External"/><Relationship Id="rId142" Type="http://schemas.openxmlformats.org/officeDocument/2006/relationships/hyperlink" Target="https://docs.microsoft.com/microsoft-365/compliance/compliance-score-calculation" TargetMode="External"/><Relationship Id="rId3" Type="http://schemas.openxmlformats.org/officeDocument/2006/relationships/hyperlink" Target="https://docs.microsoft.com/azure/purview/overview" TargetMode="External"/><Relationship Id="rId25" Type="http://schemas.openxmlformats.org/officeDocument/2006/relationships/hyperlink" Target="https://docs.microsoft.com/azure/active-directory/" TargetMode="External"/><Relationship Id="rId46" Type="http://schemas.openxmlformats.org/officeDocument/2006/relationships/image" Target="../media/image216.emf"/><Relationship Id="rId67" Type="http://schemas.openxmlformats.org/officeDocument/2006/relationships/image" Target="../media/image227.svg"/><Relationship Id="rId116" Type="http://schemas.openxmlformats.org/officeDocument/2006/relationships/image" Target="../media/image248.jpeg"/><Relationship Id="rId137" Type="http://schemas.openxmlformats.org/officeDocument/2006/relationships/hyperlink" Target="https://aka.ms/benchmarkdocs" TargetMode="External"/><Relationship Id="rId158" Type="http://schemas.openxmlformats.org/officeDocument/2006/relationships/image" Target="../media/image264.png"/><Relationship Id="rId20" Type="http://schemas.openxmlformats.org/officeDocument/2006/relationships/image" Target="../media/image193.png"/><Relationship Id="rId41" Type="http://schemas.openxmlformats.org/officeDocument/2006/relationships/image" Target="../media/image213.png"/><Relationship Id="rId62" Type="http://schemas.openxmlformats.org/officeDocument/2006/relationships/image" Target="../media/image222.png"/><Relationship Id="rId83" Type="http://schemas.openxmlformats.org/officeDocument/2006/relationships/hyperlink" Target="https://docs.microsoft.com/azure/security-center/azure-defender" TargetMode="External"/><Relationship Id="rId88" Type="http://schemas.openxmlformats.org/officeDocument/2006/relationships/image" Target="../media/image238.png"/><Relationship Id="rId111" Type="http://schemas.openxmlformats.org/officeDocument/2006/relationships/hyperlink" Target="https://docs.microsoft.com/azure/active-directory/active-directory-privileged-identity-management-configure" TargetMode="External"/><Relationship Id="rId132" Type="http://schemas.openxmlformats.org/officeDocument/2006/relationships/hyperlink" Target="https://azure.microsoft.com/blog/security-and-compliance-in-azure-stack/" TargetMode="External"/><Relationship Id="rId153" Type="http://schemas.openxmlformats.org/officeDocument/2006/relationships/image" Target="../media/image261.svg"/><Relationship Id="rId15" Type="http://schemas.openxmlformats.org/officeDocument/2006/relationships/image" Target="../media/image188.svg"/><Relationship Id="rId36" Type="http://schemas.openxmlformats.org/officeDocument/2006/relationships/image" Target="../media/image208.png"/><Relationship Id="rId57" Type="http://schemas.openxmlformats.org/officeDocument/2006/relationships/hyperlink" Target="https://docs.microsoft.com/microsoft-365/compliance/insider-risk-management" TargetMode="External"/><Relationship Id="rId106" Type="http://schemas.openxmlformats.org/officeDocument/2006/relationships/hyperlink" Target="https://docs.microsoft.com/azure/defender-for-iot/" TargetMode="External"/><Relationship Id="rId127" Type="http://schemas.openxmlformats.org/officeDocument/2006/relationships/image" Target="../media/image253.png"/><Relationship Id="rId10" Type="http://schemas.openxmlformats.org/officeDocument/2006/relationships/image" Target="../media/image184.jpeg"/><Relationship Id="rId31" Type="http://schemas.openxmlformats.org/officeDocument/2006/relationships/image" Target="../media/image203.png"/><Relationship Id="rId52" Type="http://schemas.openxmlformats.org/officeDocument/2006/relationships/hyperlink" Target="https://azure.microsoft.com/services/site-recovery/" TargetMode="External"/><Relationship Id="rId73" Type="http://schemas.openxmlformats.org/officeDocument/2006/relationships/image" Target="../media/image231.png"/><Relationship Id="rId78" Type="http://schemas.openxmlformats.org/officeDocument/2006/relationships/hyperlink" Target="https://aka.ms/DART" TargetMode="External"/><Relationship Id="rId94" Type="http://schemas.openxmlformats.org/officeDocument/2006/relationships/image" Target="../media/image244.png"/><Relationship Id="rId99" Type="http://schemas.openxmlformats.org/officeDocument/2006/relationships/hyperlink" Target="https://docs.microsoft.com/azure/security-center/security-center-intro" TargetMode="External"/><Relationship Id="rId101" Type="http://schemas.openxmlformats.org/officeDocument/2006/relationships/hyperlink" Target="https://docs.microsoft.com/azure/security-center/secure-score-security-controls" TargetMode="External"/><Relationship Id="rId122" Type="http://schemas.openxmlformats.org/officeDocument/2006/relationships/image" Target="../media/image250.png"/><Relationship Id="rId143" Type="http://schemas.openxmlformats.org/officeDocument/2006/relationships/hyperlink" Target="https://docs.microsoft.com/mem/" TargetMode="External"/><Relationship Id="rId148" Type="http://schemas.openxmlformats.org/officeDocument/2006/relationships/hyperlink" Target="https://docs.microsoft.com/cloud-app-security/what-is-cloud-app-security" TargetMode="External"/><Relationship Id="rId4" Type="http://schemas.openxmlformats.org/officeDocument/2006/relationships/hyperlink" Target="https://aka.ms/MCRA" TargetMode="External"/><Relationship Id="rId9" Type="http://schemas.openxmlformats.org/officeDocument/2006/relationships/hyperlink" Target="https://docs.microsoft.com/en-us/information-protection/get-started/requirements-applications" TargetMode="External"/><Relationship Id="rId26" Type="http://schemas.openxmlformats.org/officeDocument/2006/relationships/image" Target="../media/image198.emf"/><Relationship Id="rId47" Type="http://schemas.openxmlformats.org/officeDocument/2006/relationships/hyperlink" Target="https://docs.microsoft.com/azure/key-vault/key-vault-overview" TargetMode="External"/><Relationship Id="rId68" Type="http://schemas.openxmlformats.org/officeDocument/2006/relationships/hyperlink" Target="https://docs.microsoft.com/azure/active-directory/active-directory-conditional-access-azure-portal" TargetMode="External"/><Relationship Id="rId89" Type="http://schemas.openxmlformats.org/officeDocument/2006/relationships/image" Target="../media/image239.png"/><Relationship Id="rId112" Type="http://schemas.openxmlformats.org/officeDocument/2006/relationships/hyperlink" Target="https://docs.microsoft.com/azure/active-directory/active-directory-identityprotection" TargetMode="External"/><Relationship Id="rId133" Type="http://schemas.openxmlformats.org/officeDocument/2006/relationships/hyperlink" Target="https://docs.microsoft.com/azure/active-directory/manage-apps/application-proxy" TargetMode="External"/><Relationship Id="rId154" Type="http://schemas.openxmlformats.org/officeDocument/2006/relationships/image" Target="../media/image262.png"/><Relationship Id="rId16" Type="http://schemas.openxmlformats.org/officeDocument/2006/relationships/image" Target="../media/image189.png"/><Relationship Id="rId37" Type="http://schemas.openxmlformats.org/officeDocument/2006/relationships/image" Target="../media/image209.png"/><Relationship Id="rId58" Type="http://schemas.openxmlformats.org/officeDocument/2006/relationships/hyperlink" Target="https://docs.microsoft.com/azure-sphere/product-overview/what-is-azure-sphere" TargetMode="External"/><Relationship Id="rId79" Type="http://schemas.openxmlformats.org/officeDocument/2006/relationships/hyperlink" Target="https://docs.microsoft.com/windows/security/threat-protection/windows-defender-atp/windows-defender-advanced-threat-protection" TargetMode="External"/><Relationship Id="rId102" Type="http://schemas.openxmlformats.org/officeDocument/2006/relationships/image" Target="../media/image247.png"/><Relationship Id="rId123" Type="http://schemas.openxmlformats.org/officeDocument/2006/relationships/image" Target="../media/image251.svg"/><Relationship Id="rId144" Type="http://schemas.openxmlformats.org/officeDocument/2006/relationships/hyperlink" Target="https://docs.microsoft.com/mem/intune/" TargetMode="External"/><Relationship Id="rId90" Type="http://schemas.openxmlformats.org/officeDocument/2006/relationships/image" Target="../media/image240.jpeg"/><Relationship Id="rId27" Type="http://schemas.openxmlformats.org/officeDocument/2006/relationships/image" Target="../media/image199.png"/><Relationship Id="rId48" Type="http://schemas.openxmlformats.org/officeDocument/2006/relationships/image" Target="../media/image217.png"/><Relationship Id="rId69" Type="http://schemas.openxmlformats.org/officeDocument/2006/relationships/hyperlink" Target="https://aka.ms/GHSecurity" TargetMode="External"/><Relationship Id="rId113" Type="http://schemas.openxmlformats.org/officeDocument/2006/relationships/hyperlink" Target="https://docs.microsoft.com/azure/active-directory/active-directory-b2b-what-is-azure-ad-b2b" TargetMode="External"/><Relationship Id="rId134" Type="http://schemas.openxmlformats.org/officeDocument/2006/relationships/hyperlink" Target="https://aka.ms/SecurityDocs" TargetMode="External"/><Relationship Id="rId80" Type="http://schemas.openxmlformats.org/officeDocument/2006/relationships/hyperlink" Target="https://docs.microsoft.com/microsoft-365/compliance/endpoint-dlp-learn-about" TargetMode="External"/><Relationship Id="rId155" Type="http://schemas.openxmlformats.org/officeDocument/2006/relationships/image" Target="../media/image263.svg"/></Relationships>
</file>

<file path=ppt/slides/_rels/slide28.xml.rels><?xml version="1.0" encoding="UTF-8" standalone="yes"?>
<Relationships xmlns="http://schemas.openxmlformats.org/package/2006/relationships"><Relationship Id="rId13" Type="http://schemas.openxmlformats.org/officeDocument/2006/relationships/image" Target="../media/image271.emf"/><Relationship Id="rId18" Type="http://schemas.openxmlformats.org/officeDocument/2006/relationships/image" Target="../media/image275.emf"/><Relationship Id="rId26" Type="http://schemas.openxmlformats.org/officeDocument/2006/relationships/image" Target="../media/image282.emf"/><Relationship Id="rId21" Type="http://schemas.openxmlformats.org/officeDocument/2006/relationships/image" Target="../media/image278.emf"/><Relationship Id="rId34" Type="http://schemas.openxmlformats.org/officeDocument/2006/relationships/image" Target="../media/image289.emf"/><Relationship Id="rId7" Type="http://schemas.openxmlformats.org/officeDocument/2006/relationships/image" Target="../media/image266.emf"/><Relationship Id="rId12" Type="http://schemas.openxmlformats.org/officeDocument/2006/relationships/image" Target="../media/image270.emf"/><Relationship Id="rId17" Type="http://schemas.openxmlformats.org/officeDocument/2006/relationships/image" Target="../media/image274.emf"/><Relationship Id="rId25" Type="http://schemas.openxmlformats.org/officeDocument/2006/relationships/image" Target="../media/image281.emf"/><Relationship Id="rId33" Type="http://schemas.openxmlformats.org/officeDocument/2006/relationships/image" Target="../media/image288.emf"/><Relationship Id="rId2" Type="http://schemas.openxmlformats.org/officeDocument/2006/relationships/notesSlide" Target="../notesSlides/notesSlide27.xml"/><Relationship Id="rId16" Type="http://schemas.openxmlformats.org/officeDocument/2006/relationships/image" Target="../media/image273.emf"/><Relationship Id="rId20" Type="http://schemas.openxmlformats.org/officeDocument/2006/relationships/image" Target="../media/image277.emf"/><Relationship Id="rId29" Type="http://schemas.openxmlformats.org/officeDocument/2006/relationships/image" Target="../media/image285.png"/><Relationship Id="rId1" Type="http://schemas.openxmlformats.org/officeDocument/2006/relationships/slideLayout" Target="../slideLayouts/slideLayout74.xml"/><Relationship Id="rId6" Type="http://schemas.openxmlformats.org/officeDocument/2006/relationships/image" Target="../media/image265.emf"/><Relationship Id="rId11" Type="http://schemas.openxmlformats.org/officeDocument/2006/relationships/image" Target="../media/image269.emf"/><Relationship Id="rId24" Type="http://schemas.openxmlformats.org/officeDocument/2006/relationships/hyperlink" Target="https://docs.microsoft.com/microsoft-365/compliance/insider-risk-management" TargetMode="External"/><Relationship Id="rId32" Type="http://schemas.openxmlformats.org/officeDocument/2006/relationships/image" Target="../media/image287.svg"/><Relationship Id="rId37" Type="http://schemas.openxmlformats.org/officeDocument/2006/relationships/image" Target="../media/image183.png"/><Relationship Id="rId5" Type="http://schemas.openxmlformats.org/officeDocument/2006/relationships/hyperlink" Target="https://go.microsoft.com/fwlink/p/?linkid=2134538" TargetMode="External"/><Relationship Id="rId15" Type="http://schemas.openxmlformats.org/officeDocument/2006/relationships/hyperlink" Target="https://docs.microsoft.com/cloud-app-security/what-is-cloud-app-security" TargetMode="External"/><Relationship Id="rId23" Type="http://schemas.openxmlformats.org/officeDocument/2006/relationships/image" Target="../media/image280.emf"/><Relationship Id="rId28" Type="http://schemas.openxmlformats.org/officeDocument/2006/relationships/image" Target="../media/image284.emf"/><Relationship Id="rId36" Type="http://schemas.openxmlformats.org/officeDocument/2006/relationships/hyperlink" Target="https://aka.ms/MCRA" TargetMode="External"/><Relationship Id="rId10" Type="http://schemas.openxmlformats.org/officeDocument/2006/relationships/hyperlink" Target="https://docs.microsoft.com/azure/active-directory/active-directory-identityprotection" TargetMode="External"/><Relationship Id="rId19" Type="http://schemas.openxmlformats.org/officeDocument/2006/relationships/image" Target="../media/image276.emf"/><Relationship Id="rId31" Type="http://schemas.openxmlformats.org/officeDocument/2006/relationships/image" Target="../media/image286.png"/><Relationship Id="rId4" Type="http://schemas.openxmlformats.org/officeDocument/2006/relationships/hyperlink" Target="https://docs.microsoft.com/windows/security/threat-protection/windows-defender-atp/windows-defender-advanced-threat-protection" TargetMode="External"/><Relationship Id="rId9" Type="http://schemas.openxmlformats.org/officeDocument/2006/relationships/image" Target="../media/image268.emf"/><Relationship Id="rId14" Type="http://schemas.openxmlformats.org/officeDocument/2006/relationships/image" Target="../media/image272.emf"/><Relationship Id="rId22" Type="http://schemas.openxmlformats.org/officeDocument/2006/relationships/image" Target="../media/image279.emf"/><Relationship Id="rId27" Type="http://schemas.openxmlformats.org/officeDocument/2006/relationships/image" Target="../media/image283.emf"/><Relationship Id="rId30" Type="http://schemas.openxmlformats.org/officeDocument/2006/relationships/hyperlink" Target="https://aka.ms/AzureSentinel" TargetMode="External"/><Relationship Id="rId35" Type="http://schemas.openxmlformats.org/officeDocument/2006/relationships/hyperlink" Target="https://docs.microsoft.com/azure/security-center/azure-defender" TargetMode="External"/><Relationship Id="rId8" Type="http://schemas.openxmlformats.org/officeDocument/2006/relationships/image" Target="../media/image267.emf"/><Relationship Id="rId3" Type="http://schemas.openxmlformats.org/officeDocument/2006/relationships/hyperlink" Target="https://docs.microsoft.com/microsoft-365/security/office-365-security/office-365-atp" TargetMode="External"/></Relationships>
</file>

<file path=ppt/slides/_rels/slide29.xml.rels><?xml version="1.0" encoding="UTF-8" standalone="yes"?>
<Relationships xmlns="http://schemas.openxmlformats.org/package/2006/relationships"><Relationship Id="rId13" Type="http://schemas.openxmlformats.org/officeDocument/2006/relationships/image" Target="../media/image271.emf"/><Relationship Id="rId18" Type="http://schemas.openxmlformats.org/officeDocument/2006/relationships/image" Target="../media/image275.emf"/><Relationship Id="rId26" Type="http://schemas.openxmlformats.org/officeDocument/2006/relationships/image" Target="../media/image282.emf"/><Relationship Id="rId21" Type="http://schemas.openxmlformats.org/officeDocument/2006/relationships/image" Target="../media/image278.emf"/><Relationship Id="rId34" Type="http://schemas.openxmlformats.org/officeDocument/2006/relationships/image" Target="../media/image286.png"/><Relationship Id="rId7" Type="http://schemas.openxmlformats.org/officeDocument/2006/relationships/image" Target="../media/image266.emf"/><Relationship Id="rId12" Type="http://schemas.openxmlformats.org/officeDocument/2006/relationships/image" Target="../media/image270.emf"/><Relationship Id="rId17" Type="http://schemas.openxmlformats.org/officeDocument/2006/relationships/image" Target="../media/image274.emf"/><Relationship Id="rId25" Type="http://schemas.openxmlformats.org/officeDocument/2006/relationships/image" Target="../media/image281.emf"/><Relationship Id="rId33" Type="http://schemas.openxmlformats.org/officeDocument/2006/relationships/hyperlink" Target="https://aka.ms/AzureSentinel" TargetMode="External"/><Relationship Id="rId2" Type="http://schemas.openxmlformats.org/officeDocument/2006/relationships/notesSlide" Target="../notesSlides/notesSlide28.xml"/><Relationship Id="rId16" Type="http://schemas.openxmlformats.org/officeDocument/2006/relationships/image" Target="../media/image273.emf"/><Relationship Id="rId20" Type="http://schemas.openxmlformats.org/officeDocument/2006/relationships/image" Target="../media/image277.emf"/><Relationship Id="rId29" Type="http://schemas.openxmlformats.org/officeDocument/2006/relationships/hyperlink" Target="https://docs.microsoft.com/azure/security-center/azure-defender" TargetMode="External"/><Relationship Id="rId1" Type="http://schemas.openxmlformats.org/officeDocument/2006/relationships/slideLayout" Target="../slideLayouts/slideLayout74.xml"/><Relationship Id="rId6" Type="http://schemas.openxmlformats.org/officeDocument/2006/relationships/image" Target="../media/image265.emf"/><Relationship Id="rId11" Type="http://schemas.openxmlformats.org/officeDocument/2006/relationships/image" Target="../media/image269.emf"/><Relationship Id="rId24" Type="http://schemas.openxmlformats.org/officeDocument/2006/relationships/hyperlink" Target="https://docs.microsoft.com/microsoft-365/compliance/insider-risk-management" TargetMode="External"/><Relationship Id="rId32" Type="http://schemas.openxmlformats.org/officeDocument/2006/relationships/image" Target="../media/image285.png"/><Relationship Id="rId37" Type="http://schemas.openxmlformats.org/officeDocument/2006/relationships/image" Target="../media/image289.emf"/><Relationship Id="rId5" Type="http://schemas.openxmlformats.org/officeDocument/2006/relationships/hyperlink" Target="https://go.microsoft.com/fwlink/p/?linkid=2134538" TargetMode="External"/><Relationship Id="rId15" Type="http://schemas.openxmlformats.org/officeDocument/2006/relationships/hyperlink" Target="https://docs.microsoft.com/cloud-app-security/what-is-cloud-app-security" TargetMode="External"/><Relationship Id="rId23" Type="http://schemas.openxmlformats.org/officeDocument/2006/relationships/image" Target="../media/image280.emf"/><Relationship Id="rId28" Type="http://schemas.openxmlformats.org/officeDocument/2006/relationships/image" Target="../media/image284.emf"/><Relationship Id="rId36" Type="http://schemas.openxmlformats.org/officeDocument/2006/relationships/image" Target="../media/image288.emf"/><Relationship Id="rId10" Type="http://schemas.openxmlformats.org/officeDocument/2006/relationships/hyperlink" Target="https://docs.microsoft.com/azure/active-directory/active-directory-identityprotection" TargetMode="External"/><Relationship Id="rId19" Type="http://schemas.openxmlformats.org/officeDocument/2006/relationships/image" Target="../media/image276.emf"/><Relationship Id="rId31" Type="http://schemas.openxmlformats.org/officeDocument/2006/relationships/image" Target="../media/image183.png"/><Relationship Id="rId4" Type="http://schemas.openxmlformats.org/officeDocument/2006/relationships/hyperlink" Target="https://docs.microsoft.com/windows/security/threat-protection/windows-defender-atp/windows-defender-advanced-threat-protection" TargetMode="External"/><Relationship Id="rId9" Type="http://schemas.openxmlformats.org/officeDocument/2006/relationships/image" Target="../media/image268.emf"/><Relationship Id="rId14" Type="http://schemas.openxmlformats.org/officeDocument/2006/relationships/image" Target="../media/image272.emf"/><Relationship Id="rId22" Type="http://schemas.openxmlformats.org/officeDocument/2006/relationships/image" Target="../media/image279.emf"/><Relationship Id="rId27" Type="http://schemas.openxmlformats.org/officeDocument/2006/relationships/image" Target="../media/image283.emf"/><Relationship Id="rId30" Type="http://schemas.openxmlformats.org/officeDocument/2006/relationships/hyperlink" Target="https://aka.ms/MCRA" TargetMode="External"/><Relationship Id="rId35" Type="http://schemas.openxmlformats.org/officeDocument/2006/relationships/image" Target="../media/image287.svg"/><Relationship Id="rId8" Type="http://schemas.openxmlformats.org/officeDocument/2006/relationships/image" Target="../media/image267.emf"/><Relationship Id="rId3" Type="http://schemas.openxmlformats.org/officeDocument/2006/relationships/hyperlink" Target="https://docs.microsoft.com/microsoft-365/security/office-365-security/office-365-atp"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emf"/><Relationship Id="rId7" Type="http://schemas.openxmlformats.org/officeDocument/2006/relationships/image" Target="../media/image147.svg"/><Relationship Id="rId2" Type="http://schemas.openxmlformats.org/officeDocument/2006/relationships/notesSlide" Target="../notesSlides/notesSlide3.xml"/><Relationship Id="rId1" Type="http://schemas.openxmlformats.org/officeDocument/2006/relationships/slideLayout" Target="../slideLayouts/slideLayout604.xml"/><Relationship Id="rId6" Type="http://schemas.openxmlformats.org/officeDocument/2006/relationships/image" Target="../media/image146.png"/><Relationship Id="rId5" Type="http://schemas.openxmlformats.org/officeDocument/2006/relationships/image" Target="../media/image145.svg"/><Relationship Id="rId10" Type="http://schemas.openxmlformats.org/officeDocument/2006/relationships/image" Target="../media/image150.emf"/><Relationship Id="rId4" Type="http://schemas.openxmlformats.org/officeDocument/2006/relationships/image" Target="../media/image144.png"/><Relationship Id="rId9" Type="http://schemas.openxmlformats.org/officeDocument/2006/relationships/image" Target="../media/image149.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hyperlink" Target="https://docs.microsoft.com/en-us/azure/active-directory/develop/app-objects-and-service-principals#application-object" TargetMode="External"/><Relationship Id="rId2" Type="http://schemas.openxmlformats.org/officeDocument/2006/relationships/notesSlide" Target="../notesSlides/notesSlide30.xml"/><Relationship Id="rId1" Type="http://schemas.openxmlformats.org/officeDocument/2006/relationships/slideLayout" Target="../slideLayouts/slideLayout76.xml"/><Relationship Id="rId5" Type="http://schemas.openxmlformats.org/officeDocument/2006/relationships/hyperlink" Target="https://docs.microsoft.com/en-us/azure/active-directory/managed-identities-azure-resources/overview" TargetMode="External"/><Relationship Id="rId4" Type="http://schemas.openxmlformats.org/officeDocument/2006/relationships/hyperlink" Target="https://docs.microsoft.com/en-us/azure/active-directory/develop/app-objects-and-service-principals#service-principal-object"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8" Type="http://schemas.openxmlformats.org/officeDocument/2006/relationships/hyperlink" Target="https://docs.microsoft.com/en-us/powershell/module/azuread/new-azureadserviceapproleassignment?=azureadps-2.0"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7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33.xml"/><Relationship Id="rId1" Type="http://schemas.openxmlformats.org/officeDocument/2006/relationships/slideLayout" Target="../slideLayouts/slideLayout76.xml"/><Relationship Id="rId4" Type="http://schemas.openxmlformats.org/officeDocument/2006/relationships/image" Target="../media/image293.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2.svg"/><Relationship Id="rId3" Type="http://schemas.openxmlformats.org/officeDocument/2006/relationships/image" Target="../media/image294.png"/><Relationship Id="rId7" Type="http://schemas.openxmlformats.org/officeDocument/2006/relationships/image" Target="../media/image200.svg"/><Relationship Id="rId12" Type="http://schemas.openxmlformats.org/officeDocument/2006/relationships/image" Target="../media/image301.png"/><Relationship Id="rId2" Type="http://schemas.openxmlformats.org/officeDocument/2006/relationships/notesSlide" Target="../notesSlides/notesSlide35.xml"/><Relationship Id="rId16" Type="http://schemas.openxmlformats.org/officeDocument/2006/relationships/image" Target="../media/image305.png"/><Relationship Id="rId1" Type="http://schemas.openxmlformats.org/officeDocument/2006/relationships/slideLayout" Target="../slideLayouts/slideLayout427.xml"/><Relationship Id="rId6" Type="http://schemas.openxmlformats.org/officeDocument/2006/relationships/image" Target="../media/image199.png"/><Relationship Id="rId11" Type="http://schemas.openxmlformats.org/officeDocument/2006/relationships/image" Target="../media/image300.svg"/><Relationship Id="rId5" Type="http://schemas.openxmlformats.org/officeDocument/2006/relationships/image" Target="../media/image296.png"/><Relationship Id="rId15" Type="http://schemas.openxmlformats.org/officeDocument/2006/relationships/image" Target="../media/image304.svg"/><Relationship Id="rId10" Type="http://schemas.openxmlformats.org/officeDocument/2006/relationships/image" Target="../media/image299.png"/><Relationship Id="rId4" Type="http://schemas.openxmlformats.org/officeDocument/2006/relationships/image" Target="../media/image295.svg"/><Relationship Id="rId9" Type="http://schemas.openxmlformats.org/officeDocument/2006/relationships/image" Target="../media/image298.svg"/><Relationship Id="rId14" Type="http://schemas.openxmlformats.org/officeDocument/2006/relationships/image" Target="../media/image303.png"/></Relationships>
</file>

<file path=ppt/slides/_rels/slide38.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0.svg"/><Relationship Id="rId3" Type="http://schemas.openxmlformats.org/officeDocument/2006/relationships/image" Target="../media/image294.png"/><Relationship Id="rId7" Type="http://schemas.openxmlformats.org/officeDocument/2006/relationships/image" Target="../media/image200.svg"/><Relationship Id="rId12" Type="http://schemas.openxmlformats.org/officeDocument/2006/relationships/image" Target="../media/image299.png"/><Relationship Id="rId2" Type="http://schemas.openxmlformats.org/officeDocument/2006/relationships/notesSlide" Target="../notesSlides/notesSlide36.xml"/><Relationship Id="rId1" Type="http://schemas.openxmlformats.org/officeDocument/2006/relationships/slideLayout" Target="../slideLayouts/slideLayout427.xml"/><Relationship Id="rId6" Type="http://schemas.openxmlformats.org/officeDocument/2006/relationships/image" Target="../media/image199.png"/><Relationship Id="rId11" Type="http://schemas.openxmlformats.org/officeDocument/2006/relationships/image" Target="../media/image298.svg"/><Relationship Id="rId5" Type="http://schemas.openxmlformats.org/officeDocument/2006/relationships/image" Target="../media/image296.png"/><Relationship Id="rId15" Type="http://schemas.openxmlformats.org/officeDocument/2006/relationships/image" Target="../media/image304.svg"/><Relationship Id="rId10" Type="http://schemas.openxmlformats.org/officeDocument/2006/relationships/image" Target="../media/image297.png"/><Relationship Id="rId4" Type="http://schemas.openxmlformats.org/officeDocument/2006/relationships/image" Target="../media/image295.svg"/><Relationship Id="rId9" Type="http://schemas.openxmlformats.org/officeDocument/2006/relationships/image" Target="../media/image302.svg"/><Relationship Id="rId14" Type="http://schemas.openxmlformats.org/officeDocument/2006/relationships/image" Target="../media/image30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156.svg"/><Relationship Id="rId11" Type="http://schemas.openxmlformats.org/officeDocument/2006/relationships/image" Target="../media/image161.jpe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8.xml.rels><?xml version="1.0" encoding="UTF-8" standalone="yes"?>
<Relationships xmlns="http://schemas.openxmlformats.org/package/2006/relationships"><Relationship Id="rId8" Type="http://schemas.openxmlformats.org/officeDocument/2006/relationships/image" Target="../media/image166.emf"/><Relationship Id="rId3" Type="http://schemas.openxmlformats.org/officeDocument/2006/relationships/image" Target="../media/image143.emf"/><Relationship Id="rId7" Type="http://schemas.openxmlformats.org/officeDocument/2006/relationships/image" Target="../media/image165.emf"/><Relationship Id="rId2" Type="http://schemas.openxmlformats.org/officeDocument/2006/relationships/notesSlide" Target="../notesSlides/notesSlide8.xml"/><Relationship Id="rId1" Type="http://schemas.openxmlformats.org/officeDocument/2006/relationships/slideLayout" Target="../slideLayouts/slideLayout72.xml"/><Relationship Id="rId6" Type="http://schemas.openxmlformats.org/officeDocument/2006/relationships/image" Target="../media/image150.emf"/><Relationship Id="rId5" Type="http://schemas.openxmlformats.org/officeDocument/2006/relationships/image" Target="../media/image164.svg"/><Relationship Id="rId10" Type="http://schemas.openxmlformats.org/officeDocument/2006/relationships/image" Target="../media/image168.emf"/><Relationship Id="rId4" Type="http://schemas.openxmlformats.org/officeDocument/2006/relationships/image" Target="../media/image163.png"/><Relationship Id="rId9" Type="http://schemas.openxmlformats.org/officeDocument/2006/relationships/image" Target="../media/image16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263" y="2425541"/>
            <a:ext cx="6533990" cy="1107996"/>
          </a:xfrm>
        </p:spPr>
        <p:txBody>
          <a:bodyPr/>
          <a:lstStyle/>
          <a:p>
            <a:r>
              <a:rPr lang="en-US" dirty="0"/>
              <a:t>Microsoft </a:t>
            </a:r>
            <a:r>
              <a:rPr lang="en-US"/>
              <a:t>Identity Governance (IGA)</a:t>
            </a:r>
            <a:endParaRPr lang="en-US" dirty="0"/>
          </a:p>
        </p:txBody>
      </p:sp>
      <p:sp>
        <p:nvSpPr>
          <p:cNvPr id="5" name="Text Placeholder 4"/>
          <p:cNvSpPr>
            <a:spLocks noGrp="1"/>
          </p:cNvSpPr>
          <p:nvPr>
            <p:ph type="body" sz="quarter" idx="12"/>
          </p:nvPr>
        </p:nvSpPr>
        <p:spPr/>
        <p:txBody>
          <a:bodyPr/>
          <a:lstStyle/>
          <a:p>
            <a:r>
              <a:rPr lang="en-US" dirty="0"/>
              <a:t>Angelica Faber</a:t>
            </a:r>
          </a:p>
        </p:txBody>
      </p:sp>
    </p:spTree>
    <p:extLst>
      <p:ext uri="{BB962C8B-B14F-4D97-AF65-F5344CB8AC3E}">
        <p14:creationId xmlns:p14="http://schemas.microsoft.com/office/powerpoint/2010/main" val="47186706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a:extLst>
              <a:ext uri="{FF2B5EF4-FFF2-40B4-BE49-F238E27FC236}">
                <a16:creationId xmlns:a16="http://schemas.microsoft.com/office/drawing/2014/main" id="{B0722F4E-759A-4993-BFE9-4005D86A6B65}"/>
              </a:ext>
            </a:extLst>
          </p:cNvPr>
          <p:cNvSpPr/>
          <p:nvPr/>
        </p:nvSpPr>
        <p:spPr>
          <a:xfrm>
            <a:off x="4995805" y="234167"/>
            <a:ext cx="1598212" cy="795528"/>
          </a:xfrm>
          <a:prstGeom prst="flowChartDocumen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Reviewer receives email notification</a:t>
            </a:r>
          </a:p>
        </p:txBody>
      </p:sp>
      <p:sp>
        <p:nvSpPr>
          <p:cNvPr id="4" name="Flowchart: Manual Operation 3">
            <a:extLst>
              <a:ext uri="{FF2B5EF4-FFF2-40B4-BE49-F238E27FC236}">
                <a16:creationId xmlns:a16="http://schemas.microsoft.com/office/drawing/2014/main" id="{F97FD6BA-1123-427D-9D29-8E87D3F9924D}"/>
              </a:ext>
            </a:extLst>
          </p:cNvPr>
          <p:cNvSpPr/>
          <p:nvPr/>
        </p:nvSpPr>
        <p:spPr>
          <a:xfrm>
            <a:off x="9379359" y="197590"/>
            <a:ext cx="1598212" cy="795528"/>
          </a:xfrm>
          <a:prstGeom prst="flowChartManualOperation">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Reviewer logs in to review</a:t>
            </a:r>
          </a:p>
        </p:txBody>
      </p:sp>
      <p:sp>
        <p:nvSpPr>
          <p:cNvPr id="5" name="Flowchart: Predefined Process 4">
            <a:extLst>
              <a:ext uri="{FF2B5EF4-FFF2-40B4-BE49-F238E27FC236}">
                <a16:creationId xmlns:a16="http://schemas.microsoft.com/office/drawing/2014/main" id="{6C2C5FC0-4427-4F71-BAA5-A45687C35501}"/>
              </a:ext>
            </a:extLst>
          </p:cNvPr>
          <p:cNvSpPr/>
          <p:nvPr/>
        </p:nvSpPr>
        <p:spPr>
          <a:xfrm>
            <a:off x="7212229" y="3044952"/>
            <a:ext cx="1598212" cy="621792"/>
          </a:xfrm>
          <a:prstGeom prst="flowChartPredefinedProcess">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Reminders sent to reviewers</a:t>
            </a:r>
          </a:p>
        </p:txBody>
      </p:sp>
      <p:sp>
        <p:nvSpPr>
          <p:cNvPr id="7" name="Flowchart: Alternate Process 6">
            <a:extLst>
              <a:ext uri="{FF2B5EF4-FFF2-40B4-BE49-F238E27FC236}">
                <a16:creationId xmlns:a16="http://schemas.microsoft.com/office/drawing/2014/main" id="{A3CB7EED-9FA8-4764-92B0-49759F009DD5}"/>
              </a:ext>
            </a:extLst>
          </p:cNvPr>
          <p:cNvSpPr/>
          <p:nvPr/>
        </p:nvSpPr>
        <p:spPr>
          <a:xfrm>
            <a:off x="4926230" y="5547143"/>
            <a:ext cx="1737360" cy="667512"/>
          </a:xfrm>
          <a:prstGeom prst="flowChartAlternateProcess">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Role/Group Assignment is removed</a:t>
            </a:r>
          </a:p>
        </p:txBody>
      </p:sp>
      <p:sp>
        <p:nvSpPr>
          <p:cNvPr id="8" name="Oval 7">
            <a:extLst>
              <a:ext uri="{FF2B5EF4-FFF2-40B4-BE49-F238E27FC236}">
                <a16:creationId xmlns:a16="http://schemas.microsoft.com/office/drawing/2014/main" id="{7BE658EA-1716-40F5-AE9A-9D97A30E97FD}"/>
              </a:ext>
            </a:extLst>
          </p:cNvPr>
          <p:cNvSpPr/>
          <p:nvPr/>
        </p:nvSpPr>
        <p:spPr>
          <a:xfrm>
            <a:off x="4926231" y="4059936"/>
            <a:ext cx="1737360" cy="795528"/>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Access Review Period Ends</a:t>
            </a:r>
          </a:p>
        </p:txBody>
      </p:sp>
      <p:sp>
        <p:nvSpPr>
          <p:cNvPr id="9" name="Flowchart: Decision 8">
            <a:extLst>
              <a:ext uri="{FF2B5EF4-FFF2-40B4-BE49-F238E27FC236}">
                <a16:creationId xmlns:a16="http://schemas.microsoft.com/office/drawing/2014/main" id="{979E0B74-C490-409E-8938-427A1A5D0D6D}"/>
              </a:ext>
            </a:extLst>
          </p:cNvPr>
          <p:cNvSpPr/>
          <p:nvPr/>
        </p:nvSpPr>
        <p:spPr>
          <a:xfrm>
            <a:off x="7139079" y="1581912"/>
            <a:ext cx="1737359" cy="996696"/>
          </a:xfrm>
          <a:prstGeom prst="flowChartDecision">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Approval Decision</a:t>
            </a:r>
          </a:p>
        </p:txBody>
      </p:sp>
      <p:sp>
        <p:nvSpPr>
          <p:cNvPr id="10" name="Oval 9">
            <a:extLst>
              <a:ext uri="{FF2B5EF4-FFF2-40B4-BE49-F238E27FC236}">
                <a16:creationId xmlns:a16="http://schemas.microsoft.com/office/drawing/2014/main" id="{BD40436B-1798-463C-A0DF-34190E50DD36}"/>
              </a:ext>
            </a:extLst>
          </p:cNvPr>
          <p:cNvSpPr/>
          <p:nvPr/>
        </p:nvSpPr>
        <p:spPr>
          <a:xfrm>
            <a:off x="9367697" y="4059936"/>
            <a:ext cx="1737360" cy="795528"/>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Access Review Period Ends</a:t>
            </a:r>
          </a:p>
        </p:txBody>
      </p:sp>
      <p:sp>
        <p:nvSpPr>
          <p:cNvPr id="11" name="Oval 10">
            <a:extLst>
              <a:ext uri="{FF2B5EF4-FFF2-40B4-BE49-F238E27FC236}">
                <a16:creationId xmlns:a16="http://schemas.microsoft.com/office/drawing/2014/main" id="{01AFBAC0-11A8-419E-A8D3-5222E097B297}"/>
              </a:ext>
            </a:extLst>
          </p:cNvPr>
          <p:cNvSpPr/>
          <p:nvPr/>
        </p:nvSpPr>
        <p:spPr>
          <a:xfrm>
            <a:off x="7146964" y="4059936"/>
            <a:ext cx="1737360" cy="795528"/>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Access Review Period Ends</a:t>
            </a:r>
          </a:p>
        </p:txBody>
      </p:sp>
      <p:sp>
        <p:nvSpPr>
          <p:cNvPr id="12" name="Flowchart: Alternate Process 11">
            <a:extLst>
              <a:ext uri="{FF2B5EF4-FFF2-40B4-BE49-F238E27FC236}">
                <a16:creationId xmlns:a16="http://schemas.microsoft.com/office/drawing/2014/main" id="{5DDA9ACE-CC87-493E-9140-EACCF9756A4E}"/>
              </a:ext>
            </a:extLst>
          </p:cNvPr>
          <p:cNvSpPr/>
          <p:nvPr/>
        </p:nvSpPr>
        <p:spPr>
          <a:xfrm>
            <a:off x="9379359" y="5547143"/>
            <a:ext cx="1725698" cy="667512"/>
          </a:xfrm>
          <a:prstGeom prst="flowChartAlternateProcess">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Role/Group Assignment remains</a:t>
            </a:r>
          </a:p>
        </p:txBody>
      </p:sp>
      <p:cxnSp>
        <p:nvCxnSpPr>
          <p:cNvPr id="16" name="Connector: Elbow 15">
            <a:extLst>
              <a:ext uri="{FF2B5EF4-FFF2-40B4-BE49-F238E27FC236}">
                <a16:creationId xmlns:a16="http://schemas.microsoft.com/office/drawing/2014/main" id="{96A6E534-0776-4EFE-989A-4870BE1BFA09}"/>
              </a:ext>
            </a:extLst>
          </p:cNvPr>
          <p:cNvCxnSpPr>
            <a:stCxn id="3" idx="2"/>
            <a:endCxn id="4" idx="2"/>
          </p:cNvCxnSpPr>
          <p:nvPr/>
        </p:nvCxnSpPr>
        <p:spPr>
          <a:xfrm rot="16200000" flipH="1">
            <a:off x="7978680" y="-1206667"/>
            <a:ext cx="16016" cy="4383554"/>
          </a:xfrm>
          <a:prstGeom prst="bentConnector3">
            <a:avLst>
              <a:gd name="adj1" fmla="val 1755701"/>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056EF5-DF3F-4414-A9F8-69319829425D}"/>
              </a:ext>
            </a:extLst>
          </p:cNvPr>
          <p:cNvCxnSpPr>
            <a:cxnSpLocks/>
            <a:endCxn id="9" idx="0"/>
          </p:cNvCxnSpPr>
          <p:nvPr/>
        </p:nvCxnSpPr>
        <p:spPr>
          <a:xfrm>
            <a:off x="8007758" y="1249150"/>
            <a:ext cx="1" cy="332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AFE4C361-55FF-4114-8A24-B39D9BD5ABB5}"/>
              </a:ext>
            </a:extLst>
          </p:cNvPr>
          <p:cNvCxnSpPr>
            <a:stCxn id="9" idx="1"/>
            <a:endCxn id="8" idx="0"/>
          </p:cNvCxnSpPr>
          <p:nvPr/>
        </p:nvCxnSpPr>
        <p:spPr>
          <a:xfrm rot="10800000" flipV="1">
            <a:off x="5794911" y="2080260"/>
            <a:ext cx="1344168" cy="19796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1A0817C9-6A3E-46C4-8106-79BBC0D62B90}"/>
              </a:ext>
            </a:extLst>
          </p:cNvPr>
          <p:cNvCxnSpPr>
            <a:stCxn id="9" idx="3"/>
            <a:endCxn id="10" idx="0"/>
          </p:cNvCxnSpPr>
          <p:nvPr/>
        </p:nvCxnSpPr>
        <p:spPr>
          <a:xfrm>
            <a:off x="8876438" y="2080260"/>
            <a:ext cx="1359939" cy="19796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5F0DA12-9A81-46B6-A0DA-5F46043EC2AA}"/>
              </a:ext>
            </a:extLst>
          </p:cNvPr>
          <p:cNvCxnSpPr>
            <a:stCxn id="9" idx="2"/>
            <a:endCxn id="5" idx="0"/>
          </p:cNvCxnSpPr>
          <p:nvPr/>
        </p:nvCxnSpPr>
        <p:spPr>
          <a:xfrm>
            <a:off x="8007759" y="2578608"/>
            <a:ext cx="3576" cy="466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7A62278-46C0-4200-8217-F0E7056577B5}"/>
              </a:ext>
            </a:extLst>
          </p:cNvPr>
          <p:cNvCxnSpPr>
            <a:stCxn id="5" idx="2"/>
            <a:endCxn id="11" idx="0"/>
          </p:cNvCxnSpPr>
          <p:nvPr/>
        </p:nvCxnSpPr>
        <p:spPr>
          <a:xfrm>
            <a:off x="8011335" y="3666744"/>
            <a:ext cx="4309" cy="393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A47BBFAB-8FC1-4242-B392-513687514C18}"/>
              </a:ext>
            </a:extLst>
          </p:cNvPr>
          <p:cNvCxnSpPr>
            <a:cxnSpLocks/>
            <a:stCxn id="5" idx="1"/>
          </p:cNvCxnSpPr>
          <p:nvPr/>
        </p:nvCxnSpPr>
        <p:spPr>
          <a:xfrm rot="10800000" flipH="1">
            <a:off x="7212229" y="2279142"/>
            <a:ext cx="232726" cy="1076706"/>
          </a:xfrm>
          <a:prstGeom prst="bentConnector4">
            <a:avLst>
              <a:gd name="adj1" fmla="val -98227"/>
              <a:gd name="adj2" fmla="val 9925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2C882C42-23D4-4A6D-9B2B-5774C72CBE59}"/>
              </a:ext>
            </a:extLst>
          </p:cNvPr>
          <p:cNvCxnSpPr>
            <a:cxnSpLocks/>
            <a:stCxn id="5" idx="3"/>
          </p:cNvCxnSpPr>
          <p:nvPr/>
        </p:nvCxnSpPr>
        <p:spPr>
          <a:xfrm flipH="1" flipV="1">
            <a:off x="8549938" y="2271427"/>
            <a:ext cx="260503" cy="1084421"/>
          </a:xfrm>
          <a:prstGeom prst="bentConnector4">
            <a:avLst>
              <a:gd name="adj1" fmla="val -84243"/>
              <a:gd name="adj2" fmla="val 9890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11D9473-A943-4A01-AB3D-0A75B2EF190F}"/>
              </a:ext>
            </a:extLst>
          </p:cNvPr>
          <p:cNvCxnSpPr>
            <a:stCxn id="8" idx="4"/>
            <a:endCxn id="7" idx="0"/>
          </p:cNvCxnSpPr>
          <p:nvPr/>
        </p:nvCxnSpPr>
        <p:spPr>
          <a:xfrm flipH="1">
            <a:off x="5794910" y="4855464"/>
            <a:ext cx="1" cy="691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827DE7-04FF-4E0D-94B0-C74FD8D158CE}"/>
              </a:ext>
            </a:extLst>
          </p:cNvPr>
          <p:cNvCxnSpPr>
            <a:stCxn id="10" idx="4"/>
            <a:endCxn id="12" idx="0"/>
          </p:cNvCxnSpPr>
          <p:nvPr/>
        </p:nvCxnSpPr>
        <p:spPr>
          <a:xfrm>
            <a:off x="10236377" y="4855464"/>
            <a:ext cx="5831" cy="691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450262FF-8F8F-4186-861C-93FF5C066F76}"/>
              </a:ext>
            </a:extLst>
          </p:cNvPr>
          <p:cNvCxnSpPr>
            <a:stCxn id="11" idx="4"/>
            <a:endCxn id="7" idx="3"/>
          </p:cNvCxnSpPr>
          <p:nvPr/>
        </p:nvCxnSpPr>
        <p:spPr>
          <a:xfrm rot="5400000">
            <a:off x="6826900" y="4692154"/>
            <a:ext cx="1025435" cy="135205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789722C-49FB-4B78-B998-8A0B0B020755}"/>
              </a:ext>
            </a:extLst>
          </p:cNvPr>
          <p:cNvSpPr txBox="1"/>
          <p:nvPr/>
        </p:nvSpPr>
        <p:spPr>
          <a:xfrm>
            <a:off x="9037983" y="1755648"/>
            <a:ext cx="1027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Approved</a:t>
            </a:r>
          </a:p>
        </p:txBody>
      </p:sp>
      <p:sp>
        <p:nvSpPr>
          <p:cNvPr id="60" name="TextBox 59">
            <a:extLst>
              <a:ext uri="{FF2B5EF4-FFF2-40B4-BE49-F238E27FC236}">
                <a16:creationId xmlns:a16="http://schemas.microsoft.com/office/drawing/2014/main" id="{72EE762E-0193-4E84-9563-E36B7D466F24}"/>
              </a:ext>
            </a:extLst>
          </p:cNvPr>
          <p:cNvSpPr txBox="1"/>
          <p:nvPr/>
        </p:nvSpPr>
        <p:spPr>
          <a:xfrm>
            <a:off x="6136287" y="1755647"/>
            <a:ext cx="1027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Denied</a:t>
            </a:r>
          </a:p>
        </p:txBody>
      </p:sp>
      <p:sp>
        <p:nvSpPr>
          <p:cNvPr id="61" name="TextBox 60">
            <a:extLst>
              <a:ext uri="{FF2B5EF4-FFF2-40B4-BE49-F238E27FC236}">
                <a16:creationId xmlns:a16="http://schemas.microsoft.com/office/drawing/2014/main" id="{FAB90291-8A4B-4F1E-8120-38E3BBDD7C11}"/>
              </a:ext>
            </a:extLst>
          </p:cNvPr>
          <p:cNvSpPr txBox="1"/>
          <p:nvPr/>
        </p:nvSpPr>
        <p:spPr>
          <a:xfrm>
            <a:off x="7953137" y="2621315"/>
            <a:ext cx="12291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 Response</a:t>
            </a:r>
          </a:p>
        </p:txBody>
      </p:sp>
      <p:sp>
        <p:nvSpPr>
          <p:cNvPr id="62" name="TextBox 61">
            <a:extLst>
              <a:ext uri="{FF2B5EF4-FFF2-40B4-BE49-F238E27FC236}">
                <a16:creationId xmlns:a16="http://schemas.microsoft.com/office/drawing/2014/main" id="{4744F129-A2A6-4EBD-9FE2-61CF5A8AB48F}"/>
              </a:ext>
            </a:extLst>
          </p:cNvPr>
          <p:cNvSpPr txBox="1"/>
          <p:nvPr/>
        </p:nvSpPr>
        <p:spPr>
          <a:xfrm>
            <a:off x="7563755" y="5880898"/>
            <a:ext cx="1027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Optional</a:t>
            </a:r>
          </a:p>
        </p:txBody>
      </p:sp>
      <p:sp>
        <p:nvSpPr>
          <p:cNvPr id="63" name="TextBox 62">
            <a:extLst>
              <a:ext uri="{FF2B5EF4-FFF2-40B4-BE49-F238E27FC236}">
                <a16:creationId xmlns:a16="http://schemas.microsoft.com/office/drawing/2014/main" id="{2E69C21F-8196-4619-B3B4-66A142B2C8F1}"/>
              </a:ext>
            </a:extLst>
          </p:cNvPr>
          <p:cNvSpPr txBox="1"/>
          <p:nvPr/>
        </p:nvSpPr>
        <p:spPr>
          <a:xfrm>
            <a:off x="7953137" y="3724654"/>
            <a:ext cx="12291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 Response</a:t>
            </a:r>
          </a:p>
        </p:txBody>
      </p:sp>
      <p:cxnSp>
        <p:nvCxnSpPr>
          <p:cNvPr id="65" name="Connector: Elbow 64">
            <a:extLst>
              <a:ext uri="{FF2B5EF4-FFF2-40B4-BE49-F238E27FC236}">
                <a16:creationId xmlns:a16="http://schemas.microsoft.com/office/drawing/2014/main" id="{07407269-14B4-4DC2-A123-FDDE8E374454}"/>
              </a:ext>
            </a:extLst>
          </p:cNvPr>
          <p:cNvCxnSpPr>
            <a:stCxn id="11" idx="4"/>
            <a:endCxn id="12" idx="1"/>
          </p:cNvCxnSpPr>
          <p:nvPr/>
        </p:nvCxnSpPr>
        <p:spPr>
          <a:xfrm rot="16200000" flipH="1">
            <a:off x="8184784" y="4686323"/>
            <a:ext cx="1025435" cy="1363715"/>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5B70A05-F043-4727-B4A0-2DD7F3010178}"/>
              </a:ext>
            </a:extLst>
          </p:cNvPr>
          <p:cNvCxnSpPr/>
          <p:nvPr/>
        </p:nvCxnSpPr>
        <p:spPr>
          <a:xfrm>
            <a:off x="868151" y="4457700"/>
            <a:ext cx="8376433" cy="0"/>
          </a:xfrm>
          <a:prstGeom prst="line">
            <a:avLst/>
          </a:prstGeom>
          <a:ln cmpd="tri">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prstDash val="dash"/>
          </a:ln>
        </p:spPr>
        <p:style>
          <a:lnRef idx="1">
            <a:schemeClr val="accent1"/>
          </a:lnRef>
          <a:fillRef idx="0">
            <a:schemeClr val="accent1"/>
          </a:fillRef>
          <a:effectRef idx="0">
            <a:schemeClr val="accent1"/>
          </a:effectRef>
          <a:fontRef idx="minor">
            <a:schemeClr val="tx1"/>
          </a:fontRef>
        </p:style>
      </p:cxnSp>
      <p:sp>
        <p:nvSpPr>
          <p:cNvPr id="30" name="Title 3">
            <a:extLst>
              <a:ext uri="{FF2B5EF4-FFF2-40B4-BE49-F238E27FC236}">
                <a16:creationId xmlns:a16="http://schemas.microsoft.com/office/drawing/2014/main" id="{67E5E6E0-2D1C-4C51-975B-D2403A3D520D}"/>
              </a:ext>
            </a:extLst>
          </p:cNvPr>
          <p:cNvSpPr txBox="1">
            <a:spLocks/>
          </p:cNvSpPr>
          <p:nvPr/>
        </p:nvSpPr>
        <p:spPr>
          <a:xfrm>
            <a:off x="190837" y="332508"/>
            <a:ext cx="5945450" cy="7579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37" dirty="0"/>
              <a:t>Access Reviews - Sample</a:t>
            </a:r>
          </a:p>
        </p:txBody>
      </p:sp>
    </p:spTree>
    <p:extLst>
      <p:ext uri="{BB962C8B-B14F-4D97-AF65-F5344CB8AC3E}">
        <p14:creationId xmlns:p14="http://schemas.microsoft.com/office/powerpoint/2010/main" val="2900979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03203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1540014"/>
            <a:ext cx="3948684" cy="1994392"/>
          </a:xfrm>
        </p:spPr>
        <p:txBody>
          <a:bodyPr/>
          <a:lstStyle/>
          <a:p>
            <a:r>
              <a:rPr lang="en-US" dirty="0"/>
              <a:t>Identity Governance: Lifecycle Workflows</a:t>
            </a:r>
          </a:p>
        </p:txBody>
      </p:sp>
    </p:spTree>
    <p:extLst>
      <p:ext uri="{BB962C8B-B14F-4D97-AF65-F5344CB8AC3E}">
        <p14:creationId xmlns:p14="http://schemas.microsoft.com/office/powerpoint/2010/main" val="883511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67AC-5034-8CBB-87A9-BCAE671DC74B}"/>
              </a:ext>
            </a:extLst>
          </p:cNvPr>
          <p:cNvSpPr>
            <a:spLocks noGrp="1"/>
          </p:cNvSpPr>
          <p:nvPr>
            <p:ph type="title"/>
          </p:nvPr>
        </p:nvSpPr>
        <p:spPr>
          <a:xfrm>
            <a:off x="4865688" y="508000"/>
            <a:ext cx="6510337" cy="861774"/>
          </a:xfrm>
        </p:spPr>
        <p:txBody>
          <a:bodyPr/>
          <a:lstStyle/>
          <a:p>
            <a:pPr algn="ctr"/>
            <a:r>
              <a:rPr lang="en-US"/>
              <a:t>Identity Governance</a:t>
            </a:r>
            <a:br>
              <a:rPr lang="en-US"/>
            </a:br>
            <a:r>
              <a:rPr lang="en-US" sz="2000" b="1">
                <a:gradFill>
                  <a:gsLst>
                    <a:gs pos="0">
                      <a:srgbClr val="8DC8E8"/>
                    </a:gs>
                    <a:gs pos="100000">
                      <a:srgbClr val="CD98CF"/>
                    </a:gs>
                  </a:gsLst>
                  <a:lin ang="2700000" scaled="0"/>
                </a:gradFill>
                <a:latin typeface="Segoe UI Semibold" panose="020B0502040204020203" pitchFamily="34" charset="0"/>
                <a:cs typeface="Segoe UI Semibold" panose="020B0502040204020203" pitchFamily="34" charset="0"/>
              </a:rPr>
              <a:t>Lifecycle Workflows</a:t>
            </a:r>
            <a:endParaRPr lang="en-US" sz="4400" b="1">
              <a:gradFill>
                <a:gsLst>
                  <a:gs pos="0">
                    <a:srgbClr val="8DC8E8"/>
                  </a:gs>
                  <a:gs pos="100000">
                    <a:srgbClr val="CD98CF"/>
                  </a:gs>
                </a:gsLst>
                <a:lin ang="2700000" scaled="0"/>
              </a:gradFill>
              <a:latin typeface="Segoe UI Semibold" panose="020B0502040204020203" pitchFamily="34" charset="0"/>
              <a:cs typeface="Segoe UI Semibold" panose="020B0502040204020203" pitchFamily="34" charset="0"/>
            </a:endParaRPr>
          </a:p>
        </p:txBody>
      </p:sp>
      <p:sp>
        <p:nvSpPr>
          <p:cNvPr id="6" name="Rectangle 5">
            <a:extLst>
              <a:ext uri="{FF2B5EF4-FFF2-40B4-BE49-F238E27FC236}">
                <a16:creationId xmlns:a16="http://schemas.microsoft.com/office/drawing/2014/main" id="{C26DC08C-4703-2649-7A56-17FDE74B31C8}"/>
              </a:ext>
            </a:extLst>
          </p:cNvPr>
          <p:cNvSpPr/>
          <p:nvPr/>
        </p:nvSpPr>
        <p:spPr bwMode="auto">
          <a:xfrm>
            <a:off x="7675435" y="-1872381"/>
            <a:ext cx="5672669" cy="1436686"/>
          </a:xfrm>
          <a:prstGeom prst="rect">
            <a:avLst/>
          </a:prstGeom>
          <a:solidFill>
            <a:srgbClr val="30E5D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Slide should introduce lifecycle workflows feature</a:t>
            </a:r>
          </a:p>
        </p:txBody>
      </p:sp>
      <p:sp>
        <p:nvSpPr>
          <p:cNvPr id="13" name="Freeform: Shape 12">
            <a:extLst>
              <a:ext uri="{FF2B5EF4-FFF2-40B4-BE49-F238E27FC236}">
                <a16:creationId xmlns:a16="http://schemas.microsoft.com/office/drawing/2014/main" id="{43E14B28-B0EE-E291-8AE1-2BB7A3755AAC}"/>
              </a:ext>
              <a:ext uri="{C183D7F6-B498-43B3-948B-1728B52AA6E4}">
                <adec:decorative xmlns:adec="http://schemas.microsoft.com/office/drawing/2017/decorative" val="1"/>
              </a:ext>
            </a:extLst>
          </p:cNvPr>
          <p:cNvSpPr/>
          <p:nvPr/>
        </p:nvSpPr>
        <p:spPr>
          <a:xfrm>
            <a:off x="4067175" y="3018818"/>
            <a:ext cx="4468807" cy="1629346"/>
          </a:xfrm>
          <a:custGeom>
            <a:avLst/>
            <a:gdLst>
              <a:gd name="connsiteX0" fmla="*/ 3352015 w 3352704"/>
              <a:gd name="connsiteY0" fmla="*/ 1216932 h 1222410"/>
              <a:gd name="connsiteX1" fmla="*/ 3082743 w 3352704"/>
              <a:gd name="connsiteY1" fmla="*/ 947660 h 1222410"/>
              <a:gd name="connsiteX2" fmla="*/ 3082743 w 3352704"/>
              <a:gd name="connsiteY2" fmla="*/ 268908 h 1222410"/>
              <a:gd name="connsiteX3" fmla="*/ 2813471 w 3352704"/>
              <a:gd name="connsiteY3" fmla="*/ -364 h 1222410"/>
              <a:gd name="connsiteX4" fmla="*/ 2544199 w 3352704"/>
              <a:gd name="connsiteY4" fmla="*/ 268908 h 1222410"/>
              <a:gd name="connsiteX5" fmla="*/ 2544199 w 3352704"/>
              <a:gd name="connsiteY5" fmla="*/ 947660 h 1222410"/>
              <a:gd name="connsiteX6" fmla="*/ 2280042 w 3352704"/>
              <a:gd name="connsiteY6" fmla="*/ 1221951 h 1222410"/>
              <a:gd name="connsiteX7" fmla="*/ 2005751 w 3352704"/>
              <a:gd name="connsiteY7" fmla="*/ 957785 h 1222410"/>
              <a:gd name="connsiteX8" fmla="*/ 2005751 w 3352704"/>
              <a:gd name="connsiteY8" fmla="*/ 947660 h 1222410"/>
              <a:gd name="connsiteX9" fmla="*/ 2005751 w 3352704"/>
              <a:gd name="connsiteY9" fmla="*/ 268908 h 1222410"/>
              <a:gd name="connsiteX10" fmla="*/ 1736479 w 3352704"/>
              <a:gd name="connsiteY10" fmla="*/ -364 h 1222410"/>
              <a:gd name="connsiteX11" fmla="*/ 1467208 w 3352704"/>
              <a:gd name="connsiteY11" fmla="*/ 268908 h 1222410"/>
              <a:gd name="connsiteX12" fmla="*/ 1467208 w 3352704"/>
              <a:gd name="connsiteY12" fmla="*/ 947660 h 1222410"/>
              <a:gd name="connsiteX13" fmla="*/ 1197936 w 3352704"/>
              <a:gd name="connsiteY13" fmla="*/ 1216932 h 1222410"/>
              <a:gd name="connsiteX14" fmla="*/ 928664 w 3352704"/>
              <a:gd name="connsiteY14" fmla="*/ 947660 h 1222410"/>
              <a:gd name="connsiteX15" fmla="*/ 928664 w 3352704"/>
              <a:gd name="connsiteY15" fmla="*/ 274147 h 1222410"/>
              <a:gd name="connsiteX16" fmla="*/ 654154 w 3352704"/>
              <a:gd name="connsiteY16" fmla="*/ -364 h 1222410"/>
              <a:gd name="connsiteX17" fmla="*/ 390120 w 3352704"/>
              <a:gd name="connsiteY17" fmla="*/ 268908 h 1222410"/>
              <a:gd name="connsiteX18" fmla="*/ 390120 w 3352704"/>
              <a:gd name="connsiteY18" fmla="*/ 268908 h 1222410"/>
              <a:gd name="connsiteX19" fmla="*/ 172474 w 3352704"/>
              <a:gd name="connsiteY19" fmla="*/ 486554 h 1222410"/>
              <a:gd name="connsiteX20" fmla="*/ -690 w 3352704"/>
              <a:gd name="connsiteY20" fmla="*/ 486554 h 122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2704" h="1222410">
                <a:moveTo>
                  <a:pt x="3352015" y="1216932"/>
                </a:moveTo>
                <a:cubicBezTo>
                  <a:pt x="3203330" y="1216932"/>
                  <a:pt x="3082743" y="1096373"/>
                  <a:pt x="3082743" y="947660"/>
                </a:cubicBezTo>
                <a:lnTo>
                  <a:pt x="3082743" y="268908"/>
                </a:lnTo>
                <a:cubicBezTo>
                  <a:pt x="3082743" y="120194"/>
                  <a:pt x="2962156" y="-364"/>
                  <a:pt x="2813471" y="-364"/>
                </a:cubicBezTo>
                <a:cubicBezTo>
                  <a:pt x="2664757" y="-364"/>
                  <a:pt x="2544199" y="120194"/>
                  <a:pt x="2544199" y="268908"/>
                </a:cubicBezTo>
                <a:lnTo>
                  <a:pt x="2544199" y="947660"/>
                </a:lnTo>
                <a:cubicBezTo>
                  <a:pt x="2547000" y="1096345"/>
                  <a:pt x="2428727" y="1219151"/>
                  <a:pt x="2280042" y="1221951"/>
                </a:cubicBezTo>
                <a:cubicBezTo>
                  <a:pt x="2131348" y="1224742"/>
                  <a:pt x="2008551" y="1106480"/>
                  <a:pt x="2005751" y="957785"/>
                </a:cubicBezTo>
                <a:cubicBezTo>
                  <a:pt x="2005685" y="954413"/>
                  <a:pt x="2005685" y="951032"/>
                  <a:pt x="2005751" y="947660"/>
                </a:cubicBezTo>
                <a:lnTo>
                  <a:pt x="2005751" y="268908"/>
                </a:lnTo>
                <a:cubicBezTo>
                  <a:pt x="2005751" y="120194"/>
                  <a:pt x="1885193" y="-364"/>
                  <a:pt x="1736479" y="-364"/>
                </a:cubicBezTo>
                <a:cubicBezTo>
                  <a:pt x="1587765" y="-364"/>
                  <a:pt x="1467208" y="120194"/>
                  <a:pt x="1467208" y="268908"/>
                </a:cubicBezTo>
                <a:lnTo>
                  <a:pt x="1467208" y="947660"/>
                </a:lnTo>
                <a:cubicBezTo>
                  <a:pt x="1467208" y="1096373"/>
                  <a:pt x="1346650" y="1216932"/>
                  <a:pt x="1197936" y="1216932"/>
                </a:cubicBezTo>
                <a:cubicBezTo>
                  <a:pt x="1049222" y="1216932"/>
                  <a:pt x="928664" y="1096373"/>
                  <a:pt x="928664" y="947660"/>
                </a:cubicBezTo>
                <a:lnTo>
                  <a:pt x="928664" y="274147"/>
                </a:lnTo>
                <a:cubicBezTo>
                  <a:pt x="928664" y="123176"/>
                  <a:pt x="804839" y="-3221"/>
                  <a:pt x="654154" y="-364"/>
                </a:cubicBezTo>
                <a:cubicBezTo>
                  <a:pt x="507507" y="2541"/>
                  <a:pt x="390139" y="122233"/>
                  <a:pt x="390120" y="268908"/>
                </a:cubicBezTo>
                <a:lnTo>
                  <a:pt x="390120" y="268908"/>
                </a:lnTo>
                <a:cubicBezTo>
                  <a:pt x="390120" y="389114"/>
                  <a:pt x="292680" y="486554"/>
                  <a:pt x="172474" y="486554"/>
                </a:cubicBezTo>
                <a:lnTo>
                  <a:pt x="-690" y="486554"/>
                </a:lnTo>
              </a:path>
            </a:pathLst>
          </a:custGeom>
          <a:noFill/>
          <a:ln w="327025" cap="flat">
            <a:gradFill flip="none" rotWithShape="1">
              <a:gsLst>
                <a:gs pos="4000">
                  <a:schemeClr val="tx2">
                    <a:lumMod val="75000"/>
                    <a:alpha val="0"/>
                  </a:schemeClr>
                </a:gs>
                <a:gs pos="28000">
                  <a:schemeClr val="tx2">
                    <a:lumMod val="75000"/>
                  </a:schemeClr>
                </a:gs>
              </a:gsLst>
              <a:lin ang="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E7C79FA-0629-98BA-58AF-48FA226DB3ED}"/>
              </a:ext>
              <a:ext uri="{C183D7F6-B498-43B3-948B-1728B52AA6E4}">
                <adec:decorative xmlns:adec="http://schemas.microsoft.com/office/drawing/2017/decorative" val="1"/>
              </a:ext>
            </a:extLst>
          </p:cNvPr>
          <p:cNvSpPr/>
          <p:nvPr/>
        </p:nvSpPr>
        <p:spPr>
          <a:xfrm>
            <a:off x="8535982" y="3012126"/>
            <a:ext cx="3656018" cy="1629346"/>
          </a:xfrm>
          <a:custGeom>
            <a:avLst/>
            <a:gdLst>
              <a:gd name="connsiteX0" fmla="*/ -690 w 2742913"/>
              <a:gd name="connsiteY0" fmla="*/ 1221952 h 1222410"/>
              <a:gd name="connsiteX1" fmla="*/ 268582 w 2742913"/>
              <a:gd name="connsiteY1" fmla="*/ 952680 h 1222410"/>
              <a:gd name="connsiteX2" fmla="*/ 268582 w 2742913"/>
              <a:gd name="connsiteY2" fmla="*/ 273929 h 1222410"/>
              <a:gd name="connsiteX3" fmla="*/ 537854 w 2742913"/>
              <a:gd name="connsiteY3" fmla="*/ 4657 h 1222410"/>
              <a:gd name="connsiteX4" fmla="*/ 807125 w 2742913"/>
              <a:gd name="connsiteY4" fmla="*/ 273929 h 1222410"/>
              <a:gd name="connsiteX5" fmla="*/ 807125 w 2742913"/>
              <a:gd name="connsiteY5" fmla="*/ 952680 h 1222410"/>
              <a:gd name="connsiteX6" fmla="*/ 1076396 w 2742913"/>
              <a:gd name="connsiteY6" fmla="*/ 1221952 h 1222410"/>
              <a:gd name="connsiteX7" fmla="*/ 1345668 w 2742913"/>
              <a:gd name="connsiteY7" fmla="*/ 952680 h 1222410"/>
              <a:gd name="connsiteX8" fmla="*/ 1345668 w 2742913"/>
              <a:gd name="connsiteY8" fmla="*/ 273929 h 1222410"/>
              <a:gd name="connsiteX9" fmla="*/ 1609796 w 2742913"/>
              <a:gd name="connsiteY9" fmla="*/ -363 h 1222410"/>
              <a:gd name="connsiteX10" fmla="*/ 1884117 w 2742913"/>
              <a:gd name="connsiteY10" fmla="*/ 263804 h 1222410"/>
              <a:gd name="connsiteX11" fmla="*/ 1884117 w 2742913"/>
              <a:gd name="connsiteY11" fmla="*/ 273929 h 1222410"/>
              <a:gd name="connsiteX12" fmla="*/ 1884117 w 2742913"/>
              <a:gd name="connsiteY12" fmla="*/ 947442 h 1222410"/>
              <a:gd name="connsiteX13" fmla="*/ 2158722 w 2742913"/>
              <a:gd name="connsiteY13" fmla="*/ 1221952 h 1222410"/>
              <a:gd name="connsiteX14" fmla="*/ 2422661 w 2742913"/>
              <a:gd name="connsiteY14" fmla="*/ 952680 h 1222410"/>
              <a:gd name="connsiteX15" fmla="*/ 2422661 w 2742913"/>
              <a:gd name="connsiteY15" fmla="*/ 952680 h 1222410"/>
              <a:gd name="connsiteX16" fmla="*/ 2640402 w 2742913"/>
              <a:gd name="connsiteY16" fmla="*/ 735034 h 1222410"/>
              <a:gd name="connsiteX17" fmla="*/ 2742224 w 2742913"/>
              <a:gd name="connsiteY17" fmla="*/ 735034 h 122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2913" h="1222410">
                <a:moveTo>
                  <a:pt x="-690" y="1221952"/>
                </a:moveTo>
                <a:cubicBezTo>
                  <a:pt x="147995" y="1221952"/>
                  <a:pt x="268582" y="1101394"/>
                  <a:pt x="268582" y="952680"/>
                </a:cubicBezTo>
                <a:lnTo>
                  <a:pt x="268582" y="273929"/>
                </a:lnTo>
                <a:cubicBezTo>
                  <a:pt x="268582" y="125215"/>
                  <a:pt x="389167" y="4657"/>
                  <a:pt x="537854" y="4657"/>
                </a:cubicBezTo>
                <a:cubicBezTo>
                  <a:pt x="686539" y="4657"/>
                  <a:pt x="807125" y="125215"/>
                  <a:pt x="807125" y="273929"/>
                </a:cubicBezTo>
                <a:lnTo>
                  <a:pt x="807125" y="952680"/>
                </a:lnTo>
                <a:cubicBezTo>
                  <a:pt x="807125" y="1101394"/>
                  <a:pt x="927711" y="1221952"/>
                  <a:pt x="1076396" y="1221952"/>
                </a:cubicBezTo>
                <a:cubicBezTo>
                  <a:pt x="1225082" y="1221952"/>
                  <a:pt x="1345668" y="1101394"/>
                  <a:pt x="1345668" y="952680"/>
                </a:cubicBezTo>
                <a:lnTo>
                  <a:pt x="1345668" y="273929"/>
                </a:lnTo>
                <a:cubicBezTo>
                  <a:pt x="1342906" y="125244"/>
                  <a:pt x="1461111" y="2438"/>
                  <a:pt x="1609796" y="-363"/>
                </a:cubicBezTo>
                <a:cubicBezTo>
                  <a:pt x="1758482" y="-3154"/>
                  <a:pt x="1881354" y="115109"/>
                  <a:pt x="1884117" y="263804"/>
                </a:cubicBezTo>
                <a:cubicBezTo>
                  <a:pt x="1884212" y="267176"/>
                  <a:pt x="1884212" y="270557"/>
                  <a:pt x="1884117" y="273929"/>
                </a:cubicBezTo>
                <a:lnTo>
                  <a:pt x="1884117" y="947442"/>
                </a:lnTo>
                <a:cubicBezTo>
                  <a:pt x="1884117" y="1098413"/>
                  <a:pt x="2007942" y="1224810"/>
                  <a:pt x="2158722" y="1221952"/>
                </a:cubicBezTo>
                <a:cubicBezTo>
                  <a:pt x="2305312" y="1219000"/>
                  <a:pt x="2422661" y="1099318"/>
                  <a:pt x="2422661" y="952680"/>
                </a:cubicBezTo>
                <a:lnTo>
                  <a:pt x="2422661" y="952680"/>
                </a:lnTo>
                <a:cubicBezTo>
                  <a:pt x="2422755" y="832465"/>
                  <a:pt x="2520197" y="735034"/>
                  <a:pt x="2640402" y="735034"/>
                </a:cubicBezTo>
                <a:lnTo>
                  <a:pt x="2742224" y="735034"/>
                </a:lnTo>
              </a:path>
            </a:pathLst>
          </a:custGeom>
          <a:noFill/>
          <a:ln w="327025" cap="flat">
            <a:gradFill flip="none" rotWithShape="1">
              <a:gsLst>
                <a:gs pos="96000">
                  <a:srgbClr val="BAACFF">
                    <a:alpha val="0"/>
                  </a:srgbClr>
                </a:gs>
                <a:gs pos="73000">
                  <a:srgbClr val="BAACFF"/>
                </a:gs>
                <a:gs pos="0">
                  <a:srgbClr val="7CCEFF"/>
                </a:gs>
              </a:gsLst>
              <a:lin ang="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42" name="Group 41" descr="Create user account&#10;(status: disabled)&#10;">
            <a:extLst>
              <a:ext uri="{FF2B5EF4-FFF2-40B4-BE49-F238E27FC236}">
                <a16:creationId xmlns:a16="http://schemas.microsoft.com/office/drawing/2014/main" id="{FD8A721D-3B53-5011-6935-F8F0A2AAE8C4}"/>
              </a:ext>
            </a:extLst>
          </p:cNvPr>
          <p:cNvGrpSpPr/>
          <p:nvPr/>
        </p:nvGrpSpPr>
        <p:grpSpPr>
          <a:xfrm>
            <a:off x="4825295" y="2013919"/>
            <a:ext cx="1052688" cy="1126994"/>
            <a:chOff x="4825295" y="2013919"/>
            <a:chExt cx="1052688" cy="1126994"/>
          </a:xfrm>
        </p:grpSpPr>
        <p:sp>
          <p:nvSpPr>
            <p:cNvPr id="28" name="Oval 27">
              <a:extLst>
                <a:ext uri="{FF2B5EF4-FFF2-40B4-BE49-F238E27FC236}">
                  <a16:creationId xmlns:a16="http://schemas.microsoft.com/office/drawing/2014/main" id="{34EAD6E0-4BBB-772D-C216-B74338CEC2CE}"/>
                </a:ext>
              </a:extLst>
            </p:cNvPr>
            <p:cNvSpPr/>
            <p:nvPr/>
          </p:nvSpPr>
          <p:spPr bwMode="auto">
            <a:xfrm>
              <a:off x="4825295" y="2897777"/>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98785F5D-6AC2-05D8-D459-A2384B24DD8F}"/>
                </a:ext>
              </a:extLst>
            </p:cNvPr>
            <p:cNvSpPr txBox="1"/>
            <p:nvPr/>
          </p:nvSpPr>
          <p:spPr>
            <a:xfrm>
              <a:off x="4865688" y="2013919"/>
              <a:ext cx="1012295" cy="73866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Create user account</a:t>
              </a:r>
              <a:br>
                <a:rPr kumimoji="0" lang="en-US" sz="1200" b="0" i="0" u="none" strike="noStrike" kern="1200" cap="none" spc="0" normalizeH="0" baseline="0" noProof="0" dirty="0">
                  <a:ln>
                    <a:noFill/>
                  </a:ln>
                  <a:solidFill>
                    <a:srgbClr val="FFFFFF"/>
                  </a:solidFill>
                  <a:effectLst/>
                  <a:uLnTx/>
                  <a:uFillTx/>
                  <a:latin typeface="Segoe UI"/>
                  <a:ea typeface="+mn-ea"/>
                  <a:cs typeface="+mn-cs"/>
                </a:rPr>
              </a:br>
              <a:r>
                <a:rPr kumimoji="0" lang="en-US" sz="1200" b="0" i="0" u="none" strike="noStrike" kern="1200" cap="none" spc="0" normalizeH="0" baseline="0" noProof="0" dirty="0">
                  <a:ln>
                    <a:noFill/>
                  </a:ln>
                  <a:solidFill>
                    <a:srgbClr val="FFFFFF"/>
                  </a:solidFill>
                  <a:effectLst/>
                  <a:uLnTx/>
                  <a:uFillTx/>
                  <a:latin typeface="Segoe UI"/>
                  <a:ea typeface="+mn-ea"/>
                  <a:cs typeface="+mn-cs"/>
                </a:rPr>
                <a:t>(status: disabled)</a:t>
              </a:r>
            </a:p>
          </p:txBody>
        </p:sp>
      </p:grpSp>
      <p:grpSp>
        <p:nvGrpSpPr>
          <p:cNvPr id="44" name="Group 43" descr="Launch custom Logic Apps workflow&#10;">
            <a:extLst>
              <a:ext uri="{FF2B5EF4-FFF2-40B4-BE49-F238E27FC236}">
                <a16:creationId xmlns:a16="http://schemas.microsoft.com/office/drawing/2014/main" id="{0AA6670B-9D59-FE27-6AC5-29EA9DF7A585}"/>
              </a:ext>
            </a:extLst>
          </p:cNvPr>
          <p:cNvGrpSpPr/>
          <p:nvPr/>
        </p:nvGrpSpPr>
        <p:grpSpPr>
          <a:xfrm>
            <a:off x="5876837" y="2198585"/>
            <a:ext cx="1012295" cy="942328"/>
            <a:chOff x="5876837" y="2198585"/>
            <a:chExt cx="1012295" cy="942328"/>
          </a:xfrm>
        </p:grpSpPr>
        <p:sp>
          <p:nvSpPr>
            <p:cNvPr id="26" name="Oval 25">
              <a:extLst>
                <a:ext uri="{FF2B5EF4-FFF2-40B4-BE49-F238E27FC236}">
                  <a16:creationId xmlns:a16="http://schemas.microsoft.com/office/drawing/2014/main" id="{4E00AD81-E113-BEDE-0277-6FCE8E603A02}"/>
                </a:ext>
              </a:extLst>
            </p:cNvPr>
            <p:cNvSpPr/>
            <p:nvPr/>
          </p:nvSpPr>
          <p:spPr bwMode="auto">
            <a:xfrm>
              <a:off x="6261417" y="2897777"/>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7EF42DFB-5040-E750-0EFC-3D2CDC655B7F}"/>
                </a:ext>
              </a:extLst>
            </p:cNvPr>
            <p:cNvSpPr txBox="1"/>
            <p:nvPr/>
          </p:nvSpPr>
          <p:spPr>
            <a:xfrm>
              <a:off x="5876837" y="2198585"/>
              <a:ext cx="1012295"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Launch custom Logic Apps workflow</a:t>
              </a:r>
            </a:p>
          </p:txBody>
        </p:sp>
      </p:grpSp>
      <p:grpSp>
        <p:nvGrpSpPr>
          <p:cNvPr id="46" name="Group 45" descr="Send email to hiring manager with TAP&#10;">
            <a:extLst>
              <a:ext uri="{FF2B5EF4-FFF2-40B4-BE49-F238E27FC236}">
                <a16:creationId xmlns:a16="http://schemas.microsoft.com/office/drawing/2014/main" id="{D738376E-AE08-4AAD-2318-5346158C2569}"/>
              </a:ext>
            </a:extLst>
          </p:cNvPr>
          <p:cNvGrpSpPr/>
          <p:nvPr/>
        </p:nvGrpSpPr>
        <p:grpSpPr>
          <a:xfrm>
            <a:off x="7293110" y="2198585"/>
            <a:ext cx="1051994" cy="942328"/>
            <a:chOff x="7293110" y="2198585"/>
            <a:chExt cx="1051994" cy="942328"/>
          </a:xfrm>
        </p:grpSpPr>
        <p:sp>
          <p:nvSpPr>
            <p:cNvPr id="27" name="Oval 26">
              <a:extLst>
                <a:ext uri="{FF2B5EF4-FFF2-40B4-BE49-F238E27FC236}">
                  <a16:creationId xmlns:a16="http://schemas.microsoft.com/office/drawing/2014/main" id="{4B1325BA-EEA5-250C-7CA1-6DE495D586B6}"/>
                </a:ext>
              </a:extLst>
            </p:cNvPr>
            <p:cNvSpPr/>
            <p:nvPr/>
          </p:nvSpPr>
          <p:spPr bwMode="auto">
            <a:xfrm>
              <a:off x="7697539" y="2897777"/>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A6FB6C62-8103-E150-4C8D-D9B3CF7F7F9B}"/>
                </a:ext>
              </a:extLst>
            </p:cNvPr>
            <p:cNvSpPr txBox="1"/>
            <p:nvPr/>
          </p:nvSpPr>
          <p:spPr>
            <a:xfrm>
              <a:off x="7293110" y="2198585"/>
              <a:ext cx="1051994"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Send email to hiring manager with TAP</a:t>
              </a:r>
            </a:p>
          </p:txBody>
        </p:sp>
      </p:grpSp>
      <p:grpSp>
        <p:nvGrpSpPr>
          <p:cNvPr id="48" name="Group 47" descr="Group assignments&#10;">
            <a:extLst>
              <a:ext uri="{FF2B5EF4-FFF2-40B4-BE49-F238E27FC236}">
                <a16:creationId xmlns:a16="http://schemas.microsoft.com/office/drawing/2014/main" id="{5E6B2F0B-9E4B-5D8A-54A4-31497D2683AB}"/>
              </a:ext>
            </a:extLst>
          </p:cNvPr>
          <p:cNvGrpSpPr/>
          <p:nvPr/>
        </p:nvGrpSpPr>
        <p:grpSpPr>
          <a:xfrm>
            <a:off x="8729232" y="2383251"/>
            <a:ext cx="1051994" cy="757662"/>
            <a:chOff x="8729232" y="2383251"/>
            <a:chExt cx="1051994" cy="757662"/>
          </a:xfrm>
        </p:grpSpPr>
        <p:sp>
          <p:nvSpPr>
            <p:cNvPr id="17" name="Oval 16">
              <a:extLst>
                <a:ext uri="{FF2B5EF4-FFF2-40B4-BE49-F238E27FC236}">
                  <a16:creationId xmlns:a16="http://schemas.microsoft.com/office/drawing/2014/main" id="{5A49159D-3446-BBF8-5D2E-A56C003679E4}"/>
                </a:ext>
              </a:extLst>
            </p:cNvPr>
            <p:cNvSpPr/>
            <p:nvPr/>
          </p:nvSpPr>
          <p:spPr bwMode="auto">
            <a:xfrm>
              <a:off x="9133661" y="2897777"/>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ED1F202A-1211-BA3B-4822-E5F5656A8BE8}"/>
                </a:ext>
              </a:extLst>
            </p:cNvPr>
            <p:cNvSpPr txBox="1"/>
            <p:nvPr/>
          </p:nvSpPr>
          <p:spPr>
            <a:xfrm>
              <a:off x="8729232" y="2383251"/>
              <a:ext cx="1051994"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Group assignments</a:t>
              </a:r>
            </a:p>
          </p:txBody>
        </p:sp>
      </p:grpSp>
      <p:grpSp>
        <p:nvGrpSpPr>
          <p:cNvPr id="50" name="Group 49" descr="Send welcome email to&#10;new hire&#10;">
            <a:extLst>
              <a:ext uri="{FF2B5EF4-FFF2-40B4-BE49-F238E27FC236}">
                <a16:creationId xmlns:a16="http://schemas.microsoft.com/office/drawing/2014/main" id="{75C12B05-1E21-4ACF-D216-FE7DE88B0C41}"/>
              </a:ext>
            </a:extLst>
          </p:cNvPr>
          <p:cNvGrpSpPr/>
          <p:nvPr/>
        </p:nvGrpSpPr>
        <p:grpSpPr>
          <a:xfrm>
            <a:off x="10165354" y="2201991"/>
            <a:ext cx="1051994" cy="938922"/>
            <a:chOff x="10165354" y="2201991"/>
            <a:chExt cx="1051994" cy="938922"/>
          </a:xfrm>
        </p:grpSpPr>
        <p:sp>
          <p:nvSpPr>
            <p:cNvPr id="19" name="Oval 18">
              <a:extLst>
                <a:ext uri="{FF2B5EF4-FFF2-40B4-BE49-F238E27FC236}">
                  <a16:creationId xmlns:a16="http://schemas.microsoft.com/office/drawing/2014/main" id="{03966B5B-01D3-7B78-C956-74A2089F15B2}"/>
                </a:ext>
              </a:extLst>
            </p:cNvPr>
            <p:cNvSpPr/>
            <p:nvPr/>
          </p:nvSpPr>
          <p:spPr bwMode="auto">
            <a:xfrm>
              <a:off x="10569783" y="2897777"/>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C2D2CA3C-D8C1-1E4E-B314-89CE0CFFE0F6}"/>
                </a:ext>
              </a:extLst>
            </p:cNvPr>
            <p:cNvSpPr txBox="1"/>
            <p:nvPr/>
          </p:nvSpPr>
          <p:spPr>
            <a:xfrm>
              <a:off x="10165354" y="2201991"/>
              <a:ext cx="1051994"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Send welcome email to</a:t>
              </a:r>
              <a:br>
                <a:rPr kumimoji="0" lang="en-US" sz="1200" b="0" i="0" u="none" strike="noStrike" kern="1200" cap="none" spc="0" normalizeH="0" baseline="0" noProof="0" dirty="0">
                  <a:ln>
                    <a:noFill/>
                  </a:ln>
                  <a:solidFill>
                    <a:srgbClr val="FFFFFF"/>
                  </a:solidFill>
                  <a:effectLst/>
                  <a:uLnTx/>
                  <a:uFillTx/>
                  <a:latin typeface="Segoe UI"/>
                  <a:ea typeface="+mn-ea"/>
                  <a:cs typeface="+mn-cs"/>
                </a:rPr>
              </a:br>
              <a:r>
                <a:rPr kumimoji="0" lang="en-US" sz="1200" b="0" i="0" u="none" strike="noStrike" kern="1200" cap="none" spc="0" normalizeH="0" baseline="0" noProof="0" dirty="0">
                  <a:ln>
                    <a:noFill/>
                  </a:ln>
                  <a:solidFill>
                    <a:srgbClr val="FFFFFF"/>
                  </a:solidFill>
                  <a:effectLst/>
                  <a:uLnTx/>
                  <a:uFillTx/>
                  <a:latin typeface="Segoe UI"/>
                  <a:ea typeface="+mn-ea"/>
                  <a:cs typeface="+mn-cs"/>
                </a:rPr>
                <a:t>new hire</a:t>
              </a:r>
            </a:p>
          </p:txBody>
        </p:sp>
      </p:grpSp>
      <p:grpSp>
        <p:nvGrpSpPr>
          <p:cNvPr id="43" name="Group 42" descr="Send email to onboarding DL&#10;">
            <a:extLst>
              <a:ext uri="{FF2B5EF4-FFF2-40B4-BE49-F238E27FC236}">
                <a16:creationId xmlns:a16="http://schemas.microsoft.com/office/drawing/2014/main" id="{91372DF4-3390-D705-8C94-BC929A58FFA2}"/>
              </a:ext>
            </a:extLst>
          </p:cNvPr>
          <p:cNvGrpSpPr/>
          <p:nvPr/>
        </p:nvGrpSpPr>
        <p:grpSpPr>
          <a:xfrm>
            <a:off x="5153895" y="4519482"/>
            <a:ext cx="1012295" cy="767724"/>
            <a:chOff x="5153895" y="4519482"/>
            <a:chExt cx="1012295" cy="767724"/>
          </a:xfrm>
        </p:grpSpPr>
        <p:sp>
          <p:nvSpPr>
            <p:cNvPr id="24" name="Oval 23">
              <a:extLst>
                <a:ext uri="{FF2B5EF4-FFF2-40B4-BE49-F238E27FC236}">
                  <a16:creationId xmlns:a16="http://schemas.microsoft.com/office/drawing/2014/main" id="{723759E2-4FB8-7DCE-34DD-D0A7527F28EC}"/>
                </a:ext>
              </a:extLst>
            </p:cNvPr>
            <p:cNvSpPr/>
            <p:nvPr/>
          </p:nvSpPr>
          <p:spPr bwMode="auto">
            <a:xfrm>
              <a:off x="5538475" y="4519482"/>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22C8673E-1C56-2465-CFB8-357EE54CC12D}"/>
                </a:ext>
              </a:extLst>
            </p:cNvPr>
            <p:cNvSpPr txBox="1"/>
            <p:nvPr/>
          </p:nvSpPr>
          <p:spPr>
            <a:xfrm>
              <a:off x="5153895" y="4917874"/>
              <a:ext cx="1012295"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Send email to onboarding DL</a:t>
              </a:r>
            </a:p>
          </p:txBody>
        </p:sp>
      </p:grpSp>
      <p:grpSp>
        <p:nvGrpSpPr>
          <p:cNvPr id="45" name="Group 44" descr="Generate Temporary Access Pass (TAP)&#10;">
            <a:extLst>
              <a:ext uri="{FF2B5EF4-FFF2-40B4-BE49-F238E27FC236}">
                <a16:creationId xmlns:a16="http://schemas.microsoft.com/office/drawing/2014/main" id="{55CC6C57-79E8-CC3B-D6B4-3C934D0A1DA4}"/>
              </a:ext>
            </a:extLst>
          </p:cNvPr>
          <p:cNvGrpSpPr/>
          <p:nvPr/>
        </p:nvGrpSpPr>
        <p:grpSpPr>
          <a:xfrm>
            <a:off x="6590410" y="4519482"/>
            <a:ext cx="1012295" cy="1137056"/>
            <a:chOff x="6590410" y="4519482"/>
            <a:chExt cx="1012295" cy="1137056"/>
          </a:xfrm>
        </p:grpSpPr>
        <p:sp>
          <p:nvSpPr>
            <p:cNvPr id="25" name="Oval 24">
              <a:extLst>
                <a:ext uri="{FF2B5EF4-FFF2-40B4-BE49-F238E27FC236}">
                  <a16:creationId xmlns:a16="http://schemas.microsoft.com/office/drawing/2014/main" id="{29AF722E-CCAB-CFB8-BF71-374C6BC6E12B}"/>
                </a:ext>
              </a:extLst>
            </p:cNvPr>
            <p:cNvSpPr/>
            <p:nvPr/>
          </p:nvSpPr>
          <p:spPr bwMode="auto">
            <a:xfrm>
              <a:off x="6974990" y="4519482"/>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BB7731F0-05B4-AB5D-0D43-00386A5C1C6E}"/>
                </a:ext>
              </a:extLst>
            </p:cNvPr>
            <p:cNvSpPr txBox="1"/>
            <p:nvPr/>
          </p:nvSpPr>
          <p:spPr>
            <a:xfrm>
              <a:off x="6590410" y="4917874"/>
              <a:ext cx="1012295"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Generate Temporary Access Pass (TAP)</a:t>
              </a:r>
            </a:p>
          </p:txBody>
        </p:sp>
      </p:grpSp>
      <p:grpSp>
        <p:nvGrpSpPr>
          <p:cNvPr id="47" name="Group 46" descr="Start date&#10;">
            <a:extLst>
              <a:ext uri="{FF2B5EF4-FFF2-40B4-BE49-F238E27FC236}">
                <a16:creationId xmlns:a16="http://schemas.microsoft.com/office/drawing/2014/main" id="{2DBA3AA7-98CB-DC4E-F487-742EBA6471A6}"/>
              </a:ext>
            </a:extLst>
          </p:cNvPr>
          <p:cNvGrpSpPr/>
          <p:nvPr/>
        </p:nvGrpSpPr>
        <p:grpSpPr>
          <a:xfrm>
            <a:off x="8026925" y="4459817"/>
            <a:ext cx="1012295" cy="673501"/>
            <a:chOff x="8026925" y="4459817"/>
            <a:chExt cx="1012295" cy="673501"/>
          </a:xfrm>
        </p:grpSpPr>
        <p:sp>
          <p:nvSpPr>
            <p:cNvPr id="16" name="Oval 15">
              <a:extLst>
                <a:ext uri="{FF2B5EF4-FFF2-40B4-BE49-F238E27FC236}">
                  <a16:creationId xmlns:a16="http://schemas.microsoft.com/office/drawing/2014/main" id="{2D0CA36B-2450-D28F-196C-F0EB293A3076}"/>
                </a:ext>
              </a:extLst>
            </p:cNvPr>
            <p:cNvSpPr/>
            <p:nvPr/>
          </p:nvSpPr>
          <p:spPr bwMode="auto">
            <a:xfrm>
              <a:off x="8351840" y="4459817"/>
              <a:ext cx="362466" cy="362466"/>
            </a:xfrm>
            <a:prstGeom prst="ellipse">
              <a:avLst/>
            </a:prstGeom>
            <a:solidFill>
              <a:schemeClr val="tx1"/>
            </a:solidFill>
            <a:ln w="44450">
              <a:solidFill>
                <a:schemeClr val="bg1"/>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5FFD499C-C3A7-DA9B-A94A-4BB045EE34E6}"/>
                </a:ext>
              </a:extLst>
            </p:cNvPr>
            <p:cNvSpPr txBox="1"/>
            <p:nvPr/>
          </p:nvSpPr>
          <p:spPr>
            <a:xfrm>
              <a:off x="8026925" y="4917874"/>
              <a:ext cx="1012295"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Start date</a:t>
              </a:r>
            </a:p>
          </p:txBody>
        </p:sp>
      </p:grpSp>
      <p:grpSp>
        <p:nvGrpSpPr>
          <p:cNvPr id="49" name="Group 48" descr="Enable user account&#10;">
            <a:extLst>
              <a:ext uri="{FF2B5EF4-FFF2-40B4-BE49-F238E27FC236}">
                <a16:creationId xmlns:a16="http://schemas.microsoft.com/office/drawing/2014/main" id="{DA4E6FA1-C494-F2F0-A263-02E9381604FB}"/>
              </a:ext>
            </a:extLst>
          </p:cNvPr>
          <p:cNvGrpSpPr/>
          <p:nvPr/>
        </p:nvGrpSpPr>
        <p:grpSpPr>
          <a:xfrm>
            <a:off x="9463440" y="4519482"/>
            <a:ext cx="1012295" cy="767724"/>
            <a:chOff x="9463440" y="4519482"/>
            <a:chExt cx="1012295" cy="767724"/>
          </a:xfrm>
        </p:grpSpPr>
        <p:sp>
          <p:nvSpPr>
            <p:cNvPr id="18" name="Oval 17">
              <a:extLst>
                <a:ext uri="{FF2B5EF4-FFF2-40B4-BE49-F238E27FC236}">
                  <a16:creationId xmlns:a16="http://schemas.microsoft.com/office/drawing/2014/main" id="{CF6C854E-C990-FA46-EB58-AB246AE3E9A4}"/>
                </a:ext>
              </a:extLst>
            </p:cNvPr>
            <p:cNvSpPr/>
            <p:nvPr/>
          </p:nvSpPr>
          <p:spPr bwMode="auto">
            <a:xfrm>
              <a:off x="9848020" y="4519482"/>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TextBox 39">
              <a:extLst>
                <a:ext uri="{FF2B5EF4-FFF2-40B4-BE49-F238E27FC236}">
                  <a16:creationId xmlns:a16="http://schemas.microsoft.com/office/drawing/2014/main" id="{9C5B1EC2-0268-4EA1-3E3F-CF88541C7CE5}"/>
                </a:ext>
              </a:extLst>
            </p:cNvPr>
            <p:cNvSpPr txBox="1"/>
            <p:nvPr/>
          </p:nvSpPr>
          <p:spPr>
            <a:xfrm>
              <a:off x="9463440" y="4917874"/>
              <a:ext cx="1012295"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Enable user account</a:t>
              </a:r>
            </a:p>
          </p:txBody>
        </p:sp>
      </p:grpSp>
      <p:grpSp>
        <p:nvGrpSpPr>
          <p:cNvPr id="51" name="Group 50" descr="Add user to Teams&#10;“New Hires” channel&#10;">
            <a:extLst>
              <a:ext uri="{FF2B5EF4-FFF2-40B4-BE49-F238E27FC236}">
                <a16:creationId xmlns:a16="http://schemas.microsoft.com/office/drawing/2014/main" id="{4D6EBA92-F4D0-B7DE-8B5E-C29C4EB9C3CA}"/>
              </a:ext>
            </a:extLst>
          </p:cNvPr>
          <p:cNvGrpSpPr/>
          <p:nvPr/>
        </p:nvGrpSpPr>
        <p:grpSpPr>
          <a:xfrm>
            <a:off x="10734040" y="4519482"/>
            <a:ext cx="833987" cy="1137056"/>
            <a:chOff x="10734040" y="4519482"/>
            <a:chExt cx="833987" cy="1137056"/>
          </a:xfrm>
        </p:grpSpPr>
        <p:sp>
          <p:nvSpPr>
            <p:cNvPr id="20" name="Oval 19">
              <a:extLst>
                <a:ext uri="{FF2B5EF4-FFF2-40B4-BE49-F238E27FC236}">
                  <a16:creationId xmlns:a16="http://schemas.microsoft.com/office/drawing/2014/main" id="{820073DF-C4AD-6616-E392-7E095ECCA0AF}"/>
                </a:ext>
              </a:extLst>
            </p:cNvPr>
            <p:cNvSpPr/>
            <p:nvPr/>
          </p:nvSpPr>
          <p:spPr bwMode="auto">
            <a:xfrm>
              <a:off x="11284534" y="4519482"/>
              <a:ext cx="243136" cy="243136"/>
            </a:xfrm>
            <a:prstGeom prst="ellipse">
              <a:avLst/>
            </a:prstGeom>
            <a:solidFill>
              <a:schemeClr val="tx1"/>
            </a:solidFill>
            <a:ln>
              <a:noFill/>
              <a:headEnd type="none" w="med" len="med"/>
              <a:tailEnd type="none" w="med" len="med"/>
            </a:ln>
            <a:effectLst>
              <a:outerShdw blurRad="88900" dist="38100" dir="2700000" sx="101000" sy="101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0196373D-9937-792A-7309-DB2354F1A2FC}"/>
                </a:ext>
              </a:extLst>
            </p:cNvPr>
            <p:cNvSpPr txBox="1"/>
            <p:nvPr/>
          </p:nvSpPr>
          <p:spPr>
            <a:xfrm>
              <a:off x="10734040" y="4917874"/>
              <a:ext cx="833987" cy="738664"/>
            </a:xfrm>
            <a:prstGeom prst="rect">
              <a:avLst/>
            </a:prstGeom>
            <a:noFill/>
          </p:spPr>
          <p:txBody>
            <a:bodyPr wrap="square" lIns="0" tIns="0" rIns="0" bIns="0"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Add user to Teams</a:t>
              </a:r>
              <a:br>
                <a:rPr kumimoji="0" lang="en-US" sz="1200" b="0" i="0" u="none" strike="noStrike" kern="1200" cap="none" spc="0" normalizeH="0" baseline="0" noProof="0" dirty="0">
                  <a:ln>
                    <a:noFill/>
                  </a:ln>
                  <a:solidFill>
                    <a:srgbClr val="FFFFFF"/>
                  </a:solidFill>
                  <a:effectLst/>
                  <a:uLnTx/>
                  <a:uFillTx/>
                  <a:latin typeface="Segoe UI"/>
                  <a:ea typeface="+mn-ea"/>
                  <a:cs typeface="+mn-cs"/>
                </a:rPr>
              </a:br>
              <a:r>
                <a:rPr kumimoji="0" lang="en-US" sz="1200" b="0" i="0" u="none" strike="noStrike" kern="1200" cap="none" spc="0" normalizeH="0" baseline="0" noProof="0" dirty="0">
                  <a:ln>
                    <a:noFill/>
                  </a:ln>
                  <a:solidFill>
                    <a:srgbClr val="FFFFFF"/>
                  </a:solidFill>
                  <a:effectLst/>
                  <a:uLnTx/>
                  <a:uFillTx/>
                  <a:latin typeface="Segoe UI"/>
                  <a:ea typeface="+mn-ea"/>
                  <a:cs typeface="+mn-cs"/>
                </a:rPr>
                <a:t>“New Hires” channel</a:t>
              </a:r>
            </a:p>
          </p:txBody>
        </p:sp>
      </p:grpSp>
    </p:spTree>
    <p:extLst>
      <p:ext uri="{BB962C8B-B14F-4D97-AF65-F5344CB8AC3E}">
        <p14:creationId xmlns:p14="http://schemas.microsoft.com/office/powerpoint/2010/main" val="4243861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4"/>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nodeType="withEffect">
                                  <p:stCondLst>
                                    <p:cond delay="25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250"/>
                                        <p:tgtEl>
                                          <p:spTgt spid="42"/>
                                        </p:tgtEl>
                                      </p:cBhvr>
                                    </p:animEffect>
                                  </p:childTnLst>
                                </p:cTn>
                              </p:par>
                              <p:par>
                                <p:cTn id="18" presetID="42" presetClass="path" presetSubtype="0" decel="100000" fill="hold" nodeType="withEffect">
                                  <p:stCondLst>
                                    <p:cond delay="250"/>
                                  </p:stCondLst>
                                  <p:childTnLst>
                                    <p:animMotion origin="layout" path="M 1.25E-6 0.03889 L 1.25E-6 1.85185E-6 " pathEditMode="relative" rAng="0" ptsTypes="AA">
                                      <p:cBhvr>
                                        <p:cTn id="19" dur="500" fill="hold"/>
                                        <p:tgtEl>
                                          <p:spTgt spid="42"/>
                                        </p:tgtEl>
                                        <p:attrNameLst>
                                          <p:attrName>ppt_x</p:attrName>
                                          <p:attrName>ppt_y</p:attrName>
                                        </p:attrNameLst>
                                      </p:cBhvr>
                                      <p:rCtr x="0" y="-1944"/>
                                    </p:animMotion>
                                  </p:childTnLst>
                                </p:cTn>
                              </p:par>
                              <p:par>
                                <p:cTn id="20" presetID="10" presetClass="entr" presetSubtype="0" fill="hold" nodeType="withEffect">
                                  <p:stCondLst>
                                    <p:cond delay="25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250"/>
                                        <p:tgtEl>
                                          <p:spTgt spid="44"/>
                                        </p:tgtEl>
                                      </p:cBhvr>
                                    </p:animEffect>
                                  </p:childTnLst>
                                </p:cTn>
                              </p:par>
                              <p:par>
                                <p:cTn id="23" presetID="42" presetClass="path" presetSubtype="0" decel="100000" fill="hold" nodeType="withEffect">
                                  <p:stCondLst>
                                    <p:cond delay="250"/>
                                  </p:stCondLst>
                                  <p:childTnLst>
                                    <p:animMotion origin="layout" path="M 1.25E-6 0.03889 L 1.25E-6 1.85185E-6 " pathEditMode="relative" rAng="0" ptsTypes="AA">
                                      <p:cBhvr>
                                        <p:cTn id="24" dur="500" fill="hold"/>
                                        <p:tgtEl>
                                          <p:spTgt spid="44"/>
                                        </p:tgtEl>
                                        <p:attrNameLst>
                                          <p:attrName>ppt_x</p:attrName>
                                          <p:attrName>ppt_y</p:attrName>
                                        </p:attrNameLst>
                                      </p:cBhvr>
                                      <p:rCtr x="0" y="-1944"/>
                                    </p:animMotion>
                                  </p:childTnLst>
                                </p:cTn>
                              </p:par>
                              <p:par>
                                <p:cTn id="25" presetID="10" presetClass="entr" presetSubtype="0" fill="hold" nodeType="withEffect">
                                  <p:stCondLst>
                                    <p:cond delay="25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250"/>
                                        <p:tgtEl>
                                          <p:spTgt spid="46"/>
                                        </p:tgtEl>
                                      </p:cBhvr>
                                    </p:animEffect>
                                  </p:childTnLst>
                                </p:cTn>
                              </p:par>
                              <p:par>
                                <p:cTn id="28" presetID="42" presetClass="path" presetSubtype="0" decel="100000" fill="hold" nodeType="withEffect">
                                  <p:stCondLst>
                                    <p:cond delay="250"/>
                                  </p:stCondLst>
                                  <p:childTnLst>
                                    <p:animMotion origin="layout" path="M 1.25E-6 0.03889 L 1.25E-6 1.85185E-6 " pathEditMode="relative" rAng="0" ptsTypes="AA">
                                      <p:cBhvr>
                                        <p:cTn id="29" dur="500" fill="hold"/>
                                        <p:tgtEl>
                                          <p:spTgt spid="46"/>
                                        </p:tgtEl>
                                        <p:attrNameLst>
                                          <p:attrName>ppt_x</p:attrName>
                                          <p:attrName>ppt_y</p:attrName>
                                        </p:attrNameLst>
                                      </p:cBhvr>
                                      <p:rCtr x="0" y="-1944"/>
                                    </p:animMotion>
                                  </p:childTnLst>
                                </p:cTn>
                              </p:par>
                              <p:par>
                                <p:cTn id="30" presetID="10" presetClass="entr" presetSubtype="0" fill="hold" nodeType="withEffect">
                                  <p:stCondLst>
                                    <p:cond delay="25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250"/>
                                        <p:tgtEl>
                                          <p:spTgt spid="48"/>
                                        </p:tgtEl>
                                      </p:cBhvr>
                                    </p:animEffect>
                                  </p:childTnLst>
                                </p:cTn>
                              </p:par>
                              <p:par>
                                <p:cTn id="33" presetID="42" presetClass="path" presetSubtype="0" decel="100000" fill="hold" nodeType="withEffect">
                                  <p:stCondLst>
                                    <p:cond delay="250"/>
                                  </p:stCondLst>
                                  <p:childTnLst>
                                    <p:animMotion origin="layout" path="M 1.25E-6 0.03889 L 1.25E-6 1.85185E-6 " pathEditMode="relative" rAng="0" ptsTypes="AA">
                                      <p:cBhvr>
                                        <p:cTn id="34" dur="500" fill="hold"/>
                                        <p:tgtEl>
                                          <p:spTgt spid="48"/>
                                        </p:tgtEl>
                                        <p:attrNameLst>
                                          <p:attrName>ppt_x</p:attrName>
                                          <p:attrName>ppt_y</p:attrName>
                                        </p:attrNameLst>
                                      </p:cBhvr>
                                      <p:rCtr x="0" y="-1944"/>
                                    </p:animMotion>
                                  </p:childTnLst>
                                </p:cTn>
                              </p:par>
                              <p:par>
                                <p:cTn id="35" presetID="10" presetClass="entr" presetSubtype="0" fill="hold" nodeType="withEffect">
                                  <p:stCondLst>
                                    <p:cond delay="25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250"/>
                                        <p:tgtEl>
                                          <p:spTgt spid="50"/>
                                        </p:tgtEl>
                                      </p:cBhvr>
                                    </p:animEffect>
                                  </p:childTnLst>
                                </p:cTn>
                              </p:par>
                              <p:par>
                                <p:cTn id="38" presetID="42" presetClass="path" presetSubtype="0" decel="100000" fill="hold" nodeType="withEffect">
                                  <p:stCondLst>
                                    <p:cond delay="250"/>
                                  </p:stCondLst>
                                  <p:childTnLst>
                                    <p:animMotion origin="layout" path="M 1.25E-6 0.03889 L 1.25E-6 1.85185E-6 " pathEditMode="relative" rAng="0" ptsTypes="AA">
                                      <p:cBhvr>
                                        <p:cTn id="39" dur="500" fill="hold"/>
                                        <p:tgtEl>
                                          <p:spTgt spid="50"/>
                                        </p:tgtEl>
                                        <p:attrNameLst>
                                          <p:attrName>ppt_x</p:attrName>
                                          <p:attrName>ppt_y</p:attrName>
                                        </p:attrNameLst>
                                      </p:cBhvr>
                                      <p:rCtr x="0" y="-1944"/>
                                    </p:animMotion>
                                  </p:childTnLst>
                                </p:cTn>
                              </p:par>
                              <p:par>
                                <p:cTn id="40" presetID="10" presetClass="entr" presetSubtype="0" fill="hold" nodeType="withEffect">
                                  <p:stCondLst>
                                    <p:cond delay="25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250"/>
                                        <p:tgtEl>
                                          <p:spTgt spid="43"/>
                                        </p:tgtEl>
                                      </p:cBhvr>
                                    </p:animEffect>
                                  </p:childTnLst>
                                </p:cTn>
                              </p:par>
                              <p:par>
                                <p:cTn id="43" presetID="42" presetClass="path" presetSubtype="0" decel="100000" fill="hold" nodeType="withEffect">
                                  <p:stCondLst>
                                    <p:cond delay="250"/>
                                  </p:stCondLst>
                                  <p:childTnLst>
                                    <p:animMotion origin="layout" path="M -3.75E-6 -0.03472 L -3.75E-6 1.85185E-6 " pathEditMode="relative" rAng="0" ptsTypes="AA">
                                      <p:cBhvr>
                                        <p:cTn id="44" dur="500" fill="hold"/>
                                        <p:tgtEl>
                                          <p:spTgt spid="43"/>
                                        </p:tgtEl>
                                        <p:attrNameLst>
                                          <p:attrName>ppt_x</p:attrName>
                                          <p:attrName>ppt_y</p:attrName>
                                        </p:attrNameLst>
                                      </p:cBhvr>
                                      <p:rCtr x="0" y="1736"/>
                                    </p:animMotion>
                                  </p:childTnLst>
                                </p:cTn>
                              </p:par>
                              <p:par>
                                <p:cTn id="45" presetID="10" presetClass="entr" presetSubtype="0" fill="hold" nodeType="withEffect">
                                  <p:stCondLst>
                                    <p:cond delay="25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50"/>
                                        <p:tgtEl>
                                          <p:spTgt spid="45"/>
                                        </p:tgtEl>
                                      </p:cBhvr>
                                    </p:animEffect>
                                  </p:childTnLst>
                                </p:cTn>
                              </p:par>
                              <p:par>
                                <p:cTn id="48" presetID="42" presetClass="path" presetSubtype="0" decel="100000" fill="hold" nodeType="withEffect">
                                  <p:stCondLst>
                                    <p:cond delay="250"/>
                                  </p:stCondLst>
                                  <p:childTnLst>
                                    <p:animMotion origin="layout" path="M -3.75E-6 -0.03472 L -3.75E-6 1.85185E-6 " pathEditMode="relative" rAng="0" ptsTypes="AA">
                                      <p:cBhvr>
                                        <p:cTn id="49" dur="500" fill="hold"/>
                                        <p:tgtEl>
                                          <p:spTgt spid="45"/>
                                        </p:tgtEl>
                                        <p:attrNameLst>
                                          <p:attrName>ppt_x</p:attrName>
                                          <p:attrName>ppt_y</p:attrName>
                                        </p:attrNameLst>
                                      </p:cBhvr>
                                      <p:rCtr x="0" y="1736"/>
                                    </p:animMotion>
                                  </p:childTnLst>
                                </p:cTn>
                              </p:par>
                              <p:par>
                                <p:cTn id="50" presetID="10" presetClass="entr" presetSubtype="0" fill="hold" nodeType="withEffect">
                                  <p:stCondLst>
                                    <p:cond delay="25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250"/>
                                        <p:tgtEl>
                                          <p:spTgt spid="47"/>
                                        </p:tgtEl>
                                      </p:cBhvr>
                                    </p:animEffect>
                                  </p:childTnLst>
                                </p:cTn>
                              </p:par>
                              <p:par>
                                <p:cTn id="53" presetID="42" presetClass="path" presetSubtype="0" decel="100000" fill="hold" nodeType="withEffect">
                                  <p:stCondLst>
                                    <p:cond delay="250"/>
                                  </p:stCondLst>
                                  <p:childTnLst>
                                    <p:animMotion origin="layout" path="M -3.75E-6 -0.03472 L -3.75E-6 1.85185E-6 " pathEditMode="relative" rAng="0" ptsTypes="AA">
                                      <p:cBhvr>
                                        <p:cTn id="54" dur="500" fill="hold"/>
                                        <p:tgtEl>
                                          <p:spTgt spid="47"/>
                                        </p:tgtEl>
                                        <p:attrNameLst>
                                          <p:attrName>ppt_x</p:attrName>
                                          <p:attrName>ppt_y</p:attrName>
                                        </p:attrNameLst>
                                      </p:cBhvr>
                                      <p:rCtr x="0" y="1736"/>
                                    </p:animMotion>
                                  </p:childTnLst>
                                </p:cTn>
                              </p:par>
                              <p:par>
                                <p:cTn id="55" presetID="10" presetClass="entr" presetSubtype="0" fill="hold" nodeType="withEffect">
                                  <p:stCondLst>
                                    <p:cond delay="25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250"/>
                                        <p:tgtEl>
                                          <p:spTgt spid="49"/>
                                        </p:tgtEl>
                                      </p:cBhvr>
                                    </p:animEffect>
                                  </p:childTnLst>
                                </p:cTn>
                              </p:par>
                              <p:par>
                                <p:cTn id="58" presetID="42" presetClass="path" presetSubtype="0" decel="100000" fill="hold" nodeType="withEffect">
                                  <p:stCondLst>
                                    <p:cond delay="250"/>
                                  </p:stCondLst>
                                  <p:childTnLst>
                                    <p:animMotion origin="layout" path="M -3.75E-6 -0.03472 L -3.75E-6 1.85185E-6 " pathEditMode="relative" rAng="0" ptsTypes="AA">
                                      <p:cBhvr>
                                        <p:cTn id="59" dur="500" fill="hold"/>
                                        <p:tgtEl>
                                          <p:spTgt spid="49"/>
                                        </p:tgtEl>
                                        <p:attrNameLst>
                                          <p:attrName>ppt_x</p:attrName>
                                          <p:attrName>ppt_y</p:attrName>
                                        </p:attrNameLst>
                                      </p:cBhvr>
                                      <p:rCtr x="0" y="1736"/>
                                    </p:animMotion>
                                  </p:childTnLst>
                                </p:cTn>
                              </p:par>
                              <p:par>
                                <p:cTn id="60" presetID="10" presetClass="entr" presetSubtype="0" fill="hold" nodeType="withEffect">
                                  <p:stCondLst>
                                    <p:cond delay="25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250"/>
                                        <p:tgtEl>
                                          <p:spTgt spid="51"/>
                                        </p:tgtEl>
                                      </p:cBhvr>
                                    </p:animEffect>
                                  </p:childTnLst>
                                </p:cTn>
                              </p:par>
                              <p:par>
                                <p:cTn id="63" presetID="42" presetClass="path" presetSubtype="0" decel="100000" fill="hold" nodeType="withEffect">
                                  <p:stCondLst>
                                    <p:cond delay="250"/>
                                  </p:stCondLst>
                                  <p:childTnLst>
                                    <p:animMotion origin="layout" path="M -3.75E-6 -0.03472 L -3.75E-6 1.85185E-6 " pathEditMode="relative" rAng="0" ptsTypes="AA">
                                      <p:cBhvr>
                                        <p:cTn id="64" dur="500" fill="hold"/>
                                        <p:tgtEl>
                                          <p:spTgt spid="5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E75520-D342-4301-975E-A212B3A9A058}"/>
              </a:ext>
            </a:extLst>
          </p:cNvPr>
          <p:cNvSpPr>
            <a:spLocks noGrp="1"/>
          </p:cNvSpPr>
          <p:nvPr>
            <p:ph type="title"/>
          </p:nvPr>
        </p:nvSpPr>
        <p:spPr/>
        <p:txBody>
          <a:bodyPr/>
          <a:lstStyle/>
          <a:p>
            <a:r>
              <a:rPr lang="en-US" dirty="0"/>
              <a:t>Lifecycle Workflows: Scenario Delivery</a:t>
            </a:r>
          </a:p>
        </p:txBody>
      </p:sp>
      <p:graphicFrame>
        <p:nvGraphicFramePr>
          <p:cNvPr id="2" name="Content Placeholder 1" descr="Step ladder showing the scenario delivery order, Joiner then Leaver then Mover">
            <a:extLst>
              <a:ext uri="{FF2B5EF4-FFF2-40B4-BE49-F238E27FC236}">
                <a16:creationId xmlns:a16="http://schemas.microsoft.com/office/drawing/2014/main" id="{ED3B38A6-52D7-1D9C-2A05-5B8597E65041}"/>
              </a:ext>
            </a:extLst>
          </p:cNvPr>
          <p:cNvGraphicFramePr>
            <a:graphicFrameLocks noGrp="1"/>
          </p:cNvGraphicFramePr>
          <p:nvPr>
            <p:ph sz="half" idx="1"/>
          </p:nvPr>
        </p:nvGraphicFramePr>
        <p:xfrm>
          <a:off x="2838658" y="2243607"/>
          <a:ext cx="6204857" cy="392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049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20402-2AE6-6643-9339-4D98E6ABF657}"/>
              </a:ext>
            </a:extLst>
          </p:cNvPr>
          <p:cNvSpPr>
            <a:spLocks noGrp="1"/>
          </p:cNvSpPr>
          <p:nvPr>
            <p:ph type="title"/>
          </p:nvPr>
        </p:nvSpPr>
        <p:spPr>
          <a:xfrm>
            <a:off x="457200" y="1123122"/>
            <a:ext cx="3368028" cy="567566"/>
          </a:xfrm>
        </p:spPr>
        <p:txBody>
          <a:bodyPr>
            <a:normAutofit fontScale="90000"/>
          </a:bodyPr>
          <a:lstStyle/>
          <a:p>
            <a:r>
              <a:rPr lang="en-US" dirty="0"/>
              <a:t>Lifecycle Workflows: How it works</a:t>
            </a:r>
          </a:p>
        </p:txBody>
      </p:sp>
      <p:sp>
        <p:nvSpPr>
          <p:cNvPr id="4" name="Content Placeholder 3">
            <a:extLst>
              <a:ext uri="{FF2B5EF4-FFF2-40B4-BE49-F238E27FC236}">
                <a16:creationId xmlns:a16="http://schemas.microsoft.com/office/drawing/2014/main" id="{3D245463-BE5E-794E-A453-2D6B879FD490}"/>
              </a:ext>
            </a:extLst>
          </p:cNvPr>
          <p:cNvSpPr>
            <a:spLocks noGrp="1"/>
          </p:cNvSpPr>
          <p:nvPr>
            <p:ph sz="half" idx="1"/>
          </p:nvPr>
        </p:nvSpPr>
        <p:spPr>
          <a:xfrm>
            <a:off x="457200" y="2142642"/>
            <a:ext cx="3368028" cy="3761754"/>
          </a:xfrm>
        </p:spPr>
        <p:txBody>
          <a:bodyPr>
            <a:noAutofit/>
          </a:bodyPr>
          <a:lstStyle/>
          <a:p>
            <a:pPr>
              <a:spcBef>
                <a:spcPts val="2400"/>
              </a:spcBef>
              <a:defRPr/>
            </a:pPr>
            <a:r>
              <a:rPr lang="en-US" sz="1600" spc="-70" dirty="0">
                <a:gradFill>
                  <a:gsLst>
                    <a:gs pos="1250">
                      <a:srgbClr val="000000"/>
                    </a:gs>
                    <a:gs pos="100000">
                      <a:srgbClr val="000000"/>
                    </a:gs>
                  </a:gsLst>
                  <a:lin ang="5400000" scaled="0"/>
                </a:gradFill>
                <a:latin typeface="+mn-lt"/>
              </a:rPr>
              <a:t>IT admins can manage workflows after users provisioned into Azure AD</a:t>
            </a:r>
            <a:endParaRPr lang="en-US" sz="1600" dirty="0"/>
          </a:p>
          <a:p>
            <a:endParaRPr lang="en-US" sz="1600" dirty="0"/>
          </a:p>
        </p:txBody>
      </p:sp>
      <p:sp>
        <p:nvSpPr>
          <p:cNvPr id="7" name="Picture Placeholder 6" descr="Picture placeholder">
            <a:extLst>
              <a:ext uri="{FF2B5EF4-FFF2-40B4-BE49-F238E27FC236}">
                <a16:creationId xmlns:a16="http://schemas.microsoft.com/office/drawing/2014/main" id="{56D27EF5-1118-4B6E-97BE-3194C1E9E533}"/>
              </a:ext>
            </a:extLst>
          </p:cNvPr>
          <p:cNvSpPr>
            <a:spLocks noGrp="1"/>
          </p:cNvSpPr>
          <p:nvPr>
            <p:ph type="pic" sz="quarter" idx="10"/>
          </p:nvPr>
        </p:nvSpPr>
        <p:spPr/>
      </p:sp>
      <p:pic>
        <p:nvPicPr>
          <p:cNvPr id="33" name="Picture 32" descr="Graphic of lifecycle workflows flow. User provisioned in Azure AD, workflow created, users auto detected and workflow executed for users.">
            <a:extLst>
              <a:ext uri="{FF2B5EF4-FFF2-40B4-BE49-F238E27FC236}">
                <a16:creationId xmlns:a16="http://schemas.microsoft.com/office/drawing/2014/main" id="{C9CE0FF5-030C-79C3-EB5F-0AB73766BE5C}"/>
              </a:ext>
            </a:extLst>
          </p:cNvPr>
          <p:cNvPicPr>
            <a:picLocks noChangeAspect="1"/>
          </p:cNvPicPr>
          <p:nvPr/>
        </p:nvPicPr>
        <p:blipFill>
          <a:blip r:embed="rId3"/>
          <a:stretch>
            <a:fillRect/>
          </a:stretch>
        </p:blipFill>
        <p:spPr>
          <a:xfrm>
            <a:off x="5240742" y="1123122"/>
            <a:ext cx="6743869" cy="4719035"/>
          </a:xfrm>
          <a:prstGeom prst="rect">
            <a:avLst/>
          </a:prstGeom>
        </p:spPr>
      </p:pic>
    </p:spTree>
    <p:extLst>
      <p:ext uri="{BB962C8B-B14F-4D97-AF65-F5344CB8AC3E}">
        <p14:creationId xmlns:p14="http://schemas.microsoft.com/office/powerpoint/2010/main" val="1790440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BE86E-F896-4B46-8D7C-BB0BBC3442D1}"/>
              </a:ext>
            </a:extLst>
          </p:cNvPr>
          <p:cNvSpPr>
            <a:spLocks noGrp="1"/>
          </p:cNvSpPr>
          <p:nvPr>
            <p:ph type="title"/>
          </p:nvPr>
        </p:nvSpPr>
        <p:spPr/>
        <p:txBody>
          <a:bodyPr/>
          <a:lstStyle/>
          <a:p>
            <a:r>
              <a:rPr lang="en-US"/>
              <a:t>Add title for persons using screen readers</a:t>
            </a:r>
          </a:p>
        </p:txBody>
      </p:sp>
      <p:pic>
        <p:nvPicPr>
          <p:cNvPr id="2" name="Picture 1" descr="Overview diagram showing how state changes lead to workflow actions for triggering Joiner, mover, or leaver workflows based on the user state. ">
            <a:extLst>
              <a:ext uri="{FF2B5EF4-FFF2-40B4-BE49-F238E27FC236}">
                <a16:creationId xmlns:a16="http://schemas.microsoft.com/office/drawing/2014/main" id="{9E3FB670-7E22-9DEF-BC3B-DF38BFB6FB27}"/>
              </a:ext>
            </a:extLst>
          </p:cNvPr>
          <p:cNvPicPr>
            <a:picLocks noChangeAspect="1"/>
          </p:cNvPicPr>
          <p:nvPr/>
        </p:nvPicPr>
        <p:blipFill>
          <a:blip r:embed="rId3"/>
          <a:stretch>
            <a:fillRect/>
          </a:stretch>
        </p:blipFill>
        <p:spPr>
          <a:xfrm>
            <a:off x="1719483" y="1516025"/>
            <a:ext cx="8753034" cy="4552961"/>
          </a:xfrm>
          <a:prstGeom prst="rect">
            <a:avLst/>
          </a:prstGeom>
        </p:spPr>
      </p:pic>
      <p:sp>
        <p:nvSpPr>
          <p:cNvPr id="7" name="Title 5">
            <a:extLst>
              <a:ext uri="{FF2B5EF4-FFF2-40B4-BE49-F238E27FC236}">
                <a16:creationId xmlns:a16="http://schemas.microsoft.com/office/drawing/2014/main" id="{C18350F1-9E78-BF29-5BC4-25F9613AC196}"/>
              </a:ext>
            </a:extLst>
          </p:cNvPr>
          <p:cNvSpPr txBox="1">
            <a:spLocks/>
          </p:cNvSpPr>
          <p:nvPr/>
        </p:nvSpPr>
        <p:spPr>
          <a:xfrm>
            <a:off x="782515" y="789014"/>
            <a:ext cx="11277600" cy="567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rgbClr val="081F2C"/>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81F2C"/>
                </a:solidFill>
                <a:effectLst/>
                <a:uLnTx/>
                <a:uFillTx/>
                <a:latin typeface="Segoe UI Semibold" panose="020B0502040204020203" pitchFamily="34" charset="0"/>
                <a:ea typeface="+mj-ea"/>
                <a:cs typeface="Segoe UI Semibold" panose="020B0502040204020203" pitchFamily="34" charset="0"/>
              </a:rPr>
              <a:t>Lifecycle Workflows Overview</a:t>
            </a:r>
          </a:p>
        </p:txBody>
      </p:sp>
    </p:spTree>
    <p:extLst>
      <p:ext uri="{BB962C8B-B14F-4D97-AF65-F5344CB8AC3E}">
        <p14:creationId xmlns:p14="http://schemas.microsoft.com/office/powerpoint/2010/main" val="37566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20402-2AE6-6643-9339-4D98E6ABF657}"/>
              </a:ext>
            </a:extLst>
          </p:cNvPr>
          <p:cNvSpPr>
            <a:spLocks noGrp="1"/>
          </p:cNvSpPr>
          <p:nvPr>
            <p:ph type="title"/>
          </p:nvPr>
        </p:nvSpPr>
        <p:spPr>
          <a:xfrm>
            <a:off x="457200" y="1123122"/>
            <a:ext cx="2919046" cy="567566"/>
          </a:xfrm>
        </p:spPr>
        <p:txBody>
          <a:bodyPr>
            <a:normAutofit/>
          </a:bodyPr>
          <a:lstStyle/>
          <a:p>
            <a:r>
              <a:rPr lang="en-US" dirty="0"/>
              <a:t>Current Capabilities</a:t>
            </a:r>
          </a:p>
        </p:txBody>
      </p:sp>
      <p:sp>
        <p:nvSpPr>
          <p:cNvPr id="7" name="Picture Placeholder 6">
            <a:extLst>
              <a:ext uri="{FF2B5EF4-FFF2-40B4-BE49-F238E27FC236}">
                <a16:creationId xmlns:a16="http://schemas.microsoft.com/office/drawing/2014/main" id="{56D27EF5-1118-4B6E-97BE-3194C1E9E533}"/>
              </a:ext>
              <a:ext uri="{C183D7F6-B498-43B3-948B-1728B52AA6E4}">
                <adec:decorative xmlns:adec="http://schemas.microsoft.com/office/drawing/2017/decorative" val="1"/>
              </a:ext>
            </a:extLst>
          </p:cNvPr>
          <p:cNvSpPr>
            <a:spLocks noGrp="1"/>
          </p:cNvSpPr>
          <p:nvPr>
            <p:ph type="pic" sz="quarter" idx="10"/>
          </p:nvPr>
        </p:nvSpPr>
        <p:spPr>
          <a:xfrm>
            <a:off x="4838700" y="0"/>
            <a:ext cx="7353300" cy="6858000"/>
          </a:xfrm>
        </p:spPr>
      </p:sp>
      <p:sp>
        <p:nvSpPr>
          <p:cNvPr id="10" name="Content Placeholder 3">
            <a:extLst>
              <a:ext uri="{FF2B5EF4-FFF2-40B4-BE49-F238E27FC236}">
                <a16:creationId xmlns:a16="http://schemas.microsoft.com/office/drawing/2014/main" id="{402F0A65-8C9B-6FA6-0E66-8BE4D1B04746}"/>
              </a:ext>
            </a:extLst>
          </p:cNvPr>
          <p:cNvSpPr txBox="1">
            <a:spLocks/>
          </p:cNvSpPr>
          <p:nvPr/>
        </p:nvSpPr>
        <p:spPr>
          <a:xfrm>
            <a:off x="457200" y="2142642"/>
            <a:ext cx="3490546" cy="376175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081F2C"/>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rgbClr val="081F2C"/>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rgbClr val="081F2C"/>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200" kern="1200">
                <a:solidFill>
                  <a:srgbClr val="081F2C"/>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200" kern="1200">
                <a:solidFill>
                  <a:srgbClr val="08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New MS Graph APIs for managing workflows and tasks </a:t>
            </a:r>
          </a:p>
          <a:p>
            <a:pPr marL="0" marR="0" lvl="0" indent="0" algn="l" defTabSz="914400" rtl="0" eaLnBrk="1" fontAlgn="auto" latinLnBrk="0" hangingPunct="1">
              <a:lnSpc>
                <a:spcPct val="100000"/>
              </a:lnSpc>
              <a:spcBef>
                <a:spcPts val="2400"/>
              </a:spcBef>
              <a:spcAft>
                <a:spcPts val="0"/>
              </a:spcAft>
              <a:buClrTx/>
              <a:buSzTx/>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Customizable workflow templates for most common Joiner tasks</a:t>
            </a:r>
          </a:p>
          <a:p>
            <a:pPr marL="0" marR="0" lvl="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Support for automatic scheduled runs or manual on demand runs for selected users</a:t>
            </a:r>
          </a:p>
          <a:p>
            <a:pPr marL="0" marR="0" lvl="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Workflow versioning support and status reporting for compliance and auditing</a:t>
            </a:r>
          </a:p>
          <a:p>
            <a:pPr marL="0" marR="0" lvl="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Basic extensibility with Logic Apps and M365 Teams integration</a:t>
            </a:r>
            <a:endParaRPr kumimoji="0" lang="en-US" sz="1600" b="0" i="0" u="none" strike="noStrike" kern="1200" cap="none" spc="0" normalizeH="0" baseline="0" noProof="0" dirty="0">
              <a:ln>
                <a:noFill/>
              </a:ln>
              <a:solidFill>
                <a:srgbClr val="081F2C"/>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81F2C"/>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81F2C"/>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BFBB6D6D-3573-9D1E-0F65-D0B81DD63473}"/>
              </a:ext>
            </a:extLst>
          </p:cNvPr>
          <p:cNvSpPr txBox="1"/>
          <p:nvPr/>
        </p:nvSpPr>
        <p:spPr>
          <a:xfrm>
            <a:off x="4969640" y="859083"/>
            <a:ext cx="4318331" cy="275206"/>
          </a:xfrm>
          <a:prstGeom prst="rect">
            <a:avLst/>
          </a:prstGeom>
          <a:solidFill>
            <a:schemeClr val="accent3"/>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cs typeface="Segoe UI" pitchFamily="34" charset="0"/>
              </a:rPr>
              <a:t>Public Preview – Joiner scenario</a:t>
            </a:r>
          </a:p>
        </p:txBody>
      </p:sp>
      <p:sp>
        <p:nvSpPr>
          <p:cNvPr id="2" name="Title 5">
            <a:extLst>
              <a:ext uri="{FF2B5EF4-FFF2-40B4-BE49-F238E27FC236}">
                <a16:creationId xmlns:a16="http://schemas.microsoft.com/office/drawing/2014/main" id="{F2A95C4B-982C-BC66-FC2C-C8DB6978739E}"/>
              </a:ext>
            </a:extLst>
          </p:cNvPr>
          <p:cNvSpPr txBox="1">
            <a:spLocks/>
          </p:cNvSpPr>
          <p:nvPr/>
        </p:nvSpPr>
        <p:spPr>
          <a:xfrm>
            <a:off x="4969640" y="1858859"/>
            <a:ext cx="7137016" cy="567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rgbClr val="081F2C"/>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81F2C"/>
                </a:solidFill>
                <a:effectLst/>
                <a:uLnTx/>
                <a:uFillTx/>
                <a:latin typeface="Segoe UI Semibold" panose="020B0502040204020203" pitchFamily="34" charset="0"/>
                <a:ea typeface="+mj-ea"/>
                <a:cs typeface="Segoe UI Semibold" panose="020B0502040204020203" pitchFamily="34" charset="0"/>
              </a:rPr>
              <a:t>Now, admins can configure workflows in Azure AD to automate onboarding tasks, so new employees are productive on day one.</a:t>
            </a:r>
          </a:p>
        </p:txBody>
      </p:sp>
      <p:pic>
        <p:nvPicPr>
          <p:cNvPr id="5" name="Picture 4" descr="Diagram showing sample tasks for Pre-hire and Hire workflow scenarios.">
            <a:extLst>
              <a:ext uri="{FF2B5EF4-FFF2-40B4-BE49-F238E27FC236}">
                <a16:creationId xmlns:a16="http://schemas.microsoft.com/office/drawing/2014/main" id="{6866F167-6444-452C-8C48-ABF579A8A37A}"/>
              </a:ext>
            </a:extLst>
          </p:cNvPr>
          <p:cNvPicPr>
            <a:picLocks noChangeAspect="1"/>
          </p:cNvPicPr>
          <p:nvPr/>
        </p:nvPicPr>
        <p:blipFill>
          <a:blip r:embed="rId3"/>
          <a:stretch>
            <a:fillRect/>
          </a:stretch>
        </p:blipFill>
        <p:spPr>
          <a:xfrm>
            <a:off x="4969640" y="3010304"/>
            <a:ext cx="7222360" cy="2593357"/>
          </a:xfrm>
          <a:prstGeom prst="rect">
            <a:avLst/>
          </a:prstGeom>
        </p:spPr>
      </p:pic>
    </p:spTree>
    <p:extLst>
      <p:ext uri="{BB962C8B-B14F-4D97-AF65-F5344CB8AC3E}">
        <p14:creationId xmlns:p14="http://schemas.microsoft.com/office/powerpoint/2010/main" val="1420834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20402-2AE6-6643-9339-4D98E6ABF657}"/>
              </a:ext>
            </a:extLst>
          </p:cNvPr>
          <p:cNvSpPr>
            <a:spLocks noGrp="1"/>
          </p:cNvSpPr>
          <p:nvPr>
            <p:ph type="title"/>
          </p:nvPr>
        </p:nvSpPr>
        <p:spPr>
          <a:xfrm>
            <a:off x="457199" y="1123122"/>
            <a:ext cx="3068515" cy="567566"/>
          </a:xfrm>
        </p:spPr>
        <p:txBody>
          <a:bodyPr>
            <a:normAutofit/>
          </a:bodyPr>
          <a:lstStyle/>
          <a:p>
            <a:r>
              <a:rPr lang="en-US" dirty="0"/>
              <a:t>Other Capabilities</a:t>
            </a:r>
          </a:p>
        </p:txBody>
      </p:sp>
      <p:sp>
        <p:nvSpPr>
          <p:cNvPr id="7" name="Picture Placeholder 6">
            <a:extLst>
              <a:ext uri="{FF2B5EF4-FFF2-40B4-BE49-F238E27FC236}">
                <a16:creationId xmlns:a16="http://schemas.microsoft.com/office/drawing/2014/main" id="{56D27EF5-1118-4B6E-97BE-3194C1E9E533}"/>
              </a:ext>
              <a:ext uri="{C183D7F6-B498-43B3-948B-1728B52AA6E4}">
                <adec:decorative xmlns:adec="http://schemas.microsoft.com/office/drawing/2017/decorative" val="1"/>
              </a:ext>
            </a:extLst>
          </p:cNvPr>
          <p:cNvSpPr>
            <a:spLocks noGrp="1"/>
          </p:cNvSpPr>
          <p:nvPr>
            <p:ph type="pic" sz="quarter" idx="10"/>
          </p:nvPr>
        </p:nvSpPr>
        <p:spPr>
          <a:xfrm>
            <a:off x="4843135" y="0"/>
            <a:ext cx="7353300" cy="6858000"/>
          </a:xfrm>
        </p:spPr>
      </p:sp>
      <p:sp>
        <p:nvSpPr>
          <p:cNvPr id="10" name="Content Placeholder 3">
            <a:extLst>
              <a:ext uri="{FF2B5EF4-FFF2-40B4-BE49-F238E27FC236}">
                <a16:creationId xmlns:a16="http://schemas.microsoft.com/office/drawing/2014/main" id="{402F0A65-8C9B-6FA6-0E66-8BE4D1B04746}"/>
              </a:ext>
            </a:extLst>
          </p:cNvPr>
          <p:cNvSpPr txBox="1">
            <a:spLocks/>
          </p:cNvSpPr>
          <p:nvPr/>
        </p:nvSpPr>
        <p:spPr>
          <a:xfrm>
            <a:off x="457200" y="2142642"/>
            <a:ext cx="3464169" cy="376175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081F2C"/>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rgbClr val="081F2C"/>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rgbClr val="081F2C"/>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200" kern="1200">
                <a:solidFill>
                  <a:srgbClr val="081F2C"/>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200" kern="1200">
                <a:solidFill>
                  <a:srgbClr val="08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Delegated management via new Azure portal UI and Lifecycle Workflows admin role </a:t>
            </a:r>
          </a:p>
          <a:p>
            <a:pPr marL="0" marR="0" lvl="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Customizable workflow templates for most common Leaver termination tasks</a:t>
            </a:r>
          </a:p>
          <a:p>
            <a:pPr marL="0" marR="0" lvl="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Custom workflow schedule options</a:t>
            </a:r>
          </a:p>
          <a:p>
            <a:pPr marL="0" marR="0" lvl="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Rich workflow status reporting and audit logs</a:t>
            </a:r>
          </a:p>
          <a:p>
            <a:pPr marL="0" marR="0" lvl="0" indent="0" algn="l" defTabSz="932742" rtl="0" eaLnBrk="1" fontAlgn="auto" latinLnBrk="0" hangingPunct="1">
              <a:lnSpc>
                <a:spcPct val="100000"/>
              </a:lnSpc>
              <a:spcBef>
                <a:spcPts val="2400"/>
              </a:spcBef>
              <a:spcAft>
                <a:spcPts val="0"/>
              </a:spcAft>
              <a:buClrTx/>
              <a:buSzPct val="90000"/>
              <a:buFont typeface="Wingdings" panose="05000000000000000000" pitchFamily="2" charset="2"/>
              <a:buChar char="§"/>
              <a:tabLst/>
              <a:defRPr/>
            </a:pPr>
            <a:r>
              <a:rPr kumimoji="0" lang="en-US" sz="1600" b="0" i="0" u="none" strike="noStrike" kern="1200" cap="none" spc="-70" normalizeH="0" baseline="0" noProof="0" dirty="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 Expanded extensibility with Logic Apps parameters and call backs</a:t>
            </a:r>
            <a:endParaRPr kumimoji="0" lang="en-US" sz="1600" b="0" i="0" u="none" strike="noStrike" kern="1200" cap="none" spc="0" normalizeH="0" baseline="0" noProof="0" dirty="0">
              <a:ln>
                <a:noFill/>
              </a:ln>
              <a:solidFill>
                <a:srgbClr val="081F2C"/>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81F2C"/>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81F2C"/>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BFBB6D6D-3573-9D1E-0F65-D0B81DD63473}"/>
              </a:ext>
            </a:extLst>
          </p:cNvPr>
          <p:cNvSpPr txBox="1"/>
          <p:nvPr/>
        </p:nvSpPr>
        <p:spPr>
          <a:xfrm>
            <a:off x="4969640" y="859083"/>
            <a:ext cx="4552429" cy="275206"/>
          </a:xfrm>
          <a:prstGeom prst="rect">
            <a:avLst/>
          </a:prstGeom>
          <a:solidFill>
            <a:schemeClr val="accent3"/>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cs typeface="Segoe UI" pitchFamily="34" charset="0"/>
              </a:rPr>
              <a:t>Public Preview – Joiner + Leaver scenarios</a:t>
            </a:r>
          </a:p>
        </p:txBody>
      </p:sp>
      <p:pic>
        <p:nvPicPr>
          <p:cNvPr id="2" name="Picture 1" descr="Graphical user interface of Lifecycle Workflows experience">
            <a:extLst>
              <a:ext uri="{FF2B5EF4-FFF2-40B4-BE49-F238E27FC236}">
                <a16:creationId xmlns:a16="http://schemas.microsoft.com/office/drawing/2014/main" id="{E75D46D8-F81E-E1EA-3DB1-9A416D25B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732" y="1572065"/>
            <a:ext cx="6081345" cy="4848158"/>
          </a:xfrm>
          <a:prstGeom prst="rect">
            <a:avLst/>
          </a:prstGeom>
        </p:spPr>
      </p:pic>
    </p:spTree>
    <p:extLst>
      <p:ext uri="{BB962C8B-B14F-4D97-AF65-F5344CB8AC3E}">
        <p14:creationId xmlns:p14="http://schemas.microsoft.com/office/powerpoint/2010/main" val="1653114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201294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91E90C-16E7-42C3-96D0-337EFCB21E4A}"/>
              </a:ext>
            </a:extLst>
          </p:cNvPr>
          <p:cNvSpPr>
            <a:spLocks noGrp="1"/>
          </p:cNvSpPr>
          <p:nvPr>
            <p:ph type="title"/>
          </p:nvPr>
        </p:nvSpPr>
        <p:spPr/>
        <p:txBody>
          <a:bodyPr/>
          <a:lstStyle/>
          <a:p>
            <a:r>
              <a:rPr lang="en-US"/>
              <a:t>Agenda</a:t>
            </a:r>
            <a:endParaRPr lang="en-US" dirty="0"/>
          </a:p>
        </p:txBody>
      </p:sp>
      <p:sp>
        <p:nvSpPr>
          <p:cNvPr id="6" name="Text Placeholder 5">
            <a:extLst>
              <a:ext uri="{FF2B5EF4-FFF2-40B4-BE49-F238E27FC236}">
                <a16:creationId xmlns:a16="http://schemas.microsoft.com/office/drawing/2014/main" id="{460D15DF-EF97-44E8-BCDF-D3F111A97291}"/>
              </a:ext>
            </a:extLst>
          </p:cNvPr>
          <p:cNvSpPr>
            <a:spLocks noGrp="1"/>
          </p:cNvSpPr>
          <p:nvPr>
            <p:ph type="body" sz="quarter" idx="10"/>
          </p:nvPr>
        </p:nvSpPr>
        <p:spPr>
          <a:xfrm>
            <a:off x="584200" y="1435100"/>
            <a:ext cx="5212080" cy="2154436"/>
          </a:xfrm>
        </p:spPr>
        <p:txBody>
          <a:bodyPr/>
          <a:lstStyle/>
          <a:p>
            <a:pPr marL="342900" indent="-342900">
              <a:buFont typeface="Arial" panose="020B0604020202020204" pitchFamily="34" charset="0"/>
              <a:buChar char="•"/>
            </a:pPr>
            <a:r>
              <a:rPr lang="en-US" sz="2400" dirty="0"/>
              <a:t>Entitlements Management &amp; Access Reviews w/Demo</a:t>
            </a:r>
          </a:p>
          <a:p>
            <a:pPr marL="342900" indent="-342900">
              <a:buFont typeface="Arial" panose="020B0604020202020204" pitchFamily="34" charset="0"/>
              <a:buChar char="•"/>
            </a:pPr>
            <a:r>
              <a:rPr lang="en-US" sz="2400" dirty="0"/>
              <a:t>Lifecycle Workflows (Preview) w/Demo</a:t>
            </a:r>
          </a:p>
          <a:p>
            <a:pPr marL="342900" indent="-342900">
              <a:buFont typeface="Arial" panose="020B0604020202020204" pitchFamily="34" charset="0"/>
              <a:buChar char="•"/>
            </a:pPr>
            <a:r>
              <a:rPr lang="en-US" sz="2400" dirty="0"/>
              <a:t>PIM w/Demo</a:t>
            </a:r>
          </a:p>
        </p:txBody>
      </p:sp>
    </p:spTree>
    <p:extLst>
      <p:ext uri="{BB962C8B-B14F-4D97-AF65-F5344CB8AC3E}">
        <p14:creationId xmlns:p14="http://schemas.microsoft.com/office/powerpoint/2010/main" val="42691869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1540014"/>
            <a:ext cx="3948684" cy="1994392"/>
          </a:xfrm>
        </p:spPr>
        <p:txBody>
          <a:bodyPr/>
          <a:lstStyle/>
          <a:p>
            <a:r>
              <a:rPr lang="en-US" dirty="0"/>
              <a:t>Identity Governance: Privileged Identity Management</a:t>
            </a:r>
          </a:p>
        </p:txBody>
      </p:sp>
    </p:spTree>
    <p:extLst>
      <p:ext uri="{BB962C8B-B14F-4D97-AF65-F5344CB8AC3E}">
        <p14:creationId xmlns:p14="http://schemas.microsoft.com/office/powerpoint/2010/main" val="2633058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BD01A0-4D58-4D91-AB69-5A0961051F6D}"/>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4" name="Title 4">
            <a:extLst>
              <a:ext uri="{FF2B5EF4-FFF2-40B4-BE49-F238E27FC236}">
                <a16:creationId xmlns:a16="http://schemas.microsoft.com/office/drawing/2014/main" id="{720FE831-720A-4D94-BBAF-996B5F9D89A9}"/>
              </a:ext>
            </a:extLst>
          </p:cNvPr>
          <p:cNvSpPr txBox="1">
            <a:spLocks/>
          </p:cNvSpPr>
          <p:nvPr/>
        </p:nvSpPr>
        <p:spPr>
          <a:xfrm>
            <a:off x="457200" y="838200"/>
            <a:ext cx="11336039" cy="757914"/>
          </a:xfrm>
          <a:prstGeom prst="rect">
            <a:avLst/>
          </a:prstGeom>
        </p:spPr>
        <p:txBody>
          <a:bodyPr vert="horz" wrap="square" lIns="0" tIns="161356"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69" normalizeH="0" baseline="0" noProof="0">
                <a:ln w="3175">
                  <a:noFill/>
                </a:ln>
                <a:solidFill>
                  <a:srgbClr val="0078D4"/>
                </a:solidFill>
                <a:effectLst/>
                <a:uLnTx/>
                <a:uFillTx/>
                <a:latin typeface="Segoe UI" panose="020B0502040204020203" pitchFamily="34" charset="0"/>
              </a:rPr>
              <a:t>Management and auditing of admin roles across Azure and Office 365 services</a:t>
            </a:r>
          </a:p>
        </p:txBody>
      </p:sp>
      <p:sp>
        <p:nvSpPr>
          <p:cNvPr id="5" name="Title 5">
            <a:extLst>
              <a:ext uri="{FF2B5EF4-FFF2-40B4-BE49-F238E27FC236}">
                <a16:creationId xmlns:a16="http://schemas.microsoft.com/office/drawing/2014/main" id="{A939D94E-03A1-4F91-99FE-164C34A160CD}"/>
              </a:ext>
            </a:extLst>
          </p:cNvPr>
          <p:cNvSpPr>
            <a:spLocks noGrp="1"/>
          </p:cNvSpPr>
          <p:nvPr>
            <p:ph type="title"/>
          </p:nvPr>
        </p:nvSpPr>
        <p:spPr>
          <a:xfrm>
            <a:off x="457200" y="457200"/>
            <a:ext cx="11018520" cy="430887"/>
          </a:xfrm>
        </p:spPr>
        <p:txBody>
          <a:bodyPr/>
          <a:lstStyle/>
          <a:p>
            <a:r>
              <a:rPr lang="en-US" sz="2800" spc="-49">
                <a:solidFill>
                  <a:schemeClr val="tx1"/>
                </a:solidFill>
              </a:rPr>
              <a:t>Privileged</a:t>
            </a:r>
            <a:r>
              <a:rPr lang="en-US" sz="2800"/>
              <a:t> </a:t>
            </a:r>
            <a:r>
              <a:rPr lang="en-US" sz="2800" spc="-49">
                <a:solidFill>
                  <a:schemeClr val="tx1"/>
                </a:solidFill>
              </a:rPr>
              <a:t>Identity Management</a:t>
            </a:r>
          </a:p>
        </p:txBody>
      </p:sp>
      <p:sp>
        <p:nvSpPr>
          <p:cNvPr id="6" name="Rectangle 5">
            <a:extLst>
              <a:ext uri="{FF2B5EF4-FFF2-40B4-BE49-F238E27FC236}">
                <a16:creationId xmlns:a16="http://schemas.microsoft.com/office/drawing/2014/main" id="{7ED492E5-7570-49BB-A796-1BB88B4CB5E1}"/>
              </a:ext>
            </a:extLst>
          </p:cNvPr>
          <p:cNvSpPr/>
          <p:nvPr/>
        </p:nvSpPr>
        <p:spPr>
          <a:xfrm>
            <a:off x="381000" y="2094374"/>
            <a:ext cx="6096000" cy="3874907"/>
          </a:xfrm>
          <a:prstGeom prst="rect">
            <a:avLst/>
          </a:prstGeom>
        </p:spPr>
        <p:txBody>
          <a:bodyPr>
            <a:spAutoFit/>
          </a:bodyPr>
          <a:lstStyle/>
          <a:p>
            <a:pPr lvl="0" defTabSz="878441" fontAlgn="base">
              <a:lnSpc>
                <a:spcPct val="90000"/>
              </a:lnSpc>
              <a:spcBef>
                <a:spcPts val="2400"/>
              </a:spcBef>
              <a:spcAft>
                <a:spcPct val="0"/>
              </a:spcAft>
              <a:defRPr/>
            </a:pPr>
            <a:r>
              <a:rPr lang="en-US" spc="-29">
                <a:solidFill>
                  <a:srgbClr val="1A1A1A"/>
                </a:solidFill>
                <a:cs typeface="Segoe UI" pitchFamily="34" charset="0"/>
              </a:rPr>
              <a:t>See which users are assigned privileged roles.</a:t>
            </a:r>
          </a:p>
          <a:p>
            <a:pPr lvl="0" defTabSz="878441" fontAlgn="base">
              <a:lnSpc>
                <a:spcPct val="90000"/>
              </a:lnSpc>
              <a:spcBef>
                <a:spcPts val="2400"/>
              </a:spcBef>
              <a:spcAft>
                <a:spcPct val="0"/>
              </a:spcAft>
              <a:defRPr/>
            </a:pPr>
            <a:r>
              <a:rPr lang="en-US" spc="-29">
                <a:solidFill>
                  <a:srgbClr val="1A1A1A"/>
                </a:solidFill>
                <a:cs typeface="Segoe UI" pitchFamily="34" charset="0"/>
              </a:rPr>
              <a:t>Enable on-demand, "just in time" administrative access.</a:t>
            </a:r>
          </a:p>
          <a:p>
            <a:pPr lvl="0" defTabSz="878441" fontAlgn="base">
              <a:lnSpc>
                <a:spcPct val="90000"/>
              </a:lnSpc>
              <a:spcBef>
                <a:spcPts val="2400"/>
              </a:spcBef>
              <a:spcAft>
                <a:spcPct val="0"/>
              </a:spcAft>
              <a:defRPr/>
            </a:pPr>
            <a:r>
              <a:rPr lang="en-US" spc="-29">
                <a:solidFill>
                  <a:srgbClr val="1A1A1A"/>
                </a:solidFill>
                <a:cs typeface="Segoe UI" pitchFamily="34" charset="0"/>
              </a:rPr>
              <a:t>Set up approval flows for privilege activation.</a:t>
            </a:r>
          </a:p>
          <a:p>
            <a:pPr lvl="0" defTabSz="878441" fontAlgn="base">
              <a:lnSpc>
                <a:spcPct val="90000"/>
              </a:lnSpc>
              <a:spcBef>
                <a:spcPts val="2400"/>
              </a:spcBef>
              <a:spcAft>
                <a:spcPct val="0"/>
              </a:spcAft>
              <a:defRPr/>
            </a:pPr>
            <a:r>
              <a:rPr lang="en-US" spc="-29">
                <a:solidFill>
                  <a:srgbClr val="1A1A1A"/>
                </a:solidFill>
                <a:cs typeface="Segoe UI" pitchFamily="34" charset="0"/>
              </a:rPr>
              <a:t>Get alerts and view a history of administrator activation and actions.</a:t>
            </a:r>
          </a:p>
          <a:p>
            <a:pPr lvl="0" defTabSz="878441" fontAlgn="base">
              <a:lnSpc>
                <a:spcPct val="90000"/>
              </a:lnSpc>
              <a:spcBef>
                <a:spcPts val="2400"/>
              </a:spcBef>
              <a:spcAft>
                <a:spcPct val="0"/>
              </a:spcAft>
              <a:defRPr/>
            </a:pPr>
            <a:r>
              <a:rPr lang="en-US" spc="-29">
                <a:solidFill>
                  <a:srgbClr val="1A1A1A"/>
                </a:solidFill>
                <a:cs typeface="Segoe UI" pitchFamily="34" charset="0"/>
              </a:rPr>
              <a:t>Review administrative roles and require users to provide justification to retain membership.</a:t>
            </a:r>
          </a:p>
          <a:p>
            <a:pPr lvl="0" defTabSz="878441" fontAlgn="base">
              <a:lnSpc>
                <a:spcPct val="90000"/>
              </a:lnSpc>
              <a:spcBef>
                <a:spcPts val="2400"/>
              </a:spcBef>
              <a:spcAft>
                <a:spcPct val="0"/>
              </a:spcAft>
              <a:defRPr/>
            </a:pPr>
            <a:r>
              <a:rPr lang="en-US" spc="-29">
                <a:solidFill>
                  <a:srgbClr val="1A1A1A"/>
                </a:solidFill>
                <a:cs typeface="Segoe UI" pitchFamily="34" charset="0"/>
              </a:rPr>
              <a:t>Manage built-in Azure resource roles,</a:t>
            </a:r>
            <a:br>
              <a:rPr lang="en-US" spc="-29">
                <a:solidFill>
                  <a:srgbClr val="1A1A1A"/>
                </a:solidFill>
                <a:cs typeface="Segoe UI" pitchFamily="34" charset="0"/>
              </a:rPr>
            </a:br>
            <a:r>
              <a:rPr lang="en-US" spc="-29">
                <a:solidFill>
                  <a:srgbClr val="1A1A1A"/>
                </a:solidFill>
                <a:cs typeface="Segoe UI" pitchFamily="34" charset="0"/>
              </a:rPr>
              <a:t>as well as custom (RBAC) roles.</a:t>
            </a:r>
          </a:p>
        </p:txBody>
      </p:sp>
      <p:grpSp>
        <p:nvGrpSpPr>
          <p:cNvPr id="7" name="Group 6">
            <a:extLst>
              <a:ext uri="{FF2B5EF4-FFF2-40B4-BE49-F238E27FC236}">
                <a16:creationId xmlns:a16="http://schemas.microsoft.com/office/drawing/2014/main" id="{312BE044-F867-4475-B01F-39B861CE1D26}"/>
              </a:ext>
            </a:extLst>
          </p:cNvPr>
          <p:cNvGrpSpPr/>
          <p:nvPr/>
        </p:nvGrpSpPr>
        <p:grpSpPr>
          <a:xfrm>
            <a:off x="8779497" y="2129720"/>
            <a:ext cx="896425" cy="1009764"/>
            <a:chOff x="7683546" y="1716283"/>
            <a:chExt cx="914400" cy="1030012"/>
          </a:xfrm>
        </p:grpSpPr>
        <p:grpSp>
          <p:nvGrpSpPr>
            <p:cNvPr id="8" name="Group 7">
              <a:extLst>
                <a:ext uri="{FF2B5EF4-FFF2-40B4-BE49-F238E27FC236}">
                  <a16:creationId xmlns:a16="http://schemas.microsoft.com/office/drawing/2014/main" id="{9D758EFE-A360-44E3-AC0A-04D4AD266F55}"/>
                </a:ext>
              </a:extLst>
            </p:cNvPr>
            <p:cNvGrpSpPr/>
            <p:nvPr/>
          </p:nvGrpSpPr>
          <p:grpSpPr>
            <a:xfrm>
              <a:off x="7683546" y="1831895"/>
              <a:ext cx="914400" cy="914400"/>
              <a:chOff x="7683546" y="1831895"/>
              <a:chExt cx="914400" cy="914400"/>
            </a:xfrm>
          </p:grpSpPr>
          <p:sp>
            <p:nvSpPr>
              <p:cNvPr id="12" name="Oval 11">
                <a:extLst>
                  <a:ext uri="{FF2B5EF4-FFF2-40B4-BE49-F238E27FC236}">
                    <a16:creationId xmlns:a16="http://schemas.microsoft.com/office/drawing/2014/main" id="{3032EA6A-95E7-43A6-A28F-B7E6C8FD01CB}"/>
                  </a:ext>
                </a:extLst>
              </p:cNvPr>
              <p:cNvSpPr/>
              <p:nvPr/>
            </p:nvSpPr>
            <p:spPr bwMode="auto">
              <a:xfrm>
                <a:off x="7683546" y="1831895"/>
                <a:ext cx="914400" cy="914400"/>
              </a:xfrm>
              <a:prstGeom prst="ellipse">
                <a:avLst/>
              </a:prstGeom>
              <a:solidFill>
                <a:schemeClr val="bg1"/>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 name="Group 12">
                <a:extLst>
                  <a:ext uri="{FF2B5EF4-FFF2-40B4-BE49-F238E27FC236}">
                    <a16:creationId xmlns:a16="http://schemas.microsoft.com/office/drawing/2014/main" id="{4A86A2E3-29CA-445C-A514-650FA59577E1}"/>
                  </a:ext>
                </a:extLst>
              </p:cNvPr>
              <p:cNvGrpSpPr>
                <a:grpSpLocks noChangeAspect="1"/>
              </p:cNvGrpSpPr>
              <p:nvPr/>
            </p:nvGrpSpPr>
            <p:grpSpPr>
              <a:xfrm>
                <a:off x="7752126" y="1900475"/>
                <a:ext cx="777240" cy="777240"/>
                <a:chOff x="7729266" y="1877615"/>
                <a:chExt cx="822960" cy="822960"/>
              </a:xfrm>
            </p:grpSpPr>
            <p:cxnSp>
              <p:nvCxnSpPr>
                <p:cNvPr id="15" name="Straight Connector 14">
                  <a:extLst>
                    <a:ext uri="{FF2B5EF4-FFF2-40B4-BE49-F238E27FC236}">
                      <a16:creationId xmlns:a16="http://schemas.microsoft.com/office/drawing/2014/main" id="{FBC8FD04-AB5D-47FD-92E4-73342C64E1DB}"/>
                    </a:ext>
                  </a:extLst>
                </p:cNvPr>
                <p:cNvCxnSpPr/>
                <p:nvPr/>
              </p:nvCxnSpPr>
              <p:spPr>
                <a:xfrm>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5E8AA4-D256-40B9-B609-B3CCE0D6E719}"/>
                    </a:ext>
                  </a:extLst>
                </p:cNvPr>
                <p:cNvCxnSpPr>
                  <a:cxnSpLocks/>
                </p:cNvCxnSpPr>
                <p:nvPr/>
              </p:nvCxnSpPr>
              <p:spPr>
                <a:xfrm rot="54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CF6454-D1BF-42B0-A272-751F341F8F5D}"/>
                    </a:ext>
                  </a:extLst>
                </p:cNvPr>
                <p:cNvCxnSpPr/>
                <p:nvPr/>
              </p:nvCxnSpPr>
              <p:spPr>
                <a:xfrm rot="18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B9CDE55-99C3-4CD8-9E6B-878438E08C59}"/>
                    </a:ext>
                  </a:extLst>
                </p:cNvPr>
                <p:cNvCxnSpPr>
                  <a:cxnSpLocks/>
                </p:cNvCxnSpPr>
                <p:nvPr/>
              </p:nvCxnSpPr>
              <p:spPr>
                <a:xfrm rot="72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711A9B-B700-41BA-AFE4-CCEBE0856D70}"/>
                    </a:ext>
                  </a:extLst>
                </p:cNvPr>
                <p:cNvCxnSpPr/>
                <p:nvPr/>
              </p:nvCxnSpPr>
              <p:spPr>
                <a:xfrm rot="198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C54F6F-70D9-45A9-9053-2A165A0A3204}"/>
                    </a:ext>
                  </a:extLst>
                </p:cNvPr>
                <p:cNvCxnSpPr>
                  <a:cxnSpLocks/>
                </p:cNvCxnSpPr>
                <p:nvPr/>
              </p:nvCxnSpPr>
              <p:spPr>
                <a:xfrm rot="36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942A7A8F-AB10-4D56-BCF4-4DFFBA363EAF}"/>
                  </a:ext>
                </a:extLst>
              </p:cNvPr>
              <p:cNvSpPr/>
              <p:nvPr/>
            </p:nvSpPr>
            <p:spPr bwMode="auto">
              <a:xfrm>
                <a:off x="7832136" y="1980485"/>
                <a:ext cx="617220" cy="617220"/>
              </a:xfrm>
              <a:prstGeom prst="ellipse">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 name="Rectangle 8">
              <a:extLst>
                <a:ext uri="{FF2B5EF4-FFF2-40B4-BE49-F238E27FC236}">
                  <a16:creationId xmlns:a16="http://schemas.microsoft.com/office/drawing/2014/main" id="{1E43BD2F-B2A9-4B95-AD44-E407D5E51443}"/>
                </a:ext>
              </a:extLst>
            </p:cNvPr>
            <p:cNvSpPr/>
            <p:nvPr/>
          </p:nvSpPr>
          <p:spPr bwMode="auto">
            <a:xfrm>
              <a:off x="7980726" y="1716283"/>
              <a:ext cx="32004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D20AB548-48AC-41D2-85D5-C6989639A4FC}"/>
                </a:ext>
              </a:extLst>
            </p:cNvPr>
            <p:cNvSpPr/>
            <p:nvPr/>
          </p:nvSpPr>
          <p:spPr bwMode="auto">
            <a:xfrm>
              <a:off x="8117886" y="1751228"/>
              <a:ext cx="45720" cy="914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ECFD1944-6271-494B-94FC-21CC8947B279}"/>
                </a:ext>
              </a:extLst>
            </p:cNvPr>
            <p:cNvSpPr/>
            <p:nvPr/>
          </p:nvSpPr>
          <p:spPr bwMode="auto">
            <a:xfrm rot="2700000">
              <a:off x="8473596" y="1889022"/>
              <a:ext cx="45720" cy="91440"/>
            </a:xfrm>
            <a:prstGeom prst="roundRect">
              <a:avLst>
                <a:gd name="adj" fmla="val 5000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1" name="Picture 20">
            <a:extLst>
              <a:ext uri="{FF2B5EF4-FFF2-40B4-BE49-F238E27FC236}">
                <a16:creationId xmlns:a16="http://schemas.microsoft.com/office/drawing/2014/main" id="{92B9AFD3-C516-4C0D-B11D-815AE11E37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190" t="12164" r="26190" b="12176"/>
          <a:stretch/>
        </p:blipFill>
        <p:spPr>
          <a:xfrm>
            <a:off x="6699368" y="3276600"/>
            <a:ext cx="1872696" cy="2975448"/>
          </a:xfrm>
          <a:prstGeom prst="rect">
            <a:avLst/>
          </a:prstGeom>
        </p:spPr>
      </p:pic>
      <p:grpSp>
        <p:nvGrpSpPr>
          <p:cNvPr id="22" name="Group 21">
            <a:extLst>
              <a:ext uri="{FF2B5EF4-FFF2-40B4-BE49-F238E27FC236}">
                <a16:creationId xmlns:a16="http://schemas.microsoft.com/office/drawing/2014/main" id="{F508EFEF-D215-446A-A624-31F99F22054C}"/>
              </a:ext>
            </a:extLst>
          </p:cNvPr>
          <p:cNvGrpSpPr/>
          <p:nvPr/>
        </p:nvGrpSpPr>
        <p:grpSpPr>
          <a:xfrm flipH="1">
            <a:off x="7577240" y="4553332"/>
            <a:ext cx="640321" cy="1719556"/>
            <a:chOff x="16732482" y="1930152"/>
            <a:chExt cx="1069320" cy="2871627"/>
          </a:xfrm>
          <a:effectLst/>
        </p:grpSpPr>
        <p:sp>
          <p:nvSpPr>
            <p:cNvPr id="23" name="Rectangle 630">
              <a:extLst>
                <a:ext uri="{FF2B5EF4-FFF2-40B4-BE49-F238E27FC236}">
                  <a16:creationId xmlns:a16="http://schemas.microsoft.com/office/drawing/2014/main" id="{4D686263-BB2B-412C-AB01-157BA79BAB0B}"/>
                </a:ext>
              </a:extLst>
            </p:cNvPr>
            <p:cNvSpPr>
              <a:spLocks noChangeArrowheads="1"/>
            </p:cNvSpPr>
            <p:nvPr/>
          </p:nvSpPr>
          <p:spPr bwMode="auto">
            <a:xfrm flipH="1">
              <a:off x="17177840" y="2456695"/>
              <a:ext cx="185565" cy="547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24" name="Freeform 631">
              <a:extLst>
                <a:ext uri="{FF2B5EF4-FFF2-40B4-BE49-F238E27FC236}">
                  <a16:creationId xmlns:a16="http://schemas.microsoft.com/office/drawing/2014/main" id="{3467250B-1EFA-45E4-80FC-DCAEAC8EC7C6}"/>
                </a:ext>
              </a:extLst>
            </p:cNvPr>
            <p:cNvSpPr>
              <a:spLocks/>
            </p:cNvSpPr>
            <p:nvPr/>
          </p:nvSpPr>
          <p:spPr bwMode="auto">
            <a:xfrm flipH="1">
              <a:off x="17286859" y="4681160"/>
              <a:ext cx="229638" cy="120619"/>
            </a:xfrm>
            <a:custGeom>
              <a:avLst/>
              <a:gdLst>
                <a:gd name="T0" fmla="*/ 21 w 42"/>
                <a:gd name="T1" fmla="*/ 0 h 22"/>
                <a:gd name="T2" fmla="*/ 0 w 42"/>
                <a:gd name="T3" fmla="*/ 22 h 22"/>
                <a:gd name="T4" fmla="*/ 42 w 42"/>
                <a:gd name="T5" fmla="*/ 22 h 22"/>
                <a:gd name="T6" fmla="*/ 21 w 42"/>
                <a:gd name="T7" fmla="*/ 0 h 22"/>
              </a:gdLst>
              <a:ahLst/>
              <a:cxnLst>
                <a:cxn ang="0">
                  <a:pos x="T0" y="T1"/>
                </a:cxn>
                <a:cxn ang="0">
                  <a:pos x="T2" y="T3"/>
                </a:cxn>
                <a:cxn ang="0">
                  <a:pos x="T4" y="T5"/>
                </a:cxn>
                <a:cxn ang="0">
                  <a:pos x="T6" y="T7"/>
                </a:cxn>
              </a:cxnLst>
              <a:rect l="0" t="0" r="r" b="b"/>
              <a:pathLst>
                <a:path w="42" h="22">
                  <a:moveTo>
                    <a:pt x="21" y="0"/>
                  </a:moveTo>
                  <a:cubicBezTo>
                    <a:pt x="9" y="0"/>
                    <a:pt x="0" y="10"/>
                    <a:pt x="0" y="22"/>
                  </a:cubicBezTo>
                  <a:cubicBezTo>
                    <a:pt x="42" y="22"/>
                    <a:pt x="42" y="22"/>
                    <a:pt x="42" y="22"/>
                  </a:cubicBezTo>
                  <a:cubicBezTo>
                    <a:pt x="42" y="10"/>
                    <a:pt x="33" y="0"/>
                    <a:pt x="2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25" name="Freeform 632">
              <a:extLst>
                <a:ext uri="{FF2B5EF4-FFF2-40B4-BE49-F238E27FC236}">
                  <a16:creationId xmlns:a16="http://schemas.microsoft.com/office/drawing/2014/main" id="{2A41D901-296F-47A0-9E70-42CCC9FE4259}"/>
                </a:ext>
              </a:extLst>
            </p:cNvPr>
            <p:cNvSpPr>
              <a:spLocks/>
            </p:cNvSpPr>
            <p:nvPr/>
          </p:nvSpPr>
          <p:spPr bwMode="auto">
            <a:xfrm flipH="1">
              <a:off x="17029387" y="4681160"/>
              <a:ext cx="229638" cy="120619"/>
            </a:xfrm>
            <a:custGeom>
              <a:avLst/>
              <a:gdLst>
                <a:gd name="T0" fmla="*/ 21 w 42"/>
                <a:gd name="T1" fmla="*/ 0 h 22"/>
                <a:gd name="T2" fmla="*/ 0 w 42"/>
                <a:gd name="T3" fmla="*/ 22 h 22"/>
                <a:gd name="T4" fmla="*/ 42 w 42"/>
                <a:gd name="T5" fmla="*/ 22 h 22"/>
                <a:gd name="T6" fmla="*/ 21 w 42"/>
                <a:gd name="T7" fmla="*/ 0 h 22"/>
              </a:gdLst>
              <a:ahLst/>
              <a:cxnLst>
                <a:cxn ang="0">
                  <a:pos x="T0" y="T1"/>
                </a:cxn>
                <a:cxn ang="0">
                  <a:pos x="T2" y="T3"/>
                </a:cxn>
                <a:cxn ang="0">
                  <a:pos x="T4" y="T5"/>
                </a:cxn>
                <a:cxn ang="0">
                  <a:pos x="T6" y="T7"/>
                </a:cxn>
              </a:cxnLst>
              <a:rect l="0" t="0" r="r" b="b"/>
              <a:pathLst>
                <a:path w="42" h="22">
                  <a:moveTo>
                    <a:pt x="21" y="0"/>
                  </a:moveTo>
                  <a:cubicBezTo>
                    <a:pt x="9" y="0"/>
                    <a:pt x="0" y="10"/>
                    <a:pt x="0" y="22"/>
                  </a:cubicBezTo>
                  <a:cubicBezTo>
                    <a:pt x="42" y="22"/>
                    <a:pt x="42" y="22"/>
                    <a:pt x="42" y="22"/>
                  </a:cubicBezTo>
                  <a:cubicBezTo>
                    <a:pt x="42" y="10"/>
                    <a:pt x="33" y="0"/>
                    <a:pt x="2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26" name="Freeform 633">
              <a:extLst>
                <a:ext uri="{FF2B5EF4-FFF2-40B4-BE49-F238E27FC236}">
                  <a16:creationId xmlns:a16="http://schemas.microsoft.com/office/drawing/2014/main" id="{E089654F-1754-407D-9955-26D439FD2C76}"/>
                </a:ext>
              </a:extLst>
            </p:cNvPr>
            <p:cNvSpPr>
              <a:spLocks/>
            </p:cNvSpPr>
            <p:nvPr/>
          </p:nvSpPr>
          <p:spPr bwMode="auto">
            <a:xfrm flipH="1">
              <a:off x="17073459" y="1978863"/>
              <a:ext cx="361853" cy="433759"/>
            </a:xfrm>
            <a:custGeom>
              <a:avLst/>
              <a:gdLst>
                <a:gd name="T0" fmla="*/ 59 w 66"/>
                <a:gd name="T1" fmla="*/ 45 h 79"/>
                <a:gd name="T2" fmla="*/ 23 w 66"/>
                <a:gd name="T3" fmla="*/ 74 h 79"/>
                <a:gd name="T4" fmla="*/ 6 w 66"/>
                <a:gd name="T5" fmla="*/ 30 h 79"/>
                <a:gd name="T6" fmla="*/ 46 w 66"/>
                <a:gd name="T7" fmla="*/ 5 h 79"/>
                <a:gd name="T8" fmla="*/ 59 w 66"/>
                <a:gd name="T9" fmla="*/ 45 h 79"/>
              </a:gdLst>
              <a:ahLst/>
              <a:cxnLst>
                <a:cxn ang="0">
                  <a:pos x="T0" y="T1"/>
                </a:cxn>
                <a:cxn ang="0">
                  <a:pos x="T2" y="T3"/>
                </a:cxn>
                <a:cxn ang="0">
                  <a:pos x="T4" y="T5"/>
                </a:cxn>
                <a:cxn ang="0">
                  <a:pos x="T6" y="T7"/>
                </a:cxn>
                <a:cxn ang="0">
                  <a:pos x="T8" y="T9"/>
                </a:cxn>
              </a:cxnLst>
              <a:rect l="0" t="0" r="r" b="b"/>
              <a:pathLst>
                <a:path w="66" h="79">
                  <a:moveTo>
                    <a:pt x="59" y="45"/>
                  </a:moveTo>
                  <a:cubicBezTo>
                    <a:pt x="53" y="64"/>
                    <a:pt x="39" y="79"/>
                    <a:pt x="23" y="74"/>
                  </a:cubicBezTo>
                  <a:cubicBezTo>
                    <a:pt x="8" y="69"/>
                    <a:pt x="0" y="49"/>
                    <a:pt x="6" y="30"/>
                  </a:cubicBezTo>
                  <a:cubicBezTo>
                    <a:pt x="13" y="11"/>
                    <a:pt x="30" y="0"/>
                    <a:pt x="46" y="5"/>
                  </a:cubicBezTo>
                  <a:cubicBezTo>
                    <a:pt x="62" y="10"/>
                    <a:pt x="66" y="26"/>
                    <a:pt x="59"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27" name="Freeform 634">
              <a:extLst>
                <a:ext uri="{FF2B5EF4-FFF2-40B4-BE49-F238E27FC236}">
                  <a16:creationId xmlns:a16="http://schemas.microsoft.com/office/drawing/2014/main" id="{82259949-2107-4243-9138-4252CBEE3BD5}"/>
                </a:ext>
              </a:extLst>
            </p:cNvPr>
            <p:cNvSpPr>
              <a:spLocks/>
            </p:cNvSpPr>
            <p:nvPr/>
          </p:nvSpPr>
          <p:spPr bwMode="auto">
            <a:xfrm flipH="1">
              <a:off x="17126809" y="1930152"/>
              <a:ext cx="357213" cy="405924"/>
            </a:xfrm>
            <a:custGeom>
              <a:avLst/>
              <a:gdLst>
                <a:gd name="T0" fmla="*/ 56 w 65"/>
                <a:gd name="T1" fmla="*/ 24 h 74"/>
                <a:gd name="T2" fmla="*/ 50 w 65"/>
                <a:gd name="T3" fmla="*/ 67 h 74"/>
                <a:gd name="T4" fmla="*/ 10 w 65"/>
                <a:gd name="T5" fmla="*/ 51 h 74"/>
                <a:gd name="T6" fmla="*/ 15 w 65"/>
                <a:gd name="T7" fmla="*/ 8 h 74"/>
                <a:gd name="T8" fmla="*/ 56 w 65"/>
                <a:gd name="T9" fmla="*/ 24 h 74"/>
              </a:gdLst>
              <a:ahLst/>
              <a:cxnLst>
                <a:cxn ang="0">
                  <a:pos x="T0" y="T1"/>
                </a:cxn>
                <a:cxn ang="0">
                  <a:pos x="T2" y="T3"/>
                </a:cxn>
                <a:cxn ang="0">
                  <a:pos x="T4" y="T5"/>
                </a:cxn>
                <a:cxn ang="0">
                  <a:pos x="T6" y="T7"/>
                </a:cxn>
                <a:cxn ang="0">
                  <a:pos x="T8" y="T9"/>
                </a:cxn>
              </a:cxnLst>
              <a:rect l="0" t="0" r="r" b="b"/>
              <a:pathLst>
                <a:path w="65" h="74">
                  <a:moveTo>
                    <a:pt x="56" y="24"/>
                  </a:moveTo>
                  <a:cubicBezTo>
                    <a:pt x="65" y="40"/>
                    <a:pt x="63" y="59"/>
                    <a:pt x="50" y="67"/>
                  </a:cubicBezTo>
                  <a:cubicBezTo>
                    <a:pt x="37" y="74"/>
                    <a:pt x="19" y="67"/>
                    <a:pt x="10" y="51"/>
                  </a:cubicBezTo>
                  <a:cubicBezTo>
                    <a:pt x="0" y="34"/>
                    <a:pt x="3" y="15"/>
                    <a:pt x="15" y="8"/>
                  </a:cubicBezTo>
                  <a:cubicBezTo>
                    <a:pt x="28" y="0"/>
                    <a:pt x="46" y="7"/>
                    <a:pt x="56"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28" name="Freeform 635">
              <a:extLst>
                <a:ext uri="{FF2B5EF4-FFF2-40B4-BE49-F238E27FC236}">
                  <a16:creationId xmlns:a16="http://schemas.microsoft.com/office/drawing/2014/main" id="{1DED2716-0F53-436F-A07A-18436B31FDD0}"/>
                </a:ext>
              </a:extLst>
            </p:cNvPr>
            <p:cNvSpPr>
              <a:spLocks/>
            </p:cNvSpPr>
            <p:nvPr/>
          </p:nvSpPr>
          <p:spPr bwMode="auto">
            <a:xfrm flipH="1">
              <a:off x="17177840" y="2308241"/>
              <a:ext cx="185565" cy="192524"/>
            </a:xfrm>
            <a:custGeom>
              <a:avLst/>
              <a:gdLst>
                <a:gd name="T0" fmla="*/ 80 w 80"/>
                <a:gd name="T1" fmla="*/ 64 h 83"/>
                <a:gd name="T2" fmla="*/ 40 w 80"/>
                <a:gd name="T3" fmla="*/ 83 h 83"/>
                <a:gd name="T4" fmla="*/ 0 w 80"/>
                <a:gd name="T5" fmla="*/ 64 h 83"/>
                <a:gd name="T6" fmla="*/ 0 w 80"/>
                <a:gd name="T7" fmla="*/ 0 h 83"/>
                <a:gd name="T8" fmla="*/ 80 w 80"/>
                <a:gd name="T9" fmla="*/ 0 h 83"/>
                <a:gd name="T10" fmla="*/ 80 w 80"/>
                <a:gd name="T11" fmla="*/ 64 h 83"/>
              </a:gdLst>
              <a:ahLst/>
              <a:cxnLst>
                <a:cxn ang="0">
                  <a:pos x="T0" y="T1"/>
                </a:cxn>
                <a:cxn ang="0">
                  <a:pos x="T2" y="T3"/>
                </a:cxn>
                <a:cxn ang="0">
                  <a:pos x="T4" y="T5"/>
                </a:cxn>
                <a:cxn ang="0">
                  <a:pos x="T6" y="T7"/>
                </a:cxn>
                <a:cxn ang="0">
                  <a:pos x="T8" y="T9"/>
                </a:cxn>
                <a:cxn ang="0">
                  <a:pos x="T10" y="T11"/>
                </a:cxn>
              </a:cxnLst>
              <a:rect l="0" t="0" r="r" b="b"/>
              <a:pathLst>
                <a:path w="80" h="83">
                  <a:moveTo>
                    <a:pt x="80" y="64"/>
                  </a:moveTo>
                  <a:lnTo>
                    <a:pt x="40" y="83"/>
                  </a:lnTo>
                  <a:lnTo>
                    <a:pt x="0" y="64"/>
                  </a:lnTo>
                  <a:lnTo>
                    <a:pt x="0" y="0"/>
                  </a:lnTo>
                  <a:lnTo>
                    <a:pt x="80" y="0"/>
                  </a:lnTo>
                  <a:lnTo>
                    <a:pt x="80" y="6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29" name="Freeform 636">
              <a:extLst>
                <a:ext uri="{FF2B5EF4-FFF2-40B4-BE49-F238E27FC236}">
                  <a16:creationId xmlns:a16="http://schemas.microsoft.com/office/drawing/2014/main" id="{BE6D61CF-FD7D-4BF8-99CB-6B8E224D3CB1}"/>
                </a:ext>
              </a:extLst>
            </p:cNvPr>
            <p:cNvSpPr>
              <a:spLocks/>
            </p:cNvSpPr>
            <p:nvPr/>
          </p:nvSpPr>
          <p:spPr bwMode="auto">
            <a:xfrm flipH="1">
              <a:off x="17219590" y="2500765"/>
              <a:ext cx="104381" cy="732984"/>
            </a:xfrm>
            <a:custGeom>
              <a:avLst/>
              <a:gdLst>
                <a:gd name="T0" fmla="*/ 35 w 45"/>
                <a:gd name="T1" fmla="*/ 23 h 316"/>
                <a:gd name="T2" fmla="*/ 45 w 45"/>
                <a:gd name="T3" fmla="*/ 19 h 316"/>
                <a:gd name="T4" fmla="*/ 23 w 45"/>
                <a:gd name="T5" fmla="*/ 0 h 316"/>
                <a:gd name="T6" fmla="*/ 0 w 45"/>
                <a:gd name="T7" fmla="*/ 19 h 316"/>
                <a:gd name="T8" fmla="*/ 11 w 45"/>
                <a:gd name="T9" fmla="*/ 23 h 316"/>
                <a:gd name="T10" fmla="*/ 9 w 45"/>
                <a:gd name="T11" fmla="*/ 290 h 316"/>
                <a:gd name="T12" fmla="*/ 23 w 45"/>
                <a:gd name="T13" fmla="*/ 316 h 316"/>
                <a:gd name="T14" fmla="*/ 35 w 45"/>
                <a:gd name="T15" fmla="*/ 290 h 316"/>
                <a:gd name="T16" fmla="*/ 35 w 45"/>
                <a:gd name="T17" fmla="*/ 2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16">
                  <a:moveTo>
                    <a:pt x="35" y="23"/>
                  </a:moveTo>
                  <a:lnTo>
                    <a:pt x="45" y="19"/>
                  </a:lnTo>
                  <a:lnTo>
                    <a:pt x="23" y="0"/>
                  </a:lnTo>
                  <a:lnTo>
                    <a:pt x="0" y="19"/>
                  </a:lnTo>
                  <a:lnTo>
                    <a:pt x="11" y="23"/>
                  </a:lnTo>
                  <a:lnTo>
                    <a:pt x="9" y="290"/>
                  </a:lnTo>
                  <a:lnTo>
                    <a:pt x="23" y="316"/>
                  </a:lnTo>
                  <a:lnTo>
                    <a:pt x="35" y="290"/>
                  </a:lnTo>
                  <a:lnTo>
                    <a:pt x="35" y="23"/>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0" name="Freeform 637">
              <a:extLst>
                <a:ext uri="{FF2B5EF4-FFF2-40B4-BE49-F238E27FC236}">
                  <a16:creationId xmlns:a16="http://schemas.microsoft.com/office/drawing/2014/main" id="{9CA99EC4-613C-4543-A5E2-DDAF70F99F03}"/>
                </a:ext>
              </a:extLst>
            </p:cNvPr>
            <p:cNvSpPr>
              <a:spLocks/>
            </p:cNvSpPr>
            <p:nvPr/>
          </p:nvSpPr>
          <p:spPr bwMode="auto">
            <a:xfrm flipH="1">
              <a:off x="17407475" y="2510044"/>
              <a:ext cx="394327" cy="1025250"/>
            </a:xfrm>
            <a:custGeom>
              <a:avLst/>
              <a:gdLst>
                <a:gd name="T0" fmla="*/ 72 w 72"/>
                <a:gd name="T1" fmla="*/ 8 h 187"/>
                <a:gd name="T2" fmla="*/ 43 w 72"/>
                <a:gd name="T3" fmla="*/ 0 h 187"/>
                <a:gd name="T4" fmla="*/ 0 w 72"/>
                <a:gd name="T5" fmla="*/ 187 h 187"/>
                <a:gd name="T6" fmla="*/ 29 w 72"/>
                <a:gd name="T7" fmla="*/ 187 h 187"/>
                <a:gd name="T8" fmla="*/ 72 w 72"/>
                <a:gd name="T9" fmla="*/ 8 h 187"/>
              </a:gdLst>
              <a:ahLst/>
              <a:cxnLst>
                <a:cxn ang="0">
                  <a:pos x="T0" y="T1"/>
                </a:cxn>
                <a:cxn ang="0">
                  <a:pos x="T2" y="T3"/>
                </a:cxn>
                <a:cxn ang="0">
                  <a:pos x="T4" y="T5"/>
                </a:cxn>
                <a:cxn ang="0">
                  <a:pos x="T6" y="T7"/>
                </a:cxn>
                <a:cxn ang="0">
                  <a:pos x="T8" y="T9"/>
                </a:cxn>
              </a:cxnLst>
              <a:rect l="0" t="0" r="r" b="b"/>
              <a:pathLst>
                <a:path w="72" h="187">
                  <a:moveTo>
                    <a:pt x="72" y="8"/>
                  </a:moveTo>
                  <a:cubicBezTo>
                    <a:pt x="62" y="5"/>
                    <a:pt x="53" y="3"/>
                    <a:pt x="43" y="0"/>
                  </a:cubicBezTo>
                  <a:cubicBezTo>
                    <a:pt x="15" y="60"/>
                    <a:pt x="6" y="121"/>
                    <a:pt x="0" y="187"/>
                  </a:cubicBezTo>
                  <a:cubicBezTo>
                    <a:pt x="29" y="187"/>
                    <a:pt x="29" y="187"/>
                    <a:pt x="29" y="187"/>
                  </a:cubicBezTo>
                  <a:cubicBezTo>
                    <a:pt x="36" y="123"/>
                    <a:pt x="45" y="66"/>
                    <a:pt x="72" y="8"/>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1" name="Freeform 638">
              <a:extLst>
                <a:ext uri="{FF2B5EF4-FFF2-40B4-BE49-F238E27FC236}">
                  <a16:creationId xmlns:a16="http://schemas.microsoft.com/office/drawing/2014/main" id="{93907F74-DB24-418F-83FC-E1CAF26885C8}"/>
                </a:ext>
              </a:extLst>
            </p:cNvPr>
            <p:cNvSpPr>
              <a:spLocks/>
            </p:cNvSpPr>
            <p:nvPr/>
          </p:nvSpPr>
          <p:spPr bwMode="auto">
            <a:xfrm flipH="1">
              <a:off x="16732482" y="2510044"/>
              <a:ext cx="394327" cy="1025250"/>
            </a:xfrm>
            <a:custGeom>
              <a:avLst/>
              <a:gdLst>
                <a:gd name="T0" fmla="*/ 0 w 72"/>
                <a:gd name="T1" fmla="*/ 8 h 187"/>
                <a:gd name="T2" fmla="*/ 28 w 72"/>
                <a:gd name="T3" fmla="*/ 0 h 187"/>
                <a:gd name="T4" fmla="*/ 72 w 72"/>
                <a:gd name="T5" fmla="*/ 187 h 187"/>
                <a:gd name="T6" fmla="*/ 43 w 72"/>
                <a:gd name="T7" fmla="*/ 187 h 187"/>
                <a:gd name="T8" fmla="*/ 0 w 72"/>
                <a:gd name="T9" fmla="*/ 8 h 187"/>
              </a:gdLst>
              <a:ahLst/>
              <a:cxnLst>
                <a:cxn ang="0">
                  <a:pos x="T0" y="T1"/>
                </a:cxn>
                <a:cxn ang="0">
                  <a:pos x="T2" y="T3"/>
                </a:cxn>
                <a:cxn ang="0">
                  <a:pos x="T4" y="T5"/>
                </a:cxn>
                <a:cxn ang="0">
                  <a:pos x="T6" y="T7"/>
                </a:cxn>
                <a:cxn ang="0">
                  <a:pos x="T8" y="T9"/>
                </a:cxn>
              </a:cxnLst>
              <a:rect l="0" t="0" r="r" b="b"/>
              <a:pathLst>
                <a:path w="72" h="187">
                  <a:moveTo>
                    <a:pt x="0" y="8"/>
                  </a:moveTo>
                  <a:cubicBezTo>
                    <a:pt x="9" y="5"/>
                    <a:pt x="19" y="3"/>
                    <a:pt x="28" y="0"/>
                  </a:cubicBezTo>
                  <a:cubicBezTo>
                    <a:pt x="56" y="60"/>
                    <a:pt x="66" y="121"/>
                    <a:pt x="72" y="187"/>
                  </a:cubicBezTo>
                  <a:cubicBezTo>
                    <a:pt x="43" y="187"/>
                    <a:pt x="43" y="187"/>
                    <a:pt x="43" y="187"/>
                  </a:cubicBezTo>
                  <a:cubicBezTo>
                    <a:pt x="36" y="123"/>
                    <a:pt x="27" y="66"/>
                    <a:pt x="0" y="8"/>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2" name="Freeform 639">
              <a:extLst>
                <a:ext uri="{FF2B5EF4-FFF2-40B4-BE49-F238E27FC236}">
                  <a16:creationId xmlns:a16="http://schemas.microsoft.com/office/drawing/2014/main" id="{6803E766-B2A7-4D9C-A911-53F3C7134366}"/>
                </a:ext>
              </a:extLst>
            </p:cNvPr>
            <p:cNvSpPr>
              <a:spLocks/>
            </p:cNvSpPr>
            <p:nvPr/>
          </p:nvSpPr>
          <p:spPr bwMode="auto">
            <a:xfrm flipH="1">
              <a:off x="17275260" y="3628076"/>
              <a:ext cx="241235" cy="1073961"/>
            </a:xfrm>
            <a:custGeom>
              <a:avLst/>
              <a:gdLst>
                <a:gd name="T0" fmla="*/ 85 w 104"/>
                <a:gd name="T1" fmla="*/ 463 h 463"/>
                <a:gd name="T2" fmla="*/ 14 w 104"/>
                <a:gd name="T3" fmla="*/ 463 h 463"/>
                <a:gd name="T4" fmla="*/ 0 w 104"/>
                <a:gd name="T5" fmla="*/ 0 h 463"/>
                <a:gd name="T6" fmla="*/ 104 w 104"/>
                <a:gd name="T7" fmla="*/ 0 h 463"/>
                <a:gd name="T8" fmla="*/ 85 w 104"/>
                <a:gd name="T9" fmla="*/ 463 h 463"/>
              </a:gdLst>
              <a:ahLst/>
              <a:cxnLst>
                <a:cxn ang="0">
                  <a:pos x="T0" y="T1"/>
                </a:cxn>
                <a:cxn ang="0">
                  <a:pos x="T2" y="T3"/>
                </a:cxn>
                <a:cxn ang="0">
                  <a:pos x="T4" y="T5"/>
                </a:cxn>
                <a:cxn ang="0">
                  <a:pos x="T6" y="T7"/>
                </a:cxn>
                <a:cxn ang="0">
                  <a:pos x="T8" y="T9"/>
                </a:cxn>
              </a:cxnLst>
              <a:rect l="0" t="0" r="r" b="b"/>
              <a:pathLst>
                <a:path w="104" h="463">
                  <a:moveTo>
                    <a:pt x="85" y="463"/>
                  </a:moveTo>
                  <a:lnTo>
                    <a:pt x="14" y="463"/>
                  </a:lnTo>
                  <a:lnTo>
                    <a:pt x="0" y="0"/>
                  </a:lnTo>
                  <a:lnTo>
                    <a:pt x="104" y="0"/>
                  </a:lnTo>
                  <a:lnTo>
                    <a:pt x="85" y="46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3" name="Freeform 640">
              <a:extLst>
                <a:ext uri="{FF2B5EF4-FFF2-40B4-BE49-F238E27FC236}">
                  <a16:creationId xmlns:a16="http://schemas.microsoft.com/office/drawing/2014/main" id="{551313BB-43BF-4F69-AED7-3D64DF7209B5}"/>
                </a:ext>
              </a:extLst>
            </p:cNvPr>
            <p:cNvSpPr>
              <a:spLocks/>
            </p:cNvSpPr>
            <p:nvPr/>
          </p:nvSpPr>
          <p:spPr bwMode="auto">
            <a:xfrm flipH="1">
              <a:off x="17029387" y="3628076"/>
              <a:ext cx="241235" cy="1073961"/>
            </a:xfrm>
            <a:custGeom>
              <a:avLst/>
              <a:gdLst>
                <a:gd name="T0" fmla="*/ 90 w 104"/>
                <a:gd name="T1" fmla="*/ 463 h 463"/>
                <a:gd name="T2" fmla="*/ 19 w 104"/>
                <a:gd name="T3" fmla="*/ 463 h 463"/>
                <a:gd name="T4" fmla="*/ 0 w 104"/>
                <a:gd name="T5" fmla="*/ 0 h 463"/>
                <a:gd name="T6" fmla="*/ 104 w 104"/>
                <a:gd name="T7" fmla="*/ 0 h 463"/>
                <a:gd name="T8" fmla="*/ 90 w 104"/>
                <a:gd name="T9" fmla="*/ 463 h 463"/>
              </a:gdLst>
              <a:ahLst/>
              <a:cxnLst>
                <a:cxn ang="0">
                  <a:pos x="T0" y="T1"/>
                </a:cxn>
                <a:cxn ang="0">
                  <a:pos x="T2" y="T3"/>
                </a:cxn>
                <a:cxn ang="0">
                  <a:pos x="T4" y="T5"/>
                </a:cxn>
                <a:cxn ang="0">
                  <a:pos x="T6" y="T7"/>
                </a:cxn>
                <a:cxn ang="0">
                  <a:pos x="T8" y="T9"/>
                </a:cxn>
              </a:cxnLst>
              <a:rect l="0" t="0" r="r" b="b"/>
              <a:pathLst>
                <a:path w="104" h="463">
                  <a:moveTo>
                    <a:pt x="90" y="463"/>
                  </a:moveTo>
                  <a:lnTo>
                    <a:pt x="19" y="463"/>
                  </a:lnTo>
                  <a:lnTo>
                    <a:pt x="0" y="0"/>
                  </a:lnTo>
                  <a:lnTo>
                    <a:pt x="104" y="0"/>
                  </a:lnTo>
                  <a:lnTo>
                    <a:pt x="90" y="46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4" name="Freeform 641">
              <a:extLst>
                <a:ext uri="{FF2B5EF4-FFF2-40B4-BE49-F238E27FC236}">
                  <a16:creationId xmlns:a16="http://schemas.microsoft.com/office/drawing/2014/main" id="{E3886EE7-EE80-497F-951E-37E412218695}"/>
                </a:ext>
              </a:extLst>
            </p:cNvPr>
            <p:cNvSpPr>
              <a:spLocks/>
            </p:cNvSpPr>
            <p:nvPr/>
          </p:nvSpPr>
          <p:spPr bwMode="auto">
            <a:xfrm flipH="1">
              <a:off x="17664948" y="3535294"/>
              <a:ext cx="113660" cy="132216"/>
            </a:xfrm>
            <a:custGeom>
              <a:avLst/>
              <a:gdLst>
                <a:gd name="T0" fmla="*/ 0 w 21"/>
                <a:gd name="T1" fmla="*/ 0 h 24"/>
                <a:gd name="T2" fmla="*/ 0 w 21"/>
                <a:gd name="T3" fmla="*/ 13 h 24"/>
                <a:gd name="T4" fmla="*/ 10 w 21"/>
                <a:gd name="T5" fmla="*/ 24 h 24"/>
                <a:gd name="T6" fmla="*/ 21 w 21"/>
                <a:gd name="T7" fmla="*/ 13 h 24"/>
                <a:gd name="T8" fmla="*/ 21 w 21"/>
                <a:gd name="T9" fmla="*/ 0 h 24"/>
                <a:gd name="T10" fmla="*/ 0 w 21"/>
                <a:gd name="T11" fmla="*/ 0 h 24"/>
              </a:gdLst>
              <a:ahLst/>
              <a:cxnLst>
                <a:cxn ang="0">
                  <a:pos x="T0" y="T1"/>
                </a:cxn>
                <a:cxn ang="0">
                  <a:pos x="T2" y="T3"/>
                </a:cxn>
                <a:cxn ang="0">
                  <a:pos x="T4" y="T5"/>
                </a:cxn>
                <a:cxn ang="0">
                  <a:pos x="T6" y="T7"/>
                </a:cxn>
                <a:cxn ang="0">
                  <a:pos x="T8" y="T9"/>
                </a:cxn>
                <a:cxn ang="0">
                  <a:pos x="T10" y="T11"/>
                </a:cxn>
              </a:cxnLst>
              <a:rect l="0" t="0" r="r" b="b"/>
              <a:pathLst>
                <a:path w="21" h="24">
                  <a:moveTo>
                    <a:pt x="0" y="0"/>
                  </a:moveTo>
                  <a:cubicBezTo>
                    <a:pt x="0" y="13"/>
                    <a:pt x="0" y="13"/>
                    <a:pt x="0" y="13"/>
                  </a:cubicBezTo>
                  <a:cubicBezTo>
                    <a:pt x="0" y="19"/>
                    <a:pt x="4" y="24"/>
                    <a:pt x="10" y="24"/>
                  </a:cubicBezTo>
                  <a:cubicBezTo>
                    <a:pt x="16" y="24"/>
                    <a:pt x="21" y="19"/>
                    <a:pt x="21" y="13"/>
                  </a:cubicBezTo>
                  <a:cubicBezTo>
                    <a:pt x="21" y="0"/>
                    <a:pt x="21" y="0"/>
                    <a:pt x="21"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5" name="Freeform 642">
              <a:extLst>
                <a:ext uri="{FF2B5EF4-FFF2-40B4-BE49-F238E27FC236}">
                  <a16:creationId xmlns:a16="http://schemas.microsoft.com/office/drawing/2014/main" id="{983F7865-5CD1-46F7-A677-D84883C5C4B4}"/>
                </a:ext>
              </a:extLst>
            </p:cNvPr>
            <p:cNvSpPr>
              <a:spLocks/>
            </p:cNvSpPr>
            <p:nvPr/>
          </p:nvSpPr>
          <p:spPr bwMode="auto">
            <a:xfrm flipH="1">
              <a:off x="16755679" y="3535294"/>
              <a:ext cx="120618" cy="132216"/>
            </a:xfrm>
            <a:custGeom>
              <a:avLst/>
              <a:gdLst>
                <a:gd name="T0" fmla="*/ 0 w 22"/>
                <a:gd name="T1" fmla="*/ 0 h 24"/>
                <a:gd name="T2" fmla="*/ 0 w 22"/>
                <a:gd name="T3" fmla="*/ 13 h 24"/>
                <a:gd name="T4" fmla="*/ 11 w 22"/>
                <a:gd name="T5" fmla="*/ 24 h 24"/>
                <a:gd name="T6" fmla="*/ 22 w 22"/>
                <a:gd name="T7" fmla="*/ 13 h 24"/>
                <a:gd name="T8" fmla="*/ 22 w 22"/>
                <a:gd name="T9" fmla="*/ 0 h 24"/>
                <a:gd name="T10" fmla="*/ 0 w 22"/>
                <a:gd name="T11" fmla="*/ 0 h 24"/>
              </a:gdLst>
              <a:ahLst/>
              <a:cxnLst>
                <a:cxn ang="0">
                  <a:pos x="T0" y="T1"/>
                </a:cxn>
                <a:cxn ang="0">
                  <a:pos x="T2" y="T3"/>
                </a:cxn>
                <a:cxn ang="0">
                  <a:pos x="T4" y="T5"/>
                </a:cxn>
                <a:cxn ang="0">
                  <a:pos x="T6" y="T7"/>
                </a:cxn>
                <a:cxn ang="0">
                  <a:pos x="T8" y="T9"/>
                </a:cxn>
                <a:cxn ang="0">
                  <a:pos x="T10" y="T11"/>
                </a:cxn>
              </a:cxnLst>
              <a:rect l="0" t="0" r="r" b="b"/>
              <a:pathLst>
                <a:path w="22" h="24">
                  <a:moveTo>
                    <a:pt x="0" y="0"/>
                  </a:moveTo>
                  <a:cubicBezTo>
                    <a:pt x="0" y="13"/>
                    <a:pt x="0" y="13"/>
                    <a:pt x="0" y="13"/>
                  </a:cubicBezTo>
                  <a:cubicBezTo>
                    <a:pt x="0" y="19"/>
                    <a:pt x="5" y="24"/>
                    <a:pt x="11" y="24"/>
                  </a:cubicBezTo>
                  <a:cubicBezTo>
                    <a:pt x="17" y="24"/>
                    <a:pt x="22" y="19"/>
                    <a:pt x="22" y="13"/>
                  </a:cubicBezTo>
                  <a:cubicBezTo>
                    <a:pt x="22" y="0"/>
                    <a:pt x="22" y="0"/>
                    <a:pt x="22"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6" name="Freeform 643">
              <a:extLst>
                <a:ext uri="{FF2B5EF4-FFF2-40B4-BE49-F238E27FC236}">
                  <a16:creationId xmlns:a16="http://schemas.microsoft.com/office/drawing/2014/main" id="{9E3B5BCA-55FD-4212-A816-D24A5778788C}"/>
                </a:ext>
              </a:extLst>
            </p:cNvPr>
            <p:cNvSpPr>
              <a:spLocks/>
            </p:cNvSpPr>
            <p:nvPr/>
          </p:nvSpPr>
          <p:spPr bwMode="auto">
            <a:xfrm flipH="1">
              <a:off x="16973717" y="2456695"/>
              <a:ext cx="591489" cy="1171383"/>
            </a:xfrm>
            <a:custGeom>
              <a:avLst/>
              <a:gdLst>
                <a:gd name="T0" fmla="*/ 167 w 255"/>
                <a:gd name="T1" fmla="*/ 0 h 505"/>
                <a:gd name="T2" fmla="*/ 127 w 255"/>
                <a:gd name="T3" fmla="*/ 314 h 505"/>
                <a:gd name="T4" fmla="*/ 87 w 255"/>
                <a:gd name="T5" fmla="*/ 0 h 505"/>
                <a:gd name="T6" fmla="*/ 0 w 255"/>
                <a:gd name="T7" fmla="*/ 23 h 505"/>
                <a:gd name="T8" fmla="*/ 4 w 255"/>
                <a:gd name="T9" fmla="*/ 505 h 505"/>
                <a:gd name="T10" fmla="*/ 250 w 255"/>
                <a:gd name="T11" fmla="*/ 505 h 505"/>
                <a:gd name="T12" fmla="*/ 255 w 255"/>
                <a:gd name="T13" fmla="*/ 23 h 505"/>
                <a:gd name="T14" fmla="*/ 167 w 255"/>
                <a:gd name="T15" fmla="*/ 0 h 5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505">
                  <a:moveTo>
                    <a:pt x="167" y="0"/>
                  </a:moveTo>
                  <a:lnTo>
                    <a:pt x="127" y="314"/>
                  </a:lnTo>
                  <a:lnTo>
                    <a:pt x="87" y="0"/>
                  </a:lnTo>
                  <a:lnTo>
                    <a:pt x="0" y="23"/>
                  </a:lnTo>
                  <a:lnTo>
                    <a:pt x="4" y="505"/>
                  </a:lnTo>
                  <a:lnTo>
                    <a:pt x="250" y="505"/>
                  </a:lnTo>
                  <a:lnTo>
                    <a:pt x="255" y="23"/>
                  </a:lnTo>
                  <a:lnTo>
                    <a:pt x="167"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7" name="Freeform 644">
              <a:extLst>
                <a:ext uri="{FF2B5EF4-FFF2-40B4-BE49-F238E27FC236}">
                  <a16:creationId xmlns:a16="http://schemas.microsoft.com/office/drawing/2014/main" id="{1D1B3525-9A2C-46CB-8200-1D2CCCE985EF}"/>
                </a:ext>
              </a:extLst>
            </p:cNvPr>
            <p:cNvSpPr>
              <a:spLocks/>
            </p:cNvSpPr>
            <p:nvPr/>
          </p:nvSpPr>
          <p:spPr bwMode="auto">
            <a:xfrm flipH="1">
              <a:off x="17122170" y="2122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8" name="Freeform 645">
              <a:extLst>
                <a:ext uri="{FF2B5EF4-FFF2-40B4-BE49-F238E27FC236}">
                  <a16:creationId xmlns:a16="http://schemas.microsoft.com/office/drawing/2014/main" id="{0B611A9E-589C-44DA-B3B4-F38315BE64EC}"/>
                </a:ext>
              </a:extLst>
            </p:cNvPr>
            <p:cNvSpPr>
              <a:spLocks/>
            </p:cNvSpPr>
            <p:nvPr/>
          </p:nvSpPr>
          <p:spPr bwMode="auto">
            <a:xfrm flipH="1">
              <a:off x="17122170" y="21157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39" name="Freeform 646">
              <a:extLst>
                <a:ext uri="{FF2B5EF4-FFF2-40B4-BE49-F238E27FC236}">
                  <a16:creationId xmlns:a16="http://schemas.microsoft.com/office/drawing/2014/main" id="{0178C8B1-1460-4B60-9F8F-61AEFFF91365}"/>
                </a:ext>
              </a:extLst>
            </p:cNvPr>
            <p:cNvSpPr>
              <a:spLocks/>
            </p:cNvSpPr>
            <p:nvPr/>
          </p:nvSpPr>
          <p:spPr bwMode="auto">
            <a:xfrm flipH="1">
              <a:off x="17126809" y="20994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0" name="Freeform 647">
              <a:extLst>
                <a:ext uri="{FF2B5EF4-FFF2-40B4-BE49-F238E27FC236}">
                  <a16:creationId xmlns:a16="http://schemas.microsoft.com/office/drawing/2014/main" id="{6637F865-6882-4187-909D-A68FF4592D6B}"/>
                </a:ext>
              </a:extLst>
            </p:cNvPr>
            <p:cNvSpPr>
              <a:spLocks/>
            </p:cNvSpPr>
            <p:nvPr/>
          </p:nvSpPr>
          <p:spPr bwMode="auto">
            <a:xfrm flipH="1">
              <a:off x="17126809" y="21064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1" name="Freeform 648">
              <a:extLst>
                <a:ext uri="{FF2B5EF4-FFF2-40B4-BE49-F238E27FC236}">
                  <a16:creationId xmlns:a16="http://schemas.microsoft.com/office/drawing/2014/main" id="{1E7127C4-8242-4964-82C5-292B4B5DD4A8}"/>
                </a:ext>
              </a:extLst>
            </p:cNvPr>
            <p:cNvSpPr>
              <a:spLocks/>
            </p:cNvSpPr>
            <p:nvPr/>
          </p:nvSpPr>
          <p:spPr bwMode="auto">
            <a:xfrm flipH="1">
              <a:off x="17416754" y="21064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2" name="Freeform 649">
              <a:extLst>
                <a:ext uri="{FF2B5EF4-FFF2-40B4-BE49-F238E27FC236}">
                  <a16:creationId xmlns:a16="http://schemas.microsoft.com/office/drawing/2014/main" id="{E16589AC-8D98-489D-8D6D-6F03B216160B}"/>
                </a:ext>
              </a:extLst>
            </p:cNvPr>
            <p:cNvSpPr>
              <a:spLocks/>
            </p:cNvSpPr>
            <p:nvPr/>
          </p:nvSpPr>
          <p:spPr bwMode="auto">
            <a:xfrm flipH="1">
              <a:off x="17117530" y="2127315"/>
              <a:ext cx="0" cy="463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3" name="Freeform 650">
              <a:extLst>
                <a:ext uri="{FF2B5EF4-FFF2-40B4-BE49-F238E27FC236}">
                  <a16:creationId xmlns:a16="http://schemas.microsoft.com/office/drawing/2014/main" id="{F1D1AB2D-A03F-4154-A42B-C44543E3A355}"/>
                </a:ext>
              </a:extLst>
            </p:cNvPr>
            <p:cNvSpPr>
              <a:spLocks/>
            </p:cNvSpPr>
            <p:nvPr/>
          </p:nvSpPr>
          <p:spPr bwMode="auto">
            <a:xfrm flipH="1">
              <a:off x="17117530" y="2131955"/>
              <a:ext cx="0" cy="6959"/>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4" name="Freeform 651">
              <a:extLst>
                <a:ext uri="{FF2B5EF4-FFF2-40B4-BE49-F238E27FC236}">
                  <a16:creationId xmlns:a16="http://schemas.microsoft.com/office/drawing/2014/main" id="{6C1B47AE-A425-4296-BFB0-3485AEDBADFB}"/>
                </a:ext>
              </a:extLst>
            </p:cNvPr>
            <p:cNvSpPr>
              <a:spLocks/>
            </p:cNvSpPr>
            <p:nvPr/>
          </p:nvSpPr>
          <p:spPr bwMode="auto">
            <a:xfrm flipH="1">
              <a:off x="17133767" y="20948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5" name="Freeform 652">
              <a:extLst>
                <a:ext uri="{FF2B5EF4-FFF2-40B4-BE49-F238E27FC236}">
                  <a16:creationId xmlns:a16="http://schemas.microsoft.com/office/drawing/2014/main" id="{A1238D51-AFE5-463A-BDAF-3A2B83350F7B}"/>
                </a:ext>
              </a:extLst>
            </p:cNvPr>
            <p:cNvSpPr>
              <a:spLocks/>
            </p:cNvSpPr>
            <p:nvPr/>
          </p:nvSpPr>
          <p:spPr bwMode="auto">
            <a:xfrm flipH="1">
              <a:off x="17428352" y="21319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6" name="Freeform 653">
              <a:extLst>
                <a:ext uri="{FF2B5EF4-FFF2-40B4-BE49-F238E27FC236}">
                  <a16:creationId xmlns:a16="http://schemas.microsoft.com/office/drawing/2014/main" id="{EF56D523-2113-4833-B780-D955956043DE}"/>
                </a:ext>
              </a:extLst>
            </p:cNvPr>
            <p:cNvSpPr>
              <a:spLocks/>
            </p:cNvSpPr>
            <p:nvPr/>
          </p:nvSpPr>
          <p:spPr bwMode="auto">
            <a:xfrm flipH="1">
              <a:off x="17423713" y="21157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7" name="Freeform 654">
              <a:extLst>
                <a:ext uri="{FF2B5EF4-FFF2-40B4-BE49-F238E27FC236}">
                  <a16:creationId xmlns:a16="http://schemas.microsoft.com/office/drawing/2014/main" id="{D77FB8CC-54FF-4798-A532-5F405EE4C94A}"/>
                </a:ext>
              </a:extLst>
            </p:cNvPr>
            <p:cNvSpPr>
              <a:spLocks/>
            </p:cNvSpPr>
            <p:nvPr/>
          </p:nvSpPr>
          <p:spPr bwMode="auto">
            <a:xfrm flipH="1">
              <a:off x="17423713" y="211107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655">
              <a:extLst>
                <a:ext uri="{FF2B5EF4-FFF2-40B4-BE49-F238E27FC236}">
                  <a16:creationId xmlns:a16="http://schemas.microsoft.com/office/drawing/2014/main" id="{5DD80018-3A09-40F4-8415-EA4D8012A73D}"/>
                </a:ext>
              </a:extLst>
            </p:cNvPr>
            <p:cNvSpPr>
              <a:spLocks/>
            </p:cNvSpPr>
            <p:nvPr/>
          </p:nvSpPr>
          <p:spPr bwMode="auto">
            <a:xfrm flipH="1">
              <a:off x="17428352" y="2122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49" name="Freeform 656">
              <a:extLst>
                <a:ext uri="{FF2B5EF4-FFF2-40B4-BE49-F238E27FC236}">
                  <a16:creationId xmlns:a16="http://schemas.microsoft.com/office/drawing/2014/main" id="{B868778D-D5E3-4446-A9C7-8006C357F767}"/>
                </a:ext>
              </a:extLst>
            </p:cNvPr>
            <p:cNvSpPr>
              <a:spLocks/>
            </p:cNvSpPr>
            <p:nvPr/>
          </p:nvSpPr>
          <p:spPr bwMode="auto">
            <a:xfrm flipH="1">
              <a:off x="17089695" y="2083244"/>
              <a:ext cx="366492" cy="329378"/>
            </a:xfrm>
            <a:custGeom>
              <a:avLst/>
              <a:gdLst>
                <a:gd name="T0" fmla="*/ 64 w 67"/>
                <a:gd name="T1" fmla="*/ 15 h 60"/>
                <a:gd name="T2" fmla="*/ 62 w 67"/>
                <a:gd name="T3" fmla="*/ 14 h 60"/>
                <a:gd name="T4" fmla="*/ 62 w 67"/>
                <a:gd name="T5" fmla="*/ 10 h 60"/>
                <a:gd name="T6" fmla="*/ 62 w 67"/>
                <a:gd name="T7" fmla="*/ 9 h 60"/>
                <a:gd name="T8" fmla="*/ 62 w 67"/>
                <a:gd name="T9" fmla="*/ 9 h 60"/>
                <a:gd name="T10" fmla="*/ 62 w 67"/>
                <a:gd name="T11" fmla="*/ 8 h 60"/>
                <a:gd name="T12" fmla="*/ 61 w 67"/>
                <a:gd name="T13" fmla="*/ 7 h 60"/>
                <a:gd name="T14" fmla="*/ 61 w 67"/>
                <a:gd name="T15" fmla="*/ 7 h 60"/>
                <a:gd name="T16" fmla="*/ 61 w 67"/>
                <a:gd name="T17" fmla="*/ 6 h 60"/>
                <a:gd name="T18" fmla="*/ 61 w 67"/>
                <a:gd name="T19" fmla="*/ 6 h 60"/>
                <a:gd name="T20" fmla="*/ 60 w 67"/>
                <a:gd name="T21" fmla="*/ 4 h 60"/>
                <a:gd name="T22" fmla="*/ 60 w 67"/>
                <a:gd name="T23" fmla="*/ 4 h 60"/>
                <a:gd name="T24" fmla="*/ 60 w 67"/>
                <a:gd name="T25" fmla="*/ 3 h 60"/>
                <a:gd name="T26" fmla="*/ 60 w 67"/>
                <a:gd name="T27" fmla="*/ 3 h 60"/>
                <a:gd name="T28" fmla="*/ 59 w 67"/>
                <a:gd name="T29" fmla="*/ 2 h 60"/>
                <a:gd name="T30" fmla="*/ 59 w 67"/>
                <a:gd name="T31" fmla="*/ 2 h 60"/>
                <a:gd name="T32" fmla="*/ 54 w 67"/>
                <a:gd name="T33" fmla="*/ 3 h 60"/>
                <a:gd name="T34" fmla="*/ 45 w 67"/>
                <a:gd name="T35" fmla="*/ 1 h 60"/>
                <a:gd name="T36" fmla="*/ 27 w 67"/>
                <a:gd name="T37" fmla="*/ 3 h 60"/>
                <a:gd name="T38" fmla="*/ 9 w 67"/>
                <a:gd name="T39" fmla="*/ 0 h 60"/>
                <a:gd name="T40" fmla="*/ 7 w 67"/>
                <a:gd name="T41" fmla="*/ 4 h 60"/>
                <a:gd name="T42" fmla="*/ 7 w 67"/>
                <a:gd name="T43" fmla="*/ 4 h 60"/>
                <a:gd name="T44" fmla="*/ 6 w 67"/>
                <a:gd name="T45" fmla="*/ 5 h 60"/>
                <a:gd name="T46" fmla="*/ 6 w 67"/>
                <a:gd name="T47" fmla="*/ 5 h 60"/>
                <a:gd name="T48" fmla="*/ 6 w 67"/>
                <a:gd name="T49" fmla="*/ 6 h 60"/>
                <a:gd name="T50" fmla="*/ 6 w 67"/>
                <a:gd name="T51" fmla="*/ 6 h 60"/>
                <a:gd name="T52" fmla="*/ 5 w 67"/>
                <a:gd name="T53" fmla="*/ 7 h 60"/>
                <a:gd name="T54" fmla="*/ 5 w 67"/>
                <a:gd name="T55" fmla="*/ 7 h 60"/>
                <a:gd name="T56" fmla="*/ 5 w 67"/>
                <a:gd name="T57" fmla="*/ 9 h 60"/>
                <a:gd name="T58" fmla="*/ 5 w 67"/>
                <a:gd name="T59" fmla="*/ 9 h 60"/>
                <a:gd name="T60" fmla="*/ 5 w 67"/>
                <a:gd name="T61" fmla="*/ 10 h 60"/>
                <a:gd name="T62" fmla="*/ 5 w 67"/>
                <a:gd name="T63" fmla="*/ 14 h 60"/>
                <a:gd name="T64" fmla="*/ 4 w 67"/>
                <a:gd name="T65" fmla="*/ 14 h 60"/>
                <a:gd name="T66" fmla="*/ 0 w 67"/>
                <a:gd name="T67" fmla="*/ 19 h 60"/>
                <a:gd name="T68" fmla="*/ 0 w 67"/>
                <a:gd name="T69" fmla="*/ 30 h 60"/>
                <a:gd name="T70" fmla="*/ 5 w 67"/>
                <a:gd name="T71" fmla="*/ 35 h 60"/>
                <a:gd name="T72" fmla="*/ 21 w 67"/>
                <a:gd name="T73" fmla="*/ 60 h 60"/>
                <a:gd name="T74" fmla="*/ 46 w 67"/>
                <a:gd name="T75" fmla="*/ 60 h 60"/>
                <a:gd name="T76" fmla="*/ 62 w 67"/>
                <a:gd name="T77" fmla="*/ 35 h 60"/>
                <a:gd name="T78" fmla="*/ 67 w 67"/>
                <a:gd name="T79" fmla="*/ 30 h 60"/>
                <a:gd name="T80" fmla="*/ 67 w 67"/>
                <a:gd name="T81" fmla="*/ 19 h 60"/>
                <a:gd name="T82" fmla="*/ 64 w 67"/>
                <a:gd name="T83" fmla="*/ 1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60">
                  <a:moveTo>
                    <a:pt x="64" y="15"/>
                  </a:moveTo>
                  <a:cubicBezTo>
                    <a:pt x="63" y="15"/>
                    <a:pt x="62" y="14"/>
                    <a:pt x="62" y="14"/>
                  </a:cubicBezTo>
                  <a:cubicBezTo>
                    <a:pt x="62" y="10"/>
                    <a:pt x="62" y="10"/>
                    <a:pt x="62" y="10"/>
                  </a:cubicBezTo>
                  <a:cubicBezTo>
                    <a:pt x="62" y="10"/>
                    <a:pt x="62" y="9"/>
                    <a:pt x="62" y="9"/>
                  </a:cubicBezTo>
                  <a:cubicBezTo>
                    <a:pt x="62" y="9"/>
                    <a:pt x="62" y="9"/>
                    <a:pt x="62" y="9"/>
                  </a:cubicBezTo>
                  <a:cubicBezTo>
                    <a:pt x="62" y="8"/>
                    <a:pt x="62" y="8"/>
                    <a:pt x="62" y="8"/>
                  </a:cubicBezTo>
                  <a:cubicBezTo>
                    <a:pt x="62" y="8"/>
                    <a:pt x="62" y="7"/>
                    <a:pt x="61" y="7"/>
                  </a:cubicBezTo>
                  <a:cubicBezTo>
                    <a:pt x="61" y="7"/>
                    <a:pt x="61" y="7"/>
                    <a:pt x="61" y="7"/>
                  </a:cubicBezTo>
                  <a:cubicBezTo>
                    <a:pt x="61" y="6"/>
                    <a:pt x="61" y="6"/>
                    <a:pt x="61" y="6"/>
                  </a:cubicBezTo>
                  <a:cubicBezTo>
                    <a:pt x="61" y="6"/>
                    <a:pt x="61" y="6"/>
                    <a:pt x="61" y="6"/>
                  </a:cubicBezTo>
                  <a:cubicBezTo>
                    <a:pt x="61" y="5"/>
                    <a:pt x="61" y="5"/>
                    <a:pt x="60" y="4"/>
                  </a:cubicBezTo>
                  <a:cubicBezTo>
                    <a:pt x="60" y="4"/>
                    <a:pt x="60" y="4"/>
                    <a:pt x="60" y="4"/>
                  </a:cubicBezTo>
                  <a:cubicBezTo>
                    <a:pt x="60" y="4"/>
                    <a:pt x="60" y="4"/>
                    <a:pt x="60" y="3"/>
                  </a:cubicBezTo>
                  <a:cubicBezTo>
                    <a:pt x="60" y="3"/>
                    <a:pt x="60" y="3"/>
                    <a:pt x="60" y="3"/>
                  </a:cubicBezTo>
                  <a:cubicBezTo>
                    <a:pt x="60" y="3"/>
                    <a:pt x="59" y="3"/>
                    <a:pt x="59" y="2"/>
                  </a:cubicBezTo>
                  <a:cubicBezTo>
                    <a:pt x="59" y="2"/>
                    <a:pt x="59" y="2"/>
                    <a:pt x="59" y="2"/>
                  </a:cubicBezTo>
                  <a:cubicBezTo>
                    <a:pt x="58" y="3"/>
                    <a:pt x="56" y="3"/>
                    <a:pt x="54" y="3"/>
                  </a:cubicBezTo>
                  <a:cubicBezTo>
                    <a:pt x="50" y="3"/>
                    <a:pt x="47" y="2"/>
                    <a:pt x="45" y="1"/>
                  </a:cubicBezTo>
                  <a:cubicBezTo>
                    <a:pt x="40" y="2"/>
                    <a:pt x="34" y="3"/>
                    <a:pt x="27" y="3"/>
                  </a:cubicBezTo>
                  <a:cubicBezTo>
                    <a:pt x="20" y="3"/>
                    <a:pt x="14" y="2"/>
                    <a:pt x="9" y="0"/>
                  </a:cubicBezTo>
                  <a:cubicBezTo>
                    <a:pt x="8" y="1"/>
                    <a:pt x="7" y="2"/>
                    <a:pt x="7" y="4"/>
                  </a:cubicBezTo>
                  <a:cubicBezTo>
                    <a:pt x="7" y="4"/>
                    <a:pt x="7" y="4"/>
                    <a:pt x="7" y="4"/>
                  </a:cubicBezTo>
                  <a:cubicBezTo>
                    <a:pt x="6" y="4"/>
                    <a:pt x="6" y="4"/>
                    <a:pt x="6" y="5"/>
                  </a:cubicBezTo>
                  <a:cubicBezTo>
                    <a:pt x="6" y="5"/>
                    <a:pt x="6" y="5"/>
                    <a:pt x="6" y="5"/>
                  </a:cubicBezTo>
                  <a:cubicBezTo>
                    <a:pt x="6" y="5"/>
                    <a:pt x="6" y="6"/>
                    <a:pt x="6" y="6"/>
                  </a:cubicBezTo>
                  <a:cubicBezTo>
                    <a:pt x="6" y="6"/>
                    <a:pt x="6" y="6"/>
                    <a:pt x="6" y="6"/>
                  </a:cubicBezTo>
                  <a:cubicBezTo>
                    <a:pt x="5" y="6"/>
                    <a:pt x="5" y="7"/>
                    <a:pt x="5" y="7"/>
                  </a:cubicBezTo>
                  <a:cubicBezTo>
                    <a:pt x="5" y="7"/>
                    <a:pt x="5" y="7"/>
                    <a:pt x="5" y="7"/>
                  </a:cubicBezTo>
                  <a:cubicBezTo>
                    <a:pt x="5" y="8"/>
                    <a:pt x="5" y="8"/>
                    <a:pt x="5" y="9"/>
                  </a:cubicBezTo>
                  <a:cubicBezTo>
                    <a:pt x="5" y="9"/>
                    <a:pt x="5" y="9"/>
                    <a:pt x="5" y="9"/>
                  </a:cubicBezTo>
                  <a:cubicBezTo>
                    <a:pt x="5" y="9"/>
                    <a:pt x="5" y="10"/>
                    <a:pt x="5" y="10"/>
                  </a:cubicBezTo>
                  <a:cubicBezTo>
                    <a:pt x="5" y="14"/>
                    <a:pt x="5" y="14"/>
                    <a:pt x="5" y="14"/>
                  </a:cubicBezTo>
                  <a:cubicBezTo>
                    <a:pt x="5" y="14"/>
                    <a:pt x="4" y="14"/>
                    <a:pt x="4" y="14"/>
                  </a:cubicBezTo>
                  <a:cubicBezTo>
                    <a:pt x="2" y="15"/>
                    <a:pt x="0" y="17"/>
                    <a:pt x="0" y="19"/>
                  </a:cubicBezTo>
                  <a:cubicBezTo>
                    <a:pt x="0" y="30"/>
                    <a:pt x="0" y="30"/>
                    <a:pt x="0" y="30"/>
                  </a:cubicBezTo>
                  <a:cubicBezTo>
                    <a:pt x="0" y="32"/>
                    <a:pt x="2" y="35"/>
                    <a:pt x="5" y="35"/>
                  </a:cubicBezTo>
                  <a:cubicBezTo>
                    <a:pt x="5" y="35"/>
                    <a:pt x="13" y="60"/>
                    <a:pt x="21" y="60"/>
                  </a:cubicBezTo>
                  <a:cubicBezTo>
                    <a:pt x="46" y="60"/>
                    <a:pt x="46" y="60"/>
                    <a:pt x="46" y="60"/>
                  </a:cubicBezTo>
                  <a:cubicBezTo>
                    <a:pt x="54" y="60"/>
                    <a:pt x="62" y="35"/>
                    <a:pt x="62" y="35"/>
                  </a:cubicBezTo>
                  <a:cubicBezTo>
                    <a:pt x="65" y="35"/>
                    <a:pt x="67" y="32"/>
                    <a:pt x="67" y="30"/>
                  </a:cubicBezTo>
                  <a:cubicBezTo>
                    <a:pt x="67" y="19"/>
                    <a:pt x="67" y="19"/>
                    <a:pt x="67" y="19"/>
                  </a:cubicBezTo>
                  <a:cubicBezTo>
                    <a:pt x="67" y="17"/>
                    <a:pt x="65" y="15"/>
                    <a:pt x="64" y="15"/>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50" name="Freeform 657">
              <a:extLst>
                <a:ext uri="{FF2B5EF4-FFF2-40B4-BE49-F238E27FC236}">
                  <a16:creationId xmlns:a16="http://schemas.microsoft.com/office/drawing/2014/main" id="{B5264E37-266E-4306-BBE1-D45CFABEC20D}"/>
                </a:ext>
              </a:extLst>
            </p:cNvPr>
            <p:cNvSpPr>
              <a:spLocks noEditPoints="1"/>
            </p:cNvSpPr>
            <p:nvPr/>
          </p:nvSpPr>
          <p:spPr bwMode="auto">
            <a:xfrm flipH="1">
              <a:off x="17110571" y="2150511"/>
              <a:ext cx="313142" cy="102061"/>
            </a:xfrm>
            <a:custGeom>
              <a:avLst/>
              <a:gdLst>
                <a:gd name="T0" fmla="*/ 56 w 57"/>
                <a:gd name="T1" fmla="*/ 2 h 19"/>
                <a:gd name="T2" fmla="*/ 42 w 57"/>
                <a:gd name="T3" fmla="*/ 1 h 19"/>
                <a:gd name="T4" fmla="*/ 28 w 57"/>
                <a:gd name="T5" fmla="*/ 4 h 19"/>
                <a:gd name="T6" fmla="*/ 15 w 57"/>
                <a:gd name="T7" fmla="*/ 1 h 19"/>
                <a:gd name="T8" fmla="*/ 0 w 57"/>
                <a:gd name="T9" fmla="*/ 2 h 19"/>
                <a:gd name="T10" fmla="*/ 0 w 57"/>
                <a:gd name="T11" fmla="*/ 4 h 19"/>
                <a:gd name="T12" fmla="*/ 2 w 57"/>
                <a:gd name="T13" fmla="*/ 6 h 19"/>
                <a:gd name="T14" fmla="*/ 3 w 57"/>
                <a:gd name="T15" fmla="*/ 10 h 19"/>
                <a:gd name="T16" fmla="*/ 17 w 57"/>
                <a:gd name="T17" fmla="*/ 18 h 19"/>
                <a:gd name="T18" fmla="*/ 26 w 57"/>
                <a:gd name="T19" fmla="*/ 8 h 19"/>
                <a:gd name="T20" fmla="*/ 28 w 57"/>
                <a:gd name="T21" fmla="*/ 7 h 19"/>
                <a:gd name="T22" fmla="*/ 30 w 57"/>
                <a:gd name="T23" fmla="*/ 8 h 19"/>
                <a:gd name="T24" fmla="*/ 40 w 57"/>
                <a:gd name="T25" fmla="*/ 18 h 19"/>
                <a:gd name="T26" fmla="*/ 53 w 57"/>
                <a:gd name="T27" fmla="*/ 10 h 19"/>
                <a:gd name="T28" fmla="*/ 55 w 57"/>
                <a:gd name="T29" fmla="*/ 6 h 19"/>
                <a:gd name="T30" fmla="*/ 56 w 57"/>
                <a:gd name="T31" fmla="*/ 4 h 19"/>
                <a:gd name="T32" fmla="*/ 56 w 57"/>
                <a:gd name="T33" fmla="*/ 2 h 19"/>
                <a:gd name="T34" fmla="*/ 21 w 57"/>
                <a:gd name="T35" fmla="*/ 14 h 19"/>
                <a:gd name="T36" fmla="*/ 11 w 57"/>
                <a:gd name="T37" fmla="*/ 16 h 19"/>
                <a:gd name="T38" fmla="*/ 5 w 57"/>
                <a:gd name="T39" fmla="*/ 7 h 19"/>
                <a:gd name="T40" fmla="*/ 15 w 57"/>
                <a:gd name="T41" fmla="*/ 2 h 19"/>
                <a:gd name="T42" fmla="*/ 22 w 57"/>
                <a:gd name="T43" fmla="*/ 4 h 19"/>
                <a:gd name="T44" fmla="*/ 21 w 57"/>
                <a:gd name="T45" fmla="*/ 14 h 19"/>
                <a:gd name="T46" fmla="*/ 45 w 57"/>
                <a:gd name="T47" fmla="*/ 16 h 19"/>
                <a:gd name="T48" fmla="*/ 35 w 57"/>
                <a:gd name="T49" fmla="*/ 14 h 19"/>
                <a:gd name="T50" fmla="*/ 35 w 57"/>
                <a:gd name="T51" fmla="*/ 4 h 19"/>
                <a:gd name="T52" fmla="*/ 42 w 57"/>
                <a:gd name="T53" fmla="*/ 2 h 19"/>
                <a:gd name="T54" fmla="*/ 52 w 57"/>
                <a:gd name="T55" fmla="*/ 7 h 19"/>
                <a:gd name="T56" fmla="*/ 45 w 57"/>
                <a:gd name="T5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19">
                  <a:moveTo>
                    <a:pt x="56" y="2"/>
                  </a:moveTo>
                  <a:cubicBezTo>
                    <a:pt x="56" y="2"/>
                    <a:pt x="48" y="0"/>
                    <a:pt x="42" y="1"/>
                  </a:cubicBezTo>
                  <a:cubicBezTo>
                    <a:pt x="36" y="2"/>
                    <a:pt x="31" y="4"/>
                    <a:pt x="28" y="4"/>
                  </a:cubicBezTo>
                  <a:cubicBezTo>
                    <a:pt x="26" y="4"/>
                    <a:pt x="21" y="2"/>
                    <a:pt x="15" y="1"/>
                  </a:cubicBezTo>
                  <a:cubicBezTo>
                    <a:pt x="8" y="0"/>
                    <a:pt x="0" y="2"/>
                    <a:pt x="0" y="2"/>
                  </a:cubicBezTo>
                  <a:cubicBezTo>
                    <a:pt x="0" y="2"/>
                    <a:pt x="0" y="3"/>
                    <a:pt x="0" y="4"/>
                  </a:cubicBezTo>
                  <a:cubicBezTo>
                    <a:pt x="0" y="5"/>
                    <a:pt x="0" y="5"/>
                    <a:pt x="2" y="6"/>
                  </a:cubicBezTo>
                  <a:cubicBezTo>
                    <a:pt x="3" y="6"/>
                    <a:pt x="3" y="10"/>
                    <a:pt x="3" y="10"/>
                  </a:cubicBezTo>
                  <a:cubicBezTo>
                    <a:pt x="5" y="17"/>
                    <a:pt x="10" y="19"/>
                    <a:pt x="17" y="18"/>
                  </a:cubicBezTo>
                  <a:cubicBezTo>
                    <a:pt x="24" y="17"/>
                    <a:pt x="25" y="9"/>
                    <a:pt x="26" y="8"/>
                  </a:cubicBezTo>
                  <a:cubicBezTo>
                    <a:pt x="27" y="7"/>
                    <a:pt x="28" y="7"/>
                    <a:pt x="28" y="7"/>
                  </a:cubicBezTo>
                  <a:cubicBezTo>
                    <a:pt x="28" y="7"/>
                    <a:pt x="30" y="7"/>
                    <a:pt x="30" y="8"/>
                  </a:cubicBezTo>
                  <a:cubicBezTo>
                    <a:pt x="31" y="9"/>
                    <a:pt x="33" y="17"/>
                    <a:pt x="40" y="18"/>
                  </a:cubicBezTo>
                  <a:cubicBezTo>
                    <a:pt x="47" y="19"/>
                    <a:pt x="52" y="17"/>
                    <a:pt x="53" y="10"/>
                  </a:cubicBezTo>
                  <a:cubicBezTo>
                    <a:pt x="53" y="10"/>
                    <a:pt x="53" y="6"/>
                    <a:pt x="55" y="6"/>
                  </a:cubicBezTo>
                  <a:cubicBezTo>
                    <a:pt x="56" y="5"/>
                    <a:pt x="56" y="5"/>
                    <a:pt x="56" y="4"/>
                  </a:cubicBezTo>
                  <a:cubicBezTo>
                    <a:pt x="56" y="3"/>
                    <a:pt x="57" y="2"/>
                    <a:pt x="56" y="2"/>
                  </a:cubicBezTo>
                  <a:close/>
                  <a:moveTo>
                    <a:pt x="21" y="14"/>
                  </a:moveTo>
                  <a:cubicBezTo>
                    <a:pt x="19" y="16"/>
                    <a:pt x="16" y="17"/>
                    <a:pt x="11" y="16"/>
                  </a:cubicBezTo>
                  <a:cubicBezTo>
                    <a:pt x="6" y="16"/>
                    <a:pt x="5" y="12"/>
                    <a:pt x="5" y="7"/>
                  </a:cubicBezTo>
                  <a:cubicBezTo>
                    <a:pt x="5" y="1"/>
                    <a:pt x="15" y="2"/>
                    <a:pt x="15" y="2"/>
                  </a:cubicBezTo>
                  <a:cubicBezTo>
                    <a:pt x="19" y="3"/>
                    <a:pt x="19" y="3"/>
                    <a:pt x="22" y="4"/>
                  </a:cubicBezTo>
                  <a:cubicBezTo>
                    <a:pt x="25" y="5"/>
                    <a:pt x="23" y="11"/>
                    <a:pt x="21" y="14"/>
                  </a:cubicBezTo>
                  <a:close/>
                  <a:moveTo>
                    <a:pt x="45" y="16"/>
                  </a:moveTo>
                  <a:cubicBezTo>
                    <a:pt x="41" y="17"/>
                    <a:pt x="37" y="16"/>
                    <a:pt x="35" y="14"/>
                  </a:cubicBezTo>
                  <a:cubicBezTo>
                    <a:pt x="33" y="11"/>
                    <a:pt x="31" y="5"/>
                    <a:pt x="35" y="4"/>
                  </a:cubicBezTo>
                  <a:cubicBezTo>
                    <a:pt x="38" y="3"/>
                    <a:pt x="38" y="3"/>
                    <a:pt x="42" y="2"/>
                  </a:cubicBezTo>
                  <a:cubicBezTo>
                    <a:pt x="42" y="2"/>
                    <a:pt x="52" y="1"/>
                    <a:pt x="52" y="7"/>
                  </a:cubicBezTo>
                  <a:cubicBezTo>
                    <a:pt x="52" y="12"/>
                    <a:pt x="50" y="16"/>
                    <a:pt x="45"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51" name="Oval 658">
              <a:extLst>
                <a:ext uri="{FF2B5EF4-FFF2-40B4-BE49-F238E27FC236}">
                  <a16:creationId xmlns:a16="http://schemas.microsoft.com/office/drawing/2014/main" id="{5F011EF7-C362-4D3E-892B-B6384CD73157}"/>
                </a:ext>
              </a:extLst>
            </p:cNvPr>
            <p:cNvSpPr>
              <a:spLocks noChangeArrowheads="1"/>
            </p:cNvSpPr>
            <p:nvPr/>
          </p:nvSpPr>
          <p:spPr bwMode="auto">
            <a:xfrm flipH="1">
              <a:off x="17407475" y="2159790"/>
              <a:ext cx="9279" cy="115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52" name="Oval 659">
              <a:extLst>
                <a:ext uri="{FF2B5EF4-FFF2-40B4-BE49-F238E27FC236}">
                  <a16:creationId xmlns:a16="http://schemas.microsoft.com/office/drawing/2014/main" id="{639D4A78-9467-4794-A7E6-8348C6B9AB06}"/>
                </a:ext>
              </a:extLst>
            </p:cNvPr>
            <p:cNvSpPr>
              <a:spLocks noChangeArrowheads="1"/>
            </p:cNvSpPr>
            <p:nvPr/>
          </p:nvSpPr>
          <p:spPr bwMode="auto">
            <a:xfrm flipH="1">
              <a:off x="17122170" y="2159790"/>
              <a:ext cx="4638" cy="115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53" name="Group 52">
            <a:extLst>
              <a:ext uri="{FF2B5EF4-FFF2-40B4-BE49-F238E27FC236}">
                <a16:creationId xmlns:a16="http://schemas.microsoft.com/office/drawing/2014/main" id="{8671B0D6-AED4-4E50-A3FF-A8793C076C81}"/>
              </a:ext>
            </a:extLst>
          </p:cNvPr>
          <p:cNvGrpSpPr/>
          <p:nvPr/>
        </p:nvGrpSpPr>
        <p:grpSpPr>
          <a:xfrm>
            <a:off x="9133594" y="3860444"/>
            <a:ext cx="3051639" cy="357468"/>
            <a:chOff x="8188025" y="4038108"/>
            <a:chExt cx="3112831" cy="364636"/>
          </a:xfrm>
        </p:grpSpPr>
        <p:pic>
          <p:nvPicPr>
            <p:cNvPr id="54" name="Picture 2">
              <a:extLst>
                <a:ext uri="{FF2B5EF4-FFF2-40B4-BE49-F238E27FC236}">
                  <a16:creationId xmlns:a16="http://schemas.microsoft.com/office/drawing/2014/main" id="{97FE7F76-892F-4E96-AD70-C8A426D236F9}"/>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8188025" y="4038108"/>
              <a:ext cx="364636" cy="36463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9B7AE667-6B49-4390-8E01-C17938BB022F}"/>
                </a:ext>
              </a:extLst>
            </p:cNvPr>
            <p:cNvSpPr/>
            <p:nvPr/>
          </p:nvSpPr>
          <p:spPr>
            <a:xfrm>
              <a:off x="8557656" y="4075918"/>
              <a:ext cx="2743200" cy="313949"/>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400" b="0" i="0" u="none" strike="noStrike" kern="0" cap="none" spc="-98" normalizeH="0" baseline="0" noProof="0">
                  <a:ln>
                    <a:noFill/>
                  </a:ln>
                  <a:solidFill>
                    <a:srgbClr val="282828"/>
                  </a:solidFill>
                  <a:effectLst/>
                  <a:uLnTx/>
                  <a:uFillTx/>
                  <a:latin typeface="Segoe UI Semibold"/>
                  <a:ea typeface="+mn-ea"/>
                  <a:cs typeface="+mn-cs"/>
                </a:rPr>
                <a:t>Intune Role Administrator</a:t>
              </a:r>
              <a:endParaRPr kumimoji="0" lang="en-US" sz="1400" b="0" i="0" u="none" strike="noStrike" kern="1200" cap="none" spc="-98" normalizeH="0" baseline="0" noProof="0">
                <a:ln>
                  <a:noFill/>
                </a:ln>
                <a:solidFill>
                  <a:srgbClr val="282828"/>
                </a:solidFill>
                <a:effectLst/>
                <a:uLnTx/>
                <a:uFillTx/>
                <a:latin typeface="Segoe UI Semibold"/>
                <a:ea typeface="+mn-ea"/>
                <a:cs typeface="+mn-cs"/>
              </a:endParaRPr>
            </a:p>
          </p:txBody>
        </p:sp>
      </p:grpSp>
      <p:grpSp>
        <p:nvGrpSpPr>
          <p:cNvPr id="56" name="Group 55">
            <a:extLst>
              <a:ext uri="{FF2B5EF4-FFF2-40B4-BE49-F238E27FC236}">
                <a16:creationId xmlns:a16="http://schemas.microsoft.com/office/drawing/2014/main" id="{ED2B7C36-8AFA-4B33-9AFF-43B16CBDC3B3}"/>
              </a:ext>
            </a:extLst>
          </p:cNvPr>
          <p:cNvGrpSpPr/>
          <p:nvPr/>
        </p:nvGrpSpPr>
        <p:grpSpPr>
          <a:xfrm>
            <a:off x="9133592" y="4780192"/>
            <a:ext cx="1805899" cy="357468"/>
            <a:chOff x="8188025" y="4696827"/>
            <a:chExt cx="1842111" cy="364637"/>
          </a:xfrm>
        </p:grpSpPr>
        <p:sp>
          <p:nvSpPr>
            <p:cNvPr id="57" name="Rectangle 56">
              <a:extLst>
                <a:ext uri="{FF2B5EF4-FFF2-40B4-BE49-F238E27FC236}">
                  <a16:creationId xmlns:a16="http://schemas.microsoft.com/office/drawing/2014/main" id="{156C6E33-8BC6-45C3-BAAE-61CFAA3B1BFF}"/>
                </a:ext>
              </a:extLst>
            </p:cNvPr>
            <p:cNvSpPr/>
            <p:nvPr/>
          </p:nvSpPr>
          <p:spPr>
            <a:xfrm>
              <a:off x="8557653" y="4734637"/>
              <a:ext cx="1472483" cy="313949"/>
            </a:xfrm>
            <a:prstGeom prst="rect">
              <a:avLst/>
            </a:prstGeom>
          </p:spPr>
          <p:txBody>
            <a:bodyPr wrap="non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400" b="0" i="0" u="none" strike="noStrike" kern="0" cap="none" spc="-88" normalizeH="0" baseline="0" noProof="0">
                  <a:ln>
                    <a:noFill/>
                  </a:ln>
                  <a:solidFill>
                    <a:srgbClr val="282828"/>
                  </a:solidFill>
                  <a:effectLst/>
                  <a:uLnTx/>
                  <a:uFillTx/>
                  <a:latin typeface="Segoe UI"/>
                  <a:ea typeface="+mn-ea"/>
                  <a:cs typeface="+mn-cs"/>
                </a:rPr>
                <a:t>DevTest Labs User</a:t>
              </a:r>
            </a:p>
          </p:txBody>
        </p:sp>
        <p:pic>
          <p:nvPicPr>
            <p:cNvPr id="58" name="Picture 2">
              <a:extLst>
                <a:ext uri="{FF2B5EF4-FFF2-40B4-BE49-F238E27FC236}">
                  <a16:creationId xmlns:a16="http://schemas.microsoft.com/office/drawing/2014/main" id="{E2971E61-6AFA-4628-B275-AF460AA97F14}"/>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8188025" y="4696827"/>
              <a:ext cx="364636" cy="3646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E48D26A0-B658-4731-B0AA-CD8769ADCAC0}"/>
              </a:ext>
            </a:extLst>
          </p:cNvPr>
          <p:cNvGrpSpPr/>
          <p:nvPr/>
        </p:nvGrpSpPr>
        <p:grpSpPr>
          <a:xfrm>
            <a:off x="9133593" y="5273170"/>
            <a:ext cx="1612065" cy="357468"/>
            <a:chOff x="8188025" y="5353123"/>
            <a:chExt cx="1644390" cy="364637"/>
          </a:xfrm>
        </p:grpSpPr>
        <p:sp>
          <p:nvSpPr>
            <p:cNvPr id="60" name="Rectangle 59">
              <a:extLst>
                <a:ext uri="{FF2B5EF4-FFF2-40B4-BE49-F238E27FC236}">
                  <a16:creationId xmlns:a16="http://schemas.microsoft.com/office/drawing/2014/main" id="{6E240903-7A82-4C44-839B-8B5FB74EA427}"/>
                </a:ext>
              </a:extLst>
            </p:cNvPr>
            <p:cNvSpPr/>
            <p:nvPr/>
          </p:nvSpPr>
          <p:spPr>
            <a:xfrm>
              <a:off x="8557655" y="5390933"/>
              <a:ext cx="1274760" cy="313949"/>
            </a:xfrm>
            <a:prstGeom prst="rect">
              <a:avLst/>
            </a:prstGeom>
          </p:spPr>
          <p:txBody>
            <a:bodyPr wrap="non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400" b="0" i="0" u="none" strike="noStrike" kern="0" cap="none" spc="-88" normalizeH="0" baseline="0" noProof="0">
                  <a:ln>
                    <a:noFill/>
                  </a:ln>
                  <a:solidFill>
                    <a:srgbClr val="282828"/>
                  </a:solidFill>
                  <a:effectLst/>
                  <a:uLnTx/>
                  <a:uFillTx/>
                  <a:latin typeface="Segoe UI"/>
                  <a:ea typeface="+mn-ea"/>
                  <a:cs typeface="+mn-cs"/>
                </a:rPr>
                <a:t>Security Reader</a:t>
              </a:r>
            </a:p>
          </p:txBody>
        </p:sp>
        <p:pic>
          <p:nvPicPr>
            <p:cNvPr id="61" name="Picture 2">
              <a:extLst>
                <a:ext uri="{FF2B5EF4-FFF2-40B4-BE49-F238E27FC236}">
                  <a16:creationId xmlns:a16="http://schemas.microsoft.com/office/drawing/2014/main" id="{76EB3495-C0C3-4070-86E6-1A10B59DC14B}"/>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8188025" y="5353123"/>
              <a:ext cx="364636" cy="3646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EBF67EFF-0E0B-4E98-B502-ED242896FC97}"/>
              </a:ext>
            </a:extLst>
          </p:cNvPr>
          <p:cNvGrpSpPr/>
          <p:nvPr/>
        </p:nvGrpSpPr>
        <p:grpSpPr>
          <a:xfrm>
            <a:off x="9133594" y="5766161"/>
            <a:ext cx="3051637" cy="357468"/>
            <a:chOff x="8188025" y="6009980"/>
            <a:chExt cx="3112829" cy="364636"/>
          </a:xfrm>
        </p:grpSpPr>
        <p:sp>
          <p:nvSpPr>
            <p:cNvPr id="63" name="Rectangle 62">
              <a:extLst>
                <a:ext uri="{FF2B5EF4-FFF2-40B4-BE49-F238E27FC236}">
                  <a16:creationId xmlns:a16="http://schemas.microsoft.com/office/drawing/2014/main" id="{C65AB012-484F-4FD2-B182-7C1D420AE9DC}"/>
                </a:ext>
              </a:extLst>
            </p:cNvPr>
            <p:cNvSpPr/>
            <p:nvPr/>
          </p:nvSpPr>
          <p:spPr>
            <a:xfrm>
              <a:off x="8557654" y="6047790"/>
              <a:ext cx="2743200" cy="313949"/>
            </a:xfrm>
            <a:prstGeom prst="rect">
              <a:avLst/>
            </a:prstGeom>
          </p:spPr>
          <p:txBody>
            <a:bodyPr wrap="squar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400" b="0" i="0" u="none" strike="noStrike" kern="0" cap="none" spc="-88" normalizeH="0" baseline="0" noProof="0">
                  <a:ln>
                    <a:noFill/>
                  </a:ln>
                  <a:solidFill>
                    <a:srgbClr val="282828"/>
                  </a:solidFill>
                  <a:effectLst/>
                  <a:uLnTx/>
                  <a:uFillTx/>
                  <a:latin typeface="Segoe UI"/>
                  <a:ea typeface="+mn-ea"/>
                  <a:cs typeface="+mn-cs"/>
                </a:rPr>
                <a:t>Virtual Machine User Login</a:t>
              </a:r>
              <a:endParaRPr kumimoji="0" lang="en-US" sz="1400" b="0" i="0" u="none" strike="noStrike" kern="1200" cap="none" spc="0" normalizeH="0" baseline="0" noProof="0">
                <a:ln>
                  <a:noFill/>
                </a:ln>
                <a:solidFill>
                  <a:srgbClr val="282828"/>
                </a:solidFill>
                <a:effectLst/>
                <a:uLnTx/>
                <a:uFillTx/>
                <a:latin typeface="Segoe UI"/>
                <a:ea typeface="+mn-ea"/>
                <a:cs typeface="+mn-cs"/>
              </a:endParaRPr>
            </a:p>
          </p:txBody>
        </p:sp>
        <p:pic>
          <p:nvPicPr>
            <p:cNvPr id="64" name="Picture 2">
              <a:extLst>
                <a:ext uri="{FF2B5EF4-FFF2-40B4-BE49-F238E27FC236}">
                  <a16:creationId xmlns:a16="http://schemas.microsoft.com/office/drawing/2014/main" id="{3F97F49A-62D8-4923-97FD-498C20A42405}"/>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8188025" y="6009980"/>
              <a:ext cx="364636" cy="3646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03113E8A-49EB-4BB6-A22F-084D5249156E}"/>
              </a:ext>
            </a:extLst>
          </p:cNvPr>
          <p:cNvGrpSpPr>
            <a:grpSpLocks noChangeAspect="1"/>
          </p:cNvGrpSpPr>
          <p:nvPr/>
        </p:nvGrpSpPr>
        <p:grpSpPr>
          <a:xfrm>
            <a:off x="9176792" y="2377524"/>
            <a:ext cx="101836" cy="627497"/>
            <a:chOff x="4949111" y="2745436"/>
            <a:chExt cx="159284" cy="981508"/>
          </a:xfrm>
        </p:grpSpPr>
        <p:cxnSp>
          <p:nvCxnSpPr>
            <p:cNvPr id="66" name="Straight Arrow Connector 65">
              <a:extLst>
                <a:ext uri="{FF2B5EF4-FFF2-40B4-BE49-F238E27FC236}">
                  <a16:creationId xmlns:a16="http://schemas.microsoft.com/office/drawing/2014/main" id="{D8F6E8CA-959B-40D8-AF28-D39C2E2DE390}"/>
                </a:ext>
              </a:extLst>
            </p:cNvPr>
            <p:cNvCxnSpPr>
              <a:cxnSpLocks/>
            </p:cNvCxnSpPr>
            <p:nvPr/>
          </p:nvCxnSpPr>
          <p:spPr>
            <a:xfrm flipV="1">
              <a:off x="5028752" y="2745436"/>
              <a:ext cx="0" cy="457200"/>
            </a:xfrm>
            <a:prstGeom prst="straightConnector1">
              <a:avLst/>
            </a:prstGeom>
            <a:ln w="3175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389D42C-C47B-4FDC-B200-082B97922B7F}"/>
                </a:ext>
              </a:extLst>
            </p:cNvPr>
            <p:cNvCxnSpPr/>
            <p:nvPr/>
          </p:nvCxnSpPr>
          <p:spPr>
            <a:xfrm>
              <a:off x="5030446" y="3269744"/>
              <a:ext cx="0" cy="457200"/>
            </a:xfrm>
            <a:prstGeom prst="line">
              <a:avLst/>
            </a:prstGeom>
            <a:ln w="31750" cap="rnd">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2E789F6D-71FC-4FE6-B521-06BE37FE1A87}"/>
                </a:ext>
              </a:extLst>
            </p:cNvPr>
            <p:cNvSpPr/>
            <p:nvPr/>
          </p:nvSpPr>
          <p:spPr bwMode="auto">
            <a:xfrm>
              <a:off x="4949111" y="3156549"/>
              <a:ext cx="159284" cy="15928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9" name="Left Brace 68">
            <a:extLst>
              <a:ext uri="{FF2B5EF4-FFF2-40B4-BE49-F238E27FC236}">
                <a16:creationId xmlns:a16="http://schemas.microsoft.com/office/drawing/2014/main" id="{C6B699CC-C526-44AB-9AFC-10DBA014AD07}"/>
              </a:ext>
            </a:extLst>
          </p:cNvPr>
          <p:cNvSpPr/>
          <p:nvPr/>
        </p:nvSpPr>
        <p:spPr>
          <a:xfrm>
            <a:off x="8686800" y="4659323"/>
            <a:ext cx="262586" cy="1613565"/>
          </a:xfrm>
          <a:prstGeom prst="leftBrace">
            <a:avLst>
              <a:gd name="adj1" fmla="val 82316"/>
              <a:gd name="adj2" fmla="val 50000"/>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0" name="Left Brace 69">
            <a:extLst>
              <a:ext uri="{FF2B5EF4-FFF2-40B4-BE49-F238E27FC236}">
                <a16:creationId xmlns:a16="http://schemas.microsoft.com/office/drawing/2014/main" id="{67F8D703-7726-4075-BA4F-85AB299E4C16}"/>
              </a:ext>
            </a:extLst>
          </p:cNvPr>
          <p:cNvSpPr/>
          <p:nvPr/>
        </p:nvSpPr>
        <p:spPr>
          <a:xfrm>
            <a:off x="8686800" y="3268547"/>
            <a:ext cx="262586" cy="1120531"/>
          </a:xfrm>
          <a:prstGeom prst="leftBrace">
            <a:avLst>
              <a:gd name="adj1" fmla="val 82316"/>
              <a:gd name="adj2" fmla="val 50000"/>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nvGrpSpPr>
          <p:cNvPr id="71" name="Group 70">
            <a:extLst>
              <a:ext uri="{FF2B5EF4-FFF2-40B4-BE49-F238E27FC236}">
                <a16:creationId xmlns:a16="http://schemas.microsoft.com/office/drawing/2014/main" id="{BBE6D8F6-797D-4AC1-AC88-25289D40FCE5}"/>
              </a:ext>
            </a:extLst>
          </p:cNvPr>
          <p:cNvGrpSpPr/>
          <p:nvPr/>
        </p:nvGrpSpPr>
        <p:grpSpPr>
          <a:xfrm>
            <a:off x="9139431" y="3363848"/>
            <a:ext cx="2946185" cy="365760"/>
            <a:chOff x="13298737" y="3130440"/>
            <a:chExt cx="2946185" cy="365760"/>
          </a:xfrm>
        </p:grpSpPr>
        <p:grpSp>
          <p:nvGrpSpPr>
            <p:cNvPr id="72" name="Group 71">
              <a:extLst>
                <a:ext uri="{FF2B5EF4-FFF2-40B4-BE49-F238E27FC236}">
                  <a16:creationId xmlns:a16="http://schemas.microsoft.com/office/drawing/2014/main" id="{C206C82F-0084-4D83-BD76-8263A12C4965}"/>
                </a:ext>
              </a:extLst>
            </p:cNvPr>
            <p:cNvGrpSpPr>
              <a:grpSpLocks noChangeAspect="1"/>
            </p:cNvGrpSpPr>
            <p:nvPr/>
          </p:nvGrpSpPr>
          <p:grpSpPr>
            <a:xfrm>
              <a:off x="13298737" y="3130440"/>
              <a:ext cx="351042" cy="365760"/>
              <a:chOff x="13298737" y="3130440"/>
              <a:chExt cx="454343" cy="473393"/>
            </a:xfrm>
          </p:grpSpPr>
          <p:sp>
            <p:nvSpPr>
              <p:cNvPr id="79" name="Freeform: Shape 78">
                <a:extLst>
                  <a:ext uri="{FF2B5EF4-FFF2-40B4-BE49-F238E27FC236}">
                    <a16:creationId xmlns:a16="http://schemas.microsoft.com/office/drawing/2014/main" id="{32492FDA-B1DC-46A2-8825-383E97517802}"/>
                  </a:ext>
                </a:extLst>
              </p:cNvPr>
              <p:cNvSpPr/>
              <p:nvPr/>
            </p:nvSpPr>
            <p:spPr>
              <a:xfrm>
                <a:off x="13374937" y="3130440"/>
                <a:ext cx="190500" cy="190500"/>
              </a:xfrm>
              <a:custGeom>
                <a:avLst/>
                <a:gdLst>
                  <a:gd name="connsiteX0" fmla="*/ 194310 w 190500"/>
                  <a:gd name="connsiteY0" fmla="*/ 97155 h 190500"/>
                  <a:gd name="connsiteX1" fmla="*/ 97155 w 190500"/>
                  <a:gd name="connsiteY1" fmla="*/ 194310 h 190500"/>
                  <a:gd name="connsiteX2" fmla="*/ 0 w 190500"/>
                  <a:gd name="connsiteY2" fmla="*/ 97155 h 190500"/>
                  <a:gd name="connsiteX3" fmla="*/ 97155 w 190500"/>
                  <a:gd name="connsiteY3" fmla="*/ 0 h 190500"/>
                  <a:gd name="connsiteX4" fmla="*/ 194310 w 190500"/>
                  <a:gd name="connsiteY4" fmla="*/ 97155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4310" y="97155"/>
                    </a:moveTo>
                    <a:cubicBezTo>
                      <a:pt x="194310" y="150495"/>
                      <a:pt x="150495" y="194310"/>
                      <a:pt x="97155" y="194310"/>
                    </a:cubicBezTo>
                    <a:cubicBezTo>
                      <a:pt x="43815" y="194310"/>
                      <a:pt x="0" y="151448"/>
                      <a:pt x="0" y="97155"/>
                    </a:cubicBezTo>
                    <a:cubicBezTo>
                      <a:pt x="0" y="43815"/>
                      <a:pt x="43815" y="0"/>
                      <a:pt x="97155" y="0"/>
                    </a:cubicBezTo>
                    <a:cubicBezTo>
                      <a:pt x="151448" y="0"/>
                      <a:pt x="194310" y="43815"/>
                      <a:pt x="194310" y="97155"/>
                    </a:cubicBezTo>
                  </a:path>
                </a:pathLst>
              </a:custGeom>
              <a:solidFill>
                <a:srgbClr val="B8D4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80" name="Freeform: Shape 79">
                <a:extLst>
                  <a:ext uri="{FF2B5EF4-FFF2-40B4-BE49-F238E27FC236}">
                    <a16:creationId xmlns:a16="http://schemas.microsoft.com/office/drawing/2014/main" id="{991E8B67-6E5E-48A3-84E5-F9822C32146C}"/>
                  </a:ext>
                </a:extLst>
              </p:cNvPr>
              <p:cNvSpPr/>
              <p:nvPr/>
            </p:nvSpPr>
            <p:spPr>
              <a:xfrm>
                <a:off x="13298737" y="3358088"/>
                <a:ext cx="342900" cy="238125"/>
              </a:xfrm>
              <a:custGeom>
                <a:avLst/>
                <a:gdLst>
                  <a:gd name="connsiteX0" fmla="*/ 244793 w 342900"/>
                  <a:gd name="connsiteY0" fmla="*/ 0 h 238125"/>
                  <a:gd name="connsiteX1" fmla="*/ 173355 w 342900"/>
                  <a:gd name="connsiteY1" fmla="*/ 100012 h 238125"/>
                  <a:gd name="connsiteX2" fmla="*/ 102870 w 342900"/>
                  <a:gd name="connsiteY2" fmla="*/ 0 h 238125"/>
                  <a:gd name="connsiteX3" fmla="*/ 0 w 342900"/>
                  <a:gd name="connsiteY3" fmla="*/ 0 h 238125"/>
                  <a:gd name="connsiteX4" fmla="*/ 0 w 342900"/>
                  <a:gd name="connsiteY4" fmla="*/ 245745 h 238125"/>
                  <a:gd name="connsiteX5" fmla="*/ 347663 w 342900"/>
                  <a:gd name="connsiteY5" fmla="*/ 245745 h 238125"/>
                  <a:gd name="connsiteX6" fmla="*/ 347663 w 342900"/>
                  <a:gd name="connsiteY6"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 h="238125">
                    <a:moveTo>
                      <a:pt x="244793" y="0"/>
                    </a:moveTo>
                    <a:lnTo>
                      <a:pt x="173355" y="100012"/>
                    </a:lnTo>
                    <a:lnTo>
                      <a:pt x="102870" y="0"/>
                    </a:lnTo>
                    <a:lnTo>
                      <a:pt x="0" y="0"/>
                    </a:lnTo>
                    <a:lnTo>
                      <a:pt x="0" y="245745"/>
                    </a:lnTo>
                    <a:lnTo>
                      <a:pt x="347663" y="245745"/>
                    </a:lnTo>
                    <a:lnTo>
                      <a:pt x="347663" y="0"/>
                    </a:lnTo>
                    <a:close/>
                  </a:path>
                </a:pathLst>
              </a:custGeom>
              <a:solidFill>
                <a:srgbClr val="B8D4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81" name="Freeform: Shape 80">
                <a:extLst>
                  <a:ext uri="{FF2B5EF4-FFF2-40B4-BE49-F238E27FC236}">
                    <a16:creationId xmlns:a16="http://schemas.microsoft.com/office/drawing/2014/main" id="{2DAA2F9C-0119-40EE-AEC6-CC88970A04D2}"/>
                  </a:ext>
                </a:extLst>
              </p:cNvPr>
              <p:cNvSpPr/>
              <p:nvPr/>
            </p:nvSpPr>
            <p:spPr>
              <a:xfrm>
                <a:off x="13374937" y="3130440"/>
                <a:ext cx="114300" cy="190500"/>
              </a:xfrm>
              <a:custGeom>
                <a:avLst/>
                <a:gdLst>
                  <a:gd name="connsiteX0" fmla="*/ 0 w 114300"/>
                  <a:gd name="connsiteY0" fmla="*/ 97155 h 190500"/>
                  <a:gd name="connsiteX1" fmla="*/ 95250 w 114300"/>
                  <a:gd name="connsiteY1" fmla="*/ 194310 h 190500"/>
                  <a:gd name="connsiteX2" fmla="*/ 120015 w 114300"/>
                  <a:gd name="connsiteY2" fmla="*/ 2858 h 190500"/>
                  <a:gd name="connsiteX3" fmla="*/ 98107 w 114300"/>
                  <a:gd name="connsiteY3" fmla="*/ 0 h 190500"/>
                  <a:gd name="connsiteX4" fmla="*/ 0 w 114300"/>
                  <a:gd name="connsiteY4" fmla="*/ 97155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90500">
                    <a:moveTo>
                      <a:pt x="0" y="97155"/>
                    </a:moveTo>
                    <a:cubicBezTo>
                      <a:pt x="0" y="150495"/>
                      <a:pt x="41910" y="193358"/>
                      <a:pt x="95250" y="194310"/>
                    </a:cubicBezTo>
                    <a:lnTo>
                      <a:pt x="120015" y="2858"/>
                    </a:lnTo>
                    <a:cubicBezTo>
                      <a:pt x="113348" y="953"/>
                      <a:pt x="105728" y="0"/>
                      <a:pt x="98107" y="0"/>
                    </a:cubicBezTo>
                    <a:cubicBezTo>
                      <a:pt x="43815" y="0"/>
                      <a:pt x="0" y="43815"/>
                      <a:pt x="0" y="97155"/>
                    </a:cubicBezTo>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82" name="Freeform: Shape 81">
                <a:extLst>
                  <a:ext uri="{FF2B5EF4-FFF2-40B4-BE49-F238E27FC236}">
                    <a16:creationId xmlns:a16="http://schemas.microsoft.com/office/drawing/2014/main" id="{1DC74E40-04D6-49F6-8E3D-90DAF4D7E0CB}"/>
                  </a:ext>
                </a:extLst>
              </p:cNvPr>
              <p:cNvSpPr/>
              <p:nvPr/>
            </p:nvSpPr>
            <p:spPr>
              <a:xfrm>
                <a:off x="13298737" y="3358088"/>
                <a:ext cx="152400" cy="238125"/>
              </a:xfrm>
              <a:custGeom>
                <a:avLst/>
                <a:gdLst>
                  <a:gd name="connsiteX0" fmla="*/ 102870 w 152400"/>
                  <a:gd name="connsiteY0" fmla="*/ 0 h 238125"/>
                  <a:gd name="connsiteX1" fmla="*/ 0 w 152400"/>
                  <a:gd name="connsiteY1" fmla="*/ 0 h 238125"/>
                  <a:gd name="connsiteX2" fmla="*/ 0 w 152400"/>
                  <a:gd name="connsiteY2" fmla="*/ 245745 h 238125"/>
                  <a:gd name="connsiteX3" fmla="*/ 136208 w 152400"/>
                  <a:gd name="connsiteY3" fmla="*/ 245745 h 238125"/>
                  <a:gd name="connsiteX4" fmla="*/ 158115 w 152400"/>
                  <a:gd name="connsiteY4" fmla="*/ 78105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238125">
                    <a:moveTo>
                      <a:pt x="102870" y="0"/>
                    </a:moveTo>
                    <a:lnTo>
                      <a:pt x="0" y="0"/>
                    </a:lnTo>
                    <a:lnTo>
                      <a:pt x="0" y="245745"/>
                    </a:lnTo>
                    <a:lnTo>
                      <a:pt x="136208" y="245745"/>
                    </a:lnTo>
                    <a:lnTo>
                      <a:pt x="158115" y="78105"/>
                    </a:lnTo>
                    <a:close/>
                  </a:path>
                </a:pathLst>
              </a:custGeom>
              <a:solidFill>
                <a:srgbClr val="FFFFFF">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83" name="Freeform: Shape 82">
                <a:extLst>
                  <a:ext uri="{FF2B5EF4-FFF2-40B4-BE49-F238E27FC236}">
                    <a16:creationId xmlns:a16="http://schemas.microsoft.com/office/drawing/2014/main" id="{EC83EED8-9D7A-403A-A033-2B435C550560}"/>
                  </a:ext>
                </a:extLst>
              </p:cNvPr>
              <p:cNvSpPr/>
              <p:nvPr/>
            </p:nvSpPr>
            <p:spPr>
              <a:xfrm>
                <a:off x="13557817" y="3450480"/>
                <a:ext cx="85725" cy="152400"/>
              </a:xfrm>
              <a:custGeom>
                <a:avLst/>
                <a:gdLst>
                  <a:gd name="connsiteX0" fmla="*/ 87630 w 85725"/>
                  <a:gd name="connsiteY0" fmla="*/ 153353 h 152400"/>
                  <a:gd name="connsiteX1" fmla="*/ 86677 w 85725"/>
                  <a:gd name="connsiteY1" fmla="*/ 153353 h 152400"/>
                  <a:gd name="connsiteX2" fmla="*/ 952 w 85725"/>
                  <a:gd name="connsiteY2" fmla="*/ 103823 h 152400"/>
                  <a:gd name="connsiteX3" fmla="*/ 0 w 85725"/>
                  <a:gd name="connsiteY3" fmla="*/ 101918 h 152400"/>
                  <a:gd name="connsiteX4" fmla="*/ 0 w 85725"/>
                  <a:gd name="connsiteY4" fmla="*/ 1905 h 152400"/>
                  <a:gd name="connsiteX5" fmla="*/ 952 w 85725"/>
                  <a:gd name="connsiteY5" fmla="*/ 0 h 152400"/>
                  <a:gd name="connsiteX6" fmla="*/ 3810 w 85725"/>
                  <a:gd name="connsiteY6" fmla="*/ 0 h 152400"/>
                  <a:gd name="connsiteX7" fmla="*/ 89535 w 85725"/>
                  <a:gd name="connsiteY7" fmla="*/ 49530 h 152400"/>
                  <a:gd name="connsiteX8" fmla="*/ 90488 w 85725"/>
                  <a:gd name="connsiteY8" fmla="*/ 51435 h 152400"/>
                  <a:gd name="connsiteX9" fmla="*/ 90488 w 85725"/>
                  <a:gd name="connsiteY9" fmla="*/ 150495 h 152400"/>
                  <a:gd name="connsiteX10" fmla="*/ 89535 w 85725"/>
                  <a:gd name="connsiteY10" fmla="*/ 152400 h 152400"/>
                  <a:gd name="connsiteX11" fmla="*/ 87630 w 85725"/>
                  <a:gd name="connsiteY11" fmla="*/ 1533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5" h="152400">
                    <a:moveTo>
                      <a:pt x="87630" y="153353"/>
                    </a:moveTo>
                    <a:cubicBezTo>
                      <a:pt x="87630" y="153353"/>
                      <a:pt x="86677" y="153353"/>
                      <a:pt x="86677" y="153353"/>
                    </a:cubicBezTo>
                    <a:lnTo>
                      <a:pt x="952" y="103823"/>
                    </a:lnTo>
                    <a:cubicBezTo>
                      <a:pt x="0" y="103823"/>
                      <a:pt x="0" y="102870"/>
                      <a:pt x="0" y="101918"/>
                    </a:cubicBezTo>
                    <a:lnTo>
                      <a:pt x="0" y="1905"/>
                    </a:lnTo>
                    <a:cubicBezTo>
                      <a:pt x="0" y="953"/>
                      <a:pt x="952" y="0"/>
                      <a:pt x="952" y="0"/>
                    </a:cubicBezTo>
                    <a:cubicBezTo>
                      <a:pt x="1905" y="0"/>
                      <a:pt x="2857" y="0"/>
                      <a:pt x="3810" y="0"/>
                    </a:cubicBezTo>
                    <a:lnTo>
                      <a:pt x="89535" y="49530"/>
                    </a:lnTo>
                    <a:cubicBezTo>
                      <a:pt x="90488" y="50482"/>
                      <a:pt x="90488" y="50482"/>
                      <a:pt x="90488" y="51435"/>
                    </a:cubicBezTo>
                    <a:lnTo>
                      <a:pt x="90488" y="150495"/>
                    </a:lnTo>
                    <a:cubicBezTo>
                      <a:pt x="90488" y="151448"/>
                      <a:pt x="89535" y="152400"/>
                      <a:pt x="89535" y="152400"/>
                    </a:cubicBezTo>
                    <a:cubicBezTo>
                      <a:pt x="88582" y="153353"/>
                      <a:pt x="87630" y="153353"/>
                      <a:pt x="87630" y="153353"/>
                    </a:cubicBezTo>
                  </a:path>
                </a:pathLst>
              </a:custGeom>
              <a:solidFill>
                <a:srgbClr val="FFC37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84" name="Freeform: Shape 83">
                <a:extLst>
                  <a:ext uri="{FF2B5EF4-FFF2-40B4-BE49-F238E27FC236}">
                    <a16:creationId xmlns:a16="http://schemas.microsoft.com/office/drawing/2014/main" id="{B16116D0-1516-4665-9D6F-55D063665D4B}"/>
                  </a:ext>
                </a:extLst>
              </p:cNvPr>
              <p:cNvSpPr/>
              <p:nvPr/>
            </p:nvSpPr>
            <p:spPr>
              <a:xfrm>
                <a:off x="13667355" y="3451433"/>
                <a:ext cx="85725" cy="152400"/>
              </a:xfrm>
              <a:custGeom>
                <a:avLst/>
                <a:gdLst>
                  <a:gd name="connsiteX0" fmla="*/ 1905 w 85725"/>
                  <a:gd name="connsiteY0" fmla="*/ 152400 h 152400"/>
                  <a:gd name="connsiteX1" fmla="*/ 952 w 85725"/>
                  <a:gd name="connsiteY1" fmla="*/ 152400 h 152400"/>
                  <a:gd name="connsiteX2" fmla="*/ 0 w 85725"/>
                  <a:gd name="connsiteY2" fmla="*/ 150495 h 152400"/>
                  <a:gd name="connsiteX3" fmla="*/ 0 w 85725"/>
                  <a:gd name="connsiteY3" fmla="*/ 51435 h 152400"/>
                  <a:gd name="connsiteX4" fmla="*/ 952 w 85725"/>
                  <a:gd name="connsiteY4" fmla="*/ 49530 h 152400"/>
                  <a:gd name="connsiteX5" fmla="*/ 86677 w 85725"/>
                  <a:gd name="connsiteY5" fmla="*/ 0 h 152400"/>
                  <a:gd name="connsiteX6" fmla="*/ 89535 w 85725"/>
                  <a:gd name="connsiteY6" fmla="*/ 0 h 152400"/>
                  <a:gd name="connsiteX7" fmla="*/ 90488 w 85725"/>
                  <a:gd name="connsiteY7" fmla="*/ 1905 h 152400"/>
                  <a:gd name="connsiteX8" fmla="*/ 90488 w 85725"/>
                  <a:gd name="connsiteY8" fmla="*/ 100965 h 152400"/>
                  <a:gd name="connsiteX9" fmla="*/ 89535 w 85725"/>
                  <a:gd name="connsiteY9" fmla="*/ 102870 h 152400"/>
                  <a:gd name="connsiteX10" fmla="*/ 3810 w 85725"/>
                  <a:gd name="connsiteY10" fmla="*/ 152400 h 152400"/>
                  <a:gd name="connsiteX11" fmla="*/ 1905 w 85725"/>
                  <a:gd name="connsiteY11"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5" h="152400">
                    <a:moveTo>
                      <a:pt x="1905" y="152400"/>
                    </a:moveTo>
                    <a:cubicBezTo>
                      <a:pt x="1905" y="152400"/>
                      <a:pt x="952" y="152400"/>
                      <a:pt x="952" y="152400"/>
                    </a:cubicBezTo>
                    <a:cubicBezTo>
                      <a:pt x="0" y="152400"/>
                      <a:pt x="0" y="151447"/>
                      <a:pt x="0" y="150495"/>
                    </a:cubicBezTo>
                    <a:lnTo>
                      <a:pt x="0" y="51435"/>
                    </a:lnTo>
                    <a:cubicBezTo>
                      <a:pt x="0" y="50482"/>
                      <a:pt x="952" y="49530"/>
                      <a:pt x="952" y="49530"/>
                    </a:cubicBezTo>
                    <a:lnTo>
                      <a:pt x="86677" y="0"/>
                    </a:lnTo>
                    <a:cubicBezTo>
                      <a:pt x="87630" y="0"/>
                      <a:pt x="88582" y="0"/>
                      <a:pt x="89535" y="0"/>
                    </a:cubicBezTo>
                    <a:cubicBezTo>
                      <a:pt x="90488" y="0"/>
                      <a:pt x="90488" y="952"/>
                      <a:pt x="90488" y="1905"/>
                    </a:cubicBezTo>
                    <a:lnTo>
                      <a:pt x="90488" y="100965"/>
                    </a:lnTo>
                    <a:cubicBezTo>
                      <a:pt x="90488" y="101917"/>
                      <a:pt x="89535" y="102870"/>
                      <a:pt x="89535" y="102870"/>
                    </a:cubicBezTo>
                    <a:lnTo>
                      <a:pt x="3810" y="152400"/>
                    </a:lnTo>
                    <a:cubicBezTo>
                      <a:pt x="2857" y="152400"/>
                      <a:pt x="2857" y="152400"/>
                      <a:pt x="1905" y="152400"/>
                    </a:cubicBezTo>
                  </a:path>
                </a:pathLst>
              </a:custGeom>
              <a:solidFill>
                <a:srgbClr val="59B4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85" name="Freeform: Shape 84">
                <a:extLst>
                  <a:ext uri="{FF2B5EF4-FFF2-40B4-BE49-F238E27FC236}">
                    <a16:creationId xmlns:a16="http://schemas.microsoft.com/office/drawing/2014/main" id="{BC9A083A-A4DA-4A3D-AF99-FC4AE0227B7F}"/>
                  </a:ext>
                </a:extLst>
              </p:cNvPr>
              <p:cNvSpPr/>
              <p:nvPr/>
            </p:nvSpPr>
            <p:spPr>
              <a:xfrm>
                <a:off x="13667355" y="3451433"/>
                <a:ext cx="85725" cy="152400"/>
              </a:xfrm>
              <a:custGeom>
                <a:avLst/>
                <a:gdLst>
                  <a:gd name="connsiteX0" fmla="*/ 1905 w 85725"/>
                  <a:gd name="connsiteY0" fmla="*/ 152400 h 152400"/>
                  <a:gd name="connsiteX1" fmla="*/ 952 w 85725"/>
                  <a:gd name="connsiteY1" fmla="*/ 152400 h 152400"/>
                  <a:gd name="connsiteX2" fmla="*/ 0 w 85725"/>
                  <a:gd name="connsiteY2" fmla="*/ 150495 h 152400"/>
                  <a:gd name="connsiteX3" fmla="*/ 0 w 85725"/>
                  <a:gd name="connsiteY3" fmla="*/ 51435 h 152400"/>
                  <a:gd name="connsiteX4" fmla="*/ 952 w 85725"/>
                  <a:gd name="connsiteY4" fmla="*/ 49530 h 152400"/>
                  <a:gd name="connsiteX5" fmla="*/ 86677 w 85725"/>
                  <a:gd name="connsiteY5" fmla="*/ 0 h 152400"/>
                  <a:gd name="connsiteX6" fmla="*/ 89535 w 85725"/>
                  <a:gd name="connsiteY6" fmla="*/ 0 h 152400"/>
                  <a:gd name="connsiteX7" fmla="*/ 90488 w 85725"/>
                  <a:gd name="connsiteY7" fmla="*/ 1905 h 152400"/>
                  <a:gd name="connsiteX8" fmla="*/ 90488 w 85725"/>
                  <a:gd name="connsiteY8" fmla="*/ 100965 h 152400"/>
                  <a:gd name="connsiteX9" fmla="*/ 89535 w 85725"/>
                  <a:gd name="connsiteY9" fmla="*/ 102870 h 152400"/>
                  <a:gd name="connsiteX10" fmla="*/ 3810 w 85725"/>
                  <a:gd name="connsiteY10" fmla="*/ 152400 h 152400"/>
                  <a:gd name="connsiteX11" fmla="*/ 1905 w 85725"/>
                  <a:gd name="connsiteY11"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25" h="152400">
                    <a:moveTo>
                      <a:pt x="1905" y="152400"/>
                    </a:moveTo>
                    <a:cubicBezTo>
                      <a:pt x="1905" y="152400"/>
                      <a:pt x="952" y="152400"/>
                      <a:pt x="952" y="152400"/>
                    </a:cubicBezTo>
                    <a:cubicBezTo>
                      <a:pt x="0" y="152400"/>
                      <a:pt x="0" y="151447"/>
                      <a:pt x="0" y="150495"/>
                    </a:cubicBezTo>
                    <a:lnTo>
                      <a:pt x="0" y="51435"/>
                    </a:lnTo>
                    <a:cubicBezTo>
                      <a:pt x="0" y="50482"/>
                      <a:pt x="952" y="49530"/>
                      <a:pt x="952" y="49530"/>
                    </a:cubicBezTo>
                    <a:lnTo>
                      <a:pt x="86677" y="0"/>
                    </a:lnTo>
                    <a:cubicBezTo>
                      <a:pt x="87630" y="0"/>
                      <a:pt x="88582" y="0"/>
                      <a:pt x="89535" y="0"/>
                    </a:cubicBezTo>
                    <a:cubicBezTo>
                      <a:pt x="90488" y="0"/>
                      <a:pt x="90488" y="952"/>
                      <a:pt x="90488" y="1905"/>
                    </a:cubicBezTo>
                    <a:lnTo>
                      <a:pt x="90488" y="100965"/>
                    </a:lnTo>
                    <a:cubicBezTo>
                      <a:pt x="90488" y="101917"/>
                      <a:pt x="89535" y="102870"/>
                      <a:pt x="89535" y="102870"/>
                    </a:cubicBezTo>
                    <a:lnTo>
                      <a:pt x="3810" y="152400"/>
                    </a:lnTo>
                    <a:cubicBezTo>
                      <a:pt x="2857" y="152400"/>
                      <a:pt x="2857" y="152400"/>
                      <a:pt x="1905" y="152400"/>
                    </a:cubicBezTo>
                  </a:path>
                </a:pathLst>
              </a:custGeom>
              <a:solidFill>
                <a:srgbClr val="FFE1B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73" name="Group 72">
              <a:extLst>
                <a:ext uri="{FF2B5EF4-FFF2-40B4-BE49-F238E27FC236}">
                  <a16:creationId xmlns:a16="http://schemas.microsoft.com/office/drawing/2014/main" id="{FEFAEC95-DA17-4C03-B86D-952D970F52EF}"/>
                </a:ext>
              </a:extLst>
            </p:cNvPr>
            <p:cNvGrpSpPr/>
            <p:nvPr/>
          </p:nvGrpSpPr>
          <p:grpSpPr>
            <a:xfrm>
              <a:off x="13495709" y="3172774"/>
              <a:ext cx="2749213" cy="307777"/>
              <a:chOff x="8390806" y="3446261"/>
              <a:chExt cx="2804341" cy="313948"/>
            </a:xfrm>
          </p:grpSpPr>
          <p:sp>
            <p:nvSpPr>
              <p:cNvPr id="74" name="Rectangle 73">
                <a:extLst>
                  <a:ext uri="{FF2B5EF4-FFF2-40B4-BE49-F238E27FC236}">
                    <a16:creationId xmlns:a16="http://schemas.microsoft.com/office/drawing/2014/main" id="{FC688161-0414-4E74-827B-21B0B8146E23}"/>
                  </a:ext>
                </a:extLst>
              </p:cNvPr>
              <p:cNvSpPr/>
              <p:nvPr/>
            </p:nvSpPr>
            <p:spPr>
              <a:xfrm>
                <a:off x="8557655" y="3446261"/>
                <a:ext cx="2637492" cy="313948"/>
              </a:xfrm>
              <a:prstGeom prst="rect">
                <a:avLst/>
              </a:prstGeom>
            </p:spPr>
            <p:txBody>
              <a:bodyPr wrap="none">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400" b="0" i="0" u="none" strike="noStrike" kern="0" cap="none" spc="-98" normalizeH="0" baseline="0" noProof="0">
                    <a:ln>
                      <a:noFill/>
                    </a:ln>
                    <a:solidFill>
                      <a:srgbClr val="282828"/>
                    </a:solidFill>
                    <a:effectLst/>
                    <a:uLnTx/>
                    <a:uFillTx/>
                    <a:latin typeface="Segoe UI Semibold"/>
                    <a:ea typeface="+mn-ea"/>
                    <a:cs typeface="+mn-cs"/>
                  </a:rPr>
                  <a:t>Contoso Expenses App Moderator</a:t>
                </a:r>
              </a:p>
            </p:txBody>
          </p:sp>
          <p:grpSp>
            <p:nvGrpSpPr>
              <p:cNvPr id="75" name="Group 74">
                <a:extLst>
                  <a:ext uri="{FF2B5EF4-FFF2-40B4-BE49-F238E27FC236}">
                    <a16:creationId xmlns:a16="http://schemas.microsoft.com/office/drawing/2014/main" id="{C960777B-8C8F-4888-AEF6-37A32CD5E7BF}"/>
                  </a:ext>
                </a:extLst>
              </p:cNvPr>
              <p:cNvGrpSpPr>
                <a:grpSpLocks noChangeAspect="1"/>
              </p:cNvGrpSpPr>
              <p:nvPr/>
            </p:nvGrpSpPr>
            <p:grpSpPr>
              <a:xfrm>
                <a:off x="8390806" y="3564443"/>
                <a:ext cx="158833" cy="187078"/>
                <a:chOff x="7385217" y="3288451"/>
                <a:chExt cx="532472" cy="627161"/>
              </a:xfrm>
            </p:grpSpPr>
            <p:sp>
              <p:nvSpPr>
                <p:cNvPr id="76" name="Diamond 75">
                  <a:extLst>
                    <a:ext uri="{FF2B5EF4-FFF2-40B4-BE49-F238E27FC236}">
                      <a16:creationId xmlns:a16="http://schemas.microsoft.com/office/drawing/2014/main" id="{E3740D4F-EE24-427D-B3D1-94510E809EF6}"/>
                    </a:ext>
                  </a:extLst>
                </p:cNvPr>
                <p:cNvSpPr/>
                <p:nvPr/>
              </p:nvSpPr>
              <p:spPr bwMode="auto">
                <a:xfrm>
                  <a:off x="7392980" y="3288451"/>
                  <a:ext cx="514365" cy="293683"/>
                </a:xfrm>
                <a:prstGeom prst="diamond">
                  <a:avLst/>
                </a:prstGeom>
                <a:solidFill>
                  <a:srgbClr val="FF8B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Parallelogram 76">
                  <a:extLst>
                    <a:ext uri="{FF2B5EF4-FFF2-40B4-BE49-F238E27FC236}">
                      <a16:creationId xmlns:a16="http://schemas.microsoft.com/office/drawing/2014/main" id="{9C1DF631-61A2-4EA8-95DC-32326F23E2CF}"/>
                    </a:ext>
                  </a:extLst>
                </p:cNvPr>
                <p:cNvSpPr/>
                <p:nvPr/>
              </p:nvSpPr>
              <p:spPr bwMode="auto">
                <a:xfrm rot="16200000" flipV="1">
                  <a:off x="7579361" y="3577284"/>
                  <a:ext cx="429768" cy="246888"/>
                </a:xfrm>
                <a:prstGeom prst="parallelogram">
                  <a:avLst>
                    <a:gd name="adj" fmla="val 55899"/>
                  </a:avLst>
                </a:prstGeom>
                <a:solidFill>
                  <a:srgbClr val="FFE1B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Parallelogram 77">
                  <a:extLst>
                    <a:ext uri="{FF2B5EF4-FFF2-40B4-BE49-F238E27FC236}">
                      <a16:creationId xmlns:a16="http://schemas.microsoft.com/office/drawing/2014/main" id="{3AEA6D12-24CE-4786-9085-EB209D1ED118}"/>
                    </a:ext>
                  </a:extLst>
                </p:cNvPr>
                <p:cNvSpPr/>
                <p:nvPr/>
              </p:nvSpPr>
              <p:spPr bwMode="auto">
                <a:xfrm rot="5400000">
                  <a:off x="7295161" y="3572752"/>
                  <a:ext cx="429182" cy="249070"/>
                </a:xfrm>
                <a:prstGeom prst="parallelogram">
                  <a:avLst>
                    <a:gd name="adj" fmla="val 55899"/>
                  </a:avLst>
                </a:prstGeom>
                <a:solidFill>
                  <a:srgbClr val="FFC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Tree>
    <p:extLst>
      <p:ext uri="{BB962C8B-B14F-4D97-AF65-F5344CB8AC3E}">
        <p14:creationId xmlns:p14="http://schemas.microsoft.com/office/powerpoint/2010/main" val="15242814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995" y="457200"/>
            <a:ext cx="11306469" cy="402302"/>
          </a:xfrm>
        </p:spPr>
        <p:txBody>
          <a:bodyPr/>
          <a:lstStyle/>
          <a:p>
            <a:r>
              <a:rPr lang="en-US" sz="2800"/>
              <a:t>Key Capabilities</a:t>
            </a:r>
          </a:p>
        </p:txBody>
      </p:sp>
      <p:sp>
        <p:nvSpPr>
          <p:cNvPr id="12" name="Footer Placeholder 11">
            <a:extLst>
              <a:ext uri="{FF2B5EF4-FFF2-40B4-BE49-F238E27FC236}">
                <a16:creationId xmlns:a16="http://schemas.microsoft.com/office/drawing/2014/main" id="{3EBD73CC-206F-476B-95E4-F4FBAA5EBB8F}"/>
              </a:ext>
            </a:extLst>
          </p:cNvPr>
          <p:cNvSpPr>
            <a:spLocks noGrp="1"/>
          </p:cNvSpPr>
          <p:nvPr>
            <p:ph type="ftr" sz="quarter" idx="3"/>
          </p:nvPr>
        </p:nvSpPr>
        <p:spPr>
          <a:xfrm>
            <a:off x="361839" y="6449766"/>
            <a:ext cx="11586711" cy="118279"/>
          </a:xfrm>
        </p:spPr>
        <p:txBody>
          <a:bodyPr/>
          <a:lstStyle/>
          <a:p>
            <a:pPr defTabSz="914367"/>
            <a:r>
              <a:rPr lang="en-US">
                <a:solidFill>
                  <a:srgbClr val="3C3C41">
                    <a:tint val="75000"/>
                  </a:srgbClr>
                </a:solidFill>
                <a:latin typeface="Segoe UI"/>
              </a:rPr>
              <a:t>© Microsoft Corporation                                                                                  								                                   Azure</a:t>
            </a:r>
          </a:p>
        </p:txBody>
      </p:sp>
      <p:sp>
        <p:nvSpPr>
          <p:cNvPr id="25" name="Text Placeholder 15">
            <a:extLst>
              <a:ext uri="{FF2B5EF4-FFF2-40B4-BE49-F238E27FC236}">
                <a16:creationId xmlns:a16="http://schemas.microsoft.com/office/drawing/2014/main" id="{B5ED359E-5DD9-4754-AD78-B6F611AAB663}"/>
              </a:ext>
            </a:extLst>
          </p:cNvPr>
          <p:cNvSpPr txBox="1">
            <a:spLocks/>
          </p:cNvSpPr>
          <p:nvPr/>
        </p:nvSpPr>
        <p:spPr>
          <a:xfrm>
            <a:off x="1066803" y="2415447"/>
            <a:ext cx="1613478" cy="972959"/>
          </a:xfrm>
          <a:prstGeom prst="rect">
            <a:avLst/>
          </a:prstGeom>
        </p:spPr>
        <p:txBody>
          <a:bodyPr vert="horz" wrap="square" lIns="0" tIns="0" rIns="0" bIns="0" rtlCol="0">
            <a:spAutoFit/>
          </a:bodyPr>
          <a:lstStyle>
            <a:lvl1pPr marL="0" marR="0" indent="0" algn="l" defTabSz="914367" rtl="0" eaLnBrk="1" fontAlgn="auto" latinLnBrk="0" hangingPunct="1">
              <a:lnSpc>
                <a:spcPts val="1765"/>
              </a:lnSpc>
              <a:spcBef>
                <a:spcPts val="0"/>
              </a:spcBef>
              <a:spcAft>
                <a:spcPts val="588"/>
              </a:spcAft>
              <a:buClrTx/>
              <a:buSzPct val="90000"/>
              <a:buFont typeface="Wingdings" panose="05000000000000000000" pitchFamily="2" charset="2"/>
              <a:buNone/>
              <a:tabLst/>
              <a:defRPr sz="1372" b="0" kern="1200" spc="0" baseline="0">
                <a:solidFill>
                  <a:schemeClr val="tx2"/>
                </a:solidFill>
                <a:latin typeface="+mj-lt"/>
                <a:ea typeface="+mn-ea"/>
                <a:cs typeface="+mn-cs"/>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90000"/>
              </a:lnSpc>
            </a:pPr>
            <a:r>
              <a:rPr lang="en-US" sz="2353">
                <a:solidFill>
                  <a:srgbClr val="0078D4"/>
                </a:solidFill>
                <a:latin typeface="Segoe UI Light" panose="020B0502040204020203" pitchFamily="34" charset="0"/>
                <a:cs typeface="Segoe UI Light" panose="020B0502040204020203" pitchFamily="34" charset="0"/>
              </a:rPr>
              <a:t>Just-in-time</a:t>
            </a:r>
          </a:p>
          <a:p>
            <a:pPr>
              <a:lnSpc>
                <a:spcPct val="90000"/>
              </a:lnSpc>
            </a:pPr>
            <a:r>
              <a:rPr lang="en-US">
                <a:solidFill>
                  <a:srgbClr val="000000"/>
                </a:solidFill>
                <a:latin typeface="Segoe UI" panose="020B0502040204020203" pitchFamily="34" charset="0"/>
              </a:rPr>
              <a:t>privileged access to Azure AD and Azure resources</a:t>
            </a:r>
          </a:p>
        </p:txBody>
      </p:sp>
      <p:sp>
        <p:nvSpPr>
          <p:cNvPr id="26" name="Text Placeholder 35">
            <a:extLst>
              <a:ext uri="{FF2B5EF4-FFF2-40B4-BE49-F238E27FC236}">
                <a16:creationId xmlns:a16="http://schemas.microsoft.com/office/drawing/2014/main" id="{A70920BA-07EC-40E8-86A7-9D7A2FA81E2F}"/>
              </a:ext>
            </a:extLst>
          </p:cNvPr>
          <p:cNvSpPr txBox="1">
            <a:spLocks/>
          </p:cNvSpPr>
          <p:nvPr/>
        </p:nvSpPr>
        <p:spPr>
          <a:xfrm>
            <a:off x="3659720" y="2415447"/>
            <a:ext cx="1880878" cy="972959"/>
          </a:xfrm>
          <a:prstGeom prst="rect">
            <a:avLst/>
          </a:prstGeom>
        </p:spPr>
        <p:txBody>
          <a:bodyPr vert="horz" wrap="square" lIns="0" tIns="0" rIns="0" bIns="0" rtlCol="0">
            <a:spAutoFit/>
          </a:bodyPr>
          <a:lstStyle>
            <a:lvl1pPr marL="0" marR="0" indent="0" algn="l" defTabSz="914367" rtl="0" eaLnBrk="1" fontAlgn="auto" latinLnBrk="0" hangingPunct="1">
              <a:lnSpc>
                <a:spcPts val="1765"/>
              </a:lnSpc>
              <a:spcBef>
                <a:spcPts val="0"/>
              </a:spcBef>
              <a:spcAft>
                <a:spcPts val="588"/>
              </a:spcAft>
              <a:buClrTx/>
              <a:buSzPct val="90000"/>
              <a:buFont typeface="Wingdings" panose="05000000000000000000" pitchFamily="2" charset="2"/>
              <a:buNone/>
              <a:tabLst/>
              <a:defRPr sz="1372" b="0" kern="1200" spc="0" baseline="0">
                <a:solidFill>
                  <a:schemeClr val="tx2"/>
                </a:solidFill>
                <a:latin typeface="+mj-lt"/>
                <a:ea typeface="+mn-ea"/>
                <a:cs typeface="+mn-cs"/>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90000"/>
              </a:lnSpc>
            </a:pPr>
            <a:r>
              <a:rPr lang="en-US" sz="2353">
                <a:solidFill>
                  <a:srgbClr val="0078D4"/>
                </a:solidFill>
                <a:latin typeface="Segoe UI Light" panose="020B0502040204020203" pitchFamily="34" charset="0"/>
                <a:cs typeface="Segoe UI Light" panose="020B0502040204020203" pitchFamily="34" charset="0"/>
              </a:rPr>
              <a:t>Time-bound</a:t>
            </a:r>
          </a:p>
          <a:p>
            <a:pPr>
              <a:lnSpc>
                <a:spcPct val="90000"/>
              </a:lnSpc>
            </a:pPr>
            <a:r>
              <a:rPr lang="en-US">
                <a:solidFill>
                  <a:srgbClr val="000000"/>
                </a:solidFill>
                <a:latin typeface="Segoe UI" panose="020B0502040204020203" pitchFamily="34" charset="0"/>
              </a:rPr>
              <a:t>access to resources using start and end dates</a:t>
            </a:r>
            <a:endParaRPr lang="en-US">
              <a:solidFill>
                <a:srgbClr val="3C3C41"/>
              </a:solidFill>
            </a:endParaRPr>
          </a:p>
        </p:txBody>
      </p:sp>
      <p:sp>
        <p:nvSpPr>
          <p:cNvPr id="27" name="Text Placeholder 37">
            <a:extLst>
              <a:ext uri="{FF2B5EF4-FFF2-40B4-BE49-F238E27FC236}">
                <a16:creationId xmlns:a16="http://schemas.microsoft.com/office/drawing/2014/main" id="{EA9EB765-7084-4780-832E-761B730B5DF7}"/>
              </a:ext>
            </a:extLst>
          </p:cNvPr>
          <p:cNvSpPr txBox="1">
            <a:spLocks/>
          </p:cNvSpPr>
          <p:nvPr/>
        </p:nvSpPr>
        <p:spPr>
          <a:xfrm>
            <a:off x="9055388" y="2415447"/>
            <a:ext cx="1875001" cy="569002"/>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0"/>
              </a:spcBef>
              <a:spcAft>
                <a:spcPts val="600"/>
              </a:spcAft>
              <a:buClrTx/>
              <a:buSzPct val="90000"/>
              <a:buFont typeface="Wingdings" panose="05000000000000000000" pitchFamily="2" charset="2"/>
              <a:buNone/>
              <a:tabLst/>
              <a:defRPr sz="1400" b="0" kern="1200" spc="0" baseline="0">
                <a:solidFill>
                  <a:schemeClr val="tx2"/>
                </a:solidFill>
                <a:latin typeface="+mj-lt"/>
                <a:ea typeface="+mn-ea"/>
                <a:cs typeface="+mn-cs"/>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lnSpc>
                <a:spcPct val="90000"/>
              </a:lnSpc>
              <a:spcAft>
                <a:spcPts val="588"/>
              </a:spcAft>
            </a:pPr>
            <a:r>
              <a:rPr lang="en-US" sz="2353">
                <a:solidFill>
                  <a:srgbClr val="0078D4"/>
                </a:solidFill>
                <a:latin typeface="Segoe UI Light" panose="020B0502040204020203" pitchFamily="34" charset="0"/>
                <a:cs typeface="Segoe UI Light" panose="020B0502040204020203" pitchFamily="34" charset="0"/>
              </a:rPr>
              <a:t>Enforce MFA</a:t>
            </a:r>
          </a:p>
          <a:p>
            <a:pPr defTabSz="896010">
              <a:lnSpc>
                <a:spcPct val="90000"/>
              </a:lnSpc>
              <a:spcAft>
                <a:spcPts val="1730"/>
              </a:spcAft>
            </a:pPr>
            <a:r>
              <a:rPr lang="en-US" sz="1200">
                <a:solidFill>
                  <a:srgbClr val="000000"/>
                </a:solidFill>
                <a:latin typeface="Segoe UI" panose="020B0502040204020203" pitchFamily="34" charset="0"/>
              </a:rPr>
              <a:t>to activate any role</a:t>
            </a:r>
            <a:endParaRPr lang="en-US" sz="2353">
              <a:solidFill>
                <a:srgbClr val="0078D4"/>
              </a:solidFill>
              <a:latin typeface="Segoe UI Light" panose="020B0502040204020203" pitchFamily="34" charset="0"/>
              <a:cs typeface="Segoe UI Light" panose="020B0502040204020203" pitchFamily="34" charset="0"/>
            </a:endParaRPr>
          </a:p>
        </p:txBody>
      </p:sp>
      <p:sp>
        <p:nvSpPr>
          <p:cNvPr id="28" name="Text Placeholder 35">
            <a:extLst>
              <a:ext uri="{FF2B5EF4-FFF2-40B4-BE49-F238E27FC236}">
                <a16:creationId xmlns:a16="http://schemas.microsoft.com/office/drawing/2014/main" id="{42552E83-249D-48C6-9053-CC6CA4622064}"/>
              </a:ext>
            </a:extLst>
          </p:cNvPr>
          <p:cNvSpPr txBox="1">
            <a:spLocks/>
          </p:cNvSpPr>
          <p:nvPr/>
        </p:nvSpPr>
        <p:spPr>
          <a:xfrm>
            <a:off x="6374402" y="2415447"/>
            <a:ext cx="1701547" cy="782907"/>
          </a:xfrm>
          <a:prstGeom prst="rect">
            <a:avLst/>
          </a:prstGeom>
        </p:spPr>
        <p:txBody>
          <a:bodyPr vert="horz" wrap="square" lIns="0" tIns="0" rIns="0" bIns="0" rtlCol="0">
            <a:spAutoFit/>
          </a:bodyPr>
          <a:lstStyle>
            <a:lvl1pPr marL="0" marR="0" indent="0" algn="l" defTabSz="914367" rtl="0" eaLnBrk="1" fontAlgn="auto" latinLnBrk="0" hangingPunct="1">
              <a:lnSpc>
                <a:spcPts val="1765"/>
              </a:lnSpc>
              <a:spcBef>
                <a:spcPts val="0"/>
              </a:spcBef>
              <a:spcAft>
                <a:spcPts val="588"/>
              </a:spcAft>
              <a:buClrTx/>
              <a:buSzPct val="90000"/>
              <a:buFont typeface="Wingdings" panose="05000000000000000000" pitchFamily="2" charset="2"/>
              <a:buNone/>
              <a:tabLst/>
              <a:defRPr sz="1372" b="0" kern="1200" spc="0" baseline="0">
                <a:solidFill>
                  <a:schemeClr val="tx2"/>
                </a:solidFill>
                <a:latin typeface="+mj-lt"/>
                <a:ea typeface="+mn-ea"/>
                <a:cs typeface="+mn-cs"/>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90000"/>
              </a:lnSpc>
            </a:pPr>
            <a:r>
              <a:rPr lang="en-US" sz="2353">
                <a:solidFill>
                  <a:srgbClr val="0078D4"/>
                </a:solidFill>
                <a:latin typeface="Segoe UI Light" panose="020B0502040204020203" pitchFamily="34" charset="0"/>
                <a:cs typeface="Segoe UI Light" panose="020B0502040204020203" pitchFamily="34" charset="0"/>
              </a:rPr>
              <a:t>Approval</a:t>
            </a:r>
          </a:p>
          <a:p>
            <a:pPr lvl="0">
              <a:lnSpc>
                <a:spcPct val="90000"/>
              </a:lnSpc>
            </a:pPr>
            <a:r>
              <a:rPr lang="en-US">
                <a:solidFill>
                  <a:srgbClr val="000000"/>
                </a:solidFill>
                <a:latin typeface="Segoe UI" panose="020B0502040204020203" pitchFamily="34" charset="0"/>
              </a:rPr>
              <a:t>to activate privileged roles</a:t>
            </a:r>
            <a:endParaRPr lang="en-US">
              <a:solidFill>
                <a:srgbClr val="3C3C41"/>
              </a:solidFill>
            </a:endParaRPr>
          </a:p>
        </p:txBody>
      </p:sp>
      <p:sp>
        <p:nvSpPr>
          <p:cNvPr id="33" name="Text Placeholder 15">
            <a:extLst>
              <a:ext uri="{FF2B5EF4-FFF2-40B4-BE49-F238E27FC236}">
                <a16:creationId xmlns:a16="http://schemas.microsoft.com/office/drawing/2014/main" id="{36E6AAEB-8569-4DB6-BE6B-D8D3F249D1F8}"/>
              </a:ext>
            </a:extLst>
          </p:cNvPr>
          <p:cNvSpPr txBox="1">
            <a:spLocks/>
          </p:cNvSpPr>
          <p:nvPr/>
        </p:nvSpPr>
        <p:spPr>
          <a:xfrm>
            <a:off x="1066800" y="4996741"/>
            <a:ext cx="1613478" cy="972959"/>
          </a:xfrm>
          <a:prstGeom prst="rect">
            <a:avLst/>
          </a:prstGeom>
        </p:spPr>
        <p:txBody>
          <a:bodyPr vert="horz" wrap="square" lIns="0" tIns="0" rIns="0" bIns="0" rtlCol="0">
            <a:spAutoFit/>
          </a:bodyPr>
          <a:lstStyle>
            <a:lvl1pPr marL="0" marR="0" indent="0" algn="l" defTabSz="914367" rtl="0" eaLnBrk="1" fontAlgn="auto" latinLnBrk="0" hangingPunct="1">
              <a:lnSpc>
                <a:spcPts val="1765"/>
              </a:lnSpc>
              <a:spcBef>
                <a:spcPts val="0"/>
              </a:spcBef>
              <a:spcAft>
                <a:spcPts val="588"/>
              </a:spcAft>
              <a:buClrTx/>
              <a:buSzPct val="90000"/>
              <a:buFont typeface="Wingdings" panose="05000000000000000000" pitchFamily="2" charset="2"/>
              <a:buNone/>
              <a:tabLst/>
              <a:defRPr sz="1372" b="0" kern="1200" spc="0" baseline="0">
                <a:solidFill>
                  <a:schemeClr val="tx2"/>
                </a:solidFill>
                <a:latin typeface="+mj-lt"/>
                <a:ea typeface="+mn-ea"/>
                <a:cs typeface="+mn-cs"/>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90000"/>
              </a:lnSpc>
            </a:pPr>
            <a:r>
              <a:rPr lang="en-US" sz="2353">
                <a:solidFill>
                  <a:srgbClr val="0078D4"/>
                </a:solidFill>
                <a:latin typeface="Segoe UI Light" panose="020B0502040204020203" pitchFamily="34" charset="0"/>
                <a:cs typeface="Segoe UI Light" panose="020B0502040204020203" pitchFamily="34" charset="0"/>
              </a:rPr>
              <a:t>Justification</a:t>
            </a:r>
          </a:p>
          <a:p>
            <a:pPr>
              <a:lnSpc>
                <a:spcPct val="90000"/>
              </a:lnSpc>
            </a:pPr>
            <a:r>
              <a:rPr lang="en-US">
                <a:solidFill>
                  <a:srgbClr val="000000"/>
                </a:solidFill>
                <a:latin typeface="Segoe UI" panose="020B0502040204020203" pitchFamily="34" charset="0"/>
              </a:rPr>
              <a:t>to understand why users activate privileged role</a:t>
            </a:r>
          </a:p>
        </p:txBody>
      </p:sp>
      <p:sp>
        <p:nvSpPr>
          <p:cNvPr id="34" name="Text Placeholder 35">
            <a:extLst>
              <a:ext uri="{FF2B5EF4-FFF2-40B4-BE49-F238E27FC236}">
                <a16:creationId xmlns:a16="http://schemas.microsoft.com/office/drawing/2014/main" id="{F82C3613-6985-4DD0-A70C-3D0A5DECF0DD}"/>
              </a:ext>
            </a:extLst>
          </p:cNvPr>
          <p:cNvSpPr txBox="1">
            <a:spLocks/>
          </p:cNvSpPr>
          <p:nvPr/>
        </p:nvSpPr>
        <p:spPr>
          <a:xfrm>
            <a:off x="3659720" y="4996741"/>
            <a:ext cx="1483780" cy="782907"/>
          </a:xfrm>
          <a:prstGeom prst="rect">
            <a:avLst/>
          </a:prstGeom>
        </p:spPr>
        <p:txBody>
          <a:bodyPr vert="horz" wrap="square" lIns="0" tIns="0" rIns="0" bIns="0" rtlCol="0">
            <a:spAutoFit/>
          </a:bodyPr>
          <a:lstStyle>
            <a:lvl1pPr marL="0" marR="0" indent="0" algn="l" defTabSz="914367" rtl="0" eaLnBrk="1" fontAlgn="auto" latinLnBrk="0" hangingPunct="1">
              <a:lnSpc>
                <a:spcPts val="1765"/>
              </a:lnSpc>
              <a:spcBef>
                <a:spcPts val="0"/>
              </a:spcBef>
              <a:spcAft>
                <a:spcPts val="588"/>
              </a:spcAft>
              <a:buClrTx/>
              <a:buSzPct val="90000"/>
              <a:buFont typeface="Wingdings" panose="05000000000000000000" pitchFamily="2" charset="2"/>
              <a:buNone/>
              <a:tabLst/>
              <a:defRPr sz="1372" b="0" kern="1200" spc="0" baseline="0">
                <a:solidFill>
                  <a:schemeClr val="tx2"/>
                </a:solidFill>
                <a:latin typeface="+mj-lt"/>
                <a:ea typeface="+mn-ea"/>
                <a:cs typeface="+mn-cs"/>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90000"/>
              </a:lnSpc>
            </a:pPr>
            <a:r>
              <a:rPr lang="en-US" sz="2353">
                <a:solidFill>
                  <a:srgbClr val="0078D4"/>
                </a:solidFill>
                <a:latin typeface="Segoe UI Light" panose="020B0502040204020203" pitchFamily="34" charset="0"/>
                <a:cs typeface="Segoe UI Light" panose="020B0502040204020203" pitchFamily="34" charset="0"/>
              </a:rPr>
              <a:t>Notification</a:t>
            </a:r>
          </a:p>
          <a:p>
            <a:pPr>
              <a:lnSpc>
                <a:spcPct val="90000"/>
              </a:lnSpc>
            </a:pPr>
            <a:r>
              <a:rPr lang="en-US">
                <a:solidFill>
                  <a:srgbClr val="000000"/>
                </a:solidFill>
                <a:latin typeface="Segoe UI" panose="020B0502040204020203" pitchFamily="34" charset="0"/>
              </a:rPr>
              <a:t>when privileged roles are activated</a:t>
            </a:r>
            <a:endParaRPr lang="en-US">
              <a:solidFill>
                <a:srgbClr val="3C3C41"/>
              </a:solidFill>
            </a:endParaRPr>
          </a:p>
        </p:txBody>
      </p:sp>
      <p:sp>
        <p:nvSpPr>
          <p:cNvPr id="35" name="Text Placeholder 37">
            <a:extLst>
              <a:ext uri="{FF2B5EF4-FFF2-40B4-BE49-F238E27FC236}">
                <a16:creationId xmlns:a16="http://schemas.microsoft.com/office/drawing/2014/main" id="{4A71206D-57C6-4B8B-9C07-BCA760EF0C9B}"/>
              </a:ext>
            </a:extLst>
          </p:cNvPr>
          <p:cNvSpPr txBox="1">
            <a:spLocks/>
          </p:cNvSpPr>
          <p:nvPr/>
        </p:nvSpPr>
        <p:spPr>
          <a:xfrm>
            <a:off x="9079201" y="4996741"/>
            <a:ext cx="1875001" cy="901401"/>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0"/>
              </a:spcBef>
              <a:spcAft>
                <a:spcPts val="600"/>
              </a:spcAft>
              <a:buClrTx/>
              <a:buSzPct val="90000"/>
              <a:buFont typeface="Wingdings" panose="05000000000000000000" pitchFamily="2" charset="2"/>
              <a:buNone/>
              <a:tabLst/>
              <a:defRPr sz="1400" b="0" kern="1200" spc="0" baseline="0">
                <a:solidFill>
                  <a:schemeClr val="tx2"/>
                </a:solidFill>
                <a:latin typeface="+mj-lt"/>
                <a:ea typeface="+mn-ea"/>
                <a:cs typeface="+mn-cs"/>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lnSpc>
                <a:spcPct val="90000"/>
              </a:lnSpc>
              <a:spcAft>
                <a:spcPts val="588"/>
              </a:spcAft>
            </a:pPr>
            <a:r>
              <a:rPr lang="en-US" sz="2353">
                <a:solidFill>
                  <a:srgbClr val="0078D4"/>
                </a:solidFill>
                <a:latin typeface="Segoe UI Light" panose="020B0502040204020203" pitchFamily="34" charset="0"/>
                <a:cs typeface="Segoe UI Light" panose="020B0502040204020203" pitchFamily="34" charset="0"/>
              </a:rPr>
              <a:t>Audit history</a:t>
            </a:r>
          </a:p>
          <a:p>
            <a:pPr defTabSz="896010">
              <a:lnSpc>
                <a:spcPct val="90000"/>
              </a:lnSpc>
              <a:spcAft>
                <a:spcPts val="1730"/>
              </a:spcAft>
            </a:pPr>
            <a:r>
              <a:rPr lang="en-US" sz="1200">
                <a:solidFill>
                  <a:srgbClr val="000000"/>
                </a:solidFill>
                <a:latin typeface="Segoe UI" panose="020B0502040204020203" pitchFamily="34" charset="0"/>
              </a:rPr>
              <a:t>Internal and external audit for regulations and standard compliance</a:t>
            </a:r>
            <a:endParaRPr lang="en-US" sz="2353">
              <a:solidFill>
                <a:srgbClr val="0078D4"/>
              </a:solidFill>
              <a:latin typeface="Segoe UI Light" panose="020B0502040204020203" pitchFamily="34" charset="0"/>
              <a:cs typeface="Segoe UI Light" panose="020B0502040204020203" pitchFamily="34" charset="0"/>
            </a:endParaRPr>
          </a:p>
        </p:txBody>
      </p:sp>
      <p:sp>
        <p:nvSpPr>
          <p:cNvPr id="37" name="Text Placeholder 35">
            <a:extLst>
              <a:ext uri="{FF2B5EF4-FFF2-40B4-BE49-F238E27FC236}">
                <a16:creationId xmlns:a16="http://schemas.microsoft.com/office/drawing/2014/main" id="{C20102EA-50BD-483A-B5F8-468EA0F38F0A}"/>
              </a:ext>
            </a:extLst>
          </p:cNvPr>
          <p:cNvSpPr txBox="1">
            <a:spLocks/>
          </p:cNvSpPr>
          <p:nvPr/>
        </p:nvSpPr>
        <p:spPr>
          <a:xfrm>
            <a:off x="6374402" y="4996741"/>
            <a:ext cx="1694861" cy="1108765"/>
          </a:xfrm>
          <a:prstGeom prst="rect">
            <a:avLst/>
          </a:prstGeom>
        </p:spPr>
        <p:txBody>
          <a:bodyPr vert="horz" wrap="square" lIns="0" tIns="0" rIns="0" bIns="0" rtlCol="0">
            <a:spAutoFit/>
          </a:bodyPr>
          <a:lstStyle>
            <a:lvl1pPr marL="0" marR="0" indent="0" algn="l" defTabSz="914367" rtl="0" eaLnBrk="1" fontAlgn="auto" latinLnBrk="0" hangingPunct="1">
              <a:lnSpc>
                <a:spcPts val="1765"/>
              </a:lnSpc>
              <a:spcBef>
                <a:spcPts val="0"/>
              </a:spcBef>
              <a:spcAft>
                <a:spcPts val="588"/>
              </a:spcAft>
              <a:buClrTx/>
              <a:buSzPct val="90000"/>
              <a:buFont typeface="Wingdings" panose="05000000000000000000" pitchFamily="2" charset="2"/>
              <a:buNone/>
              <a:tabLst/>
              <a:defRPr sz="1372" b="0" kern="1200" spc="0" baseline="0">
                <a:solidFill>
                  <a:schemeClr val="tx2"/>
                </a:solidFill>
                <a:latin typeface="+mj-lt"/>
                <a:ea typeface="+mn-ea"/>
                <a:cs typeface="+mn-cs"/>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90000"/>
              </a:lnSpc>
            </a:pPr>
            <a:r>
              <a:rPr lang="en-US" sz="2353">
                <a:solidFill>
                  <a:srgbClr val="0078D4"/>
                </a:solidFill>
                <a:latin typeface="Segoe UI Light" panose="020B0502040204020203" pitchFamily="34" charset="0"/>
                <a:cs typeface="Segoe UI Light" panose="020B0502040204020203" pitchFamily="34" charset="0"/>
              </a:rPr>
              <a:t>Access reviews</a:t>
            </a:r>
          </a:p>
          <a:p>
            <a:pPr lvl="0">
              <a:lnSpc>
                <a:spcPct val="90000"/>
              </a:lnSpc>
            </a:pPr>
            <a:r>
              <a:rPr lang="en-US">
                <a:solidFill>
                  <a:srgbClr val="000000"/>
                </a:solidFill>
                <a:latin typeface="Segoe UI" panose="020B0502040204020203" pitchFamily="34" charset="0"/>
              </a:rPr>
              <a:t>to ensure users still need privileged roles</a:t>
            </a:r>
            <a:endParaRPr lang="en-US">
              <a:solidFill>
                <a:srgbClr val="3C3C41"/>
              </a:solidFill>
            </a:endParaRPr>
          </a:p>
        </p:txBody>
      </p:sp>
      <p:grpSp>
        <p:nvGrpSpPr>
          <p:cNvPr id="39" name="Group 38" descr="clock, file">
            <a:extLst>
              <a:ext uri="{FF2B5EF4-FFF2-40B4-BE49-F238E27FC236}">
                <a16:creationId xmlns:a16="http://schemas.microsoft.com/office/drawing/2014/main" id="{B19AA889-F62E-4C09-AB15-F41A6009ED19}"/>
              </a:ext>
            </a:extLst>
          </p:cNvPr>
          <p:cNvGrpSpPr/>
          <p:nvPr/>
        </p:nvGrpSpPr>
        <p:grpSpPr>
          <a:xfrm>
            <a:off x="1644943" y="1671554"/>
            <a:ext cx="457199" cy="597668"/>
            <a:chOff x="11092408" y="3943350"/>
            <a:chExt cx="308318" cy="420218"/>
          </a:xfrm>
        </p:grpSpPr>
        <p:sp>
          <p:nvSpPr>
            <p:cNvPr id="40" name="Freeform 12">
              <a:extLst>
                <a:ext uri="{FF2B5EF4-FFF2-40B4-BE49-F238E27FC236}">
                  <a16:creationId xmlns:a16="http://schemas.microsoft.com/office/drawing/2014/main" id="{45BF7703-EBDC-47AF-807B-B8BCC9E32309}"/>
                </a:ext>
              </a:extLst>
            </p:cNvPr>
            <p:cNvSpPr>
              <a:spLocks/>
            </p:cNvSpPr>
            <p:nvPr/>
          </p:nvSpPr>
          <p:spPr bwMode="auto">
            <a:xfrm>
              <a:off x="11092408" y="3943350"/>
              <a:ext cx="308318" cy="420218"/>
            </a:xfrm>
            <a:custGeom>
              <a:avLst/>
              <a:gdLst>
                <a:gd name="T0" fmla="*/ 259 w 259"/>
                <a:gd name="T1" fmla="*/ 353 h 353"/>
                <a:gd name="T2" fmla="*/ 0 w 259"/>
                <a:gd name="T3" fmla="*/ 353 h 353"/>
                <a:gd name="T4" fmla="*/ 0 w 259"/>
                <a:gd name="T5" fmla="*/ 79 h 353"/>
                <a:gd name="T6" fmla="*/ 81 w 259"/>
                <a:gd name="T7" fmla="*/ 0 h 353"/>
                <a:gd name="T8" fmla="*/ 259 w 259"/>
                <a:gd name="T9" fmla="*/ 0 h 353"/>
                <a:gd name="T10" fmla="*/ 259 w 259"/>
                <a:gd name="T11" fmla="*/ 353 h 353"/>
              </a:gdLst>
              <a:ahLst/>
              <a:cxnLst>
                <a:cxn ang="0">
                  <a:pos x="T0" y="T1"/>
                </a:cxn>
                <a:cxn ang="0">
                  <a:pos x="T2" y="T3"/>
                </a:cxn>
                <a:cxn ang="0">
                  <a:pos x="T4" y="T5"/>
                </a:cxn>
                <a:cxn ang="0">
                  <a:pos x="T6" y="T7"/>
                </a:cxn>
                <a:cxn ang="0">
                  <a:pos x="T8" y="T9"/>
                </a:cxn>
                <a:cxn ang="0">
                  <a:pos x="T10" y="T11"/>
                </a:cxn>
              </a:cxnLst>
              <a:rect l="0" t="0" r="r" b="b"/>
              <a:pathLst>
                <a:path w="259" h="353">
                  <a:moveTo>
                    <a:pt x="259" y="353"/>
                  </a:moveTo>
                  <a:lnTo>
                    <a:pt x="0" y="353"/>
                  </a:lnTo>
                  <a:lnTo>
                    <a:pt x="0" y="79"/>
                  </a:lnTo>
                  <a:lnTo>
                    <a:pt x="81" y="0"/>
                  </a:lnTo>
                  <a:lnTo>
                    <a:pt x="259" y="0"/>
                  </a:lnTo>
                  <a:lnTo>
                    <a:pt x="259" y="353"/>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41" name="Freeform 13">
              <a:extLst>
                <a:ext uri="{FF2B5EF4-FFF2-40B4-BE49-F238E27FC236}">
                  <a16:creationId xmlns:a16="http://schemas.microsoft.com/office/drawing/2014/main" id="{30AB7241-205F-477B-81E2-EA568C7A69D6}"/>
                </a:ext>
              </a:extLst>
            </p:cNvPr>
            <p:cNvSpPr>
              <a:spLocks/>
            </p:cNvSpPr>
            <p:nvPr/>
          </p:nvSpPr>
          <p:spPr bwMode="auto">
            <a:xfrm>
              <a:off x="11092408" y="3943350"/>
              <a:ext cx="96424" cy="94043"/>
            </a:xfrm>
            <a:custGeom>
              <a:avLst/>
              <a:gdLst>
                <a:gd name="T0" fmla="*/ 81 w 81"/>
                <a:gd name="T1" fmla="*/ 79 h 79"/>
                <a:gd name="T2" fmla="*/ 0 w 81"/>
                <a:gd name="T3" fmla="*/ 79 h 79"/>
                <a:gd name="T4" fmla="*/ 81 w 81"/>
                <a:gd name="T5" fmla="*/ 0 h 79"/>
                <a:gd name="T6" fmla="*/ 81 w 81"/>
                <a:gd name="T7" fmla="*/ 79 h 79"/>
              </a:gdLst>
              <a:ahLst/>
              <a:cxnLst>
                <a:cxn ang="0">
                  <a:pos x="T0" y="T1"/>
                </a:cxn>
                <a:cxn ang="0">
                  <a:pos x="T2" y="T3"/>
                </a:cxn>
                <a:cxn ang="0">
                  <a:pos x="T4" y="T5"/>
                </a:cxn>
                <a:cxn ang="0">
                  <a:pos x="T6" y="T7"/>
                </a:cxn>
              </a:cxnLst>
              <a:rect l="0" t="0" r="r" b="b"/>
              <a:pathLst>
                <a:path w="81" h="79">
                  <a:moveTo>
                    <a:pt x="81" y="79"/>
                  </a:moveTo>
                  <a:lnTo>
                    <a:pt x="0" y="79"/>
                  </a:lnTo>
                  <a:lnTo>
                    <a:pt x="81" y="0"/>
                  </a:lnTo>
                  <a:lnTo>
                    <a:pt x="81" y="79"/>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42" name="Freeform 14">
              <a:extLst>
                <a:ext uri="{FF2B5EF4-FFF2-40B4-BE49-F238E27FC236}">
                  <a16:creationId xmlns:a16="http://schemas.microsoft.com/office/drawing/2014/main" id="{C29CC658-D9FA-4932-9C36-D14B747AA903}"/>
                </a:ext>
              </a:extLst>
            </p:cNvPr>
            <p:cNvSpPr>
              <a:spLocks/>
            </p:cNvSpPr>
            <p:nvPr/>
          </p:nvSpPr>
          <p:spPr bwMode="auto">
            <a:xfrm>
              <a:off x="11092408" y="3943350"/>
              <a:ext cx="308318" cy="420218"/>
            </a:xfrm>
            <a:custGeom>
              <a:avLst/>
              <a:gdLst>
                <a:gd name="T0" fmla="*/ 259 w 259"/>
                <a:gd name="T1" fmla="*/ 353 h 353"/>
                <a:gd name="T2" fmla="*/ 0 w 259"/>
                <a:gd name="T3" fmla="*/ 353 h 353"/>
                <a:gd name="T4" fmla="*/ 0 w 259"/>
                <a:gd name="T5" fmla="*/ 79 h 353"/>
                <a:gd name="T6" fmla="*/ 81 w 259"/>
                <a:gd name="T7" fmla="*/ 0 h 353"/>
                <a:gd name="T8" fmla="*/ 259 w 259"/>
                <a:gd name="T9" fmla="*/ 0 h 353"/>
                <a:gd name="T10" fmla="*/ 259 w 259"/>
                <a:gd name="T11" fmla="*/ 353 h 353"/>
              </a:gdLst>
              <a:ahLst/>
              <a:cxnLst>
                <a:cxn ang="0">
                  <a:pos x="T0" y="T1"/>
                </a:cxn>
                <a:cxn ang="0">
                  <a:pos x="T2" y="T3"/>
                </a:cxn>
                <a:cxn ang="0">
                  <a:pos x="T4" y="T5"/>
                </a:cxn>
                <a:cxn ang="0">
                  <a:pos x="T6" y="T7"/>
                </a:cxn>
                <a:cxn ang="0">
                  <a:pos x="T8" y="T9"/>
                </a:cxn>
                <a:cxn ang="0">
                  <a:pos x="T10" y="T11"/>
                </a:cxn>
              </a:cxnLst>
              <a:rect l="0" t="0" r="r" b="b"/>
              <a:pathLst>
                <a:path w="259" h="353">
                  <a:moveTo>
                    <a:pt x="259" y="353"/>
                  </a:moveTo>
                  <a:lnTo>
                    <a:pt x="0" y="353"/>
                  </a:lnTo>
                  <a:lnTo>
                    <a:pt x="0" y="79"/>
                  </a:lnTo>
                  <a:lnTo>
                    <a:pt x="81" y="0"/>
                  </a:lnTo>
                  <a:lnTo>
                    <a:pt x="259" y="0"/>
                  </a:lnTo>
                  <a:lnTo>
                    <a:pt x="259" y="353"/>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43" name="Freeform 15">
              <a:extLst>
                <a:ext uri="{FF2B5EF4-FFF2-40B4-BE49-F238E27FC236}">
                  <a16:creationId xmlns:a16="http://schemas.microsoft.com/office/drawing/2014/main" id="{4A825503-B9DA-4110-88E4-0A7BCC6848C3}"/>
                </a:ext>
              </a:extLst>
            </p:cNvPr>
            <p:cNvSpPr>
              <a:spLocks/>
            </p:cNvSpPr>
            <p:nvPr/>
          </p:nvSpPr>
          <p:spPr bwMode="auto">
            <a:xfrm>
              <a:off x="11092408" y="3943350"/>
              <a:ext cx="96424" cy="94043"/>
            </a:xfrm>
            <a:custGeom>
              <a:avLst/>
              <a:gdLst>
                <a:gd name="T0" fmla="*/ 81 w 81"/>
                <a:gd name="T1" fmla="*/ 79 h 79"/>
                <a:gd name="T2" fmla="*/ 0 w 81"/>
                <a:gd name="T3" fmla="*/ 79 h 79"/>
                <a:gd name="T4" fmla="*/ 81 w 81"/>
                <a:gd name="T5" fmla="*/ 0 h 79"/>
                <a:gd name="T6" fmla="*/ 81 w 81"/>
                <a:gd name="T7" fmla="*/ 79 h 79"/>
              </a:gdLst>
              <a:ahLst/>
              <a:cxnLst>
                <a:cxn ang="0">
                  <a:pos x="T0" y="T1"/>
                </a:cxn>
                <a:cxn ang="0">
                  <a:pos x="T2" y="T3"/>
                </a:cxn>
                <a:cxn ang="0">
                  <a:pos x="T4" y="T5"/>
                </a:cxn>
                <a:cxn ang="0">
                  <a:pos x="T6" y="T7"/>
                </a:cxn>
              </a:cxnLst>
              <a:rect l="0" t="0" r="r" b="b"/>
              <a:pathLst>
                <a:path w="81" h="79">
                  <a:moveTo>
                    <a:pt x="81" y="79"/>
                  </a:moveTo>
                  <a:lnTo>
                    <a:pt x="0" y="79"/>
                  </a:lnTo>
                  <a:lnTo>
                    <a:pt x="81" y="0"/>
                  </a:lnTo>
                  <a:lnTo>
                    <a:pt x="81" y="79"/>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44" name="Oval 16">
              <a:extLst>
                <a:ext uri="{FF2B5EF4-FFF2-40B4-BE49-F238E27FC236}">
                  <a16:creationId xmlns:a16="http://schemas.microsoft.com/office/drawing/2014/main" id="{C0D88D12-C44B-4E54-9394-8DDD2C305B1D}"/>
                </a:ext>
              </a:extLst>
            </p:cNvPr>
            <p:cNvSpPr>
              <a:spLocks noChangeArrowheads="1"/>
            </p:cNvSpPr>
            <p:nvPr/>
          </p:nvSpPr>
          <p:spPr bwMode="auto">
            <a:xfrm>
              <a:off x="11155500" y="4079058"/>
              <a:ext cx="194038" cy="1928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45" name="Freeform 17">
              <a:extLst>
                <a:ext uri="{FF2B5EF4-FFF2-40B4-BE49-F238E27FC236}">
                  <a16:creationId xmlns:a16="http://schemas.microsoft.com/office/drawing/2014/main" id="{072E29A4-63E7-4477-93EB-0772197B31D6}"/>
                </a:ext>
              </a:extLst>
            </p:cNvPr>
            <p:cNvSpPr>
              <a:spLocks/>
            </p:cNvSpPr>
            <p:nvPr/>
          </p:nvSpPr>
          <p:spPr bwMode="auto">
            <a:xfrm>
              <a:off x="11234068" y="4106437"/>
              <a:ext cx="89281" cy="89281"/>
            </a:xfrm>
            <a:custGeom>
              <a:avLst/>
              <a:gdLst>
                <a:gd name="T0" fmla="*/ 75 w 75"/>
                <a:gd name="T1" fmla="*/ 54 h 75"/>
                <a:gd name="T2" fmla="*/ 20 w 75"/>
                <a:gd name="T3" fmla="*/ 54 h 75"/>
                <a:gd name="T4" fmla="*/ 20 w 75"/>
                <a:gd name="T5" fmla="*/ 0 h 75"/>
                <a:gd name="T6" fmla="*/ 0 w 75"/>
                <a:gd name="T7" fmla="*/ 0 h 75"/>
                <a:gd name="T8" fmla="*/ 0 w 75"/>
                <a:gd name="T9" fmla="*/ 51 h 75"/>
                <a:gd name="T10" fmla="*/ 0 w 75"/>
                <a:gd name="T11" fmla="*/ 75 h 75"/>
                <a:gd name="T12" fmla="*/ 24 w 75"/>
                <a:gd name="T13" fmla="*/ 75 h 75"/>
                <a:gd name="T14" fmla="*/ 75 w 75"/>
                <a:gd name="T15" fmla="*/ 75 h 75"/>
                <a:gd name="T16" fmla="*/ 75 w 75"/>
                <a:gd name="T17" fmla="*/ 5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5">
                  <a:moveTo>
                    <a:pt x="75" y="54"/>
                  </a:moveTo>
                  <a:lnTo>
                    <a:pt x="20" y="54"/>
                  </a:lnTo>
                  <a:lnTo>
                    <a:pt x="20" y="0"/>
                  </a:lnTo>
                  <a:lnTo>
                    <a:pt x="0" y="0"/>
                  </a:lnTo>
                  <a:lnTo>
                    <a:pt x="0" y="51"/>
                  </a:lnTo>
                  <a:lnTo>
                    <a:pt x="0" y="75"/>
                  </a:lnTo>
                  <a:lnTo>
                    <a:pt x="24" y="75"/>
                  </a:lnTo>
                  <a:lnTo>
                    <a:pt x="75" y="75"/>
                  </a:lnTo>
                  <a:lnTo>
                    <a:pt x="75" y="54"/>
                  </a:ln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grpSp>
      <p:grpSp>
        <p:nvGrpSpPr>
          <p:cNvPr id="47" name="Group 69" descr="approve, thumb, accept">
            <a:extLst>
              <a:ext uri="{FF2B5EF4-FFF2-40B4-BE49-F238E27FC236}">
                <a16:creationId xmlns:a16="http://schemas.microsoft.com/office/drawing/2014/main" id="{086A563D-D56B-4380-8DD3-22A9000E2E5F}"/>
              </a:ext>
            </a:extLst>
          </p:cNvPr>
          <p:cNvGrpSpPr>
            <a:grpSpLocks noChangeAspect="1"/>
          </p:cNvGrpSpPr>
          <p:nvPr/>
        </p:nvGrpSpPr>
        <p:grpSpPr bwMode="auto">
          <a:xfrm>
            <a:off x="7001277" y="1810331"/>
            <a:ext cx="593433" cy="458891"/>
            <a:chOff x="2219" y="830"/>
            <a:chExt cx="247" cy="191"/>
          </a:xfrm>
        </p:grpSpPr>
        <p:sp>
          <p:nvSpPr>
            <p:cNvPr id="48" name="AutoShape 68">
              <a:extLst>
                <a:ext uri="{FF2B5EF4-FFF2-40B4-BE49-F238E27FC236}">
                  <a16:creationId xmlns:a16="http://schemas.microsoft.com/office/drawing/2014/main" id="{2A63006A-4594-417B-AB25-1FE50AEAB845}"/>
                </a:ext>
              </a:extLst>
            </p:cNvPr>
            <p:cNvSpPr>
              <a:spLocks noChangeAspect="1" noChangeArrowheads="1" noTextEdit="1"/>
            </p:cNvSpPr>
            <p:nvPr/>
          </p:nvSpPr>
          <p:spPr bwMode="auto">
            <a:xfrm>
              <a:off x="2219" y="830"/>
              <a:ext cx="24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0">
              <a:extLst>
                <a:ext uri="{FF2B5EF4-FFF2-40B4-BE49-F238E27FC236}">
                  <a16:creationId xmlns:a16="http://schemas.microsoft.com/office/drawing/2014/main" id="{264663C9-D6AC-4F30-B49D-7F07F9AB7046}"/>
                </a:ext>
              </a:extLst>
            </p:cNvPr>
            <p:cNvSpPr>
              <a:spLocks noChangeArrowheads="1"/>
            </p:cNvSpPr>
            <p:nvPr/>
          </p:nvSpPr>
          <p:spPr bwMode="auto">
            <a:xfrm>
              <a:off x="2436" y="902"/>
              <a:ext cx="29" cy="2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1">
              <a:extLst>
                <a:ext uri="{FF2B5EF4-FFF2-40B4-BE49-F238E27FC236}">
                  <a16:creationId xmlns:a16="http://schemas.microsoft.com/office/drawing/2014/main" id="{BCFA34A4-340A-4AE8-BD4D-217BB9A135DD}"/>
                </a:ext>
              </a:extLst>
            </p:cNvPr>
            <p:cNvSpPr>
              <a:spLocks noChangeArrowheads="1"/>
            </p:cNvSpPr>
            <p:nvPr/>
          </p:nvSpPr>
          <p:spPr bwMode="auto">
            <a:xfrm>
              <a:off x="2436" y="931"/>
              <a:ext cx="29" cy="2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72">
              <a:extLst>
                <a:ext uri="{FF2B5EF4-FFF2-40B4-BE49-F238E27FC236}">
                  <a16:creationId xmlns:a16="http://schemas.microsoft.com/office/drawing/2014/main" id="{47963BA2-18A3-4E02-87DB-3F140FFE8C87}"/>
                </a:ext>
              </a:extLst>
            </p:cNvPr>
            <p:cNvSpPr>
              <a:spLocks noChangeArrowheads="1"/>
            </p:cNvSpPr>
            <p:nvPr/>
          </p:nvSpPr>
          <p:spPr bwMode="auto">
            <a:xfrm>
              <a:off x="2436" y="960"/>
              <a:ext cx="29" cy="2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3">
              <a:extLst>
                <a:ext uri="{FF2B5EF4-FFF2-40B4-BE49-F238E27FC236}">
                  <a16:creationId xmlns:a16="http://schemas.microsoft.com/office/drawing/2014/main" id="{5DCF9A0B-0DCC-4D9B-A5E6-E3479759C535}"/>
                </a:ext>
              </a:extLst>
            </p:cNvPr>
            <p:cNvSpPr>
              <a:spLocks noChangeArrowheads="1"/>
            </p:cNvSpPr>
            <p:nvPr/>
          </p:nvSpPr>
          <p:spPr bwMode="auto">
            <a:xfrm>
              <a:off x="2421" y="989"/>
              <a:ext cx="29" cy="31"/>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4">
              <a:extLst>
                <a:ext uri="{FF2B5EF4-FFF2-40B4-BE49-F238E27FC236}">
                  <a16:creationId xmlns:a16="http://schemas.microsoft.com/office/drawing/2014/main" id="{7D34B3BB-108F-4364-813D-A52514775186}"/>
                </a:ext>
              </a:extLst>
            </p:cNvPr>
            <p:cNvSpPr>
              <a:spLocks/>
            </p:cNvSpPr>
            <p:nvPr/>
          </p:nvSpPr>
          <p:spPr bwMode="auto">
            <a:xfrm>
              <a:off x="2249" y="830"/>
              <a:ext cx="201" cy="190"/>
            </a:xfrm>
            <a:custGeom>
              <a:avLst/>
              <a:gdLst>
                <a:gd name="T0" fmla="*/ 139 w 139"/>
                <a:gd name="T1" fmla="*/ 50 h 131"/>
                <a:gd name="T2" fmla="*/ 88 w 139"/>
                <a:gd name="T3" fmla="*/ 50 h 131"/>
                <a:gd name="T4" fmla="*/ 97 w 139"/>
                <a:gd name="T5" fmla="*/ 25 h 131"/>
                <a:gd name="T6" fmla="*/ 99 w 139"/>
                <a:gd name="T7" fmla="*/ 13 h 131"/>
                <a:gd name="T8" fmla="*/ 99 w 139"/>
                <a:gd name="T9" fmla="*/ 10 h 131"/>
                <a:gd name="T10" fmla="*/ 99 w 139"/>
                <a:gd name="T11" fmla="*/ 9 h 131"/>
                <a:gd name="T12" fmla="*/ 99 w 139"/>
                <a:gd name="T13" fmla="*/ 9 h 131"/>
                <a:gd name="T14" fmla="*/ 89 w 139"/>
                <a:gd name="T15" fmla="*/ 0 h 131"/>
                <a:gd name="T16" fmla="*/ 79 w 139"/>
                <a:gd name="T17" fmla="*/ 7 h 131"/>
                <a:gd name="T18" fmla="*/ 77 w 139"/>
                <a:gd name="T19" fmla="*/ 13 h 131"/>
                <a:gd name="T20" fmla="*/ 70 w 139"/>
                <a:gd name="T21" fmla="*/ 27 h 131"/>
                <a:gd name="T22" fmla="*/ 65 w 139"/>
                <a:gd name="T23" fmla="*/ 34 h 131"/>
                <a:gd name="T24" fmla="*/ 48 w 139"/>
                <a:gd name="T25" fmla="*/ 50 h 131"/>
                <a:gd name="T26" fmla="*/ 38 w 139"/>
                <a:gd name="T27" fmla="*/ 60 h 131"/>
                <a:gd name="T28" fmla="*/ 28 w 139"/>
                <a:gd name="T29" fmla="*/ 60 h 131"/>
                <a:gd name="T30" fmla="*/ 0 w 139"/>
                <a:gd name="T31" fmla="*/ 85 h 131"/>
                <a:gd name="T32" fmla="*/ 29 w 139"/>
                <a:gd name="T33" fmla="*/ 121 h 131"/>
                <a:gd name="T34" fmla="*/ 38 w 139"/>
                <a:gd name="T35" fmla="*/ 121 h 131"/>
                <a:gd name="T36" fmla="*/ 38 w 139"/>
                <a:gd name="T37" fmla="*/ 121 h 131"/>
                <a:gd name="T38" fmla="*/ 54 w 139"/>
                <a:gd name="T39" fmla="*/ 129 h 131"/>
                <a:gd name="T40" fmla="*/ 60 w 139"/>
                <a:gd name="T41" fmla="*/ 131 h 131"/>
                <a:gd name="T42" fmla="*/ 128 w 139"/>
                <a:gd name="T43" fmla="*/ 131 h 131"/>
                <a:gd name="T44" fmla="*/ 128 w 139"/>
                <a:gd name="T45" fmla="*/ 110 h 131"/>
                <a:gd name="T46" fmla="*/ 139 w 139"/>
                <a:gd name="T47" fmla="*/ 110 h 131"/>
                <a:gd name="T48" fmla="*/ 139 w 139"/>
                <a:gd name="T49" fmla="*/ 5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1">
                  <a:moveTo>
                    <a:pt x="139" y="50"/>
                  </a:moveTo>
                  <a:cubicBezTo>
                    <a:pt x="88" y="50"/>
                    <a:pt x="88" y="50"/>
                    <a:pt x="88" y="50"/>
                  </a:cubicBezTo>
                  <a:cubicBezTo>
                    <a:pt x="97" y="25"/>
                    <a:pt x="97" y="25"/>
                    <a:pt x="97" y="25"/>
                  </a:cubicBezTo>
                  <a:cubicBezTo>
                    <a:pt x="98" y="21"/>
                    <a:pt x="99" y="17"/>
                    <a:pt x="99" y="13"/>
                  </a:cubicBezTo>
                  <a:cubicBezTo>
                    <a:pt x="99" y="10"/>
                    <a:pt x="99" y="10"/>
                    <a:pt x="99" y="10"/>
                  </a:cubicBezTo>
                  <a:cubicBezTo>
                    <a:pt x="99" y="9"/>
                    <a:pt x="99" y="9"/>
                    <a:pt x="99" y="9"/>
                  </a:cubicBezTo>
                  <a:cubicBezTo>
                    <a:pt x="99" y="9"/>
                    <a:pt x="99" y="9"/>
                    <a:pt x="99" y="9"/>
                  </a:cubicBezTo>
                  <a:cubicBezTo>
                    <a:pt x="99" y="4"/>
                    <a:pt x="94" y="0"/>
                    <a:pt x="89" y="0"/>
                  </a:cubicBezTo>
                  <a:cubicBezTo>
                    <a:pt x="84" y="0"/>
                    <a:pt x="81" y="3"/>
                    <a:pt x="79" y="7"/>
                  </a:cubicBezTo>
                  <a:cubicBezTo>
                    <a:pt x="79" y="9"/>
                    <a:pt x="78" y="11"/>
                    <a:pt x="77" y="13"/>
                  </a:cubicBezTo>
                  <a:cubicBezTo>
                    <a:pt x="70" y="27"/>
                    <a:pt x="70" y="27"/>
                    <a:pt x="70" y="27"/>
                  </a:cubicBezTo>
                  <a:cubicBezTo>
                    <a:pt x="69" y="29"/>
                    <a:pt x="67" y="32"/>
                    <a:pt x="65" y="34"/>
                  </a:cubicBezTo>
                  <a:cubicBezTo>
                    <a:pt x="48" y="50"/>
                    <a:pt x="48" y="50"/>
                    <a:pt x="48" y="50"/>
                  </a:cubicBezTo>
                  <a:cubicBezTo>
                    <a:pt x="38" y="60"/>
                    <a:pt x="38" y="60"/>
                    <a:pt x="38" y="60"/>
                  </a:cubicBezTo>
                  <a:cubicBezTo>
                    <a:pt x="28" y="60"/>
                    <a:pt x="28" y="60"/>
                    <a:pt x="28" y="60"/>
                  </a:cubicBezTo>
                  <a:cubicBezTo>
                    <a:pt x="0" y="85"/>
                    <a:pt x="0" y="85"/>
                    <a:pt x="0" y="85"/>
                  </a:cubicBezTo>
                  <a:cubicBezTo>
                    <a:pt x="29" y="121"/>
                    <a:pt x="29" y="121"/>
                    <a:pt x="29" y="121"/>
                  </a:cubicBezTo>
                  <a:cubicBezTo>
                    <a:pt x="38" y="121"/>
                    <a:pt x="38" y="121"/>
                    <a:pt x="38" y="121"/>
                  </a:cubicBezTo>
                  <a:cubicBezTo>
                    <a:pt x="38" y="121"/>
                    <a:pt x="38" y="121"/>
                    <a:pt x="38" y="121"/>
                  </a:cubicBezTo>
                  <a:cubicBezTo>
                    <a:pt x="54" y="129"/>
                    <a:pt x="54" y="129"/>
                    <a:pt x="54" y="129"/>
                  </a:cubicBezTo>
                  <a:cubicBezTo>
                    <a:pt x="56" y="130"/>
                    <a:pt x="58" y="131"/>
                    <a:pt x="60" y="131"/>
                  </a:cubicBezTo>
                  <a:cubicBezTo>
                    <a:pt x="128" y="131"/>
                    <a:pt x="128" y="131"/>
                    <a:pt x="128" y="131"/>
                  </a:cubicBezTo>
                  <a:cubicBezTo>
                    <a:pt x="128" y="110"/>
                    <a:pt x="128" y="110"/>
                    <a:pt x="128" y="110"/>
                  </a:cubicBezTo>
                  <a:cubicBezTo>
                    <a:pt x="139" y="110"/>
                    <a:pt x="139" y="110"/>
                    <a:pt x="139" y="110"/>
                  </a:cubicBezTo>
                  <a:lnTo>
                    <a:pt x="139" y="5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5">
              <a:extLst>
                <a:ext uri="{FF2B5EF4-FFF2-40B4-BE49-F238E27FC236}">
                  <a16:creationId xmlns:a16="http://schemas.microsoft.com/office/drawing/2014/main" id="{7D20CBA9-DEB7-4B8B-819F-88C224B8166E}"/>
                </a:ext>
              </a:extLst>
            </p:cNvPr>
            <p:cNvSpPr>
              <a:spLocks/>
            </p:cNvSpPr>
            <p:nvPr/>
          </p:nvSpPr>
          <p:spPr bwMode="auto">
            <a:xfrm>
              <a:off x="2218" y="917"/>
              <a:ext cx="72" cy="101"/>
            </a:xfrm>
            <a:custGeom>
              <a:avLst/>
              <a:gdLst>
                <a:gd name="T0" fmla="*/ 13 w 72"/>
                <a:gd name="T1" fmla="*/ 101 h 101"/>
                <a:gd name="T2" fmla="*/ 72 w 72"/>
                <a:gd name="T3" fmla="*/ 101 h 101"/>
                <a:gd name="T4" fmla="*/ 72 w 72"/>
                <a:gd name="T5" fmla="*/ 0 h 101"/>
                <a:gd name="T6" fmla="*/ 0 w 72"/>
                <a:gd name="T7" fmla="*/ 0 h 101"/>
                <a:gd name="T8" fmla="*/ 13 w 72"/>
                <a:gd name="T9" fmla="*/ 101 h 101"/>
              </a:gdLst>
              <a:ahLst/>
              <a:cxnLst>
                <a:cxn ang="0">
                  <a:pos x="T0" y="T1"/>
                </a:cxn>
                <a:cxn ang="0">
                  <a:pos x="T2" y="T3"/>
                </a:cxn>
                <a:cxn ang="0">
                  <a:pos x="T4" y="T5"/>
                </a:cxn>
                <a:cxn ang="0">
                  <a:pos x="T6" y="T7"/>
                </a:cxn>
                <a:cxn ang="0">
                  <a:pos x="T8" y="T9"/>
                </a:cxn>
              </a:cxnLst>
              <a:rect l="0" t="0" r="r" b="b"/>
              <a:pathLst>
                <a:path w="72" h="101">
                  <a:moveTo>
                    <a:pt x="13" y="101"/>
                  </a:moveTo>
                  <a:lnTo>
                    <a:pt x="72" y="101"/>
                  </a:lnTo>
                  <a:lnTo>
                    <a:pt x="72" y="0"/>
                  </a:lnTo>
                  <a:lnTo>
                    <a:pt x="0" y="0"/>
                  </a:lnTo>
                  <a:lnTo>
                    <a:pt x="13" y="101"/>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76">
              <a:extLst>
                <a:ext uri="{FF2B5EF4-FFF2-40B4-BE49-F238E27FC236}">
                  <a16:creationId xmlns:a16="http://schemas.microsoft.com/office/drawing/2014/main" id="{8048A01D-EF88-482A-830B-BAF6829F1D57}"/>
                </a:ext>
              </a:extLst>
            </p:cNvPr>
            <p:cNvSpPr>
              <a:spLocks noChangeArrowheads="1"/>
            </p:cNvSpPr>
            <p:nvPr/>
          </p:nvSpPr>
          <p:spPr bwMode="auto">
            <a:xfrm>
              <a:off x="2260" y="991"/>
              <a:ext cx="14" cy="14"/>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8" name="Graphic 67" descr="Multi-factor Authentication">
            <a:extLst>
              <a:ext uri="{FF2B5EF4-FFF2-40B4-BE49-F238E27FC236}">
                <a16:creationId xmlns:a16="http://schemas.microsoft.com/office/drawing/2014/main" id="{5844CDE7-4DFD-4527-A69A-3EB29C7914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3252" y="1600200"/>
            <a:ext cx="819272" cy="669022"/>
          </a:xfrm>
          <a:prstGeom prst="rect">
            <a:avLst/>
          </a:prstGeom>
        </p:spPr>
      </p:pic>
      <p:pic>
        <p:nvPicPr>
          <p:cNvPr id="69" name="Graphic 68" descr=" Text Analytics">
            <a:extLst>
              <a:ext uri="{FF2B5EF4-FFF2-40B4-BE49-F238E27FC236}">
                <a16:creationId xmlns:a16="http://schemas.microsoft.com/office/drawing/2014/main" id="{FA68D45E-B927-46AF-8EF8-804E0714C3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9473" y="4250381"/>
            <a:ext cx="668132" cy="668132"/>
          </a:xfrm>
          <a:prstGeom prst="rect">
            <a:avLst/>
          </a:prstGeom>
        </p:spPr>
      </p:pic>
      <p:pic>
        <p:nvPicPr>
          <p:cNvPr id="70" name="Graphic 69" descr="Notification Messages">
            <a:extLst>
              <a:ext uri="{FF2B5EF4-FFF2-40B4-BE49-F238E27FC236}">
                <a16:creationId xmlns:a16="http://schemas.microsoft.com/office/drawing/2014/main" id="{432B88B1-94AB-4BBC-A1A7-6E760C0BC6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40263" y="4250381"/>
            <a:ext cx="668132" cy="668132"/>
          </a:xfrm>
          <a:prstGeom prst="rect">
            <a:avLst/>
          </a:prstGeom>
        </p:spPr>
      </p:pic>
      <p:grpSp>
        <p:nvGrpSpPr>
          <p:cNvPr id="71" name="Group 70" descr="data empowerment">
            <a:extLst>
              <a:ext uri="{FF2B5EF4-FFF2-40B4-BE49-F238E27FC236}">
                <a16:creationId xmlns:a16="http://schemas.microsoft.com/office/drawing/2014/main" id="{EAFC5473-B7CE-4F84-9297-3A9C975CBB46}"/>
              </a:ext>
            </a:extLst>
          </p:cNvPr>
          <p:cNvGrpSpPr/>
          <p:nvPr/>
        </p:nvGrpSpPr>
        <p:grpSpPr>
          <a:xfrm>
            <a:off x="6938518" y="4267200"/>
            <a:ext cx="566628" cy="566629"/>
            <a:chOff x="7310362" y="2186940"/>
            <a:chExt cx="359254" cy="359254"/>
          </a:xfrm>
        </p:grpSpPr>
        <p:sp>
          <p:nvSpPr>
            <p:cNvPr id="72" name="Rectangle 37">
              <a:extLst>
                <a:ext uri="{FF2B5EF4-FFF2-40B4-BE49-F238E27FC236}">
                  <a16:creationId xmlns:a16="http://schemas.microsoft.com/office/drawing/2014/main" id="{E6240691-FDA7-4092-A16B-21404F22A114}"/>
                </a:ext>
              </a:extLst>
            </p:cNvPr>
            <p:cNvSpPr>
              <a:spLocks noChangeArrowheads="1"/>
            </p:cNvSpPr>
            <p:nvPr/>
          </p:nvSpPr>
          <p:spPr bwMode="auto">
            <a:xfrm>
              <a:off x="7310362" y="2281995"/>
              <a:ext cx="75485" cy="26419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73" name="Rectangle 38">
              <a:extLst>
                <a:ext uri="{FF2B5EF4-FFF2-40B4-BE49-F238E27FC236}">
                  <a16:creationId xmlns:a16="http://schemas.microsoft.com/office/drawing/2014/main" id="{A3790654-AF0D-44E7-B707-A02D5C9DF399}"/>
                </a:ext>
              </a:extLst>
            </p:cNvPr>
            <p:cNvSpPr>
              <a:spLocks noChangeArrowheads="1"/>
            </p:cNvSpPr>
            <p:nvPr/>
          </p:nvSpPr>
          <p:spPr bwMode="auto">
            <a:xfrm>
              <a:off x="7405417" y="2186940"/>
              <a:ext cx="75485" cy="359254"/>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74" name="Rectangle 39">
              <a:extLst>
                <a:ext uri="{FF2B5EF4-FFF2-40B4-BE49-F238E27FC236}">
                  <a16:creationId xmlns:a16="http://schemas.microsoft.com/office/drawing/2014/main" id="{8F44FC3E-3C0A-48A9-9378-8280B9F79041}"/>
                </a:ext>
              </a:extLst>
            </p:cNvPr>
            <p:cNvSpPr>
              <a:spLocks noChangeArrowheads="1"/>
            </p:cNvSpPr>
            <p:nvPr/>
          </p:nvSpPr>
          <p:spPr bwMode="auto">
            <a:xfrm>
              <a:off x="7499075" y="2281995"/>
              <a:ext cx="76883" cy="26419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75" name="Rectangle 40">
              <a:extLst>
                <a:ext uri="{FF2B5EF4-FFF2-40B4-BE49-F238E27FC236}">
                  <a16:creationId xmlns:a16="http://schemas.microsoft.com/office/drawing/2014/main" id="{731F3100-8155-4D4E-A884-80F21CCED0F9}"/>
                </a:ext>
              </a:extLst>
            </p:cNvPr>
            <p:cNvSpPr>
              <a:spLocks noChangeArrowheads="1"/>
            </p:cNvSpPr>
            <p:nvPr/>
          </p:nvSpPr>
          <p:spPr bwMode="auto">
            <a:xfrm>
              <a:off x="7594131" y="2413396"/>
              <a:ext cx="75485" cy="132798"/>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76" name="Freeform 41">
              <a:extLst>
                <a:ext uri="{FF2B5EF4-FFF2-40B4-BE49-F238E27FC236}">
                  <a16:creationId xmlns:a16="http://schemas.microsoft.com/office/drawing/2014/main" id="{CF826F24-E33F-4051-ABAE-C3F78750CA16}"/>
                </a:ext>
              </a:extLst>
            </p:cNvPr>
            <p:cNvSpPr>
              <a:spLocks/>
            </p:cNvSpPr>
            <p:nvPr/>
          </p:nvSpPr>
          <p:spPr bwMode="auto">
            <a:xfrm>
              <a:off x="7405417" y="2460923"/>
              <a:ext cx="170541" cy="85271"/>
            </a:xfrm>
            <a:custGeom>
              <a:avLst/>
              <a:gdLst>
                <a:gd name="T0" fmla="*/ 0 w 182"/>
                <a:gd name="T1" fmla="*/ 91 h 91"/>
                <a:gd name="T2" fmla="*/ 27 w 182"/>
                <a:gd name="T3" fmla="*/ 26 h 91"/>
                <a:gd name="T4" fmla="*/ 91 w 182"/>
                <a:gd name="T5" fmla="*/ 0 h 91"/>
                <a:gd name="T6" fmla="*/ 155 w 182"/>
                <a:gd name="T7" fmla="*/ 26 h 91"/>
                <a:gd name="T8" fmla="*/ 182 w 182"/>
                <a:gd name="T9" fmla="*/ 91 h 91"/>
                <a:gd name="T10" fmla="*/ 0 w 182"/>
                <a:gd name="T11" fmla="*/ 91 h 91"/>
              </a:gdLst>
              <a:ahLst/>
              <a:cxnLst>
                <a:cxn ang="0">
                  <a:pos x="T0" y="T1"/>
                </a:cxn>
                <a:cxn ang="0">
                  <a:pos x="T2" y="T3"/>
                </a:cxn>
                <a:cxn ang="0">
                  <a:pos x="T4" y="T5"/>
                </a:cxn>
                <a:cxn ang="0">
                  <a:pos x="T6" y="T7"/>
                </a:cxn>
                <a:cxn ang="0">
                  <a:pos x="T8" y="T9"/>
                </a:cxn>
                <a:cxn ang="0">
                  <a:pos x="T10" y="T11"/>
                </a:cxn>
              </a:cxnLst>
              <a:rect l="0" t="0" r="r" b="b"/>
              <a:pathLst>
                <a:path w="182" h="91">
                  <a:moveTo>
                    <a:pt x="0" y="91"/>
                  </a:moveTo>
                  <a:cubicBezTo>
                    <a:pt x="0" y="67"/>
                    <a:pt x="10" y="44"/>
                    <a:pt x="27" y="26"/>
                  </a:cubicBezTo>
                  <a:cubicBezTo>
                    <a:pt x="44" y="9"/>
                    <a:pt x="67" y="0"/>
                    <a:pt x="91" y="0"/>
                  </a:cubicBezTo>
                  <a:cubicBezTo>
                    <a:pt x="115" y="0"/>
                    <a:pt x="138" y="9"/>
                    <a:pt x="155" y="26"/>
                  </a:cubicBezTo>
                  <a:cubicBezTo>
                    <a:pt x="172" y="44"/>
                    <a:pt x="182" y="67"/>
                    <a:pt x="182" y="91"/>
                  </a:cubicBezTo>
                  <a:lnTo>
                    <a:pt x="0" y="9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sp>
          <p:nvSpPr>
            <p:cNvPr id="77" name="Oval 42">
              <a:extLst>
                <a:ext uri="{FF2B5EF4-FFF2-40B4-BE49-F238E27FC236}">
                  <a16:creationId xmlns:a16="http://schemas.microsoft.com/office/drawing/2014/main" id="{3E6F4608-0994-4D0D-8C12-2CE2FB2E4288}"/>
                </a:ext>
              </a:extLst>
            </p:cNvPr>
            <p:cNvSpPr>
              <a:spLocks noChangeArrowheads="1"/>
            </p:cNvSpPr>
            <p:nvPr/>
          </p:nvSpPr>
          <p:spPr bwMode="auto">
            <a:xfrm>
              <a:off x="7451548" y="2375653"/>
              <a:ext cx="76883" cy="75485"/>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a:solidFill>
                  <a:srgbClr val="505050"/>
                </a:solidFill>
                <a:latin typeface="Segoe UI"/>
              </a:endParaRPr>
            </a:p>
          </p:txBody>
        </p:sp>
      </p:grpSp>
      <p:grpSp>
        <p:nvGrpSpPr>
          <p:cNvPr id="78" name="Graphic 358" descr="magnifying glass, search, statistics">
            <a:extLst>
              <a:ext uri="{FF2B5EF4-FFF2-40B4-BE49-F238E27FC236}">
                <a16:creationId xmlns:a16="http://schemas.microsoft.com/office/drawing/2014/main" id="{C15A2565-F101-4EA7-8AAA-F92EC31DB8AF}"/>
              </a:ext>
            </a:extLst>
          </p:cNvPr>
          <p:cNvGrpSpPr/>
          <p:nvPr/>
        </p:nvGrpSpPr>
        <p:grpSpPr>
          <a:xfrm>
            <a:off x="9722281" y="4349332"/>
            <a:ext cx="588840" cy="569181"/>
            <a:chOff x="6342178" y="3062267"/>
            <a:chExt cx="386282" cy="386282"/>
          </a:xfrm>
        </p:grpSpPr>
        <p:sp>
          <p:nvSpPr>
            <p:cNvPr id="79" name="Freeform: Shape 78">
              <a:extLst>
                <a:ext uri="{FF2B5EF4-FFF2-40B4-BE49-F238E27FC236}">
                  <a16:creationId xmlns:a16="http://schemas.microsoft.com/office/drawing/2014/main" id="{148F6A7D-F220-4218-946F-944D5DC06D54}"/>
                </a:ext>
              </a:extLst>
            </p:cNvPr>
            <p:cNvSpPr/>
            <p:nvPr/>
          </p:nvSpPr>
          <p:spPr>
            <a:xfrm>
              <a:off x="6358556" y="3079220"/>
              <a:ext cx="254866" cy="254866"/>
            </a:xfrm>
            <a:custGeom>
              <a:avLst/>
              <a:gdLst>
                <a:gd name="connsiteX0" fmla="*/ 127983 w 254866"/>
                <a:gd name="connsiteY0" fmla="*/ 254735 h 254866"/>
                <a:gd name="connsiteX1" fmla="*/ 254735 w 254866"/>
                <a:gd name="connsiteY1" fmla="*/ 127983 h 254866"/>
                <a:gd name="connsiteX2" fmla="*/ 127983 w 254866"/>
                <a:gd name="connsiteY2" fmla="*/ 1232 h 254866"/>
                <a:gd name="connsiteX3" fmla="*/ 1232 w 254866"/>
                <a:gd name="connsiteY3" fmla="*/ 127983 h 254866"/>
                <a:gd name="connsiteX4" fmla="*/ 127983 w 254866"/>
                <a:gd name="connsiteY4" fmla="*/ 254735 h 254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6" h="254866">
                  <a:moveTo>
                    <a:pt x="127983" y="254735"/>
                  </a:moveTo>
                  <a:cubicBezTo>
                    <a:pt x="197986" y="254735"/>
                    <a:pt x="254735" y="197986"/>
                    <a:pt x="254735" y="127983"/>
                  </a:cubicBezTo>
                  <a:cubicBezTo>
                    <a:pt x="254735" y="57980"/>
                    <a:pt x="197986" y="1232"/>
                    <a:pt x="127983" y="1232"/>
                  </a:cubicBezTo>
                  <a:cubicBezTo>
                    <a:pt x="57980" y="1232"/>
                    <a:pt x="1232" y="57980"/>
                    <a:pt x="1232" y="127983"/>
                  </a:cubicBezTo>
                  <a:cubicBezTo>
                    <a:pt x="1232" y="197986"/>
                    <a:pt x="57980" y="254735"/>
                    <a:pt x="127983" y="254735"/>
                  </a:cubicBezTo>
                  <a:close/>
                </a:path>
              </a:pathLst>
            </a:custGeom>
            <a:solidFill>
              <a:srgbClr val="F8F7F6"/>
            </a:solidFill>
            <a:ln w="392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4F0F8F5-DE08-4DC6-9DAF-2BC2912ACB86}"/>
                </a:ext>
              </a:extLst>
            </p:cNvPr>
            <p:cNvSpPr/>
            <p:nvPr/>
          </p:nvSpPr>
          <p:spPr>
            <a:xfrm>
              <a:off x="6345290" y="3066371"/>
              <a:ext cx="374335" cy="378317"/>
            </a:xfrm>
            <a:custGeom>
              <a:avLst/>
              <a:gdLst>
                <a:gd name="connsiteX0" fmla="*/ 376949 w 374335"/>
                <a:gd name="connsiteY0" fmla="*/ 350958 h 378317"/>
                <a:gd name="connsiteX1" fmla="*/ 251954 w 374335"/>
                <a:gd name="connsiteY1" fmla="*/ 225985 h 378317"/>
                <a:gd name="connsiteX2" fmla="*/ 280809 w 374335"/>
                <a:gd name="connsiteY2" fmla="*/ 140963 h 378317"/>
                <a:gd name="connsiteX3" fmla="*/ 140987 w 374335"/>
                <a:gd name="connsiteY3" fmla="*/ 1232 h 378317"/>
                <a:gd name="connsiteX4" fmla="*/ 1232 w 374335"/>
                <a:gd name="connsiteY4" fmla="*/ 140963 h 378317"/>
                <a:gd name="connsiteX5" fmla="*/ 140987 w 374335"/>
                <a:gd name="connsiteY5" fmla="*/ 280694 h 378317"/>
                <a:gd name="connsiteX6" fmla="*/ 223763 w 374335"/>
                <a:gd name="connsiteY6" fmla="*/ 253572 h 378317"/>
                <a:gd name="connsiteX7" fmla="*/ 349025 w 374335"/>
                <a:gd name="connsiteY7" fmla="*/ 378811 h 378317"/>
                <a:gd name="connsiteX8" fmla="*/ 376949 w 374335"/>
                <a:gd name="connsiteY8" fmla="*/ 350958 h 378317"/>
                <a:gd name="connsiteX9" fmla="*/ 41390 w 374335"/>
                <a:gd name="connsiteY9" fmla="*/ 140963 h 378317"/>
                <a:gd name="connsiteX10" fmla="*/ 141054 w 374335"/>
                <a:gd name="connsiteY10" fmla="*/ 41316 h 378317"/>
                <a:gd name="connsiteX11" fmla="*/ 240718 w 374335"/>
                <a:gd name="connsiteY11" fmla="*/ 140963 h 378317"/>
                <a:gd name="connsiteX12" fmla="*/ 140987 w 374335"/>
                <a:gd name="connsiteY12" fmla="*/ 240609 h 378317"/>
                <a:gd name="connsiteX13" fmla="*/ 41390 w 374335"/>
                <a:gd name="connsiteY13" fmla="*/ 140963 h 37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35" h="378317">
                  <a:moveTo>
                    <a:pt x="376949" y="350958"/>
                  </a:moveTo>
                  <a:lnTo>
                    <a:pt x="251954" y="225985"/>
                  </a:lnTo>
                  <a:cubicBezTo>
                    <a:pt x="270038" y="202453"/>
                    <a:pt x="280809" y="172937"/>
                    <a:pt x="280809" y="140963"/>
                  </a:cubicBezTo>
                  <a:cubicBezTo>
                    <a:pt x="280809" y="63785"/>
                    <a:pt x="218178" y="1232"/>
                    <a:pt x="140987" y="1232"/>
                  </a:cubicBezTo>
                  <a:cubicBezTo>
                    <a:pt x="63796" y="1232"/>
                    <a:pt x="1232" y="63785"/>
                    <a:pt x="1232" y="140963"/>
                  </a:cubicBezTo>
                  <a:cubicBezTo>
                    <a:pt x="1232" y="218140"/>
                    <a:pt x="63796" y="280694"/>
                    <a:pt x="140987" y="280694"/>
                  </a:cubicBezTo>
                  <a:cubicBezTo>
                    <a:pt x="171970" y="280694"/>
                    <a:pt x="200559" y="270590"/>
                    <a:pt x="223763" y="253572"/>
                  </a:cubicBezTo>
                  <a:lnTo>
                    <a:pt x="349025" y="378811"/>
                  </a:lnTo>
                  <a:lnTo>
                    <a:pt x="376949" y="350958"/>
                  </a:lnTo>
                  <a:close/>
                  <a:moveTo>
                    <a:pt x="41390" y="140963"/>
                  </a:moveTo>
                  <a:cubicBezTo>
                    <a:pt x="41390" y="85921"/>
                    <a:pt x="86003" y="41316"/>
                    <a:pt x="141054" y="41316"/>
                  </a:cubicBezTo>
                  <a:cubicBezTo>
                    <a:pt x="196105" y="41316"/>
                    <a:pt x="240718" y="85921"/>
                    <a:pt x="240718" y="140963"/>
                  </a:cubicBezTo>
                  <a:cubicBezTo>
                    <a:pt x="240718" y="196004"/>
                    <a:pt x="196038" y="240609"/>
                    <a:pt x="140987" y="240609"/>
                  </a:cubicBezTo>
                  <a:cubicBezTo>
                    <a:pt x="86003" y="240609"/>
                    <a:pt x="41390" y="196004"/>
                    <a:pt x="41390" y="140963"/>
                  </a:cubicBezTo>
                  <a:close/>
                </a:path>
              </a:pathLst>
            </a:custGeom>
            <a:solidFill>
              <a:srgbClr val="0078D4"/>
            </a:solidFill>
            <a:ln w="392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221795F-E697-41D5-8F00-A8BD23CEE3C0}"/>
                </a:ext>
              </a:extLst>
            </p:cNvPr>
            <p:cNvSpPr/>
            <p:nvPr/>
          </p:nvSpPr>
          <p:spPr>
            <a:xfrm>
              <a:off x="6435779" y="3146281"/>
              <a:ext cx="19911" cy="119469"/>
            </a:xfrm>
            <a:custGeom>
              <a:avLst/>
              <a:gdLst>
                <a:gd name="connsiteX0" fmla="*/ 20513 w 19911"/>
                <a:gd name="connsiteY0" fmla="*/ 1232 h 119468"/>
                <a:gd name="connsiteX1" fmla="*/ 1232 w 19911"/>
                <a:gd name="connsiteY1" fmla="*/ 1232 h 119468"/>
                <a:gd name="connsiteX2" fmla="*/ 1232 w 19911"/>
                <a:gd name="connsiteY2" fmla="*/ 120621 h 119468"/>
                <a:gd name="connsiteX3" fmla="*/ 20513 w 19911"/>
                <a:gd name="connsiteY3" fmla="*/ 120621 h 119468"/>
                <a:gd name="connsiteX4" fmla="*/ 20513 w 19911"/>
                <a:gd name="connsiteY4" fmla="*/ 1232 h 11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119468">
                  <a:moveTo>
                    <a:pt x="20513" y="1232"/>
                  </a:moveTo>
                  <a:lnTo>
                    <a:pt x="1232" y="1232"/>
                  </a:lnTo>
                  <a:lnTo>
                    <a:pt x="1232" y="120621"/>
                  </a:lnTo>
                  <a:lnTo>
                    <a:pt x="20513" y="120621"/>
                  </a:lnTo>
                  <a:lnTo>
                    <a:pt x="20513" y="1232"/>
                  </a:lnTo>
                  <a:close/>
                </a:path>
              </a:pathLst>
            </a:custGeom>
            <a:solidFill>
              <a:srgbClr val="0078D4"/>
            </a:solidFill>
            <a:ln w="392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48E654-B866-4BCA-823D-7EF273014B01}"/>
                </a:ext>
              </a:extLst>
            </p:cNvPr>
            <p:cNvSpPr/>
            <p:nvPr/>
          </p:nvSpPr>
          <p:spPr>
            <a:xfrm>
              <a:off x="6475668" y="3186820"/>
              <a:ext cx="19911" cy="79646"/>
            </a:xfrm>
            <a:custGeom>
              <a:avLst/>
              <a:gdLst>
                <a:gd name="connsiteX0" fmla="*/ 20513 w 19911"/>
                <a:gd name="connsiteY0" fmla="*/ 1232 h 79645"/>
                <a:gd name="connsiteX1" fmla="*/ 1232 w 19911"/>
                <a:gd name="connsiteY1" fmla="*/ 1232 h 79645"/>
                <a:gd name="connsiteX2" fmla="*/ 1232 w 19911"/>
                <a:gd name="connsiteY2" fmla="*/ 80071 h 79645"/>
                <a:gd name="connsiteX3" fmla="*/ 20513 w 19911"/>
                <a:gd name="connsiteY3" fmla="*/ 80071 h 79645"/>
                <a:gd name="connsiteX4" fmla="*/ 20513 w 19911"/>
                <a:gd name="connsiteY4" fmla="*/ 1232 h 79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79645">
                  <a:moveTo>
                    <a:pt x="20513" y="1232"/>
                  </a:moveTo>
                  <a:lnTo>
                    <a:pt x="1232" y="1232"/>
                  </a:lnTo>
                  <a:lnTo>
                    <a:pt x="1232" y="80071"/>
                  </a:lnTo>
                  <a:lnTo>
                    <a:pt x="20513" y="80071"/>
                  </a:lnTo>
                  <a:lnTo>
                    <a:pt x="20513" y="1232"/>
                  </a:lnTo>
                  <a:close/>
                </a:path>
              </a:pathLst>
            </a:custGeom>
            <a:solidFill>
              <a:srgbClr val="50E6FF"/>
            </a:solidFill>
            <a:ln w="392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D0FA831-D400-4DB8-8791-22596CE8992A}"/>
                </a:ext>
              </a:extLst>
            </p:cNvPr>
            <p:cNvSpPr/>
            <p:nvPr/>
          </p:nvSpPr>
          <p:spPr>
            <a:xfrm>
              <a:off x="6516093" y="3226907"/>
              <a:ext cx="19911" cy="39823"/>
            </a:xfrm>
            <a:custGeom>
              <a:avLst/>
              <a:gdLst>
                <a:gd name="connsiteX0" fmla="*/ 20513 w 19911"/>
                <a:gd name="connsiteY0" fmla="*/ 1232 h 39822"/>
                <a:gd name="connsiteX1" fmla="*/ 1232 w 19911"/>
                <a:gd name="connsiteY1" fmla="*/ 1232 h 39822"/>
                <a:gd name="connsiteX2" fmla="*/ 1232 w 19911"/>
                <a:gd name="connsiteY2" fmla="*/ 39987 h 39822"/>
                <a:gd name="connsiteX3" fmla="*/ 20513 w 19911"/>
                <a:gd name="connsiteY3" fmla="*/ 39987 h 39822"/>
                <a:gd name="connsiteX4" fmla="*/ 20513 w 19911"/>
                <a:gd name="connsiteY4" fmla="*/ 1232 h 39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1" h="39822">
                  <a:moveTo>
                    <a:pt x="20513" y="1232"/>
                  </a:moveTo>
                  <a:lnTo>
                    <a:pt x="1232" y="1232"/>
                  </a:lnTo>
                  <a:lnTo>
                    <a:pt x="1232" y="39987"/>
                  </a:lnTo>
                  <a:lnTo>
                    <a:pt x="20513" y="39987"/>
                  </a:lnTo>
                  <a:lnTo>
                    <a:pt x="20513" y="1232"/>
                  </a:lnTo>
                  <a:close/>
                </a:path>
              </a:pathLst>
            </a:custGeom>
            <a:solidFill>
              <a:srgbClr val="50E6FF"/>
            </a:solidFill>
            <a:ln w="3928" cap="flat">
              <a:noFill/>
              <a:prstDash val="solid"/>
              <a:miter/>
            </a:ln>
          </p:spPr>
          <p:txBody>
            <a:bodyPr rtlCol="0" anchor="ctr"/>
            <a:lstStyle/>
            <a:p>
              <a:endParaRPr lang="en-US"/>
            </a:p>
          </p:txBody>
        </p:sp>
      </p:grpSp>
      <p:grpSp>
        <p:nvGrpSpPr>
          <p:cNvPr id="87" name="Group 86">
            <a:extLst>
              <a:ext uri="{FF2B5EF4-FFF2-40B4-BE49-F238E27FC236}">
                <a16:creationId xmlns:a16="http://schemas.microsoft.com/office/drawing/2014/main" id="{BF221DEE-0868-4382-817D-9C205536F542}"/>
              </a:ext>
            </a:extLst>
          </p:cNvPr>
          <p:cNvGrpSpPr/>
          <p:nvPr/>
        </p:nvGrpSpPr>
        <p:grpSpPr>
          <a:xfrm>
            <a:off x="4191000" y="1719458"/>
            <a:ext cx="512298" cy="549764"/>
            <a:chOff x="7683546" y="1716283"/>
            <a:chExt cx="914400" cy="1030012"/>
          </a:xfrm>
        </p:grpSpPr>
        <p:grpSp>
          <p:nvGrpSpPr>
            <p:cNvPr id="88" name="Group 87">
              <a:extLst>
                <a:ext uri="{FF2B5EF4-FFF2-40B4-BE49-F238E27FC236}">
                  <a16:creationId xmlns:a16="http://schemas.microsoft.com/office/drawing/2014/main" id="{E30049D1-D908-4D74-B94F-3AE8D3969E8A}"/>
                </a:ext>
              </a:extLst>
            </p:cNvPr>
            <p:cNvGrpSpPr/>
            <p:nvPr/>
          </p:nvGrpSpPr>
          <p:grpSpPr>
            <a:xfrm>
              <a:off x="7683546" y="1831895"/>
              <a:ext cx="914400" cy="914400"/>
              <a:chOff x="7683546" y="1831895"/>
              <a:chExt cx="914400" cy="914400"/>
            </a:xfrm>
          </p:grpSpPr>
          <p:sp>
            <p:nvSpPr>
              <p:cNvPr id="92" name="Oval 91">
                <a:extLst>
                  <a:ext uri="{FF2B5EF4-FFF2-40B4-BE49-F238E27FC236}">
                    <a16:creationId xmlns:a16="http://schemas.microsoft.com/office/drawing/2014/main" id="{7933DF36-9CFA-4324-98A1-65D0052E6FF6}"/>
                  </a:ext>
                </a:extLst>
              </p:cNvPr>
              <p:cNvSpPr/>
              <p:nvPr/>
            </p:nvSpPr>
            <p:spPr bwMode="auto">
              <a:xfrm>
                <a:off x="7683546" y="1831895"/>
                <a:ext cx="914400" cy="914400"/>
              </a:xfrm>
              <a:prstGeom prst="ellipse">
                <a:avLst/>
              </a:prstGeom>
              <a:solidFill>
                <a:schemeClr val="bg1"/>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3" name="Group 92">
                <a:extLst>
                  <a:ext uri="{FF2B5EF4-FFF2-40B4-BE49-F238E27FC236}">
                    <a16:creationId xmlns:a16="http://schemas.microsoft.com/office/drawing/2014/main" id="{9F26864A-1324-4783-88B7-5CDF23D2649C}"/>
                  </a:ext>
                </a:extLst>
              </p:cNvPr>
              <p:cNvGrpSpPr>
                <a:grpSpLocks noChangeAspect="1"/>
              </p:cNvGrpSpPr>
              <p:nvPr/>
            </p:nvGrpSpPr>
            <p:grpSpPr>
              <a:xfrm>
                <a:off x="7752126" y="1900475"/>
                <a:ext cx="777240" cy="777240"/>
                <a:chOff x="7729266" y="1877615"/>
                <a:chExt cx="822960" cy="822960"/>
              </a:xfrm>
            </p:grpSpPr>
            <p:cxnSp>
              <p:nvCxnSpPr>
                <p:cNvPr id="95" name="Straight Connector 94">
                  <a:extLst>
                    <a:ext uri="{FF2B5EF4-FFF2-40B4-BE49-F238E27FC236}">
                      <a16:creationId xmlns:a16="http://schemas.microsoft.com/office/drawing/2014/main" id="{73E199D2-E4E4-49A9-8305-B75863D47683}"/>
                    </a:ext>
                  </a:extLst>
                </p:cNvPr>
                <p:cNvCxnSpPr/>
                <p:nvPr/>
              </p:nvCxnSpPr>
              <p:spPr>
                <a:xfrm>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0D85463-DDDD-4B78-91E4-34576D56BCDF}"/>
                    </a:ext>
                  </a:extLst>
                </p:cNvPr>
                <p:cNvCxnSpPr>
                  <a:cxnSpLocks/>
                </p:cNvCxnSpPr>
                <p:nvPr/>
              </p:nvCxnSpPr>
              <p:spPr>
                <a:xfrm rot="54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3BCB783-F08F-4E0A-AE5E-B2D84E5BA9B9}"/>
                    </a:ext>
                  </a:extLst>
                </p:cNvPr>
                <p:cNvCxnSpPr/>
                <p:nvPr/>
              </p:nvCxnSpPr>
              <p:spPr>
                <a:xfrm rot="18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BE37F4C-4C8B-4594-A12D-BBA1F7AE6B2B}"/>
                    </a:ext>
                  </a:extLst>
                </p:cNvPr>
                <p:cNvCxnSpPr>
                  <a:cxnSpLocks/>
                </p:cNvCxnSpPr>
                <p:nvPr/>
              </p:nvCxnSpPr>
              <p:spPr>
                <a:xfrm rot="72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1754BEA-C974-4DD0-9AD0-1222A889DDD3}"/>
                    </a:ext>
                  </a:extLst>
                </p:cNvPr>
                <p:cNvCxnSpPr/>
                <p:nvPr/>
              </p:nvCxnSpPr>
              <p:spPr>
                <a:xfrm rot="198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278E8C4-BEA8-48D4-B22E-CB4F9BF8C132}"/>
                    </a:ext>
                  </a:extLst>
                </p:cNvPr>
                <p:cNvCxnSpPr>
                  <a:cxnSpLocks/>
                </p:cNvCxnSpPr>
                <p:nvPr/>
              </p:nvCxnSpPr>
              <p:spPr>
                <a:xfrm rot="3600000">
                  <a:off x="7729266" y="2289095"/>
                  <a:ext cx="82296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94" name="Oval 93">
                <a:extLst>
                  <a:ext uri="{FF2B5EF4-FFF2-40B4-BE49-F238E27FC236}">
                    <a16:creationId xmlns:a16="http://schemas.microsoft.com/office/drawing/2014/main" id="{877051C3-22F0-423A-898D-6AA9F35BB686}"/>
                  </a:ext>
                </a:extLst>
              </p:cNvPr>
              <p:cNvSpPr/>
              <p:nvPr/>
            </p:nvSpPr>
            <p:spPr bwMode="auto">
              <a:xfrm>
                <a:off x="7832136" y="1980485"/>
                <a:ext cx="617220" cy="617220"/>
              </a:xfrm>
              <a:prstGeom prst="ellipse">
                <a:avLst/>
              </a:prstGeom>
              <a:solidFill>
                <a:schemeClr val="bg1"/>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9" name="Rectangle 88">
              <a:extLst>
                <a:ext uri="{FF2B5EF4-FFF2-40B4-BE49-F238E27FC236}">
                  <a16:creationId xmlns:a16="http://schemas.microsoft.com/office/drawing/2014/main" id="{2DAEC31D-19D7-4589-ACF0-DFC96B0FDAFE}"/>
                </a:ext>
              </a:extLst>
            </p:cNvPr>
            <p:cNvSpPr/>
            <p:nvPr/>
          </p:nvSpPr>
          <p:spPr bwMode="auto">
            <a:xfrm>
              <a:off x="7980726" y="1716283"/>
              <a:ext cx="32004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Rectangle 89">
              <a:extLst>
                <a:ext uri="{FF2B5EF4-FFF2-40B4-BE49-F238E27FC236}">
                  <a16:creationId xmlns:a16="http://schemas.microsoft.com/office/drawing/2014/main" id="{FC445D30-2711-47AB-8D0E-A6BDE16CFC5A}"/>
                </a:ext>
              </a:extLst>
            </p:cNvPr>
            <p:cNvSpPr/>
            <p:nvPr/>
          </p:nvSpPr>
          <p:spPr bwMode="auto">
            <a:xfrm>
              <a:off x="8117886" y="1751228"/>
              <a:ext cx="45720" cy="914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 name="Rectangle: Rounded Corners 90">
              <a:extLst>
                <a:ext uri="{FF2B5EF4-FFF2-40B4-BE49-F238E27FC236}">
                  <a16:creationId xmlns:a16="http://schemas.microsoft.com/office/drawing/2014/main" id="{901EDCFF-262B-4026-965F-C7229DC24A95}"/>
                </a:ext>
              </a:extLst>
            </p:cNvPr>
            <p:cNvSpPr/>
            <p:nvPr/>
          </p:nvSpPr>
          <p:spPr bwMode="auto">
            <a:xfrm rot="2700000">
              <a:off x="8473596" y="1889022"/>
              <a:ext cx="45720" cy="91440"/>
            </a:xfrm>
            <a:prstGeom prst="roundRect">
              <a:avLst>
                <a:gd name="adj" fmla="val 5000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01" name="Group 100">
            <a:extLst>
              <a:ext uri="{FF2B5EF4-FFF2-40B4-BE49-F238E27FC236}">
                <a16:creationId xmlns:a16="http://schemas.microsoft.com/office/drawing/2014/main" id="{4DE46997-F203-4C1F-AABE-243D9A9B3904}"/>
              </a:ext>
            </a:extLst>
          </p:cNvPr>
          <p:cNvGrpSpPr>
            <a:grpSpLocks noChangeAspect="1"/>
          </p:cNvGrpSpPr>
          <p:nvPr/>
        </p:nvGrpSpPr>
        <p:grpSpPr>
          <a:xfrm>
            <a:off x="4418298" y="1840919"/>
            <a:ext cx="58198" cy="358609"/>
            <a:chOff x="4949111" y="2745436"/>
            <a:chExt cx="159284" cy="981508"/>
          </a:xfrm>
        </p:grpSpPr>
        <p:cxnSp>
          <p:nvCxnSpPr>
            <p:cNvPr id="102" name="Straight Arrow Connector 101">
              <a:extLst>
                <a:ext uri="{FF2B5EF4-FFF2-40B4-BE49-F238E27FC236}">
                  <a16:creationId xmlns:a16="http://schemas.microsoft.com/office/drawing/2014/main" id="{8F64EFC9-97F4-471C-8191-6D3BD846D6B3}"/>
                </a:ext>
              </a:extLst>
            </p:cNvPr>
            <p:cNvCxnSpPr>
              <a:cxnSpLocks/>
            </p:cNvCxnSpPr>
            <p:nvPr/>
          </p:nvCxnSpPr>
          <p:spPr>
            <a:xfrm flipV="1">
              <a:off x="5028752" y="2745436"/>
              <a:ext cx="0" cy="457200"/>
            </a:xfrm>
            <a:prstGeom prst="straightConnector1">
              <a:avLst/>
            </a:prstGeom>
            <a:ln w="31750" cap="rnd">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96E7BF8-372F-44A6-95F2-C849C3217E04}"/>
                </a:ext>
              </a:extLst>
            </p:cNvPr>
            <p:cNvCxnSpPr/>
            <p:nvPr/>
          </p:nvCxnSpPr>
          <p:spPr>
            <a:xfrm>
              <a:off x="5030446" y="3269744"/>
              <a:ext cx="0" cy="457200"/>
            </a:xfrm>
            <a:prstGeom prst="line">
              <a:avLst/>
            </a:prstGeom>
            <a:ln w="31750" cap="rnd">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258F59CB-99F9-4AE1-AF39-8F775AB8A20C}"/>
                </a:ext>
              </a:extLst>
            </p:cNvPr>
            <p:cNvSpPr/>
            <p:nvPr/>
          </p:nvSpPr>
          <p:spPr bwMode="auto">
            <a:xfrm>
              <a:off x="4949111" y="3156549"/>
              <a:ext cx="159284" cy="15928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6539261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52680-AECC-4688-B589-7A049E93901C}"/>
              </a:ext>
            </a:extLst>
          </p:cNvPr>
          <p:cNvSpPr>
            <a:spLocks noGrp="1"/>
          </p:cNvSpPr>
          <p:nvPr>
            <p:ph type="title"/>
          </p:nvPr>
        </p:nvSpPr>
        <p:spPr>
          <a:xfrm>
            <a:off x="455995" y="381000"/>
            <a:ext cx="11306469" cy="397545"/>
          </a:xfrm>
        </p:spPr>
        <p:txBody>
          <a:bodyPr/>
          <a:lstStyle/>
          <a:p>
            <a:r>
              <a:rPr lang="en-US" sz="2800">
                <a:solidFill>
                  <a:srgbClr val="3C3C41"/>
                </a:solidFill>
                <a:latin typeface="Segoe UI Semibold" panose="020B0702040204020203" pitchFamily="34" charset="0"/>
                <a:cs typeface="Segoe UI Semibold" panose="020B0702040204020203" pitchFamily="34" charset="0"/>
              </a:rPr>
              <a:t>How It Works?</a:t>
            </a:r>
            <a:endParaRPr lang="en-US" sz="2800"/>
          </a:p>
        </p:txBody>
      </p:sp>
      <p:sp>
        <p:nvSpPr>
          <p:cNvPr id="3" name="Footer Placeholder 2">
            <a:extLst>
              <a:ext uri="{FF2B5EF4-FFF2-40B4-BE49-F238E27FC236}">
                <a16:creationId xmlns:a16="http://schemas.microsoft.com/office/drawing/2014/main" id="{2853A75B-9413-4511-9E1E-98B266B47055}"/>
              </a:ext>
            </a:extLst>
          </p:cNvPr>
          <p:cNvSpPr>
            <a:spLocks noGrp="1"/>
          </p:cNvSpPr>
          <p:nvPr>
            <p:ph type="ftr" sz="quarter" idx="3"/>
          </p:nvPr>
        </p:nvSpPr>
        <p:spPr/>
        <p:txBody>
          <a:bodyPr/>
          <a:lstStyle/>
          <a:p>
            <a:r>
              <a:rPr lang="en-US">
                <a:solidFill>
                  <a:schemeClr val="bg1">
                    <a:lumMod val="65000"/>
                  </a:schemeClr>
                </a:solidFill>
              </a:rPr>
              <a:t>© Microsoft Corporation                                                                                  								                                Azure </a:t>
            </a:r>
          </a:p>
        </p:txBody>
      </p:sp>
      <p:sp>
        <p:nvSpPr>
          <p:cNvPr id="76" name="Rectangle 75">
            <a:extLst>
              <a:ext uri="{FF2B5EF4-FFF2-40B4-BE49-F238E27FC236}">
                <a16:creationId xmlns:a16="http://schemas.microsoft.com/office/drawing/2014/main" id="{F8486AF9-603C-4D28-879B-9B9AFA4A788D}"/>
              </a:ext>
            </a:extLst>
          </p:cNvPr>
          <p:cNvSpPr/>
          <p:nvPr/>
        </p:nvSpPr>
        <p:spPr bwMode="auto">
          <a:xfrm>
            <a:off x="0" y="1247460"/>
            <a:ext cx="12192000" cy="5665787"/>
          </a:xfrm>
          <a:prstGeom prst="rect">
            <a:avLst/>
          </a:prstGeom>
          <a:solidFill>
            <a:srgbClr val="75757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7" name="Rectangle 76">
            <a:extLst>
              <a:ext uri="{FF2B5EF4-FFF2-40B4-BE49-F238E27FC236}">
                <a16:creationId xmlns:a16="http://schemas.microsoft.com/office/drawing/2014/main" id="{FFF6C746-41F1-49C0-9607-535976C4DD2B}"/>
              </a:ext>
            </a:extLst>
          </p:cNvPr>
          <p:cNvSpPr/>
          <p:nvPr/>
        </p:nvSpPr>
        <p:spPr>
          <a:xfrm>
            <a:off x="1066800" y="1447800"/>
            <a:ext cx="3962399" cy="677456"/>
          </a:xfrm>
          <a:prstGeom prst="rect">
            <a:avLst/>
          </a:prstGeom>
        </p:spPr>
        <p:txBody>
          <a:bodyPr wrap="square" lIns="179285" tIns="143428" rIns="179285" bIns="143428">
            <a:spAutoFit/>
          </a:bodyPr>
          <a:lstStyle/>
          <a:p>
            <a:pPr marL="0" marR="0" lvl="0" indent="0" defTabSz="896091" eaLnBrk="1" fontAlgn="base" latinLnBrk="0" hangingPunct="1">
              <a:lnSpc>
                <a:spcPct val="90000"/>
              </a:lnSpc>
              <a:spcBef>
                <a:spcPts val="588"/>
              </a:spcBef>
              <a:spcAft>
                <a:spcPct val="0"/>
              </a:spcAft>
              <a:buClrTx/>
              <a:buSzTx/>
              <a:buFontTx/>
              <a:buNone/>
              <a:tabLst/>
              <a:defRPr/>
            </a:pPr>
            <a:r>
              <a:rPr kumimoji="0" lang="en-US" sz="1400" b="0" i="0" u="none" strike="noStrike" kern="0" cap="none" spc="0" normalizeH="0" baseline="0" noProof="0">
                <a:ln>
                  <a:noFill/>
                </a:ln>
                <a:solidFill>
                  <a:schemeClr val="bg1"/>
                </a:solidFill>
                <a:effectLst/>
                <a:uLnTx/>
                <a:uFillTx/>
                <a:latin typeface="+mj-lt"/>
              </a:rPr>
              <a:t>Users need to activate their privileges to perform a task</a:t>
            </a:r>
          </a:p>
        </p:txBody>
      </p:sp>
      <p:grpSp>
        <p:nvGrpSpPr>
          <p:cNvPr id="78" name="Group 77">
            <a:extLst>
              <a:ext uri="{FF2B5EF4-FFF2-40B4-BE49-F238E27FC236}">
                <a16:creationId xmlns:a16="http://schemas.microsoft.com/office/drawing/2014/main" id="{1DBFBDF9-C15F-43FA-A745-8A3DE1E24214}"/>
              </a:ext>
            </a:extLst>
          </p:cNvPr>
          <p:cNvGrpSpPr/>
          <p:nvPr/>
        </p:nvGrpSpPr>
        <p:grpSpPr>
          <a:xfrm>
            <a:off x="455995" y="1568827"/>
            <a:ext cx="283256" cy="283258"/>
            <a:chOff x="5372581" y="1617831"/>
            <a:chExt cx="498112" cy="498112"/>
          </a:xfrm>
          <a:solidFill>
            <a:schemeClr val="bg1"/>
          </a:solidFill>
        </p:grpSpPr>
        <p:sp>
          <p:nvSpPr>
            <p:cNvPr id="79" name="Oval 78">
              <a:extLst>
                <a:ext uri="{FF2B5EF4-FFF2-40B4-BE49-F238E27FC236}">
                  <a16:creationId xmlns:a16="http://schemas.microsoft.com/office/drawing/2014/main" id="{5C67BD40-9330-44A8-93EE-2A68695E2F1F}"/>
                </a:ext>
              </a:extLst>
            </p:cNvPr>
            <p:cNvSpPr/>
            <p:nvPr/>
          </p:nvSpPr>
          <p:spPr bwMode="auto">
            <a:xfrm>
              <a:off x="5372581" y="1617831"/>
              <a:ext cx="498112" cy="49811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ndParaRPr>
            </a:p>
          </p:txBody>
        </p:sp>
        <p:sp>
          <p:nvSpPr>
            <p:cNvPr id="80" name="Isosceles Triangle 79">
              <a:extLst>
                <a:ext uri="{FF2B5EF4-FFF2-40B4-BE49-F238E27FC236}">
                  <a16:creationId xmlns:a16="http://schemas.microsoft.com/office/drawing/2014/main" id="{679E55BA-4790-4112-817C-47611687E9D2}"/>
                </a:ext>
              </a:extLst>
            </p:cNvPr>
            <p:cNvSpPr/>
            <p:nvPr/>
          </p:nvSpPr>
          <p:spPr bwMode="auto">
            <a:xfrm rot="5400000">
              <a:off x="5559440" y="1802229"/>
              <a:ext cx="181888" cy="130330"/>
            </a:xfrm>
            <a:prstGeom prst="triangle">
              <a:avLst/>
            </a:prstGeom>
            <a:solidFill>
              <a:srgbClr val="75757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endParaRPr>
            </a:p>
          </p:txBody>
        </p:sp>
      </p:grpSp>
      <p:grpSp>
        <p:nvGrpSpPr>
          <p:cNvPr id="81" name="Group 80">
            <a:extLst>
              <a:ext uri="{FF2B5EF4-FFF2-40B4-BE49-F238E27FC236}">
                <a16:creationId xmlns:a16="http://schemas.microsoft.com/office/drawing/2014/main" id="{CFE19A99-6AF7-426F-8C8D-3FC68AEAD4BC}"/>
              </a:ext>
            </a:extLst>
          </p:cNvPr>
          <p:cNvGrpSpPr/>
          <p:nvPr/>
        </p:nvGrpSpPr>
        <p:grpSpPr>
          <a:xfrm>
            <a:off x="455995" y="2341458"/>
            <a:ext cx="283256" cy="283258"/>
            <a:chOff x="5372581" y="1617831"/>
            <a:chExt cx="498112" cy="498112"/>
          </a:xfrm>
          <a:solidFill>
            <a:schemeClr val="bg1"/>
          </a:solidFill>
        </p:grpSpPr>
        <p:sp>
          <p:nvSpPr>
            <p:cNvPr id="82" name="Oval 81">
              <a:extLst>
                <a:ext uri="{FF2B5EF4-FFF2-40B4-BE49-F238E27FC236}">
                  <a16:creationId xmlns:a16="http://schemas.microsoft.com/office/drawing/2014/main" id="{C05742AE-F6C5-49C0-93C6-D004D836F7DD}"/>
                </a:ext>
              </a:extLst>
            </p:cNvPr>
            <p:cNvSpPr/>
            <p:nvPr/>
          </p:nvSpPr>
          <p:spPr bwMode="auto">
            <a:xfrm>
              <a:off x="5372581" y="1617831"/>
              <a:ext cx="498112" cy="49811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ndParaRPr>
            </a:p>
          </p:txBody>
        </p:sp>
        <p:sp>
          <p:nvSpPr>
            <p:cNvPr id="83" name="Isosceles Triangle 82">
              <a:extLst>
                <a:ext uri="{FF2B5EF4-FFF2-40B4-BE49-F238E27FC236}">
                  <a16:creationId xmlns:a16="http://schemas.microsoft.com/office/drawing/2014/main" id="{CE08CFFC-E8DD-4BFA-BD8D-9B4CEDE8B381}"/>
                </a:ext>
              </a:extLst>
            </p:cNvPr>
            <p:cNvSpPr/>
            <p:nvPr/>
          </p:nvSpPr>
          <p:spPr bwMode="auto">
            <a:xfrm rot="5400000">
              <a:off x="5559440" y="1802229"/>
              <a:ext cx="181888" cy="130330"/>
            </a:xfrm>
            <a:prstGeom prst="triangle">
              <a:avLst/>
            </a:prstGeom>
            <a:solidFill>
              <a:srgbClr val="75757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endParaRPr>
            </a:p>
          </p:txBody>
        </p:sp>
      </p:grpSp>
      <p:grpSp>
        <p:nvGrpSpPr>
          <p:cNvPr id="84" name="Group 83">
            <a:extLst>
              <a:ext uri="{FF2B5EF4-FFF2-40B4-BE49-F238E27FC236}">
                <a16:creationId xmlns:a16="http://schemas.microsoft.com/office/drawing/2014/main" id="{4D3769F3-5C91-4F74-8A57-1AEB6F2E4F46}"/>
              </a:ext>
            </a:extLst>
          </p:cNvPr>
          <p:cNvGrpSpPr/>
          <p:nvPr/>
        </p:nvGrpSpPr>
        <p:grpSpPr>
          <a:xfrm>
            <a:off x="455995" y="3114089"/>
            <a:ext cx="283256" cy="283258"/>
            <a:chOff x="5372581" y="1617831"/>
            <a:chExt cx="498112" cy="498112"/>
          </a:xfrm>
          <a:solidFill>
            <a:schemeClr val="bg1"/>
          </a:solidFill>
        </p:grpSpPr>
        <p:sp>
          <p:nvSpPr>
            <p:cNvPr id="85" name="Oval 84">
              <a:extLst>
                <a:ext uri="{FF2B5EF4-FFF2-40B4-BE49-F238E27FC236}">
                  <a16:creationId xmlns:a16="http://schemas.microsoft.com/office/drawing/2014/main" id="{F54765B7-F090-4047-AD75-7B1A058DAADE}"/>
                </a:ext>
              </a:extLst>
            </p:cNvPr>
            <p:cNvSpPr/>
            <p:nvPr/>
          </p:nvSpPr>
          <p:spPr bwMode="auto">
            <a:xfrm>
              <a:off x="5372581" y="1617831"/>
              <a:ext cx="498112" cy="49811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ndParaRPr>
            </a:p>
          </p:txBody>
        </p:sp>
        <p:sp>
          <p:nvSpPr>
            <p:cNvPr id="86" name="Isosceles Triangle 85">
              <a:extLst>
                <a:ext uri="{FF2B5EF4-FFF2-40B4-BE49-F238E27FC236}">
                  <a16:creationId xmlns:a16="http://schemas.microsoft.com/office/drawing/2014/main" id="{BFF6C741-A07A-4FAB-9590-3CACCBF12BAF}"/>
                </a:ext>
              </a:extLst>
            </p:cNvPr>
            <p:cNvSpPr/>
            <p:nvPr/>
          </p:nvSpPr>
          <p:spPr bwMode="auto">
            <a:xfrm rot="5400000">
              <a:off x="5559440" y="1802229"/>
              <a:ext cx="181888" cy="130330"/>
            </a:xfrm>
            <a:prstGeom prst="triangle">
              <a:avLst/>
            </a:prstGeom>
            <a:solidFill>
              <a:srgbClr val="75757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endParaRPr>
            </a:p>
          </p:txBody>
        </p:sp>
      </p:grpSp>
      <p:grpSp>
        <p:nvGrpSpPr>
          <p:cNvPr id="87" name="Group 86">
            <a:extLst>
              <a:ext uri="{FF2B5EF4-FFF2-40B4-BE49-F238E27FC236}">
                <a16:creationId xmlns:a16="http://schemas.microsoft.com/office/drawing/2014/main" id="{F629D597-9B34-499F-B583-5EAB774E2B62}"/>
              </a:ext>
            </a:extLst>
          </p:cNvPr>
          <p:cNvGrpSpPr/>
          <p:nvPr/>
        </p:nvGrpSpPr>
        <p:grpSpPr>
          <a:xfrm>
            <a:off x="455995" y="3886720"/>
            <a:ext cx="283256" cy="283258"/>
            <a:chOff x="5372581" y="1617831"/>
            <a:chExt cx="498112" cy="498112"/>
          </a:xfrm>
          <a:solidFill>
            <a:schemeClr val="bg1"/>
          </a:solidFill>
        </p:grpSpPr>
        <p:sp>
          <p:nvSpPr>
            <p:cNvPr id="88" name="Oval 87">
              <a:extLst>
                <a:ext uri="{FF2B5EF4-FFF2-40B4-BE49-F238E27FC236}">
                  <a16:creationId xmlns:a16="http://schemas.microsoft.com/office/drawing/2014/main" id="{EFC4838C-6BD2-4F12-BDAE-754794D1F706}"/>
                </a:ext>
              </a:extLst>
            </p:cNvPr>
            <p:cNvSpPr/>
            <p:nvPr/>
          </p:nvSpPr>
          <p:spPr bwMode="auto">
            <a:xfrm>
              <a:off x="5372581" y="1617831"/>
              <a:ext cx="498112" cy="49811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ndParaRPr>
            </a:p>
          </p:txBody>
        </p:sp>
        <p:sp>
          <p:nvSpPr>
            <p:cNvPr id="89" name="Isosceles Triangle 88">
              <a:extLst>
                <a:ext uri="{FF2B5EF4-FFF2-40B4-BE49-F238E27FC236}">
                  <a16:creationId xmlns:a16="http://schemas.microsoft.com/office/drawing/2014/main" id="{FA72009A-E289-4870-96CD-DF808FA4968D}"/>
                </a:ext>
              </a:extLst>
            </p:cNvPr>
            <p:cNvSpPr/>
            <p:nvPr/>
          </p:nvSpPr>
          <p:spPr bwMode="auto">
            <a:xfrm rot="5400000">
              <a:off x="5559440" y="1802229"/>
              <a:ext cx="181888" cy="130330"/>
            </a:xfrm>
            <a:prstGeom prst="triangle">
              <a:avLst/>
            </a:prstGeom>
            <a:solidFill>
              <a:srgbClr val="75757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endParaRPr>
            </a:p>
          </p:txBody>
        </p:sp>
      </p:grpSp>
      <p:grpSp>
        <p:nvGrpSpPr>
          <p:cNvPr id="90" name="Group 89">
            <a:extLst>
              <a:ext uri="{FF2B5EF4-FFF2-40B4-BE49-F238E27FC236}">
                <a16:creationId xmlns:a16="http://schemas.microsoft.com/office/drawing/2014/main" id="{CD8A2AFA-E2FC-40F1-B2B0-0626C57E6CAC}"/>
              </a:ext>
            </a:extLst>
          </p:cNvPr>
          <p:cNvGrpSpPr/>
          <p:nvPr/>
        </p:nvGrpSpPr>
        <p:grpSpPr>
          <a:xfrm>
            <a:off x="455995" y="4659349"/>
            <a:ext cx="283256" cy="283258"/>
            <a:chOff x="5372581" y="1617831"/>
            <a:chExt cx="498112" cy="498112"/>
          </a:xfrm>
          <a:solidFill>
            <a:schemeClr val="bg1"/>
          </a:solidFill>
        </p:grpSpPr>
        <p:sp>
          <p:nvSpPr>
            <p:cNvPr id="91" name="Oval 90">
              <a:extLst>
                <a:ext uri="{FF2B5EF4-FFF2-40B4-BE49-F238E27FC236}">
                  <a16:creationId xmlns:a16="http://schemas.microsoft.com/office/drawing/2014/main" id="{5340AD38-F111-4DE0-89B9-C85D9E189790}"/>
                </a:ext>
              </a:extLst>
            </p:cNvPr>
            <p:cNvSpPr/>
            <p:nvPr/>
          </p:nvSpPr>
          <p:spPr bwMode="auto">
            <a:xfrm>
              <a:off x="5372581" y="1617831"/>
              <a:ext cx="498112" cy="49811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ndParaRPr>
            </a:p>
          </p:txBody>
        </p:sp>
        <p:sp>
          <p:nvSpPr>
            <p:cNvPr id="92" name="Isosceles Triangle 91">
              <a:extLst>
                <a:ext uri="{FF2B5EF4-FFF2-40B4-BE49-F238E27FC236}">
                  <a16:creationId xmlns:a16="http://schemas.microsoft.com/office/drawing/2014/main" id="{57D0A22D-4B4D-42D9-8850-83889CED080D}"/>
                </a:ext>
              </a:extLst>
            </p:cNvPr>
            <p:cNvSpPr/>
            <p:nvPr/>
          </p:nvSpPr>
          <p:spPr bwMode="auto">
            <a:xfrm rot="5400000">
              <a:off x="5559440" y="1802229"/>
              <a:ext cx="181888" cy="130330"/>
            </a:xfrm>
            <a:prstGeom prst="triangle">
              <a:avLst/>
            </a:prstGeom>
            <a:solidFill>
              <a:srgbClr val="75757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endParaRPr>
            </a:p>
          </p:txBody>
        </p:sp>
      </p:grpSp>
      <p:sp>
        <p:nvSpPr>
          <p:cNvPr id="93" name="Rectangle 92">
            <a:extLst>
              <a:ext uri="{FF2B5EF4-FFF2-40B4-BE49-F238E27FC236}">
                <a16:creationId xmlns:a16="http://schemas.microsoft.com/office/drawing/2014/main" id="{C30F4B44-A2A1-4996-87CB-B19DDCA1210E}"/>
              </a:ext>
            </a:extLst>
          </p:cNvPr>
          <p:cNvSpPr/>
          <p:nvPr/>
        </p:nvSpPr>
        <p:spPr>
          <a:xfrm>
            <a:off x="1066800" y="2224065"/>
            <a:ext cx="3962399" cy="677456"/>
          </a:xfrm>
          <a:prstGeom prst="rect">
            <a:avLst/>
          </a:prstGeom>
        </p:spPr>
        <p:txBody>
          <a:bodyPr wrap="square" lIns="179285" tIns="143428" rIns="179285" bIns="143428">
            <a:spAutoFit/>
          </a:bodyPr>
          <a:lstStyle/>
          <a:p>
            <a:pPr lvl="0" defTabSz="896091" fontAlgn="base">
              <a:lnSpc>
                <a:spcPct val="90000"/>
              </a:lnSpc>
              <a:spcBef>
                <a:spcPts val="588"/>
              </a:spcBef>
              <a:spcAft>
                <a:spcPct val="0"/>
              </a:spcAft>
              <a:defRPr/>
            </a:pPr>
            <a:r>
              <a:rPr lang="en-US" sz="1400" kern="0">
                <a:solidFill>
                  <a:schemeClr val="bg1"/>
                </a:solidFill>
              </a:rPr>
              <a:t>Multi-factor authentication (MFA) is enforced during the activation process</a:t>
            </a:r>
          </a:p>
        </p:txBody>
      </p:sp>
      <p:sp>
        <p:nvSpPr>
          <p:cNvPr id="95" name="Rectangle 94">
            <a:extLst>
              <a:ext uri="{FF2B5EF4-FFF2-40B4-BE49-F238E27FC236}">
                <a16:creationId xmlns:a16="http://schemas.microsoft.com/office/drawing/2014/main" id="{7ECC8F35-015E-47AB-A58D-6760A76280C9}"/>
              </a:ext>
            </a:extLst>
          </p:cNvPr>
          <p:cNvSpPr/>
          <p:nvPr/>
        </p:nvSpPr>
        <p:spPr>
          <a:xfrm>
            <a:off x="1066800" y="2993411"/>
            <a:ext cx="3962399" cy="677456"/>
          </a:xfrm>
          <a:prstGeom prst="rect">
            <a:avLst/>
          </a:prstGeom>
        </p:spPr>
        <p:txBody>
          <a:bodyPr wrap="square" lIns="179285" tIns="143428" rIns="179285" bIns="143428">
            <a:spAutoFit/>
          </a:bodyPr>
          <a:lstStyle/>
          <a:p>
            <a:pPr lvl="0" defTabSz="896091" fontAlgn="base">
              <a:lnSpc>
                <a:spcPct val="90000"/>
              </a:lnSpc>
              <a:spcBef>
                <a:spcPts val="588"/>
              </a:spcBef>
              <a:spcAft>
                <a:spcPct val="0"/>
              </a:spcAft>
              <a:defRPr/>
            </a:pPr>
            <a:r>
              <a:rPr lang="en-US" sz="1400" kern="0">
                <a:solidFill>
                  <a:schemeClr val="bg1"/>
                </a:solidFill>
              </a:rPr>
              <a:t>Alerts inform administrators about out-of-band changes</a:t>
            </a:r>
          </a:p>
        </p:txBody>
      </p:sp>
      <p:sp>
        <p:nvSpPr>
          <p:cNvPr id="96" name="Rectangle 95">
            <a:extLst>
              <a:ext uri="{FF2B5EF4-FFF2-40B4-BE49-F238E27FC236}">
                <a16:creationId xmlns:a16="http://schemas.microsoft.com/office/drawing/2014/main" id="{A4B657F0-1E8B-4023-BC04-088C9BC90F31}"/>
              </a:ext>
            </a:extLst>
          </p:cNvPr>
          <p:cNvSpPr/>
          <p:nvPr/>
        </p:nvSpPr>
        <p:spPr>
          <a:xfrm>
            <a:off x="1066800" y="3781015"/>
            <a:ext cx="3962399" cy="677456"/>
          </a:xfrm>
          <a:prstGeom prst="rect">
            <a:avLst/>
          </a:prstGeom>
        </p:spPr>
        <p:txBody>
          <a:bodyPr wrap="square" lIns="179285" tIns="143428" rIns="179285" bIns="143428">
            <a:spAutoFit/>
          </a:bodyPr>
          <a:lstStyle/>
          <a:p>
            <a:pPr lvl="0" defTabSz="896091" fontAlgn="base">
              <a:lnSpc>
                <a:spcPct val="90000"/>
              </a:lnSpc>
              <a:spcBef>
                <a:spcPts val="588"/>
              </a:spcBef>
              <a:spcAft>
                <a:spcPct val="0"/>
              </a:spcAft>
              <a:defRPr/>
            </a:pPr>
            <a:r>
              <a:rPr lang="en-US" sz="1400" kern="0">
                <a:solidFill>
                  <a:schemeClr val="bg1"/>
                </a:solidFill>
              </a:rPr>
              <a:t>Users retain their privileges for a pre-configured amount of time</a:t>
            </a:r>
          </a:p>
        </p:txBody>
      </p:sp>
      <p:sp>
        <p:nvSpPr>
          <p:cNvPr id="97" name="Rectangle 96">
            <a:extLst>
              <a:ext uri="{FF2B5EF4-FFF2-40B4-BE49-F238E27FC236}">
                <a16:creationId xmlns:a16="http://schemas.microsoft.com/office/drawing/2014/main" id="{7E68921D-74F0-4533-BA6D-88EF2846A812}"/>
              </a:ext>
            </a:extLst>
          </p:cNvPr>
          <p:cNvSpPr/>
          <p:nvPr/>
        </p:nvSpPr>
        <p:spPr>
          <a:xfrm>
            <a:off x="1066800" y="4538845"/>
            <a:ext cx="3962399" cy="1065254"/>
          </a:xfrm>
          <a:prstGeom prst="rect">
            <a:avLst/>
          </a:prstGeom>
        </p:spPr>
        <p:txBody>
          <a:bodyPr wrap="square" lIns="179285" tIns="143428" rIns="179285" bIns="143428">
            <a:spAutoFit/>
          </a:bodyPr>
          <a:lstStyle/>
          <a:p>
            <a:pPr lvl="0" defTabSz="896091" fontAlgn="base">
              <a:lnSpc>
                <a:spcPct val="90000"/>
              </a:lnSpc>
              <a:spcBef>
                <a:spcPts val="588"/>
              </a:spcBef>
              <a:spcAft>
                <a:spcPct val="0"/>
              </a:spcAft>
              <a:defRPr/>
            </a:pPr>
            <a:r>
              <a:rPr lang="en-US" sz="1400" kern="0">
                <a:solidFill>
                  <a:schemeClr val="bg1"/>
                </a:solidFill>
              </a:rPr>
              <a:t>Security admins can discover all privileged identities, view audit reports, and review everyone who is eligible to activate using access reviews</a:t>
            </a:r>
          </a:p>
        </p:txBody>
      </p:sp>
      <p:sp>
        <p:nvSpPr>
          <p:cNvPr id="100" name="TextBox 99">
            <a:extLst>
              <a:ext uri="{FF2B5EF4-FFF2-40B4-BE49-F238E27FC236}">
                <a16:creationId xmlns:a16="http://schemas.microsoft.com/office/drawing/2014/main" id="{1FBE11F8-9917-4288-9ACB-4F3195F55ED9}"/>
              </a:ext>
            </a:extLst>
          </p:cNvPr>
          <p:cNvSpPr txBox="1"/>
          <p:nvPr/>
        </p:nvSpPr>
        <p:spPr>
          <a:xfrm>
            <a:off x="10745215" y="4405307"/>
            <a:ext cx="481473" cy="16619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43038" eaLnBrk="1" fontAlgn="auto" latinLnBrk="0" hangingPunct="1">
              <a:lnSpc>
                <a:spcPct val="90000"/>
              </a:lnSpc>
              <a:spcBef>
                <a:spcPct val="20000"/>
              </a:spcBef>
              <a:spcAft>
                <a:spcPts val="0"/>
              </a:spcAft>
              <a:buClrTx/>
              <a:buSzPct val="80000"/>
              <a:buFontTx/>
              <a:buNone/>
              <a:tabLst/>
              <a:defRPr/>
            </a:pP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Audit</a:t>
            </a:r>
          </a:p>
        </p:txBody>
      </p:sp>
      <p:sp>
        <p:nvSpPr>
          <p:cNvPr id="101" name="TextBox 100">
            <a:extLst>
              <a:ext uri="{FF2B5EF4-FFF2-40B4-BE49-F238E27FC236}">
                <a16:creationId xmlns:a16="http://schemas.microsoft.com/office/drawing/2014/main" id="{D74BBCE1-3201-4644-8570-CE5A77071AAE}"/>
              </a:ext>
            </a:extLst>
          </p:cNvPr>
          <p:cNvSpPr txBox="1"/>
          <p:nvPr/>
        </p:nvSpPr>
        <p:spPr>
          <a:xfrm>
            <a:off x="8847833" y="1752600"/>
            <a:ext cx="762841" cy="332399"/>
          </a:xfrm>
          <a:prstGeom prst="rect">
            <a:avLst/>
          </a:prstGeom>
        </p:spPr>
        <p:txBody>
          <a:bodyPr wrap="square" lIns="0" tIns="0" rIns="0" bIns="0" rtlCol="0">
            <a:spAutoFit/>
          </a:bodyPr>
          <a:lstStyle/>
          <a:p>
            <a:pPr marL="0" marR="0" lvl="0" indent="0" algn="ctr" defTabSz="895919" eaLnBrk="1" fontAlgn="base" latinLnBrk="0" hangingPunct="1">
              <a:lnSpc>
                <a:spcPct val="90000"/>
              </a:lnSpc>
              <a:spcBef>
                <a:spcPct val="0"/>
              </a:spcBef>
              <a:spcAft>
                <a:spcPct val="0"/>
              </a:spcAft>
              <a:buClrTx/>
              <a:buSzPct val="80000"/>
              <a:buFontTx/>
              <a:buNone/>
              <a:tabLst/>
              <a:defRPr/>
            </a:pPr>
            <a:r>
              <a:rPr kumimoji="0" lang="en-US" sz="1200" b="1" i="0" u="none" strike="noStrike" kern="0" cap="none" spc="0" normalizeH="0" baseline="0" noProof="0">
                <a:ln>
                  <a:noFill/>
                </a:ln>
                <a:solidFill>
                  <a:schemeClr val="bg1"/>
                </a:solidFill>
                <a:effectLst/>
                <a:uLnTx/>
                <a:uFillTx/>
                <a:ea typeface="ＭＳ Ｐゴシック" charset="0"/>
                <a:cs typeface="Segoe UI Semibold" panose="020B0702040204020203" pitchFamily="34" charset="0"/>
              </a:rPr>
              <a:t>SECURITY ADMIN</a:t>
            </a:r>
          </a:p>
        </p:txBody>
      </p:sp>
      <p:sp>
        <p:nvSpPr>
          <p:cNvPr id="102" name="Rectangle 101">
            <a:extLst>
              <a:ext uri="{FF2B5EF4-FFF2-40B4-BE49-F238E27FC236}">
                <a16:creationId xmlns:a16="http://schemas.microsoft.com/office/drawing/2014/main" id="{ED3B0D04-6124-40D1-A950-D58D70BD592C}"/>
              </a:ext>
            </a:extLst>
          </p:cNvPr>
          <p:cNvSpPr/>
          <p:nvPr/>
        </p:nvSpPr>
        <p:spPr bwMode="auto">
          <a:xfrm>
            <a:off x="6087988" y="3199549"/>
            <a:ext cx="5748300" cy="2476872"/>
          </a:xfrm>
          <a:prstGeom prst="rect">
            <a:avLst/>
          </a:prstGeom>
          <a:noFill/>
          <a:ln w="28575" cap="rnd">
            <a:solidFill>
              <a:schemeClr val="tx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endParaRPr>
          </a:p>
        </p:txBody>
      </p:sp>
      <p:grpSp>
        <p:nvGrpSpPr>
          <p:cNvPr id="103" name="Group 102">
            <a:extLst>
              <a:ext uri="{FF2B5EF4-FFF2-40B4-BE49-F238E27FC236}">
                <a16:creationId xmlns:a16="http://schemas.microsoft.com/office/drawing/2014/main" id="{CB4A08DB-3FCC-45BC-8FBC-44C94215AA69}"/>
              </a:ext>
            </a:extLst>
          </p:cNvPr>
          <p:cNvGrpSpPr/>
          <p:nvPr/>
        </p:nvGrpSpPr>
        <p:grpSpPr>
          <a:xfrm>
            <a:off x="8983513" y="2227828"/>
            <a:ext cx="540625" cy="668387"/>
            <a:chOff x="12251162" y="-145458"/>
            <a:chExt cx="6442076" cy="7964488"/>
          </a:xfrm>
          <a:solidFill>
            <a:srgbClr val="4FE6FF"/>
          </a:solidFill>
        </p:grpSpPr>
        <p:sp>
          <p:nvSpPr>
            <p:cNvPr id="104" name="Freeform 5">
              <a:extLst>
                <a:ext uri="{FF2B5EF4-FFF2-40B4-BE49-F238E27FC236}">
                  <a16:creationId xmlns:a16="http://schemas.microsoft.com/office/drawing/2014/main" id="{3B34AAE6-AA55-49AC-BCD5-F11D7EE2ED47}"/>
                </a:ext>
              </a:extLst>
            </p:cNvPr>
            <p:cNvSpPr>
              <a:spLocks noEditPoints="1"/>
            </p:cNvSpPr>
            <p:nvPr/>
          </p:nvSpPr>
          <p:spPr bwMode="auto">
            <a:xfrm>
              <a:off x="15608725" y="4736105"/>
              <a:ext cx="3084513" cy="3082925"/>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Freeform 6">
              <a:extLst>
                <a:ext uri="{FF2B5EF4-FFF2-40B4-BE49-F238E27FC236}">
                  <a16:creationId xmlns:a16="http://schemas.microsoft.com/office/drawing/2014/main" id="{2AE3EFA5-8190-469D-A9C8-74FFA71B89A2}"/>
                </a:ext>
              </a:extLst>
            </p:cNvPr>
            <p:cNvSpPr>
              <a:spLocks/>
            </p:cNvSpPr>
            <p:nvPr/>
          </p:nvSpPr>
          <p:spPr bwMode="auto">
            <a:xfrm>
              <a:off x="12251162" y="-145458"/>
              <a:ext cx="5251450" cy="6669088"/>
            </a:xfrm>
            <a:custGeom>
              <a:avLst/>
              <a:gdLst>
                <a:gd name="T0" fmla="*/ 872 w 1398"/>
                <a:gd name="T1" fmla="*/ 1776 h 1776"/>
                <a:gd name="T2" fmla="*/ 867 w 1398"/>
                <a:gd name="T3" fmla="*/ 1711 h 1776"/>
                <a:gd name="T4" fmla="*/ 1304 w 1398"/>
                <a:gd name="T5" fmla="*/ 1273 h 1776"/>
                <a:gd name="T6" fmla="*/ 1398 w 1398"/>
                <a:gd name="T7" fmla="*/ 1284 h 1776"/>
                <a:gd name="T8" fmla="*/ 1192 w 1398"/>
                <a:gd name="T9" fmla="*/ 1174 h 1776"/>
                <a:gd name="T10" fmla="*/ 982 w 1398"/>
                <a:gd name="T11" fmla="*/ 1073 h 1776"/>
                <a:gd name="T12" fmla="*/ 982 w 1398"/>
                <a:gd name="T13" fmla="*/ 1000 h 1776"/>
                <a:gd name="T14" fmla="*/ 1238 w 1398"/>
                <a:gd name="T15" fmla="*/ 502 h 1776"/>
                <a:gd name="T16" fmla="*/ 819 w 1398"/>
                <a:gd name="T17" fmla="*/ 0 h 1776"/>
                <a:gd name="T18" fmla="*/ 400 w 1398"/>
                <a:gd name="T19" fmla="*/ 502 h 1776"/>
                <a:gd name="T20" fmla="*/ 655 w 1398"/>
                <a:gd name="T21" fmla="*/ 1000 h 1776"/>
                <a:gd name="T22" fmla="*/ 655 w 1398"/>
                <a:gd name="T23" fmla="*/ 1073 h 1776"/>
                <a:gd name="T24" fmla="*/ 446 w 1398"/>
                <a:gd name="T25" fmla="*/ 1174 h 1776"/>
                <a:gd name="T26" fmla="*/ 0 w 1398"/>
                <a:gd name="T27" fmla="*/ 1519 h 1776"/>
                <a:gd name="T28" fmla="*/ 0 w 1398"/>
                <a:gd name="T29" fmla="*/ 1776 h 1776"/>
                <a:gd name="T30" fmla="*/ 774 w 1398"/>
                <a:gd name="T31" fmla="*/ 1776 h 1776"/>
                <a:gd name="T32" fmla="*/ 774 w 1398"/>
                <a:gd name="T33" fmla="*/ 1776 h 1776"/>
                <a:gd name="T34" fmla="*/ 872 w 1398"/>
                <a:gd name="T35"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8" h="1776">
                  <a:moveTo>
                    <a:pt x="872" y="1776"/>
                  </a:moveTo>
                  <a:cubicBezTo>
                    <a:pt x="869" y="1755"/>
                    <a:pt x="867" y="1733"/>
                    <a:pt x="867" y="1711"/>
                  </a:cubicBezTo>
                  <a:cubicBezTo>
                    <a:pt x="867" y="1469"/>
                    <a:pt x="1063" y="1273"/>
                    <a:pt x="1304" y="1273"/>
                  </a:cubicBezTo>
                  <a:cubicBezTo>
                    <a:pt x="1336" y="1273"/>
                    <a:pt x="1368" y="1277"/>
                    <a:pt x="1398" y="1284"/>
                  </a:cubicBezTo>
                  <a:cubicBezTo>
                    <a:pt x="1326" y="1242"/>
                    <a:pt x="1251" y="1204"/>
                    <a:pt x="1192" y="1174"/>
                  </a:cubicBezTo>
                  <a:cubicBezTo>
                    <a:pt x="1029" y="1093"/>
                    <a:pt x="982" y="1073"/>
                    <a:pt x="982" y="1073"/>
                  </a:cubicBezTo>
                  <a:cubicBezTo>
                    <a:pt x="982" y="1000"/>
                    <a:pt x="982" y="1000"/>
                    <a:pt x="982" y="1000"/>
                  </a:cubicBezTo>
                  <a:cubicBezTo>
                    <a:pt x="1132" y="918"/>
                    <a:pt x="1238" y="726"/>
                    <a:pt x="1238" y="502"/>
                  </a:cubicBezTo>
                  <a:cubicBezTo>
                    <a:pt x="1238" y="203"/>
                    <a:pt x="1050" y="0"/>
                    <a:pt x="819" y="0"/>
                  </a:cubicBezTo>
                  <a:cubicBezTo>
                    <a:pt x="587" y="0"/>
                    <a:pt x="400" y="203"/>
                    <a:pt x="400" y="502"/>
                  </a:cubicBezTo>
                  <a:cubicBezTo>
                    <a:pt x="400" y="726"/>
                    <a:pt x="505" y="918"/>
                    <a:pt x="655" y="1000"/>
                  </a:cubicBezTo>
                  <a:cubicBezTo>
                    <a:pt x="655" y="1073"/>
                    <a:pt x="655" y="1073"/>
                    <a:pt x="655" y="1073"/>
                  </a:cubicBezTo>
                  <a:cubicBezTo>
                    <a:pt x="655" y="1073"/>
                    <a:pt x="608" y="1093"/>
                    <a:pt x="446" y="1174"/>
                  </a:cubicBezTo>
                  <a:cubicBezTo>
                    <a:pt x="284" y="1256"/>
                    <a:pt x="0" y="1397"/>
                    <a:pt x="0" y="1519"/>
                  </a:cubicBezTo>
                  <a:cubicBezTo>
                    <a:pt x="0" y="1641"/>
                    <a:pt x="0" y="1776"/>
                    <a:pt x="0" y="1776"/>
                  </a:cubicBezTo>
                  <a:cubicBezTo>
                    <a:pt x="774" y="1776"/>
                    <a:pt x="774" y="1776"/>
                    <a:pt x="774" y="1776"/>
                  </a:cubicBezTo>
                  <a:cubicBezTo>
                    <a:pt x="774" y="1776"/>
                    <a:pt x="774" y="1776"/>
                    <a:pt x="774" y="1776"/>
                  </a:cubicBezTo>
                  <a:lnTo>
                    <a:pt x="872" y="17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06" name="Freeform 10">
            <a:extLst>
              <a:ext uri="{FF2B5EF4-FFF2-40B4-BE49-F238E27FC236}">
                <a16:creationId xmlns:a16="http://schemas.microsoft.com/office/drawing/2014/main" id="{3F1322A9-8EA8-4C6F-8EFC-69DC1ED804A4}"/>
              </a:ext>
            </a:extLst>
          </p:cNvPr>
          <p:cNvSpPr>
            <a:spLocks/>
          </p:cNvSpPr>
          <p:nvPr/>
        </p:nvSpPr>
        <p:spPr bwMode="auto">
          <a:xfrm>
            <a:off x="5334000" y="3956415"/>
            <a:ext cx="522941" cy="559676"/>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rgbClr val="4FE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TextBox 106">
            <a:extLst>
              <a:ext uri="{FF2B5EF4-FFF2-40B4-BE49-F238E27FC236}">
                <a16:creationId xmlns:a16="http://schemas.microsoft.com/office/drawing/2014/main" id="{99191D56-09E5-4C5F-8405-B4AC89B3DF1A}"/>
              </a:ext>
            </a:extLst>
          </p:cNvPr>
          <p:cNvSpPr txBox="1"/>
          <p:nvPr/>
        </p:nvSpPr>
        <p:spPr>
          <a:xfrm>
            <a:off x="8400842" y="3014883"/>
            <a:ext cx="1714413" cy="369332"/>
          </a:xfrm>
          <a:prstGeom prst="rect">
            <a:avLst/>
          </a:prstGeom>
          <a:solidFill>
            <a:schemeClr val="accent2"/>
          </a:solidFill>
        </p:spPr>
        <p:txBody>
          <a:bodyPr wrap="square" lIns="0" tIns="0" rIns="0" bIns="0" rtlCol="0">
            <a:spAutoFit/>
          </a:bodyPr>
          <a:lstStyle/>
          <a:p>
            <a:pPr marL="0" marR="0" lvl="0" indent="0" algn="ctr" defTabSz="1218550" eaLnBrk="1" fontAlgn="auto" latinLnBrk="0" hangingPunct="1">
              <a:lnSpc>
                <a:spcPct val="90000"/>
              </a:lnSpc>
              <a:spcBef>
                <a:spcPct val="20000"/>
              </a:spcBef>
              <a:spcAft>
                <a:spcPts val="0"/>
              </a:spcAft>
              <a:buClrTx/>
              <a:buSzPct val="80000"/>
              <a:buFontTx/>
              <a:buNone/>
              <a:tabLst/>
              <a:defRPr/>
            </a:pP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Configure privileged </a:t>
            </a:r>
          </a:p>
          <a:p>
            <a:pPr marL="0" marR="0" lvl="0" indent="0" algn="ctr" defTabSz="1218550" eaLnBrk="1" fontAlgn="auto" latinLnBrk="0" hangingPunct="1">
              <a:lnSpc>
                <a:spcPct val="90000"/>
              </a:lnSpc>
              <a:spcBef>
                <a:spcPct val="20000"/>
              </a:spcBef>
              <a:spcAft>
                <a:spcPts val="0"/>
              </a:spcAft>
              <a:buClrTx/>
              <a:buSzPct val="80000"/>
              <a:buFontTx/>
              <a:buNone/>
              <a:tabLst/>
              <a:defRPr/>
            </a:pPr>
            <a:r>
              <a:rPr lang="en-US" sz="1200" kern="0">
                <a:solidFill>
                  <a:schemeClr val="bg1"/>
                </a:solidFill>
                <a:cs typeface="Segoe UI Light" panose="020B0502040204020203" pitchFamily="34" charset="0"/>
              </a:rPr>
              <a:t>i</a:t>
            </a: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dentity </a:t>
            </a:r>
            <a:r>
              <a:rPr lang="en-US" sz="1200" kern="0">
                <a:solidFill>
                  <a:schemeClr val="bg1"/>
                </a:solidFill>
                <a:cs typeface="Segoe UI Light" panose="020B0502040204020203" pitchFamily="34" charset="0"/>
              </a:rPr>
              <a:t>m</a:t>
            </a: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anagement</a:t>
            </a:r>
          </a:p>
        </p:txBody>
      </p:sp>
      <p:sp>
        <p:nvSpPr>
          <p:cNvPr id="108" name="TextBox 107">
            <a:extLst>
              <a:ext uri="{FF2B5EF4-FFF2-40B4-BE49-F238E27FC236}">
                <a16:creationId xmlns:a16="http://schemas.microsoft.com/office/drawing/2014/main" id="{58BA9D35-6E5A-497D-BDCD-EDC8F941D72E}"/>
              </a:ext>
            </a:extLst>
          </p:cNvPr>
          <p:cNvSpPr txBox="1"/>
          <p:nvPr/>
        </p:nvSpPr>
        <p:spPr>
          <a:xfrm>
            <a:off x="5385329" y="4696957"/>
            <a:ext cx="414462" cy="166199"/>
          </a:xfrm>
          <a:prstGeom prst="rect">
            <a:avLst/>
          </a:prstGeom>
        </p:spPr>
        <p:txBody>
          <a:bodyPr wrap="square" lIns="0" tIns="0" rIns="0" bIns="0" rtlCol="0">
            <a:spAutoFit/>
          </a:bodyPr>
          <a:lstStyle/>
          <a:p>
            <a:pPr marL="0" marR="0" lvl="0" indent="0" defTabSz="895919" eaLnBrk="1" fontAlgn="base" latinLnBrk="0" hangingPunct="1">
              <a:lnSpc>
                <a:spcPct val="90000"/>
              </a:lnSpc>
              <a:spcBef>
                <a:spcPct val="0"/>
              </a:spcBef>
              <a:spcAft>
                <a:spcPct val="0"/>
              </a:spcAft>
              <a:buClrTx/>
              <a:buSzPct val="80000"/>
              <a:buFontTx/>
              <a:buNone/>
              <a:tabLst/>
              <a:defRPr/>
            </a:pPr>
            <a:r>
              <a:rPr kumimoji="0" lang="en-US" sz="1200" b="1" i="0" u="none" strike="noStrike" kern="0" cap="none" spc="0" normalizeH="0" baseline="0" noProof="0">
                <a:ln>
                  <a:noFill/>
                </a:ln>
                <a:solidFill>
                  <a:schemeClr val="bg1"/>
                </a:solidFill>
                <a:effectLst/>
                <a:uLnTx/>
                <a:uFillTx/>
                <a:ea typeface="ＭＳ Ｐゴシック" charset="0"/>
                <a:cs typeface="Segoe UI Semibold" panose="020B0702040204020203" pitchFamily="34" charset="0"/>
              </a:rPr>
              <a:t>USER</a:t>
            </a:r>
          </a:p>
        </p:txBody>
      </p:sp>
      <p:sp>
        <p:nvSpPr>
          <p:cNvPr id="109" name="Rectangle 108">
            <a:extLst>
              <a:ext uri="{FF2B5EF4-FFF2-40B4-BE49-F238E27FC236}">
                <a16:creationId xmlns:a16="http://schemas.microsoft.com/office/drawing/2014/main" id="{59B5621F-6A49-4F3D-B38A-B3A8BFE3E982}"/>
              </a:ext>
            </a:extLst>
          </p:cNvPr>
          <p:cNvSpPr/>
          <p:nvPr/>
        </p:nvSpPr>
        <p:spPr>
          <a:xfrm>
            <a:off x="6087988" y="5837738"/>
            <a:ext cx="5931846" cy="258532"/>
          </a:xfrm>
          <a:prstGeom prst="rect">
            <a:avLst/>
          </a:prstGeom>
        </p:spPr>
        <p:txBody>
          <a:bodyPr wrap="square">
            <a:spAutoFit/>
          </a:bodyPr>
          <a:lstStyle/>
          <a:p>
            <a:pPr marL="0" marR="0" lvl="0" indent="0" algn="ctr" defTabSz="895919" eaLnBrk="1" fontAlgn="base" latinLnBrk="0" hangingPunct="1">
              <a:lnSpc>
                <a:spcPct val="90000"/>
              </a:lnSpc>
              <a:spcBef>
                <a:spcPct val="0"/>
              </a:spcBef>
              <a:spcAft>
                <a:spcPct val="0"/>
              </a:spcAft>
              <a:buClrTx/>
              <a:buSzPct val="80000"/>
              <a:buFontTx/>
              <a:buNone/>
              <a:tabLst/>
              <a:defRPr/>
            </a:pPr>
            <a:r>
              <a:rPr kumimoji="0" lang="en-US" sz="1200" b="1" i="0" u="none" strike="noStrike" kern="0" cap="none" spc="0" normalizeH="0" baseline="0" noProof="0">
                <a:ln>
                  <a:noFill/>
                </a:ln>
                <a:solidFill>
                  <a:schemeClr val="bg1"/>
                </a:solidFill>
                <a:effectLst/>
                <a:uLnTx/>
                <a:uFillTx/>
                <a:ea typeface="ＭＳ Ｐゴシック" charset="0"/>
                <a:cs typeface="Segoe UI Semibold" panose="020B0702040204020203" pitchFamily="34" charset="0"/>
              </a:rPr>
              <a:t>PRIVILEGED IDENTITY MANAGEMENT</a:t>
            </a:r>
          </a:p>
        </p:txBody>
      </p:sp>
      <p:grpSp>
        <p:nvGrpSpPr>
          <p:cNvPr id="113" name="Group 112">
            <a:extLst>
              <a:ext uri="{FF2B5EF4-FFF2-40B4-BE49-F238E27FC236}">
                <a16:creationId xmlns:a16="http://schemas.microsoft.com/office/drawing/2014/main" id="{8250FFFB-6359-4093-98D9-5FCF572F5BF0}"/>
              </a:ext>
            </a:extLst>
          </p:cNvPr>
          <p:cNvGrpSpPr/>
          <p:nvPr/>
        </p:nvGrpSpPr>
        <p:grpSpPr>
          <a:xfrm>
            <a:off x="6509085" y="4278788"/>
            <a:ext cx="594390" cy="277813"/>
            <a:chOff x="3276600" y="5696578"/>
            <a:chExt cx="613065" cy="286542"/>
          </a:xfrm>
          <a:solidFill>
            <a:srgbClr val="4FE6FF"/>
          </a:solidFill>
        </p:grpSpPr>
        <p:sp>
          <p:nvSpPr>
            <p:cNvPr id="114" name="Freeform 10">
              <a:extLst>
                <a:ext uri="{FF2B5EF4-FFF2-40B4-BE49-F238E27FC236}">
                  <a16:creationId xmlns:a16="http://schemas.microsoft.com/office/drawing/2014/main" id="{66F34A27-EC32-45D3-8C06-7D9856C80438}"/>
                </a:ext>
              </a:extLst>
            </p:cNvPr>
            <p:cNvSpPr>
              <a:spLocks/>
            </p:cNvSpPr>
            <p:nvPr/>
          </p:nvSpPr>
          <p:spPr bwMode="auto">
            <a:xfrm>
              <a:off x="3719073" y="5867170"/>
              <a:ext cx="61307" cy="31986"/>
            </a:xfrm>
            <a:custGeom>
              <a:avLst/>
              <a:gdLst>
                <a:gd name="T0" fmla="*/ 24 w 46"/>
                <a:gd name="T1" fmla="*/ 24 h 24"/>
                <a:gd name="T2" fmla="*/ 46 w 46"/>
                <a:gd name="T3" fmla="*/ 0 h 24"/>
                <a:gd name="T4" fmla="*/ 0 w 46"/>
                <a:gd name="T5" fmla="*/ 0 h 24"/>
                <a:gd name="T6" fmla="*/ 24 w 46"/>
                <a:gd name="T7" fmla="*/ 24 h 24"/>
              </a:gdLst>
              <a:ahLst/>
              <a:cxnLst>
                <a:cxn ang="0">
                  <a:pos x="T0" y="T1"/>
                </a:cxn>
                <a:cxn ang="0">
                  <a:pos x="T2" y="T3"/>
                </a:cxn>
                <a:cxn ang="0">
                  <a:pos x="T4" y="T5"/>
                </a:cxn>
                <a:cxn ang="0">
                  <a:pos x="T6" y="T7"/>
                </a:cxn>
              </a:cxnLst>
              <a:rect l="0" t="0" r="r" b="b"/>
              <a:pathLst>
                <a:path w="46" h="24">
                  <a:moveTo>
                    <a:pt x="24" y="24"/>
                  </a:moveTo>
                  <a:lnTo>
                    <a:pt x="46" y="0"/>
                  </a:lnTo>
                  <a:lnTo>
                    <a:pt x="0" y="0"/>
                  </a:lnTo>
                  <a:lnTo>
                    <a:pt x="2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5" name="Freeform 11">
              <a:extLst>
                <a:ext uri="{FF2B5EF4-FFF2-40B4-BE49-F238E27FC236}">
                  <a16:creationId xmlns:a16="http://schemas.microsoft.com/office/drawing/2014/main" id="{1B1FF745-D068-4860-AAFD-FEDDC59CBE43}"/>
                </a:ext>
              </a:extLst>
            </p:cNvPr>
            <p:cNvSpPr>
              <a:spLocks/>
            </p:cNvSpPr>
            <p:nvPr/>
          </p:nvSpPr>
          <p:spPr bwMode="auto">
            <a:xfrm>
              <a:off x="3649770" y="5867170"/>
              <a:ext cx="61307" cy="31986"/>
            </a:xfrm>
            <a:custGeom>
              <a:avLst/>
              <a:gdLst>
                <a:gd name="T0" fmla="*/ 24 w 46"/>
                <a:gd name="T1" fmla="*/ 24 h 24"/>
                <a:gd name="T2" fmla="*/ 46 w 46"/>
                <a:gd name="T3" fmla="*/ 0 h 24"/>
                <a:gd name="T4" fmla="*/ 0 w 46"/>
                <a:gd name="T5" fmla="*/ 0 h 24"/>
                <a:gd name="T6" fmla="*/ 24 w 46"/>
                <a:gd name="T7" fmla="*/ 24 h 24"/>
              </a:gdLst>
              <a:ahLst/>
              <a:cxnLst>
                <a:cxn ang="0">
                  <a:pos x="T0" y="T1"/>
                </a:cxn>
                <a:cxn ang="0">
                  <a:pos x="T2" y="T3"/>
                </a:cxn>
                <a:cxn ang="0">
                  <a:pos x="T4" y="T5"/>
                </a:cxn>
                <a:cxn ang="0">
                  <a:pos x="T6" y="T7"/>
                </a:cxn>
              </a:cxnLst>
              <a:rect l="0" t="0" r="r" b="b"/>
              <a:pathLst>
                <a:path w="46" h="24">
                  <a:moveTo>
                    <a:pt x="24" y="24"/>
                  </a:moveTo>
                  <a:lnTo>
                    <a:pt x="46" y="0"/>
                  </a:lnTo>
                  <a:lnTo>
                    <a:pt x="0" y="0"/>
                  </a:lnTo>
                  <a:lnTo>
                    <a:pt x="2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16" name="Freeform 16">
              <a:extLst>
                <a:ext uri="{FF2B5EF4-FFF2-40B4-BE49-F238E27FC236}">
                  <a16:creationId xmlns:a16="http://schemas.microsoft.com/office/drawing/2014/main" id="{436A7ECE-3735-401A-8710-E7B91C472B3C}"/>
                </a:ext>
              </a:extLst>
            </p:cNvPr>
            <p:cNvSpPr>
              <a:spLocks noEditPoints="1"/>
            </p:cNvSpPr>
            <p:nvPr/>
          </p:nvSpPr>
          <p:spPr bwMode="auto">
            <a:xfrm>
              <a:off x="3276600" y="5696578"/>
              <a:ext cx="613065" cy="286542"/>
            </a:xfrm>
            <a:custGeom>
              <a:avLst/>
              <a:gdLst>
                <a:gd name="T0" fmla="*/ 559 w 566"/>
                <a:gd name="T1" fmla="*/ 112 h 265"/>
                <a:gd name="T2" fmla="*/ 515 w 566"/>
                <a:gd name="T3" fmla="*/ 67 h 265"/>
                <a:gd name="T4" fmla="*/ 514 w 566"/>
                <a:gd name="T5" fmla="*/ 67 h 265"/>
                <a:gd name="T6" fmla="*/ 248 w 566"/>
                <a:gd name="T7" fmla="*/ 67 h 265"/>
                <a:gd name="T8" fmla="*/ 170 w 566"/>
                <a:gd name="T9" fmla="*/ 5 h 265"/>
                <a:gd name="T10" fmla="*/ 133 w 566"/>
                <a:gd name="T11" fmla="*/ 0 h 265"/>
                <a:gd name="T12" fmla="*/ 0 w 566"/>
                <a:gd name="T13" fmla="*/ 132 h 265"/>
                <a:gd name="T14" fmla="*/ 133 w 566"/>
                <a:gd name="T15" fmla="*/ 265 h 265"/>
                <a:gd name="T16" fmla="*/ 249 w 566"/>
                <a:gd name="T17" fmla="*/ 197 h 265"/>
                <a:gd name="T18" fmla="*/ 301 w 566"/>
                <a:gd name="T19" fmla="*/ 197 h 265"/>
                <a:gd name="T20" fmla="*/ 339 w 566"/>
                <a:gd name="T21" fmla="*/ 158 h 265"/>
                <a:gd name="T22" fmla="*/ 342 w 566"/>
                <a:gd name="T23" fmla="*/ 155 h 265"/>
                <a:gd name="T24" fmla="*/ 345 w 566"/>
                <a:gd name="T25" fmla="*/ 158 h 265"/>
                <a:gd name="T26" fmla="*/ 402 w 566"/>
                <a:gd name="T27" fmla="*/ 158 h 265"/>
                <a:gd name="T28" fmla="*/ 406 w 566"/>
                <a:gd name="T29" fmla="*/ 155 h 265"/>
                <a:gd name="T30" fmla="*/ 409 w 566"/>
                <a:gd name="T31" fmla="*/ 158 h 265"/>
                <a:gd name="T32" fmla="*/ 466 w 566"/>
                <a:gd name="T33" fmla="*/ 158 h 265"/>
                <a:gd name="T34" fmla="*/ 470 w 566"/>
                <a:gd name="T35" fmla="*/ 155 h 265"/>
                <a:gd name="T36" fmla="*/ 474 w 566"/>
                <a:gd name="T37" fmla="*/ 158 h 265"/>
                <a:gd name="T38" fmla="*/ 503 w 566"/>
                <a:gd name="T39" fmla="*/ 188 h 265"/>
                <a:gd name="T40" fmla="*/ 504 w 566"/>
                <a:gd name="T41" fmla="*/ 188 h 265"/>
                <a:gd name="T42" fmla="*/ 559 w 566"/>
                <a:gd name="T43" fmla="*/ 132 h 265"/>
                <a:gd name="T44" fmla="*/ 559 w 566"/>
                <a:gd name="T45" fmla="*/ 112 h 265"/>
                <a:gd name="T46" fmla="*/ 74 w 566"/>
                <a:gd name="T47" fmla="*/ 166 h 265"/>
                <a:gd name="T48" fmla="*/ 39 w 566"/>
                <a:gd name="T49" fmla="*/ 130 h 265"/>
                <a:gd name="T50" fmla="*/ 71 w 566"/>
                <a:gd name="T51" fmla="*/ 95 h 265"/>
                <a:gd name="T52" fmla="*/ 74 w 566"/>
                <a:gd name="T53" fmla="*/ 95 h 265"/>
                <a:gd name="T54" fmla="*/ 110 w 566"/>
                <a:gd name="T55" fmla="*/ 130 h 265"/>
                <a:gd name="T56" fmla="*/ 96 w 566"/>
                <a:gd name="T57" fmla="*/ 158 h 265"/>
                <a:gd name="T58" fmla="*/ 74 w 566"/>
                <a:gd name="T59" fmla="*/ 16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265">
                  <a:moveTo>
                    <a:pt x="559" y="112"/>
                  </a:moveTo>
                  <a:cubicBezTo>
                    <a:pt x="515" y="67"/>
                    <a:pt x="515" y="67"/>
                    <a:pt x="515" y="67"/>
                  </a:cubicBezTo>
                  <a:cubicBezTo>
                    <a:pt x="514" y="67"/>
                    <a:pt x="514" y="67"/>
                    <a:pt x="514" y="67"/>
                  </a:cubicBezTo>
                  <a:cubicBezTo>
                    <a:pt x="248" y="67"/>
                    <a:pt x="248" y="67"/>
                    <a:pt x="248" y="67"/>
                  </a:cubicBezTo>
                  <a:cubicBezTo>
                    <a:pt x="231" y="37"/>
                    <a:pt x="203" y="15"/>
                    <a:pt x="170" y="5"/>
                  </a:cubicBezTo>
                  <a:cubicBezTo>
                    <a:pt x="158" y="2"/>
                    <a:pt x="146" y="0"/>
                    <a:pt x="133" y="0"/>
                  </a:cubicBezTo>
                  <a:cubicBezTo>
                    <a:pt x="59" y="0"/>
                    <a:pt x="0" y="59"/>
                    <a:pt x="0" y="132"/>
                  </a:cubicBezTo>
                  <a:cubicBezTo>
                    <a:pt x="0" y="206"/>
                    <a:pt x="59" y="265"/>
                    <a:pt x="133" y="265"/>
                  </a:cubicBezTo>
                  <a:cubicBezTo>
                    <a:pt x="183" y="265"/>
                    <a:pt x="226" y="238"/>
                    <a:pt x="249" y="197"/>
                  </a:cubicBezTo>
                  <a:cubicBezTo>
                    <a:pt x="301" y="197"/>
                    <a:pt x="301" y="197"/>
                    <a:pt x="301" y="197"/>
                  </a:cubicBezTo>
                  <a:cubicBezTo>
                    <a:pt x="339" y="158"/>
                    <a:pt x="339" y="158"/>
                    <a:pt x="339" y="158"/>
                  </a:cubicBezTo>
                  <a:cubicBezTo>
                    <a:pt x="342" y="155"/>
                    <a:pt x="342" y="155"/>
                    <a:pt x="342" y="155"/>
                  </a:cubicBezTo>
                  <a:cubicBezTo>
                    <a:pt x="345" y="158"/>
                    <a:pt x="345" y="158"/>
                    <a:pt x="345" y="158"/>
                  </a:cubicBezTo>
                  <a:cubicBezTo>
                    <a:pt x="402" y="158"/>
                    <a:pt x="402" y="158"/>
                    <a:pt x="402" y="158"/>
                  </a:cubicBezTo>
                  <a:cubicBezTo>
                    <a:pt x="406" y="155"/>
                    <a:pt x="406" y="155"/>
                    <a:pt x="406" y="155"/>
                  </a:cubicBezTo>
                  <a:cubicBezTo>
                    <a:pt x="409" y="158"/>
                    <a:pt x="409" y="158"/>
                    <a:pt x="409" y="158"/>
                  </a:cubicBezTo>
                  <a:cubicBezTo>
                    <a:pt x="466" y="158"/>
                    <a:pt x="466" y="158"/>
                    <a:pt x="466" y="158"/>
                  </a:cubicBezTo>
                  <a:cubicBezTo>
                    <a:pt x="470" y="155"/>
                    <a:pt x="470" y="155"/>
                    <a:pt x="470" y="155"/>
                  </a:cubicBezTo>
                  <a:cubicBezTo>
                    <a:pt x="474" y="158"/>
                    <a:pt x="474" y="158"/>
                    <a:pt x="474" y="158"/>
                  </a:cubicBezTo>
                  <a:cubicBezTo>
                    <a:pt x="503" y="188"/>
                    <a:pt x="503" y="188"/>
                    <a:pt x="503" y="188"/>
                  </a:cubicBezTo>
                  <a:cubicBezTo>
                    <a:pt x="504" y="188"/>
                    <a:pt x="504" y="188"/>
                    <a:pt x="504" y="188"/>
                  </a:cubicBezTo>
                  <a:cubicBezTo>
                    <a:pt x="559" y="132"/>
                    <a:pt x="559" y="132"/>
                    <a:pt x="559" y="132"/>
                  </a:cubicBezTo>
                  <a:cubicBezTo>
                    <a:pt x="566" y="125"/>
                    <a:pt x="566" y="119"/>
                    <a:pt x="559" y="112"/>
                  </a:cubicBezTo>
                  <a:close/>
                  <a:moveTo>
                    <a:pt x="74" y="166"/>
                  </a:moveTo>
                  <a:cubicBezTo>
                    <a:pt x="55" y="166"/>
                    <a:pt x="39" y="150"/>
                    <a:pt x="39" y="130"/>
                  </a:cubicBezTo>
                  <a:cubicBezTo>
                    <a:pt x="39" y="112"/>
                    <a:pt x="53" y="97"/>
                    <a:pt x="71" y="95"/>
                  </a:cubicBezTo>
                  <a:cubicBezTo>
                    <a:pt x="72" y="95"/>
                    <a:pt x="73" y="95"/>
                    <a:pt x="74" y="95"/>
                  </a:cubicBezTo>
                  <a:cubicBezTo>
                    <a:pt x="94" y="95"/>
                    <a:pt x="110" y="111"/>
                    <a:pt x="110" y="130"/>
                  </a:cubicBezTo>
                  <a:cubicBezTo>
                    <a:pt x="110" y="142"/>
                    <a:pt x="105" y="152"/>
                    <a:pt x="96" y="158"/>
                  </a:cubicBezTo>
                  <a:cubicBezTo>
                    <a:pt x="90" y="163"/>
                    <a:pt x="83" y="166"/>
                    <a:pt x="74"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17" name="TextBox 116">
            <a:extLst>
              <a:ext uri="{FF2B5EF4-FFF2-40B4-BE49-F238E27FC236}">
                <a16:creationId xmlns:a16="http://schemas.microsoft.com/office/drawing/2014/main" id="{FEBAF5E4-A6A9-4CE1-B840-2125F7B632B7}"/>
              </a:ext>
            </a:extLst>
          </p:cNvPr>
          <p:cNvSpPr txBox="1"/>
          <p:nvPr/>
        </p:nvSpPr>
        <p:spPr>
          <a:xfrm>
            <a:off x="6434640" y="3848691"/>
            <a:ext cx="738096" cy="369332"/>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ctr" defTabSz="1243038" eaLnBrk="1" fontAlgn="auto" latinLnBrk="0" hangingPunct="1">
              <a:lnSpc>
                <a:spcPct val="90000"/>
              </a:lnSpc>
              <a:spcBef>
                <a:spcPct val="20000"/>
              </a:spcBef>
              <a:spcAft>
                <a:spcPts val="0"/>
              </a:spcAft>
              <a:buClrTx/>
              <a:buSzPct val="80000"/>
              <a:buFontTx/>
              <a:buNone/>
              <a:tabLst/>
              <a:defRPr/>
            </a:pP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Identity</a:t>
            </a:r>
          </a:p>
          <a:p>
            <a:pPr marL="0" marR="0" lvl="0" indent="0" algn="ctr" defTabSz="1243038" eaLnBrk="1" fontAlgn="auto" latinLnBrk="0" hangingPunct="1">
              <a:lnSpc>
                <a:spcPct val="90000"/>
              </a:lnSpc>
              <a:spcBef>
                <a:spcPct val="20000"/>
              </a:spcBef>
              <a:spcAft>
                <a:spcPts val="0"/>
              </a:spcAft>
              <a:buClrTx/>
              <a:buSzPct val="80000"/>
              <a:buFontTx/>
              <a:buNone/>
              <a:tabLst/>
              <a:defRPr/>
            </a:pP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verification</a:t>
            </a:r>
          </a:p>
        </p:txBody>
      </p:sp>
      <p:sp>
        <p:nvSpPr>
          <p:cNvPr id="118" name="Rectangle 117">
            <a:extLst>
              <a:ext uri="{FF2B5EF4-FFF2-40B4-BE49-F238E27FC236}">
                <a16:creationId xmlns:a16="http://schemas.microsoft.com/office/drawing/2014/main" id="{71B359C7-C1A5-4BCC-94FE-150E40437258}"/>
              </a:ext>
            </a:extLst>
          </p:cNvPr>
          <p:cNvSpPr/>
          <p:nvPr/>
        </p:nvSpPr>
        <p:spPr bwMode="auto">
          <a:xfrm>
            <a:off x="6087988" y="3708607"/>
            <a:ext cx="3637159" cy="1444539"/>
          </a:xfrm>
          <a:prstGeom prst="rect">
            <a:avLst/>
          </a:prstGeom>
          <a:noFill/>
          <a:ln w="28575" cap="rnd">
            <a:solidFill>
              <a:schemeClr val="tx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endParaRPr>
          </a:p>
        </p:txBody>
      </p:sp>
      <p:sp>
        <p:nvSpPr>
          <p:cNvPr id="122" name="TextBox 121">
            <a:extLst>
              <a:ext uri="{FF2B5EF4-FFF2-40B4-BE49-F238E27FC236}">
                <a16:creationId xmlns:a16="http://schemas.microsoft.com/office/drawing/2014/main" id="{DC311584-F04D-4D97-AFFA-507B47E6D758}"/>
              </a:ext>
            </a:extLst>
          </p:cNvPr>
          <p:cNvSpPr txBox="1"/>
          <p:nvPr/>
        </p:nvSpPr>
        <p:spPr>
          <a:xfrm>
            <a:off x="10745215" y="3948524"/>
            <a:ext cx="633873" cy="166200"/>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43038" eaLnBrk="1" fontAlgn="auto" latinLnBrk="0" hangingPunct="1">
              <a:lnSpc>
                <a:spcPct val="90000"/>
              </a:lnSpc>
              <a:spcBef>
                <a:spcPct val="20000"/>
              </a:spcBef>
              <a:spcAft>
                <a:spcPts val="0"/>
              </a:spcAft>
              <a:buClrTx/>
              <a:buSzPct val="80000"/>
              <a:buFontTx/>
              <a:buNone/>
              <a:tabLst/>
              <a:defRPr/>
            </a:pP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Monitor</a:t>
            </a:r>
          </a:p>
        </p:txBody>
      </p:sp>
      <p:sp>
        <p:nvSpPr>
          <p:cNvPr id="123" name="TextBox 122">
            <a:extLst>
              <a:ext uri="{FF2B5EF4-FFF2-40B4-BE49-F238E27FC236}">
                <a16:creationId xmlns:a16="http://schemas.microsoft.com/office/drawing/2014/main" id="{3C8AC8BE-0653-4794-854E-8912AA7950FA}"/>
              </a:ext>
            </a:extLst>
          </p:cNvPr>
          <p:cNvSpPr txBox="1"/>
          <p:nvPr/>
        </p:nvSpPr>
        <p:spPr>
          <a:xfrm>
            <a:off x="10745215" y="4862089"/>
            <a:ext cx="1091074" cy="16619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43038" eaLnBrk="1" fontAlgn="auto" latinLnBrk="0" hangingPunct="1">
              <a:lnSpc>
                <a:spcPct val="90000"/>
              </a:lnSpc>
              <a:spcBef>
                <a:spcPct val="20000"/>
              </a:spcBef>
              <a:spcAft>
                <a:spcPts val="0"/>
              </a:spcAft>
              <a:buClrTx/>
              <a:buSzPct val="80000"/>
              <a:buFontTx/>
              <a:buNone/>
              <a:tabLst/>
              <a:defRPr/>
            </a:pP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Access reports</a:t>
            </a:r>
          </a:p>
        </p:txBody>
      </p:sp>
      <p:pic>
        <p:nvPicPr>
          <p:cNvPr id="124" name="Picture 123">
            <a:extLst>
              <a:ext uri="{FF2B5EF4-FFF2-40B4-BE49-F238E27FC236}">
                <a16:creationId xmlns:a16="http://schemas.microsoft.com/office/drawing/2014/main" id="{E0AE7071-A8E3-4050-82C2-49A5E4FEA5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70827" y="3606011"/>
            <a:ext cx="419777" cy="359209"/>
          </a:xfrm>
          <a:prstGeom prst="rect">
            <a:avLst/>
          </a:prstGeom>
        </p:spPr>
      </p:pic>
      <p:sp>
        <p:nvSpPr>
          <p:cNvPr id="125" name="Freeform 5">
            <a:extLst>
              <a:ext uri="{FF2B5EF4-FFF2-40B4-BE49-F238E27FC236}">
                <a16:creationId xmlns:a16="http://schemas.microsoft.com/office/drawing/2014/main" id="{4225860E-2447-4FE8-9610-7D6B283EDB00}"/>
              </a:ext>
            </a:extLst>
          </p:cNvPr>
          <p:cNvSpPr>
            <a:spLocks noEditPoints="1"/>
          </p:cNvSpPr>
          <p:nvPr/>
        </p:nvSpPr>
        <p:spPr bwMode="auto">
          <a:xfrm>
            <a:off x="10343584" y="3917862"/>
            <a:ext cx="227640" cy="227523"/>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solidFill>
            <a:srgbClr val="4FE6FF"/>
          </a:solidFill>
          <a:ln>
            <a:no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26" name="Freeform 5">
            <a:extLst>
              <a:ext uri="{FF2B5EF4-FFF2-40B4-BE49-F238E27FC236}">
                <a16:creationId xmlns:a16="http://schemas.microsoft.com/office/drawing/2014/main" id="{4DF3FFE4-E7DA-4A15-8E35-9D7E06353170}"/>
              </a:ext>
            </a:extLst>
          </p:cNvPr>
          <p:cNvSpPr>
            <a:spLocks noEditPoints="1"/>
          </p:cNvSpPr>
          <p:nvPr/>
        </p:nvSpPr>
        <p:spPr bwMode="auto">
          <a:xfrm>
            <a:off x="10343584" y="4371839"/>
            <a:ext cx="227640" cy="227523"/>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solidFill>
            <a:srgbClr val="4FE6FF"/>
          </a:solidFill>
          <a:ln>
            <a:no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27" name="Freeform 5">
            <a:extLst>
              <a:ext uri="{FF2B5EF4-FFF2-40B4-BE49-F238E27FC236}">
                <a16:creationId xmlns:a16="http://schemas.microsoft.com/office/drawing/2014/main" id="{A7D83FAE-F8F0-44A1-8031-FADB01AFABA6}"/>
              </a:ext>
            </a:extLst>
          </p:cNvPr>
          <p:cNvSpPr>
            <a:spLocks noEditPoints="1"/>
          </p:cNvSpPr>
          <p:nvPr/>
        </p:nvSpPr>
        <p:spPr bwMode="auto">
          <a:xfrm>
            <a:off x="10343584" y="4830162"/>
            <a:ext cx="227640" cy="227523"/>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solidFill>
            <a:srgbClr val="4FE6FF"/>
          </a:solidFill>
          <a:ln>
            <a:no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28" name="TextBox 127">
            <a:extLst>
              <a:ext uri="{FF2B5EF4-FFF2-40B4-BE49-F238E27FC236}">
                <a16:creationId xmlns:a16="http://schemas.microsoft.com/office/drawing/2014/main" id="{FC0CF190-94D6-49E4-A8C6-BD88D8B5D6C3}"/>
              </a:ext>
            </a:extLst>
          </p:cNvPr>
          <p:cNvSpPr txBox="1"/>
          <p:nvPr/>
        </p:nvSpPr>
        <p:spPr>
          <a:xfrm>
            <a:off x="6429704" y="4663612"/>
            <a:ext cx="738096" cy="166199"/>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ctr" defTabSz="1243038" eaLnBrk="1" fontAlgn="auto" latinLnBrk="0" hangingPunct="1">
              <a:lnSpc>
                <a:spcPct val="90000"/>
              </a:lnSpc>
              <a:spcBef>
                <a:spcPct val="20000"/>
              </a:spcBef>
              <a:spcAft>
                <a:spcPts val="0"/>
              </a:spcAft>
              <a:buClrTx/>
              <a:buSzPct val="80000"/>
              <a:buFontTx/>
              <a:buNone/>
              <a:tabLst/>
              <a:defRPr/>
            </a:pPr>
            <a:r>
              <a:rPr kumimoji="0" lang="en-US" sz="1200" b="0" i="0" u="none" strike="noStrike" kern="0" cap="none" spc="0" normalizeH="0" baseline="0" noProof="0">
                <a:ln>
                  <a:noFill/>
                </a:ln>
                <a:solidFill>
                  <a:schemeClr val="bg1"/>
                </a:solidFill>
                <a:effectLst/>
                <a:uLnTx/>
                <a:uFillTx/>
                <a:cs typeface="Segoe UI Light" panose="020B0502040204020203" pitchFamily="34" charset="0"/>
              </a:rPr>
              <a:t>MFA</a:t>
            </a:r>
          </a:p>
        </p:txBody>
      </p:sp>
      <p:cxnSp>
        <p:nvCxnSpPr>
          <p:cNvPr id="129" name="Straight Connector 128">
            <a:extLst>
              <a:ext uri="{FF2B5EF4-FFF2-40B4-BE49-F238E27FC236}">
                <a16:creationId xmlns:a16="http://schemas.microsoft.com/office/drawing/2014/main" id="{1BBF58A6-F79F-401E-AEB0-208F673D710E}"/>
              </a:ext>
            </a:extLst>
          </p:cNvPr>
          <p:cNvCxnSpPr/>
          <p:nvPr/>
        </p:nvCxnSpPr>
        <p:spPr>
          <a:xfrm>
            <a:off x="6781084" y="2589570"/>
            <a:ext cx="0" cy="1119299"/>
          </a:xfrm>
          <a:prstGeom prst="line">
            <a:avLst/>
          </a:prstGeom>
          <a:ln w="19050" cmpd="sng">
            <a:solidFill>
              <a:schemeClr val="tx1">
                <a:lumMod val="50000"/>
              </a:schemeClr>
            </a:solidFill>
            <a:prstDash val="solid"/>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7709A4F-FC75-475F-9F22-D543C93770A5}"/>
              </a:ext>
            </a:extLst>
          </p:cNvPr>
          <p:cNvCxnSpPr/>
          <p:nvPr/>
        </p:nvCxnSpPr>
        <p:spPr>
          <a:xfrm flipH="1">
            <a:off x="6781084" y="2589570"/>
            <a:ext cx="1962150" cy="0"/>
          </a:xfrm>
          <a:prstGeom prst="line">
            <a:avLst/>
          </a:prstGeom>
          <a:ln w="19050" cmpd="sng">
            <a:solidFill>
              <a:schemeClr val="tx1">
                <a:lumMod val="50000"/>
              </a:schemeClr>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EE16CB3-8BBC-4FF3-B2B6-B7C6F522508F}"/>
              </a:ext>
            </a:extLst>
          </p:cNvPr>
          <p:cNvSpPr txBox="1"/>
          <p:nvPr/>
        </p:nvSpPr>
        <p:spPr>
          <a:xfrm>
            <a:off x="7168584" y="2505556"/>
            <a:ext cx="527741" cy="166199"/>
          </a:xfrm>
          <a:prstGeom prst="rect">
            <a:avLst/>
          </a:prstGeom>
          <a:solidFill>
            <a:srgbClr val="757579"/>
          </a:solidFill>
        </p:spPr>
        <p:txBody>
          <a:bodyPr wrap="square" lIns="0" tIns="0" rIns="0" bIns="0" rtlCol="0">
            <a:spAutoFit/>
          </a:bodyPr>
          <a:lstStyle/>
          <a:p>
            <a:pPr marL="0" marR="0" lvl="0" indent="0" algn="ctr" defTabSz="895919" eaLnBrk="1" fontAlgn="base" latinLnBrk="0" hangingPunct="1">
              <a:lnSpc>
                <a:spcPct val="90000"/>
              </a:lnSpc>
              <a:spcBef>
                <a:spcPct val="0"/>
              </a:spcBef>
              <a:spcAft>
                <a:spcPct val="0"/>
              </a:spcAft>
              <a:buClrTx/>
              <a:buSzPct val="80000"/>
              <a:buFontTx/>
              <a:buNone/>
              <a:tabLst/>
              <a:defRPr/>
            </a:pPr>
            <a:r>
              <a:rPr kumimoji="0" lang="en-US" sz="1200" b="1" i="0" u="none" strike="noStrike" kern="0" cap="none" spc="0" normalizeH="0" baseline="0" noProof="0">
                <a:ln>
                  <a:noFill/>
                </a:ln>
                <a:solidFill>
                  <a:schemeClr val="bg1"/>
                </a:solidFill>
                <a:effectLst/>
                <a:uLnTx/>
                <a:uFillTx/>
                <a:ea typeface="ＭＳ Ｐゴシック" charset="0"/>
                <a:cs typeface="Segoe UI Semibold" panose="020B0702040204020203" pitchFamily="34" charset="0"/>
              </a:rPr>
              <a:t>ALERT</a:t>
            </a:r>
          </a:p>
        </p:txBody>
      </p:sp>
      <p:grpSp>
        <p:nvGrpSpPr>
          <p:cNvPr id="132" name="Group 131">
            <a:extLst>
              <a:ext uri="{FF2B5EF4-FFF2-40B4-BE49-F238E27FC236}">
                <a16:creationId xmlns:a16="http://schemas.microsoft.com/office/drawing/2014/main" id="{C5CAA02C-079E-4096-A2D7-0587288C01D7}"/>
              </a:ext>
            </a:extLst>
          </p:cNvPr>
          <p:cNvGrpSpPr/>
          <p:nvPr/>
        </p:nvGrpSpPr>
        <p:grpSpPr>
          <a:xfrm>
            <a:off x="7890415" y="3942525"/>
            <a:ext cx="1398235" cy="918996"/>
            <a:chOff x="6973710" y="4278370"/>
            <a:chExt cx="1398235" cy="918996"/>
          </a:xfrm>
        </p:grpSpPr>
        <p:grpSp>
          <p:nvGrpSpPr>
            <p:cNvPr id="133" name="Group 132">
              <a:extLst>
                <a:ext uri="{FF2B5EF4-FFF2-40B4-BE49-F238E27FC236}">
                  <a16:creationId xmlns:a16="http://schemas.microsoft.com/office/drawing/2014/main" id="{31E73BF8-8576-453D-8598-EEB53E6AC5CC}"/>
                </a:ext>
              </a:extLst>
            </p:cNvPr>
            <p:cNvGrpSpPr/>
            <p:nvPr/>
          </p:nvGrpSpPr>
          <p:grpSpPr>
            <a:xfrm>
              <a:off x="6973710" y="4278370"/>
              <a:ext cx="1398235" cy="918996"/>
              <a:chOff x="6831365" y="4280799"/>
              <a:chExt cx="1398235" cy="918996"/>
            </a:xfrm>
          </p:grpSpPr>
          <p:sp>
            <p:nvSpPr>
              <p:cNvPr id="135" name="Rectangle 134">
                <a:extLst>
                  <a:ext uri="{FF2B5EF4-FFF2-40B4-BE49-F238E27FC236}">
                    <a16:creationId xmlns:a16="http://schemas.microsoft.com/office/drawing/2014/main" id="{1042FFF8-B6A0-49F3-97BB-180A270D983F}"/>
                  </a:ext>
                </a:extLst>
              </p:cNvPr>
              <p:cNvSpPr/>
              <p:nvPr/>
            </p:nvSpPr>
            <p:spPr bwMode="auto">
              <a:xfrm>
                <a:off x="6903704" y="4562793"/>
                <a:ext cx="1120930" cy="11942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89642" rIns="89642" bIns="89642" numCol="1" spcCol="0" rtlCol="0" fromWordArt="0" anchor="ctr"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chemeClr val="bg1"/>
                  </a:solidFill>
                  <a:effectLst/>
                  <a:uLnTx/>
                  <a:uFillTx/>
                  <a:cs typeface="Segoe UI Light" panose="020B0502040204020203" pitchFamily="34" charset="0"/>
                </a:endParaRPr>
              </a:p>
            </p:txBody>
          </p:sp>
          <p:sp>
            <p:nvSpPr>
              <p:cNvPr id="136" name="Rectangle 135">
                <a:extLst>
                  <a:ext uri="{FF2B5EF4-FFF2-40B4-BE49-F238E27FC236}">
                    <a16:creationId xmlns:a16="http://schemas.microsoft.com/office/drawing/2014/main" id="{01EBF9D4-3202-4591-8AB1-2EB20B768FCB}"/>
                  </a:ext>
                </a:extLst>
              </p:cNvPr>
              <p:cNvSpPr/>
              <p:nvPr/>
            </p:nvSpPr>
            <p:spPr bwMode="auto">
              <a:xfrm>
                <a:off x="6903704" y="4735319"/>
                <a:ext cx="1120930" cy="11942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89642" rIns="89642" bIns="89642" numCol="1" spcCol="0" rtlCol="0" fromWordArt="0" anchor="ctr"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chemeClr val="bg1"/>
                  </a:solidFill>
                  <a:effectLst/>
                  <a:uLnTx/>
                  <a:uFillTx/>
                  <a:cs typeface="Segoe UI Light" panose="020B0502040204020203" pitchFamily="34" charset="0"/>
                </a:endParaRPr>
              </a:p>
            </p:txBody>
          </p:sp>
          <p:sp>
            <p:nvSpPr>
              <p:cNvPr id="137" name="Rectangle 136">
                <a:extLst>
                  <a:ext uri="{FF2B5EF4-FFF2-40B4-BE49-F238E27FC236}">
                    <a16:creationId xmlns:a16="http://schemas.microsoft.com/office/drawing/2014/main" id="{00C28A58-84C8-418C-B3E7-700A8A463D98}"/>
                  </a:ext>
                </a:extLst>
              </p:cNvPr>
              <p:cNvSpPr/>
              <p:nvPr/>
            </p:nvSpPr>
            <p:spPr bwMode="auto">
              <a:xfrm>
                <a:off x="6903704" y="4907845"/>
                <a:ext cx="1120930" cy="11942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89642" rIns="89642" bIns="89642" numCol="1" spcCol="0" rtlCol="0" fromWordArt="0" anchor="ctr"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chemeClr val="bg1"/>
                  </a:solidFill>
                  <a:effectLst/>
                  <a:uLnTx/>
                  <a:uFillTx/>
                  <a:cs typeface="Segoe UI Light" panose="020B0502040204020203" pitchFamily="34" charset="0"/>
                </a:endParaRPr>
              </a:p>
            </p:txBody>
          </p:sp>
          <p:sp>
            <p:nvSpPr>
              <p:cNvPr id="138" name="Rectangle 137">
                <a:extLst>
                  <a:ext uri="{FF2B5EF4-FFF2-40B4-BE49-F238E27FC236}">
                    <a16:creationId xmlns:a16="http://schemas.microsoft.com/office/drawing/2014/main" id="{120901BC-4F2F-4D8C-9314-039ED3950330}"/>
                  </a:ext>
                </a:extLst>
              </p:cNvPr>
              <p:cNvSpPr/>
              <p:nvPr/>
            </p:nvSpPr>
            <p:spPr bwMode="auto">
              <a:xfrm>
                <a:off x="6903704" y="5080371"/>
                <a:ext cx="1120930" cy="11942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89642" rIns="89642" bIns="89642" numCol="1" spcCol="0" rtlCol="0" fromWordArt="0" anchor="ctr"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chemeClr val="bg1"/>
                  </a:solidFill>
                  <a:effectLst/>
                  <a:uLnTx/>
                  <a:uFillTx/>
                  <a:cs typeface="Segoe UI Light" panose="020B0502040204020203" pitchFamily="34" charset="0"/>
                </a:endParaRPr>
              </a:p>
            </p:txBody>
          </p:sp>
          <p:grpSp>
            <p:nvGrpSpPr>
              <p:cNvPr id="139" name="Group 138">
                <a:extLst>
                  <a:ext uri="{FF2B5EF4-FFF2-40B4-BE49-F238E27FC236}">
                    <a16:creationId xmlns:a16="http://schemas.microsoft.com/office/drawing/2014/main" id="{FC04F101-76DA-4666-BF40-968183B2B04F}"/>
                  </a:ext>
                </a:extLst>
              </p:cNvPr>
              <p:cNvGrpSpPr/>
              <p:nvPr/>
            </p:nvGrpSpPr>
            <p:grpSpPr>
              <a:xfrm>
                <a:off x="6831365" y="4280799"/>
                <a:ext cx="1398235" cy="209789"/>
                <a:chOff x="6831365" y="4280799"/>
                <a:chExt cx="1398235" cy="209789"/>
              </a:xfrm>
            </p:grpSpPr>
            <p:sp>
              <p:nvSpPr>
                <p:cNvPr id="146" name="Rectangle 145">
                  <a:extLst>
                    <a:ext uri="{FF2B5EF4-FFF2-40B4-BE49-F238E27FC236}">
                      <a16:creationId xmlns:a16="http://schemas.microsoft.com/office/drawing/2014/main" id="{D5203150-821A-4E4B-A042-32D54E8FBA82}"/>
                    </a:ext>
                  </a:extLst>
                </p:cNvPr>
                <p:cNvSpPr/>
                <p:nvPr/>
              </p:nvSpPr>
              <p:spPr bwMode="auto">
                <a:xfrm>
                  <a:off x="6831365" y="4283891"/>
                  <a:ext cx="1398235" cy="206697"/>
                </a:xfrm>
                <a:prstGeom prst="rect">
                  <a:avLst/>
                </a:prstGeom>
                <a:solidFill>
                  <a:schemeClr val="bg1"/>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464" tIns="89642" rIns="89642" bIns="89642" numCol="1" spcCol="0" rtlCol="0" fromWordArt="0" anchor="ctr"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1200" b="0" i="0" u="none" strike="noStrike" kern="0" cap="none" spc="0" normalizeH="0" baseline="0" noProof="0">
                    <a:ln>
                      <a:noFill/>
                    </a:ln>
                    <a:solidFill>
                      <a:schemeClr val="bg1"/>
                    </a:solidFill>
                    <a:effectLst/>
                    <a:uLnTx/>
                    <a:uFillTx/>
                    <a:cs typeface="Segoe UI Light" panose="020B0502040204020203" pitchFamily="34" charset="0"/>
                  </a:endParaRPr>
                </a:p>
              </p:txBody>
            </p:sp>
            <p:cxnSp>
              <p:nvCxnSpPr>
                <p:cNvPr id="147" name="Straight Connector 146">
                  <a:extLst>
                    <a:ext uri="{FF2B5EF4-FFF2-40B4-BE49-F238E27FC236}">
                      <a16:creationId xmlns:a16="http://schemas.microsoft.com/office/drawing/2014/main" id="{B8D4E886-3A3A-4552-91B3-FFBDA5E6BDD1}"/>
                    </a:ext>
                  </a:extLst>
                </p:cNvPr>
                <p:cNvCxnSpPr/>
                <p:nvPr/>
              </p:nvCxnSpPr>
              <p:spPr>
                <a:xfrm>
                  <a:off x="8018386" y="4280799"/>
                  <a:ext cx="0" cy="209789"/>
                </a:xfrm>
                <a:prstGeom prst="line">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8" name="Isosceles Triangle 147">
                  <a:extLst>
                    <a:ext uri="{FF2B5EF4-FFF2-40B4-BE49-F238E27FC236}">
                      <a16:creationId xmlns:a16="http://schemas.microsoft.com/office/drawing/2014/main" id="{AD9E46F1-2D41-4E4F-8F06-084D392E3F4A}"/>
                    </a:ext>
                  </a:extLst>
                </p:cNvPr>
                <p:cNvSpPr/>
                <p:nvPr/>
              </p:nvSpPr>
              <p:spPr bwMode="auto">
                <a:xfrm rot="10800000">
                  <a:off x="8073957" y="4369898"/>
                  <a:ext cx="94953" cy="66268"/>
                </a:xfrm>
                <a:prstGeom prst="triangle">
                  <a:avLst/>
                </a:prstGeom>
                <a:solidFill>
                  <a:srgbClr val="75757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endParaRPr>
                </a:p>
              </p:txBody>
            </p:sp>
          </p:grpSp>
          <p:sp>
            <p:nvSpPr>
              <p:cNvPr id="140" name="TextBox 139">
                <a:extLst>
                  <a:ext uri="{FF2B5EF4-FFF2-40B4-BE49-F238E27FC236}">
                    <a16:creationId xmlns:a16="http://schemas.microsoft.com/office/drawing/2014/main" id="{CA561112-23AC-4474-BD10-FEC0D3DF054E}"/>
                  </a:ext>
                </a:extLst>
              </p:cNvPr>
              <p:cNvSpPr txBox="1"/>
              <p:nvPr/>
            </p:nvSpPr>
            <p:spPr>
              <a:xfrm>
                <a:off x="6952509" y="4916469"/>
                <a:ext cx="738096" cy="110800"/>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43038" eaLnBrk="1" fontAlgn="auto" latinLnBrk="0" hangingPunct="1">
                  <a:lnSpc>
                    <a:spcPct val="90000"/>
                  </a:lnSpc>
                  <a:spcBef>
                    <a:spcPct val="20000"/>
                  </a:spcBef>
                  <a:spcAft>
                    <a:spcPts val="0"/>
                  </a:spcAft>
                  <a:buClrTx/>
                  <a:buSzPct val="80000"/>
                  <a:buFontTx/>
                  <a:buNone/>
                  <a:tabLst/>
                  <a:defRPr/>
                </a:pPr>
                <a:r>
                  <a:rPr kumimoji="0" lang="en-US" sz="800" b="0" i="0" u="none" strike="noStrike" kern="0" cap="none" spc="0" normalizeH="0" baseline="0" noProof="0">
                    <a:ln>
                      <a:noFill/>
                    </a:ln>
                    <a:solidFill>
                      <a:srgbClr val="757579"/>
                    </a:solidFill>
                    <a:effectLst/>
                    <a:uLnTx/>
                    <a:uFillTx/>
                    <a:cs typeface="Segoe UI Light" panose="020B0502040204020203" pitchFamily="34" charset="0"/>
                  </a:rPr>
                  <a:t>Read only</a:t>
                </a:r>
              </a:p>
            </p:txBody>
          </p:sp>
          <p:grpSp>
            <p:nvGrpSpPr>
              <p:cNvPr id="141" name="Group 140">
                <a:extLst>
                  <a:ext uri="{FF2B5EF4-FFF2-40B4-BE49-F238E27FC236}">
                    <a16:creationId xmlns:a16="http://schemas.microsoft.com/office/drawing/2014/main" id="{B585E3CF-9C1A-495D-891D-3D372949E5CB}"/>
                  </a:ext>
                </a:extLst>
              </p:cNvPr>
              <p:cNvGrpSpPr/>
              <p:nvPr/>
            </p:nvGrpSpPr>
            <p:grpSpPr>
              <a:xfrm>
                <a:off x="8071354" y="4561628"/>
                <a:ext cx="98623" cy="638167"/>
                <a:chOff x="8005929" y="4561628"/>
                <a:chExt cx="98623" cy="638167"/>
              </a:xfrm>
            </p:grpSpPr>
            <p:sp>
              <p:nvSpPr>
                <p:cNvPr id="142" name="Rectangle 141">
                  <a:extLst>
                    <a:ext uri="{FF2B5EF4-FFF2-40B4-BE49-F238E27FC236}">
                      <a16:creationId xmlns:a16="http://schemas.microsoft.com/office/drawing/2014/main" id="{DDBCD1DA-24F9-4C06-83A8-A5CCEB30D15D}"/>
                    </a:ext>
                  </a:extLst>
                </p:cNvPr>
                <p:cNvSpPr/>
                <p:nvPr/>
              </p:nvSpPr>
              <p:spPr bwMode="auto">
                <a:xfrm>
                  <a:off x="8005929" y="4561628"/>
                  <a:ext cx="98623" cy="63816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endParaRPr>
                </a:p>
              </p:txBody>
            </p:sp>
            <p:sp>
              <p:nvSpPr>
                <p:cNvPr id="143" name="Isosceles Triangle 142">
                  <a:extLst>
                    <a:ext uri="{FF2B5EF4-FFF2-40B4-BE49-F238E27FC236}">
                      <a16:creationId xmlns:a16="http://schemas.microsoft.com/office/drawing/2014/main" id="{8EAD6378-6C2C-4885-9B03-3B86F991F687}"/>
                    </a:ext>
                  </a:extLst>
                </p:cNvPr>
                <p:cNvSpPr/>
                <p:nvPr/>
              </p:nvSpPr>
              <p:spPr bwMode="auto">
                <a:xfrm>
                  <a:off x="8022486" y="4582466"/>
                  <a:ext cx="65509" cy="45719"/>
                </a:xfrm>
                <a:prstGeom prst="triangle">
                  <a:avLst/>
                </a:prstGeom>
                <a:solidFill>
                  <a:srgbClr val="75757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endParaRPr>
                </a:p>
              </p:txBody>
            </p:sp>
            <p:sp>
              <p:nvSpPr>
                <p:cNvPr id="144" name="Isosceles Triangle 143">
                  <a:extLst>
                    <a:ext uri="{FF2B5EF4-FFF2-40B4-BE49-F238E27FC236}">
                      <a16:creationId xmlns:a16="http://schemas.microsoft.com/office/drawing/2014/main" id="{E2B226E7-546E-4639-9587-B39BCBF10710}"/>
                    </a:ext>
                  </a:extLst>
                </p:cNvPr>
                <p:cNvSpPr/>
                <p:nvPr/>
              </p:nvSpPr>
              <p:spPr bwMode="auto">
                <a:xfrm rot="10800000">
                  <a:off x="8022486" y="5133119"/>
                  <a:ext cx="65509" cy="45719"/>
                </a:xfrm>
                <a:prstGeom prst="triangle">
                  <a:avLst/>
                </a:prstGeom>
                <a:solidFill>
                  <a:srgbClr val="75757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endParaRPr>
                </a:p>
              </p:txBody>
            </p:sp>
            <p:sp>
              <p:nvSpPr>
                <p:cNvPr id="145" name="Rectangle 144">
                  <a:extLst>
                    <a:ext uri="{FF2B5EF4-FFF2-40B4-BE49-F238E27FC236}">
                      <a16:creationId xmlns:a16="http://schemas.microsoft.com/office/drawing/2014/main" id="{F31FE2F7-183F-47CF-8E46-B5B855BB89B5}"/>
                    </a:ext>
                  </a:extLst>
                </p:cNvPr>
                <p:cNvSpPr/>
                <p:nvPr/>
              </p:nvSpPr>
              <p:spPr bwMode="auto">
                <a:xfrm>
                  <a:off x="8022486" y="4885124"/>
                  <a:ext cx="65509" cy="173356"/>
                </a:xfrm>
                <a:prstGeom prst="rect">
                  <a:avLst/>
                </a:prstGeom>
                <a:solidFill>
                  <a:srgbClr val="75757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endParaRPr>
                </a:p>
              </p:txBody>
            </p:sp>
          </p:grpSp>
        </p:grpSp>
        <p:sp>
          <p:nvSpPr>
            <p:cNvPr id="134" name="TextBox 133">
              <a:extLst>
                <a:ext uri="{FF2B5EF4-FFF2-40B4-BE49-F238E27FC236}">
                  <a16:creationId xmlns:a16="http://schemas.microsoft.com/office/drawing/2014/main" id="{9F21214B-E187-488E-8318-60106F2C81ED}"/>
                </a:ext>
              </a:extLst>
            </p:cNvPr>
            <p:cNvSpPr txBox="1"/>
            <p:nvPr/>
          </p:nvSpPr>
          <p:spPr>
            <a:xfrm>
              <a:off x="6973710" y="4326233"/>
              <a:ext cx="1184640" cy="138499"/>
            </a:xfrm>
            <a:prstGeom prst="rect">
              <a:avLst/>
            </a:prstGeom>
            <a:noFill/>
          </p:spPr>
          <p:txBody>
            <a:bodyPr wrap="square" lIns="0" tIns="0" rIns="0" bIns="0" rtlCol="0">
              <a:spAutoFit/>
            </a:bodyPr>
            <a:lstStyle/>
            <a:p>
              <a:pPr marL="0" marR="0" lvl="0" indent="0" algn="ctr" defTabSz="895919" eaLnBrk="1" fontAlgn="base" latinLnBrk="0" hangingPunct="1">
                <a:lnSpc>
                  <a:spcPct val="90000"/>
                </a:lnSpc>
                <a:spcBef>
                  <a:spcPct val="0"/>
                </a:spcBef>
                <a:spcAft>
                  <a:spcPct val="0"/>
                </a:spcAft>
                <a:buClrTx/>
                <a:buSzPct val="80000"/>
                <a:buFontTx/>
                <a:buNone/>
                <a:tabLst/>
                <a:defRPr/>
              </a:pPr>
              <a:r>
                <a:rPr kumimoji="0" lang="en-US" sz="1000" b="1" i="0" u="none" strike="noStrike" kern="0" cap="none" spc="0" normalizeH="0" baseline="0" noProof="0">
                  <a:ln>
                    <a:noFill/>
                  </a:ln>
                  <a:solidFill>
                    <a:srgbClr val="0078D4"/>
                  </a:solidFill>
                  <a:effectLst/>
                  <a:uLnTx/>
                  <a:uFillTx/>
                  <a:ea typeface="ＭＳ Ｐゴシック" charset="0"/>
                  <a:cs typeface="Segoe UI Semibold" panose="020B0702040204020203" pitchFamily="34" charset="0"/>
                </a:rPr>
                <a:t>ADMIN PROFILES</a:t>
              </a:r>
            </a:p>
          </p:txBody>
        </p:sp>
      </p:grpSp>
      <p:sp>
        <p:nvSpPr>
          <p:cNvPr id="149" name="TextBox 148">
            <a:extLst>
              <a:ext uri="{FF2B5EF4-FFF2-40B4-BE49-F238E27FC236}">
                <a16:creationId xmlns:a16="http://schemas.microsoft.com/office/drawing/2014/main" id="{5135FD01-90FE-49D3-98E0-8CB4D3FA1971}"/>
              </a:ext>
            </a:extLst>
          </p:cNvPr>
          <p:cNvSpPr txBox="1"/>
          <p:nvPr/>
        </p:nvSpPr>
        <p:spPr>
          <a:xfrm>
            <a:off x="8010330" y="4234100"/>
            <a:ext cx="738096" cy="110800"/>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43038" eaLnBrk="1" fontAlgn="auto" latinLnBrk="0" hangingPunct="1">
              <a:lnSpc>
                <a:spcPct val="90000"/>
              </a:lnSpc>
              <a:spcBef>
                <a:spcPct val="20000"/>
              </a:spcBef>
              <a:spcAft>
                <a:spcPts val="0"/>
              </a:spcAft>
              <a:buClrTx/>
              <a:buSzPct val="80000"/>
              <a:buFontTx/>
              <a:buNone/>
              <a:tabLst/>
              <a:defRPr/>
            </a:pPr>
            <a:r>
              <a:rPr kumimoji="0" lang="en-US" sz="800" b="0" i="0" u="none" strike="noStrike" kern="0" cap="none" spc="0" normalizeH="0" baseline="0" noProof="0">
                <a:ln>
                  <a:noFill/>
                </a:ln>
                <a:solidFill>
                  <a:srgbClr val="757579"/>
                </a:solidFill>
                <a:effectLst/>
                <a:uLnTx/>
                <a:uFillTx/>
                <a:cs typeface="Segoe UI Light" panose="020B0502040204020203" pitchFamily="34" charset="0"/>
              </a:rPr>
              <a:t>Billing admin</a:t>
            </a:r>
          </a:p>
        </p:txBody>
      </p:sp>
      <p:sp>
        <p:nvSpPr>
          <p:cNvPr id="150" name="TextBox 149">
            <a:extLst>
              <a:ext uri="{FF2B5EF4-FFF2-40B4-BE49-F238E27FC236}">
                <a16:creationId xmlns:a16="http://schemas.microsoft.com/office/drawing/2014/main" id="{8FC05619-142C-4099-A058-9028A352CDA7}"/>
              </a:ext>
            </a:extLst>
          </p:cNvPr>
          <p:cNvSpPr txBox="1"/>
          <p:nvPr/>
        </p:nvSpPr>
        <p:spPr>
          <a:xfrm>
            <a:off x="8010330" y="4403086"/>
            <a:ext cx="738096" cy="110800"/>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43038" eaLnBrk="1" fontAlgn="auto" latinLnBrk="0" hangingPunct="1">
              <a:lnSpc>
                <a:spcPct val="90000"/>
              </a:lnSpc>
              <a:spcBef>
                <a:spcPct val="20000"/>
              </a:spcBef>
              <a:spcAft>
                <a:spcPts val="0"/>
              </a:spcAft>
              <a:buClrTx/>
              <a:buSzPct val="80000"/>
              <a:buFontTx/>
              <a:buNone/>
              <a:tabLst/>
              <a:defRPr/>
            </a:pPr>
            <a:r>
              <a:rPr kumimoji="0" lang="en-US" sz="800" b="0" i="0" u="none" strike="noStrike" kern="0" cap="none" spc="0" normalizeH="0" baseline="0" noProof="0">
                <a:ln>
                  <a:noFill/>
                </a:ln>
                <a:solidFill>
                  <a:srgbClr val="757579"/>
                </a:solidFill>
                <a:effectLst/>
                <a:uLnTx/>
                <a:uFillTx/>
                <a:cs typeface="Segoe UI Light" panose="020B0502040204020203" pitchFamily="34" charset="0"/>
              </a:rPr>
              <a:t>Global admin</a:t>
            </a:r>
          </a:p>
        </p:txBody>
      </p:sp>
      <p:sp>
        <p:nvSpPr>
          <p:cNvPr id="151" name="TextBox 150">
            <a:extLst>
              <a:ext uri="{FF2B5EF4-FFF2-40B4-BE49-F238E27FC236}">
                <a16:creationId xmlns:a16="http://schemas.microsoft.com/office/drawing/2014/main" id="{91F3446E-C07E-491A-AE1D-FCD5227A9CC9}"/>
              </a:ext>
            </a:extLst>
          </p:cNvPr>
          <p:cNvSpPr txBox="1"/>
          <p:nvPr/>
        </p:nvSpPr>
        <p:spPr>
          <a:xfrm>
            <a:off x="8010330" y="4747583"/>
            <a:ext cx="738096" cy="110800"/>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l" defTabSz="1243038" eaLnBrk="1" fontAlgn="auto" latinLnBrk="0" hangingPunct="1">
              <a:lnSpc>
                <a:spcPct val="90000"/>
              </a:lnSpc>
              <a:spcBef>
                <a:spcPct val="20000"/>
              </a:spcBef>
              <a:spcAft>
                <a:spcPts val="0"/>
              </a:spcAft>
              <a:buClrTx/>
              <a:buSzPct val="80000"/>
              <a:buFontTx/>
              <a:buNone/>
              <a:tabLst/>
              <a:defRPr/>
            </a:pPr>
            <a:r>
              <a:rPr kumimoji="0" lang="en-US" sz="800" b="0" i="0" u="none" strike="noStrike" kern="0" cap="none" spc="0" normalizeH="0" baseline="0" noProof="0">
                <a:ln>
                  <a:noFill/>
                </a:ln>
                <a:solidFill>
                  <a:srgbClr val="757579"/>
                </a:solidFill>
                <a:effectLst/>
                <a:uLnTx/>
                <a:uFillTx/>
                <a:cs typeface="Segoe UI Light" panose="020B0502040204020203" pitchFamily="34" charset="0"/>
              </a:rPr>
              <a:t>Service admin</a:t>
            </a:r>
          </a:p>
        </p:txBody>
      </p:sp>
      <p:cxnSp>
        <p:nvCxnSpPr>
          <p:cNvPr id="153" name="Straight Arrow Connector 152">
            <a:extLst>
              <a:ext uri="{FF2B5EF4-FFF2-40B4-BE49-F238E27FC236}">
                <a16:creationId xmlns:a16="http://schemas.microsoft.com/office/drawing/2014/main" id="{AD2C8C3D-30DD-4739-A1E8-653EEB8FF495}"/>
              </a:ext>
            </a:extLst>
          </p:cNvPr>
          <p:cNvCxnSpPr>
            <a:cxnSpLocks/>
          </p:cNvCxnSpPr>
          <p:nvPr/>
        </p:nvCxnSpPr>
        <p:spPr>
          <a:xfrm flipV="1">
            <a:off x="7285176" y="4494854"/>
            <a:ext cx="510583" cy="946"/>
          </a:xfrm>
          <a:prstGeom prst="straightConnector1">
            <a:avLst/>
          </a:prstGeom>
          <a:ln w="28575" cap="rnd">
            <a:solidFill>
              <a:schemeClr val="tx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4460A351-CB84-457B-8ABA-0DF47AF7E564}"/>
              </a:ext>
            </a:extLst>
          </p:cNvPr>
          <p:cNvCxnSpPr>
            <a:cxnSpLocks/>
          </p:cNvCxnSpPr>
          <p:nvPr/>
        </p:nvCxnSpPr>
        <p:spPr>
          <a:xfrm flipV="1">
            <a:off x="5867400" y="4494854"/>
            <a:ext cx="510583" cy="946"/>
          </a:xfrm>
          <a:prstGeom prst="straightConnector1">
            <a:avLst/>
          </a:prstGeom>
          <a:ln w="28575" cap="rnd">
            <a:solidFill>
              <a:schemeClr val="tx1">
                <a:lumMod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17430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4039073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D902D-1333-463E-BB5A-2BE7D4FBAA17}"/>
              </a:ext>
            </a:extLst>
          </p:cNvPr>
          <p:cNvSpPr>
            <a:spLocks noGrp="1"/>
          </p:cNvSpPr>
          <p:nvPr>
            <p:ph type="title"/>
          </p:nvPr>
        </p:nvSpPr>
        <p:spPr>
          <a:xfrm>
            <a:off x="1524000" y="3085842"/>
            <a:ext cx="9144000" cy="498598"/>
          </a:xfrm>
        </p:spPr>
        <p:txBody>
          <a:bodyPr/>
          <a:lstStyle/>
          <a:p>
            <a:pPr algn="ctr"/>
            <a:r>
              <a:rPr lang="en-US" dirty="0"/>
              <a:t>Thank you!!</a:t>
            </a:r>
          </a:p>
        </p:txBody>
      </p:sp>
    </p:spTree>
    <p:extLst>
      <p:ext uri="{BB962C8B-B14F-4D97-AF65-F5344CB8AC3E}">
        <p14:creationId xmlns:p14="http://schemas.microsoft.com/office/powerpoint/2010/main" val="84956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 name="Rectangle 418">
            <a:extLst>
              <a:ext uri="{FF2B5EF4-FFF2-40B4-BE49-F238E27FC236}">
                <a16:creationId xmlns:a16="http://schemas.microsoft.com/office/drawing/2014/main" id="{5EB95F04-038D-4A6A-819C-FD0B49733238}"/>
              </a:ext>
            </a:extLst>
          </p:cNvPr>
          <p:cNvSpPr/>
          <p:nvPr/>
        </p:nvSpPr>
        <p:spPr bwMode="auto">
          <a:xfrm>
            <a:off x="8434225" y="2288574"/>
            <a:ext cx="1696023" cy="2367012"/>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6" name="Rectangle 725">
            <a:hlinkClick r:id="rId3" tooltip="Azure Purview (in preview) is a unified data governance service that helps you manage and govern your on-premises, multi-cloud, and software-as-a-service (SaaS) data. "/>
            <a:extLst>
              <a:ext uri="{FF2B5EF4-FFF2-40B4-BE49-F238E27FC236}">
                <a16:creationId xmlns:a16="http://schemas.microsoft.com/office/drawing/2014/main" id="{C4F82124-63E0-4947-9C25-893C84748351}"/>
              </a:ext>
            </a:extLst>
          </p:cNvPr>
          <p:cNvSpPr/>
          <p:nvPr/>
        </p:nvSpPr>
        <p:spPr>
          <a:xfrm>
            <a:off x="8689174" y="2569396"/>
            <a:ext cx="1361759" cy="18897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cs typeface="Segoe UI Semibold" panose="020B0702040204020203" pitchFamily="34" charset="0"/>
              </a:rPr>
              <a:t>Azure Purview</a:t>
            </a:r>
          </a:p>
        </p:txBody>
      </p:sp>
      <p:sp>
        <p:nvSpPr>
          <p:cNvPr id="500" name="Rectangle 499">
            <a:extLst>
              <a:ext uri="{FF2B5EF4-FFF2-40B4-BE49-F238E27FC236}">
                <a16:creationId xmlns:a16="http://schemas.microsoft.com/office/drawing/2014/main" id="{41545B28-3909-43CD-9BD5-D41FE204B710}"/>
              </a:ext>
            </a:extLst>
          </p:cNvPr>
          <p:cNvSpPr/>
          <p:nvPr/>
        </p:nvSpPr>
        <p:spPr>
          <a:xfrm>
            <a:off x="4671020" y="1162598"/>
            <a:ext cx="1748456" cy="761106"/>
          </a:xfrm>
          <a:prstGeom prst="rect">
            <a:avLst/>
          </a:prstGeom>
          <a:noFill/>
          <a:ln w="14224">
            <a:noFill/>
          </a:ln>
        </p:spPr>
        <p:txBody>
          <a:bodyPr wrap="square" tIns="45720">
            <a:spAutoFit/>
          </a:bodyPr>
          <a:lstStyle/>
          <a:p>
            <a:pPr marL="0" marR="0" lvl="0" indent="0" algn="l" defTabSz="914400" rtl="0" eaLnBrk="1" fontAlgn="auto" latinLnBrk="0" hangingPunct="1">
              <a:lnSpc>
                <a:spcPct val="97000"/>
              </a:lnSpc>
              <a:spcBef>
                <a:spcPts val="0"/>
              </a:spcBef>
              <a:spcAft>
                <a:spcPts val="60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This is interactive!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Present Slide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Hover for Description</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Click for more information</a:t>
            </a:r>
          </a:p>
        </p:txBody>
      </p:sp>
      <p:sp>
        <p:nvSpPr>
          <p:cNvPr id="644" name="Title 1">
            <a:extLst>
              <a:ext uri="{FF2B5EF4-FFF2-40B4-BE49-F238E27FC236}">
                <a16:creationId xmlns:a16="http://schemas.microsoft.com/office/drawing/2014/main" id="{D4ABB5AA-FA8D-4F81-8691-B1FDE5D73144}"/>
              </a:ext>
            </a:extLst>
          </p:cNvPr>
          <p:cNvSpPr txBox="1">
            <a:spLocks/>
          </p:cNvSpPr>
          <p:nvPr/>
        </p:nvSpPr>
        <p:spPr>
          <a:xfrm>
            <a:off x="4610992" y="375311"/>
            <a:ext cx="3896353" cy="551907"/>
          </a:xfrm>
          <a:prstGeom prst="rect">
            <a:avLst/>
          </a:prstGeom>
          <a:noFill/>
          <a:effectLst>
            <a:softEdge rad="63500"/>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400"/>
              </a:spcAft>
              <a:buClrTx/>
              <a:buSzTx/>
              <a:buFontTx/>
              <a:buNone/>
              <a:tabLst/>
              <a:defRPr/>
            </a:pPr>
            <a:r>
              <a:rPr kumimoji="0" lang="en-US" sz="160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Cybersecurity Reference Architecture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000" b="1"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Security modernization with Zero Trust Principles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December 2021 – </a:t>
            </a:r>
            <a:r>
              <a:rPr kumimoji="0" lang="en-US" sz="7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hlinkClick r:id="rId4" tooltip="The latest published version of this document can be found at https://aka.ms/MCRA"/>
              </a:rPr>
              <a:t>https://aka.ms/MCRA</a:t>
            </a:r>
            <a:endParaRPr kumimoji="0" lang="en-US" sz="700" b="0" i="0" u="none" strike="noStrike" kern="1200" cap="none" spc="0" normalizeH="0" baseline="0" noProof="0">
              <a:ln>
                <a:noFill/>
              </a:ln>
              <a:gradFill>
                <a:gsLst>
                  <a:gs pos="0">
                    <a:srgbClr val="505050"/>
                  </a:gs>
                  <a:gs pos="100000">
                    <a:srgbClr val="505050"/>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658" name="Picture 657">
            <a:extLst>
              <a:ext uri="{FF2B5EF4-FFF2-40B4-BE49-F238E27FC236}">
                <a16:creationId xmlns:a16="http://schemas.microsoft.com/office/drawing/2014/main" id="{1E565F1F-D86B-4901-B358-089B4016AE3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invGray">
          <a:xfrm>
            <a:off x="6039974" y="122541"/>
            <a:ext cx="1038388" cy="222436"/>
          </a:xfrm>
          <a:prstGeom prst="rect">
            <a:avLst/>
          </a:prstGeom>
        </p:spPr>
      </p:pic>
      <p:grpSp>
        <p:nvGrpSpPr>
          <p:cNvPr id="664" name="Group 663">
            <a:extLst>
              <a:ext uri="{FF2B5EF4-FFF2-40B4-BE49-F238E27FC236}">
                <a16:creationId xmlns:a16="http://schemas.microsoft.com/office/drawing/2014/main" id="{30ED2720-C032-4EF0-9554-2CE1356DCED8}"/>
              </a:ext>
            </a:extLst>
          </p:cNvPr>
          <p:cNvGrpSpPr/>
          <p:nvPr/>
        </p:nvGrpSpPr>
        <p:grpSpPr>
          <a:xfrm>
            <a:off x="6025390" y="1150637"/>
            <a:ext cx="391537" cy="163189"/>
            <a:chOff x="5576198" y="965691"/>
            <a:chExt cx="493273" cy="217085"/>
          </a:xfrm>
        </p:grpSpPr>
        <p:sp>
          <p:nvSpPr>
            <p:cNvPr id="675" name="Rectangle 674">
              <a:extLst>
                <a:ext uri="{FF2B5EF4-FFF2-40B4-BE49-F238E27FC236}">
                  <a16:creationId xmlns:a16="http://schemas.microsoft.com/office/drawing/2014/main" id="{B188B324-E219-42F6-B4F8-6AAEF0A0857C}"/>
                </a:ext>
              </a:extLst>
            </p:cNvPr>
            <p:cNvSpPr/>
            <p:nvPr/>
          </p:nvSpPr>
          <p:spPr bwMode="auto">
            <a:xfrm>
              <a:off x="5576198" y="965691"/>
              <a:ext cx="493273" cy="21708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6" name="Rectangle 675">
              <a:extLst>
                <a:ext uri="{FF2B5EF4-FFF2-40B4-BE49-F238E27FC236}">
                  <a16:creationId xmlns:a16="http://schemas.microsoft.com/office/drawing/2014/main" id="{C98EA7BA-D5FF-4EBD-A26F-51CD5FAA57B9}"/>
                </a:ext>
              </a:extLst>
            </p:cNvPr>
            <p:cNvSpPr/>
            <p:nvPr/>
          </p:nvSpPr>
          <p:spPr bwMode="auto">
            <a:xfrm>
              <a:off x="5628559" y="100026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8" name="Rectangle 677">
              <a:extLst>
                <a:ext uri="{FF2B5EF4-FFF2-40B4-BE49-F238E27FC236}">
                  <a16:creationId xmlns:a16="http://schemas.microsoft.com/office/drawing/2014/main" id="{6DBE709A-E628-4CA7-8652-10A07BB52F64}"/>
                </a:ext>
              </a:extLst>
            </p:cNvPr>
            <p:cNvSpPr/>
            <p:nvPr/>
          </p:nvSpPr>
          <p:spPr bwMode="auto">
            <a:xfrm>
              <a:off x="5628559" y="106010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1" name="Rectangle 680">
              <a:extLst>
                <a:ext uri="{FF2B5EF4-FFF2-40B4-BE49-F238E27FC236}">
                  <a16:creationId xmlns:a16="http://schemas.microsoft.com/office/drawing/2014/main" id="{F96F13A7-999A-4E23-9C7C-264936D7A5BF}"/>
                </a:ext>
              </a:extLst>
            </p:cNvPr>
            <p:cNvSpPr/>
            <p:nvPr/>
          </p:nvSpPr>
          <p:spPr bwMode="auto">
            <a:xfrm>
              <a:off x="5628559" y="111994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682" name="Straight Arrow Connector 681">
            <a:extLst>
              <a:ext uri="{FF2B5EF4-FFF2-40B4-BE49-F238E27FC236}">
                <a16:creationId xmlns:a16="http://schemas.microsoft.com/office/drawing/2014/main" id="{36FD1DA1-D80F-4559-B67C-41B1D4C25469}"/>
              </a:ext>
            </a:extLst>
          </p:cNvPr>
          <p:cNvCxnSpPr>
            <a:cxnSpLocks/>
          </p:cNvCxnSpPr>
          <p:nvPr/>
        </p:nvCxnSpPr>
        <p:spPr>
          <a:xfrm flipH="1" flipV="1">
            <a:off x="5914995" y="1305425"/>
            <a:ext cx="120464" cy="76923"/>
          </a:xfrm>
          <a:prstGeom prst="straightConnector1">
            <a:avLst/>
          </a:prstGeom>
          <a:ln w="34925">
            <a:solidFill>
              <a:schemeClr val="bg1">
                <a:lumMod val="6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683" name="Rectangle 682">
            <a:extLst>
              <a:ext uri="{FF2B5EF4-FFF2-40B4-BE49-F238E27FC236}">
                <a16:creationId xmlns:a16="http://schemas.microsoft.com/office/drawing/2014/main" id="{E95003E2-91AE-4446-902B-F4DA9DCBE9B8}"/>
              </a:ext>
            </a:extLst>
          </p:cNvPr>
          <p:cNvSpPr/>
          <p:nvPr/>
        </p:nvSpPr>
        <p:spPr>
          <a:xfrm>
            <a:off x="4670293" y="1162559"/>
            <a:ext cx="1748456" cy="761106"/>
          </a:xfrm>
          <a:prstGeom prst="rect">
            <a:avLst/>
          </a:prstGeom>
          <a:noFill/>
          <a:ln w="14224">
            <a:noFill/>
          </a:ln>
        </p:spPr>
        <p:txBody>
          <a:bodyPr wrap="square" tIns="45720">
            <a:spAutoFit/>
          </a:bodyPr>
          <a:lstStyle/>
          <a:p>
            <a:pPr marL="0" marR="0" lvl="0" indent="0" algn="l" defTabSz="914400" rtl="0" eaLnBrk="1" fontAlgn="auto" latinLnBrk="0" hangingPunct="1">
              <a:lnSpc>
                <a:spcPct val="97000"/>
              </a:lnSpc>
              <a:spcBef>
                <a:spcPts val="0"/>
              </a:spcBef>
              <a:spcAft>
                <a:spcPts val="60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This is interactive!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Present Slide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Hover for Description</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Click for more information</a:t>
            </a:r>
          </a:p>
        </p:txBody>
      </p:sp>
      <p:sp>
        <p:nvSpPr>
          <p:cNvPr id="38" name="Rectangle 115">
            <a:extLst>
              <a:ext uri="{FF2B5EF4-FFF2-40B4-BE49-F238E27FC236}">
                <a16:creationId xmlns:a16="http://schemas.microsoft.com/office/drawing/2014/main" id="{EA2444D1-D8CB-4939-AF4A-E82B529E3F2F}"/>
              </a:ext>
            </a:extLst>
          </p:cNvPr>
          <p:cNvSpPr/>
          <p:nvPr/>
        </p:nvSpPr>
        <p:spPr bwMode="auto">
          <a:xfrm flipV="1">
            <a:off x="6171305" y="3568728"/>
            <a:ext cx="217478" cy="152729"/>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9" name="L-Shape 628">
            <a:hlinkClick r:id="rId6" tooltip="Azure Marketplace includes many security appliances from leading vendors among the thousands of certified, open source, and community software applications and developer services— all pre-configured for Microsoft Azure. "/>
            <a:extLst>
              <a:ext uri="{FF2B5EF4-FFF2-40B4-BE49-F238E27FC236}">
                <a16:creationId xmlns:a16="http://schemas.microsoft.com/office/drawing/2014/main" id="{0FB29255-896A-4B5E-9183-571CCADB85B4}"/>
              </a:ext>
            </a:extLst>
          </p:cNvPr>
          <p:cNvSpPr/>
          <p:nvPr/>
        </p:nvSpPr>
        <p:spPr bwMode="auto">
          <a:xfrm flipH="1">
            <a:off x="5422405" y="2254157"/>
            <a:ext cx="2799777" cy="4157270"/>
          </a:xfrm>
          <a:prstGeom prst="corner">
            <a:avLst>
              <a:gd name="adj1" fmla="val 33671"/>
              <a:gd name="adj2" fmla="val 57985"/>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05" name="Group 504">
            <a:extLst>
              <a:ext uri="{FF2B5EF4-FFF2-40B4-BE49-F238E27FC236}">
                <a16:creationId xmlns:a16="http://schemas.microsoft.com/office/drawing/2014/main" id="{69C45AAC-82D4-4BCB-8C8A-32C915D80F8B}"/>
              </a:ext>
            </a:extLst>
          </p:cNvPr>
          <p:cNvGrpSpPr/>
          <p:nvPr/>
        </p:nvGrpSpPr>
        <p:grpSpPr>
          <a:xfrm>
            <a:off x="8655248" y="2759528"/>
            <a:ext cx="1397204" cy="1376794"/>
            <a:chOff x="5742785" y="2788394"/>
            <a:chExt cx="1397204" cy="1348523"/>
          </a:xfrm>
        </p:grpSpPr>
        <p:sp>
          <p:nvSpPr>
            <p:cNvPr id="509" name="Rectangle 508">
              <a:hlinkClick r:id="rId7" tooltip="Microsoft Information Protection (MIP) is a built-in, intelligent, unified, and extensible solution to protect sensitive data in documents and emails across your organization."/>
              <a:extLst>
                <a:ext uri="{FF2B5EF4-FFF2-40B4-BE49-F238E27FC236}">
                  <a16:creationId xmlns:a16="http://schemas.microsoft.com/office/drawing/2014/main" id="{F3834052-50A3-45AE-A496-056A34B7115D}"/>
                </a:ext>
              </a:extLst>
            </p:cNvPr>
            <p:cNvSpPr/>
            <p:nvPr/>
          </p:nvSpPr>
          <p:spPr>
            <a:xfrm>
              <a:off x="5742785" y="2788394"/>
              <a:ext cx="1397204" cy="1348523"/>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 rIns="0" rtlCol="0" anchor="t" anchorCtr="0">
              <a:noAutofit/>
            </a:bodyPr>
            <a:lstStyle/>
            <a:p>
              <a:pPr marR="0" lvl="0" algn="l" defTabSz="914400" rtl="0" eaLnBrk="1" fontAlgn="auto" latinLnBrk="0" hangingPunct="1">
                <a:lnSpc>
                  <a:spcPct val="100000"/>
                </a:lnSpc>
                <a:spcBef>
                  <a:spcPts val="0"/>
                </a:spcBef>
                <a:spcAft>
                  <a:spcPts val="200"/>
                </a:spcAft>
                <a:buClrTx/>
                <a:buSzTx/>
                <a:buFontTx/>
                <a:buNone/>
                <a:tabLst/>
                <a:defRPr/>
              </a:pPr>
              <a:r>
                <a:rPr kumimoji="0" lang="en-US" sz="85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cs typeface="Segoe UI Semibold" panose="020B0702040204020203" pitchFamily="34" charset="0"/>
                </a:rPr>
                <a:t>Microsoft Information Protection (MIP)</a:t>
              </a:r>
            </a:p>
          </p:txBody>
        </p:sp>
        <p:sp>
          <p:nvSpPr>
            <p:cNvPr id="513" name="Rectangle 512">
              <a:hlinkClick r:id="rId8" tooltip="The AIP scanner helps you discover, classify, and protect files on UNC paths for network shares over SMB and on SharePoint Server 2013-2016 Sites and libraries."/>
              <a:extLst>
                <a:ext uri="{FF2B5EF4-FFF2-40B4-BE49-F238E27FC236}">
                  <a16:creationId xmlns:a16="http://schemas.microsoft.com/office/drawing/2014/main" id="{010B4D9D-C9B6-4063-BE21-E38AE5D549C2}"/>
                </a:ext>
              </a:extLst>
            </p:cNvPr>
            <p:cNvSpPr/>
            <p:nvPr/>
          </p:nvSpPr>
          <p:spPr>
            <a:xfrm>
              <a:off x="5870898" y="3471161"/>
              <a:ext cx="1226300" cy="259150"/>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cs typeface="Segoe UI Semibold" panose="020B0702040204020203" pitchFamily="34" charset="0"/>
                </a:rPr>
                <a:t>File Scanner</a:t>
              </a:r>
              <a:b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7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ea typeface="+mn-ea"/>
                  <a:cs typeface="Segoe UI Semibold" panose="020B0702040204020203" pitchFamily="34" charset="0"/>
                </a:rPr>
                <a:t>(on-premises and cloud)</a:t>
              </a:r>
            </a:p>
          </p:txBody>
        </p:sp>
        <p:grpSp>
          <p:nvGrpSpPr>
            <p:cNvPr id="528" name="Group 527">
              <a:extLst>
                <a:ext uri="{FF2B5EF4-FFF2-40B4-BE49-F238E27FC236}">
                  <a16:creationId xmlns:a16="http://schemas.microsoft.com/office/drawing/2014/main" id="{A3A6DF02-F5A3-4380-8FAB-03632FD6929F}"/>
                </a:ext>
              </a:extLst>
            </p:cNvPr>
            <p:cNvGrpSpPr/>
            <p:nvPr/>
          </p:nvGrpSpPr>
          <p:grpSpPr>
            <a:xfrm>
              <a:off x="5827495" y="3747116"/>
              <a:ext cx="1137564" cy="379376"/>
              <a:chOff x="5036432" y="1762711"/>
              <a:chExt cx="1204378" cy="401658"/>
            </a:xfrm>
          </p:grpSpPr>
          <p:grpSp>
            <p:nvGrpSpPr>
              <p:cNvPr id="529" name="Group 528">
                <a:extLst>
                  <a:ext uri="{FF2B5EF4-FFF2-40B4-BE49-F238E27FC236}">
                    <a16:creationId xmlns:a16="http://schemas.microsoft.com/office/drawing/2014/main" id="{4C3884A3-8C69-4C75-AAF6-6BCC4B93F7E7}"/>
                  </a:ext>
                </a:extLst>
              </p:cNvPr>
              <p:cNvGrpSpPr/>
              <p:nvPr/>
            </p:nvGrpSpPr>
            <p:grpSpPr>
              <a:xfrm>
                <a:off x="5871491" y="1804527"/>
                <a:ext cx="200678" cy="176026"/>
                <a:chOff x="5705504" y="1373906"/>
                <a:chExt cx="278295" cy="244109"/>
              </a:xfrm>
            </p:grpSpPr>
            <p:pic>
              <p:nvPicPr>
                <p:cNvPr id="616" name="Picture 615">
                  <a:hlinkClick r:id="rId9"/>
                  <a:extLst>
                    <a:ext uri="{FF2B5EF4-FFF2-40B4-BE49-F238E27FC236}">
                      <a16:creationId xmlns:a16="http://schemas.microsoft.com/office/drawing/2014/main" id="{7AF78761-5F1A-4F74-BFB6-6D1ED58D04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504" y="1373906"/>
                  <a:ext cx="278295" cy="209651"/>
                </a:xfrm>
                <a:prstGeom prst="rect">
                  <a:avLst/>
                </a:prstGeom>
              </p:spPr>
            </p:pic>
            <p:grpSp>
              <p:nvGrpSpPr>
                <p:cNvPr id="621" name="Group 620">
                  <a:extLst>
                    <a:ext uri="{FF2B5EF4-FFF2-40B4-BE49-F238E27FC236}">
                      <a16:creationId xmlns:a16="http://schemas.microsoft.com/office/drawing/2014/main" id="{FB7BCA48-4ABC-4DE8-A7B4-1DBF377D34A7}"/>
                    </a:ext>
                  </a:extLst>
                </p:cNvPr>
                <p:cNvGrpSpPr/>
                <p:nvPr/>
              </p:nvGrpSpPr>
              <p:grpSpPr bwMode="black">
                <a:xfrm>
                  <a:off x="5864559" y="1549698"/>
                  <a:ext cx="112186" cy="68317"/>
                  <a:chOff x="10387012" y="4179358"/>
                  <a:chExt cx="974726" cy="593725"/>
                </a:xfrm>
                <a:solidFill>
                  <a:srgbClr val="505050"/>
                </a:solidFill>
              </p:grpSpPr>
              <p:sp>
                <p:nvSpPr>
                  <p:cNvPr id="623" name="Freeform 26">
                    <a:extLst>
                      <a:ext uri="{FF2B5EF4-FFF2-40B4-BE49-F238E27FC236}">
                        <a16:creationId xmlns:a16="http://schemas.microsoft.com/office/drawing/2014/main" id="{2C2DCBF1-52C6-4922-BFEE-28DFA65DF1FF}"/>
                      </a:ext>
                    </a:extLst>
                  </p:cNvPr>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34" name="Freeform 27">
                    <a:extLst>
                      <a:ext uri="{FF2B5EF4-FFF2-40B4-BE49-F238E27FC236}">
                        <a16:creationId xmlns:a16="http://schemas.microsoft.com/office/drawing/2014/main" id="{9E22B5ED-5654-442F-9EB2-8537327E1482}"/>
                      </a:ext>
                    </a:extLst>
                  </p:cNvPr>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0" name="Freeform 28">
                    <a:extLst>
                      <a:ext uri="{FF2B5EF4-FFF2-40B4-BE49-F238E27FC236}">
                        <a16:creationId xmlns:a16="http://schemas.microsoft.com/office/drawing/2014/main" id="{9D774EAB-E086-438B-812F-538D244EE509}"/>
                      </a:ext>
                    </a:extLst>
                  </p:cNvPr>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1" name="Freeform 29">
                    <a:extLst>
                      <a:ext uri="{FF2B5EF4-FFF2-40B4-BE49-F238E27FC236}">
                        <a16:creationId xmlns:a16="http://schemas.microsoft.com/office/drawing/2014/main" id="{5B5A9B10-5FCD-4CB2-AC67-B965767E688B}"/>
                      </a:ext>
                    </a:extLst>
                  </p:cNvPr>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2" name="Freeform 30">
                    <a:extLst>
                      <a:ext uri="{FF2B5EF4-FFF2-40B4-BE49-F238E27FC236}">
                        <a16:creationId xmlns:a16="http://schemas.microsoft.com/office/drawing/2014/main" id="{48F78AE9-BB2A-4861-970F-C5E4B57243F2}"/>
                      </a:ext>
                    </a:extLst>
                  </p:cNvPr>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530" name="Group 529">
                <a:extLst>
                  <a:ext uri="{FF2B5EF4-FFF2-40B4-BE49-F238E27FC236}">
                    <a16:creationId xmlns:a16="http://schemas.microsoft.com/office/drawing/2014/main" id="{93FA80CE-E303-47B3-B495-B2A910516198}"/>
                  </a:ext>
                </a:extLst>
              </p:cNvPr>
              <p:cNvGrpSpPr/>
              <p:nvPr/>
            </p:nvGrpSpPr>
            <p:grpSpPr>
              <a:xfrm>
                <a:off x="6103642" y="1813499"/>
                <a:ext cx="137168" cy="158081"/>
                <a:chOff x="5979850" y="1393026"/>
                <a:chExt cx="190223" cy="219224"/>
              </a:xfrm>
            </p:grpSpPr>
            <p:pic>
              <p:nvPicPr>
                <p:cNvPr id="565" name="Picture 564">
                  <a:hlinkClick r:id="rId11"/>
                  <a:extLst>
                    <a:ext uri="{FF2B5EF4-FFF2-40B4-BE49-F238E27FC236}">
                      <a16:creationId xmlns:a16="http://schemas.microsoft.com/office/drawing/2014/main" id="{B0CC5208-FA36-458C-972D-664DE7800C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9850" y="1393026"/>
                  <a:ext cx="169500" cy="169501"/>
                </a:xfrm>
                <a:prstGeom prst="rect">
                  <a:avLst/>
                </a:prstGeom>
              </p:spPr>
            </p:pic>
            <p:grpSp>
              <p:nvGrpSpPr>
                <p:cNvPr id="578" name="Group 577">
                  <a:extLst>
                    <a:ext uri="{FF2B5EF4-FFF2-40B4-BE49-F238E27FC236}">
                      <a16:creationId xmlns:a16="http://schemas.microsoft.com/office/drawing/2014/main" id="{B5A29995-3803-460F-B875-2C75A7920388}"/>
                    </a:ext>
                  </a:extLst>
                </p:cNvPr>
                <p:cNvGrpSpPr/>
                <p:nvPr/>
              </p:nvGrpSpPr>
              <p:grpSpPr bwMode="black">
                <a:xfrm>
                  <a:off x="6057887" y="1543933"/>
                  <a:ext cx="112186" cy="68317"/>
                  <a:chOff x="10387012" y="4179358"/>
                  <a:chExt cx="974726" cy="593725"/>
                </a:xfrm>
                <a:solidFill>
                  <a:srgbClr val="505050"/>
                </a:solidFill>
              </p:grpSpPr>
              <p:sp>
                <p:nvSpPr>
                  <p:cNvPr id="585" name="Freeform 26">
                    <a:extLst>
                      <a:ext uri="{FF2B5EF4-FFF2-40B4-BE49-F238E27FC236}">
                        <a16:creationId xmlns:a16="http://schemas.microsoft.com/office/drawing/2014/main" id="{C1750CC6-5B21-4F0D-8F30-3CA0C4938650}"/>
                      </a:ext>
                    </a:extLst>
                  </p:cNvPr>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92" name="Freeform 27">
                    <a:extLst>
                      <a:ext uri="{FF2B5EF4-FFF2-40B4-BE49-F238E27FC236}">
                        <a16:creationId xmlns:a16="http://schemas.microsoft.com/office/drawing/2014/main" id="{DF47419D-7BD2-4E42-94D1-C1D26C2E90F4}"/>
                      </a:ext>
                    </a:extLst>
                  </p:cNvPr>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05" name="Freeform 28">
                    <a:extLst>
                      <a:ext uri="{FF2B5EF4-FFF2-40B4-BE49-F238E27FC236}">
                        <a16:creationId xmlns:a16="http://schemas.microsoft.com/office/drawing/2014/main" id="{0FB48E38-F7AC-43EC-B974-ED6F72992A0C}"/>
                      </a:ext>
                    </a:extLst>
                  </p:cNvPr>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11" name="Freeform 29">
                    <a:extLst>
                      <a:ext uri="{FF2B5EF4-FFF2-40B4-BE49-F238E27FC236}">
                        <a16:creationId xmlns:a16="http://schemas.microsoft.com/office/drawing/2014/main" id="{5402D69B-22E1-4C4E-A5CB-605399F38CDD}"/>
                      </a:ext>
                    </a:extLst>
                  </p:cNvPr>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12" name="Freeform 30">
                    <a:extLst>
                      <a:ext uri="{FF2B5EF4-FFF2-40B4-BE49-F238E27FC236}">
                        <a16:creationId xmlns:a16="http://schemas.microsoft.com/office/drawing/2014/main" id="{EAC1BD96-9192-435A-B6FF-390E2AB6250D}"/>
                      </a:ext>
                    </a:extLst>
                  </p:cNvPr>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pic>
            <p:nvPicPr>
              <p:cNvPr id="531" name="Picture 171">
                <a:extLst>
                  <a:ext uri="{FF2B5EF4-FFF2-40B4-BE49-F238E27FC236}">
                    <a16:creationId xmlns:a16="http://schemas.microsoft.com/office/drawing/2014/main" id="{4CDD0761-6240-42D5-A31F-C85F971BFA1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50462" y="1992181"/>
                <a:ext cx="126292" cy="12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Graphic 531">
                <a:extLst>
                  <a:ext uri="{FF2B5EF4-FFF2-40B4-BE49-F238E27FC236}">
                    <a16:creationId xmlns:a16="http://schemas.microsoft.com/office/drawing/2014/main" id="{11D4DD99-1296-481E-A5A5-32543AC095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29025" y="1992859"/>
                <a:ext cx="124976" cy="124976"/>
              </a:xfrm>
              <a:prstGeom prst="rect">
                <a:avLst/>
              </a:prstGeom>
            </p:spPr>
          </p:pic>
          <p:pic>
            <p:nvPicPr>
              <p:cNvPr id="533" name="Graphic 532">
                <a:extLst>
                  <a:ext uri="{FF2B5EF4-FFF2-40B4-BE49-F238E27FC236}">
                    <a16:creationId xmlns:a16="http://schemas.microsoft.com/office/drawing/2014/main" id="{4DF4D9A4-2848-426C-BDA5-0F0520CD086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40401" y="1992859"/>
                <a:ext cx="124976" cy="124976"/>
              </a:xfrm>
              <a:prstGeom prst="rect">
                <a:avLst/>
              </a:prstGeom>
            </p:spPr>
          </p:pic>
          <p:grpSp>
            <p:nvGrpSpPr>
              <p:cNvPr id="534" name="Group 533">
                <a:extLst>
                  <a:ext uri="{FF2B5EF4-FFF2-40B4-BE49-F238E27FC236}">
                    <a16:creationId xmlns:a16="http://schemas.microsoft.com/office/drawing/2014/main" id="{EA1B41AD-D0A2-47FF-AA0F-B40615B0D741}"/>
                  </a:ext>
                </a:extLst>
              </p:cNvPr>
              <p:cNvGrpSpPr/>
              <p:nvPr/>
            </p:nvGrpSpPr>
            <p:grpSpPr>
              <a:xfrm>
                <a:off x="6011489" y="2035990"/>
                <a:ext cx="159799" cy="38716"/>
                <a:chOff x="9779309" y="3865093"/>
                <a:chExt cx="161337" cy="39088"/>
              </a:xfrm>
            </p:grpSpPr>
            <p:sp>
              <p:nvSpPr>
                <p:cNvPr id="549" name="Oval 548">
                  <a:extLst>
                    <a:ext uri="{FF2B5EF4-FFF2-40B4-BE49-F238E27FC236}">
                      <a16:creationId xmlns:a16="http://schemas.microsoft.com/office/drawing/2014/main" id="{52E20C5C-D2D6-47EF-BC54-71F7FFC39ED8}"/>
                    </a:ext>
                  </a:extLst>
                </p:cNvPr>
                <p:cNvSpPr/>
                <p:nvPr/>
              </p:nvSpPr>
              <p:spPr bwMode="auto">
                <a:xfrm>
                  <a:off x="9779309"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50" name="Oval 549">
                  <a:extLst>
                    <a:ext uri="{FF2B5EF4-FFF2-40B4-BE49-F238E27FC236}">
                      <a16:creationId xmlns:a16="http://schemas.microsoft.com/office/drawing/2014/main" id="{4C4E11BC-C580-4A6B-923D-4A1B34464646}"/>
                    </a:ext>
                  </a:extLst>
                </p:cNvPr>
                <p:cNvSpPr/>
                <p:nvPr/>
              </p:nvSpPr>
              <p:spPr bwMode="auto">
                <a:xfrm>
                  <a:off x="9840454"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52" name="Oval 551">
                  <a:extLst>
                    <a:ext uri="{FF2B5EF4-FFF2-40B4-BE49-F238E27FC236}">
                      <a16:creationId xmlns:a16="http://schemas.microsoft.com/office/drawing/2014/main" id="{9A0BD839-32AD-4790-AF6A-ACE1602973E2}"/>
                    </a:ext>
                  </a:extLst>
                </p:cNvPr>
                <p:cNvSpPr/>
                <p:nvPr/>
              </p:nvSpPr>
              <p:spPr bwMode="auto">
                <a:xfrm>
                  <a:off x="9901557"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535" name="Group 534">
                <a:extLst>
                  <a:ext uri="{FF2B5EF4-FFF2-40B4-BE49-F238E27FC236}">
                    <a16:creationId xmlns:a16="http://schemas.microsoft.com/office/drawing/2014/main" id="{069A78F0-CCC6-4826-9D8A-AF6FF0D50B76}"/>
                  </a:ext>
                </a:extLst>
              </p:cNvPr>
              <p:cNvGrpSpPr/>
              <p:nvPr/>
            </p:nvGrpSpPr>
            <p:grpSpPr>
              <a:xfrm>
                <a:off x="5717649" y="1934179"/>
                <a:ext cx="230190" cy="230190"/>
                <a:chOff x="9273516" y="3238279"/>
                <a:chExt cx="914400" cy="914400"/>
              </a:xfrm>
            </p:grpSpPr>
            <p:pic>
              <p:nvPicPr>
                <p:cNvPr id="547" name="Graphic 546" descr="Cloud">
                  <a:extLst>
                    <a:ext uri="{FF2B5EF4-FFF2-40B4-BE49-F238E27FC236}">
                      <a16:creationId xmlns:a16="http://schemas.microsoft.com/office/drawing/2014/main" id="{ED567528-AE73-4C16-A2F2-1AAB1B75EEA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73516" y="3238279"/>
                  <a:ext cx="914400" cy="914400"/>
                </a:xfrm>
                <a:prstGeom prst="rect">
                  <a:avLst/>
                </a:prstGeom>
              </p:spPr>
            </p:pic>
            <p:sp>
              <p:nvSpPr>
                <p:cNvPr id="548" name="TextBox 547">
                  <a:extLst>
                    <a:ext uri="{FF2B5EF4-FFF2-40B4-BE49-F238E27FC236}">
                      <a16:creationId xmlns:a16="http://schemas.microsoft.com/office/drawing/2014/main" id="{C8A7D128-8905-40E9-9446-2E00C1EFF2DC}"/>
                    </a:ext>
                  </a:extLst>
                </p:cNvPr>
                <p:cNvSpPr txBox="1"/>
                <p:nvPr/>
              </p:nvSpPr>
              <p:spPr>
                <a:xfrm>
                  <a:off x="9534803" y="3556493"/>
                  <a:ext cx="391024" cy="39936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Verdana Pro Cond" panose="020B0604020202020204" pitchFamily="34" charset="0"/>
                      <a:ea typeface="+mn-ea"/>
                      <a:cs typeface="Segoe UI Semibold" panose="020B0702040204020203" pitchFamily="34" charset="0"/>
                    </a:rPr>
                    <a:t>S</a:t>
                  </a:r>
                  <a:r>
                    <a:rPr kumimoji="0" lang="en-US" sz="700" b="0" i="0" u="none" strike="noStrike" kern="1200" cap="none" spc="0" normalizeH="0" baseline="0" noProof="0">
                      <a:ln>
                        <a:noFill/>
                      </a:ln>
                      <a:solidFill>
                        <a:srgbClr val="FFFFFF"/>
                      </a:solidFill>
                      <a:effectLst/>
                      <a:uLnTx/>
                      <a:uFillTx/>
                      <a:latin typeface="Verdana Pro Cond Light" panose="020B0604020202020204" pitchFamily="34" charset="0"/>
                      <a:ea typeface="+mn-ea"/>
                      <a:cs typeface="+mn-cs"/>
                    </a:rPr>
                    <a:t>3</a:t>
                  </a:r>
                </a:p>
              </p:txBody>
            </p:sp>
          </p:grpSp>
          <p:pic>
            <p:nvPicPr>
              <p:cNvPr id="537" name="Picture 536" descr="Graphical user interface, application, icon&#10;&#10;Description automatically generated">
                <a:extLst>
                  <a:ext uri="{FF2B5EF4-FFF2-40B4-BE49-F238E27FC236}">
                    <a16:creationId xmlns:a16="http://schemas.microsoft.com/office/drawing/2014/main" id="{1A6AC03F-3308-4C7A-BF09-8CF7ED01A3F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98498" y="1762900"/>
                <a:ext cx="243816" cy="243816"/>
              </a:xfrm>
              <a:prstGeom prst="rect">
                <a:avLst/>
              </a:prstGeom>
            </p:spPr>
          </p:pic>
          <p:pic>
            <p:nvPicPr>
              <p:cNvPr id="538" name="Picture 537" descr="A picture containing icon&#10;&#10;Description automatically generated">
                <a:extLst>
                  <a:ext uri="{FF2B5EF4-FFF2-40B4-BE49-F238E27FC236}">
                    <a16:creationId xmlns:a16="http://schemas.microsoft.com/office/drawing/2014/main" id="{D7FC4204-73FD-4262-83BD-C401D1598FA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36432" y="1762711"/>
                <a:ext cx="243816" cy="243816"/>
              </a:xfrm>
              <a:prstGeom prst="rect">
                <a:avLst/>
              </a:prstGeom>
            </p:spPr>
          </p:pic>
          <p:pic>
            <p:nvPicPr>
              <p:cNvPr id="544" name="Picture 543" descr="Icon&#10;&#10;Description automatically generated">
                <a:extLst>
                  <a:ext uri="{FF2B5EF4-FFF2-40B4-BE49-F238E27FC236}">
                    <a16:creationId xmlns:a16="http://schemas.microsoft.com/office/drawing/2014/main" id="{6FB22555-0CAD-4A17-AE6E-2FE8A17D061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01948" y="1762711"/>
                <a:ext cx="243816" cy="243816"/>
              </a:xfrm>
              <a:prstGeom prst="rect">
                <a:avLst/>
              </a:prstGeom>
            </p:spPr>
          </p:pic>
          <p:pic>
            <p:nvPicPr>
              <p:cNvPr id="545" name="Picture 544" descr="Graphical user interface, icon&#10;&#10;Description automatically generated">
                <a:extLst>
                  <a:ext uri="{FF2B5EF4-FFF2-40B4-BE49-F238E27FC236}">
                    <a16:creationId xmlns:a16="http://schemas.microsoft.com/office/drawing/2014/main" id="{E3E9706C-AF97-4663-AF8C-47BA531DB79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32981" y="1762711"/>
                <a:ext cx="243816" cy="243816"/>
              </a:xfrm>
              <a:prstGeom prst="rect">
                <a:avLst/>
              </a:prstGeom>
            </p:spPr>
          </p:pic>
          <p:pic>
            <p:nvPicPr>
              <p:cNvPr id="546" name="Picture 545" descr="Graphical user interface, application&#10;&#10;Description automatically generated">
                <a:extLst>
                  <a:ext uri="{FF2B5EF4-FFF2-40B4-BE49-F238E27FC236}">
                    <a16:creationId xmlns:a16="http://schemas.microsoft.com/office/drawing/2014/main" id="{1872696E-8BFF-4F07-8441-ED31588F054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67464" y="1762711"/>
                <a:ext cx="243816" cy="243816"/>
              </a:xfrm>
              <a:prstGeom prst="rect">
                <a:avLst/>
              </a:prstGeom>
            </p:spPr>
          </p:pic>
        </p:grpSp>
      </p:grpSp>
      <p:grpSp>
        <p:nvGrpSpPr>
          <p:cNvPr id="208" name="Group 207">
            <a:extLst>
              <a:ext uri="{FF2B5EF4-FFF2-40B4-BE49-F238E27FC236}">
                <a16:creationId xmlns:a16="http://schemas.microsoft.com/office/drawing/2014/main" id="{485A36FA-DD4C-43CC-B299-3DAFA207094E}"/>
              </a:ext>
            </a:extLst>
          </p:cNvPr>
          <p:cNvGrpSpPr/>
          <p:nvPr/>
        </p:nvGrpSpPr>
        <p:grpSpPr>
          <a:xfrm>
            <a:off x="10319876" y="1363999"/>
            <a:ext cx="1671182" cy="3899520"/>
            <a:chOff x="10319876" y="1363999"/>
            <a:chExt cx="1671182" cy="3899520"/>
          </a:xfrm>
        </p:grpSpPr>
        <p:sp>
          <p:nvSpPr>
            <p:cNvPr id="395" name="Rectangle 394">
              <a:extLst>
                <a:ext uri="{FF2B5EF4-FFF2-40B4-BE49-F238E27FC236}">
                  <a16:creationId xmlns:a16="http://schemas.microsoft.com/office/drawing/2014/main" id="{17C1F6CF-E499-44BF-8FD8-CCCBC1846237}"/>
                </a:ext>
              </a:extLst>
            </p:cNvPr>
            <p:cNvSpPr/>
            <p:nvPr/>
          </p:nvSpPr>
          <p:spPr bwMode="auto">
            <a:xfrm>
              <a:off x="10322474" y="1363999"/>
              <a:ext cx="1653579" cy="389952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8" name="Rectangle 407">
              <a:extLst>
                <a:ext uri="{FF2B5EF4-FFF2-40B4-BE49-F238E27FC236}">
                  <a16:creationId xmlns:a16="http://schemas.microsoft.com/office/drawing/2014/main" id="{8C4E18A5-B800-44B1-B107-2F0CC16AD7A4}"/>
                </a:ext>
              </a:extLst>
            </p:cNvPr>
            <p:cNvSpPr/>
            <p:nvPr/>
          </p:nvSpPr>
          <p:spPr>
            <a:xfrm>
              <a:off x="10319876" y="1363999"/>
              <a:ext cx="1671182" cy="257763"/>
            </a:xfrm>
            <a:prstGeom prst="rect">
              <a:avLst/>
            </a:prstGeom>
            <a:solidFill>
              <a:schemeClr val="accent4"/>
            </a:solidFill>
          </p:spPr>
          <p:txBody>
            <a:bodyPr wrap="square" t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Identity &amp; Access</a:t>
              </a:r>
            </a:p>
          </p:txBody>
        </p:sp>
      </p:grpSp>
      <p:grpSp>
        <p:nvGrpSpPr>
          <p:cNvPr id="197" name="Group 196">
            <a:extLst>
              <a:ext uri="{FF2B5EF4-FFF2-40B4-BE49-F238E27FC236}">
                <a16:creationId xmlns:a16="http://schemas.microsoft.com/office/drawing/2014/main" id="{8E78AA2F-F4A6-4A02-A90C-CCB5ED1C6853}"/>
              </a:ext>
            </a:extLst>
          </p:cNvPr>
          <p:cNvGrpSpPr/>
          <p:nvPr/>
        </p:nvGrpSpPr>
        <p:grpSpPr>
          <a:xfrm>
            <a:off x="10331848" y="2221179"/>
            <a:ext cx="1637112" cy="2288467"/>
            <a:chOff x="10331848" y="2221179"/>
            <a:chExt cx="1637112" cy="2288467"/>
          </a:xfrm>
        </p:grpSpPr>
        <p:grpSp>
          <p:nvGrpSpPr>
            <p:cNvPr id="194" name="Group 193">
              <a:extLst>
                <a:ext uri="{FF2B5EF4-FFF2-40B4-BE49-F238E27FC236}">
                  <a16:creationId xmlns:a16="http://schemas.microsoft.com/office/drawing/2014/main" id="{D7234FF2-A6BE-4C87-8C74-488F52E2A33E}"/>
                </a:ext>
              </a:extLst>
            </p:cNvPr>
            <p:cNvGrpSpPr/>
            <p:nvPr/>
          </p:nvGrpSpPr>
          <p:grpSpPr>
            <a:xfrm>
              <a:off x="10331848" y="2221179"/>
              <a:ext cx="1637112" cy="2288467"/>
              <a:chOff x="10331848" y="2221179"/>
              <a:chExt cx="1637112" cy="2288467"/>
            </a:xfrm>
          </p:grpSpPr>
          <p:sp>
            <p:nvSpPr>
              <p:cNvPr id="396" name="Rectangle 395">
                <a:hlinkClick r:id="rId25" tooltip="Azure Active Directory (Azure AD) is Microsoft’s multi-tenant, cloud-based directory, and identity management service that combines core directory services, application access management, and identity protection into a single solution."/>
                <a:extLst>
                  <a:ext uri="{FF2B5EF4-FFF2-40B4-BE49-F238E27FC236}">
                    <a16:creationId xmlns:a16="http://schemas.microsoft.com/office/drawing/2014/main" id="{232F512B-4073-48D9-888F-D4C61A9BEAB4}"/>
                  </a:ext>
                </a:extLst>
              </p:cNvPr>
              <p:cNvSpPr/>
              <p:nvPr/>
            </p:nvSpPr>
            <p:spPr>
              <a:xfrm>
                <a:off x="10373802" y="2221179"/>
                <a:ext cx="1595158" cy="332413"/>
              </a:xfrm>
              <a:prstGeom prst="rect">
                <a:avLst/>
              </a:prstGeom>
              <a:solidFill>
                <a:schemeClr val="bg1"/>
              </a:solidFill>
              <a:ln w="14224">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nchorCtr="0">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Azure Active Directory</a:t>
                </a:r>
              </a:p>
            </p:txBody>
          </p:sp>
          <p:cxnSp>
            <p:nvCxnSpPr>
              <p:cNvPr id="416" name="Straight Connector 415">
                <a:extLst>
                  <a:ext uri="{FF2B5EF4-FFF2-40B4-BE49-F238E27FC236}">
                    <a16:creationId xmlns:a16="http://schemas.microsoft.com/office/drawing/2014/main" id="{1FB27A8A-986B-4EE1-A675-365750CE6C35}"/>
                  </a:ext>
                </a:extLst>
              </p:cNvPr>
              <p:cNvCxnSpPr>
                <a:cxnSpLocks/>
              </p:cNvCxnSpPr>
              <p:nvPr/>
            </p:nvCxnSpPr>
            <p:spPr>
              <a:xfrm>
                <a:off x="10436665" y="2383742"/>
                <a:ext cx="0" cy="2125904"/>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58" name="Picture 457">
                <a:extLst>
                  <a:ext uri="{FF2B5EF4-FFF2-40B4-BE49-F238E27FC236}">
                    <a16:creationId xmlns:a16="http://schemas.microsoft.com/office/drawing/2014/main" id="{FD46B378-1E6A-4F89-BCCD-3DEE2EDF89DF}"/>
                  </a:ext>
                </a:extLst>
              </p:cNvPr>
              <p:cNvPicPr>
                <a:picLocks noChangeAspect="1"/>
              </p:cNvPicPr>
              <p:nvPr/>
            </p:nvPicPr>
            <p:blipFill>
              <a:blip r:embed="rId26">
                <a:biLevel thresh="25000"/>
              </a:blip>
              <a:stretch>
                <a:fillRect/>
              </a:stretch>
            </p:blipFill>
            <p:spPr>
              <a:xfrm>
                <a:off x="10331848" y="2244326"/>
                <a:ext cx="278831" cy="278832"/>
              </a:xfrm>
              <a:prstGeom prst="rect">
                <a:avLst/>
              </a:prstGeom>
            </p:spPr>
          </p:pic>
        </p:grpSp>
        <p:pic>
          <p:nvPicPr>
            <p:cNvPr id="128" name="Graphic 127">
              <a:extLst>
                <a:ext uri="{FF2B5EF4-FFF2-40B4-BE49-F238E27FC236}">
                  <a16:creationId xmlns:a16="http://schemas.microsoft.com/office/drawing/2014/main" id="{567A140F-C107-43A8-872F-3489546185C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356756" y="2248268"/>
              <a:ext cx="257470" cy="257470"/>
            </a:xfrm>
            <a:prstGeom prst="rect">
              <a:avLst/>
            </a:prstGeom>
          </p:spPr>
        </p:pic>
      </p:grpSp>
      <p:grpSp>
        <p:nvGrpSpPr>
          <p:cNvPr id="210" name="Group 209">
            <a:extLst>
              <a:ext uri="{FF2B5EF4-FFF2-40B4-BE49-F238E27FC236}">
                <a16:creationId xmlns:a16="http://schemas.microsoft.com/office/drawing/2014/main" id="{823BECBC-9E46-429E-A91E-34F87DD16424}"/>
              </a:ext>
            </a:extLst>
          </p:cNvPr>
          <p:cNvGrpSpPr/>
          <p:nvPr/>
        </p:nvGrpSpPr>
        <p:grpSpPr>
          <a:xfrm>
            <a:off x="2048164" y="5486332"/>
            <a:ext cx="3281298" cy="915273"/>
            <a:chOff x="2048164" y="5486332"/>
            <a:chExt cx="3281298" cy="915273"/>
          </a:xfrm>
        </p:grpSpPr>
        <p:sp>
          <p:nvSpPr>
            <p:cNvPr id="148" name="Rectangle 147">
              <a:extLst>
                <a:ext uri="{FF2B5EF4-FFF2-40B4-BE49-F238E27FC236}">
                  <a16:creationId xmlns:a16="http://schemas.microsoft.com/office/drawing/2014/main" id="{6975333C-0C34-4997-B671-17CC4C1D1916}"/>
                </a:ext>
              </a:extLst>
            </p:cNvPr>
            <p:cNvSpPr/>
            <p:nvPr/>
          </p:nvSpPr>
          <p:spPr bwMode="auto">
            <a:xfrm>
              <a:off x="2048164" y="5517055"/>
              <a:ext cx="3280859" cy="88455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1" name="Group 180">
              <a:extLst>
                <a:ext uri="{FF2B5EF4-FFF2-40B4-BE49-F238E27FC236}">
                  <a16:creationId xmlns:a16="http://schemas.microsoft.com/office/drawing/2014/main" id="{07B49584-D5C0-4D90-95EA-88D082943EFF}"/>
                </a:ext>
              </a:extLst>
            </p:cNvPr>
            <p:cNvGrpSpPr/>
            <p:nvPr/>
          </p:nvGrpSpPr>
          <p:grpSpPr>
            <a:xfrm>
              <a:off x="2048603" y="5486332"/>
              <a:ext cx="3280859" cy="257763"/>
              <a:chOff x="2048166" y="5509238"/>
              <a:chExt cx="3280859" cy="257763"/>
            </a:xfrm>
          </p:grpSpPr>
          <p:grpSp>
            <p:nvGrpSpPr>
              <p:cNvPr id="37" name="Group 36">
                <a:extLst>
                  <a:ext uri="{FF2B5EF4-FFF2-40B4-BE49-F238E27FC236}">
                    <a16:creationId xmlns:a16="http://schemas.microsoft.com/office/drawing/2014/main" id="{94DEB955-D431-494F-B055-E02E3AAD9A9E}"/>
                  </a:ext>
                </a:extLst>
              </p:cNvPr>
              <p:cNvGrpSpPr/>
              <p:nvPr/>
            </p:nvGrpSpPr>
            <p:grpSpPr>
              <a:xfrm>
                <a:off x="2048166" y="5509238"/>
                <a:ext cx="3280859" cy="257763"/>
                <a:chOff x="2048165" y="5509238"/>
                <a:chExt cx="3030897" cy="257763"/>
              </a:xfrm>
            </p:grpSpPr>
            <p:sp>
              <p:nvSpPr>
                <p:cNvPr id="668" name="Rectangle 667">
                  <a:extLst>
                    <a:ext uri="{FF2B5EF4-FFF2-40B4-BE49-F238E27FC236}">
                      <a16:creationId xmlns:a16="http://schemas.microsoft.com/office/drawing/2014/main" id="{6183ED31-37AA-4F47-AC7E-1F9B4813AD98}"/>
                    </a:ext>
                  </a:extLst>
                </p:cNvPr>
                <p:cNvSpPr/>
                <p:nvPr/>
              </p:nvSpPr>
              <p:spPr>
                <a:xfrm>
                  <a:off x="2048165" y="5509238"/>
                  <a:ext cx="3030897" cy="257763"/>
                </a:xfrm>
                <a:prstGeom prst="rect">
                  <a:avLst/>
                </a:prstGeom>
                <a:solidFill>
                  <a:srgbClr val="D83B01"/>
                </a:solidFill>
              </p:spPr>
              <p:txBody>
                <a:bodyPr wrap="square" rIns="914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IoT and Operational Technology (OT)</a:t>
                  </a:r>
                </a:p>
              </p:txBody>
            </p:sp>
            <p:sp>
              <p:nvSpPr>
                <p:cNvPr id="553" name="IoT">
                  <a:extLst>
                    <a:ext uri="{FF2B5EF4-FFF2-40B4-BE49-F238E27FC236}">
                      <a16:creationId xmlns:a16="http://schemas.microsoft.com/office/drawing/2014/main" id="{A590417D-DD59-4D57-8984-6587158FF907}"/>
                    </a:ext>
                  </a:extLst>
                </p:cNvPr>
                <p:cNvSpPr>
                  <a:spLocks noChangeAspect="1" noEditPoints="1"/>
                </p:cNvSpPr>
                <p:nvPr/>
              </p:nvSpPr>
              <p:spPr bwMode="auto">
                <a:xfrm>
                  <a:off x="2209861" y="5549560"/>
                  <a:ext cx="184761" cy="185056"/>
                </a:xfrm>
                <a:custGeom>
                  <a:avLst/>
                  <a:gdLst>
                    <a:gd name="T0" fmla="*/ 235 w 352"/>
                    <a:gd name="T1" fmla="*/ 176 h 352"/>
                    <a:gd name="T2" fmla="*/ 176 w 352"/>
                    <a:gd name="T3" fmla="*/ 235 h 352"/>
                    <a:gd name="T4" fmla="*/ 117 w 352"/>
                    <a:gd name="T5" fmla="*/ 176 h 352"/>
                    <a:gd name="T6" fmla="*/ 176 w 352"/>
                    <a:gd name="T7" fmla="*/ 117 h 352"/>
                    <a:gd name="T8" fmla="*/ 235 w 352"/>
                    <a:gd name="T9" fmla="*/ 176 h 352"/>
                    <a:gd name="T10" fmla="*/ 270 w 352"/>
                    <a:gd name="T11" fmla="*/ 0 h 352"/>
                    <a:gd name="T12" fmla="*/ 235 w 352"/>
                    <a:gd name="T13" fmla="*/ 35 h 352"/>
                    <a:gd name="T14" fmla="*/ 270 w 352"/>
                    <a:gd name="T15" fmla="*/ 70 h 352"/>
                    <a:gd name="T16" fmla="*/ 305 w 352"/>
                    <a:gd name="T17" fmla="*/ 35 h 352"/>
                    <a:gd name="T18" fmla="*/ 270 w 352"/>
                    <a:gd name="T19" fmla="*/ 0 h 352"/>
                    <a:gd name="T20" fmla="*/ 82 w 352"/>
                    <a:gd name="T21" fmla="*/ 23 h 352"/>
                    <a:gd name="T22" fmla="*/ 47 w 352"/>
                    <a:gd name="T23" fmla="*/ 59 h 352"/>
                    <a:gd name="T24" fmla="*/ 82 w 352"/>
                    <a:gd name="T25" fmla="*/ 94 h 352"/>
                    <a:gd name="T26" fmla="*/ 117 w 352"/>
                    <a:gd name="T27" fmla="*/ 59 h 352"/>
                    <a:gd name="T28" fmla="*/ 82 w 352"/>
                    <a:gd name="T29" fmla="*/ 23 h 352"/>
                    <a:gd name="T30" fmla="*/ 35 w 352"/>
                    <a:gd name="T31" fmla="*/ 211 h 352"/>
                    <a:gd name="T32" fmla="*/ 0 w 352"/>
                    <a:gd name="T33" fmla="*/ 246 h 352"/>
                    <a:gd name="T34" fmla="*/ 35 w 352"/>
                    <a:gd name="T35" fmla="*/ 282 h 352"/>
                    <a:gd name="T36" fmla="*/ 70 w 352"/>
                    <a:gd name="T37" fmla="*/ 246 h 352"/>
                    <a:gd name="T38" fmla="*/ 35 w 352"/>
                    <a:gd name="T39" fmla="*/ 211 h 352"/>
                    <a:gd name="T40" fmla="*/ 223 w 352"/>
                    <a:gd name="T41" fmla="*/ 282 h 352"/>
                    <a:gd name="T42" fmla="*/ 188 w 352"/>
                    <a:gd name="T43" fmla="*/ 317 h 352"/>
                    <a:gd name="T44" fmla="*/ 223 w 352"/>
                    <a:gd name="T45" fmla="*/ 352 h 352"/>
                    <a:gd name="T46" fmla="*/ 258 w 352"/>
                    <a:gd name="T47" fmla="*/ 317 h 352"/>
                    <a:gd name="T48" fmla="*/ 223 w 352"/>
                    <a:gd name="T49" fmla="*/ 282 h 352"/>
                    <a:gd name="T50" fmla="*/ 317 w 352"/>
                    <a:gd name="T51" fmla="*/ 164 h 352"/>
                    <a:gd name="T52" fmla="*/ 282 w 352"/>
                    <a:gd name="T53" fmla="*/ 199 h 352"/>
                    <a:gd name="T54" fmla="*/ 317 w 352"/>
                    <a:gd name="T55" fmla="*/ 235 h 352"/>
                    <a:gd name="T56" fmla="*/ 352 w 352"/>
                    <a:gd name="T57" fmla="*/ 199 h 352"/>
                    <a:gd name="T58" fmla="*/ 317 w 352"/>
                    <a:gd name="T59" fmla="*/ 164 h 352"/>
                    <a:gd name="T60" fmla="*/ 250 w 352"/>
                    <a:gd name="T61" fmla="*/ 64 h 352"/>
                    <a:gd name="T62" fmla="*/ 209 w 352"/>
                    <a:gd name="T63" fmla="*/ 127 h 352"/>
                    <a:gd name="T64" fmla="*/ 139 w 352"/>
                    <a:gd name="T65" fmla="*/ 130 h 352"/>
                    <a:gd name="T66" fmla="*/ 104 w 352"/>
                    <a:gd name="T67" fmla="*/ 86 h 352"/>
                    <a:gd name="T68" fmla="*/ 67 w 352"/>
                    <a:gd name="T69" fmla="*/ 231 h 352"/>
                    <a:gd name="T70" fmla="*/ 124 w 352"/>
                    <a:gd name="T71" fmla="*/ 202 h 352"/>
                    <a:gd name="T72" fmla="*/ 212 w 352"/>
                    <a:gd name="T73" fmla="*/ 283 h 352"/>
                    <a:gd name="T74" fmla="*/ 195 w 352"/>
                    <a:gd name="T75" fmla="*/ 232 h 352"/>
                    <a:gd name="T76" fmla="*/ 234 w 352"/>
                    <a:gd name="T77" fmla="*/ 186 h 352"/>
                    <a:gd name="T78" fmla="*/ 282 w 352"/>
                    <a:gd name="T79" fmla="*/ 19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2" h="352">
                      <a:moveTo>
                        <a:pt x="235" y="176"/>
                      </a:moveTo>
                      <a:cubicBezTo>
                        <a:pt x="235" y="208"/>
                        <a:pt x="208" y="235"/>
                        <a:pt x="176" y="235"/>
                      </a:cubicBezTo>
                      <a:cubicBezTo>
                        <a:pt x="144" y="235"/>
                        <a:pt x="117" y="208"/>
                        <a:pt x="117" y="176"/>
                      </a:cubicBezTo>
                      <a:cubicBezTo>
                        <a:pt x="117" y="144"/>
                        <a:pt x="144" y="117"/>
                        <a:pt x="176" y="117"/>
                      </a:cubicBezTo>
                      <a:cubicBezTo>
                        <a:pt x="208" y="117"/>
                        <a:pt x="235" y="144"/>
                        <a:pt x="235" y="176"/>
                      </a:cubicBezTo>
                      <a:close/>
                      <a:moveTo>
                        <a:pt x="270" y="0"/>
                      </a:moveTo>
                      <a:cubicBezTo>
                        <a:pt x="250" y="0"/>
                        <a:pt x="235" y="16"/>
                        <a:pt x="235" y="35"/>
                      </a:cubicBezTo>
                      <a:cubicBezTo>
                        <a:pt x="235" y="55"/>
                        <a:pt x="250" y="70"/>
                        <a:pt x="270" y="70"/>
                      </a:cubicBezTo>
                      <a:cubicBezTo>
                        <a:pt x="289" y="70"/>
                        <a:pt x="305" y="55"/>
                        <a:pt x="305" y="35"/>
                      </a:cubicBezTo>
                      <a:cubicBezTo>
                        <a:pt x="305" y="16"/>
                        <a:pt x="289" y="0"/>
                        <a:pt x="270" y="0"/>
                      </a:cubicBezTo>
                      <a:close/>
                      <a:moveTo>
                        <a:pt x="82" y="23"/>
                      </a:moveTo>
                      <a:cubicBezTo>
                        <a:pt x="63" y="23"/>
                        <a:pt x="47" y="39"/>
                        <a:pt x="47" y="59"/>
                      </a:cubicBezTo>
                      <a:cubicBezTo>
                        <a:pt x="47" y="78"/>
                        <a:pt x="63" y="94"/>
                        <a:pt x="82" y="94"/>
                      </a:cubicBezTo>
                      <a:cubicBezTo>
                        <a:pt x="102" y="94"/>
                        <a:pt x="117" y="78"/>
                        <a:pt x="117" y="59"/>
                      </a:cubicBezTo>
                      <a:cubicBezTo>
                        <a:pt x="117" y="39"/>
                        <a:pt x="102" y="23"/>
                        <a:pt x="82" y="23"/>
                      </a:cubicBezTo>
                      <a:close/>
                      <a:moveTo>
                        <a:pt x="35" y="211"/>
                      </a:moveTo>
                      <a:cubicBezTo>
                        <a:pt x="16" y="211"/>
                        <a:pt x="0" y="227"/>
                        <a:pt x="0" y="246"/>
                      </a:cubicBezTo>
                      <a:cubicBezTo>
                        <a:pt x="0" y="266"/>
                        <a:pt x="16" y="282"/>
                        <a:pt x="35" y="282"/>
                      </a:cubicBezTo>
                      <a:cubicBezTo>
                        <a:pt x="55" y="282"/>
                        <a:pt x="70" y="266"/>
                        <a:pt x="70" y="246"/>
                      </a:cubicBezTo>
                      <a:cubicBezTo>
                        <a:pt x="70" y="227"/>
                        <a:pt x="55" y="211"/>
                        <a:pt x="35" y="211"/>
                      </a:cubicBezTo>
                      <a:close/>
                      <a:moveTo>
                        <a:pt x="223" y="282"/>
                      </a:moveTo>
                      <a:cubicBezTo>
                        <a:pt x="203" y="282"/>
                        <a:pt x="188" y="297"/>
                        <a:pt x="188" y="317"/>
                      </a:cubicBezTo>
                      <a:cubicBezTo>
                        <a:pt x="188" y="336"/>
                        <a:pt x="203" y="352"/>
                        <a:pt x="223" y="352"/>
                      </a:cubicBezTo>
                      <a:cubicBezTo>
                        <a:pt x="242" y="352"/>
                        <a:pt x="258" y="336"/>
                        <a:pt x="258" y="317"/>
                      </a:cubicBezTo>
                      <a:cubicBezTo>
                        <a:pt x="258" y="297"/>
                        <a:pt x="242" y="282"/>
                        <a:pt x="223" y="282"/>
                      </a:cubicBezTo>
                      <a:close/>
                      <a:moveTo>
                        <a:pt x="317" y="164"/>
                      </a:moveTo>
                      <a:cubicBezTo>
                        <a:pt x="297" y="164"/>
                        <a:pt x="282" y="180"/>
                        <a:pt x="282" y="199"/>
                      </a:cubicBezTo>
                      <a:cubicBezTo>
                        <a:pt x="282" y="219"/>
                        <a:pt x="297" y="235"/>
                        <a:pt x="317" y="235"/>
                      </a:cubicBezTo>
                      <a:cubicBezTo>
                        <a:pt x="336" y="235"/>
                        <a:pt x="352" y="219"/>
                        <a:pt x="352" y="199"/>
                      </a:cubicBezTo>
                      <a:cubicBezTo>
                        <a:pt x="352" y="180"/>
                        <a:pt x="336" y="164"/>
                        <a:pt x="317" y="164"/>
                      </a:cubicBezTo>
                      <a:close/>
                      <a:moveTo>
                        <a:pt x="250" y="64"/>
                      </a:moveTo>
                      <a:cubicBezTo>
                        <a:pt x="209" y="127"/>
                        <a:pt x="209" y="127"/>
                        <a:pt x="209" y="127"/>
                      </a:cubicBezTo>
                      <a:moveTo>
                        <a:pt x="139" y="130"/>
                      </a:moveTo>
                      <a:cubicBezTo>
                        <a:pt x="104" y="86"/>
                        <a:pt x="104" y="86"/>
                        <a:pt x="104" y="86"/>
                      </a:cubicBezTo>
                      <a:moveTo>
                        <a:pt x="67" y="231"/>
                      </a:moveTo>
                      <a:cubicBezTo>
                        <a:pt x="124" y="202"/>
                        <a:pt x="124" y="202"/>
                        <a:pt x="124" y="202"/>
                      </a:cubicBezTo>
                      <a:moveTo>
                        <a:pt x="212" y="283"/>
                      </a:moveTo>
                      <a:cubicBezTo>
                        <a:pt x="195" y="232"/>
                        <a:pt x="195" y="232"/>
                        <a:pt x="195" y="232"/>
                      </a:cubicBezTo>
                      <a:moveTo>
                        <a:pt x="234" y="186"/>
                      </a:moveTo>
                      <a:cubicBezTo>
                        <a:pt x="282" y="194"/>
                        <a:pt x="282" y="194"/>
                        <a:pt x="282" y="194"/>
                      </a:cubicBezTo>
                    </a:path>
                  </a:pathLst>
                </a:custGeom>
                <a:noFill/>
                <a:ln w="14224" cap="sq">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pic>
            <p:nvPicPr>
              <p:cNvPr id="36" name="Graphic 35" descr="Factory">
                <a:extLst>
                  <a:ext uri="{FF2B5EF4-FFF2-40B4-BE49-F238E27FC236}">
                    <a16:creationId xmlns:a16="http://schemas.microsoft.com/office/drawing/2014/main" id="{F3329862-FB6F-48F7-A41B-A2369F38825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018255" y="5522475"/>
                <a:ext cx="207466" cy="207466"/>
              </a:xfrm>
              <a:prstGeom prst="rect">
                <a:avLst/>
              </a:prstGeom>
            </p:spPr>
          </p:pic>
        </p:grpSp>
      </p:grpSp>
      <p:grpSp>
        <p:nvGrpSpPr>
          <p:cNvPr id="209" name="Group 208">
            <a:extLst>
              <a:ext uri="{FF2B5EF4-FFF2-40B4-BE49-F238E27FC236}">
                <a16:creationId xmlns:a16="http://schemas.microsoft.com/office/drawing/2014/main" id="{1F5367C4-B40E-4994-BAA4-E30D5D87B7DE}"/>
              </a:ext>
            </a:extLst>
          </p:cNvPr>
          <p:cNvGrpSpPr/>
          <p:nvPr/>
        </p:nvGrpSpPr>
        <p:grpSpPr>
          <a:xfrm>
            <a:off x="8304730" y="5464837"/>
            <a:ext cx="3599041" cy="641432"/>
            <a:chOff x="8304730" y="5418388"/>
            <a:chExt cx="3599041" cy="641432"/>
          </a:xfrm>
        </p:grpSpPr>
        <p:sp>
          <p:nvSpPr>
            <p:cNvPr id="108" name="Rectangle 107">
              <a:extLst>
                <a:ext uri="{FF2B5EF4-FFF2-40B4-BE49-F238E27FC236}">
                  <a16:creationId xmlns:a16="http://schemas.microsoft.com/office/drawing/2014/main" id="{F36A1F21-B710-4B22-83DD-22E98515DA38}"/>
                </a:ext>
              </a:extLst>
            </p:cNvPr>
            <p:cNvSpPr/>
            <p:nvPr/>
          </p:nvSpPr>
          <p:spPr bwMode="auto">
            <a:xfrm>
              <a:off x="8307885" y="5420073"/>
              <a:ext cx="3595886" cy="639747"/>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ectangle 122">
              <a:extLst>
                <a:ext uri="{FF2B5EF4-FFF2-40B4-BE49-F238E27FC236}">
                  <a16:creationId xmlns:a16="http://schemas.microsoft.com/office/drawing/2014/main" id="{72DFDBA4-AC0D-4698-98B9-1D96BFAFF1FF}"/>
                </a:ext>
              </a:extLst>
            </p:cNvPr>
            <p:cNvSpPr/>
            <p:nvPr/>
          </p:nvSpPr>
          <p:spPr>
            <a:xfrm>
              <a:off x="8304730" y="5418388"/>
              <a:ext cx="3599012" cy="261610"/>
            </a:xfrm>
            <a:prstGeom prst="rect">
              <a:avLst/>
            </a:prstGeom>
            <a:solidFill>
              <a:srgbClr val="00B050"/>
            </a:solidFill>
          </p:spPr>
          <p:txBody>
            <a:bodyPr wrap="square" rIns="914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People Security</a:t>
              </a:r>
            </a:p>
          </p:txBody>
        </p:sp>
      </p:grpSp>
      <p:grpSp>
        <p:nvGrpSpPr>
          <p:cNvPr id="201" name="Group 200">
            <a:extLst>
              <a:ext uri="{FF2B5EF4-FFF2-40B4-BE49-F238E27FC236}">
                <a16:creationId xmlns:a16="http://schemas.microsoft.com/office/drawing/2014/main" id="{ED4B1450-A1EE-4273-A63E-BD96BD557BB7}"/>
              </a:ext>
            </a:extLst>
          </p:cNvPr>
          <p:cNvGrpSpPr/>
          <p:nvPr/>
        </p:nvGrpSpPr>
        <p:grpSpPr>
          <a:xfrm>
            <a:off x="8422632" y="103218"/>
            <a:ext cx="3580398" cy="1509440"/>
            <a:chOff x="8422632" y="103218"/>
            <a:chExt cx="3580398" cy="1509440"/>
          </a:xfrm>
        </p:grpSpPr>
        <p:sp>
          <p:nvSpPr>
            <p:cNvPr id="129" name="L-Shape 128">
              <a:extLst>
                <a:ext uri="{FF2B5EF4-FFF2-40B4-BE49-F238E27FC236}">
                  <a16:creationId xmlns:a16="http://schemas.microsoft.com/office/drawing/2014/main" id="{3E914202-C956-4DF3-91FE-8CE45BBF2583}"/>
                </a:ext>
              </a:extLst>
            </p:cNvPr>
            <p:cNvSpPr/>
            <p:nvPr/>
          </p:nvSpPr>
          <p:spPr bwMode="auto">
            <a:xfrm rot="10800000" flipH="1">
              <a:off x="8434185" y="149878"/>
              <a:ext cx="3562833" cy="1462780"/>
            </a:xfrm>
            <a:prstGeom prst="corner">
              <a:avLst>
                <a:gd name="adj1" fmla="val 66280"/>
                <a:gd name="adj2" fmla="val 112383"/>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3" name="Rectangle 482">
              <a:extLst>
                <a:ext uri="{FF2B5EF4-FFF2-40B4-BE49-F238E27FC236}">
                  <a16:creationId xmlns:a16="http://schemas.microsoft.com/office/drawing/2014/main" id="{683B3E27-5CEA-4665-AE95-53E3E02BE90B}"/>
                </a:ext>
              </a:extLst>
            </p:cNvPr>
            <p:cNvSpPr/>
            <p:nvPr/>
          </p:nvSpPr>
          <p:spPr>
            <a:xfrm>
              <a:off x="8422632" y="103218"/>
              <a:ext cx="3580398" cy="257763"/>
            </a:xfrm>
            <a:prstGeom prst="rect">
              <a:avLst/>
            </a:prstGeom>
            <a:solidFill>
              <a:schemeClr val="bg1">
                <a:lumMod val="50000"/>
              </a:schemeClr>
            </a:solidFill>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Software as a Service (SaaS)</a:t>
              </a:r>
            </a:p>
          </p:txBody>
        </p:sp>
        <p:grpSp>
          <p:nvGrpSpPr>
            <p:cNvPr id="200" name="Group 199">
              <a:extLst>
                <a:ext uri="{FF2B5EF4-FFF2-40B4-BE49-F238E27FC236}">
                  <a16:creationId xmlns:a16="http://schemas.microsoft.com/office/drawing/2014/main" id="{067A0F19-4B78-4AE1-AFD3-65555D203B48}"/>
                </a:ext>
              </a:extLst>
            </p:cNvPr>
            <p:cNvGrpSpPr/>
            <p:nvPr/>
          </p:nvGrpSpPr>
          <p:grpSpPr>
            <a:xfrm>
              <a:off x="10189957" y="467296"/>
              <a:ext cx="1601577" cy="487888"/>
              <a:chOff x="10189957" y="467296"/>
              <a:chExt cx="1601577" cy="487888"/>
            </a:xfrm>
          </p:grpSpPr>
          <p:sp>
            <p:nvSpPr>
              <p:cNvPr id="174" name="Rectangle 173">
                <a:extLst>
                  <a:ext uri="{FF2B5EF4-FFF2-40B4-BE49-F238E27FC236}">
                    <a16:creationId xmlns:a16="http://schemas.microsoft.com/office/drawing/2014/main" id="{FB99E1F1-C069-41B5-AF60-3AF92FB3DE66}"/>
                  </a:ext>
                </a:extLst>
              </p:cNvPr>
              <p:cNvSpPr/>
              <p:nvPr/>
            </p:nvSpPr>
            <p:spPr bwMode="auto">
              <a:xfrm>
                <a:off x="10451135" y="775878"/>
                <a:ext cx="77668" cy="820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5" name="Picture 84">
                <a:extLst>
                  <a:ext uri="{FF2B5EF4-FFF2-40B4-BE49-F238E27FC236}">
                    <a16:creationId xmlns:a16="http://schemas.microsoft.com/office/drawing/2014/main" id="{C02E7335-CDD1-40B2-9517-9347EC109AB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189957" y="481512"/>
                <a:ext cx="156412" cy="204042"/>
              </a:xfrm>
              <a:prstGeom prst="rect">
                <a:avLst/>
              </a:prstGeom>
              <a:solidFill>
                <a:schemeClr val="bg1"/>
              </a:solidFill>
            </p:spPr>
          </p:pic>
          <p:pic>
            <p:nvPicPr>
              <p:cNvPr id="88" name="Picture 87">
                <a:extLst>
                  <a:ext uri="{FF2B5EF4-FFF2-40B4-BE49-F238E27FC236}">
                    <a16:creationId xmlns:a16="http://schemas.microsoft.com/office/drawing/2014/main" id="{6D3B45F0-1A93-44EE-BB95-ED276BCD6C73}"/>
                  </a:ext>
                </a:extLst>
              </p:cNvPr>
              <p:cNvPicPr>
                <a:picLocks noChangeAspect="1"/>
              </p:cNvPicPr>
              <p:nvPr/>
            </p:nvPicPr>
            <p:blipFill rotWithShape="1">
              <a:blip r:embed="rId32">
                <a:extLst>
                  <a:ext uri="{28A0092B-C50C-407E-A947-70E740481C1C}">
                    <a14:useLocalDpi xmlns:a14="http://schemas.microsoft.com/office/drawing/2010/main" val="0"/>
                  </a:ext>
                </a:extLst>
              </a:blip>
              <a:srcRect/>
              <a:stretch/>
            </p:blipFill>
            <p:spPr>
              <a:xfrm>
                <a:off x="10452693" y="467296"/>
                <a:ext cx="162282" cy="216221"/>
              </a:xfrm>
              <a:prstGeom prst="rect">
                <a:avLst/>
              </a:prstGeom>
            </p:spPr>
          </p:pic>
          <p:grpSp>
            <p:nvGrpSpPr>
              <p:cNvPr id="1110" name="Group 1109">
                <a:extLst>
                  <a:ext uri="{FF2B5EF4-FFF2-40B4-BE49-F238E27FC236}">
                    <a16:creationId xmlns:a16="http://schemas.microsoft.com/office/drawing/2014/main" id="{79DA6777-B372-48C2-842B-7EF5BC75527A}"/>
                  </a:ext>
                </a:extLst>
              </p:cNvPr>
              <p:cNvGrpSpPr/>
              <p:nvPr/>
            </p:nvGrpSpPr>
            <p:grpSpPr>
              <a:xfrm>
                <a:off x="10442554" y="474879"/>
                <a:ext cx="1348980" cy="480305"/>
                <a:chOff x="10221036" y="3089761"/>
                <a:chExt cx="1816116" cy="646631"/>
              </a:xfrm>
            </p:grpSpPr>
            <p:pic>
              <p:nvPicPr>
                <p:cNvPr id="1113" name="Picture 1112">
                  <a:extLst>
                    <a:ext uri="{FF2B5EF4-FFF2-40B4-BE49-F238E27FC236}">
                      <a16:creationId xmlns:a16="http://schemas.microsoft.com/office/drawing/2014/main" id="{EA4A2EF0-B585-4E4D-84C1-1B4305F3849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433313" y="3115320"/>
                  <a:ext cx="211649" cy="211647"/>
                </a:xfrm>
                <a:prstGeom prst="rect">
                  <a:avLst/>
                </a:prstGeom>
              </p:spPr>
            </p:pic>
            <p:pic>
              <p:nvPicPr>
                <p:cNvPr id="1114" name="Picture 1113">
                  <a:extLst>
                    <a:ext uri="{FF2B5EF4-FFF2-40B4-BE49-F238E27FC236}">
                      <a16:creationId xmlns:a16="http://schemas.microsoft.com/office/drawing/2014/main" id="{BB35EF6B-DBFE-4258-AC92-1B7D4EBC511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976257" y="3105197"/>
                  <a:ext cx="331111" cy="231892"/>
                </a:xfrm>
                <a:prstGeom prst="rect">
                  <a:avLst/>
                </a:prstGeom>
              </p:spPr>
            </p:pic>
            <p:pic>
              <p:nvPicPr>
                <p:cNvPr id="1115" name="Picture 1114">
                  <a:extLst>
                    <a:ext uri="{FF2B5EF4-FFF2-40B4-BE49-F238E27FC236}">
                      <a16:creationId xmlns:a16="http://schemas.microsoft.com/office/drawing/2014/main" id="{90487921-D28B-4F82-B646-AE6293F258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616040" y="3104007"/>
                  <a:ext cx="234272" cy="234274"/>
                </a:xfrm>
                <a:prstGeom prst="rect">
                  <a:avLst/>
                </a:prstGeom>
              </p:spPr>
            </p:pic>
            <p:pic>
              <p:nvPicPr>
                <p:cNvPr id="1116" name="Picture 1115">
                  <a:extLst>
                    <a:ext uri="{FF2B5EF4-FFF2-40B4-BE49-F238E27FC236}">
                      <a16:creationId xmlns:a16="http://schemas.microsoft.com/office/drawing/2014/main" id="{B1C47098-7A7F-4DA1-BBF1-018BDA5C339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770906" y="3089761"/>
                  <a:ext cx="266246" cy="262764"/>
                </a:xfrm>
                <a:prstGeom prst="rect">
                  <a:avLst/>
                </a:prstGeom>
              </p:spPr>
            </p:pic>
            <p:grpSp>
              <p:nvGrpSpPr>
                <p:cNvPr id="1117" name="Group 1116">
                  <a:extLst>
                    <a:ext uri="{FF2B5EF4-FFF2-40B4-BE49-F238E27FC236}">
                      <a16:creationId xmlns:a16="http://schemas.microsoft.com/office/drawing/2014/main" id="{CCE0982C-1824-47D9-B906-C9E57215F549}"/>
                    </a:ext>
                  </a:extLst>
                </p:cNvPr>
                <p:cNvGrpSpPr/>
                <p:nvPr/>
              </p:nvGrpSpPr>
              <p:grpSpPr>
                <a:xfrm>
                  <a:off x="11440280" y="3532127"/>
                  <a:ext cx="172208" cy="39750"/>
                  <a:chOff x="2347623" y="628659"/>
                  <a:chExt cx="412253" cy="115311"/>
                </a:xfrm>
                <a:solidFill>
                  <a:srgbClr val="000000">
                    <a:lumMod val="65000"/>
                    <a:lumOff val="35000"/>
                  </a:srgbClr>
                </a:solidFill>
              </p:grpSpPr>
              <p:sp>
                <p:nvSpPr>
                  <p:cNvPr id="1122" name="Oval 1121">
                    <a:extLst>
                      <a:ext uri="{FF2B5EF4-FFF2-40B4-BE49-F238E27FC236}">
                        <a16:creationId xmlns:a16="http://schemas.microsoft.com/office/drawing/2014/main" id="{52C471B6-82B3-4C67-9BF2-EA02D8FA45BF}"/>
                      </a:ext>
                    </a:extLst>
                  </p:cNvPr>
                  <p:cNvSpPr/>
                  <p:nvPr/>
                </p:nvSpPr>
                <p:spPr bwMode="auto">
                  <a:xfrm>
                    <a:off x="2347623" y="628667"/>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3" name="Oval 1122">
                    <a:extLst>
                      <a:ext uri="{FF2B5EF4-FFF2-40B4-BE49-F238E27FC236}">
                        <a16:creationId xmlns:a16="http://schemas.microsoft.com/office/drawing/2014/main" id="{76D8B735-C452-4468-9419-A46ACD5A9023}"/>
                      </a:ext>
                    </a:extLst>
                  </p:cNvPr>
                  <p:cNvSpPr/>
                  <p:nvPr/>
                </p:nvSpPr>
                <p:spPr bwMode="auto">
                  <a:xfrm>
                    <a:off x="2506183" y="628675"/>
                    <a:ext cx="95147" cy="115295"/>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4" name="Oval 1123">
                    <a:extLst>
                      <a:ext uri="{FF2B5EF4-FFF2-40B4-BE49-F238E27FC236}">
                        <a16:creationId xmlns:a16="http://schemas.microsoft.com/office/drawing/2014/main" id="{BE9106DD-D845-4101-95B4-D85CF8FBC3B8}"/>
                      </a:ext>
                    </a:extLst>
                  </p:cNvPr>
                  <p:cNvSpPr/>
                  <p:nvPr/>
                </p:nvSpPr>
                <p:spPr bwMode="auto">
                  <a:xfrm>
                    <a:off x="2664729" y="628659"/>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119" name="Picture 1118">
                  <a:extLst>
                    <a:ext uri="{FF2B5EF4-FFF2-40B4-BE49-F238E27FC236}">
                      <a16:creationId xmlns:a16="http://schemas.microsoft.com/office/drawing/2014/main" id="{91353DEB-37F7-4862-80E8-BFCF51A0883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221036" y="3468023"/>
                  <a:ext cx="211914" cy="196960"/>
                </a:xfrm>
                <a:prstGeom prst="rect">
                  <a:avLst/>
                </a:prstGeom>
              </p:spPr>
            </p:pic>
            <p:pic>
              <p:nvPicPr>
                <p:cNvPr id="1120" name="Picture 1119">
                  <a:extLst>
                    <a:ext uri="{FF2B5EF4-FFF2-40B4-BE49-F238E27FC236}">
                      <a16:creationId xmlns:a16="http://schemas.microsoft.com/office/drawing/2014/main" id="{90689972-92FB-400E-BD50-E87829F557B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0623340" y="3447618"/>
                  <a:ext cx="226972" cy="226972"/>
                </a:xfrm>
                <a:prstGeom prst="rect">
                  <a:avLst/>
                </a:prstGeom>
              </p:spPr>
            </p:pic>
            <p:pic>
              <p:nvPicPr>
                <p:cNvPr id="1121" name="Picture 1120">
                  <a:extLst>
                    <a:ext uri="{FF2B5EF4-FFF2-40B4-BE49-F238E27FC236}">
                      <a16:creationId xmlns:a16="http://schemas.microsoft.com/office/drawing/2014/main" id="{A4F2D7C0-FF19-495A-B66B-90D9BCAA54F9}"/>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978345" y="3378419"/>
                  <a:ext cx="342374" cy="357973"/>
                </a:xfrm>
                <a:prstGeom prst="rect">
                  <a:avLst/>
                </a:prstGeom>
              </p:spPr>
            </p:pic>
          </p:grpSp>
        </p:grpSp>
      </p:grpSp>
      <p:grpSp>
        <p:nvGrpSpPr>
          <p:cNvPr id="196" name="Group 195">
            <a:extLst>
              <a:ext uri="{FF2B5EF4-FFF2-40B4-BE49-F238E27FC236}">
                <a16:creationId xmlns:a16="http://schemas.microsoft.com/office/drawing/2014/main" id="{4135EB06-30CD-4B04-B4E0-37CCE1CA98BB}"/>
              </a:ext>
            </a:extLst>
          </p:cNvPr>
          <p:cNvGrpSpPr/>
          <p:nvPr/>
        </p:nvGrpSpPr>
        <p:grpSpPr>
          <a:xfrm>
            <a:off x="3830820" y="2905602"/>
            <a:ext cx="1293855" cy="2126788"/>
            <a:chOff x="3830820" y="2905602"/>
            <a:chExt cx="1293855" cy="2126788"/>
          </a:xfrm>
        </p:grpSpPr>
        <p:sp>
          <p:nvSpPr>
            <p:cNvPr id="152" name="Rectangle 151">
              <a:extLst>
                <a:ext uri="{FF2B5EF4-FFF2-40B4-BE49-F238E27FC236}">
                  <a16:creationId xmlns:a16="http://schemas.microsoft.com/office/drawing/2014/main" id="{E9A1C1E5-5EB0-4F4F-B33A-2FD16A538B73}"/>
                </a:ext>
              </a:extLst>
            </p:cNvPr>
            <p:cNvSpPr/>
            <p:nvPr/>
          </p:nvSpPr>
          <p:spPr bwMode="auto">
            <a:xfrm>
              <a:off x="4198753" y="3146703"/>
              <a:ext cx="598169" cy="1885687"/>
            </a:xfrm>
            <a:prstGeom prst="rect">
              <a:avLst/>
            </a:prstGeom>
            <a:solidFill>
              <a:srgbClr val="F8CF5A">
                <a:alpha val="2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91440" rIns="4572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91" name="TextBox 490">
              <a:extLst>
                <a:ext uri="{FF2B5EF4-FFF2-40B4-BE49-F238E27FC236}">
                  <a16:creationId xmlns:a16="http://schemas.microsoft.com/office/drawing/2014/main" id="{3344623C-5BC6-480B-BA98-B820168FAD76}"/>
                </a:ext>
              </a:extLst>
            </p:cNvPr>
            <p:cNvSpPr txBox="1"/>
            <p:nvPr/>
          </p:nvSpPr>
          <p:spPr>
            <a:xfrm>
              <a:off x="3830820" y="2905602"/>
              <a:ext cx="1293855" cy="215444"/>
            </a:xfrm>
            <a:prstGeom prst="rect">
              <a:avLst/>
            </a:prstGeom>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1100" b="1">
                  <a:gradFill>
                    <a:gsLst>
                      <a:gs pos="0">
                        <a:schemeClr val="tx1"/>
                      </a:gs>
                      <a:gs pos="100000">
                        <a:schemeClr val="tx1"/>
                      </a:gs>
                    </a:gsLst>
                    <a:lin ang="5400000" scaled="1"/>
                  </a:gradFill>
                  <a:latin typeface="Sego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gs>
                      <a:gs pos="100000">
                        <a:srgbClr val="505050"/>
                      </a:gs>
                    </a:gsLst>
                    <a:lin ang="5400000" scaled="1"/>
                  </a:gradFill>
                  <a:effectLst/>
                  <a:uLnTx/>
                  <a:uFillTx/>
                  <a:latin typeface="Segoe UI Semibold" panose="020B0702040204020203" pitchFamily="34" charset="0"/>
                  <a:ea typeface="+mn-ea"/>
                  <a:cs typeface="Segoe UI Semibold" panose="020B0702040204020203" pitchFamily="34" charset="0"/>
                </a:rPr>
                <a:t>3rd party IaaS &amp; PaaS</a:t>
              </a:r>
            </a:p>
          </p:txBody>
        </p:sp>
        <p:grpSp>
          <p:nvGrpSpPr>
            <p:cNvPr id="27" name="Group 26">
              <a:extLst>
                <a:ext uri="{FF2B5EF4-FFF2-40B4-BE49-F238E27FC236}">
                  <a16:creationId xmlns:a16="http://schemas.microsoft.com/office/drawing/2014/main" id="{A7BEEB42-1927-43BB-BC1B-0955992CCF86}"/>
                </a:ext>
              </a:extLst>
            </p:cNvPr>
            <p:cNvGrpSpPr/>
            <p:nvPr/>
          </p:nvGrpSpPr>
          <p:grpSpPr>
            <a:xfrm>
              <a:off x="4280352" y="3190391"/>
              <a:ext cx="389408" cy="277495"/>
              <a:chOff x="3627007" y="2775692"/>
              <a:chExt cx="426222" cy="303732"/>
            </a:xfrm>
          </p:grpSpPr>
          <p:pic>
            <p:nvPicPr>
              <p:cNvPr id="39" name="Picture 38">
                <a:extLst>
                  <a:ext uri="{FF2B5EF4-FFF2-40B4-BE49-F238E27FC236}">
                    <a16:creationId xmlns:a16="http://schemas.microsoft.com/office/drawing/2014/main" id="{38922EE3-F77D-4E74-AB22-AA5F08B2A84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774185" y="2775692"/>
                <a:ext cx="211732" cy="126583"/>
              </a:xfrm>
              <a:prstGeom prst="rect">
                <a:avLst/>
              </a:prstGeom>
            </p:spPr>
          </p:pic>
          <p:pic>
            <p:nvPicPr>
              <p:cNvPr id="84" name="Shape 458">
                <a:extLst>
                  <a:ext uri="{FF2B5EF4-FFF2-40B4-BE49-F238E27FC236}">
                    <a16:creationId xmlns:a16="http://schemas.microsoft.com/office/drawing/2014/main" id="{C9A34AA6-4E5C-4B21-957C-CCECC2918B9B}"/>
                  </a:ext>
                </a:extLst>
              </p:cNvPr>
              <p:cNvPicPr preferRelativeResize="0"/>
              <p:nvPr/>
            </p:nvPicPr>
            <p:blipFill rotWithShape="1">
              <a:blip r:embed="rId41">
                <a:alphaModFix/>
              </a:blip>
              <a:srcRect r="85330"/>
              <a:stretch/>
            </p:blipFill>
            <p:spPr>
              <a:xfrm>
                <a:off x="3627007" y="2891434"/>
                <a:ext cx="216058" cy="187990"/>
              </a:xfrm>
              <a:prstGeom prst="rect">
                <a:avLst/>
              </a:prstGeom>
              <a:noFill/>
              <a:ln>
                <a:noFill/>
              </a:ln>
            </p:spPr>
          </p:pic>
          <p:grpSp>
            <p:nvGrpSpPr>
              <p:cNvPr id="586" name="Group 585">
                <a:extLst>
                  <a:ext uri="{FF2B5EF4-FFF2-40B4-BE49-F238E27FC236}">
                    <a16:creationId xmlns:a16="http://schemas.microsoft.com/office/drawing/2014/main" id="{F66133D2-610C-41BB-BB2F-ABDC2EF66F77}"/>
                  </a:ext>
                </a:extLst>
              </p:cNvPr>
              <p:cNvGrpSpPr/>
              <p:nvPr/>
            </p:nvGrpSpPr>
            <p:grpSpPr>
              <a:xfrm flipV="1">
                <a:off x="3864561" y="2998636"/>
                <a:ext cx="188668" cy="45719"/>
                <a:chOff x="6660452" y="3094221"/>
                <a:chExt cx="188672" cy="45719"/>
              </a:xfrm>
            </p:grpSpPr>
            <p:sp>
              <p:nvSpPr>
                <p:cNvPr id="587" name="Oval 586">
                  <a:extLst>
                    <a:ext uri="{FF2B5EF4-FFF2-40B4-BE49-F238E27FC236}">
                      <a16:creationId xmlns:a16="http://schemas.microsoft.com/office/drawing/2014/main" id="{B8189DEC-7916-4C44-AC6A-182F7174BC18}"/>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8" name="Oval 587">
                  <a:extLst>
                    <a:ext uri="{FF2B5EF4-FFF2-40B4-BE49-F238E27FC236}">
                      <a16:creationId xmlns:a16="http://schemas.microsoft.com/office/drawing/2014/main" id="{5DF59CBE-E468-4B6A-B91A-0EE0701D5C0D}"/>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9" name="Oval 588">
                  <a:extLst>
                    <a:ext uri="{FF2B5EF4-FFF2-40B4-BE49-F238E27FC236}">
                      <a16:creationId xmlns:a16="http://schemas.microsoft.com/office/drawing/2014/main" id="{ED16FFC3-A084-4B14-9750-F862EF632E54}"/>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nvGrpSpPr>
          <p:cNvPr id="173" name="Group 172">
            <a:extLst>
              <a:ext uri="{FF2B5EF4-FFF2-40B4-BE49-F238E27FC236}">
                <a16:creationId xmlns:a16="http://schemas.microsoft.com/office/drawing/2014/main" id="{F51090BF-4774-4C24-8964-53EC6DF46B30}"/>
              </a:ext>
            </a:extLst>
          </p:cNvPr>
          <p:cNvGrpSpPr/>
          <p:nvPr/>
        </p:nvGrpSpPr>
        <p:grpSpPr>
          <a:xfrm>
            <a:off x="2354296" y="4340924"/>
            <a:ext cx="5790096" cy="219445"/>
            <a:chOff x="2354296" y="4340924"/>
            <a:chExt cx="5790096" cy="219445"/>
          </a:xfrm>
        </p:grpSpPr>
        <p:sp>
          <p:nvSpPr>
            <p:cNvPr id="96" name="Rectangle 95">
              <a:hlinkClick r:id="rId42" tooltip="Azure Arc extends Azure management to resources in other clouds and on-premises datacenters, enabling consistent management &amp; security experience across platforms. Azure Arc projects these resources into ARM so they can be managed by Azure tooling like ASC"/>
              <a:extLst>
                <a:ext uri="{FF2B5EF4-FFF2-40B4-BE49-F238E27FC236}">
                  <a16:creationId xmlns:a16="http://schemas.microsoft.com/office/drawing/2014/main" id="{1757E108-FCF2-4FE3-A57E-49C14BF707E0}"/>
                </a:ext>
              </a:extLst>
            </p:cNvPr>
            <p:cNvSpPr/>
            <p:nvPr/>
          </p:nvSpPr>
          <p:spPr>
            <a:xfrm>
              <a:off x="2354296" y="4340924"/>
              <a:ext cx="579009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Arc</a:t>
              </a:r>
            </a:p>
          </p:txBody>
        </p:sp>
        <p:pic>
          <p:nvPicPr>
            <p:cNvPr id="122" name="Picture 121">
              <a:extLst>
                <a:ext uri="{FF2B5EF4-FFF2-40B4-BE49-F238E27FC236}">
                  <a16:creationId xmlns:a16="http://schemas.microsoft.com/office/drawing/2014/main" id="{D65BB8A6-57AB-47A6-A182-D63EAAD8D9D9}"/>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715" y="4397101"/>
              <a:ext cx="150932" cy="112545"/>
            </a:xfrm>
            <a:prstGeom prst="rect">
              <a:avLst/>
            </a:prstGeom>
          </p:spPr>
        </p:pic>
      </p:grpSp>
      <p:cxnSp>
        <p:nvCxnSpPr>
          <p:cNvPr id="43" name="Straight Connector 42">
            <a:extLst>
              <a:ext uri="{FF2B5EF4-FFF2-40B4-BE49-F238E27FC236}">
                <a16:creationId xmlns:a16="http://schemas.microsoft.com/office/drawing/2014/main" id="{686979AD-7506-4848-A0CB-AAE0010A1835}"/>
              </a:ext>
            </a:extLst>
          </p:cNvPr>
          <p:cNvCxnSpPr>
            <a:cxnSpLocks/>
          </p:cNvCxnSpPr>
          <p:nvPr/>
        </p:nvCxnSpPr>
        <p:spPr>
          <a:xfrm>
            <a:off x="2444481" y="4067629"/>
            <a:ext cx="4266882" cy="0"/>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2" name="Straight Connector 41">
            <a:extLst>
              <a:ext uri="{FF2B5EF4-FFF2-40B4-BE49-F238E27FC236}">
                <a16:creationId xmlns:a16="http://schemas.microsoft.com/office/drawing/2014/main" id="{FD781F73-245A-4B7F-B681-07D153FF2E55}"/>
              </a:ext>
            </a:extLst>
          </p:cNvPr>
          <p:cNvCxnSpPr/>
          <p:nvPr/>
        </p:nvCxnSpPr>
        <p:spPr>
          <a:xfrm>
            <a:off x="9278513" y="1526476"/>
            <a:ext cx="0" cy="178543"/>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62" name="Rectangle 561">
            <a:extLst>
              <a:ext uri="{FF2B5EF4-FFF2-40B4-BE49-F238E27FC236}">
                <a16:creationId xmlns:a16="http://schemas.microsoft.com/office/drawing/2014/main" id="{54630357-784F-40AC-A0AB-995EBF460BA8}"/>
              </a:ext>
            </a:extLst>
          </p:cNvPr>
          <p:cNvSpPr/>
          <p:nvPr/>
        </p:nvSpPr>
        <p:spPr>
          <a:xfrm rot="16200000">
            <a:off x="1807261" y="4345047"/>
            <a:ext cx="787531" cy="257763"/>
          </a:xfrm>
          <a:prstGeom prst="rect">
            <a:avLst/>
          </a:prstGeom>
          <a:solidFill>
            <a:schemeClr val="bg1">
              <a:lumMod val="95000"/>
            </a:schemeClr>
          </a:solidFill>
        </p:spPr>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505050"/>
                    </a:gs>
                    <a:gs pos="100000">
                      <a:srgbClr val="505050"/>
                    </a:gs>
                  </a:gsLst>
                  <a:lin ang="5400000" scaled="1"/>
                </a:gradFill>
                <a:effectLst/>
                <a:uLnTx/>
                <a:uFillTx/>
                <a:latin typeface="Segoe"/>
                <a:ea typeface="+mn-ea"/>
                <a:cs typeface="+mn-cs"/>
              </a:rPr>
              <a:t>Intranet</a:t>
            </a:r>
          </a:p>
        </p:txBody>
      </p:sp>
      <p:sp>
        <p:nvSpPr>
          <p:cNvPr id="510" name="Rectangle 509">
            <a:extLst>
              <a:ext uri="{FF2B5EF4-FFF2-40B4-BE49-F238E27FC236}">
                <a16:creationId xmlns:a16="http://schemas.microsoft.com/office/drawing/2014/main" id="{6ECCD49E-51AE-4DD3-AE0C-3543F282C7EB}"/>
              </a:ext>
            </a:extLst>
          </p:cNvPr>
          <p:cNvSpPr/>
          <p:nvPr/>
        </p:nvSpPr>
        <p:spPr>
          <a:xfrm rot="16200000">
            <a:off x="1747687" y="3471352"/>
            <a:ext cx="910563" cy="257763"/>
          </a:xfrm>
          <a:prstGeom prst="rect">
            <a:avLst/>
          </a:prstGeom>
          <a:solidFill>
            <a:schemeClr val="bg1">
              <a:lumMod val="95000"/>
            </a:schemeClr>
          </a:solidFill>
        </p:spPr>
        <p:txBody>
          <a:bodyPr wrap="square">
            <a:spAutoFit/>
          </a:bodyPr>
          <a:lstStyle/>
          <a:p>
            <a:pPr marL="17145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505050"/>
                    </a:gs>
                    <a:gs pos="100000">
                      <a:srgbClr val="505050"/>
                    </a:gs>
                  </a:gsLst>
                  <a:lin ang="5400000" scaled="1"/>
                </a:gradFill>
                <a:effectLst/>
                <a:uLnTx/>
                <a:uFillTx/>
                <a:latin typeface="Segoe"/>
                <a:ea typeface="+mn-ea"/>
                <a:cs typeface="+mn-cs"/>
              </a:rPr>
              <a:t>Extranet</a:t>
            </a:r>
          </a:p>
        </p:txBody>
      </p:sp>
      <p:sp>
        <p:nvSpPr>
          <p:cNvPr id="175" name="Left Bracket 174">
            <a:extLst>
              <a:ext uri="{FF2B5EF4-FFF2-40B4-BE49-F238E27FC236}">
                <a16:creationId xmlns:a16="http://schemas.microsoft.com/office/drawing/2014/main" id="{7B9DD59C-3364-4C6F-871D-7472CD5F9D83}"/>
              </a:ext>
            </a:extLst>
          </p:cNvPr>
          <p:cNvSpPr/>
          <p:nvPr/>
        </p:nvSpPr>
        <p:spPr>
          <a:xfrm rot="5400000">
            <a:off x="4753176" y="3336239"/>
            <a:ext cx="244870" cy="2403613"/>
          </a:xfrm>
          <a:prstGeom prst="leftBracket">
            <a:avLst>
              <a:gd name="adj" fmla="val 0"/>
            </a:avLst>
          </a:prstGeom>
          <a:gradFill>
            <a:gsLst>
              <a:gs pos="0">
                <a:schemeClr val="accent1">
                  <a:lumMod val="5000"/>
                  <a:lumOff val="95000"/>
                  <a:alpha val="50000"/>
                </a:schemeClr>
              </a:gs>
              <a:gs pos="78000">
                <a:srgbClr val="5C2D91">
                  <a:alpha val="20000"/>
                </a:srgbClr>
              </a:gs>
            </a:gsLst>
            <a:lin ang="10800000" scaled="1"/>
          </a:gradFill>
          <a:ln w="19050">
            <a:gradFill flip="none" rotWithShape="1">
              <a:gsLst>
                <a:gs pos="8000">
                  <a:schemeClr val="accent1">
                    <a:lumMod val="5000"/>
                    <a:lumOff val="95000"/>
                  </a:schemeClr>
                </a:gs>
                <a:gs pos="78000">
                  <a:srgbClr val="5C2D91"/>
                </a:gs>
              </a:gsLst>
              <a:lin ang="1080000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7" name="Left Bracket 186">
            <a:extLst>
              <a:ext uri="{FF2B5EF4-FFF2-40B4-BE49-F238E27FC236}">
                <a16:creationId xmlns:a16="http://schemas.microsoft.com/office/drawing/2014/main" id="{9A2E5098-3908-4165-8A2A-57DCE86B82A5}"/>
              </a:ext>
            </a:extLst>
          </p:cNvPr>
          <p:cNvSpPr/>
          <p:nvPr/>
        </p:nvSpPr>
        <p:spPr>
          <a:xfrm rot="5400000">
            <a:off x="4409159" y="2805630"/>
            <a:ext cx="246369" cy="1645508"/>
          </a:xfrm>
          <a:custGeom>
            <a:avLst/>
            <a:gdLst>
              <a:gd name="connsiteX0" fmla="*/ 244870 w 244870"/>
              <a:gd name="connsiteY0" fmla="*/ 1645508 h 1645508"/>
              <a:gd name="connsiteX1" fmla="*/ 0 w 244870"/>
              <a:gd name="connsiteY1" fmla="*/ 1645506 h 1645508"/>
              <a:gd name="connsiteX2" fmla="*/ 0 w 244870"/>
              <a:gd name="connsiteY2" fmla="*/ 2 h 1645508"/>
              <a:gd name="connsiteX3" fmla="*/ 244870 w 244870"/>
              <a:gd name="connsiteY3" fmla="*/ 0 h 1645508"/>
              <a:gd name="connsiteX4" fmla="*/ 244870 w 244870"/>
              <a:gd name="connsiteY4" fmla="*/ 1645508 h 1645508"/>
              <a:gd name="connsiteX0" fmla="*/ 244870 w 244870"/>
              <a:gd name="connsiteY0" fmla="*/ 1645508 h 1645508"/>
              <a:gd name="connsiteX1" fmla="*/ 0 w 244870"/>
              <a:gd name="connsiteY1" fmla="*/ 1645506 h 1645508"/>
              <a:gd name="connsiteX2" fmla="*/ 0 w 244870"/>
              <a:gd name="connsiteY2" fmla="*/ 2 h 1645508"/>
              <a:gd name="connsiteX3" fmla="*/ 244870 w 244870"/>
              <a:gd name="connsiteY3" fmla="*/ 0 h 1645508"/>
              <a:gd name="connsiteX0" fmla="*/ 246369 w 246369"/>
              <a:gd name="connsiteY0" fmla="*/ 1645508 h 1645508"/>
              <a:gd name="connsiteX1" fmla="*/ 1499 w 246369"/>
              <a:gd name="connsiteY1" fmla="*/ 1645506 h 1645508"/>
              <a:gd name="connsiteX2" fmla="*/ 1499 w 246369"/>
              <a:gd name="connsiteY2" fmla="*/ 2 h 1645508"/>
              <a:gd name="connsiteX3" fmla="*/ 246369 w 246369"/>
              <a:gd name="connsiteY3" fmla="*/ 0 h 1645508"/>
              <a:gd name="connsiteX4" fmla="*/ 246369 w 246369"/>
              <a:gd name="connsiteY4" fmla="*/ 1645508 h 1645508"/>
              <a:gd name="connsiteX0" fmla="*/ 246369 w 246369"/>
              <a:gd name="connsiteY0" fmla="*/ 1645508 h 1645508"/>
              <a:gd name="connsiteX1" fmla="*/ 1499 w 246369"/>
              <a:gd name="connsiteY1" fmla="*/ 1645506 h 1645508"/>
              <a:gd name="connsiteX2" fmla="*/ 0 w 246369"/>
              <a:gd name="connsiteY2" fmla="*/ 1295067 h 1645508"/>
              <a:gd name="connsiteX3" fmla="*/ 1499 w 246369"/>
              <a:gd name="connsiteY3" fmla="*/ 2 h 1645508"/>
              <a:gd name="connsiteX4" fmla="*/ 246369 w 246369"/>
              <a:gd name="connsiteY4" fmla="*/ 0 h 1645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69" h="1645508" stroke="0" extrusionOk="0">
                <a:moveTo>
                  <a:pt x="246369" y="1645508"/>
                </a:moveTo>
                <a:lnTo>
                  <a:pt x="1499" y="1645506"/>
                </a:lnTo>
                <a:lnTo>
                  <a:pt x="1499" y="2"/>
                </a:lnTo>
                <a:cubicBezTo>
                  <a:pt x="1499" y="1"/>
                  <a:pt x="111131" y="0"/>
                  <a:pt x="246369" y="0"/>
                </a:cubicBezTo>
                <a:lnTo>
                  <a:pt x="246369" y="1645508"/>
                </a:lnTo>
                <a:close/>
              </a:path>
              <a:path w="246369" h="1645508" fill="none">
                <a:moveTo>
                  <a:pt x="246369" y="1645508"/>
                </a:moveTo>
                <a:lnTo>
                  <a:pt x="1499" y="1645506"/>
                </a:lnTo>
                <a:cubicBezTo>
                  <a:pt x="999" y="1528693"/>
                  <a:pt x="500" y="1411880"/>
                  <a:pt x="0" y="1295067"/>
                </a:cubicBezTo>
                <a:cubicBezTo>
                  <a:pt x="500" y="863379"/>
                  <a:pt x="999" y="431690"/>
                  <a:pt x="1499" y="2"/>
                </a:cubicBezTo>
                <a:cubicBezTo>
                  <a:pt x="1499" y="1"/>
                  <a:pt x="111131" y="0"/>
                  <a:pt x="246369" y="0"/>
                </a:cubicBezTo>
              </a:path>
            </a:pathLst>
          </a:custGeom>
          <a:gradFill>
            <a:gsLst>
              <a:gs pos="0">
                <a:schemeClr val="accent1">
                  <a:lumMod val="5000"/>
                  <a:lumOff val="95000"/>
                  <a:alpha val="50000"/>
                </a:schemeClr>
              </a:gs>
              <a:gs pos="78000">
                <a:srgbClr val="5C2D91">
                  <a:alpha val="20000"/>
                </a:srgbClr>
              </a:gs>
            </a:gsLst>
            <a:lin ang="10800000" scaled="1"/>
          </a:gradFill>
          <a:ln w="19050">
            <a:gradFill flip="none" rotWithShape="1">
              <a:gsLst>
                <a:gs pos="8000">
                  <a:schemeClr val="accent1">
                    <a:lumMod val="5000"/>
                    <a:lumOff val="95000"/>
                  </a:schemeClr>
                </a:gs>
                <a:gs pos="78000">
                  <a:srgbClr val="5C2D91"/>
                </a:gs>
              </a:gsLst>
              <a:lin ang="1080000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7" name="Rectangle 96">
            <a:hlinkClick r:id="rId44" tooltip="Azure Security Center provides critical security hygiene issue detection and remediation (no additional charge) as well as threat detection to monitor for advanced and emerging threats across a hybrid environment (cloud + on premises) "/>
            <a:extLst>
              <a:ext uri="{FF2B5EF4-FFF2-40B4-BE49-F238E27FC236}">
                <a16:creationId xmlns:a16="http://schemas.microsoft.com/office/drawing/2014/main" id="{3E4B678D-9BB9-445E-AEED-FE1F10067B9A}"/>
              </a:ext>
            </a:extLst>
          </p:cNvPr>
          <p:cNvSpPr/>
          <p:nvPr/>
        </p:nvSpPr>
        <p:spPr>
          <a:xfrm>
            <a:off x="6846868" y="3075593"/>
            <a:ext cx="1322358" cy="2498896"/>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noAutofit/>
          </a:bodyPr>
          <a:lstStyle/>
          <a:p>
            <a:pPr marL="0" marR="0" lvl="0" indent="0" algn="l" defTabSz="914400" rtl="0" eaLnBrk="1" fontAlgn="auto" latinLnBrk="0" hangingPunct="1">
              <a:lnSpc>
                <a:spcPct val="97000"/>
              </a:lnSpc>
              <a:spcBef>
                <a:spcPts val="0"/>
              </a:spcBef>
              <a:spcAft>
                <a:spcPts val="300"/>
              </a:spcAft>
              <a:buClrTx/>
              <a:buSzTx/>
              <a:buFontTx/>
              <a:buNone/>
              <a:tabLst/>
              <a:defRPr/>
            </a:pP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674" name="Rectangle 673">
            <a:extLst>
              <a:ext uri="{FF2B5EF4-FFF2-40B4-BE49-F238E27FC236}">
                <a16:creationId xmlns:a16="http://schemas.microsoft.com/office/drawing/2014/main" id="{BAEFD1F7-2704-46E2-81EB-AFE24783923B}"/>
              </a:ext>
            </a:extLst>
          </p:cNvPr>
          <p:cNvSpPr/>
          <p:nvPr/>
        </p:nvSpPr>
        <p:spPr bwMode="auto">
          <a:xfrm>
            <a:off x="2914697" y="4239668"/>
            <a:ext cx="314436" cy="1843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F7160ACE-7B4C-45EB-9A58-FF0126B35852}"/>
              </a:ext>
            </a:extLst>
          </p:cNvPr>
          <p:cNvGrpSpPr/>
          <p:nvPr/>
        </p:nvGrpSpPr>
        <p:grpSpPr>
          <a:xfrm>
            <a:off x="4366364" y="3547430"/>
            <a:ext cx="370338" cy="327772"/>
            <a:chOff x="4723767" y="3080378"/>
            <a:chExt cx="439858" cy="389301"/>
          </a:xfrm>
        </p:grpSpPr>
        <p:pic>
          <p:nvPicPr>
            <p:cNvPr id="414" name="Picture 413">
              <a:extLst>
                <a:ext uri="{FF2B5EF4-FFF2-40B4-BE49-F238E27FC236}">
                  <a16:creationId xmlns:a16="http://schemas.microsoft.com/office/drawing/2014/main" id="{AC4D97CD-ACA8-4170-8C77-7F9D3EA7DBCE}"/>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492" name="Group 491">
              <a:extLst>
                <a:ext uri="{FF2B5EF4-FFF2-40B4-BE49-F238E27FC236}">
                  <a16:creationId xmlns:a16="http://schemas.microsoft.com/office/drawing/2014/main" id="{7E096FC3-A8AB-44D7-B8D1-2D794A1DEA11}"/>
                </a:ext>
              </a:extLst>
            </p:cNvPr>
            <p:cNvGrpSpPr/>
            <p:nvPr/>
          </p:nvGrpSpPr>
          <p:grpSpPr>
            <a:xfrm>
              <a:off x="4723767" y="3080378"/>
              <a:ext cx="439858" cy="389301"/>
              <a:chOff x="3131835" y="4047725"/>
              <a:chExt cx="439858" cy="389301"/>
            </a:xfrm>
          </p:grpSpPr>
          <p:grpSp>
            <p:nvGrpSpPr>
              <p:cNvPr id="504" name="Group 503">
                <a:extLst>
                  <a:ext uri="{FF2B5EF4-FFF2-40B4-BE49-F238E27FC236}">
                    <a16:creationId xmlns:a16="http://schemas.microsoft.com/office/drawing/2014/main" id="{603ACBF0-4791-46D1-8877-6BF43FAA0A34}"/>
                  </a:ext>
                </a:extLst>
              </p:cNvPr>
              <p:cNvGrpSpPr/>
              <p:nvPr/>
            </p:nvGrpSpPr>
            <p:grpSpPr>
              <a:xfrm>
                <a:off x="3131835" y="4047725"/>
                <a:ext cx="182560" cy="348911"/>
                <a:chOff x="2136298" y="4226790"/>
                <a:chExt cx="196678" cy="375893"/>
              </a:xfrm>
            </p:grpSpPr>
            <p:sp>
              <p:nvSpPr>
                <p:cNvPr id="526" name="Rectangle 525">
                  <a:extLst>
                    <a:ext uri="{FF2B5EF4-FFF2-40B4-BE49-F238E27FC236}">
                      <a16:creationId xmlns:a16="http://schemas.microsoft.com/office/drawing/2014/main" id="{87EFA601-FD9E-4D5D-8FFD-CBD9B5212D2E}"/>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7" name="server">
                  <a:extLst>
                    <a:ext uri="{FF2B5EF4-FFF2-40B4-BE49-F238E27FC236}">
                      <a16:creationId xmlns:a16="http://schemas.microsoft.com/office/drawing/2014/main" id="{EDE8AC5B-7EEB-40A1-9A6A-49737AF85755}"/>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11" name="Oval 510">
                <a:extLst>
                  <a:ext uri="{FF2B5EF4-FFF2-40B4-BE49-F238E27FC236}">
                    <a16:creationId xmlns:a16="http://schemas.microsoft.com/office/drawing/2014/main" id="{E669F53A-DF4D-4F6F-8215-054195ECAC18}"/>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14" name="Picture 513">
                <a:extLst>
                  <a:ext uri="{FF2B5EF4-FFF2-40B4-BE49-F238E27FC236}">
                    <a16:creationId xmlns:a16="http://schemas.microsoft.com/office/drawing/2014/main" id="{5EF35BED-A8F0-46B3-872D-4BA54321A35B}"/>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525" name="Freeform 6">
                <a:extLst>
                  <a:ext uri="{FF2B5EF4-FFF2-40B4-BE49-F238E27FC236}">
                    <a16:creationId xmlns:a16="http://schemas.microsoft.com/office/drawing/2014/main" id="{34A491C2-1FD1-416E-9510-2116BB52E1E4}"/>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566" name="Group 565">
            <a:extLst>
              <a:ext uri="{FF2B5EF4-FFF2-40B4-BE49-F238E27FC236}">
                <a16:creationId xmlns:a16="http://schemas.microsoft.com/office/drawing/2014/main" id="{7B9BE697-26B5-41AB-8E29-5C6F7B140006}"/>
              </a:ext>
            </a:extLst>
          </p:cNvPr>
          <p:cNvGrpSpPr/>
          <p:nvPr/>
        </p:nvGrpSpPr>
        <p:grpSpPr>
          <a:xfrm>
            <a:off x="3777220" y="3547430"/>
            <a:ext cx="370338" cy="327772"/>
            <a:chOff x="4723767" y="3080378"/>
            <a:chExt cx="439858" cy="389301"/>
          </a:xfrm>
        </p:grpSpPr>
        <p:pic>
          <p:nvPicPr>
            <p:cNvPr id="571" name="Picture 570">
              <a:extLst>
                <a:ext uri="{FF2B5EF4-FFF2-40B4-BE49-F238E27FC236}">
                  <a16:creationId xmlns:a16="http://schemas.microsoft.com/office/drawing/2014/main" id="{915EC2B4-9841-4A3D-A13A-81A78491D057}"/>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572" name="Group 571">
              <a:extLst>
                <a:ext uri="{FF2B5EF4-FFF2-40B4-BE49-F238E27FC236}">
                  <a16:creationId xmlns:a16="http://schemas.microsoft.com/office/drawing/2014/main" id="{003C0D33-B8C2-46C1-9173-157D9CE6B07B}"/>
                </a:ext>
              </a:extLst>
            </p:cNvPr>
            <p:cNvGrpSpPr/>
            <p:nvPr/>
          </p:nvGrpSpPr>
          <p:grpSpPr>
            <a:xfrm>
              <a:off x="4723767" y="3080378"/>
              <a:ext cx="439858" cy="389301"/>
              <a:chOff x="3131835" y="4047725"/>
              <a:chExt cx="439858" cy="389301"/>
            </a:xfrm>
          </p:grpSpPr>
          <p:grpSp>
            <p:nvGrpSpPr>
              <p:cNvPr id="573" name="Group 572">
                <a:extLst>
                  <a:ext uri="{FF2B5EF4-FFF2-40B4-BE49-F238E27FC236}">
                    <a16:creationId xmlns:a16="http://schemas.microsoft.com/office/drawing/2014/main" id="{CF6F55E2-C9B2-4A1E-B06E-B6C023D03929}"/>
                  </a:ext>
                </a:extLst>
              </p:cNvPr>
              <p:cNvGrpSpPr/>
              <p:nvPr/>
            </p:nvGrpSpPr>
            <p:grpSpPr>
              <a:xfrm>
                <a:off x="3131835" y="4047725"/>
                <a:ext cx="182560" cy="348911"/>
                <a:chOff x="2136298" y="4226790"/>
                <a:chExt cx="196678" cy="375893"/>
              </a:xfrm>
            </p:grpSpPr>
            <p:sp>
              <p:nvSpPr>
                <p:cNvPr id="603" name="Rectangle 602">
                  <a:extLst>
                    <a:ext uri="{FF2B5EF4-FFF2-40B4-BE49-F238E27FC236}">
                      <a16:creationId xmlns:a16="http://schemas.microsoft.com/office/drawing/2014/main" id="{6154AC2F-DA5B-47A2-93E6-529AF8BC187F}"/>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4" name="server">
                  <a:extLst>
                    <a:ext uri="{FF2B5EF4-FFF2-40B4-BE49-F238E27FC236}">
                      <a16:creationId xmlns:a16="http://schemas.microsoft.com/office/drawing/2014/main" id="{16EC4974-35DF-4BF8-9978-9C96B28EDBDD}"/>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74" name="Oval 573">
                <a:extLst>
                  <a:ext uri="{FF2B5EF4-FFF2-40B4-BE49-F238E27FC236}">
                    <a16:creationId xmlns:a16="http://schemas.microsoft.com/office/drawing/2014/main" id="{C1AEE6E6-9AFE-4FC0-A3FD-EF5BFB3F6B07}"/>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76" name="Picture 575">
                <a:extLst>
                  <a:ext uri="{FF2B5EF4-FFF2-40B4-BE49-F238E27FC236}">
                    <a16:creationId xmlns:a16="http://schemas.microsoft.com/office/drawing/2014/main" id="{D739B82B-3215-4F0F-831B-AAA3C73A7268}"/>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02" name="Freeform 6">
                <a:extLst>
                  <a:ext uri="{FF2B5EF4-FFF2-40B4-BE49-F238E27FC236}">
                    <a16:creationId xmlns:a16="http://schemas.microsoft.com/office/drawing/2014/main" id="{33346D4F-7832-4AE9-97ED-1BB54263221F}"/>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sp>
        <p:nvSpPr>
          <p:cNvPr id="734" name="Rectangle 733">
            <a:extLst>
              <a:ext uri="{FF2B5EF4-FFF2-40B4-BE49-F238E27FC236}">
                <a16:creationId xmlns:a16="http://schemas.microsoft.com/office/drawing/2014/main" id="{D99ED82C-3F1B-4841-B3CC-3B5DF8285ABA}"/>
              </a:ext>
            </a:extLst>
          </p:cNvPr>
          <p:cNvSpPr/>
          <p:nvPr/>
        </p:nvSpPr>
        <p:spPr>
          <a:xfrm>
            <a:off x="186803" y="2251021"/>
            <a:ext cx="1764730" cy="257763"/>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0" cap="none" spc="0" normalizeH="0" baseline="0" noProof="0">
                <a:ln>
                  <a:noFill/>
                </a:ln>
                <a:gradFill>
                  <a:gsLst>
                    <a:gs pos="0">
                      <a:srgbClr val="FFFFFF"/>
                    </a:gs>
                    <a:gs pos="100000">
                      <a:srgbClr val="FFFFFF"/>
                    </a:gs>
                  </a:gsLst>
                  <a:lin ang="5400000" scaled="1"/>
                </a:gradFill>
                <a:effectLst/>
                <a:uLnTx/>
                <a:uFillTx/>
                <a:latin typeface="Segoe"/>
                <a:ea typeface="+mn-ea"/>
                <a:cs typeface="+mn-cs"/>
              </a:rPr>
              <a:t>Endpoints &amp; Devices</a:t>
            </a:r>
          </a:p>
        </p:txBody>
      </p:sp>
      <p:sp>
        <p:nvSpPr>
          <p:cNvPr id="715" name="Rectangle 714">
            <a:extLst>
              <a:ext uri="{FF2B5EF4-FFF2-40B4-BE49-F238E27FC236}">
                <a16:creationId xmlns:a16="http://schemas.microsoft.com/office/drawing/2014/main" id="{5B2F8445-8EF1-431E-9FF4-70481E88613F}"/>
              </a:ext>
            </a:extLst>
          </p:cNvPr>
          <p:cNvSpPr/>
          <p:nvPr/>
        </p:nvSpPr>
        <p:spPr>
          <a:xfrm>
            <a:off x="2050375" y="2246630"/>
            <a:ext cx="6176844" cy="257763"/>
          </a:xfrm>
          <a:prstGeom prst="rect">
            <a:avLst/>
          </a:prstGeom>
          <a:solidFill>
            <a:schemeClr val="tx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Hybrid Infrastructure – IaaS, PaaS, On-Premises</a:t>
            </a:r>
          </a:p>
        </p:txBody>
      </p:sp>
      <p:sp>
        <p:nvSpPr>
          <p:cNvPr id="98" name="Rectangle 97">
            <a:hlinkClick r:id="rId47" tooltip="Key vault mitigates risk of compromised secrets (e.g. inadvertently publishing keys to GitHub) by ensuring they are safeguarded by hardware security modules (HSMs) and readily available to applications"/>
            <a:extLst>
              <a:ext uri="{FF2B5EF4-FFF2-40B4-BE49-F238E27FC236}">
                <a16:creationId xmlns:a16="http://schemas.microsoft.com/office/drawing/2014/main" id="{A3B8550D-2DB7-40D7-B7D2-21A4CAD5C8EC}"/>
              </a:ext>
            </a:extLst>
          </p:cNvPr>
          <p:cNvSpPr/>
          <p:nvPr/>
        </p:nvSpPr>
        <p:spPr>
          <a:xfrm>
            <a:off x="6810129" y="3907001"/>
            <a:ext cx="132835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Azure Key Vault</a:t>
            </a:r>
          </a:p>
        </p:txBody>
      </p:sp>
      <p:pic>
        <p:nvPicPr>
          <p:cNvPr id="99" name="Picture 98">
            <a:extLst>
              <a:ext uri="{FF2B5EF4-FFF2-40B4-BE49-F238E27FC236}">
                <a16:creationId xmlns:a16="http://schemas.microsoft.com/office/drawing/2014/main" id="{27564F04-F98A-49DB-A1E6-BE18E4FD944B}"/>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6865346" y="3961512"/>
            <a:ext cx="126336" cy="126336"/>
          </a:xfrm>
          <a:prstGeom prst="rect">
            <a:avLst/>
          </a:prstGeom>
        </p:spPr>
      </p:pic>
      <p:sp>
        <p:nvSpPr>
          <p:cNvPr id="103" name="Rectangle 102">
            <a:hlinkClick r:id="rId49" tooltip="Feature of Application Gateway that provides centralized protection of your web applications from common exploits and vulnerabilities like SQL injection attacks, cross site scripting attacks using OWASP core rule sets 3.0 or 2.2.9. "/>
            <a:extLst>
              <a:ext uri="{FF2B5EF4-FFF2-40B4-BE49-F238E27FC236}">
                <a16:creationId xmlns:a16="http://schemas.microsoft.com/office/drawing/2014/main" id="{93288A76-0F88-4155-A0C4-1009831C3593}"/>
              </a:ext>
            </a:extLst>
          </p:cNvPr>
          <p:cNvSpPr/>
          <p:nvPr/>
        </p:nvSpPr>
        <p:spPr>
          <a:xfrm>
            <a:off x="6807663" y="3467018"/>
            <a:ext cx="132835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WAF</a:t>
            </a:r>
          </a:p>
        </p:txBody>
      </p:sp>
      <p:pic>
        <p:nvPicPr>
          <p:cNvPr id="104" name="Picture 103" descr="A picture containing text&#10;&#10;Description generated with high confidence">
            <a:extLst>
              <a:ext uri="{FF2B5EF4-FFF2-40B4-BE49-F238E27FC236}">
                <a16:creationId xmlns:a16="http://schemas.microsoft.com/office/drawing/2014/main" id="{E366301C-9FDD-402D-B4F8-48DCD9D5E79A}"/>
              </a:ext>
            </a:extLst>
          </p:cNvPr>
          <p:cNvPicPr>
            <a:picLocks noChangeAspect="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841891" y="3506467"/>
            <a:ext cx="168314" cy="165488"/>
          </a:xfrm>
          <a:prstGeom prst="rect">
            <a:avLst/>
          </a:prstGeom>
        </p:spPr>
      </p:pic>
      <p:sp>
        <p:nvSpPr>
          <p:cNvPr id="132" name="Rectangle 131">
            <a:hlinkClick r:id="rId51" tooltip="Azure natively provides basic DDoS protection for all public IPs. You can increase protection with adaptive tuning of thresholds (with machine learning), real-time and historical telemetry, alerting, cost guarantee and more."/>
            <a:extLst>
              <a:ext uri="{FF2B5EF4-FFF2-40B4-BE49-F238E27FC236}">
                <a16:creationId xmlns:a16="http://schemas.microsoft.com/office/drawing/2014/main" id="{24AA6736-30B3-474F-A68B-5A198D7C53FD}"/>
              </a:ext>
            </a:extLst>
          </p:cNvPr>
          <p:cNvSpPr/>
          <p:nvPr/>
        </p:nvSpPr>
        <p:spPr>
          <a:xfrm>
            <a:off x="6809913" y="3685617"/>
            <a:ext cx="1328356" cy="21944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DDoS Protection</a:t>
            </a:r>
          </a:p>
        </p:txBody>
      </p:sp>
      <p:sp>
        <p:nvSpPr>
          <p:cNvPr id="134" name="Rectangle 133">
            <a:hlinkClick r:id="rId52" tooltip="Protection against disasters &amp; ransomware attacks with simple and reliable cloud integrated backup as a service. Site Recovery can protect Hyper-V, VMware and physical servers and you can use Azure or your secondary datacenter as your recovery site"/>
            <a:extLst>
              <a:ext uri="{FF2B5EF4-FFF2-40B4-BE49-F238E27FC236}">
                <a16:creationId xmlns:a16="http://schemas.microsoft.com/office/drawing/2014/main" id="{6C0F1C9C-66B0-4D4F-90EA-44EEDDDAD6D7}"/>
              </a:ext>
            </a:extLst>
          </p:cNvPr>
          <p:cNvSpPr/>
          <p:nvPr/>
        </p:nvSpPr>
        <p:spPr>
          <a:xfrm>
            <a:off x="6813731" y="4551828"/>
            <a:ext cx="1332140" cy="202529"/>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Azure Backup</a:t>
            </a:r>
          </a:p>
        </p:txBody>
      </p:sp>
      <p:pic>
        <p:nvPicPr>
          <p:cNvPr id="620" name="Picture 619">
            <a:extLst>
              <a:ext uri="{FF2B5EF4-FFF2-40B4-BE49-F238E27FC236}">
                <a16:creationId xmlns:a16="http://schemas.microsoft.com/office/drawing/2014/main" id="{0B6E7126-46C1-4BDE-A074-ABE7A44A2C56}"/>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64652" y="4594318"/>
            <a:ext cx="150932" cy="112545"/>
          </a:xfrm>
          <a:prstGeom prst="rect">
            <a:avLst/>
          </a:prstGeom>
        </p:spPr>
      </p:pic>
      <p:pic>
        <p:nvPicPr>
          <p:cNvPr id="625" name="Picture 624">
            <a:extLst>
              <a:ext uri="{FF2B5EF4-FFF2-40B4-BE49-F238E27FC236}">
                <a16:creationId xmlns:a16="http://schemas.microsoft.com/office/drawing/2014/main" id="{D6D48658-313A-4BD5-9A9A-25C2B4FC3878}"/>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3373" y="3742411"/>
            <a:ext cx="150932" cy="112545"/>
          </a:xfrm>
          <a:prstGeom prst="rect">
            <a:avLst/>
          </a:prstGeom>
        </p:spPr>
      </p:pic>
      <p:sp>
        <p:nvSpPr>
          <p:cNvPr id="87" name="Rectangle 86">
            <a:extLst>
              <a:ext uri="{FF2B5EF4-FFF2-40B4-BE49-F238E27FC236}">
                <a16:creationId xmlns:a16="http://schemas.microsoft.com/office/drawing/2014/main" id="{F5935FB9-47A5-4A3E-83C1-D47D32D1680B}"/>
              </a:ext>
            </a:extLst>
          </p:cNvPr>
          <p:cNvSpPr/>
          <p:nvPr/>
        </p:nvSpPr>
        <p:spPr bwMode="auto">
          <a:xfrm>
            <a:off x="8502616" y="1808988"/>
            <a:ext cx="1627632" cy="142844"/>
          </a:xfrm>
          <a:prstGeom prst="rect">
            <a:avLst/>
          </a:prstGeom>
          <a:solidFill>
            <a:srgbClr val="FFFFFF">
              <a:alpha val="7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9" name="TextBox 598">
            <a:extLst>
              <a:ext uri="{FF2B5EF4-FFF2-40B4-BE49-F238E27FC236}">
                <a16:creationId xmlns:a16="http://schemas.microsoft.com/office/drawing/2014/main" id="{40B4C77D-397F-42D5-B6B4-BF3347FC5BEF}"/>
              </a:ext>
            </a:extLst>
          </p:cNvPr>
          <p:cNvSpPr txBox="1"/>
          <p:nvPr/>
        </p:nvSpPr>
        <p:spPr>
          <a:xfrm>
            <a:off x="2376310" y="2905602"/>
            <a:ext cx="1706076" cy="21544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gs>
                    <a:gs pos="100000">
                      <a:srgbClr val="505050"/>
                    </a:gs>
                  </a:gsLst>
                  <a:lin ang="5400000" scaled="1"/>
                </a:gradFill>
                <a:effectLst/>
                <a:uLnTx/>
                <a:uFillTx/>
                <a:latin typeface="Segoe UI Semibold" panose="020B0702040204020203" pitchFamily="34" charset="0"/>
                <a:ea typeface="+mn-ea"/>
                <a:cs typeface="Segoe UI Semibold" panose="020B0702040204020203" pitchFamily="34" charset="0"/>
              </a:rPr>
              <a:t>On Premises Datacenter(s)</a:t>
            </a:r>
          </a:p>
        </p:txBody>
      </p:sp>
      <p:sp>
        <p:nvSpPr>
          <p:cNvPr id="769" name="Rectangle 768">
            <a:hlinkClick r:id="rId53" tooltip="Azure Firewall is a managed, cloud-based network security service that protects your Azure Virtual Network resources. It is a fully stateful firewall as a service with built-in high availability and unrestricted cloud scalability. "/>
            <a:extLst>
              <a:ext uri="{FF2B5EF4-FFF2-40B4-BE49-F238E27FC236}">
                <a16:creationId xmlns:a16="http://schemas.microsoft.com/office/drawing/2014/main" id="{D530773A-7363-49F0-BE5C-D8AFA6187932}"/>
              </a:ext>
            </a:extLst>
          </p:cNvPr>
          <p:cNvSpPr/>
          <p:nvPr/>
        </p:nvSpPr>
        <p:spPr>
          <a:xfrm>
            <a:off x="6806570" y="3137675"/>
            <a:ext cx="1328356" cy="329021"/>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Firewall</a:t>
            </a:r>
            <a:b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&amp; Firewall Manager</a:t>
            </a:r>
          </a:p>
        </p:txBody>
      </p:sp>
      <p:grpSp>
        <p:nvGrpSpPr>
          <p:cNvPr id="708" name="Group 707">
            <a:extLst>
              <a:ext uri="{FF2B5EF4-FFF2-40B4-BE49-F238E27FC236}">
                <a16:creationId xmlns:a16="http://schemas.microsoft.com/office/drawing/2014/main" id="{A242CD45-ED2D-4659-96FD-2D3F4C834E05}"/>
              </a:ext>
            </a:extLst>
          </p:cNvPr>
          <p:cNvGrpSpPr/>
          <p:nvPr/>
        </p:nvGrpSpPr>
        <p:grpSpPr>
          <a:xfrm>
            <a:off x="6833323" y="3237319"/>
            <a:ext cx="173366" cy="127841"/>
            <a:chOff x="4787760" y="956202"/>
            <a:chExt cx="587793" cy="433438"/>
          </a:xfrm>
        </p:grpSpPr>
        <p:sp>
          <p:nvSpPr>
            <p:cNvPr id="724" name="cloud">
              <a:extLst>
                <a:ext uri="{FF2B5EF4-FFF2-40B4-BE49-F238E27FC236}">
                  <a16:creationId xmlns:a16="http://schemas.microsoft.com/office/drawing/2014/main" id="{BC3143E0-B8B1-45DE-BA86-680A06C24607}"/>
                </a:ext>
              </a:extLst>
            </p:cNvPr>
            <p:cNvSpPr>
              <a:spLocks noChangeAspect="1"/>
            </p:cNvSpPr>
            <p:nvPr/>
          </p:nvSpPr>
          <p:spPr bwMode="auto">
            <a:xfrm>
              <a:off x="5003940" y="956202"/>
              <a:ext cx="371613" cy="23675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FFFFFF"/>
            </a:solidFill>
            <a:ln w="95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735" name="Graphic 734">
              <a:extLst>
                <a:ext uri="{FF2B5EF4-FFF2-40B4-BE49-F238E27FC236}">
                  <a16:creationId xmlns:a16="http://schemas.microsoft.com/office/drawing/2014/main" id="{67CF9900-E23B-48DC-BEBB-FD647B99821C}"/>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4787760" y="1112170"/>
              <a:ext cx="371613" cy="277470"/>
            </a:xfrm>
            <a:prstGeom prst="rect">
              <a:avLst/>
            </a:prstGeom>
          </p:spPr>
        </p:pic>
      </p:grpSp>
      <p:sp>
        <p:nvSpPr>
          <p:cNvPr id="125" name="Rectangle 124">
            <a:hlinkClick r:id="rId56" tooltip="Attack Simulator in the Security &amp; Compliance Center can be used to run realistic attack scenarios in your organization to help you identify and find vulnerable users before a real attack impacts your bottom line."/>
            <a:extLst>
              <a:ext uri="{FF2B5EF4-FFF2-40B4-BE49-F238E27FC236}">
                <a16:creationId xmlns:a16="http://schemas.microsoft.com/office/drawing/2014/main" id="{8EABA08C-E5A2-4203-9730-576031EC49F1}"/>
              </a:ext>
            </a:extLst>
          </p:cNvPr>
          <p:cNvSpPr/>
          <p:nvPr/>
        </p:nvSpPr>
        <p:spPr>
          <a:xfrm>
            <a:off x="8350944" y="5802589"/>
            <a:ext cx="830673"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Attack Simulator</a:t>
            </a:r>
          </a:p>
        </p:txBody>
      </p:sp>
      <p:sp>
        <p:nvSpPr>
          <p:cNvPr id="126" name="Rectangle 125">
            <a:hlinkClick r:id="rId57" tooltip="Insider risk management in Microsoft 365 helps minimize internal risks by enabling you to detect, investigate, and act on malicious and inadvertent activities in your organization."/>
            <a:extLst>
              <a:ext uri="{FF2B5EF4-FFF2-40B4-BE49-F238E27FC236}">
                <a16:creationId xmlns:a16="http://schemas.microsoft.com/office/drawing/2014/main" id="{9A0975CE-8659-4CF5-8429-718F38427FEB}"/>
              </a:ext>
            </a:extLst>
          </p:cNvPr>
          <p:cNvSpPr/>
          <p:nvPr/>
        </p:nvSpPr>
        <p:spPr>
          <a:xfrm>
            <a:off x="9260887" y="5802589"/>
            <a:ext cx="1198429"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Insider Risk Management</a:t>
            </a:r>
          </a:p>
        </p:txBody>
      </p:sp>
      <p:grpSp>
        <p:nvGrpSpPr>
          <p:cNvPr id="31" name="Group 30">
            <a:extLst>
              <a:ext uri="{FF2B5EF4-FFF2-40B4-BE49-F238E27FC236}">
                <a16:creationId xmlns:a16="http://schemas.microsoft.com/office/drawing/2014/main" id="{37EB6364-F148-420D-97C3-AE6E4D78B812}"/>
              </a:ext>
            </a:extLst>
          </p:cNvPr>
          <p:cNvGrpSpPr/>
          <p:nvPr/>
        </p:nvGrpSpPr>
        <p:grpSpPr>
          <a:xfrm>
            <a:off x="2132397" y="5805674"/>
            <a:ext cx="852881" cy="512671"/>
            <a:chOff x="3154581" y="5818532"/>
            <a:chExt cx="852881" cy="512671"/>
          </a:xfrm>
        </p:grpSpPr>
        <p:sp>
          <p:nvSpPr>
            <p:cNvPr id="482" name="Rectangle 481">
              <a:hlinkClick r:id="rId58" tooltip="End to end solution to securing new IoT devices with a hardened Linux OS, certified microcontrollers (MCUs), and security service which collectively provide the &quot;Seven Properties of Highly-Secure Devices&quot;"/>
              <a:extLst>
                <a:ext uri="{FF2B5EF4-FFF2-40B4-BE49-F238E27FC236}">
                  <a16:creationId xmlns:a16="http://schemas.microsoft.com/office/drawing/2014/main" id="{5132D995-1367-4454-A21A-E03209386998}"/>
                </a:ext>
              </a:extLst>
            </p:cNvPr>
            <p:cNvSpPr/>
            <p:nvPr/>
          </p:nvSpPr>
          <p:spPr>
            <a:xfrm>
              <a:off x="3154581" y="5818532"/>
              <a:ext cx="852881" cy="512671"/>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b">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Sphere</a:t>
              </a:r>
            </a:p>
          </p:txBody>
        </p:sp>
        <p:pic>
          <p:nvPicPr>
            <p:cNvPr id="19" name="Picture 18" descr="A close up of a logo&#10;&#10;Description generated with very high confidence">
              <a:extLst>
                <a:ext uri="{FF2B5EF4-FFF2-40B4-BE49-F238E27FC236}">
                  <a16:creationId xmlns:a16="http://schemas.microsoft.com/office/drawing/2014/main" id="{5D8E06AE-CB14-40C7-AD0A-5937E765D86F}"/>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360209" y="5867373"/>
              <a:ext cx="411994" cy="271762"/>
            </a:xfrm>
            <a:prstGeom prst="rect">
              <a:avLst/>
            </a:prstGeom>
          </p:spPr>
        </p:pic>
      </p:grpSp>
      <p:sp>
        <p:nvSpPr>
          <p:cNvPr id="165" name="Rectangle 164">
            <a:hlinkClick r:id="rId60" tooltip="The Compliance Manager dashboard helps you achieve compliance goals by evaluating cloud workloads against compliance regimes as well as data protection standards and assign/track/record compliance and assessment-related activities. "/>
            <a:extLst>
              <a:ext uri="{FF2B5EF4-FFF2-40B4-BE49-F238E27FC236}">
                <a16:creationId xmlns:a16="http://schemas.microsoft.com/office/drawing/2014/main" id="{7346CE92-B589-47C6-B4BA-3917DC801FA0}"/>
              </a:ext>
            </a:extLst>
          </p:cNvPr>
          <p:cNvSpPr/>
          <p:nvPr/>
        </p:nvSpPr>
        <p:spPr>
          <a:xfrm>
            <a:off x="8685028" y="4707201"/>
            <a:ext cx="1365662" cy="180229"/>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Compliance Manager</a:t>
            </a:r>
          </a:p>
        </p:txBody>
      </p:sp>
      <p:cxnSp>
        <p:nvCxnSpPr>
          <p:cNvPr id="729" name="Connector: Elbow 728">
            <a:extLst>
              <a:ext uri="{FF2B5EF4-FFF2-40B4-BE49-F238E27FC236}">
                <a16:creationId xmlns:a16="http://schemas.microsoft.com/office/drawing/2014/main" id="{709024E8-D411-4EC3-83A4-48F66AAFAE7C}"/>
              </a:ext>
            </a:extLst>
          </p:cNvPr>
          <p:cNvCxnSpPr>
            <a:cxnSpLocks/>
          </p:cNvCxnSpPr>
          <p:nvPr/>
        </p:nvCxnSpPr>
        <p:spPr>
          <a:xfrm rot="5400000">
            <a:off x="10082319" y="1343657"/>
            <a:ext cx="1296267" cy="588042"/>
          </a:xfrm>
          <a:prstGeom prst="bentConnector3">
            <a:avLst>
              <a:gd name="adj1" fmla="val 19689"/>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50E602D8-7B24-4699-9E52-662DDF3DBACD}"/>
              </a:ext>
            </a:extLst>
          </p:cNvPr>
          <p:cNvGrpSpPr/>
          <p:nvPr/>
        </p:nvGrpSpPr>
        <p:grpSpPr>
          <a:xfrm>
            <a:off x="2780680" y="4754757"/>
            <a:ext cx="691377" cy="85751"/>
            <a:chOff x="2780680" y="4754757"/>
            <a:chExt cx="691377" cy="85751"/>
          </a:xfrm>
        </p:grpSpPr>
        <p:cxnSp>
          <p:nvCxnSpPr>
            <p:cNvPr id="499" name="Straight Connector 498">
              <a:extLst>
                <a:ext uri="{FF2B5EF4-FFF2-40B4-BE49-F238E27FC236}">
                  <a16:creationId xmlns:a16="http://schemas.microsoft.com/office/drawing/2014/main" id="{74A9F8F1-0CDE-4520-B377-D6F80339A051}"/>
                </a:ext>
              </a:extLst>
            </p:cNvPr>
            <p:cNvCxnSpPr>
              <a:cxnSpLocks/>
            </p:cNvCxnSpPr>
            <p:nvPr/>
          </p:nvCxnSpPr>
          <p:spPr>
            <a:xfrm>
              <a:off x="2789307" y="4754757"/>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503" name="Straight Connector 502">
              <a:extLst>
                <a:ext uri="{FF2B5EF4-FFF2-40B4-BE49-F238E27FC236}">
                  <a16:creationId xmlns:a16="http://schemas.microsoft.com/office/drawing/2014/main" id="{76FEB3FD-42FB-441F-919F-668A0A01CCCF}"/>
                </a:ext>
              </a:extLst>
            </p:cNvPr>
            <p:cNvCxnSpPr>
              <a:cxnSpLocks/>
            </p:cNvCxnSpPr>
            <p:nvPr/>
          </p:nvCxnSpPr>
          <p:spPr>
            <a:xfrm>
              <a:off x="2780680" y="4840508"/>
              <a:ext cx="691377"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 name="Group 1">
            <a:extLst>
              <a:ext uri="{FF2B5EF4-FFF2-40B4-BE49-F238E27FC236}">
                <a16:creationId xmlns:a16="http://schemas.microsoft.com/office/drawing/2014/main" id="{A2356521-D897-487A-A414-A196BCC41096}"/>
              </a:ext>
            </a:extLst>
          </p:cNvPr>
          <p:cNvGrpSpPr/>
          <p:nvPr/>
        </p:nvGrpSpPr>
        <p:grpSpPr>
          <a:xfrm>
            <a:off x="5150838" y="4063431"/>
            <a:ext cx="1560525" cy="238020"/>
            <a:chOff x="5150838" y="4063431"/>
            <a:chExt cx="1560525" cy="238020"/>
          </a:xfrm>
        </p:grpSpPr>
        <p:sp>
          <p:nvSpPr>
            <p:cNvPr id="685" name="Rectangle 684">
              <a:hlinkClick r:id="rId61" tooltip="Azure Private Link enables you to access Azure PaaS Services (for example, Azure Storage and SQL Database) and Azure hosted customer-owned/partner services over a Private Endpoint in your virtual network."/>
              <a:extLst>
                <a:ext uri="{FF2B5EF4-FFF2-40B4-BE49-F238E27FC236}">
                  <a16:creationId xmlns:a16="http://schemas.microsoft.com/office/drawing/2014/main" id="{11EEBB05-E679-45FE-837B-DC5390BB9745}"/>
                </a:ext>
              </a:extLst>
            </p:cNvPr>
            <p:cNvSpPr/>
            <p:nvPr/>
          </p:nvSpPr>
          <p:spPr bwMode="auto">
            <a:xfrm>
              <a:off x="5506000" y="4123332"/>
              <a:ext cx="786158" cy="178119"/>
            </a:xfrm>
            <a:prstGeom prst="rect">
              <a:avLst/>
            </a:prstGeom>
            <a:solidFill>
              <a:schemeClr val="bg2"/>
            </a:solidFill>
            <a:ln w="14224" cap="flat" cmpd="sng" algn="ctr">
              <a:solidFill>
                <a:schemeClr val="tx1"/>
              </a:solidFill>
              <a:prstDash val="solid"/>
              <a:miter lim="800000"/>
              <a:headEnd type="none" w="med" len="med"/>
              <a:tailEnd type="none" w="med" len="med"/>
            </a:ln>
            <a:effectLst/>
          </p:spPr>
          <p:txBody>
            <a:bodyPr lIns="182880" tIns="9144" rIns="0" bIns="9144" anchor="ctr" anchorCtr="0"/>
            <a:lstStyle/>
            <a:p>
              <a:pPr marL="0" marR="0" lvl="0" indent="0" algn="l" defTabSz="89574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Private Link</a:t>
              </a:r>
            </a:p>
          </p:txBody>
        </p:sp>
        <p:grpSp>
          <p:nvGrpSpPr>
            <p:cNvPr id="557" name="Group 556">
              <a:extLst>
                <a:ext uri="{FF2B5EF4-FFF2-40B4-BE49-F238E27FC236}">
                  <a16:creationId xmlns:a16="http://schemas.microsoft.com/office/drawing/2014/main" id="{DE1C8CAC-36FA-4A50-9C48-36D8C69107D8}"/>
                </a:ext>
              </a:extLst>
            </p:cNvPr>
            <p:cNvGrpSpPr/>
            <p:nvPr/>
          </p:nvGrpSpPr>
          <p:grpSpPr>
            <a:xfrm>
              <a:off x="5150838" y="4063431"/>
              <a:ext cx="1560525" cy="198673"/>
              <a:chOff x="5150838" y="4063431"/>
              <a:chExt cx="1560525" cy="198673"/>
            </a:xfrm>
          </p:grpSpPr>
          <p:grpSp>
            <p:nvGrpSpPr>
              <p:cNvPr id="558" name="Group 557">
                <a:extLst>
                  <a:ext uri="{FF2B5EF4-FFF2-40B4-BE49-F238E27FC236}">
                    <a16:creationId xmlns:a16="http://schemas.microsoft.com/office/drawing/2014/main" id="{2E8F6C9E-4030-4679-B75C-C94EE49913A1}"/>
                  </a:ext>
                </a:extLst>
              </p:cNvPr>
              <p:cNvGrpSpPr/>
              <p:nvPr/>
            </p:nvGrpSpPr>
            <p:grpSpPr>
              <a:xfrm>
                <a:off x="5529341" y="4149559"/>
                <a:ext cx="1182022" cy="112545"/>
                <a:chOff x="5529341" y="4149559"/>
                <a:chExt cx="1182022" cy="112545"/>
              </a:xfrm>
            </p:grpSpPr>
            <p:cxnSp>
              <p:nvCxnSpPr>
                <p:cNvPr id="686" name="Straight Connector 685">
                  <a:extLst>
                    <a:ext uri="{FF2B5EF4-FFF2-40B4-BE49-F238E27FC236}">
                      <a16:creationId xmlns:a16="http://schemas.microsoft.com/office/drawing/2014/main" id="{952716D6-1C6B-4021-8AEE-DCA06C88D379}"/>
                    </a:ext>
                  </a:extLst>
                </p:cNvPr>
                <p:cNvCxnSpPr>
                  <a:cxnSpLocks/>
                </p:cNvCxnSpPr>
                <p:nvPr/>
              </p:nvCxnSpPr>
              <p:spPr>
                <a:xfrm>
                  <a:off x="6292158" y="4212392"/>
                  <a:ext cx="419205" cy="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84" name="Picture 683">
                  <a:extLst>
                    <a:ext uri="{FF2B5EF4-FFF2-40B4-BE49-F238E27FC236}">
                      <a16:creationId xmlns:a16="http://schemas.microsoft.com/office/drawing/2014/main" id="{63B73E22-43F2-4768-8682-EB4529C49973}"/>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9341" y="4149559"/>
                  <a:ext cx="150932" cy="112545"/>
                </a:xfrm>
                <a:prstGeom prst="rect">
                  <a:avLst/>
                </a:prstGeom>
              </p:spPr>
            </p:pic>
          </p:grpSp>
          <p:cxnSp>
            <p:nvCxnSpPr>
              <p:cNvPr id="559" name="Straight Connector 663">
                <a:extLst>
                  <a:ext uri="{FF2B5EF4-FFF2-40B4-BE49-F238E27FC236}">
                    <a16:creationId xmlns:a16="http://schemas.microsoft.com/office/drawing/2014/main" id="{206EAFC7-A8B1-4055-B8AC-DE94F0B2AB04}"/>
                  </a:ext>
                </a:extLst>
              </p:cNvPr>
              <p:cNvCxnSpPr>
                <a:cxnSpLocks/>
              </p:cNvCxnSpPr>
              <p:nvPr/>
            </p:nvCxnSpPr>
            <p:spPr>
              <a:xfrm>
                <a:off x="5150838" y="4063431"/>
                <a:ext cx="355162" cy="148961"/>
              </a:xfrm>
              <a:prstGeom prst="bentConnector3">
                <a:avLst>
                  <a:gd name="adj1" fmla="val 50000"/>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grpSp>
        <p:nvGrpSpPr>
          <p:cNvPr id="195" name="Group 194">
            <a:extLst>
              <a:ext uri="{FF2B5EF4-FFF2-40B4-BE49-F238E27FC236}">
                <a16:creationId xmlns:a16="http://schemas.microsoft.com/office/drawing/2014/main" id="{6AE307D3-53B7-48BA-9041-F1BC6BB52A9C}"/>
              </a:ext>
            </a:extLst>
          </p:cNvPr>
          <p:cNvGrpSpPr/>
          <p:nvPr/>
        </p:nvGrpSpPr>
        <p:grpSpPr>
          <a:xfrm>
            <a:off x="2614674" y="3122312"/>
            <a:ext cx="3856151" cy="1745387"/>
            <a:chOff x="2614674" y="3122312"/>
            <a:chExt cx="3856151" cy="1745387"/>
          </a:xfrm>
        </p:grpSpPr>
        <p:cxnSp>
          <p:nvCxnSpPr>
            <p:cNvPr id="727" name="Straight Connector 726">
              <a:extLst>
                <a:ext uri="{FF2B5EF4-FFF2-40B4-BE49-F238E27FC236}">
                  <a16:creationId xmlns:a16="http://schemas.microsoft.com/office/drawing/2014/main" id="{64CC8E28-889A-42AE-BC46-62AB329051E9}"/>
                </a:ext>
              </a:extLst>
            </p:cNvPr>
            <p:cNvCxnSpPr/>
            <p:nvPr/>
          </p:nvCxnSpPr>
          <p:spPr>
            <a:xfrm>
              <a:off x="3857342" y="3837347"/>
              <a:ext cx="0" cy="85431"/>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192" name="Group 191">
              <a:extLst>
                <a:ext uri="{FF2B5EF4-FFF2-40B4-BE49-F238E27FC236}">
                  <a16:creationId xmlns:a16="http://schemas.microsoft.com/office/drawing/2014/main" id="{D29D0BE1-356A-49A2-A739-176088326DFE}"/>
                </a:ext>
              </a:extLst>
            </p:cNvPr>
            <p:cNvGrpSpPr/>
            <p:nvPr/>
          </p:nvGrpSpPr>
          <p:grpSpPr>
            <a:xfrm>
              <a:off x="2614674" y="3122312"/>
              <a:ext cx="3856151" cy="1745387"/>
              <a:chOff x="2614674" y="3122312"/>
              <a:chExt cx="3856151" cy="1745387"/>
            </a:xfrm>
          </p:grpSpPr>
          <p:grpSp>
            <p:nvGrpSpPr>
              <p:cNvPr id="191" name="Group 190">
                <a:extLst>
                  <a:ext uri="{FF2B5EF4-FFF2-40B4-BE49-F238E27FC236}">
                    <a16:creationId xmlns:a16="http://schemas.microsoft.com/office/drawing/2014/main" id="{262009F5-E28E-4759-9D3E-7F04C9DDD906}"/>
                  </a:ext>
                </a:extLst>
              </p:cNvPr>
              <p:cNvGrpSpPr/>
              <p:nvPr/>
            </p:nvGrpSpPr>
            <p:grpSpPr>
              <a:xfrm>
                <a:off x="2614674" y="3122312"/>
                <a:ext cx="3773814" cy="1720024"/>
                <a:chOff x="2614674" y="3122312"/>
                <a:chExt cx="3773814" cy="1720024"/>
              </a:xfrm>
            </p:grpSpPr>
            <p:cxnSp>
              <p:nvCxnSpPr>
                <p:cNvPr id="202" name="Straight Connector 201">
                  <a:extLst>
                    <a:ext uri="{FF2B5EF4-FFF2-40B4-BE49-F238E27FC236}">
                      <a16:creationId xmlns:a16="http://schemas.microsoft.com/office/drawing/2014/main" id="{DEF14F5E-A9F1-49E8-B80F-3DD8F6374A7C}"/>
                    </a:ext>
                  </a:extLst>
                </p:cNvPr>
                <p:cNvCxnSpPr>
                  <a:cxnSpLocks/>
                </p:cNvCxnSpPr>
                <p:nvPr/>
              </p:nvCxnSpPr>
              <p:spPr>
                <a:xfrm>
                  <a:off x="2614674" y="3915841"/>
                  <a:ext cx="1824456"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2" name="Straight Connector 211">
                  <a:extLst>
                    <a:ext uri="{FF2B5EF4-FFF2-40B4-BE49-F238E27FC236}">
                      <a16:creationId xmlns:a16="http://schemas.microsoft.com/office/drawing/2014/main" id="{EE171817-09FA-430B-B729-CA2574A6DDF9}"/>
                    </a:ext>
                  </a:extLst>
                </p:cNvPr>
                <p:cNvCxnSpPr/>
                <p:nvPr/>
              </p:nvCxnSpPr>
              <p:spPr>
                <a:xfrm>
                  <a:off x="4434292" y="3837347"/>
                  <a:ext cx="0" cy="85431"/>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6" name="Rectangle 115">
                  <a:extLst>
                    <a:ext uri="{FF2B5EF4-FFF2-40B4-BE49-F238E27FC236}">
                      <a16:creationId xmlns:a16="http://schemas.microsoft.com/office/drawing/2014/main" id="{22B9AE6C-27F6-4AFE-9162-A0514AAD05F0}"/>
                    </a:ext>
                  </a:extLst>
                </p:cNvPr>
                <p:cNvSpPr/>
                <p:nvPr/>
              </p:nvSpPr>
              <p:spPr bwMode="auto">
                <a:xfrm>
                  <a:off x="4909558" y="3787654"/>
                  <a:ext cx="107450" cy="124614"/>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6" name="Rectangle 115">
                  <a:extLst>
                    <a:ext uri="{FF2B5EF4-FFF2-40B4-BE49-F238E27FC236}">
                      <a16:creationId xmlns:a16="http://schemas.microsoft.com/office/drawing/2014/main" id="{81DABEDA-3853-49F9-A385-DFDC4183D6CB}"/>
                    </a:ext>
                  </a:extLst>
                </p:cNvPr>
                <p:cNvSpPr/>
                <p:nvPr/>
              </p:nvSpPr>
              <p:spPr bwMode="auto">
                <a:xfrm flipH="1">
                  <a:off x="5017008" y="3787662"/>
                  <a:ext cx="1365433" cy="124614"/>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90" name="Group 189">
                  <a:extLst>
                    <a:ext uri="{FF2B5EF4-FFF2-40B4-BE49-F238E27FC236}">
                      <a16:creationId xmlns:a16="http://schemas.microsoft.com/office/drawing/2014/main" id="{682AF941-9125-4CB4-8D54-9317A11FE644}"/>
                    </a:ext>
                  </a:extLst>
                </p:cNvPr>
                <p:cNvGrpSpPr/>
                <p:nvPr/>
              </p:nvGrpSpPr>
              <p:grpSpPr>
                <a:xfrm>
                  <a:off x="3485488" y="3122312"/>
                  <a:ext cx="2903000" cy="1720024"/>
                  <a:chOff x="3485488" y="3122312"/>
                  <a:chExt cx="2903000" cy="1720024"/>
                </a:xfrm>
              </p:grpSpPr>
              <p:cxnSp>
                <p:nvCxnSpPr>
                  <p:cNvPr id="709" name="Straight Connector 708">
                    <a:extLst>
                      <a:ext uri="{FF2B5EF4-FFF2-40B4-BE49-F238E27FC236}">
                        <a16:creationId xmlns:a16="http://schemas.microsoft.com/office/drawing/2014/main" id="{E9568F12-BDB6-4786-9FDF-9011B5792C49}"/>
                      </a:ext>
                    </a:extLst>
                  </p:cNvPr>
                  <p:cNvCxnSpPr>
                    <a:cxnSpLocks/>
                  </p:cNvCxnSpPr>
                  <p:nvPr/>
                </p:nvCxnSpPr>
                <p:spPr>
                  <a:xfrm>
                    <a:off x="3485488" y="3122312"/>
                    <a:ext cx="0" cy="1664459"/>
                  </a:xfrm>
                  <a:prstGeom prst="line">
                    <a:avLst/>
                  </a:prstGeom>
                  <a:noFill/>
                  <a:ln w="19050">
                    <a:gradFill>
                      <a:gsLst>
                        <a:gs pos="7000">
                          <a:srgbClr val="505050"/>
                        </a:gs>
                        <a:gs pos="0">
                          <a:schemeClr val="bg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41" name="Group 40">
                    <a:extLst>
                      <a:ext uri="{FF2B5EF4-FFF2-40B4-BE49-F238E27FC236}">
                        <a16:creationId xmlns:a16="http://schemas.microsoft.com/office/drawing/2014/main" id="{B6D83BDE-D1AD-4C44-8DE8-B684127D8D6D}"/>
                      </a:ext>
                    </a:extLst>
                  </p:cNvPr>
                  <p:cNvGrpSpPr/>
                  <p:nvPr/>
                </p:nvGrpSpPr>
                <p:grpSpPr>
                  <a:xfrm>
                    <a:off x="3585949" y="4741493"/>
                    <a:ext cx="1963638" cy="100843"/>
                    <a:chOff x="3585949" y="4741493"/>
                    <a:chExt cx="1963638" cy="100843"/>
                  </a:xfrm>
                </p:grpSpPr>
                <p:cxnSp>
                  <p:nvCxnSpPr>
                    <p:cNvPr id="870" name="Straight Connector 869">
                      <a:extLst>
                        <a:ext uri="{FF2B5EF4-FFF2-40B4-BE49-F238E27FC236}">
                          <a16:creationId xmlns:a16="http://schemas.microsoft.com/office/drawing/2014/main" id="{4511C4C6-AA74-4BA4-94E5-564876F0FD53}"/>
                        </a:ext>
                      </a:extLst>
                    </p:cNvPr>
                    <p:cNvCxnSpPr>
                      <a:cxnSpLocks/>
                    </p:cNvCxnSpPr>
                    <p:nvPr/>
                  </p:nvCxnSpPr>
                  <p:spPr>
                    <a:xfrm>
                      <a:off x="5102278" y="4743486"/>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72" name="Straight Connector 871">
                      <a:extLst>
                        <a:ext uri="{FF2B5EF4-FFF2-40B4-BE49-F238E27FC236}">
                          <a16:creationId xmlns:a16="http://schemas.microsoft.com/office/drawing/2014/main" id="{2B005413-33E8-45D5-83B6-1763E5D5F6E4}"/>
                        </a:ext>
                      </a:extLst>
                    </p:cNvPr>
                    <p:cNvCxnSpPr>
                      <a:cxnSpLocks/>
                    </p:cNvCxnSpPr>
                    <p:nvPr/>
                  </p:nvCxnSpPr>
                  <p:spPr>
                    <a:xfrm>
                      <a:off x="3887072" y="4741493"/>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69" name="Straight Connector 868">
                      <a:extLst>
                        <a:ext uri="{FF2B5EF4-FFF2-40B4-BE49-F238E27FC236}">
                          <a16:creationId xmlns:a16="http://schemas.microsoft.com/office/drawing/2014/main" id="{45549B5E-A53E-4C0F-95E7-BB4D69E7C73A}"/>
                        </a:ext>
                      </a:extLst>
                    </p:cNvPr>
                    <p:cNvCxnSpPr>
                      <a:cxnSpLocks/>
                    </p:cNvCxnSpPr>
                    <p:nvPr/>
                  </p:nvCxnSpPr>
                  <p:spPr>
                    <a:xfrm>
                      <a:off x="3585949" y="4842336"/>
                      <a:ext cx="1963638"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73" name="Straight Connector 872">
                      <a:extLst>
                        <a:ext uri="{FF2B5EF4-FFF2-40B4-BE49-F238E27FC236}">
                          <a16:creationId xmlns:a16="http://schemas.microsoft.com/office/drawing/2014/main" id="{338C5F6D-4B5C-4EE0-9417-68ACE2228D11}"/>
                        </a:ext>
                      </a:extLst>
                    </p:cNvPr>
                    <p:cNvCxnSpPr>
                      <a:cxnSpLocks/>
                    </p:cNvCxnSpPr>
                    <p:nvPr/>
                  </p:nvCxnSpPr>
                  <p:spPr>
                    <a:xfrm>
                      <a:off x="4514918" y="4747289"/>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89" name="Group 188">
                    <a:extLst>
                      <a:ext uri="{FF2B5EF4-FFF2-40B4-BE49-F238E27FC236}">
                        <a16:creationId xmlns:a16="http://schemas.microsoft.com/office/drawing/2014/main" id="{63CCEA69-7118-494F-A396-46CC56476495}"/>
                      </a:ext>
                    </a:extLst>
                  </p:cNvPr>
                  <p:cNvGrpSpPr/>
                  <p:nvPr/>
                </p:nvGrpSpPr>
                <p:grpSpPr>
                  <a:xfrm>
                    <a:off x="4918735" y="3122635"/>
                    <a:ext cx="1469753" cy="1719462"/>
                    <a:chOff x="4918735" y="3122635"/>
                    <a:chExt cx="1469753" cy="1719462"/>
                  </a:xfrm>
                </p:grpSpPr>
                <p:sp>
                  <p:nvSpPr>
                    <p:cNvPr id="11" name="Rectangle 10">
                      <a:extLst>
                        <a:ext uri="{FF2B5EF4-FFF2-40B4-BE49-F238E27FC236}">
                          <a16:creationId xmlns:a16="http://schemas.microsoft.com/office/drawing/2014/main" id="{6D5A3232-7F2D-46ED-8C82-BF7A9D46C38B}"/>
                        </a:ext>
                      </a:extLst>
                    </p:cNvPr>
                    <p:cNvSpPr/>
                    <p:nvPr/>
                  </p:nvSpPr>
                  <p:spPr bwMode="auto">
                    <a:xfrm>
                      <a:off x="5525937" y="3122635"/>
                      <a:ext cx="862551" cy="171946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91440 w 914400"/>
                        <a:gd name="connsiteY4" fmla="*/ 91440 h 914400"/>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0" fmla="*/ 840623 w 914400"/>
                        <a:gd name="connsiteY0" fmla="*/ 9859 h 914400"/>
                        <a:gd name="connsiteX1" fmla="*/ 914400 w 914400"/>
                        <a:gd name="connsiteY1" fmla="*/ 0 h 914400"/>
                        <a:gd name="connsiteX2" fmla="*/ 914400 w 914400"/>
                        <a:gd name="connsiteY2" fmla="*/ 914400 h 914400"/>
                        <a:gd name="connsiteX3" fmla="*/ 0 w 914400"/>
                        <a:gd name="connsiteY3" fmla="*/ 914400 h 914400"/>
                        <a:gd name="connsiteX0" fmla="*/ 914400 w 914400"/>
                        <a:gd name="connsiteY0" fmla="*/ 0 h 914400"/>
                        <a:gd name="connsiteX1" fmla="*/ 914400 w 914400"/>
                        <a:gd name="connsiteY1" fmla="*/ 914400 h 914400"/>
                        <a:gd name="connsiteX2" fmla="*/ 0 w 914400"/>
                        <a:gd name="connsiteY2" fmla="*/ 914400 h 914400"/>
                      </a:gdLst>
                      <a:ahLst/>
                      <a:cxnLst>
                        <a:cxn ang="0">
                          <a:pos x="connsiteX0" y="connsiteY0"/>
                        </a:cxn>
                        <a:cxn ang="0">
                          <a:pos x="connsiteX1" y="connsiteY1"/>
                        </a:cxn>
                        <a:cxn ang="0">
                          <a:pos x="connsiteX2" y="connsiteY2"/>
                        </a:cxn>
                      </a:cxnLst>
                      <a:rect l="l" t="t" r="r" b="b"/>
                      <a:pathLst>
                        <a:path w="914400" h="914400">
                          <a:moveTo>
                            <a:pt x="914400" y="0"/>
                          </a:moveTo>
                          <a:lnTo>
                            <a:pt x="914400" y="914400"/>
                          </a:lnTo>
                          <a:lnTo>
                            <a:pt x="0" y="914400"/>
                          </a:lnTo>
                        </a:path>
                      </a:pathLst>
                    </a:custGeom>
                    <a:noFill/>
                    <a:ln w="19050">
                      <a:gradFill>
                        <a:gsLst>
                          <a:gs pos="10000">
                            <a:srgbClr val="505050"/>
                          </a:gs>
                          <a:gs pos="0">
                            <a:schemeClr val="bg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C6C"/>
                        </a:solidFill>
                        <a:effectLst/>
                        <a:uLnTx/>
                        <a:uFillTx/>
                        <a:latin typeface="Segoe UI"/>
                        <a:ea typeface="Segoe UI" pitchFamily="34" charset="0"/>
                        <a:cs typeface="Segoe UI" pitchFamily="34" charset="0"/>
                      </a:endParaRPr>
                    </a:p>
                  </p:txBody>
                </p:sp>
                <p:cxnSp>
                  <p:nvCxnSpPr>
                    <p:cNvPr id="480" name="Straight Connector 479">
                      <a:extLst>
                        <a:ext uri="{FF2B5EF4-FFF2-40B4-BE49-F238E27FC236}">
                          <a16:creationId xmlns:a16="http://schemas.microsoft.com/office/drawing/2014/main" id="{E5C0F550-75D5-4369-8D21-BAD77D83DC92}"/>
                        </a:ext>
                      </a:extLst>
                    </p:cNvPr>
                    <p:cNvCxnSpPr>
                      <a:cxnSpLocks/>
                    </p:cNvCxnSpPr>
                    <p:nvPr/>
                  </p:nvCxnSpPr>
                  <p:spPr>
                    <a:xfrm>
                      <a:off x="4918735" y="3915135"/>
                      <a:ext cx="1617" cy="921821"/>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pic>
            <p:nvPicPr>
              <p:cNvPr id="728" name="Graphic 727">
                <a:extLst>
                  <a:ext uri="{FF2B5EF4-FFF2-40B4-BE49-F238E27FC236}">
                    <a16:creationId xmlns:a16="http://schemas.microsoft.com/office/drawing/2014/main" id="{BD13DC4B-891F-412F-953A-99D8BD0F91D0}"/>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3390454" y="3455968"/>
                <a:ext cx="179094" cy="97688"/>
              </a:xfrm>
              <a:prstGeom prst="rect">
                <a:avLst/>
              </a:prstGeom>
            </p:spPr>
          </p:pic>
          <p:pic>
            <p:nvPicPr>
              <p:cNvPr id="154" name="Graphic 153">
                <a:extLst>
                  <a:ext uri="{FF2B5EF4-FFF2-40B4-BE49-F238E27FC236}">
                    <a16:creationId xmlns:a16="http://schemas.microsoft.com/office/drawing/2014/main" id="{65A36AA8-A9F1-41B2-A4AB-7465E03C2320}"/>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3394372" y="3853121"/>
                <a:ext cx="179094" cy="97688"/>
              </a:xfrm>
              <a:prstGeom prst="rect">
                <a:avLst/>
              </a:prstGeom>
            </p:spPr>
          </p:pic>
          <p:pic>
            <p:nvPicPr>
              <p:cNvPr id="710" name="Graphic 709">
                <a:extLst>
                  <a:ext uri="{FF2B5EF4-FFF2-40B4-BE49-F238E27FC236}">
                    <a16:creationId xmlns:a16="http://schemas.microsoft.com/office/drawing/2014/main" id="{CB1D2C0D-E006-4B23-8877-788EA47094A9}"/>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412268" y="3989053"/>
                <a:ext cx="155363" cy="144264"/>
              </a:xfrm>
              <a:prstGeom prst="rect">
                <a:avLst/>
              </a:prstGeom>
            </p:spPr>
          </p:pic>
          <p:sp>
            <p:nvSpPr>
              <p:cNvPr id="198" name="Graphic 873">
                <a:extLst>
                  <a:ext uri="{FF2B5EF4-FFF2-40B4-BE49-F238E27FC236}">
                    <a16:creationId xmlns:a16="http://schemas.microsoft.com/office/drawing/2014/main" id="{0FEFE1BE-24F7-4991-A404-36C77790CEE3}"/>
                  </a:ext>
                </a:extLst>
              </p:cNvPr>
              <p:cNvSpPr/>
              <p:nvPr/>
            </p:nvSpPr>
            <p:spPr>
              <a:xfrm>
                <a:off x="3401667" y="4786108"/>
                <a:ext cx="260069" cy="81591"/>
              </a:xfrm>
              <a:custGeom>
                <a:avLst/>
                <a:gdLst>
                  <a:gd name="connsiteX0" fmla="*/ 178479 w 353558"/>
                  <a:gd name="connsiteY0" fmla="*/ 81591 h 81591"/>
                  <a:gd name="connsiteX1" fmla="*/ 93489 w 353558"/>
                  <a:gd name="connsiteY1" fmla="*/ 81591 h 81591"/>
                  <a:gd name="connsiteX2" fmla="*/ 93489 w 353558"/>
                  <a:gd name="connsiteY2" fmla="*/ 28897 h 81591"/>
                  <a:gd name="connsiteX3" fmla="*/ 151282 w 353558"/>
                  <a:gd name="connsiteY3" fmla="*/ 28897 h 81591"/>
                  <a:gd name="connsiteX4" fmla="*/ 151282 w 353558"/>
                  <a:gd name="connsiteY4" fmla="*/ 0 h 81591"/>
                  <a:gd name="connsiteX5" fmla="*/ 205676 w 353558"/>
                  <a:gd name="connsiteY5" fmla="*/ 0 h 81591"/>
                  <a:gd name="connsiteX6" fmla="*/ 205676 w 353558"/>
                  <a:gd name="connsiteY6" fmla="*/ 28897 h 81591"/>
                  <a:gd name="connsiteX7" fmla="*/ 260069 w 353558"/>
                  <a:gd name="connsiteY7" fmla="*/ 28897 h 81591"/>
                  <a:gd name="connsiteX8" fmla="*/ 260069 w 353558"/>
                  <a:gd name="connsiteY8" fmla="*/ 81591 h 81591"/>
                  <a:gd name="connsiteX9" fmla="*/ 178479 w 353558"/>
                  <a:gd name="connsiteY9" fmla="*/ 81591 h 81591"/>
                  <a:gd name="connsiteX10" fmla="*/ 178479 w 353558"/>
                  <a:gd name="connsiteY10" fmla="*/ 81591 h 81591"/>
                  <a:gd name="connsiteX11" fmla="*/ 178479 w 353558"/>
                  <a:gd name="connsiteY11" fmla="*/ 81591 h 81591"/>
                  <a:gd name="connsiteX12" fmla="*/ 93489 w 353558"/>
                  <a:gd name="connsiteY12" fmla="*/ 56094 h 81591"/>
                  <a:gd name="connsiteX13" fmla="*/ 0 w 353558"/>
                  <a:gd name="connsiteY13" fmla="*/ 56094 h 81591"/>
                  <a:gd name="connsiteX14" fmla="*/ 260069 w 353558"/>
                  <a:gd name="connsiteY14" fmla="*/ 56094 h 81591"/>
                  <a:gd name="connsiteX15" fmla="*/ 353558 w 353558"/>
                  <a:gd name="connsiteY15" fmla="*/ 56094 h 81591"/>
                  <a:gd name="connsiteX0" fmla="*/ 84990 w 260069"/>
                  <a:gd name="connsiteY0" fmla="*/ 81591 h 81591"/>
                  <a:gd name="connsiteX1" fmla="*/ 0 w 260069"/>
                  <a:gd name="connsiteY1" fmla="*/ 81591 h 81591"/>
                  <a:gd name="connsiteX2" fmla="*/ 0 w 260069"/>
                  <a:gd name="connsiteY2" fmla="*/ 28897 h 81591"/>
                  <a:gd name="connsiteX3" fmla="*/ 57793 w 260069"/>
                  <a:gd name="connsiteY3" fmla="*/ 28897 h 81591"/>
                  <a:gd name="connsiteX4" fmla="*/ 57793 w 260069"/>
                  <a:gd name="connsiteY4" fmla="*/ 0 h 81591"/>
                  <a:gd name="connsiteX5" fmla="*/ 112187 w 260069"/>
                  <a:gd name="connsiteY5" fmla="*/ 0 h 81591"/>
                  <a:gd name="connsiteX6" fmla="*/ 112187 w 260069"/>
                  <a:gd name="connsiteY6" fmla="*/ 28897 h 81591"/>
                  <a:gd name="connsiteX7" fmla="*/ 166580 w 260069"/>
                  <a:gd name="connsiteY7" fmla="*/ 28897 h 81591"/>
                  <a:gd name="connsiteX8" fmla="*/ 166580 w 260069"/>
                  <a:gd name="connsiteY8" fmla="*/ 81591 h 81591"/>
                  <a:gd name="connsiteX9" fmla="*/ 84990 w 260069"/>
                  <a:gd name="connsiteY9" fmla="*/ 81591 h 81591"/>
                  <a:gd name="connsiteX10" fmla="*/ 84990 w 260069"/>
                  <a:gd name="connsiteY10" fmla="*/ 81591 h 81591"/>
                  <a:gd name="connsiteX11" fmla="*/ 84990 w 260069"/>
                  <a:gd name="connsiteY11" fmla="*/ 81591 h 81591"/>
                  <a:gd name="connsiteX12" fmla="*/ 166580 w 260069"/>
                  <a:gd name="connsiteY12" fmla="*/ 56094 h 81591"/>
                  <a:gd name="connsiteX13" fmla="*/ 260069 w 260069"/>
                  <a:gd name="connsiteY13" fmla="*/ 56094 h 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069" h="81591">
                    <a:moveTo>
                      <a:pt x="84990" y="81591"/>
                    </a:moveTo>
                    <a:lnTo>
                      <a:pt x="0" y="81591"/>
                    </a:lnTo>
                    <a:lnTo>
                      <a:pt x="0" y="28897"/>
                    </a:lnTo>
                    <a:lnTo>
                      <a:pt x="57793" y="28897"/>
                    </a:lnTo>
                    <a:lnTo>
                      <a:pt x="57793" y="0"/>
                    </a:lnTo>
                    <a:lnTo>
                      <a:pt x="112187" y="0"/>
                    </a:lnTo>
                    <a:lnTo>
                      <a:pt x="112187" y="28897"/>
                    </a:lnTo>
                    <a:lnTo>
                      <a:pt x="166580" y="28897"/>
                    </a:lnTo>
                    <a:lnTo>
                      <a:pt x="166580" y="81591"/>
                    </a:lnTo>
                    <a:lnTo>
                      <a:pt x="84990" y="81591"/>
                    </a:lnTo>
                    <a:lnTo>
                      <a:pt x="84990" y="81591"/>
                    </a:lnTo>
                    <a:lnTo>
                      <a:pt x="84990" y="81591"/>
                    </a:lnTo>
                    <a:close/>
                    <a:moveTo>
                      <a:pt x="166580" y="56094"/>
                    </a:moveTo>
                    <a:lnTo>
                      <a:pt x="260069" y="56094"/>
                    </a:lnTo>
                  </a:path>
                </a:pathLst>
              </a:custGeom>
              <a:solidFill>
                <a:schemeClr val="bg1"/>
              </a:solidFill>
              <a:ln w="18969" cap="flat">
                <a:solidFill>
                  <a:srgbClr val="5151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137" name="Graphic 136">
                <a:extLst>
                  <a:ext uri="{FF2B5EF4-FFF2-40B4-BE49-F238E27FC236}">
                    <a16:creationId xmlns:a16="http://schemas.microsoft.com/office/drawing/2014/main" id="{929BA507-8B5F-4AA7-A450-057145620696}"/>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6315462" y="3489369"/>
                <a:ext cx="155363" cy="144264"/>
              </a:xfrm>
              <a:prstGeom prst="rect">
                <a:avLst/>
              </a:prstGeom>
            </p:spPr>
          </p:pic>
          <p:pic>
            <p:nvPicPr>
              <p:cNvPr id="607" name="Graphic 606">
                <a:extLst>
                  <a:ext uri="{FF2B5EF4-FFF2-40B4-BE49-F238E27FC236}">
                    <a16:creationId xmlns:a16="http://schemas.microsoft.com/office/drawing/2014/main" id="{B357B54B-824E-4012-A8CD-4F858D8A0189}"/>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rot="16200000">
                <a:off x="6186094" y="3864658"/>
                <a:ext cx="373956" cy="101989"/>
              </a:xfrm>
              <a:prstGeom prst="rect">
                <a:avLst/>
              </a:prstGeom>
            </p:spPr>
          </p:pic>
        </p:grpSp>
      </p:grpSp>
      <p:grpSp>
        <p:nvGrpSpPr>
          <p:cNvPr id="717" name="Group 716">
            <a:extLst>
              <a:ext uri="{FF2B5EF4-FFF2-40B4-BE49-F238E27FC236}">
                <a16:creationId xmlns:a16="http://schemas.microsoft.com/office/drawing/2014/main" id="{30D2ACFA-C2F4-4D0E-8607-4F84B9903B4F}"/>
              </a:ext>
            </a:extLst>
          </p:cNvPr>
          <p:cNvGrpSpPr/>
          <p:nvPr/>
        </p:nvGrpSpPr>
        <p:grpSpPr>
          <a:xfrm>
            <a:off x="3824005" y="4469544"/>
            <a:ext cx="370338" cy="327772"/>
            <a:chOff x="4723767" y="3080378"/>
            <a:chExt cx="439858" cy="389301"/>
          </a:xfrm>
        </p:grpSpPr>
        <p:pic>
          <p:nvPicPr>
            <p:cNvPr id="718" name="Picture 717">
              <a:extLst>
                <a:ext uri="{FF2B5EF4-FFF2-40B4-BE49-F238E27FC236}">
                  <a16:creationId xmlns:a16="http://schemas.microsoft.com/office/drawing/2014/main" id="{EDABC81B-5CDF-4995-B033-597AF5E58AC7}"/>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721" name="Group 720">
              <a:extLst>
                <a:ext uri="{FF2B5EF4-FFF2-40B4-BE49-F238E27FC236}">
                  <a16:creationId xmlns:a16="http://schemas.microsoft.com/office/drawing/2014/main" id="{6904D6A0-6E77-4CC9-ABCE-BADF8F55760B}"/>
                </a:ext>
              </a:extLst>
            </p:cNvPr>
            <p:cNvGrpSpPr/>
            <p:nvPr/>
          </p:nvGrpSpPr>
          <p:grpSpPr>
            <a:xfrm>
              <a:off x="4723767" y="3080378"/>
              <a:ext cx="439858" cy="389301"/>
              <a:chOff x="3131835" y="4047725"/>
              <a:chExt cx="439858" cy="389301"/>
            </a:xfrm>
          </p:grpSpPr>
          <p:grpSp>
            <p:nvGrpSpPr>
              <p:cNvPr id="722" name="Group 721">
                <a:extLst>
                  <a:ext uri="{FF2B5EF4-FFF2-40B4-BE49-F238E27FC236}">
                    <a16:creationId xmlns:a16="http://schemas.microsoft.com/office/drawing/2014/main" id="{587FF1AF-FABE-4AAC-8E4F-B6460E9285AE}"/>
                  </a:ext>
                </a:extLst>
              </p:cNvPr>
              <p:cNvGrpSpPr/>
              <p:nvPr/>
            </p:nvGrpSpPr>
            <p:grpSpPr>
              <a:xfrm>
                <a:off x="3131835" y="4047725"/>
                <a:ext cx="182560" cy="348911"/>
                <a:chOff x="2136298" y="4226790"/>
                <a:chExt cx="196678" cy="375893"/>
              </a:xfrm>
            </p:grpSpPr>
            <p:sp>
              <p:nvSpPr>
                <p:cNvPr id="731" name="Rectangle 730">
                  <a:extLst>
                    <a:ext uri="{FF2B5EF4-FFF2-40B4-BE49-F238E27FC236}">
                      <a16:creationId xmlns:a16="http://schemas.microsoft.com/office/drawing/2014/main" id="{3E5B16F2-3D5A-4671-BBB0-B4C502FB1120}"/>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2" name="server">
                  <a:extLst>
                    <a:ext uri="{FF2B5EF4-FFF2-40B4-BE49-F238E27FC236}">
                      <a16:creationId xmlns:a16="http://schemas.microsoft.com/office/drawing/2014/main" id="{C5532183-AB50-4003-B709-1FB11B2B6351}"/>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23" name="Oval 722">
                <a:extLst>
                  <a:ext uri="{FF2B5EF4-FFF2-40B4-BE49-F238E27FC236}">
                    <a16:creationId xmlns:a16="http://schemas.microsoft.com/office/drawing/2014/main" id="{48D35492-3E2F-4D9F-8DCD-A76C59961ED4}"/>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25" name="Picture 724">
                <a:extLst>
                  <a:ext uri="{FF2B5EF4-FFF2-40B4-BE49-F238E27FC236}">
                    <a16:creationId xmlns:a16="http://schemas.microsoft.com/office/drawing/2014/main" id="{FDE070DE-E1C4-42BD-9159-1445C180E371}"/>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730" name="Freeform 6">
                <a:extLst>
                  <a:ext uri="{FF2B5EF4-FFF2-40B4-BE49-F238E27FC236}">
                    <a16:creationId xmlns:a16="http://schemas.microsoft.com/office/drawing/2014/main" id="{8750EAEB-9821-4801-8F64-B93C161CEC85}"/>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650" name="Group 649">
            <a:extLst>
              <a:ext uri="{FF2B5EF4-FFF2-40B4-BE49-F238E27FC236}">
                <a16:creationId xmlns:a16="http://schemas.microsoft.com/office/drawing/2014/main" id="{2D817036-31AF-4512-A3D7-9D591DD3FA6C}"/>
              </a:ext>
            </a:extLst>
          </p:cNvPr>
          <p:cNvGrpSpPr/>
          <p:nvPr/>
        </p:nvGrpSpPr>
        <p:grpSpPr>
          <a:xfrm>
            <a:off x="5032495" y="4473938"/>
            <a:ext cx="370338" cy="327772"/>
            <a:chOff x="4723767" y="3080378"/>
            <a:chExt cx="439858" cy="389301"/>
          </a:xfrm>
        </p:grpSpPr>
        <p:pic>
          <p:nvPicPr>
            <p:cNvPr id="651" name="Picture 650">
              <a:extLst>
                <a:ext uri="{FF2B5EF4-FFF2-40B4-BE49-F238E27FC236}">
                  <a16:creationId xmlns:a16="http://schemas.microsoft.com/office/drawing/2014/main" id="{4DC7C6E3-9DC8-45BE-BF82-2138F5832614}"/>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652" name="Group 651">
              <a:extLst>
                <a:ext uri="{FF2B5EF4-FFF2-40B4-BE49-F238E27FC236}">
                  <a16:creationId xmlns:a16="http://schemas.microsoft.com/office/drawing/2014/main" id="{DD2DD0EA-342E-4E97-8FF7-5936FA62B3A5}"/>
                </a:ext>
              </a:extLst>
            </p:cNvPr>
            <p:cNvGrpSpPr/>
            <p:nvPr/>
          </p:nvGrpSpPr>
          <p:grpSpPr>
            <a:xfrm>
              <a:off x="4723767" y="3080378"/>
              <a:ext cx="439858" cy="389301"/>
              <a:chOff x="3131835" y="4047725"/>
              <a:chExt cx="439858" cy="389301"/>
            </a:xfrm>
          </p:grpSpPr>
          <p:grpSp>
            <p:nvGrpSpPr>
              <p:cNvPr id="653" name="Group 652">
                <a:extLst>
                  <a:ext uri="{FF2B5EF4-FFF2-40B4-BE49-F238E27FC236}">
                    <a16:creationId xmlns:a16="http://schemas.microsoft.com/office/drawing/2014/main" id="{3C720BB6-1FF2-4CB9-9F3D-22FC32117C56}"/>
                  </a:ext>
                </a:extLst>
              </p:cNvPr>
              <p:cNvGrpSpPr/>
              <p:nvPr/>
            </p:nvGrpSpPr>
            <p:grpSpPr>
              <a:xfrm>
                <a:off x="3131835" y="4047725"/>
                <a:ext cx="182560" cy="348911"/>
                <a:chOff x="2136298" y="4226790"/>
                <a:chExt cx="196678" cy="375893"/>
              </a:xfrm>
            </p:grpSpPr>
            <p:sp>
              <p:nvSpPr>
                <p:cNvPr id="666" name="Rectangle 665">
                  <a:extLst>
                    <a:ext uri="{FF2B5EF4-FFF2-40B4-BE49-F238E27FC236}">
                      <a16:creationId xmlns:a16="http://schemas.microsoft.com/office/drawing/2014/main" id="{719B7FA9-7CC0-41D3-BAF4-B3433A4BC5FF}"/>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7" name="server">
                  <a:extLst>
                    <a:ext uri="{FF2B5EF4-FFF2-40B4-BE49-F238E27FC236}">
                      <a16:creationId xmlns:a16="http://schemas.microsoft.com/office/drawing/2014/main" id="{A05B6DA1-2B69-4E13-A636-FA37F8AA5DD6}"/>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61" name="Oval 660">
                <a:extLst>
                  <a:ext uri="{FF2B5EF4-FFF2-40B4-BE49-F238E27FC236}">
                    <a16:creationId xmlns:a16="http://schemas.microsoft.com/office/drawing/2014/main" id="{32951057-9049-41F1-9CEC-8FB37939C4CC}"/>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62" name="Picture 661">
                <a:extLst>
                  <a:ext uri="{FF2B5EF4-FFF2-40B4-BE49-F238E27FC236}">
                    <a16:creationId xmlns:a16="http://schemas.microsoft.com/office/drawing/2014/main" id="{949717CA-63E1-4658-AC78-817C25CC47E5}"/>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63" name="Freeform 6">
                <a:extLst>
                  <a:ext uri="{FF2B5EF4-FFF2-40B4-BE49-F238E27FC236}">
                    <a16:creationId xmlns:a16="http://schemas.microsoft.com/office/drawing/2014/main" id="{9B31D166-51ED-4330-B9E9-44FDFD738DC3}"/>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25" name="Group 24">
            <a:extLst>
              <a:ext uri="{FF2B5EF4-FFF2-40B4-BE49-F238E27FC236}">
                <a16:creationId xmlns:a16="http://schemas.microsoft.com/office/drawing/2014/main" id="{1F2B699B-F23A-42AC-B7F4-9FF3F933CC3F}"/>
              </a:ext>
            </a:extLst>
          </p:cNvPr>
          <p:cNvGrpSpPr/>
          <p:nvPr/>
        </p:nvGrpSpPr>
        <p:grpSpPr>
          <a:xfrm>
            <a:off x="182834" y="1705019"/>
            <a:ext cx="11727323" cy="483549"/>
            <a:chOff x="182834" y="1705019"/>
            <a:chExt cx="11727323" cy="483549"/>
          </a:xfrm>
        </p:grpSpPr>
        <p:sp>
          <p:nvSpPr>
            <p:cNvPr id="30" name="L-Shape 29">
              <a:extLst>
                <a:ext uri="{FF2B5EF4-FFF2-40B4-BE49-F238E27FC236}">
                  <a16:creationId xmlns:a16="http://schemas.microsoft.com/office/drawing/2014/main" id="{F3504ABD-8A71-4723-9CE7-A38355730D50}"/>
                </a:ext>
              </a:extLst>
            </p:cNvPr>
            <p:cNvSpPr/>
            <p:nvPr/>
          </p:nvSpPr>
          <p:spPr bwMode="auto">
            <a:xfrm flipH="1">
              <a:off x="182834" y="1706127"/>
              <a:ext cx="11727315" cy="482441"/>
            </a:xfrm>
            <a:prstGeom prst="corner">
              <a:avLst>
                <a:gd name="adj1" fmla="val 20789"/>
                <a:gd name="adj2" fmla="val 802015"/>
              </a:avLst>
            </a:prstGeom>
            <a:solidFill>
              <a:srgbClr val="F5F0FA"/>
            </a:solidFill>
            <a:ln w="19050">
              <a:solidFill>
                <a:srgbClr val="5C2D91"/>
              </a:solid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70" name="Rectangle 469">
              <a:hlinkClick r:id="rId68"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C0A35AAB-245E-44BA-B88E-D9B13D1F5A89}"/>
                </a:ext>
              </a:extLst>
            </p:cNvPr>
            <p:cNvSpPr/>
            <p:nvPr/>
          </p:nvSpPr>
          <p:spPr>
            <a:xfrm>
              <a:off x="8729710" y="1705019"/>
              <a:ext cx="3180447" cy="4310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Conditional Access </a:t>
              </a:r>
              <a:r>
                <a:rPr kumimoji="0" lang="en-US" sz="8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Zero Trust Access Control decisions based on explicit validation of user trust and endpoint integrity</a:t>
              </a:r>
              <a:endParaRPr kumimoji="0" lang="en-US" sz="8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grpSp>
          <p:nvGrpSpPr>
            <p:cNvPr id="133" name="Group 132">
              <a:extLst>
                <a:ext uri="{FF2B5EF4-FFF2-40B4-BE49-F238E27FC236}">
                  <a16:creationId xmlns:a16="http://schemas.microsoft.com/office/drawing/2014/main" id="{C79F5DA1-2DA6-42AE-85A0-375A52152E8E}"/>
                </a:ext>
              </a:extLst>
            </p:cNvPr>
            <p:cNvGrpSpPr/>
            <p:nvPr/>
          </p:nvGrpSpPr>
          <p:grpSpPr>
            <a:xfrm>
              <a:off x="8119433" y="1769730"/>
              <a:ext cx="649901" cy="308564"/>
              <a:chOff x="8602097" y="2090236"/>
              <a:chExt cx="441333" cy="212672"/>
            </a:xfrm>
          </p:grpSpPr>
          <p:cxnSp>
            <p:nvCxnSpPr>
              <p:cNvPr id="130" name="Straight Arrow Connector 129">
                <a:extLst>
                  <a:ext uri="{FF2B5EF4-FFF2-40B4-BE49-F238E27FC236}">
                    <a16:creationId xmlns:a16="http://schemas.microsoft.com/office/drawing/2014/main" id="{52FC44EB-2425-4898-87AC-70A8B458A1E3}"/>
                  </a:ext>
                </a:extLst>
              </p:cNvPr>
              <p:cNvCxnSpPr>
                <a:cxnSpLocks/>
              </p:cNvCxnSpPr>
              <p:nvPr/>
            </p:nvCxnSpPr>
            <p:spPr>
              <a:xfrm>
                <a:off x="8779173" y="2196572"/>
                <a:ext cx="264257" cy="0"/>
              </a:xfrm>
              <a:prstGeom prst="straightConnector1">
                <a:avLst/>
              </a:prstGeom>
              <a:ln w="19050">
                <a:solidFill>
                  <a:srgbClr val="000000"/>
                </a:solidFill>
                <a:headEnd type="none"/>
                <a:tailEnd type="triangle" w="sm" len="med"/>
              </a:ln>
            </p:spPr>
            <p:style>
              <a:lnRef idx="1">
                <a:schemeClr val="accent1"/>
              </a:lnRef>
              <a:fillRef idx="0">
                <a:schemeClr val="accent1"/>
              </a:fillRef>
              <a:effectRef idx="0">
                <a:schemeClr val="accent1"/>
              </a:effectRef>
              <a:fontRef idx="minor">
                <a:schemeClr val="tx1"/>
              </a:fontRef>
            </p:style>
          </p:cxnSp>
          <p:grpSp>
            <p:nvGrpSpPr>
              <p:cNvPr id="670" name="Group 669">
                <a:extLst>
                  <a:ext uri="{FF2B5EF4-FFF2-40B4-BE49-F238E27FC236}">
                    <a16:creationId xmlns:a16="http://schemas.microsoft.com/office/drawing/2014/main" id="{0D74050D-04A1-4AA1-99DF-9312159D54BB}"/>
                  </a:ext>
                </a:extLst>
              </p:cNvPr>
              <p:cNvGrpSpPr/>
              <p:nvPr/>
            </p:nvGrpSpPr>
            <p:grpSpPr>
              <a:xfrm>
                <a:off x="8602097" y="2090236"/>
                <a:ext cx="317134" cy="212672"/>
                <a:chOff x="4603038" y="2460876"/>
                <a:chExt cx="874087" cy="586170"/>
              </a:xfrm>
            </p:grpSpPr>
            <p:sp>
              <p:nvSpPr>
                <p:cNvPr id="671" name="Flowchart: Decision 670">
                  <a:extLst>
                    <a:ext uri="{FF2B5EF4-FFF2-40B4-BE49-F238E27FC236}">
                      <a16:creationId xmlns:a16="http://schemas.microsoft.com/office/drawing/2014/main" id="{C068924F-5C72-4E72-9D84-FE4784705D1A}"/>
                    </a:ext>
                  </a:extLst>
                </p:cNvPr>
                <p:cNvSpPr/>
                <p:nvPr/>
              </p:nvSpPr>
              <p:spPr bwMode="auto">
                <a:xfrm>
                  <a:off x="4603038" y="2460876"/>
                  <a:ext cx="874087" cy="586170"/>
                </a:xfrm>
                <a:prstGeom prst="flowChartDecision">
                  <a:avLst/>
                </a:prstGeom>
                <a:solidFill>
                  <a:srgbClr val="000000"/>
                </a:solidFill>
                <a:ln w="285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2" name="Rectangle 671">
                  <a:extLst>
                    <a:ext uri="{FF2B5EF4-FFF2-40B4-BE49-F238E27FC236}">
                      <a16:creationId xmlns:a16="http://schemas.microsoft.com/office/drawing/2014/main" id="{97C93E14-6BD3-4A4E-8122-BEA0EE40DBBE}"/>
                    </a:ext>
                  </a:extLst>
                </p:cNvPr>
                <p:cNvSpPr/>
                <p:nvPr/>
              </p:nvSpPr>
              <p:spPr bwMode="auto">
                <a:xfrm>
                  <a:off x="4945912" y="2732988"/>
                  <a:ext cx="290368" cy="4571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80" name="Group 679">
                  <a:extLst>
                    <a:ext uri="{FF2B5EF4-FFF2-40B4-BE49-F238E27FC236}">
                      <a16:creationId xmlns:a16="http://schemas.microsoft.com/office/drawing/2014/main" id="{B7BBB008-3150-4157-AD39-1FADCF8A4980}"/>
                    </a:ext>
                  </a:extLst>
                </p:cNvPr>
                <p:cNvGrpSpPr/>
                <p:nvPr/>
              </p:nvGrpSpPr>
              <p:grpSpPr>
                <a:xfrm>
                  <a:off x="4945912" y="2654084"/>
                  <a:ext cx="246315" cy="202204"/>
                  <a:chOff x="4919039" y="2627071"/>
                  <a:chExt cx="318420" cy="202204"/>
                </a:xfrm>
              </p:grpSpPr>
              <p:sp>
                <p:nvSpPr>
                  <p:cNvPr id="707" name="Rectangle 706">
                    <a:extLst>
                      <a:ext uri="{FF2B5EF4-FFF2-40B4-BE49-F238E27FC236}">
                        <a16:creationId xmlns:a16="http://schemas.microsoft.com/office/drawing/2014/main" id="{C312DED8-BFAC-466C-BA0E-D960855E6B60}"/>
                      </a:ext>
                    </a:extLst>
                  </p:cNvPr>
                  <p:cNvSpPr/>
                  <p:nvPr/>
                </p:nvSpPr>
                <p:spPr bwMode="auto">
                  <a:xfrm>
                    <a:off x="4919044" y="2627071"/>
                    <a:ext cx="290365" cy="4571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6" name="Rectangle 745">
                    <a:extLst>
                      <a:ext uri="{FF2B5EF4-FFF2-40B4-BE49-F238E27FC236}">
                        <a16:creationId xmlns:a16="http://schemas.microsoft.com/office/drawing/2014/main" id="{9E765780-060D-4319-999A-82653241196F}"/>
                      </a:ext>
                    </a:extLst>
                  </p:cNvPr>
                  <p:cNvSpPr/>
                  <p:nvPr/>
                </p:nvSpPr>
                <p:spPr bwMode="auto">
                  <a:xfrm>
                    <a:off x="4919039" y="2783557"/>
                    <a:ext cx="318420" cy="4571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99" name="Oval 698">
                  <a:extLst>
                    <a:ext uri="{FF2B5EF4-FFF2-40B4-BE49-F238E27FC236}">
                      <a16:creationId xmlns:a16="http://schemas.microsoft.com/office/drawing/2014/main" id="{D8ED1663-79F1-48F6-BD8C-0602114EBCEC}"/>
                    </a:ext>
                  </a:extLst>
                </p:cNvPr>
                <p:cNvSpPr/>
                <p:nvPr/>
              </p:nvSpPr>
              <p:spPr bwMode="auto">
                <a:xfrm>
                  <a:off x="4867499" y="2654596"/>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1" name="Oval 700">
                  <a:extLst>
                    <a:ext uri="{FF2B5EF4-FFF2-40B4-BE49-F238E27FC236}">
                      <a16:creationId xmlns:a16="http://schemas.microsoft.com/office/drawing/2014/main" id="{A2CC4B58-D7D0-44A1-A756-008486040B40}"/>
                    </a:ext>
                  </a:extLst>
                </p:cNvPr>
                <p:cNvSpPr/>
                <p:nvPr/>
              </p:nvSpPr>
              <p:spPr bwMode="auto">
                <a:xfrm>
                  <a:off x="4869577" y="2815015"/>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6" name="Oval 705">
                  <a:extLst>
                    <a:ext uri="{FF2B5EF4-FFF2-40B4-BE49-F238E27FC236}">
                      <a16:creationId xmlns:a16="http://schemas.microsoft.com/office/drawing/2014/main" id="{8AE71B22-BDDC-46ED-AFCA-881F5985BCFA}"/>
                    </a:ext>
                  </a:extLst>
                </p:cNvPr>
                <p:cNvSpPr/>
                <p:nvPr/>
              </p:nvSpPr>
              <p:spPr bwMode="auto">
                <a:xfrm>
                  <a:off x="4869577" y="2731876"/>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cxnSp>
        <p:nvCxnSpPr>
          <p:cNvPr id="95" name="Straight Connector 94">
            <a:extLst>
              <a:ext uri="{FF2B5EF4-FFF2-40B4-BE49-F238E27FC236}">
                <a16:creationId xmlns:a16="http://schemas.microsoft.com/office/drawing/2014/main" id="{1310528B-7D54-4B17-8910-DFEE87C91BDB}"/>
              </a:ext>
            </a:extLst>
          </p:cNvPr>
          <p:cNvCxnSpPr>
            <a:cxnSpLocks/>
          </p:cNvCxnSpPr>
          <p:nvPr/>
        </p:nvCxnSpPr>
        <p:spPr>
          <a:xfrm>
            <a:off x="10023115" y="989744"/>
            <a:ext cx="1837523" cy="11916"/>
          </a:xfrm>
          <a:prstGeom prst="line">
            <a:avLst/>
          </a:prstGeom>
          <a:ln w="28575">
            <a:gradFill flip="none" rotWithShape="1">
              <a:gsLst>
                <a:gs pos="20000">
                  <a:srgbClr val="5C2D91"/>
                </a:gs>
                <a:gs pos="80000">
                  <a:srgbClr val="5C2D91"/>
                </a:gs>
                <a:gs pos="100000">
                  <a:schemeClr val="bg1"/>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59C4404-1F78-4C51-AE4D-2E2998A4D775}"/>
              </a:ext>
            </a:extLst>
          </p:cNvPr>
          <p:cNvGrpSpPr/>
          <p:nvPr/>
        </p:nvGrpSpPr>
        <p:grpSpPr>
          <a:xfrm>
            <a:off x="201931" y="6160516"/>
            <a:ext cx="11720761" cy="306656"/>
            <a:chOff x="201931" y="6160516"/>
            <a:chExt cx="11720761" cy="306656"/>
          </a:xfrm>
        </p:grpSpPr>
        <p:sp>
          <p:nvSpPr>
            <p:cNvPr id="115" name="L-Shape 114">
              <a:extLst>
                <a:ext uri="{FF2B5EF4-FFF2-40B4-BE49-F238E27FC236}">
                  <a16:creationId xmlns:a16="http://schemas.microsoft.com/office/drawing/2014/main" id="{51796C53-83DD-473F-BCE9-B907C01BF44A}"/>
                </a:ext>
              </a:extLst>
            </p:cNvPr>
            <p:cNvSpPr/>
            <p:nvPr/>
          </p:nvSpPr>
          <p:spPr bwMode="auto">
            <a:xfrm flipH="1">
              <a:off x="201931" y="6161795"/>
              <a:ext cx="11720761" cy="303571"/>
            </a:xfrm>
            <a:prstGeom prst="corner">
              <a:avLst>
                <a:gd name="adj1" fmla="val 24931"/>
                <a:gd name="adj2" fmla="val 1172250"/>
              </a:avLst>
            </a:prstGeom>
            <a:solidFill>
              <a:schemeClr val="bg1">
                <a:lumMod val="95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83" name="Rectangle 82">
              <a:hlinkClick r:id="rId69" tooltip="DevSecOps and Application development security that integrates natively in the developer workflow including code scanning, secret scanning, alerting, security policies, and more. "/>
              <a:extLst>
                <a:ext uri="{FF2B5EF4-FFF2-40B4-BE49-F238E27FC236}">
                  <a16:creationId xmlns:a16="http://schemas.microsoft.com/office/drawing/2014/main" id="{D7C219A4-1495-47CB-BC7B-EDD3E4B41E55}"/>
                </a:ext>
              </a:extLst>
            </p:cNvPr>
            <p:cNvSpPr/>
            <p:nvPr/>
          </p:nvSpPr>
          <p:spPr bwMode="auto">
            <a:xfrm>
              <a:off x="8382513" y="6160516"/>
              <a:ext cx="3521229" cy="306656"/>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73152" rIns="91440" bIns="0" rtlCol="0" anchor="t">
              <a:noAutofit/>
            </a:bodyPr>
            <a:lstStyle/>
            <a:p>
              <a:pPr marL="171450" marR="0" lvl="0" indent="0" algn="l" defTabSz="932472" rtl="0" eaLnBrk="1" fontAlgn="base" latinLnBrk="0" hangingPunct="1">
                <a:lnSpc>
                  <a:spcPct val="90000"/>
                </a:lnSpc>
                <a:spcBef>
                  <a:spcPct val="0"/>
                </a:spcBef>
                <a:spcAft>
                  <a:spcPct val="0"/>
                </a:spcAft>
                <a:buClrTx/>
                <a:buSzTx/>
                <a:buFontTx/>
                <a:buNone/>
                <a:tabLst/>
                <a:defRPr/>
              </a:pPr>
              <a:r>
                <a:rPr kumimoji="0" lang="en-US" sz="700" b="1"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GitHub Advanced Security – </a:t>
              </a:r>
              <a:r>
                <a:rPr kumimoji="0" lang="en-US" sz="7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Secure development and software supply chain</a:t>
              </a:r>
            </a:p>
          </p:txBody>
        </p:sp>
        <p:pic>
          <p:nvPicPr>
            <p:cNvPr id="1026" name="Picture 2" descr="See the source image">
              <a:extLst>
                <a:ext uri="{FF2B5EF4-FFF2-40B4-BE49-F238E27FC236}">
                  <a16:creationId xmlns:a16="http://schemas.microsoft.com/office/drawing/2014/main" id="{A8A5C70E-4246-4A1F-838C-F3ACE9035E3B}"/>
                </a:ext>
              </a:extLst>
            </p:cNvPr>
            <p:cNvPicPr>
              <a:picLocks noChangeAspect="1" noChangeArrowheads="1"/>
            </p:cNvPicPr>
            <p:nvPr/>
          </p:nvPicPr>
          <p:blipFill>
            <a:blip r:embed="rId7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8771" y="6201181"/>
              <a:ext cx="300884" cy="170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7" name="Group 1096">
            <a:extLst>
              <a:ext uri="{FF2B5EF4-FFF2-40B4-BE49-F238E27FC236}">
                <a16:creationId xmlns:a16="http://schemas.microsoft.com/office/drawing/2014/main" id="{49366495-36D3-44B8-A5A6-19B20309AF5E}"/>
              </a:ext>
            </a:extLst>
          </p:cNvPr>
          <p:cNvGrpSpPr/>
          <p:nvPr/>
        </p:nvGrpSpPr>
        <p:grpSpPr>
          <a:xfrm>
            <a:off x="5433191" y="4467156"/>
            <a:ext cx="533026" cy="253182"/>
            <a:chOff x="10037345" y="4277217"/>
            <a:chExt cx="887532" cy="421571"/>
          </a:xfrm>
        </p:grpSpPr>
        <p:pic>
          <p:nvPicPr>
            <p:cNvPr id="1098" name="Picture 1097">
              <a:extLst>
                <a:ext uri="{FF2B5EF4-FFF2-40B4-BE49-F238E27FC236}">
                  <a16:creationId xmlns:a16="http://schemas.microsoft.com/office/drawing/2014/main" id="{3DFB37C2-0F93-4BBD-A558-6DAA58BE4231}"/>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10037345" y="4277217"/>
              <a:ext cx="140386" cy="257327"/>
            </a:xfrm>
            <a:prstGeom prst="rect">
              <a:avLst/>
            </a:prstGeom>
          </p:spPr>
        </p:pic>
        <p:pic>
          <p:nvPicPr>
            <p:cNvPr id="1099" name="Picture 1098">
              <a:extLst>
                <a:ext uri="{FF2B5EF4-FFF2-40B4-BE49-F238E27FC236}">
                  <a16:creationId xmlns:a16="http://schemas.microsoft.com/office/drawing/2014/main" id="{689CDAF5-C757-479E-94BF-6697C9BA4C0F}"/>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10158802" y="4553797"/>
              <a:ext cx="269515" cy="144991"/>
            </a:xfrm>
            <a:prstGeom prst="rect">
              <a:avLst/>
            </a:prstGeom>
          </p:spPr>
        </p:pic>
        <p:pic>
          <p:nvPicPr>
            <p:cNvPr id="1100" name="Picture 1099">
              <a:extLst>
                <a:ext uri="{FF2B5EF4-FFF2-40B4-BE49-F238E27FC236}">
                  <a16:creationId xmlns:a16="http://schemas.microsoft.com/office/drawing/2014/main" id="{28F88C71-BD01-4297-8742-697D6C551224}"/>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0648679" y="4326594"/>
              <a:ext cx="276198" cy="172623"/>
            </a:xfrm>
            <a:prstGeom prst="rect">
              <a:avLst/>
            </a:prstGeom>
          </p:spPr>
        </p:pic>
        <p:grpSp>
          <p:nvGrpSpPr>
            <p:cNvPr id="1101" name="Group 1100">
              <a:extLst>
                <a:ext uri="{FF2B5EF4-FFF2-40B4-BE49-F238E27FC236}">
                  <a16:creationId xmlns:a16="http://schemas.microsoft.com/office/drawing/2014/main" id="{2E2B234F-5BFF-4F0C-A7E1-F17A527D541B}"/>
                </a:ext>
              </a:extLst>
            </p:cNvPr>
            <p:cNvGrpSpPr/>
            <p:nvPr/>
          </p:nvGrpSpPr>
          <p:grpSpPr>
            <a:xfrm>
              <a:off x="10529411" y="4598758"/>
              <a:ext cx="203852" cy="49419"/>
              <a:chOff x="11279844" y="3739404"/>
              <a:chExt cx="343140" cy="83186"/>
            </a:xfrm>
          </p:grpSpPr>
          <p:sp>
            <p:nvSpPr>
              <p:cNvPr id="1103" name="Oval 1102">
                <a:extLst>
                  <a:ext uri="{FF2B5EF4-FFF2-40B4-BE49-F238E27FC236}">
                    <a16:creationId xmlns:a16="http://schemas.microsoft.com/office/drawing/2014/main" id="{A70C9EB8-0A4A-41C8-BCF5-AB49E14C6AC0}"/>
                  </a:ext>
                </a:extLst>
              </p:cNvPr>
              <p:cNvSpPr/>
              <p:nvPr/>
            </p:nvSpPr>
            <p:spPr bwMode="auto">
              <a:xfrm>
                <a:off x="11279844" y="3739404"/>
                <a:ext cx="83149"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04" name="Oval 1103">
                <a:extLst>
                  <a:ext uri="{FF2B5EF4-FFF2-40B4-BE49-F238E27FC236}">
                    <a16:creationId xmlns:a16="http://schemas.microsoft.com/office/drawing/2014/main" id="{87037EC8-3314-4170-8CEB-F690B102252C}"/>
                  </a:ext>
                </a:extLst>
              </p:cNvPr>
              <p:cNvSpPr/>
              <p:nvPr/>
            </p:nvSpPr>
            <p:spPr bwMode="auto">
              <a:xfrm>
                <a:off x="11409843" y="3739422"/>
                <a:ext cx="83150"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05" name="Oval 1104">
                <a:extLst>
                  <a:ext uri="{FF2B5EF4-FFF2-40B4-BE49-F238E27FC236}">
                    <a16:creationId xmlns:a16="http://schemas.microsoft.com/office/drawing/2014/main" id="{B88E2FF4-A452-4EDE-AC83-826787B9FC40}"/>
                  </a:ext>
                </a:extLst>
              </p:cNvPr>
              <p:cNvSpPr/>
              <p:nvPr/>
            </p:nvSpPr>
            <p:spPr bwMode="auto">
              <a:xfrm>
                <a:off x="11539834" y="3739442"/>
                <a:ext cx="83150"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pic>
          <p:nvPicPr>
            <p:cNvPr id="1102" name="Picture 1101">
              <a:extLst>
                <a:ext uri="{FF2B5EF4-FFF2-40B4-BE49-F238E27FC236}">
                  <a16:creationId xmlns:a16="http://schemas.microsoft.com/office/drawing/2014/main" id="{E5AFFB4A-AA0D-48B1-9250-DDDBDA14F7C9}"/>
                </a:ext>
              </a:extLst>
            </p:cNvPr>
            <p:cNvPicPr>
              <a:picLocks noChangeAspect="1"/>
            </p:cNvPicPr>
            <p:nvPr/>
          </p:nvPicPr>
          <p:blipFill rotWithShape="1">
            <a:blip r:embed="rId74">
              <a:extLst>
                <a:ext uri="{28A0092B-C50C-407E-A947-70E740481C1C}">
                  <a14:useLocalDpi xmlns:a14="http://schemas.microsoft.com/office/drawing/2010/main" val="0"/>
                </a:ext>
              </a:extLst>
            </a:blip>
            <a:srcRect l="13212" t="27676" r="12301" b="27919"/>
            <a:stretch/>
          </p:blipFill>
          <p:spPr>
            <a:xfrm>
              <a:off x="10279119" y="4296277"/>
              <a:ext cx="367709" cy="219207"/>
            </a:xfrm>
            <a:prstGeom prst="rect">
              <a:avLst/>
            </a:prstGeom>
          </p:spPr>
        </p:pic>
      </p:grpSp>
      <p:grpSp>
        <p:nvGrpSpPr>
          <p:cNvPr id="631" name="Group 630">
            <a:extLst>
              <a:ext uri="{FF2B5EF4-FFF2-40B4-BE49-F238E27FC236}">
                <a16:creationId xmlns:a16="http://schemas.microsoft.com/office/drawing/2014/main" id="{C39DC576-9AAC-43F9-9B25-FC0D1EF9B677}"/>
              </a:ext>
            </a:extLst>
          </p:cNvPr>
          <p:cNvGrpSpPr/>
          <p:nvPr/>
        </p:nvGrpSpPr>
        <p:grpSpPr>
          <a:xfrm>
            <a:off x="4368917" y="4469544"/>
            <a:ext cx="370338" cy="327772"/>
            <a:chOff x="4723767" y="3080378"/>
            <a:chExt cx="439858" cy="389301"/>
          </a:xfrm>
        </p:grpSpPr>
        <p:pic>
          <p:nvPicPr>
            <p:cNvPr id="632" name="Picture 631">
              <a:extLst>
                <a:ext uri="{FF2B5EF4-FFF2-40B4-BE49-F238E27FC236}">
                  <a16:creationId xmlns:a16="http://schemas.microsoft.com/office/drawing/2014/main" id="{BEDCB63A-A4BE-4551-BEB1-C07D35CF435D}"/>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633" name="Group 632">
              <a:extLst>
                <a:ext uri="{FF2B5EF4-FFF2-40B4-BE49-F238E27FC236}">
                  <a16:creationId xmlns:a16="http://schemas.microsoft.com/office/drawing/2014/main" id="{BBE0AFD2-DCCD-4B3E-90C3-5763893476FC}"/>
                </a:ext>
              </a:extLst>
            </p:cNvPr>
            <p:cNvGrpSpPr/>
            <p:nvPr/>
          </p:nvGrpSpPr>
          <p:grpSpPr>
            <a:xfrm>
              <a:off x="4723767" y="3080378"/>
              <a:ext cx="439858" cy="389301"/>
              <a:chOff x="3131835" y="4047725"/>
              <a:chExt cx="439858" cy="389301"/>
            </a:xfrm>
          </p:grpSpPr>
          <p:grpSp>
            <p:nvGrpSpPr>
              <p:cNvPr id="635" name="Group 634">
                <a:extLst>
                  <a:ext uri="{FF2B5EF4-FFF2-40B4-BE49-F238E27FC236}">
                    <a16:creationId xmlns:a16="http://schemas.microsoft.com/office/drawing/2014/main" id="{99C86171-C454-4F91-B278-7ECA34197906}"/>
                  </a:ext>
                </a:extLst>
              </p:cNvPr>
              <p:cNvGrpSpPr/>
              <p:nvPr/>
            </p:nvGrpSpPr>
            <p:grpSpPr>
              <a:xfrm>
                <a:off x="3131835" y="4047725"/>
                <a:ext cx="182560" cy="348911"/>
                <a:chOff x="2136298" y="4226790"/>
                <a:chExt cx="196678" cy="375893"/>
              </a:xfrm>
            </p:grpSpPr>
            <p:sp>
              <p:nvSpPr>
                <p:cNvPr id="648" name="Rectangle 647">
                  <a:extLst>
                    <a:ext uri="{FF2B5EF4-FFF2-40B4-BE49-F238E27FC236}">
                      <a16:creationId xmlns:a16="http://schemas.microsoft.com/office/drawing/2014/main" id="{57044A60-969C-4B2D-BC56-EE3C5A019B35}"/>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9" name="server">
                  <a:extLst>
                    <a:ext uri="{FF2B5EF4-FFF2-40B4-BE49-F238E27FC236}">
                      <a16:creationId xmlns:a16="http://schemas.microsoft.com/office/drawing/2014/main" id="{EDD3E45D-59C3-4AAC-942E-E51F10BD7AEA}"/>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36" name="Oval 635">
                <a:extLst>
                  <a:ext uri="{FF2B5EF4-FFF2-40B4-BE49-F238E27FC236}">
                    <a16:creationId xmlns:a16="http://schemas.microsoft.com/office/drawing/2014/main" id="{1AC50614-D910-4F74-9FCB-AAF49AC244BB}"/>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46" name="Picture 645">
                <a:extLst>
                  <a:ext uri="{FF2B5EF4-FFF2-40B4-BE49-F238E27FC236}">
                    <a16:creationId xmlns:a16="http://schemas.microsoft.com/office/drawing/2014/main" id="{A6B2F45D-B39D-4559-9199-2B4016ED0E18}"/>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47" name="Freeform 6">
                <a:extLst>
                  <a:ext uri="{FF2B5EF4-FFF2-40B4-BE49-F238E27FC236}">
                    <a16:creationId xmlns:a16="http://schemas.microsoft.com/office/drawing/2014/main" id="{282E1AE3-CD2C-4152-B75D-02480AB1A38D}"/>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cxnSp>
        <p:nvCxnSpPr>
          <p:cNvPr id="169" name="Connector: Elbow 168">
            <a:extLst>
              <a:ext uri="{FF2B5EF4-FFF2-40B4-BE49-F238E27FC236}">
                <a16:creationId xmlns:a16="http://schemas.microsoft.com/office/drawing/2014/main" id="{A33D7D39-6C68-4FBC-ACD0-0A68989EB83E}"/>
              </a:ext>
            </a:extLst>
          </p:cNvPr>
          <p:cNvCxnSpPr>
            <a:cxnSpLocks/>
            <a:stCxn id="582" idx="0"/>
            <a:endCxn id="175" idx="1"/>
          </p:cNvCxnSpPr>
          <p:nvPr/>
        </p:nvCxnSpPr>
        <p:spPr>
          <a:xfrm rot="16200000" flipH="1">
            <a:off x="3502642" y="3042642"/>
            <a:ext cx="587326" cy="2158612"/>
          </a:xfrm>
          <a:prstGeom prst="bentConnector3">
            <a:avLst>
              <a:gd name="adj1" fmla="val 73129"/>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6" name="Connector: Elbow 1105">
            <a:extLst>
              <a:ext uri="{FF2B5EF4-FFF2-40B4-BE49-F238E27FC236}">
                <a16:creationId xmlns:a16="http://schemas.microsoft.com/office/drawing/2014/main" id="{8D2E90D5-5F83-4EF7-9C45-1EF704DA83D7}"/>
              </a:ext>
            </a:extLst>
          </p:cNvPr>
          <p:cNvCxnSpPr>
            <a:cxnSpLocks/>
          </p:cNvCxnSpPr>
          <p:nvPr/>
        </p:nvCxnSpPr>
        <p:spPr>
          <a:xfrm rot="16200000" flipH="1">
            <a:off x="1382180" y="2820181"/>
            <a:ext cx="1636705" cy="383565"/>
          </a:xfrm>
          <a:prstGeom prst="bentConnector3">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5" name="Group 204">
            <a:extLst>
              <a:ext uri="{FF2B5EF4-FFF2-40B4-BE49-F238E27FC236}">
                <a16:creationId xmlns:a16="http://schemas.microsoft.com/office/drawing/2014/main" id="{3D993FEE-D3B7-4B3F-8811-8B23BF89FCD2}"/>
              </a:ext>
            </a:extLst>
          </p:cNvPr>
          <p:cNvGrpSpPr/>
          <p:nvPr/>
        </p:nvGrpSpPr>
        <p:grpSpPr>
          <a:xfrm>
            <a:off x="9432393" y="5534357"/>
            <a:ext cx="123684" cy="130517"/>
            <a:chOff x="5272950" y="2774444"/>
            <a:chExt cx="168221" cy="177514"/>
          </a:xfrm>
        </p:grpSpPr>
        <p:sp>
          <p:nvSpPr>
            <p:cNvPr id="203" name="Freeform 1059">
              <a:extLst>
                <a:ext uri="{FF2B5EF4-FFF2-40B4-BE49-F238E27FC236}">
                  <a16:creationId xmlns:a16="http://schemas.microsoft.com/office/drawing/2014/main" id="{3A643D51-67FF-4ED3-BF2A-8598DF9F11C7}"/>
                </a:ext>
              </a:extLst>
            </p:cNvPr>
            <p:cNvSpPr>
              <a:spLocks/>
            </p:cNvSpPr>
            <p:nvPr/>
          </p:nvSpPr>
          <p:spPr bwMode="auto">
            <a:xfrm>
              <a:off x="5272950" y="2869497"/>
              <a:ext cx="168221" cy="82461"/>
            </a:xfrm>
            <a:custGeom>
              <a:avLst/>
              <a:gdLst>
                <a:gd name="T0" fmla="*/ 32 w 64"/>
                <a:gd name="T1" fmla="*/ 0 h 32"/>
                <a:gd name="T2" fmla="*/ 0 w 64"/>
                <a:gd name="T3" fmla="*/ 32 h 32"/>
                <a:gd name="T4" fmla="*/ 64 w 64"/>
                <a:gd name="T5" fmla="*/ 32 h 32"/>
                <a:gd name="T6" fmla="*/ 32 w 64"/>
                <a:gd name="T7" fmla="*/ 0 h 32"/>
              </a:gdLst>
              <a:ahLst/>
              <a:cxnLst>
                <a:cxn ang="0">
                  <a:pos x="T0" y="T1"/>
                </a:cxn>
                <a:cxn ang="0">
                  <a:pos x="T2" y="T3"/>
                </a:cxn>
                <a:cxn ang="0">
                  <a:pos x="T4" y="T5"/>
                </a:cxn>
                <a:cxn ang="0">
                  <a:pos x="T6" y="T7"/>
                </a:cxn>
              </a:cxnLst>
              <a:rect l="0" t="0" r="r" b="b"/>
              <a:pathLst>
                <a:path w="64" h="32">
                  <a:moveTo>
                    <a:pt x="32" y="0"/>
                  </a:moveTo>
                  <a:cubicBezTo>
                    <a:pt x="14" y="0"/>
                    <a:pt x="0" y="14"/>
                    <a:pt x="0" y="32"/>
                  </a:cubicBezTo>
                  <a:cubicBezTo>
                    <a:pt x="64" y="32"/>
                    <a:pt x="64" y="32"/>
                    <a:pt x="64" y="32"/>
                  </a:cubicBezTo>
                  <a:cubicBezTo>
                    <a:pt x="64" y="14"/>
                    <a:pt x="50" y="0"/>
                    <a:pt x="3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sp>
          <p:nvSpPr>
            <p:cNvPr id="204" name="Oval 1060">
              <a:extLst>
                <a:ext uri="{FF2B5EF4-FFF2-40B4-BE49-F238E27FC236}">
                  <a16:creationId xmlns:a16="http://schemas.microsoft.com/office/drawing/2014/main" id="{555F8BD9-C9EE-41BF-9B74-22FAD0A8CF89}"/>
                </a:ext>
              </a:extLst>
            </p:cNvPr>
            <p:cNvSpPr>
              <a:spLocks noChangeArrowheads="1"/>
            </p:cNvSpPr>
            <p:nvPr/>
          </p:nvSpPr>
          <p:spPr bwMode="auto">
            <a:xfrm>
              <a:off x="5312012" y="2774444"/>
              <a:ext cx="90098" cy="845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171" name="Group 170">
            <a:extLst>
              <a:ext uri="{FF2B5EF4-FFF2-40B4-BE49-F238E27FC236}">
                <a16:creationId xmlns:a16="http://schemas.microsoft.com/office/drawing/2014/main" id="{A8402CA3-2303-4CD4-8DBB-0171D2A95881}"/>
              </a:ext>
            </a:extLst>
          </p:cNvPr>
          <p:cNvGrpSpPr/>
          <p:nvPr/>
        </p:nvGrpSpPr>
        <p:grpSpPr>
          <a:xfrm>
            <a:off x="284627" y="5490836"/>
            <a:ext cx="1623782" cy="830688"/>
            <a:chOff x="284627" y="5490836"/>
            <a:chExt cx="1623782" cy="830688"/>
          </a:xfrm>
        </p:grpSpPr>
        <p:grpSp>
          <p:nvGrpSpPr>
            <p:cNvPr id="13" name="Group 12">
              <a:extLst>
                <a:ext uri="{FF2B5EF4-FFF2-40B4-BE49-F238E27FC236}">
                  <a16:creationId xmlns:a16="http://schemas.microsoft.com/office/drawing/2014/main" id="{F5D285D6-BB19-4EF3-A4AA-722AA062D872}"/>
                </a:ext>
              </a:extLst>
            </p:cNvPr>
            <p:cNvGrpSpPr/>
            <p:nvPr/>
          </p:nvGrpSpPr>
          <p:grpSpPr>
            <a:xfrm>
              <a:off x="284627" y="5490836"/>
              <a:ext cx="1623782" cy="830688"/>
              <a:chOff x="136776" y="5337327"/>
              <a:chExt cx="1623782" cy="830688"/>
            </a:xfrm>
          </p:grpSpPr>
          <p:grpSp>
            <p:nvGrpSpPr>
              <p:cNvPr id="502" name="Group 501">
                <a:extLst>
                  <a:ext uri="{FF2B5EF4-FFF2-40B4-BE49-F238E27FC236}">
                    <a16:creationId xmlns:a16="http://schemas.microsoft.com/office/drawing/2014/main" id="{62B05F48-488F-419C-8A2F-20BE6F7116C0}"/>
                  </a:ext>
                </a:extLst>
              </p:cNvPr>
              <p:cNvGrpSpPr/>
              <p:nvPr/>
            </p:nvGrpSpPr>
            <p:grpSpPr>
              <a:xfrm>
                <a:off x="136776" y="5337327"/>
                <a:ext cx="1623782" cy="830688"/>
                <a:chOff x="3829108" y="5417189"/>
                <a:chExt cx="1623782" cy="830688"/>
              </a:xfrm>
            </p:grpSpPr>
            <p:sp>
              <p:nvSpPr>
                <p:cNvPr id="567" name="Rectangle 566">
                  <a:hlinkClick r:id="rId75" tooltip="Windows 10 is designed to protect against known and emerging security threats across the spectrum of attackers and attack vectors. Windows 10 focuses on providing excellence in both security and productivity."/>
                  <a:extLst>
                    <a:ext uri="{FF2B5EF4-FFF2-40B4-BE49-F238E27FC236}">
                      <a16:creationId xmlns:a16="http://schemas.microsoft.com/office/drawing/2014/main" id="{12F47460-432B-44C0-B838-482409AFCE7B}"/>
                    </a:ext>
                  </a:extLst>
                </p:cNvPr>
                <p:cNvSpPr/>
                <p:nvPr/>
              </p:nvSpPr>
              <p:spPr bwMode="auto">
                <a:xfrm>
                  <a:off x="3829108" y="5417189"/>
                  <a:ext cx="1623782" cy="830688"/>
                </a:xfrm>
                <a:prstGeom prst="rect">
                  <a:avLst/>
                </a:prstGeom>
                <a:solidFill>
                  <a:schemeClr val="bg1"/>
                </a:solidFill>
                <a:ln w="14224">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4300" marR="0" lvl="0" indent="0" algn="l" defTabSz="914400" rtl="0" eaLnBrk="1" fontAlgn="auto" latinLnBrk="0" hangingPunct="1">
                    <a:lnSpc>
                      <a:spcPct val="97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568" name="Rounded Rectangle 1457">
                  <a:hlinkClick r:id="rId75" tooltip="Windows 10 is designed to protect against known and emerging security threats across the spectrum of attackers and attack vectors. Windows 10 focus on providing excellence in both security and productivity. "/>
                  <a:extLst>
                    <a:ext uri="{FF2B5EF4-FFF2-40B4-BE49-F238E27FC236}">
                      <a16:creationId xmlns:a16="http://schemas.microsoft.com/office/drawing/2014/main" id="{C70FE1D3-B317-4288-9465-092462159B1A}"/>
                    </a:ext>
                  </a:extLst>
                </p:cNvPr>
                <p:cNvSpPr/>
                <p:nvPr/>
              </p:nvSpPr>
              <p:spPr>
                <a:xfrm>
                  <a:off x="3870875" y="5601157"/>
                  <a:ext cx="1203095" cy="561573"/>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Network protection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Credential protection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Full Disk Encryption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t>Attack surface</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t>reduction</a:t>
                  </a:r>
                </a:p>
              </p:txBody>
            </p:sp>
            <p:pic>
              <p:nvPicPr>
                <p:cNvPr id="600" name="Picture 599">
                  <a:extLst>
                    <a:ext uri="{FF2B5EF4-FFF2-40B4-BE49-F238E27FC236}">
                      <a16:creationId xmlns:a16="http://schemas.microsoft.com/office/drawing/2014/main" id="{29020BBF-288B-4126-9EDC-5EB18559A0B2}"/>
                    </a:ext>
                  </a:extLst>
                </p:cNvPr>
                <p:cNvPicPr>
                  <a:picLocks noChangeAspect="1"/>
                </p:cNvPicPr>
                <p:nvPr/>
              </p:nvPicPr>
              <p:blipFill>
                <a:blip r:embed="rId76">
                  <a:duotone>
                    <a:prstClr val="black"/>
                    <a:schemeClr val="accent1">
                      <a:tint val="45000"/>
                      <a:satMod val="400000"/>
                    </a:schemeClr>
                  </a:duotone>
                </a:blip>
                <a:stretch>
                  <a:fillRect/>
                </a:stretch>
              </p:blipFill>
              <p:spPr>
                <a:xfrm>
                  <a:off x="3926237" y="5465007"/>
                  <a:ext cx="121976" cy="120106"/>
                </a:xfrm>
                <a:prstGeom prst="rect">
                  <a:avLst/>
                </a:prstGeom>
              </p:spPr>
            </p:pic>
            <p:sp>
              <p:nvSpPr>
                <p:cNvPr id="601" name="Rectangle 600">
                  <a:extLst>
                    <a:ext uri="{FF2B5EF4-FFF2-40B4-BE49-F238E27FC236}">
                      <a16:creationId xmlns:a16="http://schemas.microsoft.com/office/drawing/2014/main" id="{B24BB291-14EB-43D7-9A23-E0E905E953B4}"/>
                    </a:ext>
                  </a:extLst>
                </p:cNvPr>
                <p:cNvSpPr/>
                <p:nvPr/>
              </p:nvSpPr>
              <p:spPr>
                <a:xfrm>
                  <a:off x="4032242" y="5425922"/>
                  <a:ext cx="1329024" cy="204287"/>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Windows 10 &amp; 11 Security</a:t>
                  </a:r>
                </a:p>
              </p:txBody>
            </p:sp>
          </p:grpSp>
          <p:sp>
            <p:nvSpPr>
              <p:cNvPr id="12" name="TextBox 11">
                <a:extLst>
                  <a:ext uri="{FF2B5EF4-FFF2-40B4-BE49-F238E27FC236}">
                    <a16:creationId xmlns:a16="http://schemas.microsoft.com/office/drawing/2014/main" id="{342EC1DB-EF2C-47DC-90E6-DB50D215BE3B}"/>
                  </a:ext>
                </a:extLst>
              </p:cNvPr>
              <p:cNvSpPr txBox="1"/>
              <p:nvPr/>
            </p:nvSpPr>
            <p:spPr>
              <a:xfrm>
                <a:off x="917529" y="5519636"/>
                <a:ext cx="832784" cy="532921"/>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numCol="1" rtlCol="0" anchor="t" anchorCtr="0"/>
              <a:lstStyle>
                <a:defPPr>
                  <a:defRPr lang="en-US"/>
                </a:defPPr>
                <a:lvl1pPr marL="114300">
                  <a:lnSpc>
                    <a:spcPct val="97000"/>
                  </a:lnSpc>
                  <a:spcAft>
                    <a:spcPts val="300"/>
                  </a:spcAft>
                  <a:defRPr sz="750">
                    <a:gradFill>
                      <a:gsLst>
                        <a:gs pos="0">
                          <a:schemeClr val="tx1">
                            <a:lumMod val="75000"/>
                          </a:schemeClr>
                        </a:gs>
                        <a:gs pos="100000">
                          <a:schemeClr val="tx1">
                            <a:lumMod val="75000"/>
                          </a:schemeClr>
                        </a:gs>
                      </a:gsLst>
                      <a:lin ang="5400000" scaled="1"/>
                    </a:gra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App control</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Exploit protection</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Behavior monitoring</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Next-generation </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protection</a:t>
                </a:r>
              </a:p>
            </p:txBody>
          </p:sp>
        </p:grpSp>
        <p:grpSp>
          <p:nvGrpSpPr>
            <p:cNvPr id="551" name="Group 550">
              <a:extLst>
                <a:ext uri="{FF2B5EF4-FFF2-40B4-BE49-F238E27FC236}">
                  <a16:creationId xmlns:a16="http://schemas.microsoft.com/office/drawing/2014/main" id="{D204D56D-16CA-4865-91F5-F8200B5F4CC1}"/>
                </a:ext>
              </a:extLst>
            </p:cNvPr>
            <p:cNvGrpSpPr/>
            <p:nvPr/>
          </p:nvGrpSpPr>
          <p:grpSpPr>
            <a:xfrm>
              <a:off x="959028" y="6237098"/>
              <a:ext cx="188672" cy="45740"/>
              <a:chOff x="6071763" y="3898466"/>
              <a:chExt cx="188672" cy="45740"/>
            </a:xfrm>
            <a:solidFill>
              <a:srgbClr val="8D8D8D"/>
            </a:solidFill>
          </p:grpSpPr>
          <p:sp>
            <p:nvSpPr>
              <p:cNvPr id="556" name="Oval 555">
                <a:extLst>
                  <a:ext uri="{FF2B5EF4-FFF2-40B4-BE49-F238E27FC236}">
                    <a16:creationId xmlns:a16="http://schemas.microsoft.com/office/drawing/2014/main" id="{EC84D73B-3506-4E36-A5EA-669DF2C80E3D}"/>
                  </a:ext>
                </a:extLst>
              </p:cNvPr>
              <p:cNvSpPr/>
              <p:nvPr/>
            </p:nvSpPr>
            <p:spPr bwMode="auto">
              <a:xfrm>
                <a:off x="6071763" y="3898466"/>
                <a:ext cx="45720" cy="45718"/>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9" name="Oval 578">
                <a:extLst>
                  <a:ext uri="{FF2B5EF4-FFF2-40B4-BE49-F238E27FC236}">
                    <a16:creationId xmlns:a16="http://schemas.microsoft.com/office/drawing/2014/main" id="{47ACE184-5411-449F-85D3-30C80EFFA3F8}"/>
                  </a:ext>
                </a:extLst>
              </p:cNvPr>
              <p:cNvSpPr/>
              <p:nvPr/>
            </p:nvSpPr>
            <p:spPr bwMode="auto">
              <a:xfrm>
                <a:off x="6143239" y="3898470"/>
                <a:ext cx="45720" cy="45717"/>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0" name="Oval 579">
                <a:extLst>
                  <a:ext uri="{FF2B5EF4-FFF2-40B4-BE49-F238E27FC236}">
                    <a16:creationId xmlns:a16="http://schemas.microsoft.com/office/drawing/2014/main" id="{6F5DC873-2E22-4CEA-8580-1BB31CEF4AB0}"/>
                  </a:ext>
                </a:extLst>
              </p:cNvPr>
              <p:cNvSpPr/>
              <p:nvPr/>
            </p:nvSpPr>
            <p:spPr bwMode="auto">
              <a:xfrm>
                <a:off x="6214715" y="3898487"/>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86" name="Group 485">
            <a:extLst>
              <a:ext uri="{FF2B5EF4-FFF2-40B4-BE49-F238E27FC236}">
                <a16:creationId xmlns:a16="http://schemas.microsoft.com/office/drawing/2014/main" id="{0A68461A-8EF0-4D8C-8323-E66AB3C5D78F}"/>
              </a:ext>
            </a:extLst>
          </p:cNvPr>
          <p:cNvGrpSpPr/>
          <p:nvPr/>
        </p:nvGrpSpPr>
        <p:grpSpPr>
          <a:xfrm>
            <a:off x="152400" y="101085"/>
            <a:ext cx="4422525" cy="1882098"/>
            <a:chOff x="152400" y="101085"/>
            <a:chExt cx="4422525" cy="1707904"/>
          </a:xfrm>
        </p:grpSpPr>
        <p:sp>
          <p:nvSpPr>
            <p:cNvPr id="487" name="Rectangle 486">
              <a:extLst>
                <a:ext uri="{FF2B5EF4-FFF2-40B4-BE49-F238E27FC236}">
                  <a16:creationId xmlns:a16="http://schemas.microsoft.com/office/drawing/2014/main" id="{F7D633E9-D43B-4820-A3DD-2DAD4021813C}"/>
                </a:ext>
              </a:extLst>
            </p:cNvPr>
            <p:cNvSpPr/>
            <p:nvPr/>
          </p:nvSpPr>
          <p:spPr bwMode="auto">
            <a:xfrm>
              <a:off x="152400" y="101085"/>
              <a:ext cx="4422525" cy="1707904"/>
            </a:xfrm>
            <a:prstGeom prst="rect">
              <a:avLst/>
            </a:prstGeom>
            <a:solidFill>
              <a:srgbClr val="FFFFFF"/>
            </a:solidFill>
            <a:ln w="9525" cap="flat" cmpd="sng" algn="ctr">
              <a:noFill/>
              <a:prstDash val="solid"/>
              <a:headEnd type="none" w="med" len="med"/>
              <a:tailEnd type="none" w="med" len="med"/>
            </a:ln>
            <a:effectLst>
              <a:outerShdw blurRad="127000" dist="25400" algn="ctr" rotWithShape="0">
                <a:prstClr val="black">
                  <a:alpha val="2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8" name="Rectangle 487">
              <a:extLst>
                <a:ext uri="{FF2B5EF4-FFF2-40B4-BE49-F238E27FC236}">
                  <a16:creationId xmlns:a16="http://schemas.microsoft.com/office/drawing/2014/main" id="{9B85FBD6-6E0D-4CE6-B79B-A1912DE3D402}"/>
                </a:ext>
              </a:extLst>
            </p:cNvPr>
            <p:cNvSpPr/>
            <p:nvPr/>
          </p:nvSpPr>
          <p:spPr>
            <a:xfrm>
              <a:off x="155473" y="103218"/>
              <a:ext cx="4419452" cy="233906"/>
            </a:xfrm>
            <a:prstGeom prst="rect">
              <a:avLst/>
            </a:prstGeom>
            <a:solidFill>
              <a:schemeClr val="tx2">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0" cap="none" spc="0" normalizeH="0" baseline="0" noProof="0">
                  <a:ln>
                    <a:noFill/>
                  </a:ln>
                  <a:gradFill>
                    <a:gsLst>
                      <a:gs pos="0">
                        <a:srgbClr val="FFFFFF"/>
                      </a:gs>
                      <a:gs pos="100000">
                        <a:srgbClr val="FFFFFF"/>
                      </a:gs>
                    </a:gsLst>
                    <a:lin ang="5400000" scaled="1"/>
                  </a:gradFill>
                  <a:effectLst/>
                  <a:uLnTx/>
                  <a:uFillTx/>
                  <a:latin typeface="Segoe"/>
                  <a:ea typeface="+mn-ea"/>
                  <a:cs typeface="+mn-cs"/>
                </a:rPr>
                <a:t>Security Operations /  SOC</a:t>
              </a:r>
            </a:p>
          </p:txBody>
        </p:sp>
      </p:grpSp>
      <p:grpSp>
        <p:nvGrpSpPr>
          <p:cNvPr id="184" name="Group 183">
            <a:extLst>
              <a:ext uri="{FF2B5EF4-FFF2-40B4-BE49-F238E27FC236}">
                <a16:creationId xmlns:a16="http://schemas.microsoft.com/office/drawing/2014/main" id="{2CBA323F-9F73-428A-BEE5-1F208DEC406E}"/>
              </a:ext>
            </a:extLst>
          </p:cNvPr>
          <p:cNvGrpSpPr/>
          <p:nvPr/>
        </p:nvGrpSpPr>
        <p:grpSpPr>
          <a:xfrm>
            <a:off x="3437083" y="400880"/>
            <a:ext cx="1069411" cy="182880"/>
            <a:chOff x="3437083" y="400880"/>
            <a:chExt cx="1069411" cy="182880"/>
          </a:xfrm>
        </p:grpSpPr>
        <p:sp>
          <p:nvSpPr>
            <p:cNvPr id="489" name="Rectangle 488">
              <a:extLst>
                <a:ext uri="{FF2B5EF4-FFF2-40B4-BE49-F238E27FC236}">
                  <a16:creationId xmlns:a16="http://schemas.microsoft.com/office/drawing/2014/main" id="{F77DEC1C-4F05-4F8B-BE93-DDAB6E0234F6}"/>
                </a:ext>
              </a:extLst>
            </p:cNvPr>
            <p:cNvSpPr/>
            <p:nvPr/>
          </p:nvSpPr>
          <p:spPr>
            <a:xfrm>
              <a:off x="3437083" y="400880"/>
              <a:ext cx="1069411" cy="182880"/>
            </a:xfrm>
            <a:prstGeom prst="rect">
              <a:avLst/>
            </a:prstGeom>
            <a:solidFill>
              <a:srgbClr val="FFFFFF"/>
            </a:solidFill>
            <a:ln w="14224" cap="flat" cmpd="sng" algn="ctr">
              <a:solidFill>
                <a:srgbClr val="505050"/>
              </a:solidFill>
              <a:prstDash val="dash"/>
            </a:ln>
            <a:effectLst/>
          </p:spPr>
          <p:txBody>
            <a:bodyPr wrap="square" lIns="137160" tIns="9144" rIns="45720" bIns="9144" rtlCol="0" anchor="ctr">
              <a:noAutofit/>
            </a:bodyPr>
            <a:lstStyle/>
            <a:p>
              <a:pPr marL="115888" marR="0" lvl="0" indent="0" algn="l" defTabSz="914400" rtl="0" eaLnBrk="1" fontAlgn="auto" latinLnBrk="0" hangingPunct="1">
                <a:lnSpc>
                  <a:spcPct val="97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MSSP/MDR</a:t>
              </a:r>
            </a:p>
          </p:txBody>
        </p:sp>
        <p:sp>
          <p:nvSpPr>
            <p:cNvPr id="490" name="Commitments_EC4D">
              <a:extLst>
                <a:ext uri="{FF2B5EF4-FFF2-40B4-BE49-F238E27FC236}">
                  <a16:creationId xmlns:a16="http://schemas.microsoft.com/office/drawing/2014/main" id="{2817F7F2-EC86-4EC5-92FA-2D78FF5B8AF0}"/>
                </a:ext>
              </a:extLst>
            </p:cNvPr>
            <p:cNvSpPr>
              <a:spLocks noChangeAspect="1" noEditPoints="1"/>
            </p:cNvSpPr>
            <p:nvPr/>
          </p:nvSpPr>
          <p:spPr bwMode="auto">
            <a:xfrm>
              <a:off x="3496588" y="447675"/>
              <a:ext cx="117028" cy="90007"/>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82" name="Group 181">
            <a:extLst>
              <a:ext uri="{FF2B5EF4-FFF2-40B4-BE49-F238E27FC236}">
                <a16:creationId xmlns:a16="http://schemas.microsoft.com/office/drawing/2014/main" id="{CF0E5967-DFDD-412F-A30F-B70A66AFE456}"/>
              </a:ext>
            </a:extLst>
          </p:cNvPr>
          <p:cNvGrpSpPr/>
          <p:nvPr/>
        </p:nvGrpSpPr>
        <p:grpSpPr>
          <a:xfrm>
            <a:off x="256411" y="400880"/>
            <a:ext cx="1025332" cy="182880"/>
            <a:chOff x="256411" y="400880"/>
            <a:chExt cx="1025332" cy="182880"/>
          </a:xfrm>
        </p:grpSpPr>
        <p:sp>
          <p:nvSpPr>
            <p:cNvPr id="507" name="Rectangle 506">
              <a:hlinkClick r:id="rId77" tooltip="Managed hunting service built into Microsoft 365 Defender that provides Security Operation Centers (SOCs) with expert level monitoring and analysis to help them ensure critical threats in your unique environments don’t get missed."/>
              <a:extLst>
                <a:ext uri="{FF2B5EF4-FFF2-40B4-BE49-F238E27FC236}">
                  <a16:creationId xmlns:a16="http://schemas.microsoft.com/office/drawing/2014/main" id="{9C82B3BB-5E37-49F3-B804-20CF9B3AD125}"/>
                </a:ext>
              </a:extLst>
            </p:cNvPr>
            <p:cNvSpPr/>
            <p:nvPr/>
          </p:nvSpPr>
          <p:spPr>
            <a:xfrm>
              <a:off x="256411" y="400880"/>
              <a:ext cx="1025332" cy="182880"/>
            </a:xfrm>
            <a:prstGeom prst="rect">
              <a:avLst/>
            </a:prstGeom>
            <a:solidFill>
              <a:schemeClr val="bg1"/>
            </a:solidFill>
            <a:ln w="14224" cap="flat" cmpd="sng" algn="ctr">
              <a:solidFill>
                <a:srgbClr val="505050"/>
              </a:solidFill>
              <a:prstDash val="solid"/>
            </a:ln>
            <a:effectLst/>
          </p:spPr>
          <p:txBody>
            <a:bodyPr lIns="45720" rIns="45720" rtlCol="0" anchor="ctr"/>
            <a:lstStyle/>
            <a:p>
              <a:pPr marL="228600" marR="0" lvl="0" indent="0" algn="l" defTabSz="914400" rtl="0" eaLnBrk="1" fontAlgn="auto" latinLnBrk="0" hangingPunct="1">
                <a:lnSpc>
                  <a:spcPct val="97000"/>
                </a:lnSpc>
                <a:spcBef>
                  <a:spcPts val="0"/>
                </a:spcBef>
                <a:spcAft>
                  <a:spcPts val="0"/>
                </a:spcAft>
                <a:buClrTx/>
                <a:buSzTx/>
                <a:buFontTx/>
                <a:buNone/>
                <a:tabLst/>
                <a:defRPr/>
              </a:pPr>
              <a:r>
                <a:rPr kumimoji="0" lang="en-US" sz="850" b="0" i="1"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Threat Experts</a:t>
              </a:r>
            </a:p>
          </p:txBody>
        </p:sp>
        <p:sp>
          <p:nvSpPr>
            <p:cNvPr id="512" name="people_4" title="Icon of a person">
              <a:extLst>
                <a:ext uri="{FF2B5EF4-FFF2-40B4-BE49-F238E27FC236}">
                  <a16:creationId xmlns:a16="http://schemas.microsoft.com/office/drawing/2014/main" id="{0D685DE7-94A9-4799-B488-197446CA247E}"/>
                </a:ext>
              </a:extLst>
            </p:cNvPr>
            <p:cNvSpPr>
              <a:spLocks noChangeAspect="1" noEditPoints="1"/>
            </p:cNvSpPr>
            <p:nvPr/>
          </p:nvSpPr>
          <p:spPr bwMode="auto">
            <a:xfrm>
              <a:off x="334033" y="435737"/>
              <a:ext cx="105464" cy="11790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3" name="Group 182">
            <a:extLst>
              <a:ext uri="{FF2B5EF4-FFF2-40B4-BE49-F238E27FC236}">
                <a16:creationId xmlns:a16="http://schemas.microsoft.com/office/drawing/2014/main" id="{1A4E3502-452A-45BF-B31A-DF392AE2513E}"/>
              </a:ext>
            </a:extLst>
          </p:cNvPr>
          <p:cNvGrpSpPr/>
          <p:nvPr/>
        </p:nvGrpSpPr>
        <p:grpSpPr>
          <a:xfrm>
            <a:off x="1335864" y="400880"/>
            <a:ext cx="2047098" cy="182880"/>
            <a:chOff x="1335864" y="400880"/>
            <a:chExt cx="2047098" cy="182880"/>
          </a:xfrm>
        </p:grpSpPr>
        <p:sp>
          <p:nvSpPr>
            <p:cNvPr id="508" name="Rectangle 507">
              <a:hlinkClick r:id="rId78" tooltip="Provides assistance with incident response, recovery, and hunting (onsite and remotely). The incident response is effectively &quot;on retainer&quot; for customers with Premier/Unified Support."/>
              <a:extLst>
                <a:ext uri="{FF2B5EF4-FFF2-40B4-BE49-F238E27FC236}">
                  <a16:creationId xmlns:a16="http://schemas.microsoft.com/office/drawing/2014/main" id="{3901389D-3FD9-474D-AE98-20B5BEDCC34B}"/>
                </a:ext>
              </a:extLst>
            </p:cNvPr>
            <p:cNvSpPr/>
            <p:nvPr/>
          </p:nvSpPr>
          <p:spPr>
            <a:xfrm>
              <a:off x="1335864" y="400880"/>
              <a:ext cx="2047098" cy="182880"/>
            </a:xfrm>
            <a:prstGeom prst="rect">
              <a:avLst/>
            </a:prstGeom>
            <a:solidFill>
              <a:schemeClr val="bg1"/>
            </a:solidFill>
            <a:ln w="14224" cap="flat" cmpd="sng" algn="ctr">
              <a:solidFill>
                <a:srgbClr val="505050"/>
              </a:solidFill>
              <a:prstDash val="solid"/>
            </a:ln>
            <a:effectLst/>
          </p:spPr>
          <p:txBody>
            <a:bodyPr lIns="45720" rIns="45720" rtlCol="0" anchor="ctr"/>
            <a:lstStyle/>
            <a:p>
              <a:pPr marL="171450" marR="0" lvl="0" indent="0" algn="l" defTabSz="914400" rtl="0" eaLnBrk="1" fontAlgn="auto" latinLnBrk="0" hangingPunct="1">
                <a:lnSpc>
                  <a:spcPct val="97000"/>
                </a:lnSpc>
                <a:spcBef>
                  <a:spcPts val="0"/>
                </a:spcBef>
                <a:spcAft>
                  <a:spcPts val="0"/>
                </a:spcAft>
                <a:buClrTx/>
                <a:buSzTx/>
                <a:buFontTx/>
                <a:buNone/>
                <a:tabLst/>
                <a:defRPr/>
              </a:pPr>
              <a:r>
                <a:rPr kumimoji="0" lang="en-US" sz="850" b="0" i="1"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Detection and Response Team (DART)</a:t>
              </a:r>
            </a:p>
          </p:txBody>
        </p:sp>
        <p:sp>
          <p:nvSpPr>
            <p:cNvPr id="570" name="people_4" title="Icon of a person">
              <a:extLst>
                <a:ext uri="{FF2B5EF4-FFF2-40B4-BE49-F238E27FC236}">
                  <a16:creationId xmlns:a16="http://schemas.microsoft.com/office/drawing/2014/main" id="{54BD4277-A24D-411B-B67B-A24151378BAE}"/>
                </a:ext>
              </a:extLst>
            </p:cNvPr>
            <p:cNvSpPr>
              <a:spLocks noChangeAspect="1" noEditPoints="1"/>
            </p:cNvSpPr>
            <p:nvPr/>
          </p:nvSpPr>
          <p:spPr bwMode="auto">
            <a:xfrm>
              <a:off x="1394530" y="433366"/>
              <a:ext cx="105464" cy="11790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92" name="Straight Connector 91">
            <a:extLst>
              <a:ext uri="{FF2B5EF4-FFF2-40B4-BE49-F238E27FC236}">
                <a16:creationId xmlns:a16="http://schemas.microsoft.com/office/drawing/2014/main" id="{6B17952F-06A6-4BB5-A7F3-B4DCFF1E9126}"/>
              </a:ext>
            </a:extLst>
          </p:cNvPr>
          <p:cNvCxnSpPr>
            <a:cxnSpLocks/>
          </p:cNvCxnSpPr>
          <p:nvPr/>
        </p:nvCxnSpPr>
        <p:spPr>
          <a:xfrm>
            <a:off x="1107439" y="3158378"/>
            <a:ext cx="0" cy="151369"/>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30" name="Straight Connector 629">
            <a:extLst>
              <a:ext uri="{FF2B5EF4-FFF2-40B4-BE49-F238E27FC236}">
                <a16:creationId xmlns:a16="http://schemas.microsoft.com/office/drawing/2014/main" id="{7F63C01E-81EB-4FD5-B705-AACFC33F76A5}"/>
              </a:ext>
            </a:extLst>
          </p:cNvPr>
          <p:cNvCxnSpPr>
            <a:cxnSpLocks/>
          </p:cNvCxnSpPr>
          <p:nvPr/>
        </p:nvCxnSpPr>
        <p:spPr>
          <a:xfrm>
            <a:off x="1107439" y="3675417"/>
            <a:ext cx="0" cy="151369"/>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94" name="Group 93">
            <a:extLst>
              <a:ext uri="{FF2B5EF4-FFF2-40B4-BE49-F238E27FC236}">
                <a16:creationId xmlns:a16="http://schemas.microsoft.com/office/drawing/2014/main" id="{2C901292-AB61-4C30-97B4-77372A0E7015}"/>
              </a:ext>
            </a:extLst>
          </p:cNvPr>
          <p:cNvGrpSpPr/>
          <p:nvPr/>
        </p:nvGrpSpPr>
        <p:grpSpPr>
          <a:xfrm>
            <a:off x="421510" y="3347718"/>
            <a:ext cx="1359790" cy="278260"/>
            <a:chOff x="514997" y="3372862"/>
            <a:chExt cx="1003603" cy="205372"/>
          </a:xfrm>
        </p:grpSpPr>
        <p:grpSp>
          <p:nvGrpSpPr>
            <p:cNvPr id="48" name="Group 47">
              <a:extLst>
                <a:ext uri="{FF2B5EF4-FFF2-40B4-BE49-F238E27FC236}">
                  <a16:creationId xmlns:a16="http://schemas.microsoft.com/office/drawing/2014/main" id="{BFC65816-92B6-45F8-8B56-B9FE7300B40A}"/>
                </a:ext>
              </a:extLst>
            </p:cNvPr>
            <p:cNvGrpSpPr/>
            <p:nvPr/>
          </p:nvGrpSpPr>
          <p:grpSpPr>
            <a:xfrm>
              <a:off x="1246534" y="3372862"/>
              <a:ext cx="272066" cy="205372"/>
              <a:chOff x="7987238" y="1610486"/>
              <a:chExt cx="506061" cy="382007"/>
            </a:xfrm>
          </p:grpSpPr>
          <p:sp>
            <p:nvSpPr>
              <p:cNvPr id="49" name="Rectangle 48">
                <a:extLst>
                  <a:ext uri="{FF2B5EF4-FFF2-40B4-BE49-F238E27FC236}">
                    <a16:creationId xmlns:a16="http://schemas.microsoft.com/office/drawing/2014/main" id="{5AD2C425-30AF-4C52-B5B1-5E94C2C675FB}"/>
                  </a:ext>
                </a:extLst>
              </p:cNvPr>
              <p:cNvSpPr/>
              <p:nvPr/>
            </p:nvSpPr>
            <p:spPr bwMode="auto">
              <a:xfrm>
                <a:off x="7994852" y="1610486"/>
                <a:ext cx="498447" cy="30271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0" name="Group 49">
                <a:extLst>
                  <a:ext uri="{FF2B5EF4-FFF2-40B4-BE49-F238E27FC236}">
                    <a16:creationId xmlns:a16="http://schemas.microsoft.com/office/drawing/2014/main" id="{7EBB8728-CD5A-434A-8A9A-E6ED226C7A4A}"/>
                  </a:ext>
                </a:extLst>
              </p:cNvPr>
              <p:cNvGrpSpPr/>
              <p:nvPr/>
            </p:nvGrpSpPr>
            <p:grpSpPr>
              <a:xfrm>
                <a:off x="7987238" y="1610486"/>
                <a:ext cx="498447" cy="382007"/>
                <a:chOff x="9563138" y="2462727"/>
                <a:chExt cx="516394" cy="395761"/>
              </a:xfrm>
            </p:grpSpPr>
            <p:sp>
              <p:nvSpPr>
                <p:cNvPr id="51" name="monitor">
                  <a:extLst>
                    <a:ext uri="{FF2B5EF4-FFF2-40B4-BE49-F238E27FC236}">
                      <a16:creationId xmlns:a16="http://schemas.microsoft.com/office/drawing/2014/main" id="{8EE55AE6-F0B1-482E-8E59-6746635B7ADD}"/>
                    </a:ext>
                  </a:extLst>
                </p:cNvPr>
                <p:cNvSpPr>
                  <a:spLocks noChangeAspect="1" noEditPoints="1"/>
                </p:cNvSpPr>
                <p:nvPr/>
              </p:nvSpPr>
              <p:spPr bwMode="auto">
                <a:xfrm>
                  <a:off x="9563138" y="2462727"/>
                  <a:ext cx="516394" cy="39576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52" name="Group 51">
                  <a:extLst>
                    <a:ext uri="{FF2B5EF4-FFF2-40B4-BE49-F238E27FC236}">
                      <a16:creationId xmlns:a16="http://schemas.microsoft.com/office/drawing/2014/main" id="{576DD4A5-32C0-4CA5-84D2-5B710351B085}"/>
                    </a:ext>
                  </a:extLst>
                </p:cNvPr>
                <p:cNvGrpSpPr/>
                <p:nvPr/>
              </p:nvGrpSpPr>
              <p:grpSpPr>
                <a:xfrm>
                  <a:off x="9746672" y="2545410"/>
                  <a:ext cx="107950" cy="134938"/>
                  <a:chOff x="9444088" y="2885171"/>
                  <a:chExt cx="107950" cy="134938"/>
                </a:xfrm>
                <a:solidFill>
                  <a:schemeClr val="tx1"/>
                </a:solidFill>
              </p:grpSpPr>
              <p:sp>
                <p:nvSpPr>
                  <p:cNvPr id="53" name="Freeform 26">
                    <a:extLst>
                      <a:ext uri="{FF2B5EF4-FFF2-40B4-BE49-F238E27FC236}">
                        <a16:creationId xmlns:a16="http://schemas.microsoft.com/office/drawing/2014/main" id="{FDBF4EC7-E309-4369-826C-4A23B73BB168}"/>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4" name="Freeform 27">
                    <a:extLst>
                      <a:ext uri="{FF2B5EF4-FFF2-40B4-BE49-F238E27FC236}">
                        <a16:creationId xmlns:a16="http://schemas.microsoft.com/office/drawing/2014/main" id="{7D215946-A8D8-4D3D-9C11-3B9731607E93}"/>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grpSp>
          <p:nvGrpSpPr>
            <p:cNvPr id="55" name="Group 54">
              <a:extLst>
                <a:ext uri="{FF2B5EF4-FFF2-40B4-BE49-F238E27FC236}">
                  <a16:creationId xmlns:a16="http://schemas.microsoft.com/office/drawing/2014/main" id="{089A708A-3B38-45E4-AB39-901738503841}"/>
                </a:ext>
              </a:extLst>
            </p:cNvPr>
            <p:cNvGrpSpPr/>
            <p:nvPr/>
          </p:nvGrpSpPr>
          <p:grpSpPr>
            <a:xfrm>
              <a:off x="898163" y="3372862"/>
              <a:ext cx="267972" cy="205372"/>
              <a:chOff x="7398246" y="1610486"/>
              <a:chExt cx="498447" cy="382007"/>
            </a:xfrm>
          </p:grpSpPr>
          <p:sp>
            <p:nvSpPr>
              <p:cNvPr id="56" name="monitor">
                <a:extLst>
                  <a:ext uri="{FF2B5EF4-FFF2-40B4-BE49-F238E27FC236}">
                    <a16:creationId xmlns:a16="http://schemas.microsoft.com/office/drawing/2014/main" id="{83668721-0993-4A0B-A631-4168280896B6}"/>
                  </a:ext>
                </a:extLst>
              </p:cNvPr>
              <p:cNvSpPr>
                <a:spLocks noChangeAspect="1" noEditPoints="1"/>
              </p:cNvSpPr>
              <p:nvPr/>
            </p:nvSpPr>
            <p:spPr bwMode="auto">
              <a:xfrm>
                <a:off x="7398246" y="1610486"/>
                <a:ext cx="498447" cy="382007"/>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 name="Rectangle 56">
                <a:extLst>
                  <a:ext uri="{FF2B5EF4-FFF2-40B4-BE49-F238E27FC236}">
                    <a16:creationId xmlns:a16="http://schemas.microsoft.com/office/drawing/2014/main" id="{B3A549A4-E6C7-4F0D-8B03-2D258939D87F}"/>
                  </a:ext>
                </a:extLst>
              </p:cNvPr>
              <p:cNvSpPr/>
              <p:nvPr/>
            </p:nvSpPr>
            <p:spPr bwMode="auto">
              <a:xfrm>
                <a:off x="7398246" y="1610486"/>
                <a:ext cx="498447" cy="3027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8" name="Group 11">
                <a:extLst>
                  <a:ext uri="{FF2B5EF4-FFF2-40B4-BE49-F238E27FC236}">
                    <a16:creationId xmlns:a16="http://schemas.microsoft.com/office/drawing/2014/main" id="{8ACA3025-FD70-48DB-AEE5-CCA2D02A5196}"/>
                  </a:ext>
                </a:extLst>
              </p:cNvPr>
              <p:cNvGrpSpPr>
                <a:grpSpLocks noChangeAspect="1"/>
              </p:cNvGrpSpPr>
              <p:nvPr/>
            </p:nvGrpSpPr>
            <p:grpSpPr bwMode="auto">
              <a:xfrm>
                <a:off x="7581678" y="1714920"/>
                <a:ext cx="111860" cy="111860"/>
                <a:chOff x="5664" y="1835"/>
                <a:chExt cx="73" cy="73"/>
              </a:xfrm>
              <a:solidFill>
                <a:schemeClr val="bg1"/>
              </a:solidFill>
            </p:grpSpPr>
            <p:sp>
              <p:nvSpPr>
                <p:cNvPr id="59" name="Freeform 12">
                  <a:extLst>
                    <a:ext uri="{FF2B5EF4-FFF2-40B4-BE49-F238E27FC236}">
                      <a16:creationId xmlns:a16="http://schemas.microsoft.com/office/drawing/2014/main" id="{0C3E95F8-D219-4BFA-8264-01DE860974D3}"/>
                    </a:ext>
                  </a:extLst>
                </p:cNvPr>
                <p:cNvSpPr>
                  <a:spLocks/>
                </p:cNvSpPr>
                <p:nvPr/>
              </p:nvSpPr>
              <p:spPr bwMode="auto">
                <a:xfrm>
                  <a:off x="5696" y="1835"/>
                  <a:ext cx="41" cy="35"/>
                </a:xfrm>
                <a:custGeom>
                  <a:avLst/>
                  <a:gdLst>
                    <a:gd name="T0" fmla="*/ 41 w 41"/>
                    <a:gd name="T1" fmla="*/ 35 h 35"/>
                    <a:gd name="T2" fmla="*/ 41 w 41"/>
                    <a:gd name="T3" fmla="*/ 0 h 35"/>
                    <a:gd name="T4" fmla="*/ 0 w 41"/>
                    <a:gd name="T5" fmla="*/ 6 h 35"/>
                    <a:gd name="T6" fmla="*/ 0 w 41"/>
                    <a:gd name="T7" fmla="*/ 35 h 35"/>
                    <a:gd name="T8" fmla="*/ 41 w 41"/>
                    <a:gd name="T9" fmla="*/ 35 h 35"/>
                  </a:gdLst>
                  <a:ahLst/>
                  <a:cxnLst>
                    <a:cxn ang="0">
                      <a:pos x="T0" y="T1"/>
                    </a:cxn>
                    <a:cxn ang="0">
                      <a:pos x="T2" y="T3"/>
                    </a:cxn>
                    <a:cxn ang="0">
                      <a:pos x="T4" y="T5"/>
                    </a:cxn>
                    <a:cxn ang="0">
                      <a:pos x="T6" y="T7"/>
                    </a:cxn>
                    <a:cxn ang="0">
                      <a:pos x="T8" y="T9"/>
                    </a:cxn>
                  </a:cxnLst>
                  <a:rect l="0" t="0" r="r" b="b"/>
                  <a:pathLst>
                    <a:path w="41" h="35">
                      <a:moveTo>
                        <a:pt x="41" y="35"/>
                      </a:moveTo>
                      <a:lnTo>
                        <a:pt x="41" y="0"/>
                      </a:lnTo>
                      <a:lnTo>
                        <a:pt x="0" y="6"/>
                      </a:lnTo>
                      <a:lnTo>
                        <a:pt x="0" y="35"/>
                      </a:lnTo>
                      <a:lnTo>
                        <a:pt x="4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0" name="Freeform 13">
                  <a:extLst>
                    <a:ext uri="{FF2B5EF4-FFF2-40B4-BE49-F238E27FC236}">
                      <a16:creationId xmlns:a16="http://schemas.microsoft.com/office/drawing/2014/main" id="{313CBC1E-7EFA-4F9F-A0F9-F9A5710B36F1}"/>
                    </a:ext>
                  </a:extLst>
                </p:cNvPr>
                <p:cNvSpPr>
                  <a:spLocks/>
                </p:cNvSpPr>
                <p:nvPr/>
              </p:nvSpPr>
              <p:spPr bwMode="auto">
                <a:xfrm>
                  <a:off x="5664" y="1841"/>
                  <a:ext cx="30" cy="29"/>
                </a:xfrm>
                <a:custGeom>
                  <a:avLst/>
                  <a:gdLst>
                    <a:gd name="T0" fmla="*/ 30 w 30"/>
                    <a:gd name="T1" fmla="*/ 0 h 29"/>
                    <a:gd name="T2" fmla="*/ 0 w 30"/>
                    <a:gd name="T3" fmla="*/ 5 h 29"/>
                    <a:gd name="T4" fmla="*/ 0 w 30"/>
                    <a:gd name="T5" fmla="*/ 29 h 29"/>
                    <a:gd name="T6" fmla="*/ 30 w 30"/>
                    <a:gd name="T7" fmla="*/ 29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lnTo>
                        <a:pt x="0" y="5"/>
                      </a:lnTo>
                      <a:lnTo>
                        <a:pt x="0" y="29"/>
                      </a:lnTo>
                      <a:lnTo>
                        <a:pt x="30" y="29"/>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1" name="Freeform 14">
                  <a:extLst>
                    <a:ext uri="{FF2B5EF4-FFF2-40B4-BE49-F238E27FC236}">
                      <a16:creationId xmlns:a16="http://schemas.microsoft.com/office/drawing/2014/main" id="{FB7A6C2F-DF5A-4FAC-9925-72EC57F8A713}"/>
                    </a:ext>
                  </a:extLst>
                </p:cNvPr>
                <p:cNvSpPr>
                  <a:spLocks/>
                </p:cNvSpPr>
                <p:nvPr/>
              </p:nvSpPr>
              <p:spPr bwMode="auto">
                <a:xfrm>
                  <a:off x="5664" y="1873"/>
                  <a:ext cx="30" cy="29"/>
                </a:xfrm>
                <a:custGeom>
                  <a:avLst/>
                  <a:gdLst>
                    <a:gd name="T0" fmla="*/ 0 w 30"/>
                    <a:gd name="T1" fmla="*/ 0 h 29"/>
                    <a:gd name="T2" fmla="*/ 0 w 30"/>
                    <a:gd name="T3" fmla="*/ 24 h 29"/>
                    <a:gd name="T4" fmla="*/ 30 w 30"/>
                    <a:gd name="T5" fmla="*/ 29 h 29"/>
                    <a:gd name="T6" fmla="*/ 30 w 30"/>
                    <a:gd name="T7" fmla="*/ 0 h 29"/>
                    <a:gd name="T8" fmla="*/ 0 w 30"/>
                    <a:gd name="T9" fmla="*/ 0 h 29"/>
                  </a:gdLst>
                  <a:ahLst/>
                  <a:cxnLst>
                    <a:cxn ang="0">
                      <a:pos x="T0" y="T1"/>
                    </a:cxn>
                    <a:cxn ang="0">
                      <a:pos x="T2" y="T3"/>
                    </a:cxn>
                    <a:cxn ang="0">
                      <a:pos x="T4" y="T5"/>
                    </a:cxn>
                    <a:cxn ang="0">
                      <a:pos x="T6" y="T7"/>
                    </a:cxn>
                    <a:cxn ang="0">
                      <a:pos x="T8" y="T9"/>
                    </a:cxn>
                  </a:cxnLst>
                  <a:rect l="0" t="0" r="r" b="b"/>
                  <a:pathLst>
                    <a:path w="30" h="29">
                      <a:moveTo>
                        <a:pt x="0" y="0"/>
                      </a:moveTo>
                      <a:lnTo>
                        <a:pt x="0" y="24"/>
                      </a:lnTo>
                      <a:lnTo>
                        <a:pt x="30" y="29"/>
                      </a:lnTo>
                      <a:lnTo>
                        <a:pt x="3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2" name="Freeform 15">
                  <a:extLst>
                    <a:ext uri="{FF2B5EF4-FFF2-40B4-BE49-F238E27FC236}">
                      <a16:creationId xmlns:a16="http://schemas.microsoft.com/office/drawing/2014/main" id="{E903A433-6EA5-48A2-B07B-70B1041F1C21}"/>
                    </a:ext>
                  </a:extLst>
                </p:cNvPr>
                <p:cNvSpPr>
                  <a:spLocks/>
                </p:cNvSpPr>
                <p:nvPr/>
              </p:nvSpPr>
              <p:spPr bwMode="auto">
                <a:xfrm>
                  <a:off x="5696" y="1873"/>
                  <a:ext cx="41" cy="35"/>
                </a:xfrm>
                <a:custGeom>
                  <a:avLst/>
                  <a:gdLst>
                    <a:gd name="T0" fmla="*/ 0 w 41"/>
                    <a:gd name="T1" fmla="*/ 29 h 35"/>
                    <a:gd name="T2" fmla="*/ 41 w 41"/>
                    <a:gd name="T3" fmla="*/ 35 h 35"/>
                    <a:gd name="T4" fmla="*/ 41 w 41"/>
                    <a:gd name="T5" fmla="*/ 0 h 35"/>
                    <a:gd name="T6" fmla="*/ 0 w 41"/>
                    <a:gd name="T7" fmla="*/ 0 h 35"/>
                    <a:gd name="T8" fmla="*/ 0 w 41"/>
                    <a:gd name="T9" fmla="*/ 29 h 35"/>
                  </a:gdLst>
                  <a:ahLst/>
                  <a:cxnLst>
                    <a:cxn ang="0">
                      <a:pos x="T0" y="T1"/>
                    </a:cxn>
                    <a:cxn ang="0">
                      <a:pos x="T2" y="T3"/>
                    </a:cxn>
                    <a:cxn ang="0">
                      <a:pos x="T4" y="T5"/>
                    </a:cxn>
                    <a:cxn ang="0">
                      <a:pos x="T6" y="T7"/>
                    </a:cxn>
                    <a:cxn ang="0">
                      <a:pos x="T8" y="T9"/>
                    </a:cxn>
                  </a:cxnLst>
                  <a:rect l="0" t="0" r="r" b="b"/>
                  <a:pathLst>
                    <a:path w="41" h="35">
                      <a:moveTo>
                        <a:pt x="0" y="29"/>
                      </a:moveTo>
                      <a:lnTo>
                        <a:pt x="41" y="35"/>
                      </a:lnTo>
                      <a:lnTo>
                        <a:pt x="41" y="0"/>
                      </a:lnTo>
                      <a:lnTo>
                        <a:pt x="0"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63" name="Group 62">
              <a:extLst>
                <a:ext uri="{FF2B5EF4-FFF2-40B4-BE49-F238E27FC236}">
                  <a16:creationId xmlns:a16="http://schemas.microsoft.com/office/drawing/2014/main" id="{5829E5BE-F51B-45D3-8643-8A7E1443DF78}"/>
                </a:ext>
              </a:extLst>
            </p:cNvPr>
            <p:cNvGrpSpPr/>
            <p:nvPr/>
          </p:nvGrpSpPr>
          <p:grpSpPr>
            <a:xfrm>
              <a:off x="704349" y="3372862"/>
              <a:ext cx="114329" cy="189803"/>
              <a:chOff x="7084723" y="1610486"/>
              <a:chExt cx="212660" cy="353049"/>
            </a:xfrm>
          </p:grpSpPr>
          <p:sp>
            <p:nvSpPr>
              <p:cNvPr id="64" name="Rectangle 63">
                <a:extLst>
                  <a:ext uri="{FF2B5EF4-FFF2-40B4-BE49-F238E27FC236}">
                    <a16:creationId xmlns:a16="http://schemas.microsoft.com/office/drawing/2014/main" id="{EF3F58B3-1649-4BD0-9763-D182C5225AC0}"/>
                  </a:ext>
                </a:extLst>
              </p:cNvPr>
              <p:cNvSpPr/>
              <p:nvPr/>
            </p:nvSpPr>
            <p:spPr bwMode="auto">
              <a:xfrm>
                <a:off x="7085519" y="1610486"/>
                <a:ext cx="211864" cy="35304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5" name="Group 64">
                <a:extLst>
                  <a:ext uri="{FF2B5EF4-FFF2-40B4-BE49-F238E27FC236}">
                    <a16:creationId xmlns:a16="http://schemas.microsoft.com/office/drawing/2014/main" id="{A3E6CA01-0053-45C3-8263-EA3575453553}"/>
                  </a:ext>
                </a:extLst>
              </p:cNvPr>
              <p:cNvGrpSpPr/>
              <p:nvPr/>
            </p:nvGrpSpPr>
            <p:grpSpPr>
              <a:xfrm>
                <a:off x="7138556" y="1706457"/>
                <a:ext cx="104198" cy="130248"/>
                <a:chOff x="9444088" y="2885171"/>
                <a:chExt cx="107950" cy="134938"/>
              </a:xfrm>
              <a:solidFill>
                <a:schemeClr val="bg1"/>
              </a:solidFill>
            </p:grpSpPr>
            <p:sp>
              <p:nvSpPr>
                <p:cNvPr id="68" name="Freeform 26">
                  <a:extLst>
                    <a:ext uri="{FF2B5EF4-FFF2-40B4-BE49-F238E27FC236}">
                      <a16:creationId xmlns:a16="http://schemas.microsoft.com/office/drawing/2014/main" id="{78841DC6-425B-4F31-9111-4B867680D0A6}"/>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9" name="Freeform 27">
                  <a:extLst>
                    <a:ext uri="{FF2B5EF4-FFF2-40B4-BE49-F238E27FC236}">
                      <a16:creationId xmlns:a16="http://schemas.microsoft.com/office/drawing/2014/main" id="{3FEDB521-A03B-4597-A969-4771FC3ADAB3}"/>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66" name="CellPhone_E8EA">
                <a:extLst>
                  <a:ext uri="{FF2B5EF4-FFF2-40B4-BE49-F238E27FC236}">
                    <a16:creationId xmlns:a16="http://schemas.microsoft.com/office/drawing/2014/main" id="{E29E52BB-AE04-4CA3-8E0A-0AF14A52536E}"/>
                  </a:ext>
                </a:extLst>
              </p:cNvPr>
              <p:cNvSpPr>
                <a:spLocks noChangeAspect="1" noEditPoints="1"/>
              </p:cNvSpPr>
              <p:nvPr/>
            </p:nvSpPr>
            <p:spPr bwMode="auto">
              <a:xfrm>
                <a:off x="70847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67" name="Straight Connector 66">
                <a:extLst>
                  <a:ext uri="{FF2B5EF4-FFF2-40B4-BE49-F238E27FC236}">
                    <a16:creationId xmlns:a16="http://schemas.microsoft.com/office/drawing/2014/main" id="{D982DAEA-436F-4289-AE26-0C55E3AD87EB}"/>
                  </a:ext>
                </a:extLst>
              </p:cNvPr>
              <p:cNvCxnSpPr>
                <a:cxnSpLocks/>
              </p:cNvCxnSpPr>
              <p:nvPr/>
            </p:nvCxnSpPr>
            <p:spPr>
              <a:xfrm>
                <a:off x="7165583" y="1916461"/>
                <a:ext cx="470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F9351D5-8C9E-4BBB-97CC-59AE145EB32D}"/>
                </a:ext>
              </a:extLst>
            </p:cNvPr>
            <p:cNvGrpSpPr/>
            <p:nvPr/>
          </p:nvGrpSpPr>
          <p:grpSpPr>
            <a:xfrm>
              <a:off x="514997" y="3372862"/>
              <a:ext cx="113901" cy="189803"/>
              <a:chOff x="6490922" y="1610486"/>
              <a:chExt cx="211865" cy="353049"/>
            </a:xfrm>
          </p:grpSpPr>
          <p:sp>
            <p:nvSpPr>
              <p:cNvPr id="71" name="Rectangle 70">
                <a:extLst>
                  <a:ext uri="{FF2B5EF4-FFF2-40B4-BE49-F238E27FC236}">
                    <a16:creationId xmlns:a16="http://schemas.microsoft.com/office/drawing/2014/main" id="{FF02EEAA-3AD9-414B-B601-C631234D9292}"/>
                  </a:ext>
                </a:extLst>
              </p:cNvPr>
              <p:cNvSpPr/>
              <p:nvPr/>
            </p:nvSpPr>
            <p:spPr bwMode="auto">
              <a:xfrm>
                <a:off x="6490922" y="1610486"/>
                <a:ext cx="211864" cy="35304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2" name="Group 30">
                <a:extLst>
                  <a:ext uri="{FF2B5EF4-FFF2-40B4-BE49-F238E27FC236}">
                    <a16:creationId xmlns:a16="http://schemas.microsoft.com/office/drawing/2014/main" id="{FDB4BF2B-497C-4114-8C3C-7416E3042594}"/>
                  </a:ext>
                </a:extLst>
              </p:cNvPr>
              <p:cNvGrpSpPr>
                <a:grpSpLocks noChangeAspect="1"/>
              </p:cNvGrpSpPr>
              <p:nvPr/>
            </p:nvGrpSpPr>
            <p:grpSpPr bwMode="auto">
              <a:xfrm>
                <a:off x="6545792" y="1729376"/>
                <a:ext cx="111361" cy="115269"/>
                <a:chOff x="5049" y="1841"/>
                <a:chExt cx="57" cy="59"/>
              </a:xfrm>
              <a:solidFill>
                <a:schemeClr val="bg1"/>
              </a:solidFill>
            </p:grpSpPr>
            <p:sp>
              <p:nvSpPr>
                <p:cNvPr id="75" name="Freeform 31">
                  <a:extLst>
                    <a:ext uri="{FF2B5EF4-FFF2-40B4-BE49-F238E27FC236}">
                      <a16:creationId xmlns:a16="http://schemas.microsoft.com/office/drawing/2014/main" id="{E2E6EC99-3772-49BC-9AD8-11DE0182189C}"/>
                    </a:ext>
                  </a:extLst>
                </p:cNvPr>
                <p:cNvSpPr>
                  <a:spLocks/>
                </p:cNvSpPr>
                <p:nvPr/>
              </p:nvSpPr>
              <p:spPr bwMode="auto">
                <a:xfrm>
                  <a:off x="5049" y="1859"/>
                  <a:ext cx="9" cy="23"/>
                </a:xfrm>
                <a:custGeom>
                  <a:avLst/>
                  <a:gdLst>
                    <a:gd name="T0" fmla="*/ 70 w 81"/>
                    <a:gd name="T1" fmla="*/ 0 h 212"/>
                    <a:gd name="T2" fmla="*/ 11 w 81"/>
                    <a:gd name="T3" fmla="*/ 0 h 212"/>
                    <a:gd name="T4" fmla="*/ 0 w 81"/>
                    <a:gd name="T5" fmla="*/ 11 h 212"/>
                    <a:gd name="T6" fmla="*/ 0 w 81"/>
                    <a:gd name="T7" fmla="*/ 201 h 212"/>
                    <a:gd name="T8" fmla="*/ 11 w 81"/>
                    <a:gd name="T9" fmla="*/ 212 h 212"/>
                    <a:gd name="T10" fmla="*/ 70 w 81"/>
                    <a:gd name="T11" fmla="*/ 212 h 212"/>
                    <a:gd name="T12" fmla="*/ 81 w 81"/>
                    <a:gd name="T13" fmla="*/ 201 h 212"/>
                    <a:gd name="T14" fmla="*/ 81 w 81"/>
                    <a:gd name="T15" fmla="*/ 11 h 212"/>
                    <a:gd name="T16" fmla="*/ 70 w 81"/>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2">
                      <a:moveTo>
                        <a:pt x="70" y="0"/>
                      </a:moveTo>
                      <a:cubicBezTo>
                        <a:pt x="11" y="0"/>
                        <a:pt x="11" y="0"/>
                        <a:pt x="11" y="0"/>
                      </a:cubicBezTo>
                      <a:cubicBezTo>
                        <a:pt x="5" y="0"/>
                        <a:pt x="0" y="5"/>
                        <a:pt x="0" y="11"/>
                      </a:cubicBezTo>
                      <a:cubicBezTo>
                        <a:pt x="0" y="201"/>
                        <a:pt x="0" y="201"/>
                        <a:pt x="0" y="201"/>
                      </a:cubicBezTo>
                      <a:cubicBezTo>
                        <a:pt x="0" y="207"/>
                        <a:pt x="5" y="212"/>
                        <a:pt x="11" y="212"/>
                      </a:cubicBezTo>
                      <a:cubicBezTo>
                        <a:pt x="70" y="212"/>
                        <a:pt x="70" y="212"/>
                        <a:pt x="70" y="212"/>
                      </a:cubicBezTo>
                      <a:cubicBezTo>
                        <a:pt x="76" y="212"/>
                        <a:pt x="81" y="207"/>
                        <a:pt x="81" y="201"/>
                      </a:cubicBezTo>
                      <a:cubicBezTo>
                        <a:pt x="81" y="11"/>
                        <a:pt x="81" y="11"/>
                        <a:pt x="81" y="11"/>
                      </a:cubicBezTo>
                      <a:cubicBezTo>
                        <a:pt x="81" y="5"/>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6" name="Freeform 32">
                  <a:extLst>
                    <a:ext uri="{FF2B5EF4-FFF2-40B4-BE49-F238E27FC236}">
                      <a16:creationId xmlns:a16="http://schemas.microsoft.com/office/drawing/2014/main" id="{8A37439F-7C9A-4ECC-85C9-96257081C6FF}"/>
                    </a:ext>
                  </a:extLst>
                </p:cNvPr>
                <p:cNvSpPr>
                  <a:spLocks/>
                </p:cNvSpPr>
                <p:nvPr/>
              </p:nvSpPr>
              <p:spPr bwMode="auto">
                <a:xfrm>
                  <a:off x="5097" y="1859"/>
                  <a:ext cx="9" cy="23"/>
                </a:xfrm>
                <a:custGeom>
                  <a:avLst/>
                  <a:gdLst>
                    <a:gd name="T0" fmla="*/ 71 w 82"/>
                    <a:gd name="T1" fmla="*/ 0 h 212"/>
                    <a:gd name="T2" fmla="*/ 11 w 82"/>
                    <a:gd name="T3" fmla="*/ 0 h 212"/>
                    <a:gd name="T4" fmla="*/ 0 w 82"/>
                    <a:gd name="T5" fmla="*/ 11 h 212"/>
                    <a:gd name="T6" fmla="*/ 0 w 82"/>
                    <a:gd name="T7" fmla="*/ 201 h 212"/>
                    <a:gd name="T8" fmla="*/ 11 w 82"/>
                    <a:gd name="T9" fmla="*/ 212 h 212"/>
                    <a:gd name="T10" fmla="*/ 71 w 82"/>
                    <a:gd name="T11" fmla="*/ 212 h 212"/>
                    <a:gd name="T12" fmla="*/ 82 w 82"/>
                    <a:gd name="T13" fmla="*/ 201 h 212"/>
                    <a:gd name="T14" fmla="*/ 82 w 82"/>
                    <a:gd name="T15" fmla="*/ 11 h 212"/>
                    <a:gd name="T16" fmla="*/ 71 w 82"/>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2">
                      <a:moveTo>
                        <a:pt x="71" y="0"/>
                      </a:moveTo>
                      <a:cubicBezTo>
                        <a:pt x="11" y="0"/>
                        <a:pt x="11" y="0"/>
                        <a:pt x="11" y="0"/>
                      </a:cubicBezTo>
                      <a:cubicBezTo>
                        <a:pt x="5" y="0"/>
                        <a:pt x="0" y="5"/>
                        <a:pt x="0" y="11"/>
                      </a:cubicBezTo>
                      <a:cubicBezTo>
                        <a:pt x="0" y="201"/>
                        <a:pt x="0" y="201"/>
                        <a:pt x="0" y="201"/>
                      </a:cubicBezTo>
                      <a:cubicBezTo>
                        <a:pt x="0" y="207"/>
                        <a:pt x="5" y="212"/>
                        <a:pt x="11" y="212"/>
                      </a:cubicBezTo>
                      <a:cubicBezTo>
                        <a:pt x="71" y="212"/>
                        <a:pt x="71" y="212"/>
                        <a:pt x="71" y="212"/>
                      </a:cubicBezTo>
                      <a:cubicBezTo>
                        <a:pt x="77" y="212"/>
                        <a:pt x="82" y="207"/>
                        <a:pt x="82" y="201"/>
                      </a:cubicBezTo>
                      <a:cubicBezTo>
                        <a:pt x="82" y="11"/>
                        <a:pt x="82" y="11"/>
                        <a:pt x="82" y="11"/>
                      </a:cubicBezTo>
                      <a:cubicBezTo>
                        <a:pt x="82" y="5"/>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7" name="Freeform 33">
                  <a:extLst>
                    <a:ext uri="{FF2B5EF4-FFF2-40B4-BE49-F238E27FC236}">
                      <a16:creationId xmlns:a16="http://schemas.microsoft.com/office/drawing/2014/main" id="{B9A52CD9-D2F5-4069-B6F0-E4ADC1008ADD}"/>
                    </a:ext>
                  </a:extLst>
                </p:cNvPr>
                <p:cNvSpPr>
                  <a:spLocks/>
                </p:cNvSpPr>
                <p:nvPr/>
              </p:nvSpPr>
              <p:spPr bwMode="auto">
                <a:xfrm>
                  <a:off x="5066" y="1877"/>
                  <a:ext cx="9" cy="23"/>
                </a:xfrm>
                <a:custGeom>
                  <a:avLst/>
                  <a:gdLst>
                    <a:gd name="T0" fmla="*/ 70 w 81"/>
                    <a:gd name="T1" fmla="*/ 0 h 211"/>
                    <a:gd name="T2" fmla="*/ 11 w 81"/>
                    <a:gd name="T3" fmla="*/ 0 h 211"/>
                    <a:gd name="T4" fmla="*/ 0 w 81"/>
                    <a:gd name="T5" fmla="*/ 11 h 211"/>
                    <a:gd name="T6" fmla="*/ 0 w 81"/>
                    <a:gd name="T7" fmla="*/ 200 h 211"/>
                    <a:gd name="T8" fmla="*/ 11 w 81"/>
                    <a:gd name="T9" fmla="*/ 211 h 211"/>
                    <a:gd name="T10" fmla="*/ 70 w 81"/>
                    <a:gd name="T11" fmla="*/ 211 h 211"/>
                    <a:gd name="T12" fmla="*/ 81 w 81"/>
                    <a:gd name="T13" fmla="*/ 200 h 211"/>
                    <a:gd name="T14" fmla="*/ 81 w 81"/>
                    <a:gd name="T15" fmla="*/ 11 h 211"/>
                    <a:gd name="T16" fmla="*/ 70 w 81"/>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1">
                      <a:moveTo>
                        <a:pt x="70" y="0"/>
                      </a:moveTo>
                      <a:cubicBezTo>
                        <a:pt x="11" y="0"/>
                        <a:pt x="11" y="0"/>
                        <a:pt x="11" y="0"/>
                      </a:cubicBezTo>
                      <a:cubicBezTo>
                        <a:pt x="5" y="0"/>
                        <a:pt x="0" y="4"/>
                        <a:pt x="0" y="11"/>
                      </a:cubicBezTo>
                      <a:cubicBezTo>
                        <a:pt x="0" y="200"/>
                        <a:pt x="0" y="200"/>
                        <a:pt x="0" y="200"/>
                      </a:cubicBezTo>
                      <a:cubicBezTo>
                        <a:pt x="0" y="206"/>
                        <a:pt x="5" y="211"/>
                        <a:pt x="11" y="211"/>
                      </a:cubicBezTo>
                      <a:cubicBezTo>
                        <a:pt x="70" y="211"/>
                        <a:pt x="70" y="211"/>
                        <a:pt x="70" y="211"/>
                      </a:cubicBezTo>
                      <a:cubicBezTo>
                        <a:pt x="76" y="211"/>
                        <a:pt x="81" y="206"/>
                        <a:pt x="81" y="200"/>
                      </a:cubicBezTo>
                      <a:cubicBezTo>
                        <a:pt x="81" y="11"/>
                        <a:pt x="81" y="11"/>
                        <a:pt x="81" y="11"/>
                      </a:cubicBezTo>
                      <a:cubicBezTo>
                        <a:pt x="81" y="4"/>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8" name="Freeform 34">
                  <a:extLst>
                    <a:ext uri="{FF2B5EF4-FFF2-40B4-BE49-F238E27FC236}">
                      <a16:creationId xmlns:a16="http://schemas.microsoft.com/office/drawing/2014/main" id="{7E7EC4C1-8BAC-4F71-8109-852DF2D0E5AC}"/>
                    </a:ext>
                  </a:extLst>
                </p:cNvPr>
                <p:cNvSpPr>
                  <a:spLocks/>
                </p:cNvSpPr>
                <p:nvPr/>
              </p:nvSpPr>
              <p:spPr bwMode="auto">
                <a:xfrm>
                  <a:off x="5079" y="1877"/>
                  <a:ext cx="10" cy="23"/>
                </a:xfrm>
                <a:custGeom>
                  <a:avLst/>
                  <a:gdLst>
                    <a:gd name="T0" fmla="*/ 71 w 82"/>
                    <a:gd name="T1" fmla="*/ 0 h 211"/>
                    <a:gd name="T2" fmla="*/ 11 w 82"/>
                    <a:gd name="T3" fmla="*/ 0 h 211"/>
                    <a:gd name="T4" fmla="*/ 0 w 82"/>
                    <a:gd name="T5" fmla="*/ 11 h 211"/>
                    <a:gd name="T6" fmla="*/ 0 w 82"/>
                    <a:gd name="T7" fmla="*/ 200 h 211"/>
                    <a:gd name="T8" fmla="*/ 11 w 82"/>
                    <a:gd name="T9" fmla="*/ 211 h 211"/>
                    <a:gd name="T10" fmla="*/ 71 w 82"/>
                    <a:gd name="T11" fmla="*/ 211 h 211"/>
                    <a:gd name="T12" fmla="*/ 82 w 82"/>
                    <a:gd name="T13" fmla="*/ 200 h 211"/>
                    <a:gd name="T14" fmla="*/ 82 w 82"/>
                    <a:gd name="T15" fmla="*/ 11 h 211"/>
                    <a:gd name="T16" fmla="*/ 71 w 82"/>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1">
                      <a:moveTo>
                        <a:pt x="71" y="0"/>
                      </a:moveTo>
                      <a:cubicBezTo>
                        <a:pt x="11" y="0"/>
                        <a:pt x="11" y="0"/>
                        <a:pt x="11" y="0"/>
                      </a:cubicBezTo>
                      <a:cubicBezTo>
                        <a:pt x="5" y="0"/>
                        <a:pt x="0" y="4"/>
                        <a:pt x="0" y="11"/>
                      </a:cubicBezTo>
                      <a:cubicBezTo>
                        <a:pt x="0" y="200"/>
                        <a:pt x="0" y="200"/>
                        <a:pt x="0" y="200"/>
                      </a:cubicBezTo>
                      <a:cubicBezTo>
                        <a:pt x="0" y="206"/>
                        <a:pt x="5" y="211"/>
                        <a:pt x="11" y="211"/>
                      </a:cubicBezTo>
                      <a:cubicBezTo>
                        <a:pt x="71" y="211"/>
                        <a:pt x="71" y="211"/>
                        <a:pt x="71" y="211"/>
                      </a:cubicBezTo>
                      <a:cubicBezTo>
                        <a:pt x="77" y="211"/>
                        <a:pt x="82" y="206"/>
                        <a:pt x="82" y="200"/>
                      </a:cubicBezTo>
                      <a:cubicBezTo>
                        <a:pt x="82" y="11"/>
                        <a:pt x="82" y="11"/>
                        <a:pt x="82" y="11"/>
                      </a:cubicBezTo>
                      <a:cubicBezTo>
                        <a:pt x="82" y="4"/>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9" name="Freeform 35">
                  <a:extLst>
                    <a:ext uri="{FF2B5EF4-FFF2-40B4-BE49-F238E27FC236}">
                      <a16:creationId xmlns:a16="http://schemas.microsoft.com/office/drawing/2014/main" id="{AED8C30E-A911-42B3-BEC5-D89324A78B2B}"/>
                    </a:ext>
                  </a:extLst>
                </p:cNvPr>
                <p:cNvSpPr>
                  <a:spLocks/>
                </p:cNvSpPr>
                <p:nvPr/>
              </p:nvSpPr>
              <p:spPr bwMode="auto">
                <a:xfrm>
                  <a:off x="5060" y="1859"/>
                  <a:ext cx="35" cy="28"/>
                </a:xfrm>
                <a:custGeom>
                  <a:avLst/>
                  <a:gdLst>
                    <a:gd name="T0" fmla="*/ 304 w 304"/>
                    <a:gd name="T1" fmla="*/ 0 h 264"/>
                    <a:gd name="T2" fmla="*/ 304 w 304"/>
                    <a:gd name="T3" fmla="*/ 221 h 264"/>
                    <a:gd name="T4" fmla="*/ 261 w 304"/>
                    <a:gd name="T5" fmla="*/ 264 h 264"/>
                    <a:gd name="T6" fmla="*/ 43 w 304"/>
                    <a:gd name="T7" fmla="*/ 264 h 264"/>
                    <a:gd name="T8" fmla="*/ 0 w 304"/>
                    <a:gd name="T9" fmla="*/ 221 h 264"/>
                    <a:gd name="T10" fmla="*/ 0 w 304"/>
                    <a:gd name="T11" fmla="*/ 0 h 264"/>
                    <a:gd name="T12" fmla="*/ 304 w 304"/>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304" h="264">
                      <a:moveTo>
                        <a:pt x="304" y="0"/>
                      </a:moveTo>
                      <a:cubicBezTo>
                        <a:pt x="304" y="221"/>
                        <a:pt x="304" y="221"/>
                        <a:pt x="304" y="221"/>
                      </a:cubicBezTo>
                      <a:cubicBezTo>
                        <a:pt x="304" y="244"/>
                        <a:pt x="285" y="264"/>
                        <a:pt x="261" y="264"/>
                      </a:cubicBezTo>
                      <a:cubicBezTo>
                        <a:pt x="43" y="264"/>
                        <a:pt x="43" y="264"/>
                        <a:pt x="43" y="264"/>
                      </a:cubicBezTo>
                      <a:cubicBezTo>
                        <a:pt x="20" y="264"/>
                        <a:pt x="0" y="244"/>
                        <a:pt x="0" y="221"/>
                      </a:cubicBezTo>
                      <a:cubicBezTo>
                        <a:pt x="0" y="0"/>
                        <a:pt x="0" y="0"/>
                        <a:pt x="0" y="0"/>
                      </a:cubicBez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0" name="Freeform 36">
                  <a:extLst>
                    <a:ext uri="{FF2B5EF4-FFF2-40B4-BE49-F238E27FC236}">
                      <a16:creationId xmlns:a16="http://schemas.microsoft.com/office/drawing/2014/main" id="{E0AF2846-55FB-4557-A5BA-5EDB2C7B0240}"/>
                    </a:ext>
                  </a:extLst>
                </p:cNvPr>
                <p:cNvSpPr>
                  <a:spLocks noEditPoints="1"/>
                </p:cNvSpPr>
                <p:nvPr/>
              </p:nvSpPr>
              <p:spPr bwMode="auto">
                <a:xfrm>
                  <a:off x="5060" y="1845"/>
                  <a:ext cx="35" cy="13"/>
                </a:xfrm>
                <a:custGeom>
                  <a:avLst/>
                  <a:gdLst>
                    <a:gd name="T0" fmla="*/ 152 w 304"/>
                    <a:gd name="T1" fmla="*/ 0 h 118"/>
                    <a:gd name="T2" fmla="*/ 0 w 304"/>
                    <a:gd name="T3" fmla="*/ 118 h 118"/>
                    <a:gd name="T4" fmla="*/ 304 w 304"/>
                    <a:gd name="T5" fmla="*/ 118 h 118"/>
                    <a:gd name="T6" fmla="*/ 152 w 304"/>
                    <a:gd name="T7" fmla="*/ 0 h 118"/>
                    <a:gd name="T8" fmla="*/ 90 w 304"/>
                    <a:gd name="T9" fmla="*/ 79 h 118"/>
                    <a:gd name="T10" fmla="*/ 72 w 304"/>
                    <a:gd name="T11" fmla="*/ 61 h 118"/>
                    <a:gd name="T12" fmla="*/ 90 w 304"/>
                    <a:gd name="T13" fmla="*/ 43 h 118"/>
                    <a:gd name="T14" fmla="*/ 108 w 304"/>
                    <a:gd name="T15" fmla="*/ 61 h 118"/>
                    <a:gd name="T16" fmla="*/ 90 w 304"/>
                    <a:gd name="T17" fmla="*/ 79 h 118"/>
                    <a:gd name="T18" fmla="*/ 214 w 304"/>
                    <a:gd name="T19" fmla="*/ 79 h 118"/>
                    <a:gd name="T20" fmla="*/ 196 w 304"/>
                    <a:gd name="T21" fmla="*/ 61 h 118"/>
                    <a:gd name="T22" fmla="*/ 214 w 304"/>
                    <a:gd name="T23" fmla="*/ 43 h 118"/>
                    <a:gd name="T24" fmla="*/ 233 w 304"/>
                    <a:gd name="T25" fmla="*/ 61 h 118"/>
                    <a:gd name="T26" fmla="*/ 214 w 304"/>
                    <a:gd name="T27"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18">
                      <a:moveTo>
                        <a:pt x="152" y="0"/>
                      </a:moveTo>
                      <a:cubicBezTo>
                        <a:pt x="68" y="0"/>
                        <a:pt x="0" y="53"/>
                        <a:pt x="0" y="118"/>
                      </a:cubicBezTo>
                      <a:cubicBezTo>
                        <a:pt x="304" y="118"/>
                        <a:pt x="304" y="118"/>
                        <a:pt x="304" y="118"/>
                      </a:cubicBezTo>
                      <a:cubicBezTo>
                        <a:pt x="304" y="53"/>
                        <a:pt x="236" y="0"/>
                        <a:pt x="152" y="0"/>
                      </a:cubicBezTo>
                      <a:close/>
                      <a:moveTo>
                        <a:pt x="90" y="79"/>
                      </a:moveTo>
                      <a:cubicBezTo>
                        <a:pt x="80" y="79"/>
                        <a:pt x="72" y="71"/>
                        <a:pt x="72" y="61"/>
                      </a:cubicBezTo>
                      <a:cubicBezTo>
                        <a:pt x="72" y="51"/>
                        <a:pt x="80" y="43"/>
                        <a:pt x="90" y="43"/>
                      </a:cubicBezTo>
                      <a:cubicBezTo>
                        <a:pt x="100" y="43"/>
                        <a:pt x="108" y="51"/>
                        <a:pt x="108" y="61"/>
                      </a:cubicBezTo>
                      <a:cubicBezTo>
                        <a:pt x="108" y="71"/>
                        <a:pt x="100" y="79"/>
                        <a:pt x="90" y="79"/>
                      </a:cubicBezTo>
                      <a:close/>
                      <a:moveTo>
                        <a:pt x="214" y="79"/>
                      </a:moveTo>
                      <a:cubicBezTo>
                        <a:pt x="204" y="79"/>
                        <a:pt x="196" y="71"/>
                        <a:pt x="196" y="61"/>
                      </a:cubicBezTo>
                      <a:cubicBezTo>
                        <a:pt x="196" y="51"/>
                        <a:pt x="204" y="43"/>
                        <a:pt x="214" y="43"/>
                      </a:cubicBezTo>
                      <a:cubicBezTo>
                        <a:pt x="224" y="43"/>
                        <a:pt x="233" y="51"/>
                        <a:pt x="233" y="61"/>
                      </a:cubicBezTo>
                      <a:cubicBezTo>
                        <a:pt x="233" y="71"/>
                        <a:pt x="224" y="79"/>
                        <a:pt x="2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1" name="Freeform 37">
                  <a:extLst>
                    <a:ext uri="{FF2B5EF4-FFF2-40B4-BE49-F238E27FC236}">
                      <a16:creationId xmlns:a16="http://schemas.microsoft.com/office/drawing/2014/main" id="{FF366A9C-DE89-4B99-A0AE-1FE9ED13A2D3}"/>
                    </a:ext>
                  </a:extLst>
                </p:cNvPr>
                <p:cNvSpPr>
                  <a:spLocks/>
                </p:cNvSpPr>
                <p:nvPr/>
              </p:nvSpPr>
              <p:spPr bwMode="auto">
                <a:xfrm>
                  <a:off x="5064" y="1841"/>
                  <a:ext cx="10" cy="10"/>
                </a:xfrm>
                <a:custGeom>
                  <a:avLst/>
                  <a:gdLst>
                    <a:gd name="T0" fmla="*/ 79 w 85"/>
                    <a:gd name="T1" fmla="*/ 71 h 101"/>
                    <a:gd name="T2" fmla="*/ 40 w 85"/>
                    <a:gd name="T3" fmla="*/ 12 h 101"/>
                    <a:gd name="T4" fmla="*/ 12 w 85"/>
                    <a:gd name="T5" fmla="*/ 7 h 101"/>
                    <a:gd name="T6" fmla="*/ 6 w 85"/>
                    <a:gd name="T7" fmla="*/ 35 h 101"/>
                    <a:gd name="T8" fmla="*/ 42 w 85"/>
                    <a:gd name="T9" fmla="*/ 89 h 101"/>
                    <a:gd name="T10" fmla="*/ 53 w 85"/>
                    <a:gd name="T11" fmla="*/ 85 h 101"/>
                    <a:gd name="T12" fmla="*/ 71 w 85"/>
                    <a:gd name="T13" fmla="*/ 101 h 101"/>
                    <a:gd name="T14" fmla="*/ 73 w 85"/>
                    <a:gd name="T15" fmla="*/ 100 h 101"/>
                    <a:gd name="T16" fmla="*/ 79 w 85"/>
                    <a:gd name="T1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9" y="71"/>
                      </a:moveTo>
                      <a:cubicBezTo>
                        <a:pt x="40" y="12"/>
                        <a:pt x="40" y="12"/>
                        <a:pt x="40" y="12"/>
                      </a:cubicBezTo>
                      <a:cubicBezTo>
                        <a:pt x="34" y="3"/>
                        <a:pt x="21" y="0"/>
                        <a:pt x="12" y="7"/>
                      </a:cubicBezTo>
                      <a:cubicBezTo>
                        <a:pt x="3" y="13"/>
                        <a:pt x="0" y="25"/>
                        <a:pt x="6" y="35"/>
                      </a:cubicBezTo>
                      <a:cubicBezTo>
                        <a:pt x="42" y="89"/>
                        <a:pt x="42" y="89"/>
                        <a:pt x="42" y="89"/>
                      </a:cubicBezTo>
                      <a:cubicBezTo>
                        <a:pt x="45" y="86"/>
                        <a:pt x="49" y="85"/>
                        <a:pt x="53" y="85"/>
                      </a:cubicBezTo>
                      <a:cubicBezTo>
                        <a:pt x="63" y="85"/>
                        <a:pt x="70" y="92"/>
                        <a:pt x="71" y="101"/>
                      </a:cubicBezTo>
                      <a:cubicBezTo>
                        <a:pt x="72" y="100"/>
                        <a:pt x="73" y="100"/>
                        <a:pt x="73" y="100"/>
                      </a:cubicBezTo>
                      <a:cubicBezTo>
                        <a:pt x="82" y="93"/>
                        <a:pt x="85" y="81"/>
                        <a:pt x="7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2" name="Freeform 38">
                  <a:extLst>
                    <a:ext uri="{FF2B5EF4-FFF2-40B4-BE49-F238E27FC236}">
                      <a16:creationId xmlns:a16="http://schemas.microsoft.com/office/drawing/2014/main" id="{B534C913-7604-4EF9-9E20-C8FF6688E998}"/>
                    </a:ext>
                  </a:extLst>
                </p:cNvPr>
                <p:cNvSpPr>
                  <a:spLocks/>
                </p:cNvSpPr>
                <p:nvPr/>
              </p:nvSpPr>
              <p:spPr bwMode="auto">
                <a:xfrm>
                  <a:off x="5081" y="1841"/>
                  <a:ext cx="10" cy="10"/>
                </a:xfrm>
                <a:custGeom>
                  <a:avLst/>
                  <a:gdLst>
                    <a:gd name="T0" fmla="*/ 73 w 85"/>
                    <a:gd name="T1" fmla="*/ 7 h 101"/>
                    <a:gd name="T2" fmla="*/ 44 w 85"/>
                    <a:gd name="T3" fmla="*/ 12 h 101"/>
                    <a:gd name="T4" fmla="*/ 6 w 85"/>
                    <a:gd name="T5" fmla="*/ 71 h 101"/>
                    <a:gd name="T6" fmla="*/ 12 w 85"/>
                    <a:gd name="T7" fmla="*/ 100 h 101"/>
                    <a:gd name="T8" fmla="*/ 13 w 85"/>
                    <a:gd name="T9" fmla="*/ 101 h 101"/>
                    <a:gd name="T10" fmla="*/ 31 w 85"/>
                    <a:gd name="T11" fmla="*/ 85 h 101"/>
                    <a:gd name="T12" fmla="*/ 43 w 85"/>
                    <a:gd name="T13" fmla="*/ 89 h 101"/>
                    <a:gd name="T14" fmla="*/ 78 w 85"/>
                    <a:gd name="T15" fmla="*/ 35 h 101"/>
                    <a:gd name="T16" fmla="*/ 73 w 85"/>
                    <a:gd name="T17"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3" y="7"/>
                      </a:moveTo>
                      <a:cubicBezTo>
                        <a:pt x="63" y="0"/>
                        <a:pt x="51" y="3"/>
                        <a:pt x="44" y="12"/>
                      </a:cubicBezTo>
                      <a:cubicBezTo>
                        <a:pt x="6" y="71"/>
                        <a:pt x="6" y="71"/>
                        <a:pt x="6" y="71"/>
                      </a:cubicBezTo>
                      <a:cubicBezTo>
                        <a:pt x="0" y="81"/>
                        <a:pt x="2" y="93"/>
                        <a:pt x="12" y="100"/>
                      </a:cubicBezTo>
                      <a:cubicBezTo>
                        <a:pt x="12" y="100"/>
                        <a:pt x="13" y="100"/>
                        <a:pt x="13" y="101"/>
                      </a:cubicBezTo>
                      <a:cubicBezTo>
                        <a:pt x="15" y="92"/>
                        <a:pt x="22" y="85"/>
                        <a:pt x="31" y="85"/>
                      </a:cubicBezTo>
                      <a:cubicBezTo>
                        <a:pt x="36" y="85"/>
                        <a:pt x="40" y="86"/>
                        <a:pt x="43" y="89"/>
                      </a:cubicBezTo>
                      <a:cubicBezTo>
                        <a:pt x="78" y="35"/>
                        <a:pt x="78" y="35"/>
                        <a:pt x="78" y="35"/>
                      </a:cubicBezTo>
                      <a:cubicBezTo>
                        <a:pt x="85" y="25"/>
                        <a:pt x="82" y="13"/>
                        <a:pt x="7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73" name="CellPhone_E8EA">
                <a:extLst>
                  <a:ext uri="{FF2B5EF4-FFF2-40B4-BE49-F238E27FC236}">
                    <a16:creationId xmlns:a16="http://schemas.microsoft.com/office/drawing/2014/main" id="{5AE27A68-699F-45C4-8365-EC8128D1069F}"/>
                  </a:ext>
                </a:extLst>
              </p:cNvPr>
              <p:cNvSpPr>
                <a:spLocks noChangeAspect="1" noEditPoints="1"/>
              </p:cNvSpPr>
              <p:nvPr/>
            </p:nvSpPr>
            <p:spPr bwMode="auto">
              <a:xfrm>
                <a:off x="64909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74" name="Straight Connector 73">
                <a:extLst>
                  <a:ext uri="{FF2B5EF4-FFF2-40B4-BE49-F238E27FC236}">
                    <a16:creationId xmlns:a16="http://schemas.microsoft.com/office/drawing/2014/main" id="{5BADEC6F-7134-4420-8849-943A1EF97546}"/>
                  </a:ext>
                </a:extLst>
              </p:cNvPr>
              <p:cNvCxnSpPr>
                <a:cxnSpLocks/>
              </p:cNvCxnSpPr>
              <p:nvPr/>
            </p:nvCxnSpPr>
            <p:spPr>
              <a:xfrm>
                <a:off x="6573314" y="1916461"/>
                <a:ext cx="470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44" name="Rectangle 43">
            <a:extLst>
              <a:ext uri="{FF2B5EF4-FFF2-40B4-BE49-F238E27FC236}">
                <a16:creationId xmlns:a16="http://schemas.microsoft.com/office/drawing/2014/main" id="{32BAD089-192A-4476-9522-433AD508E454}"/>
              </a:ext>
            </a:extLst>
          </p:cNvPr>
          <p:cNvSpPr/>
          <p:nvPr/>
        </p:nvSpPr>
        <p:spPr bwMode="auto">
          <a:xfrm>
            <a:off x="315636" y="3283303"/>
            <a:ext cx="1583606" cy="396758"/>
          </a:xfrm>
          <a:prstGeom prst="rect">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2" name="Rectangle 621">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861B52B9-C9BF-4E8F-8F85-379792DACC29}"/>
              </a:ext>
            </a:extLst>
          </p:cNvPr>
          <p:cNvSpPr/>
          <p:nvPr/>
        </p:nvSpPr>
        <p:spPr>
          <a:xfrm>
            <a:off x="293032" y="3809380"/>
            <a:ext cx="1646703" cy="1058315"/>
          </a:xfrm>
          <a:prstGeom prst="rect">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7000"/>
              </a:lnSpc>
              <a:spcBef>
                <a:spcPts val="0"/>
              </a:spcBef>
              <a:spcAft>
                <a:spcPts val="100"/>
              </a:spcAft>
              <a:buClrTx/>
              <a:buSzTx/>
              <a:buFontTx/>
              <a:buNone/>
              <a:tabLst>
                <a:tab pos="1028700" algn="l"/>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Microsoft Defender for Endpoint</a:t>
            </a:r>
          </a:p>
          <a:p>
            <a:pPr marL="0" marR="0" lvl="0" indent="0" algn="ctr" defTabSz="914400" rtl="0" eaLnBrk="1" fontAlgn="auto" latinLnBrk="0" hangingPunct="1">
              <a:lnSpc>
                <a:spcPct val="97000"/>
              </a:lnSpc>
              <a:spcBef>
                <a:spcPts val="0"/>
              </a:spcBef>
              <a:spcAft>
                <a:spcPts val="300"/>
              </a:spcAft>
              <a:buClrTx/>
              <a:buSzTx/>
              <a:buFontTx/>
              <a:buNone/>
              <a:tabLst>
                <a:tab pos="1028700" algn="l"/>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Unified Endpoint Security</a:t>
            </a:r>
          </a:p>
        </p:txBody>
      </p:sp>
      <p:sp>
        <p:nvSpPr>
          <p:cNvPr id="4" name="Rectangle 3">
            <a:hlinkClick r:id="rId80"/>
            <a:extLst>
              <a:ext uri="{FF2B5EF4-FFF2-40B4-BE49-F238E27FC236}">
                <a16:creationId xmlns:a16="http://schemas.microsoft.com/office/drawing/2014/main" id="{8560328C-4562-4C24-936C-9AE9C20CFFE2}"/>
              </a:ext>
            </a:extLst>
          </p:cNvPr>
          <p:cNvSpPr/>
          <p:nvPr/>
        </p:nvSpPr>
        <p:spPr>
          <a:xfrm>
            <a:off x="388835" y="4589983"/>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Endpoint Data Loss Protection (DLP)</a:t>
            </a:r>
          </a:p>
        </p:txBody>
      </p:sp>
      <p:sp>
        <p:nvSpPr>
          <p:cNvPr id="6" name="Rectangle 5">
            <a:hlinkClick r:id="rId81"/>
            <a:extLst>
              <a:ext uri="{FF2B5EF4-FFF2-40B4-BE49-F238E27FC236}">
                <a16:creationId xmlns:a16="http://schemas.microsoft.com/office/drawing/2014/main" id="{1464AD76-D4D6-4AF5-ADF3-E0AF93F35A19}"/>
              </a:ext>
            </a:extLst>
          </p:cNvPr>
          <p:cNvSpPr/>
          <p:nvPr/>
        </p:nvSpPr>
        <p:spPr>
          <a:xfrm>
            <a:off x="388835" y="426862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Web Content Filtering</a:t>
            </a:r>
          </a:p>
        </p:txBody>
      </p:sp>
      <p:grpSp>
        <p:nvGrpSpPr>
          <p:cNvPr id="28" name="Group 27">
            <a:extLst>
              <a:ext uri="{FF2B5EF4-FFF2-40B4-BE49-F238E27FC236}">
                <a16:creationId xmlns:a16="http://schemas.microsoft.com/office/drawing/2014/main" id="{9C4C3076-4E82-4D65-9B7F-E482C4C19C5B}"/>
              </a:ext>
            </a:extLst>
          </p:cNvPr>
          <p:cNvGrpSpPr/>
          <p:nvPr/>
        </p:nvGrpSpPr>
        <p:grpSpPr>
          <a:xfrm>
            <a:off x="1000385" y="4776164"/>
            <a:ext cx="188672" cy="45740"/>
            <a:chOff x="6071763" y="3898466"/>
            <a:chExt cx="188672" cy="45740"/>
          </a:xfrm>
          <a:solidFill>
            <a:srgbClr val="0078D7"/>
          </a:solidFill>
        </p:grpSpPr>
        <p:sp>
          <p:nvSpPr>
            <p:cNvPr id="9" name="Oval 8">
              <a:extLst>
                <a:ext uri="{FF2B5EF4-FFF2-40B4-BE49-F238E27FC236}">
                  <a16:creationId xmlns:a16="http://schemas.microsoft.com/office/drawing/2014/main" id="{6B224E69-B4D0-4161-87C2-E2487A013C96}"/>
                </a:ext>
              </a:extLst>
            </p:cNvPr>
            <p:cNvSpPr/>
            <p:nvPr/>
          </p:nvSpPr>
          <p:spPr bwMode="auto">
            <a:xfrm>
              <a:off x="6071763" y="3898466"/>
              <a:ext cx="45720" cy="45718"/>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395613B7-D819-4708-9FD7-74A53C50548A}"/>
                </a:ext>
              </a:extLst>
            </p:cNvPr>
            <p:cNvSpPr/>
            <p:nvPr/>
          </p:nvSpPr>
          <p:spPr bwMode="auto">
            <a:xfrm>
              <a:off x="6143239" y="3898470"/>
              <a:ext cx="45720" cy="45717"/>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44EF1DAA-333B-4852-8041-10332B6BD364}"/>
                </a:ext>
              </a:extLst>
            </p:cNvPr>
            <p:cNvSpPr/>
            <p:nvPr/>
          </p:nvSpPr>
          <p:spPr bwMode="auto">
            <a:xfrm>
              <a:off x="6214715" y="3898487"/>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2" name="Rectangle 31">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6B386A09-7E67-45B5-8984-4B9EAD075067}"/>
              </a:ext>
            </a:extLst>
          </p:cNvPr>
          <p:cNvSpPr/>
          <p:nvPr/>
        </p:nvSpPr>
        <p:spPr>
          <a:xfrm>
            <a:off x="388835" y="410794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Endpoint Detection &amp; Response (EDR)</a:t>
            </a:r>
          </a:p>
        </p:txBody>
      </p:sp>
      <p:sp>
        <p:nvSpPr>
          <p:cNvPr id="33" name="Rectangle 32">
            <a:hlinkClick r:id="rId82"/>
            <a:extLst>
              <a:ext uri="{FF2B5EF4-FFF2-40B4-BE49-F238E27FC236}">
                <a16:creationId xmlns:a16="http://schemas.microsoft.com/office/drawing/2014/main" id="{0C81D2C1-7412-49F5-8285-C4BDCACB3A06}"/>
              </a:ext>
            </a:extLst>
          </p:cNvPr>
          <p:cNvSpPr/>
          <p:nvPr/>
        </p:nvSpPr>
        <p:spPr>
          <a:xfrm>
            <a:off x="388835" y="442930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&amp; Vuln Management</a:t>
            </a:r>
          </a:p>
        </p:txBody>
      </p:sp>
      <p:cxnSp>
        <p:nvCxnSpPr>
          <p:cNvPr id="617" name="Straight Connector 616">
            <a:extLst>
              <a:ext uri="{FF2B5EF4-FFF2-40B4-BE49-F238E27FC236}">
                <a16:creationId xmlns:a16="http://schemas.microsoft.com/office/drawing/2014/main" id="{DF0411BC-7BCC-4413-98AA-2FC35D64F42C}"/>
              </a:ext>
            </a:extLst>
          </p:cNvPr>
          <p:cNvCxnSpPr>
            <a:cxnSpLocks/>
          </p:cNvCxnSpPr>
          <p:nvPr/>
        </p:nvCxnSpPr>
        <p:spPr>
          <a:xfrm>
            <a:off x="6711363" y="3121046"/>
            <a:ext cx="0" cy="2452014"/>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093C57A3-BDCB-413C-BBB5-303C7813D4EA}"/>
              </a:ext>
            </a:extLst>
          </p:cNvPr>
          <p:cNvGrpSpPr/>
          <p:nvPr/>
        </p:nvGrpSpPr>
        <p:grpSpPr>
          <a:xfrm>
            <a:off x="3053186" y="5532991"/>
            <a:ext cx="5138706" cy="785136"/>
            <a:chOff x="3053186" y="5532991"/>
            <a:chExt cx="5138706" cy="785136"/>
          </a:xfrm>
        </p:grpSpPr>
        <p:sp>
          <p:nvSpPr>
            <p:cNvPr id="149" name="L-Shape 148">
              <a:hlinkClick r:id="rId83" tooltip="(formerly ASC Standard) provides XDR capabilities designed to simplify detection, automated investigation and response for Azure resources (Linux and Windows VMs, Networks, Kubernetes/Containers, SQL, Storage, IoT/OT, and more) "/>
              <a:extLst>
                <a:ext uri="{FF2B5EF4-FFF2-40B4-BE49-F238E27FC236}">
                  <a16:creationId xmlns:a16="http://schemas.microsoft.com/office/drawing/2014/main" id="{03B711DE-E01C-45E2-A866-CE699D618E9C}"/>
                </a:ext>
              </a:extLst>
            </p:cNvPr>
            <p:cNvSpPr/>
            <p:nvPr/>
          </p:nvSpPr>
          <p:spPr bwMode="auto">
            <a:xfrm flipH="1">
              <a:off x="3053186" y="5532991"/>
              <a:ext cx="5092220" cy="785136"/>
            </a:xfrm>
            <a:prstGeom prst="corner">
              <a:avLst>
                <a:gd name="adj1" fmla="val 65944"/>
                <a:gd name="adj2" fmla="val 338827"/>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oAutofit/>
            </a:bodyPr>
            <a:lstStyle/>
            <a:p>
              <a:pPr marL="2343150" marR="0" lvl="0" indent="0" algn="ctr" defTabSz="914400" rtl="0" eaLnBrk="1" fontAlgn="auto" latinLnBrk="0" hangingPunct="1">
                <a:lnSpc>
                  <a:spcPct val="97000"/>
                </a:lnSpc>
                <a:spcBef>
                  <a:spcPts val="0"/>
                </a:spcBef>
                <a:spcAft>
                  <a:spcPts val="0"/>
                </a:spcAft>
                <a:buClrTx/>
                <a:buSzTx/>
                <a:buFontTx/>
                <a:buNone/>
                <a:tabLst/>
                <a:defRPr/>
              </a:pPr>
              <a:endPar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891" name="TextBox 890">
              <a:hlinkClick r:id="rId83" tooltip="Azure Defender (formerly ASC Standard) provides XDR capabilities to simplify detection, automated investigation and response for Azure resources (Linux and Windows VMs, Networks, Kubernetes/Containers, SQL, Storage, IoT/OT, and more) "/>
              <a:extLst>
                <a:ext uri="{FF2B5EF4-FFF2-40B4-BE49-F238E27FC236}">
                  <a16:creationId xmlns:a16="http://schemas.microsoft.com/office/drawing/2014/main" id="{45C80C1E-85C2-4882-88DD-AA6FE6855501}"/>
                </a:ext>
              </a:extLst>
            </p:cNvPr>
            <p:cNvSpPr txBox="1"/>
            <p:nvPr/>
          </p:nvSpPr>
          <p:spPr>
            <a:xfrm>
              <a:off x="5463208" y="5549081"/>
              <a:ext cx="2728684" cy="536814"/>
            </a:xfrm>
            <a:prstGeom prst="rect">
              <a:avLst/>
            </a:prstGeom>
            <a:noFill/>
          </p:spPr>
          <p:txBody>
            <a:bodyPr wrap="square">
              <a:spAutoFit/>
            </a:bodyPr>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Defender for Cloud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Cross-Platform, Cross-Cloud XDR</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Multi-asset detection and response for infrastructure and </a:t>
              </a:r>
              <a:b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platform as a service (IaaS &amp; PaaS), Proactive Threat defenses</a:t>
              </a:r>
            </a:p>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124" name="Group 123">
              <a:extLst>
                <a:ext uri="{FF2B5EF4-FFF2-40B4-BE49-F238E27FC236}">
                  <a16:creationId xmlns:a16="http://schemas.microsoft.com/office/drawing/2014/main" id="{DF6C9B17-8853-485C-8B1B-F860536D696C}"/>
                </a:ext>
              </a:extLst>
            </p:cNvPr>
            <p:cNvGrpSpPr/>
            <p:nvPr/>
          </p:nvGrpSpPr>
          <p:grpSpPr>
            <a:xfrm>
              <a:off x="4739609" y="5987595"/>
              <a:ext cx="3346444" cy="286748"/>
              <a:chOff x="4739609" y="5987595"/>
              <a:chExt cx="3346444" cy="286748"/>
            </a:xfrm>
          </p:grpSpPr>
          <p:sp>
            <p:nvSpPr>
              <p:cNvPr id="46" name="Rectangle: Rounded Corners 45">
                <a:extLst>
                  <a:ext uri="{FF2B5EF4-FFF2-40B4-BE49-F238E27FC236}">
                    <a16:creationId xmlns:a16="http://schemas.microsoft.com/office/drawing/2014/main" id="{E403BC0E-12DD-454D-8C22-5B3FA5E3444C}"/>
                  </a:ext>
                </a:extLst>
              </p:cNvPr>
              <p:cNvSpPr/>
              <p:nvPr/>
            </p:nvSpPr>
            <p:spPr bwMode="auto">
              <a:xfrm>
                <a:off x="4739609" y="5987595"/>
                <a:ext cx="3346444" cy="286748"/>
              </a:xfrm>
              <a:prstGeom prst="roundRect">
                <a:avLst>
                  <a:gd name="adj" fmla="val 45337"/>
                </a:avLst>
              </a:prstGeom>
              <a:solidFill>
                <a:schemeClr val="bg1"/>
              </a:solidFill>
              <a:ln>
                <a:noFill/>
                <a:headEnd type="none" w="med" len="med"/>
                <a:tailEnd type="none" w="med" len="med"/>
              </a:ln>
              <a:effectLst>
                <a:softEdge rad="3175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1" name="Picture 171">
                <a:extLst>
                  <a:ext uri="{FF2B5EF4-FFF2-40B4-BE49-F238E27FC236}">
                    <a16:creationId xmlns:a16="http://schemas.microsoft.com/office/drawing/2014/main" id="{61C78D51-FEAF-4ADB-BB34-DFE89CD70DE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66207" y="6056637"/>
                <a:ext cx="148615" cy="14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7" name="Picture 806">
                <a:extLst>
                  <a:ext uri="{FF2B5EF4-FFF2-40B4-BE49-F238E27FC236}">
                    <a16:creationId xmlns:a16="http://schemas.microsoft.com/office/drawing/2014/main" id="{C8C2E460-FCAD-4DDD-A68E-4D6F1BAF8E2B}"/>
                  </a:ext>
                </a:extLst>
              </p:cNvPr>
              <p:cNvPicPr>
                <a:picLocks noChangeAspect="1"/>
              </p:cNvPicPr>
              <p:nvPr/>
            </p:nvPicPr>
            <p:blipFill>
              <a:blip r:embed="rId84"/>
              <a:stretch>
                <a:fillRect/>
              </a:stretch>
            </p:blipFill>
            <p:spPr>
              <a:xfrm>
                <a:off x="5252931" y="6072611"/>
                <a:ext cx="102167" cy="116716"/>
              </a:xfrm>
              <a:prstGeom prst="rect">
                <a:avLst/>
              </a:prstGeom>
            </p:spPr>
          </p:pic>
          <p:pic>
            <p:nvPicPr>
              <p:cNvPr id="808" name="Picture 807">
                <a:extLst>
                  <a:ext uri="{FF2B5EF4-FFF2-40B4-BE49-F238E27FC236}">
                    <a16:creationId xmlns:a16="http://schemas.microsoft.com/office/drawing/2014/main" id="{AA54CB95-4E55-4C25-909A-0F917575181B}"/>
                  </a:ext>
                </a:extLst>
              </p:cNvPr>
              <p:cNvPicPr>
                <a:picLocks noChangeAspect="1"/>
              </p:cNvPicPr>
              <p:nvPr/>
            </p:nvPicPr>
            <p:blipFill>
              <a:blip r:embed="rId85"/>
              <a:stretch>
                <a:fillRect/>
              </a:stretch>
            </p:blipFill>
            <p:spPr>
              <a:xfrm>
                <a:off x="6518059" y="6057557"/>
                <a:ext cx="161926" cy="146825"/>
              </a:xfrm>
              <a:prstGeom prst="rect">
                <a:avLst/>
              </a:prstGeom>
            </p:spPr>
          </p:pic>
          <p:pic>
            <p:nvPicPr>
              <p:cNvPr id="809" name="Picture 808">
                <a:extLst>
                  <a:ext uri="{FF2B5EF4-FFF2-40B4-BE49-F238E27FC236}">
                    <a16:creationId xmlns:a16="http://schemas.microsoft.com/office/drawing/2014/main" id="{008FCE99-22D5-4C65-839C-B01C115F3413}"/>
                  </a:ext>
                </a:extLst>
              </p:cNvPr>
              <p:cNvPicPr>
                <a:picLocks noChangeAspect="1"/>
              </p:cNvPicPr>
              <p:nvPr/>
            </p:nvPicPr>
            <p:blipFill>
              <a:blip r:embed="rId86"/>
              <a:stretch>
                <a:fillRect/>
              </a:stretch>
            </p:blipFill>
            <p:spPr>
              <a:xfrm>
                <a:off x="7546787" y="6066521"/>
                <a:ext cx="142280" cy="128897"/>
              </a:xfrm>
              <a:prstGeom prst="rect">
                <a:avLst/>
              </a:prstGeom>
            </p:spPr>
          </p:pic>
          <p:pic>
            <p:nvPicPr>
              <p:cNvPr id="810" name="Picture 809">
                <a:extLst>
                  <a:ext uri="{FF2B5EF4-FFF2-40B4-BE49-F238E27FC236}">
                    <a16:creationId xmlns:a16="http://schemas.microsoft.com/office/drawing/2014/main" id="{35787053-EDB4-4807-BBEC-F682F01C44CE}"/>
                  </a:ext>
                </a:extLst>
              </p:cNvPr>
              <p:cNvPicPr>
                <a:picLocks noChangeAspect="1"/>
              </p:cNvPicPr>
              <p:nvPr/>
            </p:nvPicPr>
            <p:blipFill>
              <a:blip r:embed="rId87"/>
              <a:stretch>
                <a:fillRect/>
              </a:stretch>
            </p:blipFill>
            <p:spPr>
              <a:xfrm>
                <a:off x="5086415" y="6076475"/>
                <a:ext cx="94923" cy="108989"/>
              </a:xfrm>
              <a:prstGeom prst="rect">
                <a:avLst/>
              </a:prstGeom>
            </p:spPr>
          </p:pic>
          <p:pic>
            <p:nvPicPr>
              <p:cNvPr id="811" name="図 379">
                <a:extLst>
                  <a:ext uri="{FF2B5EF4-FFF2-40B4-BE49-F238E27FC236}">
                    <a16:creationId xmlns:a16="http://schemas.microsoft.com/office/drawing/2014/main" id="{349D6979-6712-427E-8F21-17646043B1C3}"/>
                  </a:ext>
                </a:extLst>
              </p:cNvPr>
              <p:cNvPicPr>
                <a:picLocks noChangeAspect="1"/>
              </p:cNvPicPr>
              <p:nvPr/>
            </p:nvPicPr>
            <p:blipFill>
              <a:blip r:embed="rId88" cstate="screen">
                <a:extLst>
                  <a:ext uri="{28A0092B-C50C-407E-A947-70E740481C1C}">
                    <a14:useLocalDpi xmlns:a14="http://schemas.microsoft.com/office/drawing/2010/main"/>
                  </a:ext>
                </a:extLst>
              </a:blip>
              <a:stretch>
                <a:fillRect/>
              </a:stretch>
            </p:blipFill>
            <p:spPr>
              <a:xfrm>
                <a:off x="5905217" y="6068493"/>
                <a:ext cx="124953" cy="124953"/>
              </a:xfrm>
              <a:prstGeom prst="rect">
                <a:avLst/>
              </a:prstGeom>
            </p:spPr>
          </p:pic>
          <p:pic>
            <p:nvPicPr>
              <p:cNvPr id="812" name="Picture 10" descr="תוצאת תמונה עבור ‪azure virtual machine logo‬‏">
                <a:extLst>
                  <a:ext uri="{FF2B5EF4-FFF2-40B4-BE49-F238E27FC236}">
                    <a16:creationId xmlns:a16="http://schemas.microsoft.com/office/drawing/2014/main" id="{80225B61-D811-49F1-9D76-D4D8776DD6E5}"/>
                  </a:ext>
                </a:extLst>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6930735" y="6071750"/>
                <a:ext cx="139817" cy="118438"/>
              </a:xfrm>
              <a:prstGeom prst="rect">
                <a:avLst/>
              </a:prstGeom>
              <a:noFill/>
              <a:extLst>
                <a:ext uri="{909E8E84-426E-40DD-AFC4-6F175D3DCCD1}">
                  <a14:hiddenFill xmlns:a14="http://schemas.microsoft.com/office/drawing/2010/main">
                    <a:solidFill>
                      <a:srgbClr val="FFFFFF"/>
                    </a:solidFill>
                  </a14:hiddenFill>
                </a:ext>
              </a:extLst>
            </p:spPr>
          </p:pic>
          <p:pic>
            <p:nvPicPr>
              <p:cNvPr id="813" name="Picture 12" descr="תוצאת תמונה עבור ‪azure virtual machine logo‬‏">
                <a:extLst>
                  <a:ext uri="{FF2B5EF4-FFF2-40B4-BE49-F238E27FC236}">
                    <a16:creationId xmlns:a16="http://schemas.microsoft.com/office/drawing/2014/main" id="{EB46932B-E16F-4B3E-9E08-A01EFEBF473B}"/>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7142145" y="6077041"/>
                <a:ext cx="127651" cy="107856"/>
              </a:xfrm>
              <a:prstGeom prst="rect">
                <a:avLst/>
              </a:prstGeom>
              <a:noFill/>
              <a:extLst>
                <a:ext uri="{909E8E84-426E-40DD-AFC4-6F175D3DCCD1}">
                  <a14:hiddenFill xmlns:a14="http://schemas.microsoft.com/office/drawing/2010/main">
                    <a:solidFill>
                      <a:srgbClr val="FFFFFF"/>
                    </a:solidFill>
                  </a14:hiddenFill>
                </a:ext>
              </a:extLst>
            </p:spPr>
          </p:pic>
          <p:pic>
            <p:nvPicPr>
              <p:cNvPr id="815" name="Picture 10" descr="תוצאת תמונה עבור ‪azure kubernetes service‬‏">
                <a:extLst>
                  <a:ext uri="{FF2B5EF4-FFF2-40B4-BE49-F238E27FC236}">
                    <a16:creationId xmlns:a16="http://schemas.microsoft.com/office/drawing/2014/main" id="{B8200BC0-B58E-460A-938C-5439D76A8390}"/>
                  </a:ext>
                </a:extLst>
              </p:cNvPr>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6101763" y="6071671"/>
                <a:ext cx="142873" cy="118596"/>
              </a:xfrm>
              <a:prstGeom prst="rect">
                <a:avLst/>
              </a:prstGeom>
              <a:noFill/>
              <a:extLst>
                <a:ext uri="{909E8E84-426E-40DD-AFC4-6F175D3DCCD1}">
                  <a14:hiddenFill xmlns:a14="http://schemas.microsoft.com/office/drawing/2010/main">
                    <a:solidFill>
                      <a:srgbClr val="FFFFFF"/>
                    </a:solidFill>
                  </a14:hiddenFill>
                </a:ext>
              </a:extLst>
            </p:spPr>
          </p:pic>
          <p:pic>
            <p:nvPicPr>
              <p:cNvPr id="816" name="Picture 6" descr="Image result for Azure Files   icon">
                <a:extLst>
                  <a:ext uri="{FF2B5EF4-FFF2-40B4-BE49-F238E27FC236}">
                    <a16:creationId xmlns:a16="http://schemas.microsoft.com/office/drawing/2014/main" id="{44F202ED-846E-4AFF-830E-FDE4BBAC152F}"/>
                  </a:ext>
                </a:extLst>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7341389" y="6071375"/>
                <a:ext cx="133805" cy="119188"/>
              </a:xfrm>
              <a:prstGeom prst="rect">
                <a:avLst/>
              </a:prstGeom>
              <a:noFill/>
              <a:extLst>
                <a:ext uri="{909E8E84-426E-40DD-AFC4-6F175D3DCCD1}">
                  <a14:hiddenFill xmlns:a14="http://schemas.microsoft.com/office/drawing/2010/main">
                    <a:solidFill>
                      <a:srgbClr val="FFFFFF"/>
                    </a:solidFill>
                  </a14:hiddenFill>
                </a:ext>
              </a:extLst>
            </p:spPr>
          </p:pic>
          <p:pic>
            <p:nvPicPr>
              <p:cNvPr id="827" name="Picture 826">
                <a:extLst>
                  <a:ext uri="{FF2B5EF4-FFF2-40B4-BE49-F238E27FC236}">
                    <a16:creationId xmlns:a16="http://schemas.microsoft.com/office/drawing/2014/main" id="{C207E0E8-E457-4382-9760-2149FC32CDB7}"/>
                  </a:ext>
                </a:extLst>
              </p:cNvPr>
              <p:cNvPicPr>
                <a:picLocks noChangeAspect="1"/>
              </p:cNvPicPr>
              <p:nvPr/>
            </p:nvPicPr>
            <p:blipFill>
              <a:blip r:embed="rId93"/>
              <a:stretch>
                <a:fillRect/>
              </a:stretch>
            </p:blipFill>
            <p:spPr>
              <a:xfrm>
                <a:off x="6751578" y="6066659"/>
                <a:ext cx="107564" cy="128620"/>
              </a:xfrm>
              <a:prstGeom prst="rect">
                <a:avLst/>
              </a:prstGeom>
            </p:spPr>
          </p:pic>
          <p:pic>
            <p:nvPicPr>
              <p:cNvPr id="829" name="Picture 2" descr="Azure Blob File System | Drupal.org">
                <a:extLst>
                  <a:ext uri="{FF2B5EF4-FFF2-40B4-BE49-F238E27FC236}">
                    <a16:creationId xmlns:a16="http://schemas.microsoft.com/office/drawing/2014/main" id="{35891F9A-4DC7-4C7D-ABC3-EA4375ECC407}"/>
                  </a:ext>
                </a:extLst>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6316229" y="6065851"/>
                <a:ext cx="130237" cy="130237"/>
              </a:xfrm>
              <a:prstGeom prst="rect">
                <a:avLst/>
              </a:prstGeom>
              <a:noFill/>
              <a:extLst>
                <a:ext uri="{909E8E84-426E-40DD-AFC4-6F175D3DCCD1}">
                  <a14:hiddenFill xmlns:a14="http://schemas.microsoft.com/office/drawing/2010/main">
                    <a:solidFill>
                      <a:srgbClr val="FFFFFF"/>
                    </a:solidFill>
                  </a14:hiddenFill>
                </a:ext>
              </a:extLst>
            </p:spPr>
          </p:pic>
          <p:pic>
            <p:nvPicPr>
              <p:cNvPr id="821" name="Picture 2" descr="Image result for azure network icon">
                <a:extLst>
                  <a:ext uri="{FF2B5EF4-FFF2-40B4-BE49-F238E27FC236}">
                    <a16:creationId xmlns:a16="http://schemas.microsoft.com/office/drawing/2014/main" id="{FD9FE50A-BF4C-44C3-9AF4-748C6298FB1C}"/>
                  </a:ext>
                </a:extLst>
              </p:cNvPr>
              <p:cNvPicPr>
                <a:picLocks noChangeAspect="1" noChangeArrowheads="1"/>
              </p:cNvPicPr>
              <p:nvPr/>
            </p:nvPicPr>
            <p:blipFill>
              <a:blip r:embed="rId9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6691" y="6025146"/>
                <a:ext cx="211646" cy="211646"/>
              </a:xfrm>
              <a:prstGeom prst="rect">
                <a:avLst/>
              </a:prstGeom>
              <a:noFill/>
              <a:extLst>
                <a:ext uri="{909E8E84-426E-40DD-AFC4-6F175D3DCCD1}">
                  <a14:hiddenFill xmlns:a14="http://schemas.microsoft.com/office/drawing/2010/main">
                    <a:solidFill>
                      <a:srgbClr val="FFFFFF"/>
                    </a:solidFill>
                  </a14:hiddenFill>
                </a:ext>
              </a:extLst>
            </p:spPr>
          </p:pic>
          <p:pic>
            <p:nvPicPr>
              <p:cNvPr id="846" name="Picture 2" descr="Why Use Azure DNS? | Aidan Finn, IT Pro">
                <a:extLst>
                  <a:ext uri="{FF2B5EF4-FFF2-40B4-BE49-F238E27FC236}">
                    <a16:creationId xmlns:a16="http://schemas.microsoft.com/office/drawing/2014/main" id="{CFF30382-F57D-4861-A34A-9AF1E70B0ADB}"/>
                  </a:ext>
                </a:extLst>
              </p:cNvPr>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5709930" y="6068351"/>
                <a:ext cx="123694" cy="125236"/>
              </a:xfrm>
              <a:prstGeom prst="rect">
                <a:avLst/>
              </a:prstGeom>
              <a:noFill/>
              <a:extLst>
                <a:ext uri="{909E8E84-426E-40DD-AFC4-6F175D3DCCD1}">
                  <a14:hiddenFill xmlns:a14="http://schemas.microsoft.com/office/drawing/2010/main">
                    <a:solidFill>
                      <a:srgbClr val="FFFFFF"/>
                    </a:solidFill>
                  </a14:hiddenFill>
                </a:ext>
              </a:extLst>
            </p:spPr>
          </p:pic>
          <p:grpSp>
            <p:nvGrpSpPr>
              <p:cNvPr id="554" name="Group 553">
                <a:extLst>
                  <a:ext uri="{FF2B5EF4-FFF2-40B4-BE49-F238E27FC236}">
                    <a16:creationId xmlns:a16="http://schemas.microsoft.com/office/drawing/2014/main" id="{9A71DA0F-812D-4C87-9312-B2057781DF37}"/>
                  </a:ext>
                </a:extLst>
              </p:cNvPr>
              <p:cNvGrpSpPr/>
              <p:nvPr/>
            </p:nvGrpSpPr>
            <p:grpSpPr>
              <a:xfrm>
                <a:off x="7760659" y="6108110"/>
                <a:ext cx="188672" cy="45719"/>
                <a:chOff x="6660452" y="3094221"/>
                <a:chExt cx="188672" cy="45719"/>
              </a:xfrm>
              <a:solidFill>
                <a:schemeClr val="tx1"/>
              </a:solidFill>
            </p:grpSpPr>
            <p:sp>
              <p:nvSpPr>
                <p:cNvPr id="555" name="Oval 554">
                  <a:extLst>
                    <a:ext uri="{FF2B5EF4-FFF2-40B4-BE49-F238E27FC236}">
                      <a16:creationId xmlns:a16="http://schemas.microsoft.com/office/drawing/2014/main" id="{4F61EB34-571F-4F7B-B00A-EFD7613F6222}"/>
                    </a:ext>
                  </a:extLst>
                </p:cNvPr>
                <p:cNvSpPr/>
                <p:nvPr/>
              </p:nvSpPr>
              <p:spPr bwMode="auto">
                <a:xfrm>
                  <a:off x="6660452"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9" name="Oval 568">
                  <a:extLst>
                    <a:ext uri="{FF2B5EF4-FFF2-40B4-BE49-F238E27FC236}">
                      <a16:creationId xmlns:a16="http://schemas.microsoft.com/office/drawing/2014/main" id="{592442AC-C6D9-4036-9815-05A79E5802AB}"/>
                    </a:ext>
                  </a:extLst>
                </p:cNvPr>
                <p:cNvSpPr/>
                <p:nvPr/>
              </p:nvSpPr>
              <p:spPr bwMode="auto">
                <a:xfrm>
                  <a:off x="6731928"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7" name="Oval 576">
                  <a:extLst>
                    <a:ext uri="{FF2B5EF4-FFF2-40B4-BE49-F238E27FC236}">
                      <a16:creationId xmlns:a16="http://schemas.microsoft.com/office/drawing/2014/main" id="{0A476E0E-0CAD-40AD-8F2E-CB71E7D06FC9}"/>
                    </a:ext>
                  </a:extLst>
                </p:cNvPr>
                <p:cNvSpPr/>
                <p:nvPr/>
              </p:nvSpPr>
              <p:spPr bwMode="auto">
                <a:xfrm>
                  <a:off x="6803404"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18" name="Rectangle 17">
            <a:hlinkClick r:id="rId97" tooltip="Communication compliance is an insider risk solution in Microsoft 365 that helps minimize communication risks by helping you detect, capture, and act on inappropriate messages in your organization."/>
            <a:extLst>
              <a:ext uri="{FF2B5EF4-FFF2-40B4-BE49-F238E27FC236}">
                <a16:creationId xmlns:a16="http://schemas.microsoft.com/office/drawing/2014/main" id="{3A189D1C-92E3-4DC0-8CCB-340C3FEDAFAA}"/>
              </a:ext>
            </a:extLst>
          </p:cNvPr>
          <p:cNvSpPr/>
          <p:nvPr/>
        </p:nvSpPr>
        <p:spPr>
          <a:xfrm>
            <a:off x="10538586" y="5802589"/>
            <a:ext cx="1304170"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Communication Compliance</a:t>
            </a:r>
          </a:p>
        </p:txBody>
      </p:sp>
      <p:sp>
        <p:nvSpPr>
          <p:cNvPr id="45" name="Rectangle 44">
            <a:hlinkClick r:id="rId98" tooltip="Azure Lighthouse enables cross- and multi-tenant management, allowing for higher automation, scalability, and enhanced governance across resources and tenants."/>
            <a:extLst>
              <a:ext uri="{FF2B5EF4-FFF2-40B4-BE49-F238E27FC236}">
                <a16:creationId xmlns:a16="http://schemas.microsoft.com/office/drawing/2014/main" id="{83588B1B-F386-431A-8F85-C955ECA76C51}"/>
              </a:ext>
            </a:extLst>
          </p:cNvPr>
          <p:cNvSpPr/>
          <p:nvPr/>
        </p:nvSpPr>
        <p:spPr>
          <a:xfrm>
            <a:off x="6589010" y="4341280"/>
            <a:ext cx="1554018"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Lighthouse</a:t>
            </a:r>
          </a:p>
        </p:txBody>
      </p:sp>
      <p:pic>
        <p:nvPicPr>
          <p:cNvPr id="47" name="Picture 46">
            <a:extLst>
              <a:ext uri="{FF2B5EF4-FFF2-40B4-BE49-F238E27FC236}">
                <a16:creationId xmlns:a16="http://schemas.microsoft.com/office/drawing/2014/main" id="{C40408B8-7A8B-4FF9-BF6D-953172A80D31}"/>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7476" y="4385654"/>
            <a:ext cx="150932" cy="112545"/>
          </a:xfrm>
          <a:prstGeom prst="rect">
            <a:avLst/>
          </a:prstGeom>
        </p:spPr>
      </p:pic>
      <p:grpSp>
        <p:nvGrpSpPr>
          <p:cNvPr id="172" name="Group 171">
            <a:extLst>
              <a:ext uri="{FF2B5EF4-FFF2-40B4-BE49-F238E27FC236}">
                <a16:creationId xmlns:a16="http://schemas.microsoft.com/office/drawing/2014/main" id="{F59AF5E7-FF73-4D1D-BB8F-2D47AE61F8F9}"/>
              </a:ext>
            </a:extLst>
          </p:cNvPr>
          <p:cNvGrpSpPr/>
          <p:nvPr/>
        </p:nvGrpSpPr>
        <p:grpSpPr>
          <a:xfrm>
            <a:off x="2072144" y="2573320"/>
            <a:ext cx="6075908" cy="562912"/>
            <a:chOff x="2072144" y="2573320"/>
            <a:chExt cx="6075908" cy="562912"/>
          </a:xfrm>
        </p:grpSpPr>
        <p:grpSp>
          <p:nvGrpSpPr>
            <p:cNvPr id="643" name="Group 642">
              <a:extLst>
                <a:ext uri="{FF2B5EF4-FFF2-40B4-BE49-F238E27FC236}">
                  <a16:creationId xmlns:a16="http://schemas.microsoft.com/office/drawing/2014/main" id="{3054C0BD-FE0F-4235-BF38-C4B0FC18FB4C}"/>
                </a:ext>
              </a:extLst>
            </p:cNvPr>
            <p:cNvGrpSpPr/>
            <p:nvPr/>
          </p:nvGrpSpPr>
          <p:grpSpPr>
            <a:xfrm>
              <a:off x="2072144" y="2573320"/>
              <a:ext cx="6075908" cy="562912"/>
              <a:chOff x="-5672052" y="1703909"/>
              <a:chExt cx="6069895" cy="562912"/>
            </a:xfrm>
          </p:grpSpPr>
          <p:sp>
            <p:nvSpPr>
              <p:cNvPr id="645" name="L-Shape 644">
                <a:extLst>
                  <a:ext uri="{FF2B5EF4-FFF2-40B4-BE49-F238E27FC236}">
                    <a16:creationId xmlns:a16="http://schemas.microsoft.com/office/drawing/2014/main" id="{070E6783-A7F1-4D00-A9EC-557BC13CB161}"/>
                  </a:ext>
                </a:extLst>
              </p:cNvPr>
              <p:cNvSpPr/>
              <p:nvPr/>
            </p:nvSpPr>
            <p:spPr bwMode="auto">
              <a:xfrm rot="10800000">
                <a:off x="-5672052" y="1703909"/>
                <a:ext cx="6069895" cy="562912"/>
              </a:xfrm>
              <a:prstGeom prst="corner">
                <a:avLst>
                  <a:gd name="adj1" fmla="val 49601"/>
                  <a:gd name="adj2" fmla="val 265297"/>
                </a:avLst>
              </a:prstGeom>
              <a:solidFill>
                <a:srgbClr val="E5F3FF"/>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654" name="Rectangle 653">
                <a:hlinkClick r:id="rId99" tooltip="Azure Security Center is a unified infrastructure security management system that strengthens the security posture of your data centers across multiple clouds and on-premises."/>
                <a:extLst>
                  <a:ext uri="{FF2B5EF4-FFF2-40B4-BE49-F238E27FC236}">
                    <a16:creationId xmlns:a16="http://schemas.microsoft.com/office/drawing/2014/main" id="{95F46EE9-86EB-4629-8FEA-24461EA9E1E7}"/>
                  </a:ext>
                </a:extLst>
              </p:cNvPr>
              <p:cNvSpPr/>
              <p:nvPr/>
            </p:nvSpPr>
            <p:spPr>
              <a:xfrm>
                <a:off x="-5649605" y="1706580"/>
                <a:ext cx="6042687" cy="26517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Defender for Cloud – </a:t>
                </a:r>
                <a:r>
                  <a:rPr kumimoji="0" lang="en-US" sz="9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Cross-Platform Cloud Security Posture Management (CSPM)</a:t>
                </a:r>
              </a:p>
            </p:txBody>
          </p:sp>
          <p:sp>
            <p:nvSpPr>
              <p:cNvPr id="655" name="Rectangle 654">
                <a:hlinkClick r:id="rId100" tooltip="The regulatory compliance dashboard provides insight into your compliance posture for a set of supported standards and regulations, based on continuous assessments of your Azure environment."/>
                <a:extLst>
                  <a:ext uri="{FF2B5EF4-FFF2-40B4-BE49-F238E27FC236}">
                    <a16:creationId xmlns:a16="http://schemas.microsoft.com/office/drawing/2014/main" id="{5EE73FEF-1503-4F06-8475-1ECD7F3B41A4}"/>
                  </a:ext>
                </a:extLst>
              </p:cNvPr>
              <p:cNvSpPr/>
              <p:nvPr/>
            </p:nvSpPr>
            <p:spPr>
              <a:xfrm>
                <a:off x="-1020349" y="1912005"/>
                <a:ext cx="1322029" cy="176612"/>
              </a:xfrm>
              <a:prstGeom prst="rect">
                <a:avLst/>
              </a:prstGeom>
              <a:solidFill>
                <a:schemeClr val="bg2"/>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Compliance Dashboard</a:t>
                </a:r>
              </a:p>
            </p:txBody>
          </p:sp>
          <p:sp>
            <p:nvSpPr>
              <p:cNvPr id="656" name="Rectangle 655">
                <a:hlinkClick r:id="rId101" tooltip="Security Center continually assesses your resources, subscriptions, and organization for security issues. It then aggregates all the findings into a single score so that you can tell, at a glance, your current security situation: the higher the score, the "/>
                <a:extLst>
                  <a:ext uri="{FF2B5EF4-FFF2-40B4-BE49-F238E27FC236}">
                    <a16:creationId xmlns:a16="http://schemas.microsoft.com/office/drawing/2014/main" id="{6E34BFFA-A7AD-4A4A-9EC3-393169513663}"/>
                  </a:ext>
                </a:extLst>
              </p:cNvPr>
              <p:cNvSpPr/>
              <p:nvPr/>
            </p:nvSpPr>
            <p:spPr>
              <a:xfrm>
                <a:off x="-1022171" y="1736762"/>
                <a:ext cx="1325880" cy="176612"/>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Secure Score</a:t>
                </a:r>
              </a:p>
            </p:txBody>
          </p:sp>
          <p:grpSp>
            <p:nvGrpSpPr>
              <p:cNvPr id="657" name="Group 656">
                <a:extLst>
                  <a:ext uri="{FF2B5EF4-FFF2-40B4-BE49-F238E27FC236}">
                    <a16:creationId xmlns:a16="http://schemas.microsoft.com/office/drawing/2014/main" id="{AED6E7BC-D5E0-4AD5-8F37-EE9F72A4B170}"/>
                  </a:ext>
                </a:extLst>
              </p:cNvPr>
              <p:cNvGrpSpPr/>
              <p:nvPr/>
            </p:nvGrpSpPr>
            <p:grpSpPr>
              <a:xfrm>
                <a:off x="-456294" y="2147605"/>
                <a:ext cx="188672" cy="45719"/>
                <a:chOff x="6662695" y="2902103"/>
                <a:chExt cx="188672" cy="45719"/>
              </a:xfrm>
            </p:grpSpPr>
            <p:sp>
              <p:nvSpPr>
                <p:cNvPr id="659" name="Oval 658">
                  <a:extLst>
                    <a:ext uri="{FF2B5EF4-FFF2-40B4-BE49-F238E27FC236}">
                      <a16:creationId xmlns:a16="http://schemas.microsoft.com/office/drawing/2014/main" id="{D2880ADF-2868-4117-BCB9-8616A7B6FE2A}"/>
                    </a:ext>
                  </a:extLst>
                </p:cNvPr>
                <p:cNvSpPr/>
                <p:nvPr/>
              </p:nvSpPr>
              <p:spPr bwMode="auto">
                <a:xfrm>
                  <a:off x="6662695"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0" name="Oval 659">
                  <a:extLst>
                    <a:ext uri="{FF2B5EF4-FFF2-40B4-BE49-F238E27FC236}">
                      <a16:creationId xmlns:a16="http://schemas.microsoft.com/office/drawing/2014/main" id="{917DAF8C-AD3B-4874-8E90-83A4062CD6B7}"/>
                    </a:ext>
                  </a:extLst>
                </p:cNvPr>
                <p:cNvSpPr/>
                <p:nvPr/>
              </p:nvSpPr>
              <p:spPr bwMode="auto">
                <a:xfrm>
                  <a:off x="6734171"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3" name="Oval 672">
                  <a:extLst>
                    <a:ext uri="{FF2B5EF4-FFF2-40B4-BE49-F238E27FC236}">
                      <a16:creationId xmlns:a16="http://schemas.microsoft.com/office/drawing/2014/main" id="{8280AF23-3396-44FB-940E-CB825FE53068}"/>
                    </a:ext>
                  </a:extLst>
                </p:cNvPr>
                <p:cNvSpPr/>
                <p:nvPr/>
              </p:nvSpPr>
              <p:spPr bwMode="auto">
                <a:xfrm>
                  <a:off x="6805647"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107" name="Picture 106">
              <a:extLst>
                <a:ext uri="{FF2B5EF4-FFF2-40B4-BE49-F238E27FC236}">
                  <a16:creationId xmlns:a16="http://schemas.microsoft.com/office/drawing/2014/main" id="{2EF74B27-1735-4A8F-9B1B-5EB96F46BA01}"/>
                </a:ext>
              </a:extLst>
            </p:cNvPr>
            <p:cNvPicPr>
              <a:picLocks noChangeAspect="1"/>
            </p:cNvPicPr>
            <p:nvPr/>
          </p:nvPicPr>
          <p:blipFill>
            <a:blip r:embed="rId102">
              <a:clrChange>
                <a:clrFrom>
                  <a:srgbClr val="FFFFFF"/>
                </a:clrFrom>
                <a:clrTo>
                  <a:srgbClr val="FFFFFF">
                    <a:alpha val="0"/>
                  </a:srgbClr>
                </a:clrTo>
              </a:clrChange>
            </a:blip>
            <a:stretch>
              <a:fillRect/>
            </a:stretch>
          </p:blipFill>
          <p:spPr>
            <a:xfrm>
              <a:off x="2108140" y="2639572"/>
              <a:ext cx="167209" cy="143337"/>
            </a:xfrm>
            <a:prstGeom prst="rect">
              <a:avLst/>
            </a:prstGeom>
            <a:ln w="14224">
              <a:noFill/>
            </a:ln>
          </p:spPr>
        </p:pic>
      </p:grpSp>
      <p:sp>
        <p:nvSpPr>
          <p:cNvPr id="139" name="Rectangle 138">
            <a:hlinkClick r:id="rId103" tooltip="Azure Bastion provides secure and seamless RDP/SSH connectivity to your virtual machines directly from the Azure portal over TLS. When you connect via Azure Bastion, your virtual machines do not need a public IP address, agent, or special client software."/>
            <a:extLst>
              <a:ext uri="{FF2B5EF4-FFF2-40B4-BE49-F238E27FC236}">
                <a16:creationId xmlns:a16="http://schemas.microsoft.com/office/drawing/2014/main" id="{CDE07A68-2428-45E5-9968-1A90B5CDDF9B}"/>
              </a:ext>
            </a:extLst>
          </p:cNvPr>
          <p:cNvSpPr/>
          <p:nvPr/>
        </p:nvSpPr>
        <p:spPr>
          <a:xfrm>
            <a:off x="6815278" y="4123811"/>
            <a:ext cx="1328356" cy="21944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Bastion</a:t>
            </a:r>
          </a:p>
        </p:txBody>
      </p:sp>
      <p:pic>
        <p:nvPicPr>
          <p:cNvPr id="141" name="Picture 140">
            <a:extLst>
              <a:ext uri="{FF2B5EF4-FFF2-40B4-BE49-F238E27FC236}">
                <a16:creationId xmlns:a16="http://schemas.microsoft.com/office/drawing/2014/main" id="{1EF9AB41-2CE5-415B-B724-DFDF664A612A}"/>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738" y="4180605"/>
            <a:ext cx="150932" cy="112545"/>
          </a:xfrm>
          <a:prstGeom prst="rect">
            <a:avLst/>
          </a:prstGeom>
        </p:spPr>
      </p:pic>
      <p:grpSp>
        <p:nvGrpSpPr>
          <p:cNvPr id="156" name="Group 155">
            <a:extLst>
              <a:ext uri="{FF2B5EF4-FFF2-40B4-BE49-F238E27FC236}">
                <a16:creationId xmlns:a16="http://schemas.microsoft.com/office/drawing/2014/main" id="{B737F583-2D54-4701-902D-BE882AE251EB}"/>
              </a:ext>
            </a:extLst>
          </p:cNvPr>
          <p:cNvGrpSpPr/>
          <p:nvPr/>
        </p:nvGrpSpPr>
        <p:grpSpPr>
          <a:xfrm>
            <a:off x="8496606" y="2022764"/>
            <a:ext cx="203471" cy="2500256"/>
            <a:chOff x="8496606" y="2022764"/>
            <a:chExt cx="203471" cy="2500256"/>
          </a:xfrm>
        </p:grpSpPr>
        <p:cxnSp>
          <p:nvCxnSpPr>
            <p:cNvPr id="35" name="Connector: Elbow 34">
              <a:extLst>
                <a:ext uri="{FF2B5EF4-FFF2-40B4-BE49-F238E27FC236}">
                  <a16:creationId xmlns:a16="http://schemas.microsoft.com/office/drawing/2014/main" id="{4B151B1C-8727-499D-AA3F-92C3D3CFF5D8}"/>
                </a:ext>
              </a:extLst>
            </p:cNvPr>
            <p:cNvCxnSpPr>
              <a:cxnSpLocks/>
              <a:endCxn id="26" idx="1"/>
            </p:cNvCxnSpPr>
            <p:nvPr/>
          </p:nvCxnSpPr>
          <p:spPr>
            <a:xfrm rot="16200000" flipH="1">
              <a:off x="7386266" y="3226548"/>
              <a:ext cx="2500256" cy="92688"/>
            </a:xfrm>
            <a:prstGeom prst="bentConnector2">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5" name="Rectangle 574">
              <a:extLst>
                <a:ext uri="{FF2B5EF4-FFF2-40B4-BE49-F238E27FC236}">
                  <a16:creationId xmlns:a16="http://schemas.microsoft.com/office/drawing/2014/main" id="{20CEB19A-55EE-424D-B0DB-D664A591C27E}"/>
                </a:ext>
              </a:extLst>
            </p:cNvPr>
            <p:cNvSpPr/>
            <p:nvPr/>
          </p:nvSpPr>
          <p:spPr>
            <a:xfrm rot="16200000">
              <a:off x="7810398" y="3256760"/>
              <a:ext cx="1564866" cy="192449"/>
            </a:xfrm>
            <a:prstGeom prst="rect">
              <a:avLst/>
            </a:prstGeom>
            <a:solidFill>
              <a:srgbClr val="CDFFF9"/>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45720"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50" b="1"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Segoe UI Semilight" panose="020B0402040204020203" pitchFamily="34" charset="0"/>
                </a:rPr>
                <a:t>Classification Labels</a:t>
              </a:r>
            </a:p>
          </p:txBody>
        </p:sp>
        <p:cxnSp>
          <p:nvCxnSpPr>
            <p:cNvPr id="594" name="Connector: Elbow 799">
              <a:extLst>
                <a:ext uri="{FF2B5EF4-FFF2-40B4-BE49-F238E27FC236}">
                  <a16:creationId xmlns:a16="http://schemas.microsoft.com/office/drawing/2014/main" id="{F2C3CB5F-7A56-4B01-A435-9149D5D8765A}"/>
                </a:ext>
              </a:extLst>
            </p:cNvPr>
            <p:cNvCxnSpPr>
              <a:cxnSpLocks/>
            </p:cNvCxnSpPr>
            <p:nvPr/>
          </p:nvCxnSpPr>
          <p:spPr>
            <a:xfrm flipH="1">
              <a:off x="8589931" y="4294718"/>
              <a:ext cx="110146" cy="0"/>
            </a:xfrm>
            <a:prstGeom prst="straightConnector1">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20" name="Rectangle 419">
            <a:extLst>
              <a:ext uri="{FF2B5EF4-FFF2-40B4-BE49-F238E27FC236}">
                <a16:creationId xmlns:a16="http://schemas.microsoft.com/office/drawing/2014/main" id="{1B6FAF7A-D9DA-47AB-BDE1-4EFFC2A16B0B}"/>
              </a:ext>
            </a:extLst>
          </p:cNvPr>
          <p:cNvSpPr/>
          <p:nvPr/>
        </p:nvSpPr>
        <p:spPr>
          <a:xfrm>
            <a:off x="8429503" y="2254156"/>
            <a:ext cx="1700887" cy="261610"/>
          </a:xfrm>
          <a:prstGeom prst="rect">
            <a:avLst/>
          </a:prstGeom>
          <a:solidFill>
            <a:schemeClr val="accent2"/>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Information Protection</a:t>
            </a:r>
          </a:p>
        </p:txBody>
      </p:sp>
      <p:sp>
        <p:nvSpPr>
          <p:cNvPr id="26" name="Rectangle 25">
            <a:hlinkClick r:id="rId104" tooltip="Simplifies the eDiscovery process and helps analyze unstructured data within Office 365, efficiently review documents, and make scope reduction decisions for eDiscovery."/>
            <a:extLst>
              <a:ext uri="{FF2B5EF4-FFF2-40B4-BE49-F238E27FC236}">
                <a16:creationId xmlns:a16="http://schemas.microsoft.com/office/drawing/2014/main" id="{7409DD85-1AA1-449A-9AEB-AB048482721D}"/>
              </a:ext>
            </a:extLst>
          </p:cNvPr>
          <p:cNvSpPr/>
          <p:nvPr/>
        </p:nvSpPr>
        <p:spPr>
          <a:xfrm>
            <a:off x="8682738" y="4415611"/>
            <a:ext cx="1370243" cy="214818"/>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Advanced eDiscovery</a:t>
            </a:r>
          </a:p>
        </p:txBody>
      </p:sp>
      <p:sp>
        <p:nvSpPr>
          <p:cNvPr id="590" name="Rectangle 589">
            <a:hlinkClick r:id="rId105" tooltip="Allows for full content lifecycle management from creating/importing through retention and deletion. Supervision also lets you define policies that capture communications in your organization for internal or external reviewers. "/>
            <a:extLst>
              <a:ext uri="{FF2B5EF4-FFF2-40B4-BE49-F238E27FC236}">
                <a16:creationId xmlns:a16="http://schemas.microsoft.com/office/drawing/2014/main" id="{C798E8FB-BDBF-4357-8D0F-B433633B7B56}"/>
              </a:ext>
            </a:extLst>
          </p:cNvPr>
          <p:cNvSpPr/>
          <p:nvPr/>
        </p:nvSpPr>
        <p:spPr>
          <a:xfrm>
            <a:off x="8684404" y="4172501"/>
            <a:ext cx="1370243" cy="214818"/>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Data Governance</a:t>
            </a:r>
          </a:p>
        </p:txBody>
      </p:sp>
      <p:grpSp>
        <p:nvGrpSpPr>
          <p:cNvPr id="180" name="Group 179">
            <a:extLst>
              <a:ext uri="{FF2B5EF4-FFF2-40B4-BE49-F238E27FC236}">
                <a16:creationId xmlns:a16="http://schemas.microsoft.com/office/drawing/2014/main" id="{0B1C9A7E-E7B4-46A9-B8A9-D8AA572BFEDC}"/>
              </a:ext>
            </a:extLst>
          </p:cNvPr>
          <p:cNvGrpSpPr/>
          <p:nvPr/>
        </p:nvGrpSpPr>
        <p:grpSpPr>
          <a:xfrm>
            <a:off x="2982622" y="5780024"/>
            <a:ext cx="1767228" cy="563622"/>
            <a:chOff x="2982622" y="5780024"/>
            <a:chExt cx="1767228" cy="563622"/>
          </a:xfrm>
        </p:grpSpPr>
        <p:sp>
          <p:nvSpPr>
            <p:cNvPr id="177" name="Rectangle 176" descr="Azure Defender for IoT provides agentless security for unmanaged IoT/OT devices (via integration of CyberX technology) plus security for greenfield devices managed via Azure IoT Hub. It is deployed either as a cloud-connected or fully on-premises solution.">
              <a:hlinkClick r:id="rId106" tooltip="Azure Defender for IoT offers agentless, network-layer security that is rapidly deployed, works with diverse industrial equipment, and interoperates with Azure Sentinel and other SOC tools."/>
              <a:extLst>
                <a:ext uri="{FF2B5EF4-FFF2-40B4-BE49-F238E27FC236}">
                  <a16:creationId xmlns:a16="http://schemas.microsoft.com/office/drawing/2014/main" id="{631FEFCA-F9EA-4A84-BCEE-FFCCCB1804A9}"/>
                </a:ext>
              </a:extLst>
            </p:cNvPr>
            <p:cNvSpPr/>
            <p:nvPr/>
          </p:nvSpPr>
          <p:spPr>
            <a:xfrm>
              <a:off x="3029366" y="5780024"/>
              <a:ext cx="1700344" cy="533970"/>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Microsoft Defender for IoT</a:t>
              </a:r>
            </a:p>
          </p:txBody>
        </p:sp>
        <p:sp>
          <p:nvSpPr>
            <p:cNvPr id="178" name="Rounded Rectangle 1457">
              <a:extLst>
                <a:ext uri="{FF2B5EF4-FFF2-40B4-BE49-F238E27FC236}">
                  <a16:creationId xmlns:a16="http://schemas.microsoft.com/office/drawing/2014/main" id="{CA3C7093-6239-47C5-AC3D-A705F2187BE7}"/>
                </a:ext>
              </a:extLst>
            </p:cNvPr>
            <p:cNvSpPr/>
            <p:nvPr/>
          </p:nvSpPr>
          <p:spPr>
            <a:xfrm>
              <a:off x="3818384" y="5927564"/>
              <a:ext cx="931466" cy="411738"/>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Asset &amp; Vulnerability management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Detection </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&amp; Response</a:t>
              </a:r>
            </a:p>
          </p:txBody>
        </p:sp>
        <p:sp>
          <p:nvSpPr>
            <p:cNvPr id="179" name="Rounded Rectangle 1457">
              <a:extLst>
                <a:ext uri="{FF2B5EF4-FFF2-40B4-BE49-F238E27FC236}">
                  <a16:creationId xmlns:a16="http://schemas.microsoft.com/office/drawing/2014/main" id="{0F0B677C-0283-4FEF-B8AB-B580CD51E216}"/>
                </a:ext>
              </a:extLst>
            </p:cNvPr>
            <p:cNvSpPr/>
            <p:nvPr/>
          </p:nvSpPr>
          <p:spPr>
            <a:xfrm>
              <a:off x="2982622" y="5931908"/>
              <a:ext cx="1088559" cy="411738"/>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ICS, SCADA, OT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Internet of Things (IoT)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Industrial IoT (</a:t>
              </a:r>
              <a:r>
                <a:rPr kumimoji="0" lang="en-US" sz="550" b="0" i="1" u="none" strike="noStrike" kern="1200" cap="none" spc="0" normalizeH="0" baseline="0" noProof="0" err="1">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IIoT</a:t>
              </a: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t>
              </a:r>
            </a:p>
          </p:txBody>
        </p:sp>
      </p:grpSp>
      <p:sp>
        <p:nvSpPr>
          <p:cNvPr id="117" name="Rectangle 116">
            <a:extLst>
              <a:ext uri="{FF2B5EF4-FFF2-40B4-BE49-F238E27FC236}">
                <a16:creationId xmlns:a16="http://schemas.microsoft.com/office/drawing/2014/main" id="{00D9F366-EF89-4BE2-8427-0E9140087F42}"/>
              </a:ext>
            </a:extLst>
          </p:cNvPr>
          <p:cNvSpPr/>
          <p:nvPr/>
        </p:nvSpPr>
        <p:spPr bwMode="auto">
          <a:xfrm>
            <a:off x="184949" y="6484874"/>
            <a:ext cx="11756793" cy="311147"/>
          </a:xfrm>
          <a:prstGeom prst="rect">
            <a:avLst/>
          </a:prstGeom>
          <a:solidFill>
            <a:srgbClr val="000000"/>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ctr">
            <a:noAutofit/>
          </a:bodyPr>
          <a:lstStyle/>
          <a:p>
            <a:pPr marL="8286750" marR="0" lvl="0" indent="0" algn="ctr" defTabSz="914400" rtl="0" eaLnBrk="1" fontAlgn="auto" latinLnBrk="0" hangingPunct="1">
              <a:lnSpc>
                <a:spcPct val="97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Rounded Rectangle 804">
            <a:hlinkClick r:id="rId107" tooltip="The Security Development Lifecycle (SDL) is a software development process that helps developers build more secure software and address security compliance requirements while reducing development cost "/>
            <a:extLst>
              <a:ext uri="{FF2B5EF4-FFF2-40B4-BE49-F238E27FC236}">
                <a16:creationId xmlns:a16="http://schemas.microsoft.com/office/drawing/2014/main" id="{24774F23-CBC0-48B0-993F-3B770F9FE91D}"/>
              </a:ext>
            </a:extLst>
          </p:cNvPr>
          <p:cNvSpPr/>
          <p:nvPr/>
        </p:nvSpPr>
        <p:spPr>
          <a:xfrm>
            <a:off x="8026114" y="6558019"/>
            <a:ext cx="3787404" cy="165874"/>
          </a:xfrm>
          <a:prstGeom prst="roundRect">
            <a:avLst>
              <a:gd name="adj" fmla="val 0"/>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Security Development Lifecycle (SDL)</a:t>
            </a:r>
          </a:p>
        </p:txBody>
      </p:sp>
      <p:sp>
        <p:nvSpPr>
          <p:cNvPr id="847" name="Rectangle 846">
            <a:hlinkClick r:id="rId108" tooltip="Review independent audit reports for Microsoft's Cloud services to learn how Microsoft works to secure your data, protect its privacy, and comply with global standards in Microsoft business cloud services. "/>
            <a:extLst>
              <a:ext uri="{FF2B5EF4-FFF2-40B4-BE49-F238E27FC236}">
                <a16:creationId xmlns:a16="http://schemas.microsoft.com/office/drawing/2014/main" id="{767F699E-8BF5-48FD-8960-24B3421585D2}"/>
              </a:ext>
            </a:extLst>
          </p:cNvPr>
          <p:cNvSpPr/>
          <p:nvPr/>
        </p:nvSpPr>
        <p:spPr>
          <a:xfrm>
            <a:off x="4159573" y="6558019"/>
            <a:ext cx="3787404" cy="165874"/>
          </a:xfrm>
          <a:prstGeom prst="rect">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Service Trust Portal – </a:t>
            </a: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How Microsoft secures cloud services</a:t>
            </a:r>
          </a:p>
        </p:txBody>
      </p:sp>
      <p:grpSp>
        <p:nvGrpSpPr>
          <p:cNvPr id="119" name="Group 118">
            <a:extLst>
              <a:ext uri="{FF2B5EF4-FFF2-40B4-BE49-F238E27FC236}">
                <a16:creationId xmlns:a16="http://schemas.microsoft.com/office/drawing/2014/main" id="{8D777644-76C8-477B-B501-9070FC01C645}"/>
              </a:ext>
            </a:extLst>
          </p:cNvPr>
          <p:cNvGrpSpPr/>
          <p:nvPr/>
        </p:nvGrpSpPr>
        <p:grpSpPr>
          <a:xfrm>
            <a:off x="293032" y="6558019"/>
            <a:ext cx="3787404" cy="165874"/>
            <a:chOff x="4130626" y="6557510"/>
            <a:chExt cx="3787404" cy="165874"/>
          </a:xfrm>
        </p:grpSpPr>
        <p:sp>
          <p:nvSpPr>
            <p:cNvPr id="848" name="Rectangle 847">
              <a:hlinkClick r:id="rId109" tooltip="Microsoft processes over 8 trillion signals daily that offer insight into normal baseline activity, potentially anomalous behaviors, and verified attacks that help us provide high quality detection by filtering out false positives &amp; amplifying real attacks"/>
              <a:extLst>
                <a:ext uri="{FF2B5EF4-FFF2-40B4-BE49-F238E27FC236}">
                  <a16:creationId xmlns:a16="http://schemas.microsoft.com/office/drawing/2014/main" id="{81DCF43F-6876-458C-8AE6-3AFEB739D463}"/>
                </a:ext>
              </a:extLst>
            </p:cNvPr>
            <p:cNvSpPr/>
            <p:nvPr/>
          </p:nvSpPr>
          <p:spPr>
            <a:xfrm>
              <a:off x="4130626" y="6557510"/>
              <a:ext cx="3787404" cy="165874"/>
            </a:xfrm>
            <a:prstGeom prst="rect">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17145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Threat Intelligence – </a:t>
              </a: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8+ Trillion signals per day of security context</a:t>
              </a:r>
            </a:p>
          </p:txBody>
        </p:sp>
        <p:grpSp>
          <p:nvGrpSpPr>
            <p:cNvPr id="598" name="Group 4">
              <a:extLst>
                <a:ext uri="{FF2B5EF4-FFF2-40B4-BE49-F238E27FC236}">
                  <a16:creationId xmlns:a16="http://schemas.microsoft.com/office/drawing/2014/main" id="{6AFA49D0-A4F3-4095-9735-07C2B0FCDA21}"/>
                </a:ext>
              </a:extLst>
            </p:cNvPr>
            <p:cNvGrpSpPr>
              <a:grpSpLocks noChangeAspect="1"/>
            </p:cNvGrpSpPr>
            <p:nvPr/>
          </p:nvGrpSpPr>
          <p:grpSpPr bwMode="auto">
            <a:xfrm>
              <a:off x="4180872" y="6573533"/>
              <a:ext cx="137530" cy="137530"/>
              <a:chOff x="380" y="3325"/>
              <a:chExt cx="286" cy="286"/>
            </a:xfrm>
            <a:solidFill>
              <a:srgbClr val="243A5E"/>
            </a:solidFill>
          </p:grpSpPr>
          <p:sp>
            <p:nvSpPr>
              <p:cNvPr id="613" name="Freeform 5">
                <a:extLst>
                  <a:ext uri="{FF2B5EF4-FFF2-40B4-BE49-F238E27FC236}">
                    <a16:creationId xmlns:a16="http://schemas.microsoft.com/office/drawing/2014/main" id="{D66A1841-5E59-4B8B-908B-FD0E85320666}"/>
                  </a:ext>
                </a:extLst>
              </p:cNvPr>
              <p:cNvSpPr>
                <a:spLocks noEditPoints="1"/>
              </p:cNvSpPr>
              <p:nvPr/>
            </p:nvSpPr>
            <p:spPr bwMode="auto">
              <a:xfrm>
                <a:off x="398" y="3343"/>
                <a:ext cx="250" cy="250"/>
              </a:xfrm>
              <a:custGeom>
                <a:avLst/>
                <a:gdLst>
                  <a:gd name="T0" fmla="*/ 250 w 250"/>
                  <a:gd name="T1" fmla="*/ 44 h 250"/>
                  <a:gd name="T2" fmla="*/ 244 w 250"/>
                  <a:gd name="T3" fmla="*/ 36 h 250"/>
                  <a:gd name="T4" fmla="*/ 128 w 250"/>
                  <a:gd name="T5" fmla="*/ 0 h 250"/>
                  <a:gd name="T6" fmla="*/ 123 w 250"/>
                  <a:gd name="T7" fmla="*/ 0 h 250"/>
                  <a:gd name="T8" fmla="*/ 6 w 250"/>
                  <a:gd name="T9" fmla="*/ 36 h 250"/>
                  <a:gd name="T10" fmla="*/ 0 w 250"/>
                  <a:gd name="T11" fmla="*/ 44 h 250"/>
                  <a:gd name="T12" fmla="*/ 0 w 250"/>
                  <a:gd name="T13" fmla="*/ 205 h 250"/>
                  <a:gd name="T14" fmla="*/ 6 w 250"/>
                  <a:gd name="T15" fmla="*/ 214 h 250"/>
                  <a:gd name="T16" fmla="*/ 123 w 250"/>
                  <a:gd name="T17" fmla="*/ 250 h 250"/>
                  <a:gd name="T18" fmla="*/ 128 w 250"/>
                  <a:gd name="T19" fmla="*/ 250 h 250"/>
                  <a:gd name="T20" fmla="*/ 244 w 250"/>
                  <a:gd name="T21" fmla="*/ 214 h 250"/>
                  <a:gd name="T22" fmla="*/ 250 w 250"/>
                  <a:gd name="T23" fmla="*/ 205 h 250"/>
                  <a:gd name="T24" fmla="*/ 250 w 250"/>
                  <a:gd name="T25" fmla="*/ 44 h 250"/>
                  <a:gd name="T26" fmla="*/ 116 w 250"/>
                  <a:gd name="T27" fmla="*/ 108 h 250"/>
                  <a:gd name="T28" fmla="*/ 29 w 250"/>
                  <a:gd name="T29" fmla="*/ 47 h 250"/>
                  <a:gd name="T30" fmla="*/ 116 w 250"/>
                  <a:gd name="T31" fmla="*/ 21 h 250"/>
                  <a:gd name="T32" fmla="*/ 116 w 250"/>
                  <a:gd name="T33" fmla="*/ 108 h 250"/>
                  <a:gd name="T34" fmla="*/ 134 w 250"/>
                  <a:gd name="T35" fmla="*/ 21 h 250"/>
                  <a:gd name="T36" fmla="*/ 221 w 250"/>
                  <a:gd name="T37" fmla="*/ 47 h 250"/>
                  <a:gd name="T38" fmla="*/ 134 w 250"/>
                  <a:gd name="T39" fmla="*/ 108 h 250"/>
                  <a:gd name="T40" fmla="*/ 134 w 250"/>
                  <a:gd name="T41" fmla="*/ 21 h 250"/>
                  <a:gd name="T42" fmla="*/ 109 w 250"/>
                  <a:gd name="T43" fmla="*/ 125 h 250"/>
                  <a:gd name="T44" fmla="*/ 18 w 250"/>
                  <a:gd name="T45" fmla="*/ 188 h 250"/>
                  <a:gd name="T46" fmla="*/ 18 w 250"/>
                  <a:gd name="T47" fmla="*/ 62 h 250"/>
                  <a:gd name="T48" fmla="*/ 109 w 250"/>
                  <a:gd name="T49" fmla="*/ 125 h 250"/>
                  <a:gd name="T50" fmla="*/ 116 w 250"/>
                  <a:gd name="T51" fmla="*/ 142 h 250"/>
                  <a:gd name="T52" fmla="*/ 116 w 250"/>
                  <a:gd name="T53" fmla="*/ 229 h 250"/>
                  <a:gd name="T54" fmla="*/ 29 w 250"/>
                  <a:gd name="T55" fmla="*/ 203 h 250"/>
                  <a:gd name="T56" fmla="*/ 116 w 250"/>
                  <a:gd name="T57" fmla="*/ 142 h 250"/>
                  <a:gd name="T58" fmla="*/ 134 w 250"/>
                  <a:gd name="T59" fmla="*/ 142 h 250"/>
                  <a:gd name="T60" fmla="*/ 221 w 250"/>
                  <a:gd name="T61" fmla="*/ 203 h 250"/>
                  <a:gd name="T62" fmla="*/ 134 w 250"/>
                  <a:gd name="T63" fmla="*/ 229 h 250"/>
                  <a:gd name="T64" fmla="*/ 134 w 250"/>
                  <a:gd name="T65" fmla="*/ 142 h 250"/>
                  <a:gd name="T66" fmla="*/ 141 w 250"/>
                  <a:gd name="T67" fmla="*/ 125 h 250"/>
                  <a:gd name="T68" fmla="*/ 233 w 250"/>
                  <a:gd name="T69" fmla="*/ 62 h 250"/>
                  <a:gd name="T70" fmla="*/ 233 w 250"/>
                  <a:gd name="T71" fmla="*/ 188 h 250"/>
                  <a:gd name="T72" fmla="*/ 141 w 250"/>
                  <a:gd name="T73"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0" h="250">
                    <a:moveTo>
                      <a:pt x="250" y="44"/>
                    </a:moveTo>
                    <a:lnTo>
                      <a:pt x="244" y="36"/>
                    </a:lnTo>
                    <a:lnTo>
                      <a:pt x="128" y="0"/>
                    </a:lnTo>
                    <a:lnTo>
                      <a:pt x="123" y="0"/>
                    </a:lnTo>
                    <a:lnTo>
                      <a:pt x="6" y="36"/>
                    </a:lnTo>
                    <a:lnTo>
                      <a:pt x="0" y="44"/>
                    </a:lnTo>
                    <a:lnTo>
                      <a:pt x="0" y="205"/>
                    </a:lnTo>
                    <a:lnTo>
                      <a:pt x="6" y="214"/>
                    </a:lnTo>
                    <a:lnTo>
                      <a:pt x="123" y="250"/>
                    </a:lnTo>
                    <a:lnTo>
                      <a:pt x="128" y="250"/>
                    </a:lnTo>
                    <a:lnTo>
                      <a:pt x="244" y="214"/>
                    </a:lnTo>
                    <a:lnTo>
                      <a:pt x="250" y="205"/>
                    </a:lnTo>
                    <a:lnTo>
                      <a:pt x="250" y="44"/>
                    </a:lnTo>
                    <a:close/>
                    <a:moveTo>
                      <a:pt x="116" y="108"/>
                    </a:moveTo>
                    <a:lnTo>
                      <a:pt x="29" y="47"/>
                    </a:lnTo>
                    <a:lnTo>
                      <a:pt x="116" y="21"/>
                    </a:lnTo>
                    <a:lnTo>
                      <a:pt x="116" y="108"/>
                    </a:lnTo>
                    <a:close/>
                    <a:moveTo>
                      <a:pt x="134" y="21"/>
                    </a:moveTo>
                    <a:lnTo>
                      <a:pt x="221" y="47"/>
                    </a:lnTo>
                    <a:lnTo>
                      <a:pt x="134" y="108"/>
                    </a:lnTo>
                    <a:lnTo>
                      <a:pt x="134" y="21"/>
                    </a:lnTo>
                    <a:close/>
                    <a:moveTo>
                      <a:pt x="109" y="125"/>
                    </a:moveTo>
                    <a:lnTo>
                      <a:pt x="18" y="188"/>
                    </a:lnTo>
                    <a:lnTo>
                      <a:pt x="18" y="62"/>
                    </a:lnTo>
                    <a:lnTo>
                      <a:pt x="109" y="125"/>
                    </a:lnTo>
                    <a:close/>
                    <a:moveTo>
                      <a:pt x="116" y="142"/>
                    </a:moveTo>
                    <a:lnTo>
                      <a:pt x="116" y="229"/>
                    </a:lnTo>
                    <a:lnTo>
                      <a:pt x="29" y="203"/>
                    </a:lnTo>
                    <a:lnTo>
                      <a:pt x="116" y="142"/>
                    </a:lnTo>
                    <a:close/>
                    <a:moveTo>
                      <a:pt x="134" y="142"/>
                    </a:moveTo>
                    <a:lnTo>
                      <a:pt x="221" y="203"/>
                    </a:lnTo>
                    <a:lnTo>
                      <a:pt x="134" y="229"/>
                    </a:lnTo>
                    <a:lnTo>
                      <a:pt x="134" y="142"/>
                    </a:lnTo>
                    <a:close/>
                    <a:moveTo>
                      <a:pt x="141" y="125"/>
                    </a:moveTo>
                    <a:lnTo>
                      <a:pt x="233" y="62"/>
                    </a:lnTo>
                    <a:lnTo>
                      <a:pt x="233" y="188"/>
                    </a:lnTo>
                    <a:lnTo>
                      <a:pt x="14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4" name="Oval 6">
                <a:extLst>
                  <a:ext uri="{FF2B5EF4-FFF2-40B4-BE49-F238E27FC236}">
                    <a16:creationId xmlns:a16="http://schemas.microsoft.com/office/drawing/2014/main" id="{C213541D-E211-4BC4-B7FD-2B5BD7CD8C5D}"/>
                  </a:ext>
                </a:extLst>
              </p:cNvPr>
              <p:cNvSpPr>
                <a:spLocks noChangeArrowheads="1"/>
              </p:cNvSpPr>
              <p:nvPr/>
            </p:nvSpPr>
            <p:spPr bwMode="auto">
              <a:xfrm>
                <a:off x="612"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5" name="Oval 7">
                <a:extLst>
                  <a:ext uri="{FF2B5EF4-FFF2-40B4-BE49-F238E27FC236}">
                    <a16:creationId xmlns:a16="http://schemas.microsoft.com/office/drawing/2014/main" id="{7EA3803F-69B8-4AB9-A7C0-AE70C1166128}"/>
                  </a:ext>
                </a:extLst>
              </p:cNvPr>
              <p:cNvSpPr>
                <a:spLocks noChangeArrowheads="1"/>
              </p:cNvSpPr>
              <p:nvPr/>
            </p:nvSpPr>
            <p:spPr bwMode="auto">
              <a:xfrm>
                <a:off x="612" y="3521"/>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8" name="Oval 8">
                <a:extLst>
                  <a:ext uri="{FF2B5EF4-FFF2-40B4-BE49-F238E27FC236}">
                    <a16:creationId xmlns:a16="http://schemas.microsoft.com/office/drawing/2014/main" id="{A7714CA2-9144-4DF5-82B1-B16E7A48F105}"/>
                  </a:ext>
                </a:extLst>
              </p:cNvPr>
              <p:cNvSpPr>
                <a:spLocks noChangeArrowheads="1"/>
              </p:cNvSpPr>
              <p:nvPr/>
            </p:nvSpPr>
            <p:spPr bwMode="auto">
              <a:xfrm>
                <a:off x="380"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9" name="Oval 9">
                <a:extLst>
                  <a:ext uri="{FF2B5EF4-FFF2-40B4-BE49-F238E27FC236}">
                    <a16:creationId xmlns:a16="http://schemas.microsoft.com/office/drawing/2014/main" id="{6DE389F1-AFE0-49CC-AE04-05759ABFF6DA}"/>
                  </a:ext>
                </a:extLst>
              </p:cNvPr>
              <p:cNvSpPr>
                <a:spLocks noChangeArrowheads="1"/>
              </p:cNvSpPr>
              <p:nvPr/>
            </p:nvSpPr>
            <p:spPr bwMode="auto">
              <a:xfrm>
                <a:off x="497" y="3441"/>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4" name="Oval 10">
                <a:extLst>
                  <a:ext uri="{FF2B5EF4-FFF2-40B4-BE49-F238E27FC236}">
                    <a16:creationId xmlns:a16="http://schemas.microsoft.com/office/drawing/2014/main" id="{D41E8FF0-5564-4713-9649-9AE88699F58A}"/>
                  </a:ext>
                </a:extLst>
              </p:cNvPr>
              <p:cNvSpPr>
                <a:spLocks noChangeArrowheads="1"/>
              </p:cNvSpPr>
              <p:nvPr/>
            </p:nvSpPr>
            <p:spPr bwMode="auto">
              <a:xfrm>
                <a:off x="380" y="3522"/>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6" name="Oval 11">
                <a:extLst>
                  <a:ext uri="{FF2B5EF4-FFF2-40B4-BE49-F238E27FC236}">
                    <a16:creationId xmlns:a16="http://schemas.microsoft.com/office/drawing/2014/main" id="{6AC30DE2-818D-4EC9-A85C-EF08B14D4975}"/>
                  </a:ext>
                </a:extLst>
              </p:cNvPr>
              <p:cNvSpPr>
                <a:spLocks noChangeArrowheads="1"/>
              </p:cNvSpPr>
              <p:nvPr/>
            </p:nvSpPr>
            <p:spPr bwMode="auto">
              <a:xfrm>
                <a:off x="497" y="3325"/>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8" name="Oval 12">
                <a:extLst>
                  <a:ext uri="{FF2B5EF4-FFF2-40B4-BE49-F238E27FC236}">
                    <a16:creationId xmlns:a16="http://schemas.microsoft.com/office/drawing/2014/main" id="{F27FBAA1-96DE-412E-A78A-BBC762382183}"/>
                  </a:ext>
                </a:extLst>
              </p:cNvPr>
              <p:cNvSpPr>
                <a:spLocks noChangeArrowheads="1"/>
              </p:cNvSpPr>
              <p:nvPr/>
            </p:nvSpPr>
            <p:spPr bwMode="auto">
              <a:xfrm>
                <a:off x="497" y="3557"/>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grpSp>
      <p:grpSp>
        <p:nvGrpSpPr>
          <p:cNvPr id="206" name="Group 205">
            <a:extLst>
              <a:ext uri="{FF2B5EF4-FFF2-40B4-BE49-F238E27FC236}">
                <a16:creationId xmlns:a16="http://schemas.microsoft.com/office/drawing/2014/main" id="{008BDAAF-D66A-491B-8A24-C547CDC3F84E}"/>
              </a:ext>
            </a:extLst>
          </p:cNvPr>
          <p:cNvGrpSpPr/>
          <p:nvPr/>
        </p:nvGrpSpPr>
        <p:grpSpPr>
          <a:xfrm>
            <a:off x="10548964" y="2569628"/>
            <a:ext cx="1332445" cy="2084696"/>
            <a:chOff x="10548964" y="2569628"/>
            <a:chExt cx="1332445" cy="2084696"/>
          </a:xfrm>
        </p:grpSpPr>
        <p:grpSp>
          <p:nvGrpSpPr>
            <p:cNvPr id="20" name="Group 19">
              <a:extLst>
                <a:ext uri="{FF2B5EF4-FFF2-40B4-BE49-F238E27FC236}">
                  <a16:creationId xmlns:a16="http://schemas.microsoft.com/office/drawing/2014/main" id="{C9D30C8A-9BAD-4322-977E-31F911113822}"/>
                </a:ext>
              </a:extLst>
            </p:cNvPr>
            <p:cNvGrpSpPr/>
            <p:nvPr/>
          </p:nvGrpSpPr>
          <p:grpSpPr>
            <a:xfrm>
              <a:off x="10648282" y="4457475"/>
              <a:ext cx="1175080" cy="196849"/>
              <a:chOff x="10648282" y="4457475"/>
              <a:chExt cx="1175080" cy="196849"/>
            </a:xfrm>
          </p:grpSpPr>
          <p:sp>
            <p:nvSpPr>
              <p:cNvPr id="417" name="Rectangle 416">
                <a:hlinkClick r:id="rId110" tooltip="Defender for Identity  is a cloud-based security solution that leverages your on-premises Active Directory signals to identify, detect, and investigate advanced threats, compromised identities, and malicious insider actions directed at your organization."/>
                <a:extLst>
                  <a:ext uri="{FF2B5EF4-FFF2-40B4-BE49-F238E27FC236}">
                    <a16:creationId xmlns:a16="http://schemas.microsoft.com/office/drawing/2014/main" id="{0D191FAB-41E4-4F33-A585-0EAAB6AEC018}"/>
                  </a:ext>
                </a:extLst>
              </p:cNvPr>
              <p:cNvSpPr/>
              <p:nvPr/>
            </p:nvSpPr>
            <p:spPr>
              <a:xfrm>
                <a:off x="10774685" y="4457475"/>
                <a:ext cx="1048677" cy="196849"/>
              </a:xfrm>
              <a:prstGeom prst="rect">
                <a:avLst/>
              </a:prstGeom>
              <a:no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rIns="91440" rtlCol="0" anchor="ctr">
                <a:spAutoFit/>
              </a:bodyPr>
              <a:lstStyle/>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Defender for Identity</a:t>
                </a:r>
              </a:p>
            </p:txBody>
          </p:sp>
          <p:cxnSp>
            <p:nvCxnSpPr>
              <p:cNvPr id="418" name="Straight Connector 417">
                <a:extLst>
                  <a:ext uri="{FF2B5EF4-FFF2-40B4-BE49-F238E27FC236}">
                    <a16:creationId xmlns:a16="http://schemas.microsoft.com/office/drawing/2014/main" id="{783A7AE9-61E5-4373-ABC1-5A4C811792EC}"/>
                  </a:ext>
                </a:extLst>
              </p:cNvPr>
              <p:cNvCxnSpPr>
                <a:cxnSpLocks/>
              </p:cNvCxnSpPr>
              <p:nvPr/>
            </p:nvCxnSpPr>
            <p:spPr>
              <a:xfrm flipH="1">
                <a:off x="10648282" y="4536214"/>
                <a:ext cx="135776" cy="0"/>
              </a:xfrm>
              <a:prstGeom prst="line">
                <a:avLst/>
              </a:prstGeom>
              <a:ln w="19050">
                <a:solidFill>
                  <a:schemeClr val="tx1"/>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grpSp>
        <p:sp>
          <p:nvSpPr>
            <p:cNvPr id="402" name="Rectangle 401">
              <a:hlinkClick r:id="rId111" tooltip="Azure AD Privileged Identity Management allows you to manage, control, and monitor privileged access using approval workflows. This includes access to resources in Azure AD, Azure Resources (Preview), and other Microsoft Online Services like Office 365"/>
              <a:extLst>
                <a:ext uri="{FF2B5EF4-FFF2-40B4-BE49-F238E27FC236}">
                  <a16:creationId xmlns:a16="http://schemas.microsoft.com/office/drawing/2014/main" id="{E723D4FA-8CC0-4BE4-BE34-1C668C225965}"/>
                </a:ext>
              </a:extLst>
            </p:cNvPr>
            <p:cNvSpPr/>
            <p:nvPr/>
          </p:nvSpPr>
          <p:spPr>
            <a:xfrm>
              <a:off x="10548964" y="3781452"/>
              <a:ext cx="1295428" cy="198851"/>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AD PIM</a:t>
              </a:r>
            </a:p>
          </p:txBody>
        </p:sp>
        <p:sp>
          <p:nvSpPr>
            <p:cNvPr id="403" name="Freeform 113">
              <a:extLst>
                <a:ext uri="{FF2B5EF4-FFF2-40B4-BE49-F238E27FC236}">
                  <a16:creationId xmlns:a16="http://schemas.microsoft.com/office/drawing/2014/main" id="{C191784B-F9C9-43C9-8B26-077B2C219B19}"/>
                </a:ext>
              </a:extLst>
            </p:cNvPr>
            <p:cNvSpPr>
              <a:spLocks noChangeAspect="1" noEditPoints="1"/>
            </p:cNvSpPr>
            <p:nvPr/>
          </p:nvSpPr>
          <p:spPr bwMode="black">
            <a:xfrm>
              <a:off x="10616427" y="3839664"/>
              <a:ext cx="101207" cy="100027"/>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chemeClr val="tx1"/>
            </a:solidFill>
            <a:ln w="3175">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6" name="Rectangle 405">
              <a:hlinkClick r:id="rId112"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7BCF6318-29A9-42F7-B0D2-CC21A3CD0CF8}"/>
                </a:ext>
              </a:extLst>
            </p:cNvPr>
            <p:cNvSpPr/>
            <p:nvPr/>
          </p:nvSpPr>
          <p:spPr>
            <a:xfrm>
              <a:off x="10548964" y="3225812"/>
              <a:ext cx="1293608" cy="557870"/>
            </a:xfrm>
            <a:prstGeom prst="rect">
              <a:avLst/>
            </a:prstGeom>
            <a:solidFill>
              <a:srgbClr val="FFFFFF"/>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85" name="Rectangle 484">
              <a:extLst>
                <a:ext uri="{FF2B5EF4-FFF2-40B4-BE49-F238E27FC236}">
                  <a16:creationId xmlns:a16="http://schemas.microsoft.com/office/drawing/2014/main" id="{4A5A50C5-4BDD-46CD-978D-07E992BE557D}"/>
                </a:ext>
              </a:extLst>
            </p:cNvPr>
            <p:cNvSpPr/>
            <p:nvPr/>
          </p:nvSpPr>
          <p:spPr>
            <a:xfrm>
              <a:off x="10548964" y="4174695"/>
              <a:ext cx="1295428" cy="198851"/>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AD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13" tooltip="Azure AD business-to-business (B2B) collaboration enables working with users in other organizations. Enabling this scenario reduces risk by moving partner accounts (and risk) out of your enterprise directory(ies)."/>
                </a:rPr>
                <a:t>B2B</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&amp;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14" tooltip="Azure AD B2C is an identity management service that enables you to customize &amp; control how customers sign up, sign in, and manage profiles for your apps. Enabling this scenario reduces risk by moving customer accounts out of your enterprise directory(ies)."/>
                </a:rPr>
                <a:t>B2C</a:t>
              </a: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7" name="Rectangle 16">
              <a:hlinkClick r:id="rId112"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FE85BA3A-08CE-4426-8AF8-2592EFA76B28}"/>
                </a:ext>
              </a:extLst>
            </p:cNvPr>
            <p:cNvSpPr/>
            <p:nvPr/>
          </p:nvSpPr>
          <p:spPr>
            <a:xfrm>
              <a:off x="10707826" y="3198438"/>
              <a:ext cx="1173583" cy="510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Identity Protection</a:t>
              </a:r>
            </a:p>
            <a:p>
              <a:pPr marL="57150" marR="0" lvl="0" indent="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Leaked cred protection</a:t>
              </a:r>
            </a:p>
            <a:p>
              <a:pPr marL="57150" marR="0" lvl="0" indent="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Behavioral Analytics</a:t>
              </a: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nvGrpSpPr>
            <p:cNvPr id="627" name="Group 626">
              <a:extLst>
                <a:ext uri="{FF2B5EF4-FFF2-40B4-BE49-F238E27FC236}">
                  <a16:creationId xmlns:a16="http://schemas.microsoft.com/office/drawing/2014/main" id="{42D9751D-1CB1-45F7-811D-A2A8A69DCF92}"/>
                </a:ext>
              </a:extLst>
            </p:cNvPr>
            <p:cNvGrpSpPr/>
            <p:nvPr/>
          </p:nvGrpSpPr>
          <p:grpSpPr>
            <a:xfrm flipV="1">
              <a:off x="10861166" y="3698908"/>
              <a:ext cx="126960" cy="30766"/>
              <a:chOff x="6648232" y="3041841"/>
              <a:chExt cx="188672" cy="45719"/>
            </a:xfrm>
          </p:grpSpPr>
          <p:sp>
            <p:nvSpPr>
              <p:cNvPr id="637" name="Oval 636">
                <a:extLst>
                  <a:ext uri="{FF2B5EF4-FFF2-40B4-BE49-F238E27FC236}">
                    <a16:creationId xmlns:a16="http://schemas.microsoft.com/office/drawing/2014/main" id="{DE094C63-8ECC-40E8-98B3-94295989F960}"/>
                  </a:ext>
                </a:extLst>
              </p:cNvPr>
              <p:cNvSpPr/>
              <p:nvPr/>
            </p:nvSpPr>
            <p:spPr bwMode="auto">
              <a:xfrm>
                <a:off x="6648232"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8" name="Oval 637">
                <a:extLst>
                  <a:ext uri="{FF2B5EF4-FFF2-40B4-BE49-F238E27FC236}">
                    <a16:creationId xmlns:a16="http://schemas.microsoft.com/office/drawing/2014/main" id="{F6B4ADE7-5FDC-4ECD-9497-85EEE26D651F}"/>
                  </a:ext>
                </a:extLst>
              </p:cNvPr>
              <p:cNvSpPr/>
              <p:nvPr/>
            </p:nvSpPr>
            <p:spPr bwMode="auto">
              <a:xfrm>
                <a:off x="6719708"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9" name="Oval 638">
                <a:extLst>
                  <a:ext uri="{FF2B5EF4-FFF2-40B4-BE49-F238E27FC236}">
                    <a16:creationId xmlns:a16="http://schemas.microsoft.com/office/drawing/2014/main" id="{270AF6C2-C1D3-4862-A1AE-4371B73DF1BF}"/>
                  </a:ext>
                </a:extLst>
              </p:cNvPr>
              <p:cNvSpPr/>
              <p:nvPr/>
            </p:nvSpPr>
            <p:spPr bwMode="auto">
              <a:xfrm>
                <a:off x="6791184"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04" name="Rectangle 403">
              <a:hlinkClick r:id="rId115" tooltip="Azure MFA helps safeguard access to data and applications while meeting user demand for a simple sign-in process. It delivers strong authentication via a range of verification methods, including phone call, text message, or mobile app verification."/>
              <a:extLst>
                <a:ext uri="{FF2B5EF4-FFF2-40B4-BE49-F238E27FC236}">
                  <a16:creationId xmlns:a16="http://schemas.microsoft.com/office/drawing/2014/main" id="{E338DB8C-FDF6-4A92-98CE-1AC7C014C8C6}"/>
                </a:ext>
              </a:extLst>
            </p:cNvPr>
            <p:cNvSpPr/>
            <p:nvPr/>
          </p:nvSpPr>
          <p:spPr>
            <a:xfrm>
              <a:off x="10548964" y="2569628"/>
              <a:ext cx="1295428" cy="664906"/>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18288" r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Passwordless &amp; MFA</a:t>
              </a:r>
              <a:endPar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pic>
          <p:nvPicPr>
            <p:cNvPr id="405" name="Picture 404">
              <a:extLst>
                <a:ext uri="{FF2B5EF4-FFF2-40B4-BE49-F238E27FC236}">
                  <a16:creationId xmlns:a16="http://schemas.microsoft.com/office/drawing/2014/main" id="{8931422A-8697-4C61-B61E-221C57DB6244}"/>
                </a:ext>
              </a:extLst>
            </p:cNvPr>
            <p:cNvPicPr>
              <a:picLocks noChangeAspect="1"/>
            </p:cNvPicPr>
            <p:nvPr/>
          </p:nvPicPr>
          <p:blipFill rotWithShape="1">
            <a:blip r:embed="rId1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750387" y="2773266"/>
              <a:ext cx="118558" cy="110976"/>
            </a:xfrm>
            <a:prstGeom prst="rect">
              <a:avLst/>
            </a:prstGeom>
          </p:spPr>
        </p:pic>
        <p:sp>
          <p:nvSpPr>
            <p:cNvPr id="398" name="Rectangle 397">
              <a:hlinkClick r:id="rId117" tooltip="Authenticator App allows you to sign into your personal Microsoft account without a password. For security, you’ll use a fingerprint, face recognition, or a PIN."/>
              <a:extLst>
                <a:ext uri="{FF2B5EF4-FFF2-40B4-BE49-F238E27FC236}">
                  <a16:creationId xmlns:a16="http://schemas.microsoft.com/office/drawing/2014/main" id="{38B5028E-1B95-4B9A-8F85-AED30974983A}"/>
                </a:ext>
              </a:extLst>
            </p:cNvPr>
            <p:cNvSpPr/>
            <p:nvPr/>
          </p:nvSpPr>
          <p:spPr>
            <a:xfrm>
              <a:off x="10707826" y="2912741"/>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Authenticator App </a:t>
              </a:r>
            </a:p>
          </p:txBody>
        </p:sp>
        <p:pic>
          <p:nvPicPr>
            <p:cNvPr id="399" name="Picture 195" descr="Multi-Factor Authentication.png">
              <a:extLst>
                <a:ext uri="{FF2B5EF4-FFF2-40B4-BE49-F238E27FC236}">
                  <a16:creationId xmlns:a16="http://schemas.microsoft.com/office/drawing/2014/main" id="{3951C321-991D-440D-8504-042569611F8C}"/>
                </a:ext>
              </a:extLst>
            </p:cNvPr>
            <p:cNvPicPr>
              <a:picLocks noChangeAspect="1"/>
            </p:cNvPicPr>
            <p:nvPr/>
          </p:nvPicPr>
          <p:blipFill>
            <a:blip r:embed="rId118">
              <a:extLst>
                <a:ext uri="{28A0092B-C50C-407E-A947-70E740481C1C}">
                  <a14:useLocalDpi xmlns:a14="http://schemas.microsoft.com/office/drawing/2010/main" val="0"/>
                </a:ext>
              </a:extLst>
            </a:blip>
            <a:srcRect/>
            <a:stretch>
              <a:fillRect/>
            </a:stretch>
          </p:blipFill>
          <p:spPr bwMode="auto">
            <a:xfrm>
              <a:off x="10762734" y="2926592"/>
              <a:ext cx="126290" cy="11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ectangle 90">
              <a:hlinkClick r:id="rId119" tooltip="Windows Hello for Business enables you to replace passwords with easy to use but strong multifactor authentication. Windows Hello uses a public and private key pair secured by the TPM, unlocked using a gesture like fingerprint, facial recognition or PIN. "/>
              <a:extLst>
                <a:ext uri="{FF2B5EF4-FFF2-40B4-BE49-F238E27FC236}">
                  <a16:creationId xmlns:a16="http://schemas.microsoft.com/office/drawing/2014/main" id="{D04BFAC6-E70B-45FD-9FBF-11437F6BA267}"/>
                </a:ext>
              </a:extLst>
            </p:cNvPr>
            <p:cNvSpPr/>
            <p:nvPr/>
          </p:nvSpPr>
          <p:spPr>
            <a:xfrm>
              <a:off x="10707827" y="2747070"/>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Hello for Business</a:t>
              </a:r>
            </a:p>
          </p:txBody>
        </p:sp>
        <p:sp>
          <p:nvSpPr>
            <p:cNvPr id="109" name="Rectangle 108">
              <a:hlinkClick r:id="rId120" tooltip="Azure AD ID Governance allows you to balance your organization's need for security and employee productivity with the right processes and visibility. You get capabilities to ensure that the right people have the right access to the right resources."/>
              <a:extLst>
                <a:ext uri="{FF2B5EF4-FFF2-40B4-BE49-F238E27FC236}">
                  <a16:creationId xmlns:a16="http://schemas.microsoft.com/office/drawing/2014/main" id="{33D596F4-3F7B-4A4E-AFA8-F87C38EB2D87}"/>
                </a:ext>
              </a:extLst>
            </p:cNvPr>
            <p:cNvSpPr/>
            <p:nvPr/>
          </p:nvSpPr>
          <p:spPr>
            <a:xfrm>
              <a:off x="10548964" y="3978073"/>
              <a:ext cx="1295428" cy="198851"/>
            </a:xfrm>
            <a:prstGeom prst="rect">
              <a:avLst/>
            </a:prstGeom>
            <a:solidFill>
              <a:srgbClr val="FFFFFF"/>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Identity Governance</a:t>
              </a:r>
            </a:p>
          </p:txBody>
        </p:sp>
        <p:pic>
          <p:nvPicPr>
            <p:cNvPr id="140" name="Graphic 139">
              <a:extLst>
                <a:ext uri="{FF2B5EF4-FFF2-40B4-BE49-F238E27FC236}">
                  <a16:creationId xmlns:a16="http://schemas.microsoft.com/office/drawing/2014/main" id="{B783EBC1-169D-4816-A432-F57DE8FBA16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88177" y="3254738"/>
              <a:ext cx="164018" cy="164018"/>
            </a:xfrm>
            <a:prstGeom prst="rect">
              <a:avLst/>
            </a:prstGeom>
          </p:spPr>
        </p:pic>
        <p:pic>
          <p:nvPicPr>
            <p:cNvPr id="142" name="Graphic 141">
              <a:extLst>
                <a:ext uri="{FF2B5EF4-FFF2-40B4-BE49-F238E27FC236}">
                  <a16:creationId xmlns:a16="http://schemas.microsoft.com/office/drawing/2014/main" id="{B70E15E0-9257-4C83-A6A9-22D86D8D4AE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76623" y="4186131"/>
              <a:ext cx="164018" cy="164018"/>
            </a:xfrm>
            <a:prstGeom prst="rect">
              <a:avLst/>
            </a:prstGeom>
          </p:spPr>
        </p:pic>
        <p:pic>
          <p:nvPicPr>
            <p:cNvPr id="144" name="Graphic 143">
              <a:extLst>
                <a:ext uri="{FF2B5EF4-FFF2-40B4-BE49-F238E27FC236}">
                  <a16:creationId xmlns:a16="http://schemas.microsoft.com/office/drawing/2014/main" id="{F95C0396-4FDF-4FDA-8698-1DFC8088E8D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78060" y="3991358"/>
              <a:ext cx="164018" cy="164018"/>
            </a:xfrm>
            <a:prstGeom prst="rect">
              <a:avLst/>
            </a:prstGeom>
          </p:spPr>
        </p:pic>
        <p:sp>
          <p:nvSpPr>
            <p:cNvPr id="185" name="Rectangle 184">
              <a:hlinkClick r:id="rId121" tooltip="Allows you to sign in to web-based applications with your Azure AD account using a FIDO2 security key."/>
              <a:extLst>
                <a:ext uri="{FF2B5EF4-FFF2-40B4-BE49-F238E27FC236}">
                  <a16:creationId xmlns:a16="http://schemas.microsoft.com/office/drawing/2014/main" id="{3A125EF7-AC3B-4AC1-A8FD-CB446D715983}"/>
                </a:ext>
              </a:extLst>
            </p:cNvPr>
            <p:cNvSpPr/>
            <p:nvPr/>
          </p:nvSpPr>
          <p:spPr>
            <a:xfrm>
              <a:off x="10705046" y="3065293"/>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FIDO2 Keys</a:t>
              </a:r>
            </a:p>
          </p:txBody>
        </p:sp>
        <p:pic>
          <p:nvPicPr>
            <p:cNvPr id="186" name="Picture 2" descr="See the source image">
              <a:extLst>
                <a:ext uri="{FF2B5EF4-FFF2-40B4-BE49-F238E27FC236}">
                  <a16:creationId xmlns:a16="http://schemas.microsoft.com/office/drawing/2014/main" id="{CFBD2AAC-D1BF-42B1-9D93-9D7AED045312}"/>
                </a:ext>
              </a:extLst>
            </p:cNvPr>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10722943" y="3085904"/>
              <a:ext cx="167348" cy="10298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01" name="Connector: Elbow 500">
            <a:extLst>
              <a:ext uri="{FF2B5EF4-FFF2-40B4-BE49-F238E27FC236}">
                <a16:creationId xmlns:a16="http://schemas.microsoft.com/office/drawing/2014/main" id="{66243A20-6D84-4721-A352-985C9971F762}"/>
              </a:ext>
            </a:extLst>
          </p:cNvPr>
          <p:cNvCxnSpPr>
            <a:cxnSpLocks/>
            <a:endCxn id="187" idx="2"/>
          </p:cNvCxnSpPr>
          <p:nvPr/>
        </p:nvCxnSpPr>
        <p:spPr>
          <a:xfrm rot="5400000" flipH="1" flipV="1">
            <a:off x="3481620" y="3667741"/>
            <a:ext cx="740952" cy="415870"/>
          </a:xfrm>
          <a:prstGeom prst="bentConnector5">
            <a:avLst>
              <a:gd name="adj1" fmla="val 105733"/>
              <a:gd name="adj2" fmla="val 99706"/>
              <a:gd name="adj3" fmla="val 100803"/>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36" name="Group 535">
            <a:extLst>
              <a:ext uri="{FF2B5EF4-FFF2-40B4-BE49-F238E27FC236}">
                <a16:creationId xmlns:a16="http://schemas.microsoft.com/office/drawing/2014/main" id="{07A89111-815C-4E3E-B908-29E81FD27153}"/>
              </a:ext>
            </a:extLst>
          </p:cNvPr>
          <p:cNvGrpSpPr/>
          <p:nvPr/>
        </p:nvGrpSpPr>
        <p:grpSpPr>
          <a:xfrm>
            <a:off x="4940299" y="3547430"/>
            <a:ext cx="370338" cy="327772"/>
            <a:chOff x="4723767" y="3080378"/>
            <a:chExt cx="439858" cy="389301"/>
          </a:xfrm>
        </p:grpSpPr>
        <p:pic>
          <p:nvPicPr>
            <p:cNvPr id="539" name="Picture 538">
              <a:extLst>
                <a:ext uri="{FF2B5EF4-FFF2-40B4-BE49-F238E27FC236}">
                  <a16:creationId xmlns:a16="http://schemas.microsoft.com/office/drawing/2014/main" id="{97330FDC-C486-4918-B985-8DF889619523}"/>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540" name="Group 539">
              <a:extLst>
                <a:ext uri="{FF2B5EF4-FFF2-40B4-BE49-F238E27FC236}">
                  <a16:creationId xmlns:a16="http://schemas.microsoft.com/office/drawing/2014/main" id="{9CEC46AC-FDAF-4D4D-A745-9EC37156BCB2}"/>
                </a:ext>
              </a:extLst>
            </p:cNvPr>
            <p:cNvGrpSpPr/>
            <p:nvPr/>
          </p:nvGrpSpPr>
          <p:grpSpPr>
            <a:xfrm>
              <a:off x="4723767" y="3080378"/>
              <a:ext cx="439858" cy="389301"/>
              <a:chOff x="3131835" y="4047725"/>
              <a:chExt cx="439858" cy="389301"/>
            </a:xfrm>
          </p:grpSpPr>
          <p:grpSp>
            <p:nvGrpSpPr>
              <p:cNvPr id="541" name="Group 540">
                <a:extLst>
                  <a:ext uri="{FF2B5EF4-FFF2-40B4-BE49-F238E27FC236}">
                    <a16:creationId xmlns:a16="http://schemas.microsoft.com/office/drawing/2014/main" id="{BF4D4ECF-6516-4F09-A7B6-22A8B6EAF3F3}"/>
                  </a:ext>
                </a:extLst>
              </p:cNvPr>
              <p:cNvGrpSpPr/>
              <p:nvPr/>
            </p:nvGrpSpPr>
            <p:grpSpPr>
              <a:xfrm>
                <a:off x="3131835" y="4047725"/>
                <a:ext cx="182560" cy="348911"/>
                <a:chOff x="2136298" y="4226790"/>
                <a:chExt cx="196678" cy="375893"/>
              </a:xfrm>
            </p:grpSpPr>
            <p:sp>
              <p:nvSpPr>
                <p:cNvPr id="563" name="Rectangle 562">
                  <a:extLst>
                    <a:ext uri="{FF2B5EF4-FFF2-40B4-BE49-F238E27FC236}">
                      <a16:creationId xmlns:a16="http://schemas.microsoft.com/office/drawing/2014/main" id="{F4E49CA2-BDB0-491C-B0C3-0B815366D768}"/>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4" name="server">
                  <a:extLst>
                    <a:ext uri="{FF2B5EF4-FFF2-40B4-BE49-F238E27FC236}">
                      <a16:creationId xmlns:a16="http://schemas.microsoft.com/office/drawing/2014/main" id="{908D9736-3389-4037-86CE-495CCDB816F5}"/>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42" name="Oval 541">
                <a:extLst>
                  <a:ext uri="{FF2B5EF4-FFF2-40B4-BE49-F238E27FC236}">
                    <a16:creationId xmlns:a16="http://schemas.microsoft.com/office/drawing/2014/main" id="{D8960E09-FAB7-426D-8743-82C8E0258493}"/>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3" name="Picture 542">
                <a:extLst>
                  <a:ext uri="{FF2B5EF4-FFF2-40B4-BE49-F238E27FC236}">
                    <a16:creationId xmlns:a16="http://schemas.microsoft.com/office/drawing/2014/main" id="{E61D430D-6764-40F4-A135-5FA8B1335F5E}"/>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560" name="Freeform 6">
                <a:extLst>
                  <a:ext uri="{FF2B5EF4-FFF2-40B4-BE49-F238E27FC236}">
                    <a16:creationId xmlns:a16="http://schemas.microsoft.com/office/drawing/2014/main" id="{C153E579-C699-4076-AC2E-CFF21CF4E835}"/>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24" name="Group 23">
            <a:extLst>
              <a:ext uri="{FF2B5EF4-FFF2-40B4-BE49-F238E27FC236}">
                <a16:creationId xmlns:a16="http://schemas.microsoft.com/office/drawing/2014/main" id="{20A24230-FAAD-4142-93D9-29BD7408BC32}"/>
              </a:ext>
            </a:extLst>
          </p:cNvPr>
          <p:cNvGrpSpPr/>
          <p:nvPr/>
        </p:nvGrpSpPr>
        <p:grpSpPr>
          <a:xfrm>
            <a:off x="2479889" y="3223015"/>
            <a:ext cx="1164272" cy="187645"/>
            <a:chOff x="2479889" y="3223015"/>
            <a:chExt cx="1164272" cy="187645"/>
          </a:xfrm>
        </p:grpSpPr>
        <p:sp>
          <p:nvSpPr>
            <p:cNvPr id="712" name="Rectangle 711">
              <a:extLst>
                <a:ext uri="{FF2B5EF4-FFF2-40B4-BE49-F238E27FC236}">
                  <a16:creationId xmlns:a16="http://schemas.microsoft.com/office/drawing/2014/main" id="{165F883C-3213-47A6-9EAA-9E6D0433D0A6}"/>
                </a:ext>
              </a:extLst>
            </p:cNvPr>
            <p:cNvSpPr/>
            <p:nvPr/>
          </p:nvSpPr>
          <p:spPr>
            <a:xfrm>
              <a:off x="2479889" y="3223015"/>
              <a:ext cx="1164272" cy="187645"/>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no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NGFW</a:t>
              </a:r>
            </a:p>
          </p:txBody>
        </p:sp>
        <p:pic>
          <p:nvPicPr>
            <p:cNvPr id="677" name="Graphic 676">
              <a:extLst>
                <a:ext uri="{FF2B5EF4-FFF2-40B4-BE49-F238E27FC236}">
                  <a16:creationId xmlns:a16="http://schemas.microsoft.com/office/drawing/2014/main" id="{DD69935D-7AC7-4CFD-AD89-E5E87B0675FD}"/>
                </a:ext>
              </a:extLst>
            </p:cNvPr>
            <p:cNvPicPr>
              <a:picLocks noChangeAspect="1"/>
            </p:cNvPicPr>
            <p:nvPr/>
          </p:nvPicPr>
          <p:blipFill>
            <a:blip r:embed="rId64">
              <a:extLst>
                <a:ext uri="{96DAC541-7B7A-43D3-8B79-37D633B846F1}">
                  <asvg:svgBlip xmlns:asvg="http://schemas.microsoft.com/office/drawing/2016/SVG/main" r:embed="rId123"/>
                </a:ext>
              </a:extLst>
            </a:blip>
            <a:stretch>
              <a:fillRect/>
            </a:stretch>
          </p:blipFill>
          <p:spPr>
            <a:xfrm>
              <a:off x="3412268" y="3248214"/>
              <a:ext cx="155363" cy="144264"/>
            </a:xfrm>
            <a:prstGeom prst="rect">
              <a:avLst/>
            </a:prstGeom>
          </p:spPr>
        </p:pic>
        <p:sp>
          <p:nvSpPr>
            <p:cNvPr id="719" name="Commitments_EC4D">
              <a:extLst>
                <a:ext uri="{FF2B5EF4-FFF2-40B4-BE49-F238E27FC236}">
                  <a16:creationId xmlns:a16="http://schemas.microsoft.com/office/drawing/2014/main" id="{C958996F-57E6-494D-B883-4E65280A7B8B}"/>
                </a:ext>
              </a:extLst>
            </p:cNvPr>
            <p:cNvSpPr>
              <a:spLocks noChangeAspect="1" noEditPoints="1"/>
            </p:cNvSpPr>
            <p:nvPr/>
          </p:nvSpPr>
          <p:spPr bwMode="auto">
            <a:xfrm>
              <a:off x="2541886" y="3271543"/>
              <a:ext cx="110871" cy="90284"/>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5" name="Group 14">
            <a:extLst>
              <a:ext uri="{FF2B5EF4-FFF2-40B4-BE49-F238E27FC236}">
                <a16:creationId xmlns:a16="http://schemas.microsoft.com/office/drawing/2014/main" id="{EFD24189-C621-438B-9B19-2FB6362EE70A}"/>
              </a:ext>
            </a:extLst>
          </p:cNvPr>
          <p:cNvGrpSpPr/>
          <p:nvPr/>
        </p:nvGrpSpPr>
        <p:grpSpPr>
          <a:xfrm>
            <a:off x="4093028" y="3938898"/>
            <a:ext cx="1057810" cy="241352"/>
            <a:chOff x="4155658" y="3909402"/>
            <a:chExt cx="1057810" cy="241352"/>
          </a:xfrm>
        </p:grpSpPr>
        <p:sp>
          <p:nvSpPr>
            <p:cNvPr id="665" name="Rectangle 664">
              <a:hlinkClick r:id="rId124" tooltip="Azure ExpressRoute lets you create private connections between Azure datacenters and infrastructure on your premises or in a colocation environment. ExpressRoute connections don't go over the public Internet. "/>
              <a:extLst>
                <a:ext uri="{FF2B5EF4-FFF2-40B4-BE49-F238E27FC236}">
                  <a16:creationId xmlns:a16="http://schemas.microsoft.com/office/drawing/2014/main" id="{F9889187-DF3A-4619-A6E2-E7055AEA957C}"/>
                </a:ext>
              </a:extLst>
            </p:cNvPr>
            <p:cNvSpPr/>
            <p:nvPr/>
          </p:nvSpPr>
          <p:spPr bwMode="auto">
            <a:xfrm>
              <a:off x="4155658" y="3944875"/>
              <a:ext cx="1057810" cy="178119"/>
            </a:xfrm>
            <a:prstGeom prst="rect">
              <a:avLst/>
            </a:prstGeom>
            <a:solidFill>
              <a:schemeClr val="bg2"/>
            </a:solidFill>
            <a:ln w="14224" cap="flat" cmpd="sng" algn="ctr">
              <a:solidFill>
                <a:schemeClr val="tx1"/>
              </a:solidFill>
              <a:prstDash val="solid"/>
              <a:miter lim="800000"/>
              <a:headEnd type="none" w="med" len="med"/>
              <a:tailEnd type="none" w="med" len="med"/>
            </a:ln>
            <a:effectLst/>
          </p:spPr>
          <p:txBody>
            <a:bodyPr lIns="304705" tIns="9144" rIns="0" bIns="9144" anchor="ctr" anchorCtr="0"/>
            <a:lstStyle/>
            <a:p>
              <a:pPr marL="0" marR="0" lvl="0" indent="0" algn="l" defTabSz="89574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Express Route</a:t>
              </a:r>
            </a:p>
          </p:txBody>
        </p:sp>
        <p:pic>
          <p:nvPicPr>
            <p:cNvPr id="669" name="Picture 227">
              <a:extLst>
                <a:ext uri="{FF2B5EF4-FFF2-40B4-BE49-F238E27FC236}">
                  <a16:creationId xmlns:a16="http://schemas.microsoft.com/office/drawing/2014/main" id="{E96E8648-A8C5-46D1-820B-621CD3841A38}"/>
                </a:ext>
              </a:extLst>
            </p:cNvPr>
            <p:cNvPicPr>
              <a:picLocks noChangeAspect="1"/>
            </p:cNvPicPr>
            <p:nvPr/>
          </p:nvPicPr>
          <p:blipFill>
            <a:blip r:embed="rId125">
              <a:extLst>
                <a:ext uri="{28A0092B-C50C-407E-A947-70E740481C1C}">
                  <a14:useLocalDpi xmlns:a14="http://schemas.microsoft.com/office/drawing/2010/main" val="0"/>
                </a:ext>
              </a:extLst>
            </a:blip>
            <a:stretch>
              <a:fillRect/>
            </a:stretch>
          </p:blipFill>
          <p:spPr bwMode="auto">
            <a:xfrm>
              <a:off x="4188574" y="3909402"/>
              <a:ext cx="247386" cy="2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9" name="TextBox 550">
            <a:extLst>
              <a:ext uri="{FF2B5EF4-FFF2-40B4-BE49-F238E27FC236}">
                <a16:creationId xmlns:a16="http://schemas.microsoft.com/office/drawing/2014/main" id="{25A1CD42-C2EA-4EFD-8659-36436EF9138C}"/>
              </a:ext>
            </a:extLst>
          </p:cNvPr>
          <p:cNvSpPr txBox="1"/>
          <p:nvPr/>
        </p:nvSpPr>
        <p:spPr>
          <a:xfrm>
            <a:off x="5063521" y="2874825"/>
            <a:ext cx="124722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0078D7"/>
                    </a:gs>
                    <a:gs pos="100000">
                      <a:srgbClr val="0078D7"/>
                    </a:gs>
                  </a:gsLst>
                  <a:lin ang="5400000" scaled="1"/>
                </a:gradFill>
                <a:effectLst/>
                <a:uLnTx/>
                <a:uFillTx/>
                <a:latin typeface="Segoe UI"/>
                <a:ea typeface="+mn-ea"/>
                <a:cs typeface="+mn-cs"/>
              </a:rPr>
              <a:t>Microsoft Azure</a:t>
            </a:r>
          </a:p>
        </p:txBody>
      </p:sp>
      <p:grpSp>
        <p:nvGrpSpPr>
          <p:cNvPr id="199" name="Group 198">
            <a:extLst>
              <a:ext uri="{FF2B5EF4-FFF2-40B4-BE49-F238E27FC236}">
                <a16:creationId xmlns:a16="http://schemas.microsoft.com/office/drawing/2014/main" id="{ABF66358-FE70-4502-B1EF-A44A6770DDC9}"/>
              </a:ext>
            </a:extLst>
          </p:cNvPr>
          <p:cNvGrpSpPr/>
          <p:nvPr/>
        </p:nvGrpSpPr>
        <p:grpSpPr>
          <a:xfrm>
            <a:off x="4947501" y="3164751"/>
            <a:ext cx="1371209" cy="683351"/>
            <a:chOff x="4947501" y="3164751"/>
            <a:chExt cx="1371209" cy="683351"/>
          </a:xfrm>
        </p:grpSpPr>
        <p:sp>
          <p:nvSpPr>
            <p:cNvPr id="100" name="L-Shape 99">
              <a:hlinkClick r:id="rId126" tooltip="Azure Marketplace includes many security appliances from leading vendors among the thousands of certified, open source, and community software applications and developer services— all pre-configured for Microsoft Azure. "/>
              <a:extLst>
                <a:ext uri="{FF2B5EF4-FFF2-40B4-BE49-F238E27FC236}">
                  <a16:creationId xmlns:a16="http://schemas.microsoft.com/office/drawing/2014/main" id="{D49ECEC5-C8B8-4456-B57B-A195AA2835B9}"/>
                </a:ext>
              </a:extLst>
            </p:cNvPr>
            <p:cNvSpPr/>
            <p:nvPr/>
          </p:nvSpPr>
          <p:spPr bwMode="auto">
            <a:xfrm flipH="1" flipV="1">
              <a:off x="5021982" y="3164751"/>
              <a:ext cx="1221616" cy="683351"/>
            </a:xfrm>
            <a:prstGeom prst="corner">
              <a:avLst>
                <a:gd name="adj1" fmla="val 38559"/>
                <a:gd name="adj2" fmla="val 121668"/>
              </a:avLst>
            </a:prstGeom>
            <a:solidFill>
              <a:schemeClr val="bg1"/>
            </a:solidFill>
            <a:ln w="14224">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8288" rIns="1828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05" name="TextBox 104">
              <a:extLst>
                <a:ext uri="{FF2B5EF4-FFF2-40B4-BE49-F238E27FC236}">
                  <a16:creationId xmlns:a16="http://schemas.microsoft.com/office/drawing/2014/main" id="{BFCEC4A4-0230-4F56-94B0-E4C1A59D5ABE}"/>
                </a:ext>
              </a:extLst>
            </p:cNvPr>
            <p:cNvSpPr txBox="1"/>
            <p:nvPr/>
          </p:nvSpPr>
          <p:spPr>
            <a:xfrm>
              <a:off x="4947501" y="3196090"/>
              <a:ext cx="1371209" cy="192199"/>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Marketplace</a:t>
              </a:r>
              <a:endParaRPr kumimoji="0" lang="en-US" sz="2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endParaRPr>
            </a:p>
          </p:txBody>
        </p:sp>
        <p:grpSp>
          <p:nvGrpSpPr>
            <p:cNvPr id="515" name="Group 514">
              <a:extLst>
                <a:ext uri="{FF2B5EF4-FFF2-40B4-BE49-F238E27FC236}">
                  <a16:creationId xmlns:a16="http://schemas.microsoft.com/office/drawing/2014/main" id="{AE0522EF-59F8-4201-8B38-AB6774DD8651}"/>
                </a:ext>
              </a:extLst>
            </p:cNvPr>
            <p:cNvGrpSpPr/>
            <p:nvPr/>
          </p:nvGrpSpPr>
          <p:grpSpPr>
            <a:xfrm>
              <a:off x="5478090" y="3428019"/>
              <a:ext cx="704463" cy="408092"/>
              <a:chOff x="6109711" y="3090710"/>
              <a:chExt cx="627485" cy="363499"/>
            </a:xfrm>
          </p:grpSpPr>
          <p:pic>
            <p:nvPicPr>
              <p:cNvPr id="516" name="Picture 515">
                <a:extLst>
                  <a:ext uri="{FF2B5EF4-FFF2-40B4-BE49-F238E27FC236}">
                    <a16:creationId xmlns:a16="http://schemas.microsoft.com/office/drawing/2014/main" id="{E789CB8D-EF79-4F04-AEB9-BB401CAC3B99}"/>
                  </a:ext>
                </a:extLst>
              </p:cNvPr>
              <p:cNvPicPr>
                <a:picLocks noChangeAspect="1"/>
              </p:cNvPicPr>
              <p:nvPr/>
            </p:nvPicPr>
            <p:blipFill>
              <a:blip r:embed="rId127">
                <a:extLst>
                  <a:ext uri="{28A0092B-C50C-407E-A947-70E740481C1C}">
                    <a14:useLocalDpi xmlns:a14="http://schemas.microsoft.com/office/drawing/2010/main" val="0"/>
                  </a:ext>
                </a:extLst>
              </a:blip>
              <a:stretch>
                <a:fillRect/>
              </a:stretch>
            </p:blipFill>
            <p:spPr>
              <a:xfrm>
                <a:off x="6110502" y="3310834"/>
                <a:ext cx="143375" cy="143375"/>
              </a:xfrm>
              <a:prstGeom prst="rect">
                <a:avLst/>
              </a:prstGeom>
            </p:spPr>
          </p:pic>
          <p:pic>
            <p:nvPicPr>
              <p:cNvPr id="517" name="Picture 516">
                <a:extLst>
                  <a:ext uri="{FF2B5EF4-FFF2-40B4-BE49-F238E27FC236}">
                    <a16:creationId xmlns:a16="http://schemas.microsoft.com/office/drawing/2014/main" id="{8DA88A3E-8446-475A-9D4D-5B873018DA5E}"/>
                  </a:ext>
                </a:extLst>
              </p:cNvPr>
              <p:cNvPicPr>
                <a:picLocks noChangeAspect="1"/>
              </p:cNvPicPr>
              <p:nvPr/>
            </p:nvPicPr>
            <p:blipFill>
              <a:blip r:embed="rId128">
                <a:extLst>
                  <a:ext uri="{28A0092B-C50C-407E-A947-70E740481C1C}">
                    <a14:useLocalDpi xmlns:a14="http://schemas.microsoft.com/office/drawing/2010/main" val="0"/>
                  </a:ext>
                </a:extLst>
              </a:blip>
              <a:stretch>
                <a:fillRect/>
              </a:stretch>
            </p:blipFill>
            <p:spPr>
              <a:xfrm>
                <a:off x="6335864" y="3281630"/>
                <a:ext cx="140760" cy="140760"/>
              </a:xfrm>
              <a:prstGeom prst="rect">
                <a:avLst/>
              </a:prstGeom>
            </p:spPr>
          </p:pic>
          <p:pic>
            <p:nvPicPr>
              <p:cNvPr id="518" name="Picture 517">
                <a:extLst>
                  <a:ext uri="{FF2B5EF4-FFF2-40B4-BE49-F238E27FC236}">
                    <a16:creationId xmlns:a16="http://schemas.microsoft.com/office/drawing/2014/main" id="{18542EE9-DBE3-49C2-B25F-1EBC4CF1FE84}"/>
                  </a:ext>
                </a:extLst>
              </p:cNvPr>
              <p:cNvPicPr>
                <a:picLocks noChangeAspect="1"/>
              </p:cNvPicPr>
              <p:nvPr/>
            </p:nvPicPr>
            <p:blipFill>
              <a:blip r:embed="rId129">
                <a:extLst>
                  <a:ext uri="{28A0092B-C50C-407E-A947-70E740481C1C}">
                    <a14:useLocalDpi xmlns:a14="http://schemas.microsoft.com/office/drawing/2010/main" val="0"/>
                  </a:ext>
                </a:extLst>
              </a:blip>
              <a:stretch>
                <a:fillRect/>
              </a:stretch>
            </p:blipFill>
            <p:spPr>
              <a:xfrm>
                <a:off x="6109711" y="3096167"/>
                <a:ext cx="144712" cy="144712"/>
              </a:xfrm>
              <a:prstGeom prst="rect">
                <a:avLst/>
              </a:prstGeom>
            </p:spPr>
          </p:pic>
          <p:pic>
            <p:nvPicPr>
              <p:cNvPr id="519" name="Picture 518">
                <a:extLst>
                  <a:ext uri="{FF2B5EF4-FFF2-40B4-BE49-F238E27FC236}">
                    <a16:creationId xmlns:a16="http://schemas.microsoft.com/office/drawing/2014/main" id="{DFDDEE88-6B06-4C7E-893D-67D5B4CAC215}"/>
                  </a:ext>
                </a:extLst>
              </p:cNvPr>
              <p:cNvPicPr>
                <a:picLocks noChangeAspect="1"/>
              </p:cNvPicPr>
              <p:nvPr/>
            </p:nvPicPr>
            <p:blipFill>
              <a:blip r:embed="rId130">
                <a:extLst>
                  <a:ext uri="{28A0092B-C50C-407E-A947-70E740481C1C}">
                    <a14:useLocalDpi xmlns:a14="http://schemas.microsoft.com/office/drawing/2010/main" val="0"/>
                  </a:ext>
                </a:extLst>
              </a:blip>
              <a:stretch>
                <a:fillRect/>
              </a:stretch>
            </p:blipFill>
            <p:spPr>
              <a:xfrm>
                <a:off x="6325693" y="3090710"/>
                <a:ext cx="143375" cy="143375"/>
              </a:xfrm>
              <a:prstGeom prst="rect">
                <a:avLst/>
              </a:prstGeom>
            </p:spPr>
          </p:pic>
          <p:grpSp>
            <p:nvGrpSpPr>
              <p:cNvPr id="520" name="Group 519">
                <a:extLst>
                  <a:ext uri="{FF2B5EF4-FFF2-40B4-BE49-F238E27FC236}">
                    <a16:creationId xmlns:a16="http://schemas.microsoft.com/office/drawing/2014/main" id="{1D86705C-4908-4323-92FB-7C81F15C9C46}"/>
                  </a:ext>
                </a:extLst>
              </p:cNvPr>
              <p:cNvGrpSpPr/>
              <p:nvPr/>
            </p:nvGrpSpPr>
            <p:grpSpPr>
              <a:xfrm>
                <a:off x="6548524" y="3342843"/>
                <a:ext cx="188672" cy="45740"/>
                <a:chOff x="1287209" y="960836"/>
                <a:chExt cx="418504" cy="101463"/>
              </a:xfrm>
              <a:solidFill>
                <a:schemeClr val="tx1">
                  <a:lumMod val="65000"/>
                  <a:lumOff val="35000"/>
                </a:schemeClr>
              </a:solidFill>
            </p:grpSpPr>
            <p:sp>
              <p:nvSpPr>
                <p:cNvPr id="522" name="Oval 521">
                  <a:extLst>
                    <a:ext uri="{FF2B5EF4-FFF2-40B4-BE49-F238E27FC236}">
                      <a16:creationId xmlns:a16="http://schemas.microsoft.com/office/drawing/2014/main" id="{4DC86AFC-F905-440D-8DA7-C7ABF53D304A}"/>
                    </a:ext>
                  </a:extLst>
                </p:cNvPr>
                <p:cNvSpPr/>
                <p:nvPr/>
              </p:nvSpPr>
              <p:spPr bwMode="auto">
                <a:xfrm>
                  <a:off x="1287209" y="960836"/>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3" name="Oval 522">
                  <a:extLst>
                    <a:ext uri="{FF2B5EF4-FFF2-40B4-BE49-F238E27FC236}">
                      <a16:creationId xmlns:a16="http://schemas.microsoft.com/office/drawing/2014/main" id="{8EE34B56-4BD7-46FB-B548-1C8FFE495111}"/>
                    </a:ext>
                  </a:extLst>
                </p:cNvPr>
                <p:cNvSpPr/>
                <p:nvPr/>
              </p:nvSpPr>
              <p:spPr bwMode="auto">
                <a:xfrm>
                  <a:off x="1445754" y="960845"/>
                  <a:ext cx="101414" cy="101413"/>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4" name="Oval 523">
                  <a:extLst>
                    <a:ext uri="{FF2B5EF4-FFF2-40B4-BE49-F238E27FC236}">
                      <a16:creationId xmlns:a16="http://schemas.microsoft.com/office/drawing/2014/main" id="{3694CA44-D4AF-4863-8DA4-20BD46436FE0}"/>
                    </a:ext>
                  </a:extLst>
                </p:cNvPr>
                <p:cNvSpPr/>
                <p:nvPr/>
              </p:nvSpPr>
              <p:spPr bwMode="auto">
                <a:xfrm>
                  <a:off x="1604299" y="960883"/>
                  <a:ext cx="101414" cy="10141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521" name="Picture 520">
                <a:extLst>
                  <a:ext uri="{FF2B5EF4-FFF2-40B4-BE49-F238E27FC236}">
                    <a16:creationId xmlns:a16="http://schemas.microsoft.com/office/drawing/2014/main" id="{137DE8CA-6A4A-4865-995B-E2BA11CF575B}"/>
                  </a:ext>
                </a:extLst>
              </p:cNvPr>
              <p:cNvPicPr>
                <a:picLocks noChangeAspect="1"/>
              </p:cNvPicPr>
              <p:nvPr/>
            </p:nvPicPr>
            <p:blipFill>
              <a:blip r:embed="rId131">
                <a:extLst>
                  <a:ext uri="{28A0092B-C50C-407E-A947-70E740481C1C}">
                    <a14:useLocalDpi xmlns:a14="http://schemas.microsoft.com/office/drawing/2010/main" val="0"/>
                  </a:ext>
                </a:extLst>
              </a:blip>
              <a:stretch>
                <a:fillRect/>
              </a:stretch>
            </p:blipFill>
            <p:spPr>
              <a:xfrm>
                <a:off x="6574513" y="3095267"/>
                <a:ext cx="140332" cy="140332"/>
              </a:xfrm>
              <a:prstGeom prst="rect">
                <a:avLst/>
              </a:prstGeom>
            </p:spPr>
          </p:pic>
        </p:grpSp>
      </p:grpSp>
      <p:grpSp>
        <p:nvGrpSpPr>
          <p:cNvPr id="153" name="Group 152">
            <a:extLst>
              <a:ext uri="{FF2B5EF4-FFF2-40B4-BE49-F238E27FC236}">
                <a16:creationId xmlns:a16="http://schemas.microsoft.com/office/drawing/2014/main" id="{D2A4DE7F-EF4F-4F7E-801D-650E1FEB6053}"/>
              </a:ext>
            </a:extLst>
          </p:cNvPr>
          <p:cNvGrpSpPr/>
          <p:nvPr/>
        </p:nvGrpSpPr>
        <p:grpSpPr>
          <a:xfrm>
            <a:off x="2472457" y="3465786"/>
            <a:ext cx="833053" cy="512471"/>
            <a:chOff x="2144445" y="2975502"/>
            <a:chExt cx="879313" cy="512471"/>
          </a:xfrm>
        </p:grpSpPr>
        <p:sp>
          <p:nvSpPr>
            <p:cNvPr id="679" name="Rectangle 678">
              <a:extLst>
                <a:ext uri="{FF2B5EF4-FFF2-40B4-BE49-F238E27FC236}">
                  <a16:creationId xmlns:a16="http://schemas.microsoft.com/office/drawing/2014/main" id="{A029A06F-AE8A-4377-A597-25D203344D73}"/>
                </a:ext>
              </a:extLst>
            </p:cNvPr>
            <p:cNvSpPr/>
            <p:nvPr/>
          </p:nvSpPr>
          <p:spPr>
            <a:xfrm>
              <a:off x="2144445" y="3350115"/>
              <a:ext cx="879312"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Proxy</a:t>
              </a:r>
            </a:p>
          </p:txBody>
        </p:sp>
        <p:sp>
          <p:nvSpPr>
            <p:cNvPr id="687" name="Rectangle 686">
              <a:extLst>
                <a:ext uri="{FF2B5EF4-FFF2-40B4-BE49-F238E27FC236}">
                  <a16:creationId xmlns:a16="http://schemas.microsoft.com/office/drawing/2014/main" id="{B2CFCAB9-AC85-4853-A575-B4421DF8EA45}"/>
                </a:ext>
              </a:extLst>
            </p:cNvPr>
            <p:cNvSpPr/>
            <p:nvPr/>
          </p:nvSpPr>
          <p:spPr>
            <a:xfrm>
              <a:off x="2144446" y="2975502"/>
              <a:ext cx="879312"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Edge DLP</a:t>
              </a:r>
            </a:p>
          </p:txBody>
        </p:sp>
        <p:sp>
          <p:nvSpPr>
            <p:cNvPr id="695" name="Rectangle 694">
              <a:extLst>
                <a:ext uri="{FF2B5EF4-FFF2-40B4-BE49-F238E27FC236}">
                  <a16:creationId xmlns:a16="http://schemas.microsoft.com/office/drawing/2014/main" id="{C3BB896A-BBFC-432A-ADC2-6DFC18D6B8DF}"/>
                </a:ext>
              </a:extLst>
            </p:cNvPr>
            <p:cNvSpPr/>
            <p:nvPr/>
          </p:nvSpPr>
          <p:spPr>
            <a:xfrm>
              <a:off x="2144446" y="3162132"/>
              <a:ext cx="879312"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IPS/IDS</a:t>
              </a:r>
            </a:p>
          </p:txBody>
        </p:sp>
        <p:sp>
          <p:nvSpPr>
            <p:cNvPr id="702" name="Commitments_EC4D">
              <a:extLst>
                <a:ext uri="{FF2B5EF4-FFF2-40B4-BE49-F238E27FC236}">
                  <a16:creationId xmlns:a16="http://schemas.microsoft.com/office/drawing/2014/main" id="{71108290-3BBA-47E5-8047-0B4C91CBC6A6}"/>
                </a:ext>
              </a:extLst>
            </p:cNvPr>
            <p:cNvSpPr>
              <a:spLocks noChangeAspect="1" noEditPoints="1"/>
            </p:cNvSpPr>
            <p:nvPr/>
          </p:nvSpPr>
          <p:spPr bwMode="auto">
            <a:xfrm>
              <a:off x="2223657" y="2994105"/>
              <a:ext cx="117028" cy="9480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03" name="Commitments_EC4D">
              <a:extLst>
                <a:ext uri="{FF2B5EF4-FFF2-40B4-BE49-F238E27FC236}">
                  <a16:creationId xmlns:a16="http://schemas.microsoft.com/office/drawing/2014/main" id="{291327A9-64EF-4BDA-A268-B4F6573F7064}"/>
                </a:ext>
              </a:extLst>
            </p:cNvPr>
            <p:cNvSpPr>
              <a:spLocks noChangeAspect="1" noEditPoints="1"/>
            </p:cNvSpPr>
            <p:nvPr/>
          </p:nvSpPr>
          <p:spPr bwMode="auto">
            <a:xfrm>
              <a:off x="2210247" y="3193361"/>
              <a:ext cx="117028" cy="8945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04" name="Commitments_EC4D">
              <a:extLst>
                <a:ext uri="{FF2B5EF4-FFF2-40B4-BE49-F238E27FC236}">
                  <a16:creationId xmlns:a16="http://schemas.microsoft.com/office/drawing/2014/main" id="{9181397D-D9C8-4F52-9921-D94F9DB5B67E}"/>
                </a:ext>
              </a:extLst>
            </p:cNvPr>
            <p:cNvSpPr>
              <a:spLocks noChangeAspect="1" noEditPoints="1"/>
            </p:cNvSpPr>
            <p:nvPr/>
          </p:nvSpPr>
          <p:spPr bwMode="auto">
            <a:xfrm>
              <a:off x="2222036" y="3372522"/>
              <a:ext cx="117028" cy="10972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20" name="Group 119">
            <a:extLst>
              <a:ext uri="{FF2B5EF4-FFF2-40B4-BE49-F238E27FC236}">
                <a16:creationId xmlns:a16="http://schemas.microsoft.com/office/drawing/2014/main" id="{2587F4DC-1CE2-4B98-BDF6-2408197FE26C}"/>
              </a:ext>
            </a:extLst>
          </p:cNvPr>
          <p:cNvGrpSpPr/>
          <p:nvPr/>
        </p:nvGrpSpPr>
        <p:grpSpPr>
          <a:xfrm>
            <a:off x="2357272" y="4593403"/>
            <a:ext cx="1017153" cy="175683"/>
            <a:chOff x="2357272" y="4593403"/>
            <a:chExt cx="1017153" cy="175683"/>
          </a:xfrm>
        </p:grpSpPr>
        <p:sp>
          <p:nvSpPr>
            <p:cNvPr id="787" name="Rectangle 786">
              <a:hlinkClick r:id="rId132" tooltip="Microsoft Azure Stack is a hybrid cloud platform that lets you provide Azure services from your datacenter. Security and compliance are areas of major investment for Azure Stack."/>
              <a:extLst>
                <a:ext uri="{FF2B5EF4-FFF2-40B4-BE49-F238E27FC236}">
                  <a16:creationId xmlns:a16="http://schemas.microsoft.com/office/drawing/2014/main" id="{1EF0A278-F7DA-44D1-BB99-7A7B7089A10E}"/>
                </a:ext>
              </a:extLst>
            </p:cNvPr>
            <p:cNvSpPr/>
            <p:nvPr/>
          </p:nvSpPr>
          <p:spPr>
            <a:xfrm>
              <a:off x="2357272" y="4593403"/>
              <a:ext cx="1017153" cy="175683"/>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Stack</a:t>
              </a:r>
            </a:p>
          </p:txBody>
        </p:sp>
        <p:pic>
          <p:nvPicPr>
            <p:cNvPr id="150" name="Picture 149">
              <a:extLst>
                <a:ext uri="{FF2B5EF4-FFF2-40B4-BE49-F238E27FC236}">
                  <a16:creationId xmlns:a16="http://schemas.microsoft.com/office/drawing/2014/main" id="{2BC538A9-F2EF-42A1-9153-5CFA9F774EC1}"/>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92864" y="4625084"/>
              <a:ext cx="150932" cy="112545"/>
            </a:xfrm>
            <a:prstGeom prst="rect">
              <a:avLst/>
            </a:prstGeom>
          </p:spPr>
        </p:pic>
      </p:grpSp>
      <p:grpSp>
        <p:nvGrpSpPr>
          <p:cNvPr id="101" name="Group 100">
            <a:extLst>
              <a:ext uri="{FF2B5EF4-FFF2-40B4-BE49-F238E27FC236}">
                <a16:creationId xmlns:a16="http://schemas.microsoft.com/office/drawing/2014/main" id="{2F7EC89E-8A15-4049-AC02-BE30889D474E}"/>
              </a:ext>
            </a:extLst>
          </p:cNvPr>
          <p:cNvGrpSpPr/>
          <p:nvPr/>
        </p:nvGrpSpPr>
        <p:grpSpPr>
          <a:xfrm>
            <a:off x="2123430" y="3828285"/>
            <a:ext cx="1187138" cy="284878"/>
            <a:chOff x="2123430" y="3828285"/>
            <a:chExt cx="1187138" cy="284878"/>
          </a:xfrm>
        </p:grpSpPr>
        <p:sp>
          <p:nvSpPr>
            <p:cNvPr id="582" name="Rectangle 581">
              <a:hlinkClick r:id="rId133" tooltip="Azure Active Directory's Application Proxy provides secure remote access to on-premises web applications. After a single sign-on to Azure AD, users can access both cloud and on-premises applications through an external URL or an internal application portal"/>
              <a:extLst>
                <a:ext uri="{FF2B5EF4-FFF2-40B4-BE49-F238E27FC236}">
                  <a16:creationId xmlns:a16="http://schemas.microsoft.com/office/drawing/2014/main" id="{5417E46D-6511-48A9-8F0F-7A083A78B4E5}"/>
                </a:ext>
              </a:extLst>
            </p:cNvPr>
            <p:cNvSpPr/>
            <p:nvPr/>
          </p:nvSpPr>
          <p:spPr>
            <a:xfrm>
              <a:off x="2123430" y="3828285"/>
              <a:ext cx="1187138" cy="284878"/>
            </a:xfrm>
            <a:prstGeom prst="rect">
              <a:avLst/>
            </a:prstGeom>
            <a:solidFill>
              <a:schemeClr val="bg1"/>
            </a:solidFill>
            <a:ln w="19050">
              <a:solidFill>
                <a:srgbClr val="5C2D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Azure AD App Proxy</a:t>
              </a:r>
            </a:p>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00" b="0" i="1"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Beyond User VPN</a:t>
              </a:r>
            </a:p>
          </p:txBody>
        </p:sp>
        <p:pic>
          <p:nvPicPr>
            <p:cNvPr id="113" name="Picture 112">
              <a:extLst>
                <a:ext uri="{FF2B5EF4-FFF2-40B4-BE49-F238E27FC236}">
                  <a16:creationId xmlns:a16="http://schemas.microsoft.com/office/drawing/2014/main" id="{B3E627A3-008C-4961-B31E-74DB333A5DBA}"/>
                </a:ext>
              </a:extLst>
            </p:cNvPr>
            <p:cNvPicPr>
              <a:picLocks noChangeAspect="1"/>
            </p:cNvPicPr>
            <p:nvPr/>
          </p:nvPicPr>
          <p:blipFill>
            <a:blip r:embed="rId26">
              <a:duotone>
                <a:schemeClr val="accent1">
                  <a:shade val="45000"/>
                  <a:satMod val="135000"/>
                </a:schemeClr>
                <a:prstClr val="white"/>
              </a:duotone>
              <a:lum bright="-20000" contrast="40000"/>
            </a:blip>
            <a:stretch>
              <a:fillRect/>
            </a:stretch>
          </p:blipFill>
          <p:spPr>
            <a:xfrm>
              <a:off x="2173010" y="3875271"/>
              <a:ext cx="204678" cy="204678"/>
            </a:xfrm>
            <a:prstGeom prst="rect">
              <a:avLst/>
            </a:prstGeom>
          </p:spPr>
        </p:pic>
      </p:grpSp>
      <p:sp>
        <p:nvSpPr>
          <p:cNvPr id="3" name="Rectangle 2">
            <a:extLst>
              <a:ext uri="{FF2B5EF4-FFF2-40B4-BE49-F238E27FC236}">
                <a16:creationId xmlns:a16="http://schemas.microsoft.com/office/drawing/2014/main" id="{84745DB0-7B18-4A4B-AE44-64FA48E6E057}"/>
              </a:ext>
            </a:extLst>
          </p:cNvPr>
          <p:cNvSpPr/>
          <p:nvPr/>
        </p:nvSpPr>
        <p:spPr>
          <a:xfrm>
            <a:off x="6443622" y="1152404"/>
            <a:ext cx="1803257" cy="922945"/>
          </a:xfrm>
          <a:prstGeom prst="rect">
            <a:avLst/>
          </a:prstGeom>
          <a:noFill/>
          <a:ln w="14224">
            <a:noFill/>
          </a:ln>
        </p:spPr>
        <p:txBody>
          <a:bodyPr wrap="square">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Security Guidance</a:t>
            </a:r>
          </a:p>
          <a:p>
            <a:pPr marL="0" marR="0" lvl="0" indent="0" algn="l" defTabSz="914400" rtl="0" eaLnBrk="1" fontAlgn="auto" latinLnBrk="0" hangingPunct="1">
              <a:lnSpc>
                <a:spcPct val="97000"/>
              </a:lnSpc>
              <a:spcBef>
                <a:spcPts val="0"/>
              </a:spcBef>
              <a:spcAft>
                <a:spcPts val="0"/>
              </a:spcAft>
              <a:buClrTx/>
              <a:buSzTx/>
              <a:buFontTx/>
              <a:buNone/>
              <a:tabLst/>
              <a:defRPr/>
            </a:pPr>
            <a:endPar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4" tooltip="Microsoft Security Documentation site with consolidated view of security resources across Microsoft"/>
              </a:rPr>
              <a:t>Security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4" tooltip="Technical guidance to help security professionals build and implement cybersecurity strategy, architecture, prioritized roadmaps, best practices, getting started guides, and more. "/>
              </a:rPr>
              <a:t>Documentation</a:t>
            </a: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 action="ppaction://noaction"/>
            </a:endParaRP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5" tooltip="Clear actionable guidance for security related decisions to help you increase security posture, reduce risk, and accelerate deployment of secure cloud solutions. "/>
              </a:rPr>
              <a:t>Microsoft Best Practices</a:t>
            </a: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5" tooltip="The Securing Privileged Access (SPA) roadmap guides you through the fastest and most effective way to mitigate credential theft and other attacks to privileged accounts. "/>
            </a:endParaRP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Security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6" tooltip="Top Azure security best practices Microsoft recommends based on lessons learned across customers and our own environments."/>
              </a:rPr>
              <a:t>Top 10</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b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7" tooltip="The Azure Security Benchmark (ASB) provides prescriptive best practices and recommendations to help improve the security of workloads, data, and services on Azure."/>
              </a:rPr>
              <a:t>Benchmarks</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8" tooltip="The Cloud Adoption Framework (CAF) Security guidance provides lessons learned and methodologies to shape security strategy, roles, architecture, and more for your cloud adoption. "/>
              </a:rPr>
              <a:t>CAF</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9" tooltip="The Well Architected Framework (CAF) security guidance provides guidance and lessons learned for securing workloads and applications. "/>
              </a:rPr>
              <a:t>WAF</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p>
        </p:txBody>
      </p:sp>
      <p:grpSp>
        <p:nvGrpSpPr>
          <p:cNvPr id="136" name="Group 135">
            <a:extLst>
              <a:ext uri="{FF2B5EF4-FFF2-40B4-BE49-F238E27FC236}">
                <a16:creationId xmlns:a16="http://schemas.microsoft.com/office/drawing/2014/main" id="{940E99A8-8667-4981-B671-471AD815E4FE}"/>
              </a:ext>
            </a:extLst>
          </p:cNvPr>
          <p:cNvGrpSpPr/>
          <p:nvPr/>
        </p:nvGrpSpPr>
        <p:grpSpPr>
          <a:xfrm>
            <a:off x="6813731" y="4750846"/>
            <a:ext cx="1332140" cy="153063"/>
            <a:chOff x="6813731" y="4750846"/>
            <a:chExt cx="1332140" cy="153063"/>
          </a:xfrm>
        </p:grpSpPr>
        <p:sp>
          <p:nvSpPr>
            <p:cNvPr id="688" name="Rectangle 687">
              <a:hlinkClick r:id="rId140" tooltip="Azure offers hundreds of services to help organizations meet security and productivity objectives"/>
              <a:extLst>
                <a:ext uri="{FF2B5EF4-FFF2-40B4-BE49-F238E27FC236}">
                  <a16:creationId xmlns:a16="http://schemas.microsoft.com/office/drawing/2014/main" id="{7963C6CD-FC37-4FE2-AF9B-8C2E4680BA37}"/>
                </a:ext>
              </a:extLst>
            </p:cNvPr>
            <p:cNvSpPr/>
            <p:nvPr/>
          </p:nvSpPr>
          <p:spPr>
            <a:xfrm>
              <a:off x="6813731" y="4750846"/>
              <a:ext cx="1332140" cy="153063"/>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0" i="1"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Security &amp; Other Services</a:t>
              </a:r>
            </a:p>
          </p:txBody>
        </p:sp>
        <p:grpSp>
          <p:nvGrpSpPr>
            <p:cNvPr id="102" name="Group 101">
              <a:extLst>
                <a:ext uri="{FF2B5EF4-FFF2-40B4-BE49-F238E27FC236}">
                  <a16:creationId xmlns:a16="http://schemas.microsoft.com/office/drawing/2014/main" id="{0DB0F1ED-6A41-424B-868C-BBD6BBB667E7}"/>
                </a:ext>
              </a:extLst>
            </p:cNvPr>
            <p:cNvGrpSpPr/>
            <p:nvPr/>
          </p:nvGrpSpPr>
          <p:grpSpPr>
            <a:xfrm>
              <a:off x="6885357" y="4817123"/>
              <a:ext cx="105570" cy="25583"/>
              <a:chOff x="6660452" y="3094221"/>
              <a:chExt cx="188672" cy="45719"/>
            </a:xfrm>
          </p:grpSpPr>
          <p:sp>
            <p:nvSpPr>
              <p:cNvPr id="110" name="Oval 109">
                <a:extLst>
                  <a:ext uri="{FF2B5EF4-FFF2-40B4-BE49-F238E27FC236}">
                    <a16:creationId xmlns:a16="http://schemas.microsoft.com/office/drawing/2014/main" id="{7B3E62CD-7F8A-46CC-8BAE-4691724F58E9}"/>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0343811B-56C3-461D-B065-DB1BB6421E5D}"/>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D5EF34EC-591A-477C-AA1B-83A2FC1B9695}"/>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697" name="Group 696">
            <a:extLst>
              <a:ext uri="{FF2B5EF4-FFF2-40B4-BE49-F238E27FC236}">
                <a16:creationId xmlns:a16="http://schemas.microsoft.com/office/drawing/2014/main" id="{60967A4C-6687-4949-884E-EB39984EFB95}"/>
              </a:ext>
            </a:extLst>
          </p:cNvPr>
          <p:cNvGrpSpPr/>
          <p:nvPr/>
        </p:nvGrpSpPr>
        <p:grpSpPr>
          <a:xfrm>
            <a:off x="8697244" y="3019222"/>
            <a:ext cx="1283140" cy="409387"/>
            <a:chOff x="8686501" y="2842004"/>
            <a:chExt cx="1384866" cy="457176"/>
          </a:xfrm>
        </p:grpSpPr>
        <p:grpSp>
          <p:nvGrpSpPr>
            <p:cNvPr id="698" name="Group 697">
              <a:extLst>
                <a:ext uri="{FF2B5EF4-FFF2-40B4-BE49-F238E27FC236}">
                  <a16:creationId xmlns:a16="http://schemas.microsoft.com/office/drawing/2014/main" id="{D6ED7781-96EC-4A69-8F58-34134CA39400}"/>
                </a:ext>
              </a:extLst>
            </p:cNvPr>
            <p:cNvGrpSpPr/>
            <p:nvPr/>
          </p:nvGrpSpPr>
          <p:grpSpPr>
            <a:xfrm>
              <a:off x="8686501" y="2842004"/>
              <a:ext cx="1384866" cy="457176"/>
              <a:chOff x="4095283" y="4588248"/>
              <a:chExt cx="1460967" cy="482298"/>
            </a:xfrm>
          </p:grpSpPr>
          <p:sp>
            <p:nvSpPr>
              <p:cNvPr id="714" name="TextBox 713">
                <a:extLst>
                  <a:ext uri="{FF2B5EF4-FFF2-40B4-BE49-F238E27FC236}">
                    <a16:creationId xmlns:a16="http://schemas.microsoft.com/office/drawing/2014/main" id="{37A8412A-AB6F-4033-BC4F-B0E20E32D9F7}"/>
                  </a:ext>
                </a:extLst>
              </p:cNvPr>
              <p:cNvSpPr txBox="1"/>
              <p:nvPr/>
            </p:nvSpPr>
            <p:spPr>
              <a:xfrm>
                <a:off x="4362919" y="4588248"/>
                <a:ext cx="769840" cy="482298"/>
              </a:xfrm>
              <a:prstGeom prst="rect">
                <a:avLst/>
              </a:prstGeom>
              <a:noFill/>
            </p:spPr>
            <p:txBody>
              <a:bodyPr wrap="square">
                <a:spAutoFit/>
              </a:bodyPr>
              <a:lstStyle/>
              <a:p>
                <a:pPr marL="169863" marR="0" lvl="0" indent="0" algn="ctr" defTabSz="914400" rtl="0" eaLnBrk="1" fontAlgn="auto" latinLnBrk="0" hangingPunct="1">
                  <a:lnSpc>
                    <a:spcPct val="97000"/>
                  </a:lnSpc>
                  <a:spcBef>
                    <a:spcPts val="0"/>
                  </a:spcBef>
                  <a:spcAft>
                    <a:spcPts val="200"/>
                  </a:spcAft>
                  <a:buClrTx/>
                  <a:buSzTx/>
                  <a:buFontTx/>
                  <a:buNone/>
                  <a:tabLst/>
                  <a:defRPr/>
                </a:pPr>
                <a:r>
                  <a:rPr kumimoji="0" lang="en-US" sz="600" b="0" i="0" u="none" strike="noStrike" kern="1200" cap="none" spc="0" normalizeH="0" baseline="0" noProof="0">
                    <a:ln>
                      <a:noFill/>
                    </a:ln>
                    <a:solidFill>
                      <a:schemeClr val="bg2">
                        <a:lumMod val="50000"/>
                      </a:schemeClr>
                    </a:solidFill>
                    <a:effectLst/>
                    <a:uLnTx/>
                    <a:uFillTx/>
                    <a:latin typeface="Segoe UI Semibold" panose="020B0702040204020203" pitchFamily="34" charset="0"/>
                    <a:cs typeface="Segoe UI Semibold" panose="020B0702040204020203" pitchFamily="34" charset="0"/>
                  </a:rPr>
                  <a:t>Discover</a:t>
                </a:r>
              </a:p>
              <a:p>
                <a:pPr marL="169863" marR="0" lvl="0" indent="0" algn="ctr" defTabSz="914400" rtl="0" eaLnBrk="1" fontAlgn="auto" latinLnBrk="0" hangingPunct="1">
                  <a:lnSpc>
                    <a:spcPct val="97000"/>
                  </a:lnSpc>
                  <a:spcBef>
                    <a:spcPts val="0"/>
                  </a:spcBef>
                  <a:spcAft>
                    <a:spcPts val="200"/>
                  </a:spcAft>
                  <a:buClrTx/>
                  <a:buSzTx/>
                  <a:buFontTx/>
                  <a:buNone/>
                  <a:tabLst/>
                  <a:defRPr/>
                </a:pPr>
                <a:endParaRPr kumimoji="0" lang="en-US" sz="600" b="0" i="0" u="none" strike="noStrike" kern="1200" cap="none" spc="0" normalizeH="0" baseline="0" noProof="0">
                  <a:ln>
                    <a:noFill/>
                  </a:ln>
                  <a:solidFill>
                    <a:schemeClr val="bg2">
                      <a:lumMod val="50000"/>
                    </a:schemeClr>
                  </a:solidFill>
                  <a:effectLst/>
                  <a:uLnTx/>
                  <a:uFillTx/>
                  <a:latin typeface="Segoe UI Semibold" panose="020B0702040204020203" pitchFamily="34" charset="0"/>
                  <a:cs typeface="Segoe UI Semibold" panose="020B0702040204020203" pitchFamily="34" charset="0"/>
                </a:endParaRPr>
              </a:p>
              <a:p>
                <a:pPr marL="169863" marR="0" lvl="0" indent="0" algn="ctr" defTabSz="914400" rtl="0" eaLnBrk="1" fontAlgn="auto" latinLnBrk="0" hangingPunct="1">
                  <a:lnSpc>
                    <a:spcPct val="97000"/>
                  </a:lnSpc>
                  <a:spcBef>
                    <a:spcPts val="0"/>
                  </a:spcBef>
                  <a:spcAft>
                    <a:spcPts val="200"/>
                  </a:spcAft>
                  <a:buClrTx/>
                  <a:buSzTx/>
                  <a:buFontTx/>
                  <a:buNone/>
                  <a:tabLst/>
                  <a:defRPr/>
                </a:pPr>
                <a:r>
                  <a:rPr kumimoji="0" lang="en-US" sz="600" b="0" i="0" u="none" strike="noStrike" kern="1200" cap="none" spc="0" normalizeH="0" baseline="0" noProof="0">
                    <a:ln>
                      <a:noFill/>
                    </a:ln>
                    <a:solidFill>
                      <a:schemeClr val="bg2">
                        <a:lumMod val="50000"/>
                      </a:schemeClr>
                    </a:solidFill>
                    <a:effectLst/>
                    <a:uLnTx/>
                    <a:uFillTx/>
                    <a:latin typeface="Segoe UI Semibold" panose="020B0702040204020203" pitchFamily="34" charset="0"/>
                    <a:cs typeface="Segoe UI Semibold" panose="020B0702040204020203" pitchFamily="34" charset="0"/>
                  </a:rPr>
                  <a:t>Protect</a:t>
                </a:r>
              </a:p>
            </p:txBody>
          </p:sp>
          <p:sp>
            <p:nvSpPr>
              <p:cNvPr id="716" name="TextBox 715">
                <a:extLst>
                  <a:ext uri="{FF2B5EF4-FFF2-40B4-BE49-F238E27FC236}">
                    <a16:creationId xmlns:a16="http://schemas.microsoft.com/office/drawing/2014/main" id="{AFDD54AA-289D-4449-A210-1D98AAA981FD}"/>
                  </a:ext>
                </a:extLst>
              </p:cNvPr>
              <p:cNvSpPr txBox="1"/>
              <p:nvPr/>
            </p:nvSpPr>
            <p:spPr>
              <a:xfrm>
                <a:off x="5038726" y="4723311"/>
                <a:ext cx="517524" cy="217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a:solidFill>
                      <a:schemeClr val="bg2">
                        <a:lumMod val="50000"/>
                      </a:schemeClr>
                    </a:solidFill>
                    <a:latin typeface="Segoe UI Semibold" panose="020B0702040204020203" pitchFamily="34" charset="0"/>
                    <a:cs typeface="Segoe UI Semibold" panose="020B0702040204020203" pitchFamily="34" charset="0"/>
                  </a:rPr>
                  <a:t>Classify</a:t>
                </a:r>
              </a:p>
            </p:txBody>
          </p:sp>
          <p:sp>
            <p:nvSpPr>
              <p:cNvPr id="720" name="TextBox 719">
                <a:extLst>
                  <a:ext uri="{FF2B5EF4-FFF2-40B4-BE49-F238E27FC236}">
                    <a16:creationId xmlns:a16="http://schemas.microsoft.com/office/drawing/2014/main" id="{84DDC6B3-A5B4-4115-860A-4D4BA5099389}"/>
                  </a:ext>
                </a:extLst>
              </p:cNvPr>
              <p:cNvSpPr txBox="1"/>
              <p:nvPr/>
            </p:nvSpPr>
            <p:spPr>
              <a:xfrm>
                <a:off x="4095283" y="4723310"/>
                <a:ext cx="831056" cy="217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a:solidFill>
                      <a:schemeClr val="bg2">
                        <a:lumMod val="50000"/>
                      </a:schemeClr>
                    </a:solidFill>
                    <a:latin typeface="Segoe UI Semibold" panose="020B0702040204020203" pitchFamily="34" charset="0"/>
                    <a:cs typeface="Segoe UI Semibold" panose="020B0702040204020203" pitchFamily="34" charset="0"/>
                  </a:rPr>
                  <a:t>Monitor</a:t>
                </a:r>
              </a:p>
            </p:txBody>
          </p:sp>
        </p:grpSp>
        <p:sp>
          <p:nvSpPr>
            <p:cNvPr id="700" name="Freeform: Shape 699">
              <a:extLst>
                <a:ext uri="{FF2B5EF4-FFF2-40B4-BE49-F238E27FC236}">
                  <a16:creationId xmlns:a16="http://schemas.microsoft.com/office/drawing/2014/main" id="{4F7FBB88-C824-48BF-8DA6-04129CBBFD64}"/>
                </a:ext>
              </a:extLst>
            </p:cNvPr>
            <p:cNvSpPr/>
            <p:nvPr/>
          </p:nvSpPr>
          <p:spPr bwMode="auto">
            <a:xfrm rot="4500000">
              <a:off x="9628187" y="2889708"/>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a:latin typeface="Segoe UI Semibold" panose="020B0702040204020203" pitchFamily="34" charset="0"/>
                <a:cs typeface="Segoe UI Semibold" panose="020B0702040204020203" pitchFamily="34" charset="0"/>
              </a:endParaRPr>
            </a:p>
          </p:txBody>
        </p:sp>
        <p:sp>
          <p:nvSpPr>
            <p:cNvPr id="705" name="Freeform: Shape 704">
              <a:extLst>
                <a:ext uri="{FF2B5EF4-FFF2-40B4-BE49-F238E27FC236}">
                  <a16:creationId xmlns:a16="http://schemas.microsoft.com/office/drawing/2014/main" id="{B2E70263-16B1-47D3-9BBE-9013D41C2F90}"/>
                </a:ext>
              </a:extLst>
            </p:cNvPr>
            <p:cNvSpPr/>
            <p:nvPr/>
          </p:nvSpPr>
          <p:spPr bwMode="auto">
            <a:xfrm rot="4500000" flipH="1" flipV="1">
              <a:off x="9025150" y="3100758"/>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a:latin typeface="Segoe UI Semibold" panose="020B0702040204020203" pitchFamily="34" charset="0"/>
                <a:cs typeface="Segoe UI Semibold" panose="020B0702040204020203" pitchFamily="34" charset="0"/>
              </a:endParaRPr>
            </a:p>
          </p:txBody>
        </p:sp>
        <p:sp>
          <p:nvSpPr>
            <p:cNvPr id="711" name="Freeform: Shape 710">
              <a:extLst>
                <a:ext uri="{FF2B5EF4-FFF2-40B4-BE49-F238E27FC236}">
                  <a16:creationId xmlns:a16="http://schemas.microsoft.com/office/drawing/2014/main" id="{12986C3E-F0C2-46FF-B092-FC1B7FA5C891}"/>
                </a:ext>
              </a:extLst>
            </p:cNvPr>
            <p:cNvSpPr/>
            <p:nvPr/>
          </p:nvSpPr>
          <p:spPr bwMode="auto">
            <a:xfrm rot="1831267">
              <a:off x="9024729" y="2894232"/>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a:latin typeface="Segoe UI Semibold" panose="020B0702040204020203" pitchFamily="34" charset="0"/>
                <a:cs typeface="Segoe UI Semibold" panose="020B0702040204020203" pitchFamily="34" charset="0"/>
              </a:endParaRPr>
            </a:p>
          </p:txBody>
        </p:sp>
        <p:sp>
          <p:nvSpPr>
            <p:cNvPr id="713" name="Freeform: Shape 712">
              <a:extLst>
                <a:ext uri="{FF2B5EF4-FFF2-40B4-BE49-F238E27FC236}">
                  <a16:creationId xmlns:a16="http://schemas.microsoft.com/office/drawing/2014/main" id="{B0B727C9-11E2-4EA0-9A5E-F47FEB2DF819}"/>
                </a:ext>
              </a:extLst>
            </p:cNvPr>
            <p:cNvSpPr/>
            <p:nvPr/>
          </p:nvSpPr>
          <p:spPr bwMode="auto">
            <a:xfrm rot="12907056">
              <a:off x="9628186" y="3097227"/>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a:latin typeface="Segoe UI Semibold" panose="020B0702040204020203" pitchFamily="34" charset="0"/>
                <a:cs typeface="Segoe UI Semibold" panose="020B0702040204020203" pitchFamily="34" charset="0"/>
              </a:endParaRPr>
            </a:p>
          </p:txBody>
        </p:sp>
      </p:grpSp>
      <p:pic>
        <p:nvPicPr>
          <p:cNvPr id="733" name="Picture 732">
            <a:extLst>
              <a:ext uri="{FF2B5EF4-FFF2-40B4-BE49-F238E27FC236}">
                <a16:creationId xmlns:a16="http://schemas.microsoft.com/office/drawing/2014/main" id="{5FD83A9D-03A9-4EA5-ACE1-3622A6EB8392}"/>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0350" y="2608046"/>
            <a:ext cx="150932" cy="112545"/>
          </a:xfrm>
          <a:prstGeom prst="rect">
            <a:avLst/>
          </a:prstGeom>
        </p:spPr>
      </p:pic>
      <p:sp>
        <p:nvSpPr>
          <p:cNvPr id="738" name="L-Shape 737">
            <a:hlinkClick r:id="rId141" tooltip="Microsoft Secure Score is a measurement of an organization's security posture."/>
            <a:extLst>
              <a:ext uri="{FF2B5EF4-FFF2-40B4-BE49-F238E27FC236}">
                <a16:creationId xmlns:a16="http://schemas.microsoft.com/office/drawing/2014/main" id="{19E787F4-2247-46BF-92D7-43FA37063416}"/>
              </a:ext>
            </a:extLst>
          </p:cNvPr>
          <p:cNvSpPr/>
          <p:nvPr/>
        </p:nvSpPr>
        <p:spPr bwMode="auto">
          <a:xfrm>
            <a:off x="284123" y="5237495"/>
            <a:ext cx="11619115" cy="191068"/>
          </a:xfrm>
          <a:prstGeom prst="corner">
            <a:avLst>
              <a:gd name="adj1" fmla="val 13321"/>
              <a:gd name="adj2" fmla="val 2921486"/>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rtlCol="0" anchor="b">
            <a:no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Secure Score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Measure your security posture, and plan/prioritize rapid improvement with included guidance</a:t>
            </a:r>
          </a:p>
        </p:txBody>
      </p:sp>
      <p:grpSp>
        <p:nvGrpSpPr>
          <p:cNvPr id="89" name="Group 88">
            <a:extLst>
              <a:ext uri="{FF2B5EF4-FFF2-40B4-BE49-F238E27FC236}">
                <a16:creationId xmlns:a16="http://schemas.microsoft.com/office/drawing/2014/main" id="{D6442B9D-AD19-4FC9-93C9-E0E15110805F}"/>
              </a:ext>
            </a:extLst>
          </p:cNvPr>
          <p:cNvGrpSpPr/>
          <p:nvPr/>
        </p:nvGrpSpPr>
        <p:grpSpPr>
          <a:xfrm>
            <a:off x="284627" y="5180767"/>
            <a:ext cx="11621713" cy="191068"/>
            <a:chOff x="284627" y="5173147"/>
            <a:chExt cx="11621713" cy="191068"/>
          </a:xfrm>
        </p:grpSpPr>
        <p:sp>
          <p:nvSpPr>
            <p:cNvPr id="740" name="L-Shape 739">
              <a:extLst>
                <a:ext uri="{FF2B5EF4-FFF2-40B4-BE49-F238E27FC236}">
                  <a16:creationId xmlns:a16="http://schemas.microsoft.com/office/drawing/2014/main" id="{2491BA1C-661C-4A2F-9F07-E0061AC11FE4}"/>
                </a:ext>
              </a:extLst>
            </p:cNvPr>
            <p:cNvSpPr/>
            <p:nvPr/>
          </p:nvSpPr>
          <p:spPr bwMode="auto">
            <a:xfrm rot="10800000">
              <a:off x="284627" y="5173147"/>
              <a:ext cx="11619115" cy="191068"/>
            </a:xfrm>
            <a:prstGeom prst="corner">
              <a:avLst>
                <a:gd name="adj1" fmla="val 14107"/>
                <a:gd name="adj2" fmla="val 3077561"/>
              </a:avLst>
            </a:prstGeom>
            <a:solidFill>
              <a:schemeClr val="bg1">
                <a:lumMod val="95000"/>
              </a:schemeClr>
            </a:solidFill>
            <a:ln w="14224">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741" name="Rectangle 740">
              <a:hlinkClick r:id="rId142" tooltip="The compliance score in Compliance Manager helps you understand your current compliance posture, measures your progress in completing recommended improvement actions within controls, and helps you prioritize actions based on their potential to reduce risk."/>
              <a:extLst>
                <a:ext uri="{FF2B5EF4-FFF2-40B4-BE49-F238E27FC236}">
                  <a16:creationId xmlns:a16="http://schemas.microsoft.com/office/drawing/2014/main" id="{12F8D60C-87B1-4F47-A57A-909397E0856F}"/>
                </a:ext>
              </a:extLst>
            </p:cNvPr>
            <p:cNvSpPr/>
            <p:nvPr/>
          </p:nvSpPr>
          <p:spPr>
            <a:xfrm>
              <a:off x="5999913" y="5179499"/>
              <a:ext cx="5906427" cy="175830"/>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Compliance Score – </a:t>
              </a:r>
              <a:r>
                <a:rPr kumimoji="0" lang="en-US" sz="80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Prioritize,</a:t>
              </a:r>
              <a:r>
                <a:rPr kumimoji="0" lang="en-US" sz="800" i="0" u="none" strike="noStrike" kern="1200" cap="none" spc="0" normalizeH="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r>
                <a:rPr kumimoji="0" lang="en-US" sz="80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measure,</a:t>
              </a:r>
              <a:r>
                <a:rPr kumimoji="0" lang="en-US" sz="800" i="0" u="none" strike="noStrike" kern="1200" cap="none" spc="0" normalizeH="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and plan </a:t>
              </a:r>
              <a:r>
                <a:rPr kumimoji="0" lang="en-US" sz="80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improvement actions against controls</a:t>
              </a:r>
              <a:endParaRPr kumimoji="0" lang="en-US" sz="80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grpSp>
      <p:cxnSp>
        <p:nvCxnSpPr>
          <p:cNvPr id="561" name="Connector: Elbow 560">
            <a:extLst>
              <a:ext uri="{FF2B5EF4-FFF2-40B4-BE49-F238E27FC236}">
                <a16:creationId xmlns:a16="http://schemas.microsoft.com/office/drawing/2014/main" id="{BD6C6ADC-0B03-4C5A-A3AB-53E6217B25A1}"/>
              </a:ext>
            </a:extLst>
          </p:cNvPr>
          <p:cNvCxnSpPr>
            <a:cxnSpLocks/>
          </p:cNvCxnSpPr>
          <p:nvPr/>
        </p:nvCxnSpPr>
        <p:spPr>
          <a:xfrm flipH="1">
            <a:off x="8351395" y="2194147"/>
            <a:ext cx="1" cy="2765203"/>
          </a:xfrm>
          <a:prstGeom prst="straightConnector1">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10" name="Group 609">
            <a:extLst>
              <a:ext uri="{FF2B5EF4-FFF2-40B4-BE49-F238E27FC236}">
                <a16:creationId xmlns:a16="http://schemas.microsoft.com/office/drawing/2014/main" id="{0B1ECF1E-3DA5-4638-832F-ED8635E6A4CA}"/>
              </a:ext>
            </a:extLst>
          </p:cNvPr>
          <p:cNvGrpSpPr/>
          <p:nvPr/>
        </p:nvGrpSpPr>
        <p:grpSpPr>
          <a:xfrm>
            <a:off x="185279" y="2570750"/>
            <a:ext cx="1757251" cy="591288"/>
            <a:chOff x="184949" y="2570552"/>
            <a:chExt cx="1757251" cy="591288"/>
          </a:xfrm>
        </p:grpSpPr>
        <p:sp>
          <p:nvSpPr>
            <p:cNvPr id="689" name="Rectangle 688">
              <a:hlinkClick r:id="rId143" tooltip="Microsoft Endpoint Manager enables you to manage and monitor mobile devices, desktop computers, virtual machines, embedded devices, and servers."/>
              <a:extLst>
                <a:ext uri="{FF2B5EF4-FFF2-40B4-BE49-F238E27FC236}">
                  <a16:creationId xmlns:a16="http://schemas.microsoft.com/office/drawing/2014/main" id="{D9E31D1F-BE8B-450B-8D65-191466F34159}"/>
                </a:ext>
              </a:extLst>
            </p:cNvPr>
            <p:cNvSpPr/>
            <p:nvPr/>
          </p:nvSpPr>
          <p:spPr bwMode="auto">
            <a:xfrm>
              <a:off x="184949" y="2570552"/>
              <a:ext cx="1757251" cy="591288"/>
            </a:xfrm>
            <a:prstGeom prst="rect">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0" rtlCol="0" anchor="t">
              <a:noAutofit/>
            </a:bodyPr>
            <a:lstStyle/>
            <a:p>
              <a:pPr marL="0" marR="0" lvl="0" indent="0" algn="ctr" defTabSz="914400" rtl="0" eaLnBrk="1" fontAlgn="auto" latinLnBrk="0" hangingPunct="1">
                <a:lnSpc>
                  <a:spcPct val="97000"/>
                </a:lnSpc>
                <a:spcBef>
                  <a:spcPts val="0"/>
                </a:spcBef>
                <a:spcAft>
                  <a:spcPts val="200"/>
                </a:spcAft>
                <a:buClrTx/>
                <a:buSzTx/>
                <a:buFontTx/>
                <a:buNone/>
                <a:tabLst>
                  <a:tab pos="1028700" algn="l"/>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Endpoint Manager</a:t>
              </a:r>
            </a:p>
            <a:p>
              <a:pPr marL="0" marR="0" lvl="0" indent="0" algn="ctr" defTabSz="914400" rtl="0" eaLnBrk="1" fontAlgn="auto" latinLnBrk="0" hangingPunct="1">
                <a:lnSpc>
                  <a:spcPct val="97000"/>
                </a:lnSpc>
                <a:spcBef>
                  <a:spcPts val="0"/>
                </a:spcBef>
                <a:spcAft>
                  <a:spcPts val="300"/>
                </a:spcAft>
                <a:buClrTx/>
                <a:buSzTx/>
                <a:buFontTx/>
                <a:buNone/>
                <a:tabLst>
                  <a:tab pos="1028700" algn="l"/>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Unified Endpoint Management (UEM)</a:t>
              </a:r>
            </a:p>
          </p:txBody>
        </p:sp>
        <p:sp>
          <p:nvSpPr>
            <p:cNvPr id="690" name="Rectangle 689">
              <a:hlinkClick r:id="rId144" tooltip="Microsoft Intune is a cloud-based service that focuses on mobile device management (MDM) and mobile application management (MAM). Intune integrates with Azure Active Directory (Azure AD) Conditional Access to provide device security health signals."/>
              <a:extLst>
                <a:ext uri="{FF2B5EF4-FFF2-40B4-BE49-F238E27FC236}">
                  <a16:creationId xmlns:a16="http://schemas.microsoft.com/office/drawing/2014/main" id="{EB541516-4160-4D91-9222-36D7B87D6890}"/>
                </a:ext>
              </a:extLst>
            </p:cNvPr>
            <p:cNvSpPr/>
            <p:nvPr/>
          </p:nvSpPr>
          <p:spPr>
            <a:xfrm>
              <a:off x="298549" y="2903782"/>
              <a:ext cx="398723" cy="18773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Intune</a:t>
              </a:r>
            </a:p>
          </p:txBody>
        </p:sp>
        <p:sp>
          <p:nvSpPr>
            <p:cNvPr id="691" name="Rectangle 690">
              <a:hlinkClick r:id="rId145" tooltip="Microsoft Configuration Manager provides security update and other management capabilities for endpoints"/>
              <a:extLst>
                <a:ext uri="{FF2B5EF4-FFF2-40B4-BE49-F238E27FC236}">
                  <a16:creationId xmlns:a16="http://schemas.microsoft.com/office/drawing/2014/main" id="{8FE7BF0D-F375-45D1-94B1-6BA8122B3524}"/>
                </a:ext>
              </a:extLst>
            </p:cNvPr>
            <p:cNvSpPr/>
            <p:nvPr/>
          </p:nvSpPr>
          <p:spPr>
            <a:xfrm>
              <a:off x="725667" y="2905019"/>
              <a:ext cx="1143570" cy="18773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Configuration Manager</a:t>
              </a:r>
            </a:p>
          </p:txBody>
        </p:sp>
      </p:grpSp>
      <p:sp>
        <p:nvSpPr>
          <p:cNvPr id="415" name="Rectangle 414">
            <a:hlinkClick r:id="rId146" tooltip="Prescriptive guidance on securing privileged access including strategy, models, planning, and implementation guidance to accelerate your application of zero trust principles to protect against these attack techniques. "/>
            <a:extLst>
              <a:ext uri="{FF2B5EF4-FFF2-40B4-BE49-F238E27FC236}">
                <a16:creationId xmlns:a16="http://schemas.microsoft.com/office/drawing/2014/main" id="{DA0E1A56-6BCA-4D48-A3D8-5864518B1100}"/>
              </a:ext>
            </a:extLst>
          </p:cNvPr>
          <p:cNvSpPr/>
          <p:nvPr/>
        </p:nvSpPr>
        <p:spPr>
          <a:xfrm>
            <a:off x="284627" y="4940451"/>
            <a:ext cx="11619115" cy="210312"/>
          </a:xfrm>
          <a:prstGeom prst="rect">
            <a:avLst/>
          </a:prstGeom>
          <a:solidFill>
            <a:srgbClr val="FEECED"/>
          </a:solidFill>
          <a:ln w="14224">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Securing Privileged Access – </a:t>
            </a:r>
            <a:r>
              <a:rPr kumimoji="0" lang="en-US" sz="800"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Secure Accounts, Devices, Intermediaries, and interfaces to enable and protect privileged users</a:t>
            </a:r>
          </a:p>
        </p:txBody>
      </p:sp>
      <p:grpSp>
        <p:nvGrpSpPr>
          <p:cNvPr id="131" name="Group 130">
            <a:extLst>
              <a:ext uri="{FF2B5EF4-FFF2-40B4-BE49-F238E27FC236}">
                <a16:creationId xmlns:a16="http://schemas.microsoft.com/office/drawing/2014/main" id="{B1A67C2E-9C84-4916-9ADE-C16E943D9EF3}"/>
              </a:ext>
            </a:extLst>
          </p:cNvPr>
          <p:cNvGrpSpPr/>
          <p:nvPr/>
        </p:nvGrpSpPr>
        <p:grpSpPr>
          <a:xfrm>
            <a:off x="6523847" y="4964655"/>
            <a:ext cx="5120465" cy="161732"/>
            <a:chOff x="6523847" y="4964655"/>
            <a:chExt cx="5120465" cy="161732"/>
          </a:xfrm>
        </p:grpSpPr>
        <p:sp>
          <p:nvSpPr>
            <p:cNvPr id="692" name="Rectangle 691">
              <a:hlinkClick r:id="rId147" tooltip="PAWs are an integral part of a privileged access security strategy designed to enable and protect administrator, developer, and other sensitive user accounts that would cause significant business impact if compromised."/>
              <a:extLst>
                <a:ext uri="{FF2B5EF4-FFF2-40B4-BE49-F238E27FC236}">
                  <a16:creationId xmlns:a16="http://schemas.microsoft.com/office/drawing/2014/main" id="{F3AF2F1C-BEE6-44CD-85B2-FFD1E1606FB9}"/>
                </a:ext>
              </a:extLst>
            </p:cNvPr>
            <p:cNvSpPr/>
            <p:nvPr/>
          </p:nvSpPr>
          <p:spPr>
            <a:xfrm>
              <a:off x="6523847" y="4964655"/>
              <a:ext cx="5120465" cy="161732"/>
            </a:xfrm>
            <a:prstGeom prst="rect">
              <a:avLst/>
            </a:prstGeom>
            <a:solidFill>
              <a:srgbClr val="FEECED"/>
            </a:solidFill>
            <a:ln w="14224">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Privileged Access Workstations (PAWs) - </a:t>
              </a:r>
              <a:r>
                <a:rPr kumimoji="0" lang="en-US" sz="700" b="0"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Secure workstations for administrators, developers, and other sensitive users</a:t>
              </a:r>
            </a:p>
          </p:txBody>
        </p:sp>
        <p:sp>
          <p:nvSpPr>
            <p:cNvPr id="498" name="Laptop_E770">
              <a:extLst>
                <a:ext uri="{FF2B5EF4-FFF2-40B4-BE49-F238E27FC236}">
                  <a16:creationId xmlns:a16="http://schemas.microsoft.com/office/drawing/2014/main" id="{E3D1DD13-DA11-48BB-9944-947005032328}"/>
                </a:ext>
              </a:extLst>
            </p:cNvPr>
            <p:cNvSpPr>
              <a:spLocks noChangeAspect="1" noEditPoints="1"/>
            </p:cNvSpPr>
            <p:nvPr/>
          </p:nvSpPr>
          <p:spPr bwMode="auto">
            <a:xfrm>
              <a:off x="6570973" y="4994932"/>
              <a:ext cx="155658" cy="103866"/>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4224" cap="sq">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38" name="Group 137">
            <a:extLst>
              <a:ext uri="{FF2B5EF4-FFF2-40B4-BE49-F238E27FC236}">
                <a16:creationId xmlns:a16="http://schemas.microsoft.com/office/drawing/2014/main" id="{DACD9FFD-559E-4E46-8787-DFA6B871322D}"/>
              </a:ext>
            </a:extLst>
          </p:cNvPr>
          <p:cNvGrpSpPr/>
          <p:nvPr/>
        </p:nvGrpSpPr>
        <p:grpSpPr>
          <a:xfrm>
            <a:off x="8545398" y="411357"/>
            <a:ext cx="1459835" cy="1156196"/>
            <a:chOff x="8545398" y="411357"/>
            <a:chExt cx="1459835" cy="1156196"/>
          </a:xfrm>
        </p:grpSpPr>
        <p:sp>
          <p:nvSpPr>
            <p:cNvPr id="803" name="Rectangle 802">
              <a:hlinkClick r:id="rId148"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4820CA1C-AE52-4ABF-9AB8-6E761A361A99}"/>
                </a:ext>
              </a:extLst>
            </p:cNvPr>
            <p:cNvSpPr/>
            <p:nvPr/>
          </p:nvSpPr>
          <p:spPr>
            <a:xfrm>
              <a:off x="8545398" y="411357"/>
              <a:ext cx="1459835" cy="1156196"/>
            </a:xfrm>
            <a:prstGeom prst="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342900" marR="0" lvl="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rPr>
                <a:t>Microsoft Defender for Cloud Apps</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App Discovery &amp; Risk Scoring (Shadow IT)</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Detection &amp; Response</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Policy Audit &amp; Enforcement</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Session monitoring &amp; control</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Information Protection &amp; </a:t>
              </a:r>
              <a:b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Data Loss Prevention (DLP)</a:t>
              </a:r>
            </a:p>
          </p:txBody>
        </p:sp>
        <p:pic>
          <p:nvPicPr>
            <p:cNvPr id="118" name="Picture 117" descr="Icon&#10;&#10;Description automatically generated with medium confidence">
              <a:extLst>
                <a:ext uri="{FF2B5EF4-FFF2-40B4-BE49-F238E27FC236}">
                  <a16:creationId xmlns:a16="http://schemas.microsoft.com/office/drawing/2014/main" id="{471059BE-55B8-4ECA-B46E-DF82362A5913}"/>
                </a:ext>
              </a:extLst>
            </p:cNvPr>
            <p:cNvPicPr>
              <a:picLocks noChangeAspect="1"/>
            </p:cNvPicPr>
            <p:nvPr/>
          </p:nvPicPr>
          <p:blipFill>
            <a:blip r:embed="rId149">
              <a:extLst>
                <a:ext uri="{28A0092B-C50C-407E-A947-70E740481C1C}">
                  <a14:useLocalDpi xmlns:a14="http://schemas.microsoft.com/office/drawing/2010/main" val="0"/>
                </a:ext>
              </a:extLst>
            </a:blip>
            <a:stretch>
              <a:fillRect/>
            </a:stretch>
          </p:blipFill>
          <p:spPr>
            <a:xfrm>
              <a:off x="8654842" y="479641"/>
              <a:ext cx="277462" cy="175019"/>
            </a:xfrm>
            <a:prstGeom prst="rect">
              <a:avLst/>
            </a:prstGeom>
          </p:spPr>
        </p:pic>
      </p:grpSp>
      <p:sp>
        <p:nvSpPr>
          <p:cNvPr id="16" name="Rectangle 15">
            <a:extLst>
              <a:ext uri="{FF2B5EF4-FFF2-40B4-BE49-F238E27FC236}">
                <a16:creationId xmlns:a16="http://schemas.microsoft.com/office/drawing/2014/main" id="{100B0426-E478-4A33-BD4D-8F4AB137A45C}"/>
              </a:ext>
            </a:extLst>
          </p:cNvPr>
          <p:cNvSpPr/>
          <p:nvPr/>
        </p:nvSpPr>
        <p:spPr>
          <a:xfrm>
            <a:off x="10373803" y="4672881"/>
            <a:ext cx="149154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Active Directory</a:t>
            </a:r>
          </a:p>
        </p:txBody>
      </p:sp>
      <p:pic>
        <p:nvPicPr>
          <p:cNvPr id="34" name="Picture 33">
            <a:extLst>
              <a:ext uri="{FF2B5EF4-FFF2-40B4-BE49-F238E27FC236}">
                <a16:creationId xmlns:a16="http://schemas.microsoft.com/office/drawing/2014/main" id="{BE6F078E-30E1-4797-90A8-94D9F23CEC49}"/>
              </a:ext>
            </a:extLst>
          </p:cNvPr>
          <p:cNvPicPr>
            <a:picLocks noChangeAspect="1"/>
          </p:cNvPicPr>
          <p:nvPr/>
        </p:nvPicPr>
        <p:blipFill>
          <a:blip r:embed="rId150" cstate="email">
            <a:extLst>
              <a:ext uri="{28A0092B-C50C-407E-A947-70E740481C1C}">
                <a14:useLocalDpi xmlns:a14="http://schemas.microsoft.com/office/drawing/2010/main"/>
              </a:ext>
            </a:extLst>
          </a:blip>
          <a:stretch>
            <a:fillRect/>
          </a:stretch>
        </p:blipFill>
        <p:spPr>
          <a:xfrm>
            <a:off x="10413761" y="4463078"/>
            <a:ext cx="308944" cy="204512"/>
          </a:xfrm>
          <a:prstGeom prst="rect">
            <a:avLst/>
          </a:prstGeom>
        </p:spPr>
      </p:pic>
      <p:grpSp>
        <p:nvGrpSpPr>
          <p:cNvPr id="748" name="Group 747">
            <a:extLst>
              <a:ext uri="{FF2B5EF4-FFF2-40B4-BE49-F238E27FC236}">
                <a16:creationId xmlns:a16="http://schemas.microsoft.com/office/drawing/2014/main" id="{5715D2E7-8D47-4986-A68D-25684BF6F71A}"/>
              </a:ext>
            </a:extLst>
          </p:cNvPr>
          <p:cNvGrpSpPr/>
          <p:nvPr/>
        </p:nvGrpSpPr>
        <p:grpSpPr>
          <a:xfrm>
            <a:off x="251922" y="639239"/>
            <a:ext cx="4259648" cy="202155"/>
            <a:chOff x="251922" y="639239"/>
            <a:chExt cx="4259648" cy="202155"/>
          </a:xfrm>
        </p:grpSpPr>
        <p:grpSp>
          <p:nvGrpSpPr>
            <p:cNvPr id="749" name="Group 748">
              <a:extLst>
                <a:ext uri="{FF2B5EF4-FFF2-40B4-BE49-F238E27FC236}">
                  <a16:creationId xmlns:a16="http://schemas.microsoft.com/office/drawing/2014/main" id="{1B3C78FF-B20A-4339-9CF8-FCD4D367B568}"/>
                </a:ext>
              </a:extLst>
            </p:cNvPr>
            <p:cNvGrpSpPr/>
            <p:nvPr/>
          </p:nvGrpSpPr>
          <p:grpSpPr>
            <a:xfrm>
              <a:off x="251922" y="639239"/>
              <a:ext cx="4259648" cy="202155"/>
              <a:chOff x="251922" y="639239"/>
              <a:chExt cx="4259648" cy="202155"/>
            </a:xfrm>
            <a:solidFill>
              <a:srgbClr val="B9DFFF"/>
            </a:solidFill>
          </p:grpSpPr>
          <p:sp>
            <p:nvSpPr>
              <p:cNvPr id="751" name="Rectangle 750">
                <a:hlinkClick r:id="rId151" tooltip="Microsoft Azure Sentinel is a cloud native SIEM+SOAR solution that uses UEBA and ML to rapidly detect, hunt for, and remediate threats across your enterprise (including IT, IoT, and OT environments)"/>
                <a:extLst>
                  <a:ext uri="{FF2B5EF4-FFF2-40B4-BE49-F238E27FC236}">
                    <a16:creationId xmlns:a16="http://schemas.microsoft.com/office/drawing/2014/main" id="{9960759D-C7C8-4A57-9B46-62AEB28B8EA3}"/>
                  </a:ext>
                </a:extLst>
              </p:cNvPr>
              <p:cNvSpPr/>
              <p:nvPr/>
            </p:nvSpPr>
            <p:spPr>
              <a:xfrm>
                <a:off x="251922" y="639239"/>
                <a:ext cx="4259648" cy="202155"/>
              </a:xfrm>
              <a:prstGeom prst="rect">
                <a:avLst/>
              </a:prstGeom>
              <a:solidFill>
                <a:srgbClr val="E5F3FF"/>
              </a:solidFill>
              <a:ln w="19050">
                <a:solidFill>
                  <a:srgbClr val="003C6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Microsoft Sentinel </a:t>
                </a:r>
                <a:r>
                  <a:rPr kumimoji="0" lang="en-US" sz="9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 Cloud Native SIEM, SOAR, and UEBA for IT, OT, and IoT</a:t>
                </a:r>
                <a:endPar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pic>
            <p:nvPicPr>
              <p:cNvPr id="752" name="Graphic 751">
                <a:extLst>
                  <a:ext uri="{FF2B5EF4-FFF2-40B4-BE49-F238E27FC236}">
                    <a16:creationId xmlns:a16="http://schemas.microsoft.com/office/drawing/2014/main" id="{849BBAD3-26D2-492B-A2A8-8ADA021AD40D}"/>
                  </a:ext>
                </a:extLst>
              </p:cNvPr>
              <p:cNvPicPr>
                <a:picLocks noChangeAspect="1"/>
              </p:cNvPicPr>
              <p:nvPr/>
            </p:nvPicPr>
            <p:blipFill>
              <a:blip r:embed="rId152">
                <a:extLst>
                  <a:ext uri="{96DAC541-7B7A-43D3-8B79-37D633B846F1}">
                    <asvg:svgBlip xmlns:asvg="http://schemas.microsoft.com/office/drawing/2016/SVG/main" r:embed="rId153"/>
                  </a:ext>
                </a:extLst>
              </a:blip>
              <a:srcRect/>
              <a:stretch/>
            </p:blipFill>
            <p:spPr>
              <a:xfrm>
                <a:off x="303596" y="685010"/>
                <a:ext cx="122842" cy="122842"/>
              </a:xfrm>
              <a:prstGeom prst="rect">
                <a:avLst/>
              </a:prstGeom>
            </p:spPr>
          </p:pic>
        </p:grpSp>
        <p:pic>
          <p:nvPicPr>
            <p:cNvPr id="750" name="Graphic 749">
              <a:extLst>
                <a:ext uri="{FF2B5EF4-FFF2-40B4-BE49-F238E27FC236}">
                  <a16:creationId xmlns:a16="http://schemas.microsoft.com/office/drawing/2014/main" id="{4B01D147-B7C4-4763-902E-B0098A1A7202}"/>
                </a:ext>
              </a:extLst>
            </p:cNvPr>
            <p:cNvPicPr>
              <a:picLocks noChangeAspect="1"/>
            </p:cNvPicPr>
            <p:nvPr/>
          </p:nvPicPr>
          <p:blipFill>
            <a:blip r:embed="rId154">
              <a:extLst>
                <a:ext uri="{96DAC541-7B7A-43D3-8B79-37D633B846F1}">
                  <asvg:svgBlip xmlns:asvg="http://schemas.microsoft.com/office/drawing/2016/SVG/main" r:embed="rId155"/>
                </a:ext>
              </a:extLst>
            </a:blip>
            <a:srcRect/>
            <a:stretch/>
          </p:blipFill>
          <p:spPr>
            <a:xfrm>
              <a:off x="286214" y="680614"/>
              <a:ext cx="123825" cy="122842"/>
            </a:xfrm>
            <a:prstGeom prst="rect">
              <a:avLst/>
            </a:prstGeom>
          </p:spPr>
        </p:pic>
      </p:grpSp>
      <p:sp>
        <p:nvSpPr>
          <p:cNvPr id="596" name="Rectangle 595">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140124BA-9C7B-4BFB-A65C-82071BB1C786}"/>
              </a:ext>
            </a:extLst>
          </p:cNvPr>
          <p:cNvSpPr/>
          <p:nvPr/>
        </p:nvSpPr>
        <p:spPr>
          <a:xfrm>
            <a:off x="949345" y="904728"/>
            <a:ext cx="600043" cy="1041856"/>
          </a:xfrm>
          <a:prstGeom prst="rect">
            <a:avLst/>
          </a:prstGeom>
          <a:solidFill>
            <a:schemeClr val="bg1"/>
          </a:solidFill>
          <a:ln w="14224" cap="flat" cmpd="sng" algn="ctr">
            <a:solidFill>
              <a:srgbClr val="80BCEB"/>
            </a:solidFill>
            <a:prstDash val="solid"/>
          </a:ln>
          <a:effectLst/>
        </p:spPr>
        <p:txBody>
          <a:bodyPr lIns="0" tIns="548640" rIns="45720" rtlCol="0" anchor="t" anchorCtr="0">
            <a:noAutofit/>
          </a:bodyPr>
          <a:lstStyle/>
          <a:p>
            <a:pPr marL="4572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Endpoint</a:t>
            </a:r>
            <a:endParaRPr kumimoji="0" lang="en-US" sz="6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a:p>
            <a:pPr marL="45720" marR="0" lvl="0" indent="0" algn="l" defTabSz="914400" rtl="0" eaLnBrk="1" fontAlgn="auto" latinLnBrk="0" hangingPunct="1">
              <a:lnSpc>
                <a:spcPct val="97000"/>
              </a:lnSpc>
              <a:spcBef>
                <a:spcPts val="0"/>
              </a:spcBef>
              <a:spcAft>
                <a:spcPts val="0"/>
              </a:spcAft>
              <a:buClrTx/>
              <a:buSzTx/>
              <a:buFontTx/>
              <a:buNone/>
              <a:tabLst/>
              <a:defRPr/>
            </a:pPr>
            <a:r>
              <a:rPr lang="en-US" sz="600" b="1" i="1" kern="0">
                <a:solidFill>
                  <a:srgbClr val="BABABA"/>
                </a:solidFill>
                <a:latin typeface="Segoe UI" panose="020B0502040204020203" pitchFamily="34" charset="0"/>
                <a:cs typeface="Segoe UI" panose="020B0502040204020203" pitchFamily="34" charset="0"/>
              </a:rPr>
              <a:t>&amp; Server/VM</a:t>
            </a:r>
            <a:br>
              <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br>
            <a:endPar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p:txBody>
      </p:sp>
      <p:sp>
        <p:nvSpPr>
          <p:cNvPr id="693" name="Rectangle 692">
            <a:hlinkClick r:id="rId156" tooltip="Microsoft Defender for Office 365 (formerly Office 365 ATP) provides XDR capabilities including sandbox detonation, integrated threat intelligence, attack simulation &amp; more across Email, SharePoint Online, OneDrive for Business, Teams, etc. "/>
            <a:extLst>
              <a:ext uri="{FF2B5EF4-FFF2-40B4-BE49-F238E27FC236}">
                <a16:creationId xmlns:a16="http://schemas.microsoft.com/office/drawing/2014/main" id="{F6FDF8CE-5E66-4188-B395-9C263FAE57DC}"/>
              </a:ext>
            </a:extLst>
          </p:cNvPr>
          <p:cNvSpPr/>
          <p:nvPr/>
        </p:nvSpPr>
        <p:spPr>
          <a:xfrm>
            <a:off x="1579648" y="904728"/>
            <a:ext cx="676466" cy="1041856"/>
          </a:xfrm>
          <a:prstGeom prst="rect">
            <a:avLst/>
          </a:prstGeom>
          <a:solidFill>
            <a:schemeClr val="bg1"/>
          </a:solidFill>
          <a:ln w="14224" cap="flat" cmpd="sng" algn="ctr">
            <a:solidFill>
              <a:srgbClr val="F59E80"/>
            </a:solidFill>
            <a:prstDash val="solid"/>
          </a:ln>
          <a:effectLst/>
        </p:spPr>
        <p:txBody>
          <a:bodyPr lIns="18288" tIns="548640" rIns="18288" rtlCol="0" anchor="t" anchorCtr="0"/>
          <a:lstStyle/>
          <a:p>
            <a:pPr marL="4572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Office 365</a:t>
            </a:r>
          </a:p>
          <a:p>
            <a:pPr indent="0" algn="ctr">
              <a:lnSpc>
                <a:spcPct val="97000"/>
              </a:lnSpc>
              <a:spcBef>
                <a:spcPts val="200"/>
              </a:spcBef>
              <a:defRPr/>
            </a:pPr>
            <a:r>
              <a:rPr lang="en-US" sz="600" b="1" i="1" kern="0">
                <a:solidFill>
                  <a:srgbClr val="BABABA"/>
                </a:solidFill>
                <a:latin typeface="Segoe UI" panose="020B0502040204020203" pitchFamily="34" charset="0"/>
                <a:cs typeface="Segoe UI" panose="020B0502040204020203" pitchFamily="34" charset="0"/>
              </a:rPr>
              <a:t>Email and Apps</a:t>
            </a:r>
          </a:p>
        </p:txBody>
      </p:sp>
      <p:sp>
        <p:nvSpPr>
          <p:cNvPr id="696" name="Rectangle 695">
            <a:hlinkClick r:id="rId83" tooltip="(formerly ASC Standard) provides XDR capabilities to simplify detection, automated investigation and response for Azure resources (Linux and Windows VMs, Networks, Kubernetes/Containers, SQL, Storage, IoT/OT, and more) "/>
            <a:extLst>
              <a:ext uri="{FF2B5EF4-FFF2-40B4-BE49-F238E27FC236}">
                <a16:creationId xmlns:a16="http://schemas.microsoft.com/office/drawing/2014/main" id="{092BBB6F-97F7-471B-9FF3-F74E9408DA5F}"/>
              </a:ext>
            </a:extLst>
          </p:cNvPr>
          <p:cNvSpPr/>
          <p:nvPr/>
        </p:nvSpPr>
        <p:spPr>
          <a:xfrm>
            <a:off x="247327" y="904732"/>
            <a:ext cx="670860" cy="1041856"/>
          </a:xfrm>
          <a:prstGeom prst="rect">
            <a:avLst/>
          </a:prstGeom>
          <a:solidFill>
            <a:schemeClr val="bg1"/>
          </a:solidFill>
          <a:ln w="14224">
            <a:solidFill>
              <a:srgbClr val="80BCEB"/>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548640" rIns="45720" bIns="18288" rtlCol="0" anchor="t">
            <a:noAutofit/>
          </a:bodyPr>
          <a:lstStyle/>
          <a:p>
            <a:pPr marL="45720">
              <a:lnSpc>
                <a:spcPct val="97000"/>
              </a:lnSpc>
              <a:defRPr/>
            </a:pPr>
            <a:r>
              <a:rPr lang="en-US" sz="900" b="1" kern="0">
                <a:solidFill>
                  <a:srgbClr val="BABABA"/>
                </a:solidFill>
                <a:latin typeface="Segoe UI" panose="020B0502040204020203" pitchFamily="34" charset="0"/>
                <a:cs typeface="Segoe UI" panose="020B0502040204020203" pitchFamily="34" charset="0"/>
              </a:rPr>
              <a:t>Cloud </a:t>
            </a:r>
            <a:br>
              <a:rPr lang="en-US" sz="900" b="1" kern="0">
                <a:solidFill>
                  <a:srgbClr val="BABABA"/>
                </a:solidFill>
                <a:latin typeface="Segoe UI" panose="020B0502040204020203" pitchFamily="34" charset="0"/>
                <a:cs typeface="Segoe UI" panose="020B0502040204020203" pitchFamily="34" charset="0"/>
              </a:rPr>
            </a:br>
            <a:r>
              <a:rPr lang="en-US" sz="500" b="1" i="1" kern="0">
                <a:solidFill>
                  <a:srgbClr val="BABABA"/>
                </a:solidFill>
                <a:latin typeface="Segoe UI" panose="020B0502040204020203" pitchFamily="34" charset="0"/>
                <a:cs typeface="Segoe UI" panose="020B0502040204020203" pitchFamily="34" charset="0"/>
              </a:rPr>
              <a:t>Azure, AWS, GCP, On Premises &amp; other 3</a:t>
            </a:r>
            <a:r>
              <a:rPr lang="en-US" sz="500" b="1" i="1" kern="0" baseline="30000">
                <a:solidFill>
                  <a:srgbClr val="BABABA"/>
                </a:solidFill>
                <a:latin typeface="Segoe UI" panose="020B0502040204020203" pitchFamily="34" charset="0"/>
                <a:cs typeface="Segoe UI" panose="020B0502040204020203" pitchFamily="34" charset="0"/>
              </a:rPr>
              <a:t>rd</a:t>
            </a:r>
            <a:r>
              <a:rPr lang="en-US" sz="500" b="1" i="1" kern="0">
                <a:solidFill>
                  <a:srgbClr val="BABABA"/>
                </a:solidFill>
                <a:latin typeface="Segoe UI" panose="020B0502040204020203" pitchFamily="34" charset="0"/>
                <a:cs typeface="Segoe UI" panose="020B0502040204020203" pitchFamily="34" charset="0"/>
              </a:rPr>
              <a:t>  party clouds</a:t>
            </a:r>
          </a:p>
          <a:p>
            <a:pPr marL="45720" marR="0" lvl="0" indent="0" algn="l" defTabSz="914400" rtl="0" eaLnBrk="1" fontAlgn="auto" latinLnBrk="0" hangingPunct="1">
              <a:lnSpc>
                <a:spcPct val="97000"/>
              </a:lnSpc>
              <a:spcBef>
                <a:spcPts val="0"/>
              </a:spcBef>
              <a:spcAft>
                <a:spcPts val="0"/>
              </a:spcAft>
              <a:buClrTx/>
              <a:buSzTx/>
              <a:buFontTx/>
              <a:buNone/>
              <a:tabLst/>
              <a:defRPr/>
            </a:pPr>
            <a:endPar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p:txBody>
      </p:sp>
      <p:grpSp>
        <p:nvGrpSpPr>
          <p:cNvPr id="736" name="Group 735">
            <a:extLst>
              <a:ext uri="{FF2B5EF4-FFF2-40B4-BE49-F238E27FC236}">
                <a16:creationId xmlns:a16="http://schemas.microsoft.com/office/drawing/2014/main" id="{E4E55B1B-6CD6-40A9-974F-FC7286A98F1C}"/>
              </a:ext>
            </a:extLst>
          </p:cNvPr>
          <p:cNvGrpSpPr/>
          <p:nvPr/>
        </p:nvGrpSpPr>
        <p:grpSpPr>
          <a:xfrm>
            <a:off x="2287140" y="907353"/>
            <a:ext cx="694015" cy="1041856"/>
            <a:chOff x="2493874" y="904732"/>
            <a:chExt cx="694015" cy="1041856"/>
          </a:xfrm>
          <a:solidFill>
            <a:schemeClr val="bg1"/>
          </a:solidFill>
        </p:grpSpPr>
        <p:sp>
          <p:nvSpPr>
            <p:cNvPr id="737" name="Rectangle 736">
              <a:hlinkClick r:id="rId157" tooltip="Microsoft Defender for Identity (formerly Azure ATP) detects on-premises identity attacks using behavioral analysis (UEBA) + specific detections for Pass the Hash/Ticket/Password, Golden Ticket, Skeleton Key, and others."/>
              <a:extLst>
                <a:ext uri="{FF2B5EF4-FFF2-40B4-BE49-F238E27FC236}">
                  <a16:creationId xmlns:a16="http://schemas.microsoft.com/office/drawing/2014/main" id="{CA278162-C640-4CD6-8BA0-6F4DDE47F6AC}"/>
                </a:ext>
              </a:extLst>
            </p:cNvPr>
            <p:cNvSpPr/>
            <p:nvPr/>
          </p:nvSpPr>
          <p:spPr>
            <a:xfrm>
              <a:off x="2493874" y="904732"/>
              <a:ext cx="694015" cy="1041856"/>
            </a:xfrm>
            <a:prstGeom prst="rect">
              <a:avLst/>
            </a:prstGeom>
            <a:grpFill/>
            <a:ln w="14224" cap="flat" cmpd="sng" algn="ctr">
              <a:solidFill>
                <a:srgbClr val="AE96C8"/>
              </a:solidFill>
              <a:prstDash val="solid"/>
            </a:ln>
            <a:effectLst/>
          </p:spPr>
          <p:txBody>
            <a:bodyPr lIns="45720" tIns="548640" rIns="45720" rtlCol="0" anchor="t"/>
            <a:lstStyle/>
            <a:p>
              <a:pPr marL="17145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Identity</a:t>
              </a:r>
            </a:p>
            <a:p>
              <a:pPr marR="0" lvl="0" algn="ctr" fontAlgn="auto">
                <a:lnSpc>
                  <a:spcPct val="97000"/>
                </a:lnSpc>
                <a:spcBef>
                  <a:spcPts val="200"/>
                </a:spcBef>
                <a:spcAft>
                  <a:spcPts val="0"/>
                </a:spcAft>
                <a:buClrTx/>
                <a:buSzTx/>
                <a:buFontTx/>
                <a:buNone/>
                <a:tabLst/>
                <a:defRPr/>
              </a:pPr>
              <a:r>
                <a:rPr lang="en-US" sz="600" b="1" i="1" kern="0">
                  <a:solidFill>
                    <a:srgbClr val="BABABA"/>
                  </a:solidFill>
                  <a:latin typeface="Segoe UI" panose="020B0502040204020203" pitchFamily="34" charset="0"/>
                  <a:cs typeface="Segoe UI" panose="020B0502040204020203" pitchFamily="34" charset="0"/>
                </a:rPr>
                <a:t>Cloud &amp; </a:t>
              </a:r>
              <a:br>
                <a:rPr lang="en-US" sz="600" b="1" i="1" kern="0">
                  <a:solidFill>
                    <a:srgbClr val="BABABA"/>
                  </a:solidFill>
                  <a:latin typeface="Segoe UI" panose="020B0502040204020203" pitchFamily="34" charset="0"/>
                  <a:cs typeface="Segoe UI" panose="020B0502040204020203" pitchFamily="34" charset="0"/>
                </a:rPr>
              </a:br>
              <a:r>
                <a:rPr lang="en-US" sz="600" b="1" i="1" kern="0">
                  <a:solidFill>
                    <a:srgbClr val="BABABA"/>
                  </a:solidFill>
                  <a:latin typeface="Segoe UI" panose="020B0502040204020203" pitchFamily="34" charset="0"/>
                  <a:cs typeface="Segoe UI" panose="020B0502040204020203" pitchFamily="34" charset="0"/>
                </a:rPr>
                <a:t>On-Premises</a:t>
              </a:r>
            </a:p>
          </p:txBody>
        </p:sp>
        <p:pic>
          <p:nvPicPr>
            <p:cNvPr id="742" name="Picture 741">
              <a:extLst>
                <a:ext uri="{FF2B5EF4-FFF2-40B4-BE49-F238E27FC236}">
                  <a16:creationId xmlns:a16="http://schemas.microsoft.com/office/drawing/2014/main" id="{DE64EE12-8B08-44BD-849C-1D7BB3E5A31A}"/>
                </a:ext>
              </a:extLst>
            </p:cNvPr>
            <p:cNvPicPr>
              <a:picLocks noChangeAspect="1"/>
            </p:cNvPicPr>
            <p:nvPr/>
          </p:nvPicPr>
          <p:blipFill>
            <a:blip r:embed="rId158">
              <a:alphaModFix amt="50000"/>
            </a:blip>
            <a:stretch>
              <a:fillRect/>
            </a:stretch>
          </p:blipFill>
          <p:spPr>
            <a:xfrm>
              <a:off x="2519727" y="1475764"/>
              <a:ext cx="155187" cy="103458"/>
            </a:xfrm>
            <a:prstGeom prst="rect">
              <a:avLst/>
            </a:prstGeom>
            <a:grpFill/>
          </p:spPr>
        </p:pic>
      </p:grpSp>
      <p:sp>
        <p:nvSpPr>
          <p:cNvPr id="743" name="Rectangle 742">
            <a:hlinkClick r:id="rId148"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C6DCE581-C4A4-46E2-A7D4-B4311FA1CD84}"/>
              </a:ext>
            </a:extLst>
          </p:cNvPr>
          <p:cNvSpPr/>
          <p:nvPr/>
        </p:nvSpPr>
        <p:spPr>
          <a:xfrm>
            <a:off x="3009472" y="906648"/>
            <a:ext cx="462586" cy="1041856"/>
          </a:xfrm>
          <a:prstGeom prst="rect">
            <a:avLst/>
          </a:prstGeom>
          <a:solidFill>
            <a:schemeClr val="bg1"/>
          </a:solidFill>
          <a:ln w="14224" cap="flat" cmpd="sng" algn="ctr">
            <a:solidFill>
              <a:srgbClr val="80C1B9"/>
            </a:solidFill>
            <a:prstDash val="solid"/>
          </a:ln>
          <a:effectLst/>
        </p:spPr>
        <p:txBody>
          <a:bodyPr lIns="0" tIns="548640" rIns="0" rtlCol="0" anchor="t"/>
          <a:lstStyle/>
          <a:p>
            <a:pPr marL="57150" marR="0" lvl="0" algn="l" defTabSz="914400" rtl="0" eaLnBrk="1" fontAlgn="auto" latinLnBrk="0" hangingPunct="1">
              <a:lnSpc>
                <a:spcPct val="97000"/>
              </a:lnSpc>
              <a:spcBef>
                <a:spcPts val="0"/>
              </a:spcBef>
              <a:spcAft>
                <a:spcPts val="0"/>
              </a:spcAft>
              <a:buClrTx/>
              <a:buSzTx/>
              <a:buFontTx/>
              <a:buNone/>
              <a:tabLst/>
              <a:defRPr/>
            </a:pPr>
            <a:r>
              <a:rPr kumimoji="0" lang="en-US" sz="8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SaaS</a:t>
            </a:r>
          </a:p>
          <a:p>
            <a:pPr marR="0" lvl="0" algn="ctr" fontAlgn="auto">
              <a:lnSpc>
                <a:spcPct val="97000"/>
              </a:lnSpc>
              <a:spcBef>
                <a:spcPts val="200"/>
              </a:spcBef>
              <a:spcAft>
                <a:spcPts val="0"/>
              </a:spcAft>
              <a:buClrTx/>
              <a:buSzTx/>
              <a:buFontTx/>
              <a:buNone/>
              <a:tabLst/>
              <a:defRPr/>
            </a:pPr>
            <a:r>
              <a:rPr lang="nn-NO" sz="600" b="1" i="1" kern="0">
                <a:solidFill>
                  <a:srgbClr val="BABABA"/>
                </a:solidFill>
                <a:latin typeface="Segoe UI" panose="020B0502040204020203" pitchFamily="34" charset="0"/>
                <a:cs typeface="Segoe UI" panose="020B0502040204020203" pitchFamily="34" charset="0"/>
              </a:rPr>
              <a:t>Cloud Apps</a:t>
            </a:r>
            <a:endParaRPr lang="en-US" sz="600" b="1" i="1" kern="0">
              <a:solidFill>
                <a:srgbClr val="BABABA"/>
              </a:solidFill>
              <a:latin typeface="Segoe UI" panose="020B0502040204020203" pitchFamily="34" charset="0"/>
              <a:cs typeface="Segoe UI" panose="020B0502040204020203" pitchFamily="34" charset="0"/>
            </a:endParaRPr>
          </a:p>
          <a:p>
            <a:pPr marL="45720" marR="0" lvl="0" indent="0" algn="l" defTabSz="914400" rtl="0" eaLnBrk="1" fontAlgn="auto" latinLnBrk="0" hangingPunct="1">
              <a:lnSpc>
                <a:spcPct val="97000"/>
              </a:lnSpc>
              <a:spcBef>
                <a:spcPts val="0"/>
              </a:spcBef>
              <a:spcAft>
                <a:spcPts val="0"/>
              </a:spcAft>
              <a:buClrTx/>
              <a:buSzTx/>
              <a:buFontTx/>
              <a:buNone/>
              <a:tabLst/>
              <a:defRPr/>
            </a:pPr>
            <a:endPar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p:txBody>
      </p:sp>
      <p:grpSp>
        <p:nvGrpSpPr>
          <p:cNvPr id="744" name="Group 743">
            <a:extLst>
              <a:ext uri="{FF2B5EF4-FFF2-40B4-BE49-F238E27FC236}">
                <a16:creationId xmlns:a16="http://schemas.microsoft.com/office/drawing/2014/main" id="{666E320A-A976-4CAD-A2FE-4A46274B9005}"/>
              </a:ext>
            </a:extLst>
          </p:cNvPr>
          <p:cNvGrpSpPr/>
          <p:nvPr/>
        </p:nvGrpSpPr>
        <p:grpSpPr>
          <a:xfrm>
            <a:off x="4036293" y="904731"/>
            <a:ext cx="462586" cy="1041856"/>
            <a:chOff x="3932734" y="904731"/>
            <a:chExt cx="566145" cy="1041856"/>
          </a:xfrm>
        </p:grpSpPr>
        <p:sp>
          <p:nvSpPr>
            <p:cNvPr id="745" name="Rectangle 744">
              <a:extLst>
                <a:ext uri="{FF2B5EF4-FFF2-40B4-BE49-F238E27FC236}">
                  <a16:creationId xmlns:a16="http://schemas.microsoft.com/office/drawing/2014/main" id="{DD00FED0-6CBD-403E-A9E8-9CF59BD626C8}"/>
                </a:ext>
              </a:extLst>
            </p:cNvPr>
            <p:cNvSpPr/>
            <p:nvPr/>
          </p:nvSpPr>
          <p:spPr>
            <a:xfrm>
              <a:off x="3932734" y="904731"/>
              <a:ext cx="566145" cy="1041856"/>
            </a:xfrm>
            <a:prstGeom prst="rect">
              <a:avLst/>
            </a:prstGeom>
            <a:solidFill>
              <a:schemeClr val="bg1"/>
            </a:solidFill>
            <a:ln w="14224">
              <a:solidFill>
                <a:srgbClr val="A8A8A8"/>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73152" rIns="45720" bIns="18288" rtlCol="0" anchor="t">
              <a:noAutofit/>
            </a:bodyPr>
            <a:lstStyle/>
            <a:p>
              <a:pPr marL="0" marR="0" lvl="0" indent="0" algn="l" defTabSz="914400" rtl="0" eaLnBrk="1" fontAlgn="auto" latinLnBrk="0" hangingPunct="1">
                <a:lnSpc>
                  <a:spcPct val="97000"/>
                </a:lnSpc>
                <a:spcBef>
                  <a:spcPts val="0"/>
                </a:spcBef>
                <a:spcAft>
                  <a:spcPts val="0"/>
                </a:spcAft>
                <a:buClrTx/>
                <a:buSzTx/>
                <a:buFontTx/>
                <a:buNone/>
                <a:tabLst/>
                <a:defRPr/>
              </a:pPr>
              <a:endParaRPr kumimoji="0" lang="en-US" sz="700" b="1" i="1" u="none" strike="noStrike" kern="0" cap="none" spc="0" normalizeH="0" baseline="0" noProof="0">
                <a:ln>
                  <a:noFill/>
                </a:ln>
                <a:solidFill>
                  <a:srgbClr val="BABABA"/>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BABABA"/>
                  </a:solidFill>
                  <a:effectLst/>
                  <a:uLnTx/>
                  <a:uFillTx/>
                  <a:latin typeface="Segoe UI Semibold" panose="020B0702040204020203" pitchFamily="34" charset="0"/>
                  <a:ea typeface="+mn-ea"/>
                  <a:cs typeface="Segoe UI Semibold" panose="020B0702040204020203" pitchFamily="34" charset="0"/>
                </a:rPr>
                <a:t>Other Tools, Logs, &amp; Data Sources</a:t>
              </a:r>
            </a:p>
          </p:txBody>
        </p:sp>
        <p:sp>
          <p:nvSpPr>
            <p:cNvPr id="747" name="Commitments_EC4D">
              <a:extLst>
                <a:ext uri="{FF2B5EF4-FFF2-40B4-BE49-F238E27FC236}">
                  <a16:creationId xmlns:a16="http://schemas.microsoft.com/office/drawing/2014/main" id="{7D61927A-AF6F-43F0-AE17-7B8052DA7025}"/>
                </a:ext>
              </a:extLst>
            </p:cNvPr>
            <p:cNvSpPr>
              <a:spLocks noChangeAspect="1" noEditPoints="1"/>
            </p:cNvSpPr>
            <p:nvPr/>
          </p:nvSpPr>
          <p:spPr bwMode="auto">
            <a:xfrm>
              <a:off x="3966129" y="942664"/>
              <a:ext cx="117028" cy="90007"/>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rgbClr val="BABA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53" name="Rectangle 752">
            <a:hlinkClick r:id="rId148"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CC6EF46D-A332-4BDF-BE07-D919F6AA8525}"/>
              </a:ext>
            </a:extLst>
          </p:cNvPr>
          <p:cNvSpPr/>
          <p:nvPr/>
        </p:nvSpPr>
        <p:spPr>
          <a:xfrm>
            <a:off x="3496204" y="906733"/>
            <a:ext cx="513394" cy="1041856"/>
          </a:xfrm>
          <a:prstGeom prst="rect">
            <a:avLst/>
          </a:prstGeom>
          <a:solidFill>
            <a:schemeClr val="bg1"/>
          </a:solidFill>
          <a:ln w="14224" cap="flat" cmpd="sng" algn="ctr">
            <a:solidFill>
              <a:srgbClr val="80BCEB"/>
            </a:solidFill>
            <a:prstDash val="solid"/>
          </a:ln>
          <a:effectLst/>
        </p:spPr>
        <p:txBody>
          <a:bodyPr lIns="27432" tIns="548640" rIns="27432" rtlCol="0" anchor="t"/>
          <a:lstStyle/>
          <a:p>
            <a:pPr marR="0" lvl="0" algn="l" defTabSz="914400" rtl="0" eaLnBrk="1" fontAlgn="auto" latinLnBrk="0" hangingPunct="1">
              <a:lnSpc>
                <a:spcPct val="97000"/>
              </a:lnSpc>
              <a:spcBef>
                <a:spcPts val="0"/>
              </a:spcBef>
              <a:spcAft>
                <a:spcPts val="0"/>
              </a:spcAft>
              <a:buClrTx/>
              <a:buSzTx/>
              <a:buFontTx/>
              <a:buNone/>
              <a:tabLst/>
              <a:defRPr/>
            </a:pPr>
            <a:r>
              <a:rPr kumimoji="0" lang="en-US" sz="800" b="1" i="1"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 More</a:t>
            </a:r>
          </a:p>
          <a:p>
            <a:pPr marR="0" lvl="0" algn="ctr" fontAlgn="auto">
              <a:lnSpc>
                <a:spcPct val="97000"/>
              </a:lnSpc>
              <a:spcBef>
                <a:spcPts val="200"/>
              </a:spcBef>
              <a:spcAft>
                <a:spcPts val="0"/>
              </a:spcAft>
              <a:buClrTx/>
              <a:buSzTx/>
              <a:buFontTx/>
              <a:buNone/>
              <a:tabLst/>
              <a:defRPr/>
            </a:pPr>
            <a:r>
              <a:rPr lang="en-US" sz="600" b="1" i="1" kern="0">
                <a:solidFill>
                  <a:srgbClr val="BABABA"/>
                </a:solidFill>
                <a:latin typeface="Segoe UI" panose="020B0502040204020203" pitchFamily="34" charset="0"/>
                <a:cs typeface="Segoe UI" panose="020B0502040204020203" pitchFamily="34" charset="0"/>
              </a:rPr>
              <a:t>OT, IoT, SQL, and more</a:t>
            </a:r>
          </a:p>
          <a:p>
            <a:pPr marL="45720" marR="0" lvl="0" indent="0" algn="l" defTabSz="914400" rtl="0" eaLnBrk="1" fontAlgn="auto" latinLnBrk="0" hangingPunct="1">
              <a:lnSpc>
                <a:spcPct val="97000"/>
              </a:lnSpc>
              <a:spcBef>
                <a:spcPts val="0"/>
              </a:spcBef>
              <a:spcAft>
                <a:spcPts val="0"/>
              </a:spcAft>
              <a:buClrTx/>
              <a:buSzTx/>
              <a:buFontTx/>
              <a:buNone/>
              <a:tabLst/>
              <a:defRPr/>
            </a:pPr>
            <a:endPar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p:txBody>
      </p:sp>
      <p:grpSp>
        <p:nvGrpSpPr>
          <p:cNvPr id="754" name="Group 753">
            <a:extLst>
              <a:ext uri="{FF2B5EF4-FFF2-40B4-BE49-F238E27FC236}">
                <a16:creationId xmlns:a16="http://schemas.microsoft.com/office/drawing/2014/main" id="{6852E757-9941-462A-A529-82C5791DA127}"/>
              </a:ext>
            </a:extLst>
          </p:cNvPr>
          <p:cNvGrpSpPr/>
          <p:nvPr/>
        </p:nvGrpSpPr>
        <p:grpSpPr>
          <a:xfrm>
            <a:off x="251922" y="905741"/>
            <a:ext cx="3784962" cy="512636"/>
            <a:chOff x="251920" y="1343603"/>
            <a:chExt cx="3680815" cy="512636"/>
          </a:xfrm>
        </p:grpSpPr>
        <p:sp>
          <p:nvSpPr>
            <p:cNvPr id="755" name="Rounded Rectangle 1457">
              <a:hlinkClick r:id="rId159" tooltip="Windows 10 is designed to protect against known and emerging security threats across the spectrum of attack vectors. Windows 10 security features focus on Identity security and usability, Information protection, and Malware resistance."/>
              <a:extLst>
                <a:ext uri="{FF2B5EF4-FFF2-40B4-BE49-F238E27FC236}">
                  <a16:creationId xmlns:a16="http://schemas.microsoft.com/office/drawing/2014/main" id="{82E4F7E5-C744-4F98-A03A-E943CCB84E76}"/>
                </a:ext>
              </a:extLst>
            </p:cNvPr>
            <p:cNvSpPr/>
            <p:nvPr/>
          </p:nvSpPr>
          <p:spPr>
            <a:xfrm>
              <a:off x="2383233" y="1444501"/>
              <a:ext cx="1549502" cy="411738"/>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11430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&amp; Vulnerability Management</a:t>
              </a:r>
            </a:p>
            <a:p>
              <a:pPr marL="171450" marR="0" lvl="0" indent="-11430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Integrated data classification</a:t>
              </a:r>
            </a:p>
            <a:p>
              <a:pPr marL="171450" marR="0" lvl="0" indent="-11430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analytics on top attacks</a:t>
              </a:r>
            </a:p>
          </p:txBody>
        </p:sp>
        <p:sp>
          <p:nvSpPr>
            <p:cNvPr id="756" name="Rectangle 755">
              <a:hlinkClick r:id="rId160" tooltip="Unified detection and response platform designed to simplify security operations with integrated detection, automated investigation and response across platforms and clouds. "/>
              <a:extLst>
                <a:ext uri="{FF2B5EF4-FFF2-40B4-BE49-F238E27FC236}">
                  <a16:creationId xmlns:a16="http://schemas.microsoft.com/office/drawing/2014/main" id="{85BCED09-695D-4641-A2DF-3AF6A077FBD8}"/>
                </a:ext>
              </a:extLst>
            </p:cNvPr>
            <p:cNvSpPr/>
            <p:nvPr/>
          </p:nvSpPr>
          <p:spPr>
            <a:xfrm>
              <a:off x="251920" y="1343603"/>
              <a:ext cx="3653629" cy="439524"/>
            </a:xfrm>
            <a:prstGeom prst="rect">
              <a:avLst/>
            </a:prstGeom>
            <a:solidFill>
              <a:srgbClr val="E5F3FF"/>
            </a:solidFill>
            <a:ln w="19050" cap="flat" cmpd="sng" algn="ctr">
              <a:solidFill>
                <a:srgbClr val="003C6C"/>
              </a:solidFill>
              <a:prstDash val="solid"/>
            </a:ln>
            <a:effectLst/>
          </p:spPr>
          <p:txBody>
            <a:bodyPr lIns="45720" rIns="45720" rtlCol="0" anchor="t"/>
            <a:lstStyle/>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endParaRPr kumimoji="0" lang="en-US" sz="9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757" name="Rounded Rectangle 1457">
              <a:hlinkClick r:id="rId161" tooltip="(formerly Microsoft Threat Protection) provides XDR capability to simplify detection, automated investigation and response for productivity resources including Endpoints, identities, Office 365 services, and SaaS applications"/>
              <a:extLst>
                <a:ext uri="{FF2B5EF4-FFF2-40B4-BE49-F238E27FC236}">
                  <a16:creationId xmlns:a16="http://schemas.microsoft.com/office/drawing/2014/main" id="{ED680AF8-594E-4CD6-9626-09652D567141}"/>
                </a:ext>
              </a:extLst>
            </p:cNvPr>
            <p:cNvSpPr/>
            <p:nvPr/>
          </p:nvSpPr>
          <p:spPr>
            <a:xfrm>
              <a:off x="351675" y="1559531"/>
              <a:ext cx="3523810" cy="185130"/>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7150" marR="0" lvl="0" algn="l" defTabSz="914400" rtl="0" eaLnBrk="1" fontAlgn="auto" latinLnBrk="0" hangingPunct="1">
                <a:lnSpc>
                  <a:spcPct val="90000"/>
                </a:lnSpc>
                <a:spcBef>
                  <a:spcPts val="0"/>
                </a:spcBef>
                <a:spcAft>
                  <a:spcPts val="150"/>
                </a:spcAft>
                <a:buClrTx/>
                <a:buSzTx/>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Advanced Detection &amp; Remediation | Automated Investigation &amp; Remediation </a:t>
              </a: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rPr>
                <a:t>| </a:t>
              </a: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Advanced Threat Hunting</a:t>
              </a:r>
            </a:p>
          </p:txBody>
        </p:sp>
        <p:sp>
          <p:nvSpPr>
            <p:cNvPr id="758" name="TextBox 757">
              <a:hlinkClick r:id="rId161" tooltip="(formerly Microsoft Threat Protection) provides XDR capability to simplify detection, automated investigation and response for productivity resources including Endpoints, identities, Office 365 services, and SaaS applications"/>
              <a:extLst>
                <a:ext uri="{FF2B5EF4-FFF2-40B4-BE49-F238E27FC236}">
                  <a16:creationId xmlns:a16="http://schemas.microsoft.com/office/drawing/2014/main" id="{2CFDD617-2634-46A6-9B25-9D35092AE15F}"/>
                </a:ext>
              </a:extLst>
            </p:cNvPr>
            <p:cNvSpPr txBox="1"/>
            <p:nvPr/>
          </p:nvSpPr>
          <p:spPr>
            <a:xfrm>
              <a:off x="271463" y="1381740"/>
              <a:ext cx="3605524" cy="226665"/>
            </a:xfrm>
            <a:prstGeom prst="rect">
              <a:avLst/>
            </a:prstGeom>
            <a:noFill/>
          </p:spPr>
          <p:txBody>
            <a:bodyPr wrap="square" lIns="0" rIns="0" anchor="ctr">
              <a:spAutoFit/>
            </a:bodyPr>
            <a:lstStyle/>
            <a:p>
              <a:pPr algn="ctr">
                <a:lnSpc>
                  <a:spcPct val="97000"/>
                </a:lnSpc>
                <a:spcAft>
                  <a:spcPts val="100"/>
                </a:spcAft>
                <a:tabLst>
                  <a:tab pos="571500" algn="l"/>
                </a:tabLst>
                <a:defRPr/>
              </a:pPr>
              <a:r>
                <a:rPr lang="en-US" sz="900" b="1" kern="0">
                  <a:gradFill>
                    <a:gsLst>
                      <a:gs pos="0">
                        <a:srgbClr val="505050">
                          <a:lumMod val="75000"/>
                        </a:srgbClr>
                      </a:gs>
                      <a:gs pos="100000">
                        <a:srgbClr val="505050">
                          <a:lumMod val="75000"/>
                        </a:srgbClr>
                      </a:gs>
                    </a:gsLst>
                    <a:lin ang="5400000" scaled="1"/>
                  </a:gradFill>
                  <a:cs typeface="Segoe UI Semibold" panose="020B0702040204020203" pitchFamily="34" charset="0"/>
                </a:rPr>
                <a:t>Microsoft Defender – </a:t>
              </a:r>
              <a:r>
                <a:rPr lang="en-US" sz="900" b="1" i="1" kern="0">
                  <a:gradFill>
                    <a:gsLst>
                      <a:gs pos="0">
                        <a:srgbClr val="505050">
                          <a:lumMod val="75000"/>
                        </a:srgbClr>
                      </a:gs>
                      <a:gs pos="100000">
                        <a:srgbClr val="505050">
                          <a:lumMod val="75000"/>
                        </a:srgbClr>
                      </a:gs>
                    </a:gsLst>
                    <a:lin ang="5400000" scaled="1"/>
                  </a:gradFill>
                  <a:latin typeface="Segoe UI Semibold" panose="020B0702040204020203" pitchFamily="34" charset="0"/>
                  <a:cs typeface="Segoe UI Semibold" panose="020B0702040204020203" pitchFamily="34" charset="0"/>
                </a:rPr>
                <a:t>Extended Detection and Response (XDR)</a:t>
              </a:r>
            </a:p>
          </p:txBody>
        </p:sp>
      </p:grpSp>
    </p:spTree>
    <p:extLst>
      <p:ext uri="{BB962C8B-B14F-4D97-AF65-F5344CB8AC3E}">
        <p14:creationId xmlns:p14="http://schemas.microsoft.com/office/powerpoint/2010/main" val="52933407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 name="Rectangle 418">
            <a:extLst>
              <a:ext uri="{FF2B5EF4-FFF2-40B4-BE49-F238E27FC236}">
                <a16:creationId xmlns:a16="http://schemas.microsoft.com/office/drawing/2014/main" id="{5EB95F04-038D-4A6A-819C-FD0B49733238}"/>
              </a:ext>
            </a:extLst>
          </p:cNvPr>
          <p:cNvSpPr/>
          <p:nvPr/>
        </p:nvSpPr>
        <p:spPr bwMode="auto">
          <a:xfrm>
            <a:off x="8434225" y="2288574"/>
            <a:ext cx="1696023" cy="2367012"/>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6" name="Rectangle 725">
            <a:hlinkClick r:id="rId3" tooltip="Azure Purview (in preview) is a unified data governance service that helps you manage and govern your on-premises, multi-cloud, and software-as-a-service (SaaS) data. "/>
            <a:extLst>
              <a:ext uri="{FF2B5EF4-FFF2-40B4-BE49-F238E27FC236}">
                <a16:creationId xmlns:a16="http://schemas.microsoft.com/office/drawing/2014/main" id="{C4F82124-63E0-4947-9C25-893C84748351}"/>
              </a:ext>
            </a:extLst>
          </p:cNvPr>
          <p:cNvSpPr/>
          <p:nvPr/>
        </p:nvSpPr>
        <p:spPr>
          <a:xfrm>
            <a:off x="8689174" y="2569396"/>
            <a:ext cx="1361759" cy="18897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cs typeface="Segoe UI Semibold" panose="020B0702040204020203" pitchFamily="34" charset="0"/>
              </a:rPr>
              <a:t>Azure Purview</a:t>
            </a:r>
          </a:p>
        </p:txBody>
      </p:sp>
      <p:sp>
        <p:nvSpPr>
          <p:cNvPr id="500" name="Rectangle 499">
            <a:extLst>
              <a:ext uri="{FF2B5EF4-FFF2-40B4-BE49-F238E27FC236}">
                <a16:creationId xmlns:a16="http://schemas.microsoft.com/office/drawing/2014/main" id="{41545B28-3909-43CD-9BD5-D41FE204B710}"/>
              </a:ext>
            </a:extLst>
          </p:cNvPr>
          <p:cNvSpPr/>
          <p:nvPr/>
        </p:nvSpPr>
        <p:spPr>
          <a:xfrm>
            <a:off x="4671020" y="1162598"/>
            <a:ext cx="1748456" cy="761106"/>
          </a:xfrm>
          <a:prstGeom prst="rect">
            <a:avLst/>
          </a:prstGeom>
          <a:noFill/>
          <a:ln w="14224">
            <a:noFill/>
          </a:ln>
        </p:spPr>
        <p:txBody>
          <a:bodyPr wrap="square" tIns="45720">
            <a:spAutoFit/>
          </a:bodyPr>
          <a:lstStyle/>
          <a:p>
            <a:pPr marL="0" marR="0" lvl="0" indent="0" algn="l" defTabSz="914400" rtl="0" eaLnBrk="1" fontAlgn="auto" latinLnBrk="0" hangingPunct="1">
              <a:lnSpc>
                <a:spcPct val="97000"/>
              </a:lnSpc>
              <a:spcBef>
                <a:spcPts val="0"/>
              </a:spcBef>
              <a:spcAft>
                <a:spcPts val="60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This is interactive!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Present Slide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Hover for Description</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Click for more information</a:t>
            </a:r>
          </a:p>
        </p:txBody>
      </p:sp>
      <p:sp>
        <p:nvSpPr>
          <p:cNvPr id="644" name="Title 1">
            <a:extLst>
              <a:ext uri="{FF2B5EF4-FFF2-40B4-BE49-F238E27FC236}">
                <a16:creationId xmlns:a16="http://schemas.microsoft.com/office/drawing/2014/main" id="{D4ABB5AA-FA8D-4F81-8691-B1FDE5D73144}"/>
              </a:ext>
            </a:extLst>
          </p:cNvPr>
          <p:cNvSpPr txBox="1">
            <a:spLocks/>
          </p:cNvSpPr>
          <p:nvPr/>
        </p:nvSpPr>
        <p:spPr>
          <a:xfrm>
            <a:off x="4610992" y="375311"/>
            <a:ext cx="3896353" cy="551907"/>
          </a:xfrm>
          <a:prstGeom prst="rect">
            <a:avLst/>
          </a:prstGeom>
          <a:noFill/>
          <a:effectLst>
            <a:softEdge rad="63500"/>
          </a:effectLst>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400"/>
              </a:spcAft>
              <a:buClrTx/>
              <a:buSzTx/>
              <a:buFontTx/>
              <a:buNone/>
              <a:tabLst/>
              <a:defRPr/>
            </a:pPr>
            <a:r>
              <a:rPr kumimoji="0" lang="en-US" sz="160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Cybersecurity Reference Architecture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000" b="1"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Security modernization with Zero Trust Principles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December 2021 – </a:t>
            </a:r>
            <a:r>
              <a:rPr kumimoji="0" lang="en-US" sz="7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hlinkClick r:id="rId4" tooltip="The latest published version of this document can be found at https://aka.ms/MCRA"/>
              </a:rPr>
              <a:t>https://aka.ms/MCRA</a:t>
            </a:r>
            <a:endParaRPr kumimoji="0" lang="en-US" sz="700" b="0" i="0" u="none" strike="noStrike" kern="1200" cap="none" spc="0" normalizeH="0" baseline="0" noProof="0">
              <a:ln>
                <a:noFill/>
              </a:ln>
              <a:gradFill>
                <a:gsLst>
                  <a:gs pos="0">
                    <a:srgbClr val="505050"/>
                  </a:gs>
                  <a:gs pos="100000">
                    <a:srgbClr val="505050"/>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658" name="Picture 657">
            <a:extLst>
              <a:ext uri="{FF2B5EF4-FFF2-40B4-BE49-F238E27FC236}">
                <a16:creationId xmlns:a16="http://schemas.microsoft.com/office/drawing/2014/main" id="{1E565F1F-D86B-4901-B358-089B4016AE3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invGray">
          <a:xfrm>
            <a:off x="6039974" y="122541"/>
            <a:ext cx="1038388" cy="222436"/>
          </a:xfrm>
          <a:prstGeom prst="rect">
            <a:avLst/>
          </a:prstGeom>
        </p:spPr>
      </p:pic>
      <p:grpSp>
        <p:nvGrpSpPr>
          <p:cNvPr id="664" name="Group 663">
            <a:extLst>
              <a:ext uri="{FF2B5EF4-FFF2-40B4-BE49-F238E27FC236}">
                <a16:creationId xmlns:a16="http://schemas.microsoft.com/office/drawing/2014/main" id="{30ED2720-C032-4EF0-9554-2CE1356DCED8}"/>
              </a:ext>
            </a:extLst>
          </p:cNvPr>
          <p:cNvGrpSpPr/>
          <p:nvPr/>
        </p:nvGrpSpPr>
        <p:grpSpPr>
          <a:xfrm>
            <a:off x="6025390" y="1150637"/>
            <a:ext cx="391537" cy="163189"/>
            <a:chOff x="5576198" y="965691"/>
            <a:chExt cx="493273" cy="217085"/>
          </a:xfrm>
        </p:grpSpPr>
        <p:sp>
          <p:nvSpPr>
            <p:cNvPr id="675" name="Rectangle 674">
              <a:extLst>
                <a:ext uri="{FF2B5EF4-FFF2-40B4-BE49-F238E27FC236}">
                  <a16:creationId xmlns:a16="http://schemas.microsoft.com/office/drawing/2014/main" id="{B188B324-E219-42F6-B4F8-6AAEF0A0857C}"/>
                </a:ext>
              </a:extLst>
            </p:cNvPr>
            <p:cNvSpPr/>
            <p:nvPr/>
          </p:nvSpPr>
          <p:spPr bwMode="auto">
            <a:xfrm>
              <a:off x="5576198" y="965691"/>
              <a:ext cx="493273" cy="21708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6" name="Rectangle 675">
              <a:extLst>
                <a:ext uri="{FF2B5EF4-FFF2-40B4-BE49-F238E27FC236}">
                  <a16:creationId xmlns:a16="http://schemas.microsoft.com/office/drawing/2014/main" id="{C98EA7BA-D5FF-4EBD-A26F-51CD5FAA57B9}"/>
                </a:ext>
              </a:extLst>
            </p:cNvPr>
            <p:cNvSpPr/>
            <p:nvPr/>
          </p:nvSpPr>
          <p:spPr bwMode="auto">
            <a:xfrm>
              <a:off x="5628559" y="100026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8" name="Rectangle 677">
              <a:extLst>
                <a:ext uri="{FF2B5EF4-FFF2-40B4-BE49-F238E27FC236}">
                  <a16:creationId xmlns:a16="http://schemas.microsoft.com/office/drawing/2014/main" id="{6DBE709A-E628-4CA7-8652-10A07BB52F64}"/>
                </a:ext>
              </a:extLst>
            </p:cNvPr>
            <p:cNvSpPr/>
            <p:nvPr/>
          </p:nvSpPr>
          <p:spPr bwMode="auto">
            <a:xfrm>
              <a:off x="5628559" y="106010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1" name="Rectangle 680">
              <a:extLst>
                <a:ext uri="{FF2B5EF4-FFF2-40B4-BE49-F238E27FC236}">
                  <a16:creationId xmlns:a16="http://schemas.microsoft.com/office/drawing/2014/main" id="{F96F13A7-999A-4E23-9C7C-264936D7A5BF}"/>
                </a:ext>
              </a:extLst>
            </p:cNvPr>
            <p:cNvSpPr/>
            <p:nvPr/>
          </p:nvSpPr>
          <p:spPr bwMode="auto">
            <a:xfrm>
              <a:off x="5628559" y="1119946"/>
              <a:ext cx="388550" cy="2743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682" name="Straight Arrow Connector 681">
            <a:extLst>
              <a:ext uri="{FF2B5EF4-FFF2-40B4-BE49-F238E27FC236}">
                <a16:creationId xmlns:a16="http://schemas.microsoft.com/office/drawing/2014/main" id="{36FD1DA1-D80F-4559-B67C-41B1D4C25469}"/>
              </a:ext>
            </a:extLst>
          </p:cNvPr>
          <p:cNvCxnSpPr>
            <a:cxnSpLocks/>
          </p:cNvCxnSpPr>
          <p:nvPr/>
        </p:nvCxnSpPr>
        <p:spPr>
          <a:xfrm flipH="1" flipV="1">
            <a:off x="5914995" y="1305425"/>
            <a:ext cx="120464" cy="76923"/>
          </a:xfrm>
          <a:prstGeom prst="straightConnector1">
            <a:avLst/>
          </a:prstGeom>
          <a:ln w="34925">
            <a:solidFill>
              <a:schemeClr val="bg1">
                <a:lumMod val="65000"/>
              </a:schemeClr>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683" name="Rectangle 682">
            <a:extLst>
              <a:ext uri="{FF2B5EF4-FFF2-40B4-BE49-F238E27FC236}">
                <a16:creationId xmlns:a16="http://schemas.microsoft.com/office/drawing/2014/main" id="{E95003E2-91AE-4446-902B-F4DA9DCBE9B8}"/>
              </a:ext>
            </a:extLst>
          </p:cNvPr>
          <p:cNvSpPr/>
          <p:nvPr/>
        </p:nvSpPr>
        <p:spPr>
          <a:xfrm>
            <a:off x="4670293" y="1162559"/>
            <a:ext cx="1748456" cy="761106"/>
          </a:xfrm>
          <a:prstGeom prst="rect">
            <a:avLst/>
          </a:prstGeom>
          <a:noFill/>
          <a:ln w="14224">
            <a:noFill/>
          </a:ln>
        </p:spPr>
        <p:txBody>
          <a:bodyPr wrap="square" tIns="45720">
            <a:spAutoFit/>
          </a:bodyPr>
          <a:lstStyle/>
          <a:p>
            <a:pPr marL="0" marR="0" lvl="0" indent="0" algn="l" defTabSz="914400" rtl="0" eaLnBrk="1" fontAlgn="auto" latinLnBrk="0" hangingPunct="1">
              <a:lnSpc>
                <a:spcPct val="97000"/>
              </a:lnSpc>
              <a:spcBef>
                <a:spcPts val="0"/>
              </a:spcBef>
              <a:spcAft>
                <a:spcPts val="60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This is interactive!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Present Slide</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Hover for Description</a:t>
            </a: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Click for more information</a:t>
            </a:r>
          </a:p>
        </p:txBody>
      </p:sp>
      <p:sp>
        <p:nvSpPr>
          <p:cNvPr id="38" name="Rectangle 115">
            <a:extLst>
              <a:ext uri="{FF2B5EF4-FFF2-40B4-BE49-F238E27FC236}">
                <a16:creationId xmlns:a16="http://schemas.microsoft.com/office/drawing/2014/main" id="{EA2444D1-D8CB-4939-AF4A-E82B529E3F2F}"/>
              </a:ext>
            </a:extLst>
          </p:cNvPr>
          <p:cNvSpPr/>
          <p:nvPr/>
        </p:nvSpPr>
        <p:spPr bwMode="auto">
          <a:xfrm flipV="1">
            <a:off x="6171305" y="3568728"/>
            <a:ext cx="217478" cy="152729"/>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9" name="L-Shape 628">
            <a:hlinkClick r:id="rId6" tooltip="Azure Marketplace includes many security appliances from leading vendors among the thousands of certified, open source, and community software applications and developer services— all pre-configured for Microsoft Azure. "/>
            <a:extLst>
              <a:ext uri="{FF2B5EF4-FFF2-40B4-BE49-F238E27FC236}">
                <a16:creationId xmlns:a16="http://schemas.microsoft.com/office/drawing/2014/main" id="{0FB29255-896A-4B5E-9183-571CCADB85B4}"/>
              </a:ext>
            </a:extLst>
          </p:cNvPr>
          <p:cNvSpPr/>
          <p:nvPr/>
        </p:nvSpPr>
        <p:spPr bwMode="auto">
          <a:xfrm flipH="1">
            <a:off x="5422405" y="2254157"/>
            <a:ext cx="2799777" cy="4157270"/>
          </a:xfrm>
          <a:prstGeom prst="corner">
            <a:avLst>
              <a:gd name="adj1" fmla="val 33671"/>
              <a:gd name="adj2" fmla="val 57985"/>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505" name="Group 504">
            <a:extLst>
              <a:ext uri="{FF2B5EF4-FFF2-40B4-BE49-F238E27FC236}">
                <a16:creationId xmlns:a16="http://schemas.microsoft.com/office/drawing/2014/main" id="{69C45AAC-82D4-4BCB-8C8A-32C915D80F8B}"/>
              </a:ext>
            </a:extLst>
          </p:cNvPr>
          <p:cNvGrpSpPr/>
          <p:nvPr/>
        </p:nvGrpSpPr>
        <p:grpSpPr>
          <a:xfrm>
            <a:off x="8655248" y="2759528"/>
            <a:ext cx="1397204" cy="1376794"/>
            <a:chOff x="5742785" y="2788394"/>
            <a:chExt cx="1397204" cy="1348523"/>
          </a:xfrm>
        </p:grpSpPr>
        <p:sp>
          <p:nvSpPr>
            <p:cNvPr id="509" name="Rectangle 508">
              <a:hlinkClick r:id="rId7" tooltip="Microsoft Information Protection (MIP) is a built-in, intelligent, unified, and extensible solution to protect sensitive data in documents and emails across your organization."/>
              <a:extLst>
                <a:ext uri="{FF2B5EF4-FFF2-40B4-BE49-F238E27FC236}">
                  <a16:creationId xmlns:a16="http://schemas.microsoft.com/office/drawing/2014/main" id="{F3834052-50A3-45AE-A496-056A34B7115D}"/>
                </a:ext>
              </a:extLst>
            </p:cNvPr>
            <p:cNvSpPr/>
            <p:nvPr/>
          </p:nvSpPr>
          <p:spPr>
            <a:xfrm>
              <a:off x="5742785" y="2788394"/>
              <a:ext cx="1397204" cy="1348523"/>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 rIns="0" rtlCol="0" anchor="t" anchorCtr="0">
              <a:noAutofit/>
            </a:bodyPr>
            <a:lstStyle/>
            <a:p>
              <a:pPr marR="0" lvl="0" algn="l" defTabSz="914400" rtl="0" eaLnBrk="1" fontAlgn="auto" latinLnBrk="0" hangingPunct="1">
                <a:lnSpc>
                  <a:spcPct val="100000"/>
                </a:lnSpc>
                <a:spcBef>
                  <a:spcPts val="0"/>
                </a:spcBef>
                <a:spcAft>
                  <a:spcPts val="200"/>
                </a:spcAft>
                <a:buClrTx/>
                <a:buSzTx/>
                <a:buFontTx/>
                <a:buNone/>
                <a:tabLst/>
                <a:defRPr/>
              </a:pPr>
              <a:r>
                <a:rPr kumimoji="0" lang="en-US" sz="85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cs typeface="Segoe UI Semibold" panose="020B0702040204020203" pitchFamily="34" charset="0"/>
                </a:rPr>
                <a:t>Microsoft Information Protection (MIP)</a:t>
              </a:r>
            </a:p>
          </p:txBody>
        </p:sp>
        <p:sp>
          <p:nvSpPr>
            <p:cNvPr id="513" name="Rectangle 512">
              <a:hlinkClick r:id="rId8" tooltip="The AIP scanner helps you discover, classify, and protect files on UNC paths for network shares over SMB and on SharePoint Server 2013-2016 Sites and libraries."/>
              <a:extLst>
                <a:ext uri="{FF2B5EF4-FFF2-40B4-BE49-F238E27FC236}">
                  <a16:creationId xmlns:a16="http://schemas.microsoft.com/office/drawing/2014/main" id="{010B4D9D-C9B6-4063-BE21-E38AE5D549C2}"/>
                </a:ext>
              </a:extLst>
            </p:cNvPr>
            <p:cNvSpPr/>
            <p:nvPr/>
          </p:nvSpPr>
          <p:spPr>
            <a:xfrm>
              <a:off x="5870898" y="3471161"/>
              <a:ext cx="1226300" cy="259150"/>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cs typeface="Segoe UI Semibold" panose="020B0702040204020203" pitchFamily="34" charset="0"/>
                </a:rPr>
                <a:t>File Scanner</a:t>
              </a:r>
              <a:b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7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ea typeface="+mn-ea"/>
                  <a:cs typeface="Segoe UI Semibold" panose="020B0702040204020203" pitchFamily="34" charset="0"/>
                </a:rPr>
                <a:t>(on-premises and cloud)</a:t>
              </a:r>
            </a:p>
          </p:txBody>
        </p:sp>
        <p:grpSp>
          <p:nvGrpSpPr>
            <p:cNvPr id="528" name="Group 527">
              <a:extLst>
                <a:ext uri="{FF2B5EF4-FFF2-40B4-BE49-F238E27FC236}">
                  <a16:creationId xmlns:a16="http://schemas.microsoft.com/office/drawing/2014/main" id="{A3A6DF02-F5A3-4380-8FAB-03632FD6929F}"/>
                </a:ext>
              </a:extLst>
            </p:cNvPr>
            <p:cNvGrpSpPr/>
            <p:nvPr/>
          </p:nvGrpSpPr>
          <p:grpSpPr>
            <a:xfrm>
              <a:off x="5827495" y="3747116"/>
              <a:ext cx="1137564" cy="379376"/>
              <a:chOff x="5036432" y="1762711"/>
              <a:chExt cx="1204378" cy="401658"/>
            </a:xfrm>
          </p:grpSpPr>
          <p:grpSp>
            <p:nvGrpSpPr>
              <p:cNvPr id="529" name="Group 528">
                <a:extLst>
                  <a:ext uri="{FF2B5EF4-FFF2-40B4-BE49-F238E27FC236}">
                    <a16:creationId xmlns:a16="http://schemas.microsoft.com/office/drawing/2014/main" id="{4C3884A3-8C69-4C75-AAF6-6BCC4B93F7E7}"/>
                  </a:ext>
                </a:extLst>
              </p:cNvPr>
              <p:cNvGrpSpPr/>
              <p:nvPr/>
            </p:nvGrpSpPr>
            <p:grpSpPr>
              <a:xfrm>
                <a:off x="5871491" y="1804527"/>
                <a:ext cx="200678" cy="176026"/>
                <a:chOff x="5705504" y="1373906"/>
                <a:chExt cx="278295" cy="244109"/>
              </a:xfrm>
            </p:grpSpPr>
            <p:pic>
              <p:nvPicPr>
                <p:cNvPr id="616" name="Picture 615">
                  <a:hlinkClick r:id="rId9"/>
                  <a:extLst>
                    <a:ext uri="{FF2B5EF4-FFF2-40B4-BE49-F238E27FC236}">
                      <a16:creationId xmlns:a16="http://schemas.microsoft.com/office/drawing/2014/main" id="{7AF78761-5F1A-4F74-BFB6-6D1ED58D04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504" y="1373906"/>
                  <a:ext cx="278295" cy="209651"/>
                </a:xfrm>
                <a:prstGeom prst="rect">
                  <a:avLst/>
                </a:prstGeom>
              </p:spPr>
            </p:pic>
            <p:grpSp>
              <p:nvGrpSpPr>
                <p:cNvPr id="621" name="Group 620">
                  <a:extLst>
                    <a:ext uri="{FF2B5EF4-FFF2-40B4-BE49-F238E27FC236}">
                      <a16:creationId xmlns:a16="http://schemas.microsoft.com/office/drawing/2014/main" id="{FB7BCA48-4ABC-4DE8-A7B4-1DBF377D34A7}"/>
                    </a:ext>
                  </a:extLst>
                </p:cNvPr>
                <p:cNvGrpSpPr/>
                <p:nvPr/>
              </p:nvGrpSpPr>
              <p:grpSpPr bwMode="black">
                <a:xfrm>
                  <a:off x="5864559" y="1549698"/>
                  <a:ext cx="112186" cy="68317"/>
                  <a:chOff x="10387012" y="4179358"/>
                  <a:chExt cx="974726" cy="593725"/>
                </a:xfrm>
                <a:solidFill>
                  <a:srgbClr val="505050"/>
                </a:solidFill>
              </p:grpSpPr>
              <p:sp>
                <p:nvSpPr>
                  <p:cNvPr id="623" name="Freeform 26">
                    <a:extLst>
                      <a:ext uri="{FF2B5EF4-FFF2-40B4-BE49-F238E27FC236}">
                        <a16:creationId xmlns:a16="http://schemas.microsoft.com/office/drawing/2014/main" id="{2C2DCBF1-52C6-4922-BFEE-28DFA65DF1FF}"/>
                      </a:ext>
                    </a:extLst>
                  </p:cNvPr>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34" name="Freeform 27">
                    <a:extLst>
                      <a:ext uri="{FF2B5EF4-FFF2-40B4-BE49-F238E27FC236}">
                        <a16:creationId xmlns:a16="http://schemas.microsoft.com/office/drawing/2014/main" id="{9E22B5ED-5654-442F-9EB2-8537327E1482}"/>
                      </a:ext>
                    </a:extLst>
                  </p:cNvPr>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0" name="Freeform 28">
                    <a:extLst>
                      <a:ext uri="{FF2B5EF4-FFF2-40B4-BE49-F238E27FC236}">
                        <a16:creationId xmlns:a16="http://schemas.microsoft.com/office/drawing/2014/main" id="{9D774EAB-E086-438B-812F-538D244EE509}"/>
                      </a:ext>
                    </a:extLst>
                  </p:cNvPr>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1" name="Freeform 29">
                    <a:extLst>
                      <a:ext uri="{FF2B5EF4-FFF2-40B4-BE49-F238E27FC236}">
                        <a16:creationId xmlns:a16="http://schemas.microsoft.com/office/drawing/2014/main" id="{5B5A9B10-5FCD-4CB2-AC67-B965767E688B}"/>
                      </a:ext>
                    </a:extLst>
                  </p:cNvPr>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2" name="Freeform 30">
                    <a:extLst>
                      <a:ext uri="{FF2B5EF4-FFF2-40B4-BE49-F238E27FC236}">
                        <a16:creationId xmlns:a16="http://schemas.microsoft.com/office/drawing/2014/main" id="{48F78AE9-BB2A-4861-970F-C5E4B57243F2}"/>
                      </a:ext>
                    </a:extLst>
                  </p:cNvPr>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530" name="Group 529">
                <a:extLst>
                  <a:ext uri="{FF2B5EF4-FFF2-40B4-BE49-F238E27FC236}">
                    <a16:creationId xmlns:a16="http://schemas.microsoft.com/office/drawing/2014/main" id="{93FA80CE-E303-47B3-B495-B2A910516198}"/>
                  </a:ext>
                </a:extLst>
              </p:cNvPr>
              <p:cNvGrpSpPr/>
              <p:nvPr/>
            </p:nvGrpSpPr>
            <p:grpSpPr>
              <a:xfrm>
                <a:off x="6103642" y="1813499"/>
                <a:ext cx="137168" cy="158081"/>
                <a:chOff x="5979850" y="1393026"/>
                <a:chExt cx="190223" cy="219224"/>
              </a:xfrm>
            </p:grpSpPr>
            <p:pic>
              <p:nvPicPr>
                <p:cNvPr id="565" name="Picture 564">
                  <a:hlinkClick r:id="rId11"/>
                  <a:extLst>
                    <a:ext uri="{FF2B5EF4-FFF2-40B4-BE49-F238E27FC236}">
                      <a16:creationId xmlns:a16="http://schemas.microsoft.com/office/drawing/2014/main" id="{B0CC5208-FA36-458C-972D-664DE7800C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9850" y="1393026"/>
                  <a:ext cx="169500" cy="169501"/>
                </a:xfrm>
                <a:prstGeom prst="rect">
                  <a:avLst/>
                </a:prstGeom>
              </p:spPr>
            </p:pic>
            <p:grpSp>
              <p:nvGrpSpPr>
                <p:cNvPr id="578" name="Group 577">
                  <a:extLst>
                    <a:ext uri="{FF2B5EF4-FFF2-40B4-BE49-F238E27FC236}">
                      <a16:creationId xmlns:a16="http://schemas.microsoft.com/office/drawing/2014/main" id="{B5A29995-3803-460F-B875-2C75A7920388}"/>
                    </a:ext>
                  </a:extLst>
                </p:cNvPr>
                <p:cNvGrpSpPr/>
                <p:nvPr/>
              </p:nvGrpSpPr>
              <p:grpSpPr bwMode="black">
                <a:xfrm>
                  <a:off x="6057887" y="1543933"/>
                  <a:ext cx="112186" cy="68317"/>
                  <a:chOff x="10387012" y="4179358"/>
                  <a:chExt cx="974726" cy="593725"/>
                </a:xfrm>
                <a:solidFill>
                  <a:srgbClr val="505050"/>
                </a:solidFill>
              </p:grpSpPr>
              <p:sp>
                <p:nvSpPr>
                  <p:cNvPr id="585" name="Freeform 26">
                    <a:extLst>
                      <a:ext uri="{FF2B5EF4-FFF2-40B4-BE49-F238E27FC236}">
                        <a16:creationId xmlns:a16="http://schemas.microsoft.com/office/drawing/2014/main" id="{C1750CC6-5B21-4F0D-8F30-3CA0C4938650}"/>
                      </a:ext>
                    </a:extLst>
                  </p:cNvPr>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92" name="Freeform 27">
                    <a:extLst>
                      <a:ext uri="{FF2B5EF4-FFF2-40B4-BE49-F238E27FC236}">
                        <a16:creationId xmlns:a16="http://schemas.microsoft.com/office/drawing/2014/main" id="{DF47419D-7BD2-4E42-94D1-C1D26C2E90F4}"/>
                      </a:ext>
                    </a:extLst>
                  </p:cNvPr>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05" name="Freeform 28">
                    <a:extLst>
                      <a:ext uri="{FF2B5EF4-FFF2-40B4-BE49-F238E27FC236}">
                        <a16:creationId xmlns:a16="http://schemas.microsoft.com/office/drawing/2014/main" id="{0FB48E38-F7AC-43EC-B974-ED6F72992A0C}"/>
                      </a:ext>
                    </a:extLst>
                  </p:cNvPr>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11" name="Freeform 29">
                    <a:extLst>
                      <a:ext uri="{FF2B5EF4-FFF2-40B4-BE49-F238E27FC236}">
                        <a16:creationId xmlns:a16="http://schemas.microsoft.com/office/drawing/2014/main" id="{5402D69B-22E1-4C4E-A5CB-605399F38CDD}"/>
                      </a:ext>
                    </a:extLst>
                  </p:cNvPr>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12" name="Freeform 30">
                    <a:extLst>
                      <a:ext uri="{FF2B5EF4-FFF2-40B4-BE49-F238E27FC236}">
                        <a16:creationId xmlns:a16="http://schemas.microsoft.com/office/drawing/2014/main" id="{EAC1BD96-9192-435A-B6FF-390E2AB6250D}"/>
                      </a:ext>
                    </a:extLst>
                  </p:cNvPr>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pic>
            <p:nvPicPr>
              <p:cNvPr id="531" name="Picture 171">
                <a:extLst>
                  <a:ext uri="{FF2B5EF4-FFF2-40B4-BE49-F238E27FC236}">
                    <a16:creationId xmlns:a16="http://schemas.microsoft.com/office/drawing/2014/main" id="{4CDD0761-6240-42D5-A31F-C85F971BFA1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50462" y="1992181"/>
                <a:ext cx="126292" cy="12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Graphic 531">
                <a:extLst>
                  <a:ext uri="{FF2B5EF4-FFF2-40B4-BE49-F238E27FC236}">
                    <a16:creationId xmlns:a16="http://schemas.microsoft.com/office/drawing/2014/main" id="{11D4DD99-1296-481E-A5A5-32543AC095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29025" y="1992859"/>
                <a:ext cx="124976" cy="124976"/>
              </a:xfrm>
              <a:prstGeom prst="rect">
                <a:avLst/>
              </a:prstGeom>
            </p:spPr>
          </p:pic>
          <p:pic>
            <p:nvPicPr>
              <p:cNvPr id="533" name="Graphic 532">
                <a:extLst>
                  <a:ext uri="{FF2B5EF4-FFF2-40B4-BE49-F238E27FC236}">
                    <a16:creationId xmlns:a16="http://schemas.microsoft.com/office/drawing/2014/main" id="{4DF4D9A4-2848-426C-BDA5-0F0520CD086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40401" y="1992859"/>
                <a:ext cx="124976" cy="124976"/>
              </a:xfrm>
              <a:prstGeom prst="rect">
                <a:avLst/>
              </a:prstGeom>
            </p:spPr>
          </p:pic>
          <p:grpSp>
            <p:nvGrpSpPr>
              <p:cNvPr id="534" name="Group 533">
                <a:extLst>
                  <a:ext uri="{FF2B5EF4-FFF2-40B4-BE49-F238E27FC236}">
                    <a16:creationId xmlns:a16="http://schemas.microsoft.com/office/drawing/2014/main" id="{EA1B41AD-D0A2-47FF-AA0F-B40615B0D741}"/>
                  </a:ext>
                </a:extLst>
              </p:cNvPr>
              <p:cNvGrpSpPr/>
              <p:nvPr/>
            </p:nvGrpSpPr>
            <p:grpSpPr>
              <a:xfrm>
                <a:off x="6011489" y="2035990"/>
                <a:ext cx="159799" cy="38716"/>
                <a:chOff x="9779309" y="3865093"/>
                <a:chExt cx="161337" cy="39088"/>
              </a:xfrm>
            </p:grpSpPr>
            <p:sp>
              <p:nvSpPr>
                <p:cNvPr id="549" name="Oval 548">
                  <a:extLst>
                    <a:ext uri="{FF2B5EF4-FFF2-40B4-BE49-F238E27FC236}">
                      <a16:creationId xmlns:a16="http://schemas.microsoft.com/office/drawing/2014/main" id="{52E20C5C-D2D6-47EF-BC54-71F7FFC39ED8}"/>
                    </a:ext>
                  </a:extLst>
                </p:cNvPr>
                <p:cNvSpPr/>
                <p:nvPr/>
              </p:nvSpPr>
              <p:spPr bwMode="auto">
                <a:xfrm>
                  <a:off x="9779309"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50" name="Oval 549">
                  <a:extLst>
                    <a:ext uri="{FF2B5EF4-FFF2-40B4-BE49-F238E27FC236}">
                      <a16:creationId xmlns:a16="http://schemas.microsoft.com/office/drawing/2014/main" id="{4C4E11BC-C580-4A6B-923D-4A1B34464646}"/>
                    </a:ext>
                  </a:extLst>
                </p:cNvPr>
                <p:cNvSpPr/>
                <p:nvPr/>
              </p:nvSpPr>
              <p:spPr bwMode="auto">
                <a:xfrm>
                  <a:off x="9840454"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52" name="Oval 551">
                  <a:extLst>
                    <a:ext uri="{FF2B5EF4-FFF2-40B4-BE49-F238E27FC236}">
                      <a16:creationId xmlns:a16="http://schemas.microsoft.com/office/drawing/2014/main" id="{9A0BD839-32AD-4790-AF6A-ACE1602973E2}"/>
                    </a:ext>
                  </a:extLst>
                </p:cNvPr>
                <p:cNvSpPr/>
                <p:nvPr/>
              </p:nvSpPr>
              <p:spPr bwMode="auto">
                <a:xfrm>
                  <a:off x="9901557" y="3865093"/>
                  <a:ext cx="39089" cy="3908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grpSp>
            <p:nvGrpSpPr>
              <p:cNvPr id="535" name="Group 534">
                <a:extLst>
                  <a:ext uri="{FF2B5EF4-FFF2-40B4-BE49-F238E27FC236}">
                    <a16:creationId xmlns:a16="http://schemas.microsoft.com/office/drawing/2014/main" id="{069A78F0-CCC6-4826-9D8A-AF6FF0D50B76}"/>
                  </a:ext>
                </a:extLst>
              </p:cNvPr>
              <p:cNvGrpSpPr/>
              <p:nvPr/>
            </p:nvGrpSpPr>
            <p:grpSpPr>
              <a:xfrm>
                <a:off x="5717649" y="1934179"/>
                <a:ext cx="230190" cy="230190"/>
                <a:chOff x="9273516" y="3238279"/>
                <a:chExt cx="914400" cy="914400"/>
              </a:xfrm>
            </p:grpSpPr>
            <p:pic>
              <p:nvPicPr>
                <p:cNvPr id="547" name="Graphic 546" descr="Cloud">
                  <a:extLst>
                    <a:ext uri="{FF2B5EF4-FFF2-40B4-BE49-F238E27FC236}">
                      <a16:creationId xmlns:a16="http://schemas.microsoft.com/office/drawing/2014/main" id="{ED567528-AE73-4C16-A2F2-1AAB1B75EEA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73516" y="3238279"/>
                  <a:ext cx="914400" cy="914400"/>
                </a:xfrm>
                <a:prstGeom prst="rect">
                  <a:avLst/>
                </a:prstGeom>
              </p:spPr>
            </p:pic>
            <p:sp>
              <p:nvSpPr>
                <p:cNvPr id="548" name="TextBox 547">
                  <a:extLst>
                    <a:ext uri="{FF2B5EF4-FFF2-40B4-BE49-F238E27FC236}">
                      <a16:creationId xmlns:a16="http://schemas.microsoft.com/office/drawing/2014/main" id="{C8A7D128-8905-40E9-9446-2E00C1EFF2DC}"/>
                    </a:ext>
                  </a:extLst>
                </p:cNvPr>
                <p:cNvSpPr txBox="1"/>
                <p:nvPr/>
              </p:nvSpPr>
              <p:spPr>
                <a:xfrm>
                  <a:off x="9534803" y="3556493"/>
                  <a:ext cx="391024" cy="399369"/>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Verdana Pro Cond" panose="020B0604020202020204" pitchFamily="34" charset="0"/>
                      <a:ea typeface="+mn-ea"/>
                      <a:cs typeface="Segoe UI Semibold" panose="020B0702040204020203" pitchFamily="34" charset="0"/>
                    </a:rPr>
                    <a:t>S</a:t>
                  </a:r>
                  <a:r>
                    <a:rPr kumimoji="0" lang="en-US" sz="700" b="0" i="0" u="none" strike="noStrike" kern="1200" cap="none" spc="0" normalizeH="0" baseline="0" noProof="0">
                      <a:ln>
                        <a:noFill/>
                      </a:ln>
                      <a:solidFill>
                        <a:srgbClr val="FFFFFF"/>
                      </a:solidFill>
                      <a:effectLst/>
                      <a:uLnTx/>
                      <a:uFillTx/>
                      <a:latin typeface="Verdana Pro Cond Light" panose="020B0604020202020204" pitchFamily="34" charset="0"/>
                      <a:ea typeface="+mn-ea"/>
                      <a:cs typeface="+mn-cs"/>
                    </a:rPr>
                    <a:t>3</a:t>
                  </a:r>
                </a:p>
              </p:txBody>
            </p:sp>
          </p:grpSp>
          <p:pic>
            <p:nvPicPr>
              <p:cNvPr id="537" name="Picture 536" descr="Graphical user interface, application, icon&#10;&#10;Description automatically generated">
                <a:extLst>
                  <a:ext uri="{FF2B5EF4-FFF2-40B4-BE49-F238E27FC236}">
                    <a16:creationId xmlns:a16="http://schemas.microsoft.com/office/drawing/2014/main" id="{1A6AC03F-3308-4C7A-BF09-8CF7ED01A3F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98498" y="1762900"/>
                <a:ext cx="243816" cy="243816"/>
              </a:xfrm>
              <a:prstGeom prst="rect">
                <a:avLst/>
              </a:prstGeom>
            </p:spPr>
          </p:pic>
          <p:pic>
            <p:nvPicPr>
              <p:cNvPr id="538" name="Picture 537" descr="A picture containing icon&#10;&#10;Description automatically generated">
                <a:extLst>
                  <a:ext uri="{FF2B5EF4-FFF2-40B4-BE49-F238E27FC236}">
                    <a16:creationId xmlns:a16="http://schemas.microsoft.com/office/drawing/2014/main" id="{D7FC4204-73FD-4262-83BD-C401D1598FA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36432" y="1762711"/>
                <a:ext cx="243816" cy="243816"/>
              </a:xfrm>
              <a:prstGeom prst="rect">
                <a:avLst/>
              </a:prstGeom>
            </p:spPr>
          </p:pic>
          <p:pic>
            <p:nvPicPr>
              <p:cNvPr id="544" name="Picture 543" descr="Icon&#10;&#10;Description automatically generated">
                <a:extLst>
                  <a:ext uri="{FF2B5EF4-FFF2-40B4-BE49-F238E27FC236}">
                    <a16:creationId xmlns:a16="http://schemas.microsoft.com/office/drawing/2014/main" id="{6FB22555-0CAD-4A17-AE6E-2FE8A17D061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01948" y="1762711"/>
                <a:ext cx="243816" cy="243816"/>
              </a:xfrm>
              <a:prstGeom prst="rect">
                <a:avLst/>
              </a:prstGeom>
            </p:spPr>
          </p:pic>
          <p:pic>
            <p:nvPicPr>
              <p:cNvPr id="545" name="Picture 544" descr="Graphical user interface, icon&#10;&#10;Description automatically generated">
                <a:extLst>
                  <a:ext uri="{FF2B5EF4-FFF2-40B4-BE49-F238E27FC236}">
                    <a16:creationId xmlns:a16="http://schemas.microsoft.com/office/drawing/2014/main" id="{E3E9706C-AF97-4663-AF8C-47BA531DB79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32981" y="1762711"/>
                <a:ext cx="243816" cy="243816"/>
              </a:xfrm>
              <a:prstGeom prst="rect">
                <a:avLst/>
              </a:prstGeom>
            </p:spPr>
          </p:pic>
          <p:pic>
            <p:nvPicPr>
              <p:cNvPr id="546" name="Picture 545" descr="Graphical user interface, application&#10;&#10;Description automatically generated">
                <a:extLst>
                  <a:ext uri="{FF2B5EF4-FFF2-40B4-BE49-F238E27FC236}">
                    <a16:creationId xmlns:a16="http://schemas.microsoft.com/office/drawing/2014/main" id="{1872696E-8BFF-4F07-8441-ED31588F054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67464" y="1762711"/>
                <a:ext cx="243816" cy="243816"/>
              </a:xfrm>
              <a:prstGeom prst="rect">
                <a:avLst/>
              </a:prstGeom>
            </p:spPr>
          </p:pic>
        </p:grpSp>
      </p:grpSp>
      <p:grpSp>
        <p:nvGrpSpPr>
          <p:cNvPr id="208" name="Group 207">
            <a:extLst>
              <a:ext uri="{FF2B5EF4-FFF2-40B4-BE49-F238E27FC236}">
                <a16:creationId xmlns:a16="http://schemas.microsoft.com/office/drawing/2014/main" id="{485A36FA-DD4C-43CC-B299-3DAFA207094E}"/>
              </a:ext>
            </a:extLst>
          </p:cNvPr>
          <p:cNvGrpSpPr/>
          <p:nvPr/>
        </p:nvGrpSpPr>
        <p:grpSpPr>
          <a:xfrm>
            <a:off x="10319876" y="1363999"/>
            <a:ext cx="1671182" cy="3899520"/>
            <a:chOff x="10319876" y="1363999"/>
            <a:chExt cx="1671182" cy="3899520"/>
          </a:xfrm>
        </p:grpSpPr>
        <p:sp>
          <p:nvSpPr>
            <p:cNvPr id="395" name="Rectangle 394">
              <a:extLst>
                <a:ext uri="{FF2B5EF4-FFF2-40B4-BE49-F238E27FC236}">
                  <a16:creationId xmlns:a16="http://schemas.microsoft.com/office/drawing/2014/main" id="{17C1F6CF-E499-44BF-8FD8-CCCBC1846237}"/>
                </a:ext>
              </a:extLst>
            </p:cNvPr>
            <p:cNvSpPr/>
            <p:nvPr/>
          </p:nvSpPr>
          <p:spPr bwMode="auto">
            <a:xfrm>
              <a:off x="10322474" y="1363999"/>
              <a:ext cx="1653579" cy="389952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8" name="Rectangle 407">
              <a:extLst>
                <a:ext uri="{FF2B5EF4-FFF2-40B4-BE49-F238E27FC236}">
                  <a16:creationId xmlns:a16="http://schemas.microsoft.com/office/drawing/2014/main" id="{8C4E18A5-B800-44B1-B107-2F0CC16AD7A4}"/>
                </a:ext>
              </a:extLst>
            </p:cNvPr>
            <p:cNvSpPr/>
            <p:nvPr/>
          </p:nvSpPr>
          <p:spPr>
            <a:xfrm>
              <a:off x="10319876" y="1363999"/>
              <a:ext cx="1671182" cy="257763"/>
            </a:xfrm>
            <a:prstGeom prst="rect">
              <a:avLst/>
            </a:prstGeom>
            <a:solidFill>
              <a:schemeClr val="accent4"/>
            </a:solidFill>
          </p:spPr>
          <p:txBody>
            <a:bodyPr wrap="square" t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Identity &amp; Access</a:t>
              </a:r>
            </a:p>
          </p:txBody>
        </p:sp>
      </p:grpSp>
      <p:grpSp>
        <p:nvGrpSpPr>
          <p:cNvPr id="197" name="Group 196">
            <a:extLst>
              <a:ext uri="{FF2B5EF4-FFF2-40B4-BE49-F238E27FC236}">
                <a16:creationId xmlns:a16="http://schemas.microsoft.com/office/drawing/2014/main" id="{8E78AA2F-F4A6-4A02-A90C-CCB5ED1C6853}"/>
              </a:ext>
            </a:extLst>
          </p:cNvPr>
          <p:cNvGrpSpPr/>
          <p:nvPr/>
        </p:nvGrpSpPr>
        <p:grpSpPr>
          <a:xfrm>
            <a:off x="10331848" y="2221179"/>
            <a:ext cx="1637112" cy="2288467"/>
            <a:chOff x="10331848" y="2221179"/>
            <a:chExt cx="1637112" cy="2288467"/>
          </a:xfrm>
        </p:grpSpPr>
        <p:grpSp>
          <p:nvGrpSpPr>
            <p:cNvPr id="194" name="Group 193">
              <a:extLst>
                <a:ext uri="{FF2B5EF4-FFF2-40B4-BE49-F238E27FC236}">
                  <a16:creationId xmlns:a16="http://schemas.microsoft.com/office/drawing/2014/main" id="{D7234FF2-A6BE-4C87-8C74-488F52E2A33E}"/>
                </a:ext>
              </a:extLst>
            </p:cNvPr>
            <p:cNvGrpSpPr/>
            <p:nvPr/>
          </p:nvGrpSpPr>
          <p:grpSpPr>
            <a:xfrm>
              <a:off x="10331848" y="2221179"/>
              <a:ext cx="1637112" cy="2288467"/>
              <a:chOff x="10331848" y="2221179"/>
              <a:chExt cx="1637112" cy="2288467"/>
            </a:xfrm>
          </p:grpSpPr>
          <p:sp>
            <p:nvSpPr>
              <p:cNvPr id="396" name="Rectangle 395">
                <a:hlinkClick r:id="rId25" tooltip="Azure Active Directory (Azure AD) is Microsoft’s multi-tenant, cloud-based directory, and identity management service that combines core directory services, application access management, and identity protection into a single solution."/>
                <a:extLst>
                  <a:ext uri="{FF2B5EF4-FFF2-40B4-BE49-F238E27FC236}">
                    <a16:creationId xmlns:a16="http://schemas.microsoft.com/office/drawing/2014/main" id="{232F512B-4073-48D9-888F-D4C61A9BEAB4}"/>
                  </a:ext>
                </a:extLst>
              </p:cNvPr>
              <p:cNvSpPr/>
              <p:nvPr/>
            </p:nvSpPr>
            <p:spPr>
              <a:xfrm>
                <a:off x="10373802" y="2221179"/>
                <a:ext cx="1595158" cy="332413"/>
              </a:xfrm>
              <a:prstGeom prst="rect">
                <a:avLst/>
              </a:prstGeom>
              <a:solidFill>
                <a:schemeClr val="bg1"/>
              </a:solidFill>
              <a:ln w="14224">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nchorCtr="0">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Azure Active Directory</a:t>
                </a:r>
              </a:p>
            </p:txBody>
          </p:sp>
          <p:cxnSp>
            <p:nvCxnSpPr>
              <p:cNvPr id="416" name="Straight Connector 415">
                <a:extLst>
                  <a:ext uri="{FF2B5EF4-FFF2-40B4-BE49-F238E27FC236}">
                    <a16:creationId xmlns:a16="http://schemas.microsoft.com/office/drawing/2014/main" id="{1FB27A8A-986B-4EE1-A675-365750CE6C35}"/>
                  </a:ext>
                </a:extLst>
              </p:cNvPr>
              <p:cNvCxnSpPr>
                <a:cxnSpLocks/>
              </p:cNvCxnSpPr>
              <p:nvPr/>
            </p:nvCxnSpPr>
            <p:spPr>
              <a:xfrm>
                <a:off x="10436665" y="2383742"/>
                <a:ext cx="0" cy="2125904"/>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458" name="Picture 457">
                <a:extLst>
                  <a:ext uri="{FF2B5EF4-FFF2-40B4-BE49-F238E27FC236}">
                    <a16:creationId xmlns:a16="http://schemas.microsoft.com/office/drawing/2014/main" id="{FD46B378-1E6A-4F89-BCCD-3DEE2EDF89DF}"/>
                  </a:ext>
                </a:extLst>
              </p:cNvPr>
              <p:cNvPicPr>
                <a:picLocks noChangeAspect="1"/>
              </p:cNvPicPr>
              <p:nvPr/>
            </p:nvPicPr>
            <p:blipFill>
              <a:blip r:embed="rId26">
                <a:biLevel thresh="25000"/>
              </a:blip>
              <a:stretch>
                <a:fillRect/>
              </a:stretch>
            </p:blipFill>
            <p:spPr>
              <a:xfrm>
                <a:off x="10331848" y="2244326"/>
                <a:ext cx="278831" cy="278832"/>
              </a:xfrm>
              <a:prstGeom prst="rect">
                <a:avLst/>
              </a:prstGeom>
            </p:spPr>
          </p:pic>
        </p:grpSp>
        <p:pic>
          <p:nvPicPr>
            <p:cNvPr id="128" name="Graphic 127">
              <a:extLst>
                <a:ext uri="{FF2B5EF4-FFF2-40B4-BE49-F238E27FC236}">
                  <a16:creationId xmlns:a16="http://schemas.microsoft.com/office/drawing/2014/main" id="{567A140F-C107-43A8-872F-3489546185C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356756" y="2248268"/>
              <a:ext cx="257470" cy="257470"/>
            </a:xfrm>
            <a:prstGeom prst="rect">
              <a:avLst/>
            </a:prstGeom>
          </p:spPr>
        </p:pic>
      </p:grpSp>
      <p:grpSp>
        <p:nvGrpSpPr>
          <p:cNvPr id="210" name="Group 209">
            <a:extLst>
              <a:ext uri="{FF2B5EF4-FFF2-40B4-BE49-F238E27FC236}">
                <a16:creationId xmlns:a16="http://schemas.microsoft.com/office/drawing/2014/main" id="{823BECBC-9E46-429E-A91E-34F87DD16424}"/>
              </a:ext>
            </a:extLst>
          </p:cNvPr>
          <p:cNvGrpSpPr/>
          <p:nvPr/>
        </p:nvGrpSpPr>
        <p:grpSpPr>
          <a:xfrm>
            <a:off x="2048164" y="5486332"/>
            <a:ext cx="3281298" cy="915273"/>
            <a:chOff x="2048164" y="5486332"/>
            <a:chExt cx="3281298" cy="915273"/>
          </a:xfrm>
        </p:grpSpPr>
        <p:sp>
          <p:nvSpPr>
            <p:cNvPr id="148" name="Rectangle 147">
              <a:extLst>
                <a:ext uri="{FF2B5EF4-FFF2-40B4-BE49-F238E27FC236}">
                  <a16:creationId xmlns:a16="http://schemas.microsoft.com/office/drawing/2014/main" id="{6975333C-0C34-4997-B671-17CC4C1D1916}"/>
                </a:ext>
              </a:extLst>
            </p:cNvPr>
            <p:cNvSpPr/>
            <p:nvPr/>
          </p:nvSpPr>
          <p:spPr bwMode="auto">
            <a:xfrm>
              <a:off x="2048164" y="5517055"/>
              <a:ext cx="3280859" cy="884550"/>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1" name="Group 180">
              <a:extLst>
                <a:ext uri="{FF2B5EF4-FFF2-40B4-BE49-F238E27FC236}">
                  <a16:creationId xmlns:a16="http://schemas.microsoft.com/office/drawing/2014/main" id="{07B49584-D5C0-4D90-95EA-88D082943EFF}"/>
                </a:ext>
              </a:extLst>
            </p:cNvPr>
            <p:cNvGrpSpPr/>
            <p:nvPr/>
          </p:nvGrpSpPr>
          <p:grpSpPr>
            <a:xfrm>
              <a:off x="2048603" y="5486332"/>
              <a:ext cx="3280859" cy="257763"/>
              <a:chOff x="2048166" y="5509238"/>
              <a:chExt cx="3280859" cy="257763"/>
            </a:xfrm>
          </p:grpSpPr>
          <p:grpSp>
            <p:nvGrpSpPr>
              <p:cNvPr id="37" name="Group 36">
                <a:extLst>
                  <a:ext uri="{FF2B5EF4-FFF2-40B4-BE49-F238E27FC236}">
                    <a16:creationId xmlns:a16="http://schemas.microsoft.com/office/drawing/2014/main" id="{94DEB955-D431-494F-B055-E02E3AAD9A9E}"/>
                  </a:ext>
                </a:extLst>
              </p:cNvPr>
              <p:cNvGrpSpPr/>
              <p:nvPr/>
            </p:nvGrpSpPr>
            <p:grpSpPr>
              <a:xfrm>
                <a:off x="2048166" y="5509238"/>
                <a:ext cx="3280859" cy="257763"/>
                <a:chOff x="2048165" y="5509238"/>
                <a:chExt cx="3030897" cy="257763"/>
              </a:xfrm>
            </p:grpSpPr>
            <p:sp>
              <p:nvSpPr>
                <p:cNvPr id="668" name="Rectangle 667">
                  <a:extLst>
                    <a:ext uri="{FF2B5EF4-FFF2-40B4-BE49-F238E27FC236}">
                      <a16:creationId xmlns:a16="http://schemas.microsoft.com/office/drawing/2014/main" id="{6183ED31-37AA-4F47-AC7E-1F9B4813AD98}"/>
                    </a:ext>
                  </a:extLst>
                </p:cNvPr>
                <p:cNvSpPr/>
                <p:nvPr/>
              </p:nvSpPr>
              <p:spPr>
                <a:xfrm>
                  <a:off x="2048165" y="5509238"/>
                  <a:ext cx="3030897" cy="257763"/>
                </a:xfrm>
                <a:prstGeom prst="rect">
                  <a:avLst/>
                </a:prstGeom>
                <a:solidFill>
                  <a:srgbClr val="D83B01"/>
                </a:solidFill>
              </p:spPr>
              <p:txBody>
                <a:bodyPr wrap="square" rIns="914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IoT and Operational Technology (OT)</a:t>
                  </a:r>
                </a:p>
              </p:txBody>
            </p:sp>
            <p:sp>
              <p:nvSpPr>
                <p:cNvPr id="553" name="IoT">
                  <a:extLst>
                    <a:ext uri="{FF2B5EF4-FFF2-40B4-BE49-F238E27FC236}">
                      <a16:creationId xmlns:a16="http://schemas.microsoft.com/office/drawing/2014/main" id="{A590417D-DD59-4D57-8984-6587158FF907}"/>
                    </a:ext>
                  </a:extLst>
                </p:cNvPr>
                <p:cNvSpPr>
                  <a:spLocks noChangeAspect="1" noEditPoints="1"/>
                </p:cNvSpPr>
                <p:nvPr/>
              </p:nvSpPr>
              <p:spPr bwMode="auto">
                <a:xfrm>
                  <a:off x="2209861" y="5549560"/>
                  <a:ext cx="184761" cy="185056"/>
                </a:xfrm>
                <a:custGeom>
                  <a:avLst/>
                  <a:gdLst>
                    <a:gd name="T0" fmla="*/ 235 w 352"/>
                    <a:gd name="T1" fmla="*/ 176 h 352"/>
                    <a:gd name="T2" fmla="*/ 176 w 352"/>
                    <a:gd name="T3" fmla="*/ 235 h 352"/>
                    <a:gd name="T4" fmla="*/ 117 w 352"/>
                    <a:gd name="T5" fmla="*/ 176 h 352"/>
                    <a:gd name="T6" fmla="*/ 176 w 352"/>
                    <a:gd name="T7" fmla="*/ 117 h 352"/>
                    <a:gd name="T8" fmla="*/ 235 w 352"/>
                    <a:gd name="T9" fmla="*/ 176 h 352"/>
                    <a:gd name="T10" fmla="*/ 270 w 352"/>
                    <a:gd name="T11" fmla="*/ 0 h 352"/>
                    <a:gd name="T12" fmla="*/ 235 w 352"/>
                    <a:gd name="T13" fmla="*/ 35 h 352"/>
                    <a:gd name="T14" fmla="*/ 270 w 352"/>
                    <a:gd name="T15" fmla="*/ 70 h 352"/>
                    <a:gd name="T16" fmla="*/ 305 w 352"/>
                    <a:gd name="T17" fmla="*/ 35 h 352"/>
                    <a:gd name="T18" fmla="*/ 270 w 352"/>
                    <a:gd name="T19" fmla="*/ 0 h 352"/>
                    <a:gd name="T20" fmla="*/ 82 w 352"/>
                    <a:gd name="T21" fmla="*/ 23 h 352"/>
                    <a:gd name="T22" fmla="*/ 47 w 352"/>
                    <a:gd name="T23" fmla="*/ 59 h 352"/>
                    <a:gd name="T24" fmla="*/ 82 w 352"/>
                    <a:gd name="T25" fmla="*/ 94 h 352"/>
                    <a:gd name="T26" fmla="*/ 117 w 352"/>
                    <a:gd name="T27" fmla="*/ 59 h 352"/>
                    <a:gd name="T28" fmla="*/ 82 w 352"/>
                    <a:gd name="T29" fmla="*/ 23 h 352"/>
                    <a:gd name="T30" fmla="*/ 35 w 352"/>
                    <a:gd name="T31" fmla="*/ 211 h 352"/>
                    <a:gd name="T32" fmla="*/ 0 w 352"/>
                    <a:gd name="T33" fmla="*/ 246 h 352"/>
                    <a:gd name="T34" fmla="*/ 35 w 352"/>
                    <a:gd name="T35" fmla="*/ 282 h 352"/>
                    <a:gd name="T36" fmla="*/ 70 w 352"/>
                    <a:gd name="T37" fmla="*/ 246 h 352"/>
                    <a:gd name="T38" fmla="*/ 35 w 352"/>
                    <a:gd name="T39" fmla="*/ 211 h 352"/>
                    <a:gd name="T40" fmla="*/ 223 w 352"/>
                    <a:gd name="T41" fmla="*/ 282 h 352"/>
                    <a:gd name="T42" fmla="*/ 188 w 352"/>
                    <a:gd name="T43" fmla="*/ 317 h 352"/>
                    <a:gd name="T44" fmla="*/ 223 w 352"/>
                    <a:gd name="T45" fmla="*/ 352 h 352"/>
                    <a:gd name="T46" fmla="*/ 258 w 352"/>
                    <a:gd name="T47" fmla="*/ 317 h 352"/>
                    <a:gd name="T48" fmla="*/ 223 w 352"/>
                    <a:gd name="T49" fmla="*/ 282 h 352"/>
                    <a:gd name="T50" fmla="*/ 317 w 352"/>
                    <a:gd name="T51" fmla="*/ 164 h 352"/>
                    <a:gd name="T52" fmla="*/ 282 w 352"/>
                    <a:gd name="T53" fmla="*/ 199 h 352"/>
                    <a:gd name="T54" fmla="*/ 317 w 352"/>
                    <a:gd name="T55" fmla="*/ 235 h 352"/>
                    <a:gd name="T56" fmla="*/ 352 w 352"/>
                    <a:gd name="T57" fmla="*/ 199 h 352"/>
                    <a:gd name="T58" fmla="*/ 317 w 352"/>
                    <a:gd name="T59" fmla="*/ 164 h 352"/>
                    <a:gd name="T60" fmla="*/ 250 w 352"/>
                    <a:gd name="T61" fmla="*/ 64 h 352"/>
                    <a:gd name="T62" fmla="*/ 209 w 352"/>
                    <a:gd name="T63" fmla="*/ 127 h 352"/>
                    <a:gd name="T64" fmla="*/ 139 w 352"/>
                    <a:gd name="T65" fmla="*/ 130 h 352"/>
                    <a:gd name="T66" fmla="*/ 104 w 352"/>
                    <a:gd name="T67" fmla="*/ 86 h 352"/>
                    <a:gd name="T68" fmla="*/ 67 w 352"/>
                    <a:gd name="T69" fmla="*/ 231 h 352"/>
                    <a:gd name="T70" fmla="*/ 124 w 352"/>
                    <a:gd name="T71" fmla="*/ 202 h 352"/>
                    <a:gd name="T72" fmla="*/ 212 w 352"/>
                    <a:gd name="T73" fmla="*/ 283 h 352"/>
                    <a:gd name="T74" fmla="*/ 195 w 352"/>
                    <a:gd name="T75" fmla="*/ 232 h 352"/>
                    <a:gd name="T76" fmla="*/ 234 w 352"/>
                    <a:gd name="T77" fmla="*/ 186 h 352"/>
                    <a:gd name="T78" fmla="*/ 282 w 352"/>
                    <a:gd name="T79" fmla="*/ 19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2" h="352">
                      <a:moveTo>
                        <a:pt x="235" y="176"/>
                      </a:moveTo>
                      <a:cubicBezTo>
                        <a:pt x="235" y="208"/>
                        <a:pt x="208" y="235"/>
                        <a:pt x="176" y="235"/>
                      </a:cubicBezTo>
                      <a:cubicBezTo>
                        <a:pt x="144" y="235"/>
                        <a:pt x="117" y="208"/>
                        <a:pt x="117" y="176"/>
                      </a:cubicBezTo>
                      <a:cubicBezTo>
                        <a:pt x="117" y="144"/>
                        <a:pt x="144" y="117"/>
                        <a:pt x="176" y="117"/>
                      </a:cubicBezTo>
                      <a:cubicBezTo>
                        <a:pt x="208" y="117"/>
                        <a:pt x="235" y="144"/>
                        <a:pt x="235" y="176"/>
                      </a:cubicBezTo>
                      <a:close/>
                      <a:moveTo>
                        <a:pt x="270" y="0"/>
                      </a:moveTo>
                      <a:cubicBezTo>
                        <a:pt x="250" y="0"/>
                        <a:pt x="235" y="16"/>
                        <a:pt x="235" y="35"/>
                      </a:cubicBezTo>
                      <a:cubicBezTo>
                        <a:pt x="235" y="55"/>
                        <a:pt x="250" y="70"/>
                        <a:pt x="270" y="70"/>
                      </a:cubicBezTo>
                      <a:cubicBezTo>
                        <a:pt x="289" y="70"/>
                        <a:pt x="305" y="55"/>
                        <a:pt x="305" y="35"/>
                      </a:cubicBezTo>
                      <a:cubicBezTo>
                        <a:pt x="305" y="16"/>
                        <a:pt x="289" y="0"/>
                        <a:pt x="270" y="0"/>
                      </a:cubicBezTo>
                      <a:close/>
                      <a:moveTo>
                        <a:pt x="82" y="23"/>
                      </a:moveTo>
                      <a:cubicBezTo>
                        <a:pt x="63" y="23"/>
                        <a:pt x="47" y="39"/>
                        <a:pt x="47" y="59"/>
                      </a:cubicBezTo>
                      <a:cubicBezTo>
                        <a:pt x="47" y="78"/>
                        <a:pt x="63" y="94"/>
                        <a:pt x="82" y="94"/>
                      </a:cubicBezTo>
                      <a:cubicBezTo>
                        <a:pt x="102" y="94"/>
                        <a:pt x="117" y="78"/>
                        <a:pt x="117" y="59"/>
                      </a:cubicBezTo>
                      <a:cubicBezTo>
                        <a:pt x="117" y="39"/>
                        <a:pt x="102" y="23"/>
                        <a:pt x="82" y="23"/>
                      </a:cubicBezTo>
                      <a:close/>
                      <a:moveTo>
                        <a:pt x="35" y="211"/>
                      </a:moveTo>
                      <a:cubicBezTo>
                        <a:pt x="16" y="211"/>
                        <a:pt x="0" y="227"/>
                        <a:pt x="0" y="246"/>
                      </a:cubicBezTo>
                      <a:cubicBezTo>
                        <a:pt x="0" y="266"/>
                        <a:pt x="16" y="282"/>
                        <a:pt x="35" y="282"/>
                      </a:cubicBezTo>
                      <a:cubicBezTo>
                        <a:pt x="55" y="282"/>
                        <a:pt x="70" y="266"/>
                        <a:pt x="70" y="246"/>
                      </a:cubicBezTo>
                      <a:cubicBezTo>
                        <a:pt x="70" y="227"/>
                        <a:pt x="55" y="211"/>
                        <a:pt x="35" y="211"/>
                      </a:cubicBezTo>
                      <a:close/>
                      <a:moveTo>
                        <a:pt x="223" y="282"/>
                      </a:moveTo>
                      <a:cubicBezTo>
                        <a:pt x="203" y="282"/>
                        <a:pt x="188" y="297"/>
                        <a:pt x="188" y="317"/>
                      </a:cubicBezTo>
                      <a:cubicBezTo>
                        <a:pt x="188" y="336"/>
                        <a:pt x="203" y="352"/>
                        <a:pt x="223" y="352"/>
                      </a:cubicBezTo>
                      <a:cubicBezTo>
                        <a:pt x="242" y="352"/>
                        <a:pt x="258" y="336"/>
                        <a:pt x="258" y="317"/>
                      </a:cubicBezTo>
                      <a:cubicBezTo>
                        <a:pt x="258" y="297"/>
                        <a:pt x="242" y="282"/>
                        <a:pt x="223" y="282"/>
                      </a:cubicBezTo>
                      <a:close/>
                      <a:moveTo>
                        <a:pt x="317" y="164"/>
                      </a:moveTo>
                      <a:cubicBezTo>
                        <a:pt x="297" y="164"/>
                        <a:pt x="282" y="180"/>
                        <a:pt x="282" y="199"/>
                      </a:cubicBezTo>
                      <a:cubicBezTo>
                        <a:pt x="282" y="219"/>
                        <a:pt x="297" y="235"/>
                        <a:pt x="317" y="235"/>
                      </a:cubicBezTo>
                      <a:cubicBezTo>
                        <a:pt x="336" y="235"/>
                        <a:pt x="352" y="219"/>
                        <a:pt x="352" y="199"/>
                      </a:cubicBezTo>
                      <a:cubicBezTo>
                        <a:pt x="352" y="180"/>
                        <a:pt x="336" y="164"/>
                        <a:pt x="317" y="164"/>
                      </a:cubicBezTo>
                      <a:close/>
                      <a:moveTo>
                        <a:pt x="250" y="64"/>
                      </a:moveTo>
                      <a:cubicBezTo>
                        <a:pt x="209" y="127"/>
                        <a:pt x="209" y="127"/>
                        <a:pt x="209" y="127"/>
                      </a:cubicBezTo>
                      <a:moveTo>
                        <a:pt x="139" y="130"/>
                      </a:moveTo>
                      <a:cubicBezTo>
                        <a:pt x="104" y="86"/>
                        <a:pt x="104" y="86"/>
                        <a:pt x="104" y="86"/>
                      </a:cubicBezTo>
                      <a:moveTo>
                        <a:pt x="67" y="231"/>
                      </a:moveTo>
                      <a:cubicBezTo>
                        <a:pt x="124" y="202"/>
                        <a:pt x="124" y="202"/>
                        <a:pt x="124" y="202"/>
                      </a:cubicBezTo>
                      <a:moveTo>
                        <a:pt x="212" y="283"/>
                      </a:moveTo>
                      <a:cubicBezTo>
                        <a:pt x="195" y="232"/>
                        <a:pt x="195" y="232"/>
                        <a:pt x="195" y="232"/>
                      </a:cubicBezTo>
                      <a:moveTo>
                        <a:pt x="234" y="186"/>
                      </a:moveTo>
                      <a:cubicBezTo>
                        <a:pt x="282" y="194"/>
                        <a:pt x="282" y="194"/>
                        <a:pt x="282" y="194"/>
                      </a:cubicBezTo>
                    </a:path>
                  </a:pathLst>
                </a:custGeom>
                <a:noFill/>
                <a:ln w="14224" cap="sq">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pic>
            <p:nvPicPr>
              <p:cNvPr id="36" name="Graphic 35" descr="Factory">
                <a:extLst>
                  <a:ext uri="{FF2B5EF4-FFF2-40B4-BE49-F238E27FC236}">
                    <a16:creationId xmlns:a16="http://schemas.microsoft.com/office/drawing/2014/main" id="{F3329862-FB6F-48F7-A41B-A2369F38825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018255" y="5522475"/>
                <a:ext cx="207466" cy="207466"/>
              </a:xfrm>
              <a:prstGeom prst="rect">
                <a:avLst/>
              </a:prstGeom>
            </p:spPr>
          </p:pic>
        </p:grpSp>
      </p:grpSp>
      <p:grpSp>
        <p:nvGrpSpPr>
          <p:cNvPr id="209" name="Group 208">
            <a:extLst>
              <a:ext uri="{FF2B5EF4-FFF2-40B4-BE49-F238E27FC236}">
                <a16:creationId xmlns:a16="http://schemas.microsoft.com/office/drawing/2014/main" id="{1F5367C4-B40E-4994-BAA4-E30D5D87B7DE}"/>
              </a:ext>
            </a:extLst>
          </p:cNvPr>
          <p:cNvGrpSpPr/>
          <p:nvPr/>
        </p:nvGrpSpPr>
        <p:grpSpPr>
          <a:xfrm>
            <a:off x="8304730" y="5464837"/>
            <a:ext cx="3599041" cy="641432"/>
            <a:chOff x="8304730" y="5418388"/>
            <a:chExt cx="3599041" cy="641432"/>
          </a:xfrm>
        </p:grpSpPr>
        <p:sp>
          <p:nvSpPr>
            <p:cNvPr id="108" name="Rectangle 107">
              <a:extLst>
                <a:ext uri="{FF2B5EF4-FFF2-40B4-BE49-F238E27FC236}">
                  <a16:creationId xmlns:a16="http://schemas.microsoft.com/office/drawing/2014/main" id="{F36A1F21-B710-4B22-83DD-22E98515DA38}"/>
                </a:ext>
              </a:extLst>
            </p:cNvPr>
            <p:cNvSpPr/>
            <p:nvPr/>
          </p:nvSpPr>
          <p:spPr bwMode="auto">
            <a:xfrm>
              <a:off x="8307885" y="5420073"/>
              <a:ext cx="3595886" cy="639747"/>
            </a:xfrm>
            <a:prstGeom prst="rect">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Rectangle 122">
              <a:extLst>
                <a:ext uri="{FF2B5EF4-FFF2-40B4-BE49-F238E27FC236}">
                  <a16:creationId xmlns:a16="http://schemas.microsoft.com/office/drawing/2014/main" id="{72DFDBA4-AC0D-4698-98B9-1D96BFAFF1FF}"/>
                </a:ext>
              </a:extLst>
            </p:cNvPr>
            <p:cNvSpPr/>
            <p:nvPr/>
          </p:nvSpPr>
          <p:spPr>
            <a:xfrm>
              <a:off x="8304730" y="5418388"/>
              <a:ext cx="3599012" cy="261610"/>
            </a:xfrm>
            <a:prstGeom prst="rect">
              <a:avLst/>
            </a:prstGeom>
            <a:solidFill>
              <a:srgbClr val="00B050"/>
            </a:solidFill>
          </p:spPr>
          <p:txBody>
            <a:bodyPr wrap="square" rIns="914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People Security</a:t>
              </a:r>
            </a:p>
          </p:txBody>
        </p:sp>
      </p:grpSp>
      <p:grpSp>
        <p:nvGrpSpPr>
          <p:cNvPr id="201" name="Group 200">
            <a:extLst>
              <a:ext uri="{FF2B5EF4-FFF2-40B4-BE49-F238E27FC236}">
                <a16:creationId xmlns:a16="http://schemas.microsoft.com/office/drawing/2014/main" id="{ED4B1450-A1EE-4273-A63E-BD96BD557BB7}"/>
              </a:ext>
            </a:extLst>
          </p:cNvPr>
          <p:cNvGrpSpPr/>
          <p:nvPr/>
        </p:nvGrpSpPr>
        <p:grpSpPr>
          <a:xfrm>
            <a:off x="8422632" y="103218"/>
            <a:ext cx="3580398" cy="1509440"/>
            <a:chOff x="8422632" y="103218"/>
            <a:chExt cx="3580398" cy="1509440"/>
          </a:xfrm>
        </p:grpSpPr>
        <p:sp>
          <p:nvSpPr>
            <p:cNvPr id="129" name="L-Shape 128">
              <a:extLst>
                <a:ext uri="{FF2B5EF4-FFF2-40B4-BE49-F238E27FC236}">
                  <a16:creationId xmlns:a16="http://schemas.microsoft.com/office/drawing/2014/main" id="{3E914202-C956-4DF3-91FE-8CE45BBF2583}"/>
                </a:ext>
              </a:extLst>
            </p:cNvPr>
            <p:cNvSpPr/>
            <p:nvPr/>
          </p:nvSpPr>
          <p:spPr bwMode="auto">
            <a:xfrm rot="10800000" flipH="1">
              <a:off x="8434185" y="149878"/>
              <a:ext cx="3562833" cy="1462780"/>
            </a:xfrm>
            <a:prstGeom prst="corner">
              <a:avLst>
                <a:gd name="adj1" fmla="val 66280"/>
                <a:gd name="adj2" fmla="val 112383"/>
              </a:avLst>
            </a:prstGeom>
            <a:solidFill>
              <a:schemeClr val="bg1"/>
            </a:solidFill>
            <a:ln>
              <a:noFill/>
              <a:headEnd type="none" w="med" len="med"/>
              <a:tailEnd type="none" w="med" len="med"/>
            </a:ln>
            <a:effectLst>
              <a:outerShdw blurRad="127000" dist="254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3" name="Rectangle 482">
              <a:extLst>
                <a:ext uri="{FF2B5EF4-FFF2-40B4-BE49-F238E27FC236}">
                  <a16:creationId xmlns:a16="http://schemas.microsoft.com/office/drawing/2014/main" id="{683B3E27-5CEA-4665-AE95-53E3E02BE90B}"/>
                </a:ext>
              </a:extLst>
            </p:cNvPr>
            <p:cNvSpPr/>
            <p:nvPr/>
          </p:nvSpPr>
          <p:spPr>
            <a:xfrm>
              <a:off x="8422632" y="103218"/>
              <a:ext cx="3580398" cy="257763"/>
            </a:xfrm>
            <a:prstGeom prst="rect">
              <a:avLst/>
            </a:prstGeom>
            <a:solidFill>
              <a:schemeClr val="bg1">
                <a:lumMod val="50000"/>
              </a:schemeClr>
            </a:solidFill>
          </p:spPr>
          <p:txBody>
            <a:bodyPr wrap="square"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Software as a Service (SaaS)</a:t>
              </a:r>
            </a:p>
          </p:txBody>
        </p:sp>
        <p:grpSp>
          <p:nvGrpSpPr>
            <p:cNvPr id="200" name="Group 199">
              <a:extLst>
                <a:ext uri="{FF2B5EF4-FFF2-40B4-BE49-F238E27FC236}">
                  <a16:creationId xmlns:a16="http://schemas.microsoft.com/office/drawing/2014/main" id="{067A0F19-4B78-4AE1-AFD3-65555D203B48}"/>
                </a:ext>
              </a:extLst>
            </p:cNvPr>
            <p:cNvGrpSpPr/>
            <p:nvPr/>
          </p:nvGrpSpPr>
          <p:grpSpPr>
            <a:xfrm>
              <a:off x="10189957" y="467296"/>
              <a:ext cx="1601577" cy="487888"/>
              <a:chOff x="10189957" y="467296"/>
              <a:chExt cx="1601577" cy="487888"/>
            </a:xfrm>
          </p:grpSpPr>
          <p:sp>
            <p:nvSpPr>
              <p:cNvPr id="174" name="Rectangle 173">
                <a:extLst>
                  <a:ext uri="{FF2B5EF4-FFF2-40B4-BE49-F238E27FC236}">
                    <a16:creationId xmlns:a16="http://schemas.microsoft.com/office/drawing/2014/main" id="{FB99E1F1-C069-41B5-AF60-3AF92FB3DE66}"/>
                  </a:ext>
                </a:extLst>
              </p:cNvPr>
              <p:cNvSpPr/>
              <p:nvPr/>
            </p:nvSpPr>
            <p:spPr bwMode="auto">
              <a:xfrm>
                <a:off x="10451135" y="775878"/>
                <a:ext cx="77668" cy="820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5" name="Picture 84">
                <a:extLst>
                  <a:ext uri="{FF2B5EF4-FFF2-40B4-BE49-F238E27FC236}">
                    <a16:creationId xmlns:a16="http://schemas.microsoft.com/office/drawing/2014/main" id="{C02E7335-CDD1-40B2-9517-9347EC109AB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189957" y="481512"/>
                <a:ext cx="156412" cy="204042"/>
              </a:xfrm>
              <a:prstGeom prst="rect">
                <a:avLst/>
              </a:prstGeom>
              <a:solidFill>
                <a:schemeClr val="bg1"/>
              </a:solidFill>
            </p:spPr>
          </p:pic>
          <p:pic>
            <p:nvPicPr>
              <p:cNvPr id="88" name="Picture 87">
                <a:extLst>
                  <a:ext uri="{FF2B5EF4-FFF2-40B4-BE49-F238E27FC236}">
                    <a16:creationId xmlns:a16="http://schemas.microsoft.com/office/drawing/2014/main" id="{6D3B45F0-1A93-44EE-BB95-ED276BCD6C73}"/>
                  </a:ext>
                </a:extLst>
              </p:cNvPr>
              <p:cNvPicPr>
                <a:picLocks noChangeAspect="1"/>
              </p:cNvPicPr>
              <p:nvPr/>
            </p:nvPicPr>
            <p:blipFill rotWithShape="1">
              <a:blip r:embed="rId32">
                <a:extLst>
                  <a:ext uri="{28A0092B-C50C-407E-A947-70E740481C1C}">
                    <a14:useLocalDpi xmlns:a14="http://schemas.microsoft.com/office/drawing/2010/main" val="0"/>
                  </a:ext>
                </a:extLst>
              </a:blip>
              <a:srcRect/>
              <a:stretch/>
            </p:blipFill>
            <p:spPr>
              <a:xfrm>
                <a:off x="10452693" y="467296"/>
                <a:ext cx="162282" cy="216221"/>
              </a:xfrm>
              <a:prstGeom prst="rect">
                <a:avLst/>
              </a:prstGeom>
            </p:spPr>
          </p:pic>
          <p:grpSp>
            <p:nvGrpSpPr>
              <p:cNvPr id="1110" name="Group 1109">
                <a:extLst>
                  <a:ext uri="{FF2B5EF4-FFF2-40B4-BE49-F238E27FC236}">
                    <a16:creationId xmlns:a16="http://schemas.microsoft.com/office/drawing/2014/main" id="{79DA6777-B372-48C2-842B-7EF5BC75527A}"/>
                  </a:ext>
                </a:extLst>
              </p:cNvPr>
              <p:cNvGrpSpPr/>
              <p:nvPr/>
            </p:nvGrpSpPr>
            <p:grpSpPr>
              <a:xfrm>
                <a:off x="10442554" y="474879"/>
                <a:ext cx="1348980" cy="480305"/>
                <a:chOff x="10221036" y="3089761"/>
                <a:chExt cx="1816116" cy="646631"/>
              </a:xfrm>
            </p:grpSpPr>
            <p:pic>
              <p:nvPicPr>
                <p:cNvPr id="1113" name="Picture 1112">
                  <a:extLst>
                    <a:ext uri="{FF2B5EF4-FFF2-40B4-BE49-F238E27FC236}">
                      <a16:creationId xmlns:a16="http://schemas.microsoft.com/office/drawing/2014/main" id="{EA4A2EF0-B585-4E4D-84C1-1B4305F3849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433313" y="3115320"/>
                  <a:ext cx="211649" cy="211647"/>
                </a:xfrm>
                <a:prstGeom prst="rect">
                  <a:avLst/>
                </a:prstGeom>
              </p:spPr>
            </p:pic>
            <p:pic>
              <p:nvPicPr>
                <p:cNvPr id="1114" name="Picture 1113">
                  <a:extLst>
                    <a:ext uri="{FF2B5EF4-FFF2-40B4-BE49-F238E27FC236}">
                      <a16:creationId xmlns:a16="http://schemas.microsoft.com/office/drawing/2014/main" id="{BB35EF6B-DBFE-4258-AC92-1B7D4EBC511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976257" y="3105197"/>
                  <a:ext cx="331111" cy="231892"/>
                </a:xfrm>
                <a:prstGeom prst="rect">
                  <a:avLst/>
                </a:prstGeom>
              </p:spPr>
            </p:pic>
            <p:pic>
              <p:nvPicPr>
                <p:cNvPr id="1115" name="Picture 1114">
                  <a:extLst>
                    <a:ext uri="{FF2B5EF4-FFF2-40B4-BE49-F238E27FC236}">
                      <a16:creationId xmlns:a16="http://schemas.microsoft.com/office/drawing/2014/main" id="{90487921-D28B-4F82-B646-AE6293F258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616040" y="3104007"/>
                  <a:ext cx="234272" cy="234274"/>
                </a:xfrm>
                <a:prstGeom prst="rect">
                  <a:avLst/>
                </a:prstGeom>
              </p:spPr>
            </p:pic>
            <p:pic>
              <p:nvPicPr>
                <p:cNvPr id="1116" name="Picture 1115">
                  <a:extLst>
                    <a:ext uri="{FF2B5EF4-FFF2-40B4-BE49-F238E27FC236}">
                      <a16:creationId xmlns:a16="http://schemas.microsoft.com/office/drawing/2014/main" id="{B1C47098-7A7F-4DA1-BBF1-018BDA5C339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770906" y="3089761"/>
                  <a:ext cx="266246" cy="262764"/>
                </a:xfrm>
                <a:prstGeom prst="rect">
                  <a:avLst/>
                </a:prstGeom>
              </p:spPr>
            </p:pic>
            <p:grpSp>
              <p:nvGrpSpPr>
                <p:cNvPr id="1117" name="Group 1116">
                  <a:extLst>
                    <a:ext uri="{FF2B5EF4-FFF2-40B4-BE49-F238E27FC236}">
                      <a16:creationId xmlns:a16="http://schemas.microsoft.com/office/drawing/2014/main" id="{CCE0982C-1824-47D9-B906-C9E57215F549}"/>
                    </a:ext>
                  </a:extLst>
                </p:cNvPr>
                <p:cNvGrpSpPr/>
                <p:nvPr/>
              </p:nvGrpSpPr>
              <p:grpSpPr>
                <a:xfrm>
                  <a:off x="11440280" y="3532127"/>
                  <a:ext cx="172208" cy="39750"/>
                  <a:chOff x="2347623" y="628659"/>
                  <a:chExt cx="412253" cy="115311"/>
                </a:xfrm>
                <a:solidFill>
                  <a:srgbClr val="000000">
                    <a:lumMod val="65000"/>
                    <a:lumOff val="35000"/>
                  </a:srgbClr>
                </a:solidFill>
              </p:grpSpPr>
              <p:sp>
                <p:nvSpPr>
                  <p:cNvPr id="1122" name="Oval 1121">
                    <a:extLst>
                      <a:ext uri="{FF2B5EF4-FFF2-40B4-BE49-F238E27FC236}">
                        <a16:creationId xmlns:a16="http://schemas.microsoft.com/office/drawing/2014/main" id="{52C471B6-82B3-4C67-9BF2-EA02D8FA45BF}"/>
                      </a:ext>
                    </a:extLst>
                  </p:cNvPr>
                  <p:cNvSpPr/>
                  <p:nvPr/>
                </p:nvSpPr>
                <p:spPr bwMode="auto">
                  <a:xfrm>
                    <a:off x="2347623" y="628667"/>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3" name="Oval 1122">
                    <a:extLst>
                      <a:ext uri="{FF2B5EF4-FFF2-40B4-BE49-F238E27FC236}">
                        <a16:creationId xmlns:a16="http://schemas.microsoft.com/office/drawing/2014/main" id="{76D8B735-C452-4468-9419-A46ACD5A9023}"/>
                      </a:ext>
                    </a:extLst>
                  </p:cNvPr>
                  <p:cNvSpPr/>
                  <p:nvPr/>
                </p:nvSpPr>
                <p:spPr bwMode="auto">
                  <a:xfrm>
                    <a:off x="2506183" y="628675"/>
                    <a:ext cx="95147" cy="115295"/>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4" name="Oval 1123">
                    <a:extLst>
                      <a:ext uri="{FF2B5EF4-FFF2-40B4-BE49-F238E27FC236}">
                        <a16:creationId xmlns:a16="http://schemas.microsoft.com/office/drawing/2014/main" id="{BE9106DD-D845-4101-95B4-D85CF8FBC3B8}"/>
                      </a:ext>
                    </a:extLst>
                  </p:cNvPr>
                  <p:cNvSpPr/>
                  <p:nvPr/>
                </p:nvSpPr>
                <p:spPr bwMode="auto">
                  <a:xfrm>
                    <a:off x="2664729" y="628659"/>
                    <a:ext cx="95147" cy="11529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119" name="Picture 1118">
                  <a:extLst>
                    <a:ext uri="{FF2B5EF4-FFF2-40B4-BE49-F238E27FC236}">
                      <a16:creationId xmlns:a16="http://schemas.microsoft.com/office/drawing/2014/main" id="{91353DEB-37F7-4862-80E8-BFCF51A08835}"/>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221036" y="3468023"/>
                  <a:ext cx="211914" cy="196960"/>
                </a:xfrm>
                <a:prstGeom prst="rect">
                  <a:avLst/>
                </a:prstGeom>
              </p:spPr>
            </p:pic>
            <p:pic>
              <p:nvPicPr>
                <p:cNvPr id="1120" name="Picture 1119">
                  <a:extLst>
                    <a:ext uri="{FF2B5EF4-FFF2-40B4-BE49-F238E27FC236}">
                      <a16:creationId xmlns:a16="http://schemas.microsoft.com/office/drawing/2014/main" id="{90689972-92FB-400E-BD50-E87829F557B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0623340" y="3447618"/>
                  <a:ext cx="226972" cy="226972"/>
                </a:xfrm>
                <a:prstGeom prst="rect">
                  <a:avLst/>
                </a:prstGeom>
              </p:spPr>
            </p:pic>
            <p:pic>
              <p:nvPicPr>
                <p:cNvPr id="1121" name="Picture 1120">
                  <a:extLst>
                    <a:ext uri="{FF2B5EF4-FFF2-40B4-BE49-F238E27FC236}">
                      <a16:creationId xmlns:a16="http://schemas.microsoft.com/office/drawing/2014/main" id="{A4F2D7C0-FF19-495A-B66B-90D9BCAA54F9}"/>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978345" y="3378419"/>
                  <a:ext cx="342374" cy="357973"/>
                </a:xfrm>
                <a:prstGeom prst="rect">
                  <a:avLst/>
                </a:prstGeom>
              </p:spPr>
            </p:pic>
          </p:grpSp>
        </p:grpSp>
      </p:grpSp>
      <p:grpSp>
        <p:nvGrpSpPr>
          <p:cNvPr id="196" name="Group 195">
            <a:extLst>
              <a:ext uri="{FF2B5EF4-FFF2-40B4-BE49-F238E27FC236}">
                <a16:creationId xmlns:a16="http://schemas.microsoft.com/office/drawing/2014/main" id="{4135EB06-30CD-4B04-B4E0-37CCE1CA98BB}"/>
              </a:ext>
            </a:extLst>
          </p:cNvPr>
          <p:cNvGrpSpPr/>
          <p:nvPr/>
        </p:nvGrpSpPr>
        <p:grpSpPr>
          <a:xfrm>
            <a:off x="3830820" y="2905602"/>
            <a:ext cx="1293855" cy="2126788"/>
            <a:chOff x="3830820" y="2905602"/>
            <a:chExt cx="1293855" cy="2126788"/>
          </a:xfrm>
        </p:grpSpPr>
        <p:sp>
          <p:nvSpPr>
            <p:cNvPr id="152" name="Rectangle 151">
              <a:extLst>
                <a:ext uri="{FF2B5EF4-FFF2-40B4-BE49-F238E27FC236}">
                  <a16:creationId xmlns:a16="http://schemas.microsoft.com/office/drawing/2014/main" id="{E9A1C1E5-5EB0-4F4F-B33A-2FD16A538B73}"/>
                </a:ext>
              </a:extLst>
            </p:cNvPr>
            <p:cNvSpPr/>
            <p:nvPr/>
          </p:nvSpPr>
          <p:spPr bwMode="auto">
            <a:xfrm>
              <a:off x="4198753" y="3146703"/>
              <a:ext cx="598169" cy="1885687"/>
            </a:xfrm>
            <a:prstGeom prst="rect">
              <a:avLst/>
            </a:prstGeom>
            <a:solidFill>
              <a:srgbClr val="F8CF5A">
                <a:alpha val="21961"/>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91440" rIns="4572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91" name="TextBox 490">
              <a:extLst>
                <a:ext uri="{FF2B5EF4-FFF2-40B4-BE49-F238E27FC236}">
                  <a16:creationId xmlns:a16="http://schemas.microsoft.com/office/drawing/2014/main" id="{3344623C-5BC6-480B-BA98-B820168FAD76}"/>
                </a:ext>
              </a:extLst>
            </p:cNvPr>
            <p:cNvSpPr txBox="1"/>
            <p:nvPr/>
          </p:nvSpPr>
          <p:spPr>
            <a:xfrm>
              <a:off x="3830820" y="2905602"/>
              <a:ext cx="1293855" cy="215444"/>
            </a:xfrm>
            <a:prstGeom prst="rect">
              <a:avLst/>
            </a:prstGeom>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1100" b="1">
                  <a:gradFill>
                    <a:gsLst>
                      <a:gs pos="0">
                        <a:schemeClr val="tx1"/>
                      </a:gs>
                      <a:gs pos="100000">
                        <a:schemeClr val="tx1"/>
                      </a:gs>
                    </a:gsLst>
                    <a:lin ang="5400000" scaled="1"/>
                  </a:gradFill>
                  <a:latin typeface="Sego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gs>
                      <a:gs pos="100000">
                        <a:srgbClr val="505050"/>
                      </a:gs>
                    </a:gsLst>
                    <a:lin ang="5400000" scaled="1"/>
                  </a:gradFill>
                  <a:effectLst/>
                  <a:uLnTx/>
                  <a:uFillTx/>
                  <a:latin typeface="Segoe UI Semibold" panose="020B0702040204020203" pitchFamily="34" charset="0"/>
                  <a:ea typeface="+mn-ea"/>
                  <a:cs typeface="Segoe UI Semibold" panose="020B0702040204020203" pitchFamily="34" charset="0"/>
                </a:rPr>
                <a:t>3rd party IaaS &amp; PaaS</a:t>
              </a:r>
            </a:p>
          </p:txBody>
        </p:sp>
        <p:grpSp>
          <p:nvGrpSpPr>
            <p:cNvPr id="27" name="Group 26">
              <a:extLst>
                <a:ext uri="{FF2B5EF4-FFF2-40B4-BE49-F238E27FC236}">
                  <a16:creationId xmlns:a16="http://schemas.microsoft.com/office/drawing/2014/main" id="{A7BEEB42-1927-43BB-BC1B-0955992CCF86}"/>
                </a:ext>
              </a:extLst>
            </p:cNvPr>
            <p:cNvGrpSpPr/>
            <p:nvPr/>
          </p:nvGrpSpPr>
          <p:grpSpPr>
            <a:xfrm>
              <a:off x="4280352" y="3190391"/>
              <a:ext cx="389408" cy="277495"/>
              <a:chOff x="3627007" y="2775692"/>
              <a:chExt cx="426222" cy="303732"/>
            </a:xfrm>
          </p:grpSpPr>
          <p:pic>
            <p:nvPicPr>
              <p:cNvPr id="39" name="Picture 38">
                <a:extLst>
                  <a:ext uri="{FF2B5EF4-FFF2-40B4-BE49-F238E27FC236}">
                    <a16:creationId xmlns:a16="http://schemas.microsoft.com/office/drawing/2014/main" id="{38922EE3-F77D-4E74-AB22-AA5F08B2A84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774185" y="2775692"/>
                <a:ext cx="211732" cy="126583"/>
              </a:xfrm>
              <a:prstGeom prst="rect">
                <a:avLst/>
              </a:prstGeom>
            </p:spPr>
          </p:pic>
          <p:pic>
            <p:nvPicPr>
              <p:cNvPr id="84" name="Shape 458">
                <a:extLst>
                  <a:ext uri="{FF2B5EF4-FFF2-40B4-BE49-F238E27FC236}">
                    <a16:creationId xmlns:a16="http://schemas.microsoft.com/office/drawing/2014/main" id="{C9A34AA6-4E5C-4B21-957C-CCECC2918B9B}"/>
                  </a:ext>
                </a:extLst>
              </p:cNvPr>
              <p:cNvPicPr preferRelativeResize="0"/>
              <p:nvPr/>
            </p:nvPicPr>
            <p:blipFill rotWithShape="1">
              <a:blip r:embed="rId41">
                <a:alphaModFix/>
              </a:blip>
              <a:srcRect r="85330"/>
              <a:stretch/>
            </p:blipFill>
            <p:spPr>
              <a:xfrm>
                <a:off x="3627007" y="2891434"/>
                <a:ext cx="216058" cy="187990"/>
              </a:xfrm>
              <a:prstGeom prst="rect">
                <a:avLst/>
              </a:prstGeom>
              <a:noFill/>
              <a:ln>
                <a:noFill/>
              </a:ln>
            </p:spPr>
          </p:pic>
          <p:grpSp>
            <p:nvGrpSpPr>
              <p:cNvPr id="586" name="Group 585">
                <a:extLst>
                  <a:ext uri="{FF2B5EF4-FFF2-40B4-BE49-F238E27FC236}">
                    <a16:creationId xmlns:a16="http://schemas.microsoft.com/office/drawing/2014/main" id="{F66133D2-610C-41BB-BB2F-ABDC2EF66F77}"/>
                  </a:ext>
                </a:extLst>
              </p:cNvPr>
              <p:cNvGrpSpPr/>
              <p:nvPr/>
            </p:nvGrpSpPr>
            <p:grpSpPr>
              <a:xfrm flipV="1">
                <a:off x="3864561" y="2998636"/>
                <a:ext cx="188668" cy="45719"/>
                <a:chOff x="6660452" y="3094221"/>
                <a:chExt cx="188672" cy="45719"/>
              </a:xfrm>
            </p:grpSpPr>
            <p:sp>
              <p:nvSpPr>
                <p:cNvPr id="587" name="Oval 586">
                  <a:extLst>
                    <a:ext uri="{FF2B5EF4-FFF2-40B4-BE49-F238E27FC236}">
                      <a16:creationId xmlns:a16="http://schemas.microsoft.com/office/drawing/2014/main" id="{B8189DEC-7916-4C44-AC6A-182F7174BC18}"/>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8" name="Oval 587">
                  <a:extLst>
                    <a:ext uri="{FF2B5EF4-FFF2-40B4-BE49-F238E27FC236}">
                      <a16:creationId xmlns:a16="http://schemas.microsoft.com/office/drawing/2014/main" id="{5DF59CBE-E468-4B6A-B91A-0EE0701D5C0D}"/>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9" name="Oval 588">
                  <a:extLst>
                    <a:ext uri="{FF2B5EF4-FFF2-40B4-BE49-F238E27FC236}">
                      <a16:creationId xmlns:a16="http://schemas.microsoft.com/office/drawing/2014/main" id="{ED16FFC3-A084-4B14-9750-F862EF632E54}"/>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nvGrpSpPr>
          <p:cNvPr id="173" name="Group 172">
            <a:extLst>
              <a:ext uri="{FF2B5EF4-FFF2-40B4-BE49-F238E27FC236}">
                <a16:creationId xmlns:a16="http://schemas.microsoft.com/office/drawing/2014/main" id="{F51090BF-4774-4C24-8964-53EC6DF46B30}"/>
              </a:ext>
            </a:extLst>
          </p:cNvPr>
          <p:cNvGrpSpPr/>
          <p:nvPr/>
        </p:nvGrpSpPr>
        <p:grpSpPr>
          <a:xfrm>
            <a:off x="2354296" y="4340924"/>
            <a:ext cx="5790096" cy="219445"/>
            <a:chOff x="2354296" y="4340924"/>
            <a:chExt cx="5790096" cy="219445"/>
          </a:xfrm>
        </p:grpSpPr>
        <p:sp>
          <p:nvSpPr>
            <p:cNvPr id="96" name="Rectangle 95">
              <a:hlinkClick r:id="rId42" tooltip="Azure Arc extends Azure management to resources in other clouds and on-premises datacenters, enabling consistent management &amp; security experience across platforms. Azure Arc projects these resources into ARM so they can be managed by Azure tooling like ASC"/>
              <a:extLst>
                <a:ext uri="{FF2B5EF4-FFF2-40B4-BE49-F238E27FC236}">
                  <a16:creationId xmlns:a16="http://schemas.microsoft.com/office/drawing/2014/main" id="{1757E108-FCF2-4FE3-A57E-49C14BF707E0}"/>
                </a:ext>
              </a:extLst>
            </p:cNvPr>
            <p:cNvSpPr/>
            <p:nvPr/>
          </p:nvSpPr>
          <p:spPr>
            <a:xfrm>
              <a:off x="2354296" y="4340924"/>
              <a:ext cx="579009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Arc</a:t>
              </a:r>
            </a:p>
          </p:txBody>
        </p:sp>
        <p:pic>
          <p:nvPicPr>
            <p:cNvPr id="122" name="Picture 121">
              <a:extLst>
                <a:ext uri="{FF2B5EF4-FFF2-40B4-BE49-F238E27FC236}">
                  <a16:creationId xmlns:a16="http://schemas.microsoft.com/office/drawing/2014/main" id="{D65BB8A6-57AB-47A6-A182-D63EAAD8D9D9}"/>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715" y="4397101"/>
              <a:ext cx="150932" cy="112545"/>
            </a:xfrm>
            <a:prstGeom prst="rect">
              <a:avLst/>
            </a:prstGeom>
          </p:spPr>
        </p:pic>
      </p:grpSp>
      <p:cxnSp>
        <p:nvCxnSpPr>
          <p:cNvPr id="43" name="Straight Connector 42">
            <a:extLst>
              <a:ext uri="{FF2B5EF4-FFF2-40B4-BE49-F238E27FC236}">
                <a16:creationId xmlns:a16="http://schemas.microsoft.com/office/drawing/2014/main" id="{686979AD-7506-4848-A0CB-AAE0010A1835}"/>
              </a:ext>
            </a:extLst>
          </p:cNvPr>
          <p:cNvCxnSpPr>
            <a:cxnSpLocks/>
          </p:cNvCxnSpPr>
          <p:nvPr/>
        </p:nvCxnSpPr>
        <p:spPr>
          <a:xfrm>
            <a:off x="2444481" y="4067629"/>
            <a:ext cx="4266882" cy="0"/>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2" name="Straight Connector 41">
            <a:extLst>
              <a:ext uri="{FF2B5EF4-FFF2-40B4-BE49-F238E27FC236}">
                <a16:creationId xmlns:a16="http://schemas.microsoft.com/office/drawing/2014/main" id="{FD781F73-245A-4B7F-B681-07D153FF2E55}"/>
              </a:ext>
            </a:extLst>
          </p:cNvPr>
          <p:cNvCxnSpPr/>
          <p:nvPr/>
        </p:nvCxnSpPr>
        <p:spPr>
          <a:xfrm>
            <a:off x="9278513" y="1526476"/>
            <a:ext cx="0" cy="178543"/>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62" name="Rectangle 561">
            <a:extLst>
              <a:ext uri="{FF2B5EF4-FFF2-40B4-BE49-F238E27FC236}">
                <a16:creationId xmlns:a16="http://schemas.microsoft.com/office/drawing/2014/main" id="{54630357-784F-40AC-A0AB-995EBF460BA8}"/>
              </a:ext>
            </a:extLst>
          </p:cNvPr>
          <p:cNvSpPr/>
          <p:nvPr/>
        </p:nvSpPr>
        <p:spPr>
          <a:xfrm rot="16200000">
            <a:off x="1807261" y="4345047"/>
            <a:ext cx="787531" cy="257763"/>
          </a:xfrm>
          <a:prstGeom prst="rect">
            <a:avLst/>
          </a:prstGeom>
          <a:solidFill>
            <a:schemeClr val="bg1">
              <a:lumMod val="95000"/>
            </a:schemeClr>
          </a:solidFill>
        </p:spPr>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505050"/>
                    </a:gs>
                    <a:gs pos="100000">
                      <a:srgbClr val="505050"/>
                    </a:gs>
                  </a:gsLst>
                  <a:lin ang="5400000" scaled="1"/>
                </a:gradFill>
                <a:effectLst/>
                <a:uLnTx/>
                <a:uFillTx/>
                <a:latin typeface="Segoe"/>
                <a:ea typeface="+mn-ea"/>
                <a:cs typeface="+mn-cs"/>
              </a:rPr>
              <a:t>Intranet</a:t>
            </a:r>
          </a:p>
        </p:txBody>
      </p:sp>
      <p:sp>
        <p:nvSpPr>
          <p:cNvPr id="510" name="Rectangle 509">
            <a:extLst>
              <a:ext uri="{FF2B5EF4-FFF2-40B4-BE49-F238E27FC236}">
                <a16:creationId xmlns:a16="http://schemas.microsoft.com/office/drawing/2014/main" id="{6ECCD49E-51AE-4DD3-AE0C-3543F282C7EB}"/>
              </a:ext>
            </a:extLst>
          </p:cNvPr>
          <p:cNvSpPr/>
          <p:nvPr/>
        </p:nvSpPr>
        <p:spPr>
          <a:xfrm rot="16200000">
            <a:off x="1747687" y="3471352"/>
            <a:ext cx="910563" cy="257763"/>
          </a:xfrm>
          <a:prstGeom prst="rect">
            <a:avLst/>
          </a:prstGeom>
          <a:solidFill>
            <a:schemeClr val="bg1">
              <a:lumMod val="95000"/>
            </a:schemeClr>
          </a:solidFill>
        </p:spPr>
        <p:txBody>
          <a:bodyPr wrap="square">
            <a:spAutoFit/>
          </a:bodyPr>
          <a:lstStyle/>
          <a:p>
            <a:pPr marL="17145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505050"/>
                    </a:gs>
                    <a:gs pos="100000">
                      <a:srgbClr val="505050"/>
                    </a:gs>
                  </a:gsLst>
                  <a:lin ang="5400000" scaled="1"/>
                </a:gradFill>
                <a:effectLst/>
                <a:uLnTx/>
                <a:uFillTx/>
                <a:latin typeface="Segoe"/>
                <a:ea typeface="+mn-ea"/>
                <a:cs typeface="+mn-cs"/>
              </a:rPr>
              <a:t>Extranet</a:t>
            </a:r>
          </a:p>
        </p:txBody>
      </p:sp>
      <p:sp>
        <p:nvSpPr>
          <p:cNvPr id="175" name="Left Bracket 174">
            <a:extLst>
              <a:ext uri="{FF2B5EF4-FFF2-40B4-BE49-F238E27FC236}">
                <a16:creationId xmlns:a16="http://schemas.microsoft.com/office/drawing/2014/main" id="{7B9DD59C-3364-4C6F-871D-7472CD5F9D83}"/>
              </a:ext>
            </a:extLst>
          </p:cNvPr>
          <p:cNvSpPr/>
          <p:nvPr/>
        </p:nvSpPr>
        <p:spPr>
          <a:xfrm rot="5400000">
            <a:off x="4753176" y="3336239"/>
            <a:ext cx="244870" cy="2403613"/>
          </a:xfrm>
          <a:prstGeom prst="leftBracket">
            <a:avLst>
              <a:gd name="adj" fmla="val 0"/>
            </a:avLst>
          </a:prstGeom>
          <a:gradFill>
            <a:gsLst>
              <a:gs pos="0">
                <a:schemeClr val="accent1">
                  <a:lumMod val="5000"/>
                  <a:lumOff val="95000"/>
                  <a:alpha val="50000"/>
                </a:schemeClr>
              </a:gs>
              <a:gs pos="78000">
                <a:srgbClr val="5C2D91">
                  <a:alpha val="20000"/>
                </a:srgbClr>
              </a:gs>
            </a:gsLst>
            <a:lin ang="10800000" scaled="1"/>
          </a:gradFill>
          <a:ln w="19050">
            <a:gradFill flip="none" rotWithShape="1">
              <a:gsLst>
                <a:gs pos="8000">
                  <a:schemeClr val="accent1">
                    <a:lumMod val="5000"/>
                    <a:lumOff val="95000"/>
                  </a:schemeClr>
                </a:gs>
                <a:gs pos="78000">
                  <a:srgbClr val="5C2D91"/>
                </a:gs>
              </a:gsLst>
              <a:lin ang="1080000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7" name="Left Bracket 186">
            <a:extLst>
              <a:ext uri="{FF2B5EF4-FFF2-40B4-BE49-F238E27FC236}">
                <a16:creationId xmlns:a16="http://schemas.microsoft.com/office/drawing/2014/main" id="{9A2E5098-3908-4165-8A2A-57DCE86B82A5}"/>
              </a:ext>
            </a:extLst>
          </p:cNvPr>
          <p:cNvSpPr/>
          <p:nvPr/>
        </p:nvSpPr>
        <p:spPr>
          <a:xfrm rot="5400000">
            <a:off x="4409159" y="2805630"/>
            <a:ext cx="246369" cy="1645508"/>
          </a:xfrm>
          <a:custGeom>
            <a:avLst/>
            <a:gdLst>
              <a:gd name="connsiteX0" fmla="*/ 244870 w 244870"/>
              <a:gd name="connsiteY0" fmla="*/ 1645508 h 1645508"/>
              <a:gd name="connsiteX1" fmla="*/ 0 w 244870"/>
              <a:gd name="connsiteY1" fmla="*/ 1645506 h 1645508"/>
              <a:gd name="connsiteX2" fmla="*/ 0 w 244870"/>
              <a:gd name="connsiteY2" fmla="*/ 2 h 1645508"/>
              <a:gd name="connsiteX3" fmla="*/ 244870 w 244870"/>
              <a:gd name="connsiteY3" fmla="*/ 0 h 1645508"/>
              <a:gd name="connsiteX4" fmla="*/ 244870 w 244870"/>
              <a:gd name="connsiteY4" fmla="*/ 1645508 h 1645508"/>
              <a:gd name="connsiteX0" fmla="*/ 244870 w 244870"/>
              <a:gd name="connsiteY0" fmla="*/ 1645508 h 1645508"/>
              <a:gd name="connsiteX1" fmla="*/ 0 w 244870"/>
              <a:gd name="connsiteY1" fmla="*/ 1645506 h 1645508"/>
              <a:gd name="connsiteX2" fmla="*/ 0 w 244870"/>
              <a:gd name="connsiteY2" fmla="*/ 2 h 1645508"/>
              <a:gd name="connsiteX3" fmla="*/ 244870 w 244870"/>
              <a:gd name="connsiteY3" fmla="*/ 0 h 1645508"/>
              <a:gd name="connsiteX0" fmla="*/ 246369 w 246369"/>
              <a:gd name="connsiteY0" fmla="*/ 1645508 h 1645508"/>
              <a:gd name="connsiteX1" fmla="*/ 1499 w 246369"/>
              <a:gd name="connsiteY1" fmla="*/ 1645506 h 1645508"/>
              <a:gd name="connsiteX2" fmla="*/ 1499 w 246369"/>
              <a:gd name="connsiteY2" fmla="*/ 2 h 1645508"/>
              <a:gd name="connsiteX3" fmla="*/ 246369 w 246369"/>
              <a:gd name="connsiteY3" fmla="*/ 0 h 1645508"/>
              <a:gd name="connsiteX4" fmla="*/ 246369 w 246369"/>
              <a:gd name="connsiteY4" fmla="*/ 1645508 h 1645508"/>
              <a:gd name="connsiteX0" fmla="*/ 246369 w 246369"/>
              <a:gd name="connsiteY0" fmla="*/ 1645508 h 1645508"/>
              <a:gd name="connsiteX1" fmla="*/ 1499 w 246369"/>
              <a:gd name="connsiteY1" fmla="*/ 1645506 h 1645508"/>
              <a:gd name="connsiteX2" fmla="*/ 0 w 246369"/>
              <a:gd name="connsiteY2" fmla="*/ 1295067 h 1645508"/>
              <a:gd name="connsiteX3" fmla="*/ 1499 w 246369"/>
              <a:gd name="connsiteY3" fmla="*/ 2 h 1645508"/>
              <a:gd name="connsiteX4" fmla="*/ 246369 w 246369"/>
              <a:gd name="connsiteY4" fmla="*/ 0 h 1645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69" h="1645508" stroke="0" extrusionOk="0">
                <a:moveTo>
                  <a:pt x="246369" y="1645508"/>
                </a:moveTo>
                <a:lnTo>
                  <a:pt x="1499" y="1645506"/>
                </a:lnTo>
                <a:lnTo>
                  <a:pt x="1499" y="2"/>
                </a:lnTo>
                <a:cubicBezTo>
                  <a:pt x="1499" y="1"/>
                  <a:pt x="111131" y="0"/>
                  <a:pt x="246369" y="0"/>
                </a:cubicBezTo>
                <a:lnTo>
                  <a:pt x="246369" y="1645508"/>
                </a:lnTo>
                <a:close/>
              </a:path>
              <a:path w="246369" h="1645508" fill="none">
                <a:moveTo>
                  <a:pt x="246369" y="1645508"/>
                </a:moveTo>
                <a:lnTo>
                  <a:pt x="1499" y="1645506"/>
                </a:lnTo>
                <a:cubicBezTo>
                  <a:pt x="999" y="1528693"/>
                  <a:pt x="500" y="1411880"/>
                  <a:pt x="0" y="1295067"/>
                </a:cubicBezTo>
                <a:cubicBezTo>
                  <a:pt x="500" y="863379"/>
                  <a:pt x="999" y="431690"/>
                  <a:pt x="1499" y="2"/>
                </a:cubicBezTo>
                <a:cubicBezTo>
                  <a:pt x="1499" y="1"/>
                  <a:pt x="111131" y="0"/>
                  <a:pt x="246369" y="0"/>
                </a:cubicBezTo>
              </a:path>
            </a:pathLst>
          </a:custGeom>
          <a:gradFill>
            <a:gsLst>
              <a:gs pos="0">
                <a:schemeClr val="accent1">
                  <a:lumMod val="5000"/>
                  <a:lumOff val="95000"/>
                  <a:alpha val="50000"/>
                </a:schemeClr>
              </a:gs>
              <a:gs pos="78000">
                <a:srgbClr val="5C2D91">
                  <a:alpha val="20000"/>
                </a:srgbClr>
              </a:gs>
            </a:gsLst>
            <a:lin ang="10800000" scaled="1"/>
          </a:gradFill>
          <a:ln w="19050">
            <a:gradFill flip="none" rotWithShape="1">
              <a:gsLst>
                <a:gs pos="8000">
                  <a:schemeClr val="accent1">
                    <a:lumMod val="5000"/>
                    <a:lumOff val="95000"/>
                  </a:schemeClr>
                </a:gs>
                <a:gs pos="78000">
                  <a:srgbClr val="5C2D91"/>
                </a:gs>
              </a:gsLst>
              <a:lin ang="1080000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7" name="Rectangle 96">
            <a:hlinkClick r:id="rId44" tooltip="Azure Security Center provides critical security hygiene issue detection and remediation (no additional charge) as well as threat detection to monitor for advanced and emerging threats across a hybrid environment (cloud + on premises) "/>
            <a:extLst>
              <a:ext uri="{FF2B5EF4-FFF2-40B4-BE49-F238E27FC236}">
                <a16:creationId xmlns:a16="http://schemas.microsoft.com/office/drawing/2014/main" id="{3E4B678D-9BB9-445E-AEED-FE1F10067B9A}"/>
              </a:ext>
            </a:extLst>
          </p:cNvPr>
          <p:cNvSpPr/>
          <p:nvPr/>
        </p:nvSpPr>
        <p:spPr>
          <a:xfrm>
            <a:off x="6846868" y="3075593"/>
            <a:ext cx="1322358" cy="2498896"/>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nchorCtr="0">
            <a:noAutofit/>
          </a:bodyPr>
          <a:lstStyle/>
          <a:p>
            <a:pPr marL="0" marR="0" lvl="0" indent="0" algn="l" defTabSz="914400" rtl="0" eaLnBrk="1" fontAlgn="auto" latinLnBrk="0" hangingPunct="1">
              <a:lnSpc>
                <a:spcPct val="97000"/>
              </a:lnSpc>
              <a:spcBef>
                <a:spcPts val="0"/>
              </a:spcBef>
              <a:spcAft>
                <a:spcPts val="300"/>
              </a:spcAft>
              <a:buClrTx/>
              <a:buSzTx/>
              <a:buFontTx/>
              <a:buNone/>
              <a:tabLst/>
              <a:defRPr/>
            </a:pP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674" name="Rectangle 673">
            <a:extLst>
              <a:ext uri="{FF2B5EF4-FFF2-40B4-BE49-F238E27FC236}">
                <a16:creationId xmlns:a16="http://schemas.microsoft.com/office/drawing/2014/main" id="{BAEFD1F7-2704-46E2-81EB-AFE24783923B}"/>
              </a:ext>
            </a:extLst>
          </p:cNvPr>
          <p:cNvSpPr/>
          <p:nvPr/>
        </p:nvSpPr>
        <p:spPr bwMode="auto">
          <a:xfrm>
            <a:off x="2914697" y="4239668"/>
            <a:ext cx="314436" cy="1843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F7160ACE-7B4C-45EB-9A58-FF0126B35852}"/>
              </a:ext>
            </a:extLst>
          </p:cNvPr>
          <p:cNvGrpSpPr/>
          <p:nvPr/>
        </p:nvGrpSpPr>
        <p:grpSpPr>
          <a:xfrm>
            <a:off x="4366364" y="3547430"/>
            <a:ext cx="370338" cy="327772"/>
            <a:chOff x="4723767" y="3080378"/>
            <a:chExt cx="439858" cy="389301"/>
          </a:xfrm>
        </p:grpSpPr>
        <p:pic>
          <p:nvPicPr>
            <p:cNvPr id="414" name="Picture 413">
              <a:extLst>
                <a:ext uri="{FF2B5EF4-FFF2-40B4-BE49-F238E27FC236}">
                  <a16:creationId xmlns:a16="http://schemas.microsoft.com/office/drawing/2014/main" id="{AC4D97CD-ACA8-4170-8C77-7F9D3EA7DBCE}"/>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492" name="Group 491">
              <a:extLst>
                <a:ext uri="{FF2B5EF4-FFF2-40B4-BE49-F238E27FC236}">
                  <a16:creationId xmlns:a16="http://schemas.microsoft.com/office/drawing/2014/main" id="{7E096FC3-A8AB-44D7-B8D1-2D794A1DEA11}"/>
                </a:ext>
              </a:extLst>
            </p:cNvPr>
            <p:cNvGrpSpPr/>
            <p:nvPr/>
          </p:nvGrpSpPr>
          <p:grpSpPr>
            <a:xfrm>
              <a:off x="4723767" y="3080378"/>
              <a:ext cx="439858" cy="389301"/>
              <a:chOff x="3131835" y="4047725"/>
              <a:chExt cx="439858" cy="389301"/>
            </a:xfrm>
          </p:grpSpPr>
          <p:grpSp>
            <p:nvGrpSpPr>
              <p:cNvPr id="504" name="Group 503">
                <a:extLst>
                  <a:ext uri="{FF2B5EF4-FFF2-40B4-BE49-F238E27FC236}">
                    <a16:creationId xmlns:a16="http://schemas.microsoft.com/office/drawing/2014/main" id="{603ACBF0-4791-46D1-8877-6BF43FAA0A34}"/>
                  </a:ext>
                </a:extLst>
              </p:cNvPr>
              <p:cNvGrpSpPr/>
              <p:nvPr/>
            </p:nvGrpSpPr>
            <p:grpSpPr>
              <a:xfrm>
                <a:off x="3131835" y="4047725"/>
                <a:ext cx="182560" cy="348911"/>
                <a:chOff x="2136298" y="4226790"/>
                <a:chExt cx="196678" cy="375893"/>
              </a:xfrm>
            </p:grpSpPr>
            <p:sp>
              <p:nvSpPr>
                <p:cNvPr id="526" name="Rectangle 525">
                  <a:extLst>
                    <a:ext uri="{FF2B5EF4-FFF2-40B4-BE49-F238E27FC236}">
                      <a16:creationId xmlns:a16="http://schemas.microsoft.com/office/drawing/2014/main" id="{87EFA601-FD9E-4D5D-8FFD-CBD9B5212D2E}"/>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7" name="server">
                  <a:extLst>
                    <a:ext uri="{FF2B5EF4-FFF2-40B4-BE49-F238E27FC236}">
                      <a16:creationId xmlns:a16="http://schemas.microsoft.com/office/drawing/2014/main" id="{EDE8AC5B-7EEB-40A1-9A6A-49737AF85755}"/>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11" name="Oval 510">
                <a:extLst>
                  <a:ext uri="{FF2B5EF4-FFF2-40B4-BE49-F238E27FC236}">
                    <a16:creationId xmlns:a16="http://schemas.microsoft.com/office/drawing/2014/main" id="{E669F53A-DF4D-4F6F-8215-054195ECAC18}"/>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14" name="Picture 513">
                <a:extLst>
                  <a:ext uri="{FF2B5EF4-FFF2-40B4-BE49-F238E27FC236}">
                    <a16:creationId xmlns:a16="http://schemas.microsoft.com/office/drawing/2014/main" id="{5EF35BED-A8F0-46B3-872D-4BA54321A35B}"/>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525" name="Freeform 6">
                <a:extLst>
                  <a:ext uri="{FF2B5EF4-FFF2-40B4-BE49-F238E27FC236}">
                    <a16:creationId xmlns:a16="http://schemas.microsoft.com/office/drawing/2014/main" id="{34A491C2-1FD1-416E-9510-2116BB52E1E4}"/>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566" name="Group 565">
            <a:extLst>
              <a:ext uri="{FF2B5EF4-FFF2-40B4-BE49-F238E27FC236}">
                <a16:creationId xmlns:a16="http://schemas.microsoft.com/office/drawing/2014/main" id="{7B9BE697-26B5-41AB-8E29-5C6F7B140006}"/>
              </a:ext>
            </a:extLst>
          </p:cNvPr>
          <p:cNvGrpSpPr/>
          <p:nvPr/>
        </p:nvGrpSpPr>
        <p:grpSpPr>
          <a:xfrm>
            <a:off x="3777220" y="3547430"/>
            <a:ext cx="370338" cy="327772"/>
            <a:chOff x="4723767" y="3080378"/>
            <a:chExt cx="439858" cy="389301"/>
          </a:xfrm>
        </p:grpSpPr>
        <p:pic>
          <p:nvPicPr>
            <p:cNvPr id="571" name="Picture 570">
              <a:extLst>
                <a:ext uri="{FF2B5EF4-FFF2-40B4-BE49-F238E27FC236}">
                  <a16:creationId xmlns:a16="http://schemas.microsoft.com/office/drawing/2014/main" id="{915EC2B4-9841-4A3D-A13A-81A78491D057}"/>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572" name="Group 571">
              <a:extLst>
                <a:ext uri="{FF2B5EF4-FFF2-40B4-BE49-F238E27FC236}">
                  <a16:creationId xmlns:a16="http://schemas.microsoft.com/office/drawing/2014/main" id="{003C0D33-B8C2-46C1-9173-157D9CE6B07B}"/>
                </a:ext>
              </a:extLst>
            </p:cNvPr>
            <p:cNvGrpSpPr/>
            <p:nvPr/>
          </p:nvGrpSpPr>
          <p:grpSpPr>
            <a:xfrm>
              <a:off x="4723767" y="3080378"/>
              <a:ext cx="439858" cy="389301"/>
              <a:chOff x="3131835" y="4047725"/>
              <a:chExt cx="439858" cy="389301"/>
            </a:xfrm>
          </p:grpSpPr>
          <p:grpSp>
            <p:nvGrpSpPr>
              <p:cNvPr id="573" name="Group 572">
                <a:extLst>
                  <a:ext uri="{FF2B5EF4-FFF2-40B4-BE49-F238E27FC236}">
                    <a16:creationId xmlns:a16="http://schemas.microsoft.com/office/drawing/2014/main" id="{CF6F55E2-C9B2-4A1E-B06E-B6C023D03929}"/>
                  </a:ext>
                </a:extLst>
              </p:cNvPr>
              <p:cNvGrpSpPr/>
              <p:nvPr/>
            </p:nvGrpSpPr>
            <p:grpSpPr>
              <a:xfrm>
                <a:off x="3131835" y="4047725"/>
                <a:ext cx="182560" cy="348911"/>
                <a:chOff x="2136298" y="4226790"/>
                <a:chExt cx="196678" cy="375893"/>
              </a:xfrm>
            </p:grpSpPr>
            <p:sp>
              <p:nvSpPr>
                <p:cNvPr id="603" name="Rectangle 602">
                  <a:extLst>
                    <a:ext uri="{FF2B5EF4-FFF2-40B4-BE49-F238E27FC236}">
                      <a16:creationId xmlns:a16="http://schemas.microsoft.com/office/drawing/2014/main" id="{6154AC2F-DA5B-47A2-93E6-529AF8BC187F}"/>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4" name="server">
                  <a:extLst>
                    <a:ext uri="{FF2B5EF4-FFF2-40B4-BE49-F238E27FC236}">
                      <a16:creationId xmlns:a16="http://schemas.microsoft.com/office/drawing/2014/main" id="{16EC4974-35DF-4BF8-9978-9C96B28EDBDD}"/>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74" name="Oval 573">
                <a:extLst>
                  <a:ext uri="{FF2B5EF4-FFF2-40B4-BE49-F238E27FC236}">
                    <a16:creationId xmlns:a16="http://schemas.microsoft.com/office/drawing/2014/main" id="{C1AEE6E6-9AFE-4FC0-A3FD-EF5BFB3F6B07}"/>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76" name="Picture 575">
                <a:extLst>
                  <a:ext uri="{FF2B5EF4-FFF2-40B4-BE49-F238E27FC236}">
                    <a16:creationId xmlns:a16="http://schemas.microsoft.com/office/drawing/2014/main" id="{D739B82B-3215-4F0F-831B-AAA3C73A7268}"/>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02" name="Freeform 6">
                <a:extLst>
                  <a:ext uri="{FF2B5EF4-FFF2-40B4-BE49-F238E27FC236}">
                    <a16:creationId xmlns:a16="http://schemas.microsoft.com/office/drawing/2014/main" id="{33346D4F-7832-4AE9-97ED-1BB54263221F}"/>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sp>
        <p:nvSpPr>
          <p:cNvPr id="734" name="Rectangle 733">
            <a:extLst>
              <a:ext uri="{FF2B5EF4-FFF2-40B4-BE49-F238E27FC236}">
                <a16:creationId xmlns:a16="http://schemas.microsoft.com/office/drawing/2014/main" id="{D99ED82C-3F1B-4841-B3CC-3B5DF8285ABA}"/>
              </a:ext>
            </a:extLst>
          </p:cNvPr>
          <p:cNvSpPr/>
          <p:nvPr/>
        </p:nvSpPr>
        <p:spPr>
          <a:xfrm>
            <a:off x="186803" y="2251021"/>
            <a:ext cx="1764730" cy="257763"/>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0" cap="none" spc="0" normalizeH="0" baseline="0" noProof="0">
                <a:ln>
                  <a:noFill/>
                </a:ln>
                <a:gradFill>
                  <a:gsLst>
                    <a:gs pos="0">
                      <a:srgbClr val="FFFFFF"/>
                    </a:gs>
                    <a:gs pos="100000">
                      <a:srgbClr val="FFFFFF"/>
                    </a:gs>
                  </a:gsLst>
                  <a:lin ang="5400000" scaled="1"/>
                </a:gradFill>
                <a:effectLst/>
                <a:uLnTx/>
                <a:uFillTx/>
                <a:latin typeface="Segoe"/>
                <a:ea typeface="+mn-ea"/>
                <a:cs typeface="+mn-cs"/>
              </a:rPr>
              <a:t>Endpoints &amp; Devices</a:t>
            </a:r>
          </a:p>
        </p:txBody>
      </p:sp>
      <p:sp>
        <p:nvSpPr>
          <p:cNvPr id="715" name="Rectangle 714">
            <a:extLst>
              <a:ext uri="{FF2B5EF4-FFF2-40B4-BE49-F238E27FC236}">
                <a16:creationId xmlns:a16="http://schemas.microsoft.com/office/drawing/2014/main" id="{5B2F8445-8EF1-431E-9FF4-70481E88613F}"/>
              </a:ext>
            </a:extLst>
          </p:cNvPr>
          <p:cNvSpPr/>
          <p:nvPr/>
        </p:nvSpPr>
        <p:spPr>
          <a:xfrm>
            <a:off x="2050375" y="2246630"/>
            <a:ext cx="6176844" cy="257763"/>
          </a:xfrm>
          <a:prstGeom prst="rect">
            <a:avLst/>
          </a:prstGeom>
          <a:solidFill>
            <a:schemeClr val="tx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Hybrid Infrastructure – IaaS, PaaS, On-Premises</a:t>
            </a:r>
          </a:p>
        </p:txBody>
      </p:sp>
      <p:sp>
        <p:nvSpPr>
          <p:cNvPr id="98" name="Rectangle 97">
            <a:hlinkClick r:id="rId47" tooltip="Key vault mitigates risk of compromised secrets (e.g. inadvertently publishing keys to GitHub) by ensuring they are safeguarded by hardware security modules (HSMs) and readily available to applications"/>
            <a:extLst>
              <a:ext uri="{FF2B5EF4-FFF2-40B4-BE49-F238E27FC236}">
                <a16:creationId xmlns:a16="http://schemas.microsoft.com/office/drawing/2014/main" id="{A3B8550D-2DB7-40D7-B7D2-21A4CAD5C8EC}"/>
              </a:ext>
            </a:extLst>
          </p:cNvPr>
          <p:cNvSpPr/>
          <p:nvPr/>
        </p:nvSpPr>
        <p:spPr>
          <a:xfrm>
            <a:off x="6810129" y="3907001"/>
            <a:ext cx="132835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Azure Key Vault</a:t>
            </a:r>
          </a:p>
        </p:txBody>
      </p:sp>
      <p:pic>
        <p:nvPicPr>
          <p:cNvPr id="99" name="Picture 98">
            <a:extLst>
              <a:ext uri="{FF2B5EF4-FFF2-40B4-BE49-F238E27FC236}">
                <a16:creationId xmlns:a16="http://schemas.microsoft.com/office/drawing/2014/main" id="{27564F04-F98A-49DB-A1E6-BE18E4FD944B}"/>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6865346" y="3961512"/>
            <a:ext cx="126336" cy="126336"/>
          </a:xfrm>
          <a:prstGeom prst="rect">
            <a:avLst/>
          </a:prstGeom>
        </p:spPr>
      </p:pic>
      <p:sp>
        <p:nvSpPr>
          <p:cNvPr id="103" name="Rectangle 102">
            <a:hlinkClick r:id="rId49" tooltip="Feature of Application Gateway that provides centralized protection of your web applications from common exploits and vulnerabilities like SQL injection attacks, cross site scripting attacks using OWASP core rule sets 3.0 or 2.2.9. "/>
            <a:extLst>
              <a:ext uri="{FF2B5EF4-FFF2-40B4-BE49-F238E27FC236}">
                <a16:creationId xmlns:a16="http://schemas.microsoft.com/office/drawing/2014/main" id="{93288A76-0F88-4155-A0C4-1009831C3593}"/>
              </a:ext>
            </a:extLst>
          </p:cNvPr>
          <p:cNvSpPr/>
          <p:nvPr/>
        </p:nvSpPr>
        <p:spPr>
          <a:xfrm>
            <a:off x="6807663" y="3467018"/>
            <a:ext cx="1328356"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WAF</a:t>
            </a:r>
          </a:p>
        </p:txBody>
      </p:sp>
      <p:pic>
        <p:nvPicPr>
          <p:cNvPr id="104" name="Picture 103" descr="A picture containing text&#10;&#10;Description generated with high confidence">
            <a:extLst>
              <a:ext uri="{FF2B5EF4-FFF2-40B4-BE49-F238E27FC236}">
                <a16:creationId xmlns:a16="http://schemas.microsoft.com/office/drawing/2014/main" id="{E366301C-9FDD-402D-B4F8-48DCD9D5E79A}"/>
              </a:ext>
            </a:extLst>
          </p:cNvPr>
          <p:cNvPicPr>
            <a:picLocks noChangeAspect="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841891" y="3506467"/>
            <a:ext cx="168314" cy="165488"/>
          </a:xfrm>
          <a:prstGeom prst="rect">
            <a:avLst/>
          </a:prstGeom>
        </p:spPr>
      </p:pic>
      <p:sp>
        <p:nvSpPr>
          <p:cNvPr id="132" name="Rectangle 131">
            <a:hlinkClick r:id="rId51" tooltip="Azure natively provides basic DDoS protection for all public IPs. You can increase protection with adaptive tuning of thresholds (with machine learning), real-time and historical telemetry, alerting, cost guarantee and more."/>
            <a:extLst>
              <a:ext uri="{FF2B5EF4-FFF2-40B4-BE49-F238E27FC236}">
                <a16:creationId xmlns:a16="http://schemas.microsoft.com/office/drawing/2014/main" id="{24AA6736-30B3-474F-A68B-5A198D7C53FD}"/>
              </a:ext>
            </a:extLst>
          </p:cNvPr>
          <p:cNvSpPr/>
          <p:nvPr/>
        </p:nvSpPr>
        <p:spPr>
          <a:xfrm>
            <a:off x="6809913" y="3685617"/>
            <a:ext cx="1328356" cy="21944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DDoS Protection</a:t>
            </a:r>
          </a:p>
        </p:txBody>
      </p:sp>
      <p:sp>
        <p:nvSpPr>
          <p:cNvPr id="134" name="Rectangle 133">
            <a:hlinkClick r:id="rId52" tooltip="Protection against disasters &amp; ransomware attacks with simple and reliable cloud integrated backup as a service. Site Recovery can protect Hyper-V, VMware and physical servers and you can use Azure or your secondary datacenter as your recovery site"/>
            <a:extLst>
              <a:ext uri="{FF2B5EF4-FFF2-40B4-BE49-F238E27FC236}">
                <a16:creationId xmlns:a16="http://schemas.microsoft.com/office/drawing/2014/main" id="{6C0F1C9C-66B0-4D4F-90EA-44EEDDDAD6D7}"/>
              </a:ext>
            </a:extLst>
          </p:cNvPr>
          <p:cNvSpPr/>
          <p:nvPr/>
        </p:nvSpPr>
        <p:spPr>
          <a:xfrm>
            <a:off x="6813731" y="4551828"/>
            <a:ext cx="1332140" cy="202529"/>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Azure Backup</a:t>
            </a:r>
          </a:p>
        </p:txBody>
      </p:sp>
      <p:pic>
        <p:nvPicPr>
          <p:cNvPr id="620" name="Picture 619">
            <a:extLst>
              <a:ext uri="{FF2B5EF4-FFF2-40B4-BE49-F238E27FC236}">
                <a16:creationId xmlns:a16="http://schemas.microsoft.com/office/drawing/2014/main" id="{0B6E7126-46C1-4BDE-A074-ABE7A44A2C56}"/>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64652" y="4594318"/>
            <a:ext cx="150932" cy="112545"/>
          </a:xfrm>
          <a:prstGeom prst="rect">
            <a:avLst/>
          </a:prstGeom>
        </p:spPr>
      </p:pic>
      <p:pic>
        <p:nvPicPr>
          <p:cNvPr id="625" name="Picture 624">
            <a:extLst>
              <a:ext uri="{FF2B5EF4-FFF2-40B4-BE49-F238E27FC236}">
                <a16:creationId xmlns:a16="http://schemas.microsoft.com/office/drawing/2014/main" id="{D6D48658-313A-4BD5-9A9A-25C2B4FC3878}"/>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3373" y="3742411"/>
            <a:ext cx="150932" cy="112545"/>
          </a:xfrm>
          <a:prstGeom prst="rect">
            <a:avLst/>
          </a:prstGeom>
        </p:spPr>
      </p:pic>
      <p:sp>
        <p:nvSpPr>
          <p:cNvPr id="87" name="Rectangle 86">
            <a:extLst>
              <a:ext uri="{FF2B5EF4-FFF2-40B4-BE49-F238E27FC236}">
                <a16:creationId xmlns:a16="http://schemas.microsoft.com/office/drawing/2014/main" id="{F5935FB9-47A5-4A3E-83C1-D47D32D1680B}"/>
              </a:ext>
            </a:extLst>
          </p:cNvPr>
          <p:cNvSpPr/>
          <p:nvPr/>
        </p:nvSpPr>
        <p:spPr bwMode="auto">
          <a:xfrm>
            <a:off x="8502616" y="1808988"/>
            <a:ext cx="1627632" cy="142844"/>
          </a:xfrm>
          <a:prstGeom prst="rect">
            <a:avLst/>
          </a:prstGeom>
          <a:solidFill>
            <a:srgbClr val="FFFFFF">
              <a:alpha val="7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9" name="TextBox 598">
            <a:extLst>
              <a:ext uri="{FF2B5EF4-FFF2-40B4-BE49-F238E27FC236}">
                <a16:creationId xmlns:a16="http://schemas.microsoft.com/office/drawing/2014/main" id="{40B4C77D-397F-42D5-B6B4-BF3347FC5BEF}"/>
              </a:ext>
            </a:extLst>
          </p:cNvPr>
          <p:cNvSpPr txBox="1"/>
          <p:nvPr/>
        </p:nvSpPr>
        <p:spPr>
          <a:xfrm>
            <a:off x="2376310" y="2905602"/>
            <a:ext cx="1706076" cy="21544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gs>
                    <a:gs pos="100000">
                      <a:srgbClr val="505050"/>
                    </a:gs>
                  </a:gsLst>
                  <a:lin ang="5400000" scaled="1"/>
                </a:gradFill>
                <a:effectLst/>
                <a:uLnTx/>
                <a:uFillTx/>
                <a:latin typeface="Segoe UI Semibold" panose="020B0702040204020203" pitchFamily="34" charset="0"/>
                <a:ea typeface="+mn-ea"/>
                <a:cs typeface="Segoe UI Semibold" panose="020B0702040204020203" pitchFamily="34" charset="0"/>
              </a:rPr>
              <a:t>On Premises Datacenter(s)</a:t>
            </a:r>
          </a:p>
        </p:txBody>
      </p:sp>
      <p:sp>
        <p:nvSpPr>
          <p:cNvPr id="769" name="Rectangle 768">
            <a:hlinkClick r:id="rId53" tooltip="Azure Firewall is a managed, cloud-based network security service that protects your Azure Virtual Network resources. It is a fully stateful firewall as a service with built-in high availability and unrestricted cloud scalability. "/>
            <a:extLst>
              <a:ext uri="{FF2B5EF4-FFF2-40B4-BE49-F238E27FC236}">
                <a16:creationId xmlns:a16="http://schemas.microsoft.com/office/drawing/2014/main" id="{D530773A-7363-49F0-BE5C-D8AFA6187932}"/>
              </a:ext>
            </a:extLst>
          </p:cNvPr>
          <p:cNvSpPr/>
          <p:nvPr/>
        </p:nvSpPr>
        <p:spPr>
          <a:xfrm>
            <a:off x="6806570" y="3137675"/>
            <a:ext cx="1328356" cy="329021"/>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Firewall</a:t>
            </a:r>
            <a:b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&amp; Firewall Manager</a:t>
            </a:r>
          </a:p>
        </p:txBody>
      </p:sp>
      <p:grpSp>
        <p:nvGrpSpPr>
          <p:cNvPr id="708" name="Group 707">
            <a:extLst>
              <a:ext uri="{FF2B5EF4-FFF2-40B4-BE49-F238E27FC236}">
                <a16:creationId xmlns:a16="http://schemas.microsoft.com/office/drawing/2014/main" id="{A242CD45-ED2D-4659-96FD-2D3F4C834E05}"/>
              </a:ext>
            </a:extLst>
          </p:cNvPr>
          <p:cNvGrpSpPr/>
          <p:nvPr/>
        </p:nvGrpSpPr>
        <p:grpSpPr>
          <a:xfrm>
            <a:off x="6833323" y="3237319"/>
            <a:ext cx="173366" cy="127841"/>
            <a:chOff x="4787760" y="956202"/>
            <a:chExt cx="587793" cy="433438"/>
          </a:xfrm>
        </p:grpSpPr>
        <p:sp>
          <p:nvSpPr>
            <p:cNvPr id="724" name="cloud">
              <a:extLst>
                <a:ext uri="{FF2B5EF4-FFF2-40B4-BE49-F238E27FC236}">
                  <a16:creationId xmlns:a16="http://schemas.microsoft.com/office/drawing/2014/main" id="{BC3143E0-B8B1-45DE-BA86-680A06C24607}"/>
                </a:ext>
              </a:extLst>
            </p:cNvPr>
            <p:cNvSpPr>
              <a:spLocks noChangeAspect="1"/>
            </p:cNvSpPr>
            <p:nvPr/>
          </p:nvSpPr>
          <p:spPr bwMode="auto">
            <a:xfrm>
              <a:off x="5003940" y="956202"/>
              <a:ext cx="371613" cy="23675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FFFFFF"/>
            </a:solidFill>
            <a:ln w="952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735" name="Graphic 734">
              <a:extLst>
                <a:ext uri="{FF2B5EF4-FFF2-40B4-BE49-F238E27FC236}">
                  <a16:creationId xmlns:a16="http://schemas.microsoft.com/office/drawing/2014/main" id="{67CF9900-E23B-48DC-BEBB-FD647B99821C}"/>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4787760" y="1112170"/>
              <a:ext cx="371613" cy="277470"/>
            </a:xfrm>
            <a:prstGeom prst="rect">
              <a:avLst/>
            </a:prstGeom>
          </p:spPr>
        </p:pic>
      </p:grpSp>
      <p:sp>
        <p:nvSpPr>
          <p:cNvPr id="125" name="Rectangle 124">
            <a:hlinkClick r:id="rId56" tooltip="Attack Simulator in the Security &amp; Compliance Center can be used to run realistic attack scenarios in your organization to help you identify and find vulnerable users before a real attack impacts your bottom line."/>
            <a:extLst>
              <a:ext uri="{FF2B5EF4-FFF2-40B4-BE49-F238E27FC236}">
                <a16:creationId xmlns:a16="http://schemas.microsoft.com/office/drawing/2014/main" id="{8EABA08C-E5A2-4203-9730-576031EC49F1}"/>
              </a:ext>
            </a:extLst>
          </p:cNvPr>
          <p:cNvSpPr/>
          <p:nvPr/>
        </p:nvSpPr>
        <p:spPr>
          <a:xfrm>
            <a:off x="8350944" y="5802589"/>
            <a:ext cx="830673"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Attack Simulator</a:t>
            </a:r>
          </a:p>
        </p:txBody>
      </p:sp>
      <p:sp>
        <p:nvSpPr>
          <p:cNvPr id="126" name="Rectangle 125">
            <a:hlinkClick r:id="rId57" tooltip="Insider risk management in Microsoft 365 helps minimize internal risks by enabling you to detect, investigate, and act on malicious and inadvertent activities in your organization."/>
            <a:extLst>
              <a:ext uri="{FF2B5EF4-FFF2-40B4-BE49-F238E27FC236}">
                <a16:creationId xmlns:a16="http://schemas.microsoft.com/office/drawing/2014/main" id="{9A0975CE-8659-4CF5-8429-718F38427FEB}"/>
              </a:ext>
            </a:extLst>
          </p:cNvPr>
          <p:cNvSpPr/>
          <p:nvPr/>
        </p:nvSpPr>
        <p:spPr>
          <a:xfrm>
            <a:off x="9260887" y="5802589"/>
            <a:ext cx="1198429"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Insider Risk Management</a:t>
            </a:r>
          </a:p>
        </p:txBody>
      </p:sp>
      <p:grpSp>
        <p:nvGrpSpPr>
          <p:cNvPr id="31" name="Group 30">
            <a:extLst>
              <a:ext uri="{FF2B5EF4-FFF2-40B4-BE49-F238E27FC236}">
                <a16:creationId xmlns:a16="http://schemas.microsoft.com/office/drawing/2014/main" id="{37EB6364-F148-420D-97C3-AE6E4D78B812}"/>
              </a:ext>
            </a:extLst>
          </p:cNvPr>
          <p:cNvGrpSpPr/>
          <p:nvPr/>
        </p:nvGrpSpPr>
        <p:grpSpPr>
          <a:xfrm>
            <a:off x="2132397" y="5805674"/>
            <a:ext cx="852881" cy="512671"/>
            <a:chOff x="3154581" y="5818532"/>
            <a:chExt cx="852881" cy="512671"/>
          </a:xfrm>
        </p:grpSpPr>
        <p:sp>
          <p:nvSpPr>
            <p:cNvPr id="482" name="Rectangle 481">
              <a:hlinkClick r:id="rId58" tooltip="End to end solution to securing new IoT devices with a hardened Linux OS, certified microcontrollers (MCUs), and security service which collectively provide the &quot;Seven Properties of Highly-Secure Devices&quot;"/>
              <a:extLst>
                <a:ext uri="{FF2B5EF4-FFF2-40B4-BE49-F238E27FC236}">
                  <a16:creationId xmlns:a16="http://schemas.microsoft.com/office/drawing/2014/main" id="{5132D995-1367-4454-A21A-E03209386998}"/>
                </a:ext>
              </a:extLst>
            </p:cNvPr>
            <p:cNvSpPr/>
            <p:nvPr/>
          </p:nvSpPr>
          <p:spPr>
            <a:xfrm>
              <a:off x="3154581" y="5818532"/>
              <a:ext cx="852881" cy="512671"/>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b">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Sphere</a:t>
              </a:r>
            </a:p>
          </p:txBody>
        </p:sp>
        <p:pic>
          <p:nvPicPr>
            <p:cNvPr id="19" name="Picture 18" descr="A close up of a logo&#10;&#10;Description generated with very high confidence">
              <a:extLst>
                <a:ext uri="{FF2B5EF4-FFF2-40B4-BE49-F238E27FC236}">
                  <a16:creationId xmlns:a16="http://schemas.microsoft.com/office/drawing/2014/main" id="{5D8E06AE-CB14-40C7-AD0A-5937E765D86F}"/>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360209" y="5867373"/>
              <a:ext cx="411994" cy="271762"/>
            </a:xfrm>
            <a:prstGeom prst="rect">
              <a:avLst/>
            </a:prstGeom>
          </p:spPr>
        </p:pic>
      </p:grpSp>
      <p:sp>
        <p:nvSpPr>
          <p:cNvPr id="165" name="Rectangle 164">
            <a:hlinkClick r:id="rId60" tooltip="The Compliance Manager dashboard helps you achieve compliance goals by evaluating cloud workloads against compliance regimes as well as data protection standards and assign/track/record compliance and assessment-related activities. "/>
            <a:extLst>
              <a:ext uri="{FF2B5EF4-FFF2-40B4-BE49-F238E27FC236}">
                <a16:creationId xmlns:a16="http://schemas.microsoft.com/office/drawing/2014/main" id="{7346CE92-B589-47C6-B4BA-3917DC801FA0}"/>
              </a:ext>
            </a:extLst>
          </p:cNvPr>
          <p:cNvSpPr/>
          <p:nvPr/>
        </p:nvSpPr>
        <p:spPr>
          <a:xfrm>
            <a:off x="8685028" y="4707201"/>
            <a:ext cx="1365662" cy="180229"/>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Compliance Manager</a:t>
            </a:r>
          </a:p>
        </p:txBody>
      </p:sp>
      <p:cxnSp>
        <p:nvCxnSpPr>
          <p:cNvPr id="729" name="Connector: Elbow 728">
            <a:extLst>
              <a:ext uri="{FF2B5EF4-FFF2-40B4-BE49-F238E27FC236}">
                <a16:creationId xmlns:a16="http://schemas.microsoft.com/office/drawing/2014/main" id="{709024E8-D411-4EC3-83A4-48F66AAFAE7C}"/>
              </a:ext>
            </a:extLst>
          </p:cNvPr>
          <p:cNvCxnSpPr>
            <a:cxnSpLocks/>
          </p:cNvCxnSpPr>
          <p:nvPr/>
        </p:nvCxnSpPr>
        <p:spPr>
          <a:xfrm rot="5400000">
            <a:off x="10082319" y="1343657"/>
            <a:ext cx="1296267" cy="588042"/>
          </a:xfrm>
          <a:prstGeom prst="bentConnector3">
            <a:avLst>
              <a:gd name="adj1" fmla="val 19689"/>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50E602D8-7B24-4699-9E52-662DDF3DBACD}"/>
              </a:ext>
            </a:extLst>
          </p:cNvPr>
          <p:cNvGrpSpPr/>
          <p:nvPr/>
        </p:nvGrpSpPr>
        <p:grpSpPr>
          <a:xfrm>
            <a:off x="2780680" y="4754757"/>
            <a:ext cx="691377" cy="85751"/>
            <a:chOff x="2780680" y="4754757"/>
            <a:chExt cx="691377" cy="85751"/>
          </a:xfrm>
        </p:grpSpPr>
        <p:cxnSp>
          <p:nvCxnSpPr>
            <p:cNvPr id="499" name="Straight Connector 498">
              <a:extLst>
                <a:ext uri="{FF2B5EF4-FFF2-40B4-BE49-F238E27FC236}">
                  <a16:creationId xmlns:a16="http://schemas.microsoft.com/office/drawing/2014/main" id="{74A9F8F1-0CDE-4520-B377-D6F80339A051}"/>
                </a:ext>
              </a:extLst>
            </p:cNvPr>
            <p:cNvCxnSpPr>
              <a:cxnSpLocks/>
            </p:cNvCxnSpPr>
            <p:nvPr/>
          </p:nvCxnSpPr>
          <p:spPr>
            <a:xfrm>
              <a:off x="2789307" y="4754757"/>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503" name="Straight Connector 502">
              <a:extLst>
                <a:ext uri="{FF2B5EF4-FFF2-40B4-BE49-F238E27FC236}">
                  <a16:creationId xmlns:a16="http://schemas.microsoft.com/office/drawing/2014/main" id="{76FEB3FD-42FB-441F-919F-668A0A01CCCF}"/>
                </a:ext>
              </a:extLst>
            </p:cNvPr>
            <p:cNvCxnSpPr>
              <a:cxnSpLocks/>
            </p:cNvCxnSpPr>
            <p:nvPr/>
          </p:nvCxnSpPr>
          <p:spPr>
            <a:xfrm>
              <a:off x="2780680" y="4840508"/>
              <a:ext cx="691377"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 name="Group 1">
            <a:extLst>
              <a:ext uri="{FF2B5EF4-FFF2-40B4-BE49-F238E27FC236}">
                <a16:creationId xmlns:a16="http://schemas.microsoft.com/office/drawing/2014/main" id="{A2356521-D897-487A-A414-A196BCC41096}"/>
              </a:ext>
            </a:extLst>
          </p:cNvPr>
          <p:cNvGrpSpPr/>
          <p:nvPr/>
        </p:nvGrpSpPr>
        <p:grpSpPr>
          <a:xfrm>
            <a:off x="5150838" y="4063431"/>
            <a:ext cx="1560525" cy="238020"/>
            <a:chOff x="5150838" y="4063431"/>
            <a:chExt cx="1560525" cy="238020"/>
          </a:xfrm>
        </p:grpSpPr>
        <p:sp>
          <p:nvSpPr>
            <p:cNvPr id="685" name="Rectangle 684">
              <a:hlinkClick r:id="rId61" tooltip="Azure Private Link enables you to access Azure PaaS Services (for example, Azure Storage and SQL Database) and Azure hosted customer-owned/partner services over a Private Endpoint in your virtual network."/>
              <a:extLst>
                <a:ext uri="{FF2B5EF4-FFF2-40B4-BE49-F238E27FC236}">
                  <a16:creationId xmlns:a16="http://schemas.microsoft.com/office/drawing/2014/main" id="{11EEBB05-E679-45FE-837B-DC5390BB9745}"/>
                </a:ext>
              </a:extLst>
            </p:cNvPr>
            <p:cNvSpPr/>
            <p:nvPr/>
          </p:nvSpPr>
          <p:spPr bwMode="auto">
            <a:xfrm>
              <a:off x="5506000" y="4123332"/>
              <a:ext cx="786158" cy="178119"/>
            </a:xfrm>
            <a:prstGeom prst="rect">
              <a:avLst/>
            </a:prstGeom>
            <a:solidFill>
              <a:schemeClr val="bg2"/>
            </a:solidFill>
            <a:ln w="14224" cap="flat" cmpd="sng" algn="ctr">
              <a:solidFill>
                <a:schemeClr val="tx1"/>
              </a:solidFill>
              <a:prstDash val="solid"/>
              <a:miter lim="800000"/>
              <a:headEnd type="none" w="med" len="med"/>
              <a:tailEnd type="none" w="med" len="med"/>
            </a:ln>
            <a:effectLst/>
          </p:spPr>
          <p:txBody>
            <a:bodyPr lIns="182880" tIns="9144" rIns="0" bIns="9144" anchor="ctr" anchorCtr="0"/>
            <a:lstStyle/>
            <a:p>
              <a:pPr marL="0" marR="0" lvl="0" indent="0" algn="l" defTabSz="89574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Private Link</a:t>
              </a:r>
            </a:p>
          </p:txBody>
        </p:sp>
        <p:grpSp>
          <p:nvGrpSpPr>
            <p:cNvPr id="557" name="Group 556">
              <a:extLst>
                <a:ext uri="{FF2B5EF4-FFF2-40B4-BE49-F238E27FC236}">
                  <a16:creationId xmlns:a16="http://schemas.microsoft.com/office/drawing/2014/main" id="{DE1C8CAC-36FA-4A50-9C48-36D8C69107D8}"/>
                </a:ext>
              </a:extLst>
            </p:cNvPr>
            <p:cNvGrpSpPr/>
            <p:nvPr/>
          </p:nvGrpSpPr>
          <p:grpSpPr>
            <a:xfrm>
              <a:off x="5150838" y="4063431"/>
              <a:ext cx="1560525" cy="198673"/>
              <a:chOff x="5150838" y="4063431"/>
              <a:chExt cx="1560525" cy="198673"/>
            </a:xfrm>
          </p:grpSpPr>
          <p:grpSp>
            <p:nvGrpSpPr>
              <p:cNvPr id="558" name="Group 557">
                <a:extLst>
                  <a:ext uri="{FF2B5EF4-FFF2-40B4-BE49-F238E27FC236}">
                    <a16:creationId xmlns:a16="http://schemas.microsoft.com/office/drawing/2014/main" id="{2E8F6C9E-4030-4679-B75C-C94EE49913A1}"/>
                  </a:ext>
                </a:extLst>
              </p:cNvPr>
              <p:cNvGrpSpPr/>
              <p:nvPr/>
            </p:nvGrpSpPr>
            <p:grpSpPr>
              <a:xfrm>
                <a:off x="5529341" y="4149559"/>
                <a:ext cx="1182022" cy="112545"/>
                <a:chOff x="5529341" y="4149559"/>
                <a:chExt cx="1182022" cy="112545"/>
              </a:xfrm>
            </p:grpSpPr>
            <p:cxnSp>
              <p:nvCxnSpPr>
                <p:cNvPr id="686" name="Straight Connector 685">
                  <a:extLst>
                    <a:ext uri="{FF2B5EF4-FFF2-40B4-BE49-F238E27FC236}">
                      <a16:creationId xmlns:a16="http://schemas.microsoft.com/office/drawing/2014/main" id="{952716D6-1C6B-4021-8AEE-DCA06C88D379}"/>
                    </a:ext>
                  </a:extLst>
                </p:cNvPr>
                <p:cNvCxnSpPr>
                  <a:cxnSpLocks/>
                </p:cNvCxnSpPr>
                <p:nvPr/>
              </p:nvCxnSpPr>
              <p:spPr>
                <a:xfrm>
                  <a:off x="6292158" y="4212392"/>
                  <a:ext cx="419205" cy="0"/>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84" name="Picture 683">
                  <a:extLst>
                    <a:ext uri="{FF2B5EF4-FFF2-40B4-BE49-F238E27FC236}">
                      <a16:creationId xmlns:a16="http://schemas.microsoft.com/office/drawing/2014/main" id="{63B73E22-43F2-4768-8682-EB4529C49973}"/>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9341" y="4149559"/>
                  <a:ext cx="150932" cy="112545"/>
                </a:xfrm>
                <a:prstGeom prst="rect">
                  <a:avLst/>
                </a:prstGeom>
              </p:spPr>
            </p:pic>
          </p:grpSp>
          <p:cxnSp>
            <p:nvCxnSpPr>
              <p:cNvPr id="559" name="Straight Connector 663">
                <a:extLst>
                  <a:ext uri="{FF2B5EF4-FFF2-40B4-BE49-F238E27FC236}">
                    <a16:creationId xmlns:a16="http://schemas.microsoft.com/office/drawing/2014/main" id="{206EAFC7-A8B1-4055-B8AC-DE94F0B2AB04}"/>
                  </a:ext>
                </a:extLst>
              </p:cNvPr>
              <p:cNvCxnSpPr>
                <a:cxnSpLocks/>
              </p:cNvCxnSpPr>
              <p:nvPr/>
            </p:nvCxnSpPr>
            <p:spPr>
              <a:xfrm>
                <a:off x="5150838" y="4063431"/>
                <a:ext cx="355162" cy="148961"/>
              </a:xfrm>
              <a:prstGeom prst="bentConnector3">
                <a:avLst>
                  <a:gd name="adj1" fmla="val 50000"/>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grpSp>
        <p:nvGrpSpPr>
          <p:cNvPr id="195" name="Group 194">
            <a:extLst>
              <a:ext uri="{FF2B5EF4-FFF2-40B4-BE49-F238E27FC236}">
                <a16:creationId xmlns:a16="http://schemas.microsoft.com/office/drawing/2014/main" id="{6AE307D3-53B7-48BA-9041-F1BC6BB52A9C}"/>
              </a:ext>
            </a:extLst>
          </p:cNvPr>
          <p:cNvGrpSpPr/>
          <p:nvPr/>
        </p:nvGrpSpPr>
        <p:grpSpPr>
          <a:xfrm>
            <a:off x="2614674" y="3122312"/>
            <a:ext cx="3856151" cy="1745387"/>
            <a:chOff x="2614674" y="3122312"/>
            <a:chExt cx="3856151" cy="1745387"/>
          </a:xfrm>
        </p:grpSpPr>
        <p:cxnSp>
          <p:nvCxnSpPr>
            <p:cNvPr id="727" name="Straight Connector 726">
              <a:extLst>
                <a:ext uri="{FF2B5EF4-FFF2-40B4-BE49-F238E27FC236}">
                  <a16:creationId xmlns:a16="http://schemas.microsoft.com/office/drawing/2014/main" id="{64CC8E28-889A-42AE-BC46-62AB329051E9}"/>
                </a:ext>
              </a:extLst>
            </p:cNvPr>
            <p:cNvCxnSpPr/>
            <p:nvPr/>
          </p:nvCxnSpPr>
          <p:spPr>
            <a:xfrm>
              <a:off x="3857342" y="3837347"/>
              <a:ext cx="0" cy="85431"/>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nvGrpSpPr>
            <p:cNvPr id="192" name="Group 191">
              <a:extLst>
                <a:ext uri="{FF2B5EF4-FFF2-40B4-BE49-F238E27FC236}">
                  <a16:creationId xmlns:a16="http://schemas.microsoft.com/office/drawing/2014/main" id="{D29D0BE1-356A-49A2-A739-176088326DFE}"/>
                </a:ext>
              </a:extLst>
            </p:cNvPr>
            <p:cNvGrpSpPr/>
            <p:nvPr/>
          </p:nvGrpSpPr>
          <p:grpSpPr>
            <a:xfrm>
              <a:off x="2614674" y="3122312"/>
              <a:ext cx="3856151" cy="1745387"/>
              <a:chOff x="2614674" y="3122312"/>
              <a:chExt cx="3856151" cy="1745387"/>
            </a:xfrm>
          </p:grpSpPr>
          <p:grpSp>
            <p:nvGrpSpPr>
              <p:cNvPr id="191" name="Group 190">
                <a:extLst>
                  <a:ext uri="{FF2B5EF4-FFF2-40B4-BE49-F238E27FC236}">
                    <a16:creationId xmlns:a16="http://schemas.microsoft.com/office/drawing/2014/main" id="{262009F5-E28E-4759-9D3E-7F04C9DDD906}"/>
                  </a:ext>
                </a:extLst>
              </p:cNvPr>
              <p:cNvGrpSpPr/>
              <p:nvPr/>
            </p:nvGrpSpPr>
            <p:grpSpPr>
              <a:xfrm>
                <a:off x="2614674" y="3122312"/>
                <a:ext cx="3773814" cy="1720024"/>
                <a:chOff x="2614674" y="3122312"/>
                <a:chExt cx="3773814" cy="1720024"/>
              </a:xfrm>
            </p:grpSpPr>
            <p:cxnSp>
              <p:nvCxnSpPr>
                <p:cNvPr id="202" name="Straight Connector 201">
                  <a:extLst>
                    <a:ext uri="{FF2B5EF4-FFF2-40B4-BE49-F238E27FC236}">
                      <a16:creationId xmlns:a16="http://schemas.microsoft.com/office/drawing/2014/main" id="{DEF14F5E-A9F1-49E8-B80F-3DD8F6374A7C}"/>
                    </a:ext>
                  </a:extLst>
                </p:cNvPr>
                <p:cNvCxnSpPr>
                  <a:cxnSpLocks/>
                </p:cNvCxnSpPr>
                <p:nvPr/>
              </p:nvCxnSpPr>
              <p:spPr>
                <a:xfrm>
                  <a:off x="2614674" y="3915841"/>
                  <a:ext cx="1824456"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2" name="Straight Connector 211">
                  <a:extLst>
                    <a:ext uri="{FF2B5EF4-FFF2-40B4-BE49-F238E27FC236}">
                      <a16:creationId xmlns:a16="http://schemas.microsoft.com/office/drawing/2014/main" id="{EE171817-09FA-430B-B729-CA2574A6DDF9}"/>
                    </a:ext>
                  </a:extLst>
                </p:cNvPr>
                <p:cNvCxnSpPr/>
                <p:nvPr/>
              </p:nvCxnSpPr>
              <p:spPr>
                <a:xfrm>
                  <a:off x="4434292" y="3837347"/>
                  <a:ext cx="0" cy="85431"/>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6" name="Rectangle 115">
                  <a:extLst>
                    <a:ext uri="{FF2B5EF4-FFF2-40B4-BE49-F238E27FC236}">
                      <a16:creationId xmlns:a16="http://schemas.microsoft.com/office/drawing/2014/main" id="{22B9AE6C-27F6-4AFE-9162-A0514AAD05F0}"/>
                    </a:ext>
                  </a:extLst>
                </p:cNvPr>
                <p:cNvSpPr/>
                <p:nvPr/>
              </p:nvSpPr>
              <p:spPr bwMode="auto">
                <a:xfrm>
                  <a:off x="4909558" y="3787654"/>
                  <a:ext cx="107450" cy="124614"/>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6" name="Rectangle 115">
                  <a:extLst>
                    <a:ext uri="{FF2B5EF4-FFF2-40B4-BE49-F238E27FC236}">
                      <a16:creationId xmlns:a16="http://schemas.microsoft.com/office/drawing/2014/main" id="{81DABEDA-3853-49F9-A385-DFDC4183D6CB}"/>
                    </a:ext>
                  </a:extLst>
                </p:cNvPr>
                <p:cNvSpPr/>
                <p:nvPr/>
              </p:nvSpPr>
              <p:spPr bwMode="auto">
                <a:xfrm flipH="1">
                  <a:off x="5017008" y="3787662"/>
                  <a:ext cx="1365433" cy="124614"/>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90" name="Group 189">
                  <a:extLst>
                    <a:ext uri="{FF2B5EF4-FFF2-40B4-BE49-F238E27FC236}">
                      <a16:creationId xmlns:a16="http://schemas.microsoft.com/office/drawing/2014/main" id="{682AF941-9125-4CB4-8D54-9317A11FE644}"/>
                    </a:ext>
                  </a:extLst>
                </p:cNvPr>
                <p:cNvGrpSpPr/>
                <p:nvPr/>
              </p:nvGrpSpPr>
              <p:grpSpPr>
                <a:xfrm>
                  <a:off x="3485488" y="3122312"/>
                  <a:ext cx="2903000" cy="1720024"/>
                  <a:chOff x="3485488" y="3122312"/>
                  <a:chExt cx="2903000" cy="1720024"/>
                </a:xfrm>
              </p:grpSpPr>
              <p:cxnSp>
                <p:nvCxnSpPr>
                  <p:cNvPr id="709" name="Straight Connector 708">
                    <a:extLst>
                      <a:ext uri="{FF2B5EF4-FFF2-40B4-BE49-F238E27FC236}">
                        <a16:creationId xmlns:a16="http://schemas.microsoft.com/office/drawing/2014/main" id="{E9568F12-BDB6-4786-9FDF-9011B5792C49}"/>
                      </a:ext>
                    </a:extLst>
                  </p:cNvPr>
                  <p:cNvCxnSpPr>
                    <a:cxnSpLocks/>
                  </p:cNvCxnSpPr>
                  <p:nvPr/>
                </p:nvCxnSpPr>
                <p:spPr>
                  <a:xfrm>
                    <a:off x="3485488" y="3122312"/>
                    <a:ext cx="0" cy="1664459"/>
                  </a:xfrm>
                  <a:prstGeom prst="line">
                    <a:avLst/>
                  </a:prstGeom>
                  <a:noFill/>
                  <a:ln w="19050">
                    <a:gradFill>
                      <a:gsLst>
                        <a:gs pos="7000">
                          <a:srgbClr val="505050"/>
                        </a:gs>
                        <a:gs pos="0">
                          <a:schemeClr val="bg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41" name="Group 40">
                    <a:extLst>
                      <a:ext uri="{FF2B5EF4-FFF2-40B4-BE49-F238E27FC236}">
                        <a16:creationId xmlns:a16="http://schemas.microsoft.com/office/drawing/2014/main" id="{B6D83BDE-D1AD-4C44-8DE8-B684127D8D6D}"/>
                      </a:ext>
                    </a:extLst>
                  </p:cNvPr>
                  <p:cNvGrpSpPr/>
                  <p:nvPr/>
                </p:nvGrpSpPr>
                <p:grpSpPr>
                  <a:xfrm>
                    <a:off x="3585949" y="4741493"/>
                    <a:ext cx="1963638" cy="100843"/>
                    <a:chOff x="3585949" y="4741493"/>
                    <a:chExt cx="1963638" cy="100843"/>
                  </a:xfrm>
                </p:grpSpPr>
                <p:cxnSp>
                  <p:nvCxnSpPr>
                    <p:cNvPr id="870" name="Straight Connector 869">
                      <a:extLst>
                        <a:ext uri="{FF2B5EF4-FFF2-40B4-BE49-F238E27FC236}">
                          <a16:creationId xmlns:a16="http://schemas.microsoft.com/office/drawing/2014/main" id="{4511C4C6-AA74-4BA4-94E5-564876F0FD53}"/>
                        </a:ext>
                      </a:extLst>
                    </p:cNvPr>
                    <p:cNvCxnSpPr>
                      <a:cxnSpLocks/>
                    </p:cNvCxnSpPr>
                    <p:nvPr/>
                  </p:nvCxnSpPr>
                  <p:spPr>
                    <a:xfrm>
                      <a:off x="5102278" y="4743486"/>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72" name="Straight Connector 871">
                      <a:extLst>
                        <a:ext uri="{FF2B5EF4-FFF2-40B4-BE49-F238E27FC236}">
                          <a16:creationId xmlns:a16="http://schemas.microsoft.com/office/drawing/2014/main" id="{2B005413-33E8-45D5-83B6-1763E5D5F6E4}"/>
                        </a:ext>
                      </a:extLst>
                    </p:cNvPr>
                    <p:cNvCxnSpPr>
                      <a:cxnSpLocks/>
                    </p:cNvCxnSpPr>
                    <p:nvPr/>
                  </p:nvCxnSpPr>
                  <p:spPr>
                    <a:xfrm>
                      <a:off x="3887072" y="4741493"/>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69" name="Straight Connector 868">
                      <a:extLst>
                        <a:ext uri="{FF2B5EF4-FFF2-40B4-BE49-F238E27FC236}">
                          <a16:creationId xmlns:a16="http://schemas.microsoft.com/office/drawing/2014/main" id="{45549B5E-A53E-4C0F-95E7-BB4D69E7C73A}"/>
                        </a:ext>
                      </a:extLst>
                    </p:cNvPr>
                    <p:cNvCxnSpPr>
                      <a:cxnSpLocks/>
                    </p:cNvCxnSpPr>
                    <p:nvPr/>
                  </p:nvCxnSpPr>
                  <p:spPr>
                    <a:xfrm>
                      <a:off x="3585949" y="4842336"/>
                      <a:ext cx="1963638" cy="0"/>
                    </a:xfrm>
                    <a:prstGeom prst="line">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73" name="Straight Connector 872">
                      <a:extLst>
                        <a:ext uri="{FF2B5EF4-FFF2-40B4-BE49-F238E27FC236}">
                          <a16:creationId xmlns:a16="http://schemas.microsoft.com/office/drawing/2014/main" id="{338C5F6D-4B5C-4EE0-9417-68ACE2228D11}"/>
                        </a:ext>
                      </a:extLst>
                    </p:cNvPr>
                    <p:cNvCxnSpPr>
                      <a:cxnSpLocks/>
                    </p:cNvCxnSpPr>
                    <p:nvPr/>
                  </p:nvCxnSpPr>
                  <p:spPr>
                    <a:xfrm>
                      <a:off x="4514918" y="4747289"/>
                      <a:ext cx="0" cy="85117"/>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89" name="Group 188">
                    <a:extLst>
                      <a:ext uri="{FF2B5EF4-FFF2-40B4-BE49-F238E27FC236}">
                        <a16:creationId xmlns:a16="http://schemas.microsoft.com/office/drawing/2014/main" id="{63CCEA69-7118-494F-A396-46CC56476495}"/>
                      </a:ext>
                    </a:extLst>
                  </p:cNvPr>
                  <p:cNvGrpSpPr/>
                  <p:nvPr/>
                </p:nvGrpSpPr>
                <p:grpSpPr>
                  <a:xfrm>
                    <a:off x="4918735" y="3122635"/>
                    <a:ext cx="1469753" cy="1719462"/>
                    <a:chOff x="4918735" y="3122635"/>
                    <a:chExt cx="1469753" cy="1719462"/>
                  </a:xfrm>
                </p:grpSpPr>
                <p:sp>
                  <p:nvSpPr>
                    <p:cNvPr id="11" name="Rectangle 10">
                      <a:extLst>
                        <a:ext uri="{FF2B5EF4-FFF2-40B4-BE49-F238E27FC236}">
                          <a16:creationId xmlns:a16="http://schemas.microsoft.com/office/drawing/2014/main" id="{6D5A3232-7F2D-46ED-8C82-BF7A9D46C38B}"/>
                        </a:ext>
                      </a:extLst>
                    </p:cNvPr>
                    <p:cNvSpPr/>
                    <p:nvPr/>
                  </p:nvSpPr>
                  <p:spPr bwMode="auto">
                    <a:xfrm>
                      <a:off x="5525937" y="3122635"/>
                      <a:ext cx="862551" cy="171946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91440 w 914400"/>
                        <a:gd name="connsiteY4" fmla="*/ 91440 h 914400"/>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0" fmla="*/ 840623 w 914400"/>
                        <a:gd name="connsiteY0" fmla="*/ 9859 h 914400"/>
                        <a:gd name="connsiteX1" fmla="*/ 914400 w 914400"/>
                        <a:gd name="connsiteY1" fmla="*/ 0 h 914400"/>
                        <a:gd name="connsiteX2" fmla="*/ 914400 w 914400"/>
                        <a:gd name="connsiteY2" fmla="*/ 914400 h 914400"/>
                        <a:gd name="connsiteX3" fmla="*/ 0 w 914400"/>
                        <a:gd name="connsiteY3" fmla="*/ 914400 h 914400"/>
                        <a:gd name="connsiteX0" fmla="*/ 914400 w 914400"/>
                        <a:gd name="connsiteY0" fmla="*/ 0 h 914400"/>
                        <a:gd name="connsiteX1" fmla="*/ 914400 w 914400"/>
                        <a:gd name="connsiteY1" fmla="*/ 914400 h 914400"/>
                        <a:gd name="connsiteX2" fmla="*/ 0 w 914400"/>
                        <a:gd name="connsiteY2" fmla="*/ 914400 h 914400"/>
                      </a:gdLst>
                      <a:ahLst/>
                      <a:cxnLst>
                        <a:cxn ang="0">
                          <a:pos x="connsiteX0" y="connsiteY0"/>
                        </a:cxn>
                        <a:cxn ang="0">
                          <a:pos x="connsiteX1" y="connsiteY1"/>
                        </a:cxn>
                        <a:cxn ang="0">
                          <a:pos x="connsiteX2" y="connsiteY2"/>
                        </a:cxn>
                      </a:cxnLst>
                      <a:rect l="l" t="t" r="r" b="b"/>
                      <a:pathLst>
                        <a:path w="914400" h="914400">
                          <a:moveTo>
                            <a:pt x="914400" y="0"/>
                          </a:moveTo>
                          <a:lnTo>
                            <a:pt x="914400" y="914400"/>
                          </a:lnTo>
                          <a:lnTo>
                            <a:pt x="0" y="914400"/>
                          </a:lnTo>
                        </a:path>
                      </a:pathLst>
                    </a:custGeom>
                    <a:noFill/>
                    <a:ln w="19050">
                      <a:gradFill>
                        <a:gsLst>
                          <a:gs pos="10000">
                            <a:srgbClr val="505050"/>
                          </a:gs>
                          <a:gs pos="0">
                            <a:schemeClr val="bg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C6C"/>
                        </a:solidFill>
                        <a:effectLst/>
                        <a:uLnTx/>
                        <a:uFillTx/>
                        <a:latin typeface="Segoe UI"/>
                        <a:ea typeface="Segoe UI" pitchFamily="34" charset="0"/>
                        <a:cs typeface="Segoe UI" pitchFamily="34" charset="0"/>
                      </a:endParaRPr>
                    </a:p>
                  </p:txBody>
                </p:sp>
                <p:cxnSp>
                  <p:nvCxnSpPr>
                    <p:cNvPr id="480" name="Straight Connector 479">
                      <a:extLst>
                        <a:ext uri="{FF2B5EF4-FFF2-40B4-BE49-F238E27FC236}">
                          <a16:creationId xmlns:a16="http://schemas.microsoft.com/office/drawing/2014/main" id="{E5C0F550-75D5-4369-8D21-BAD77D83DC92}"/>
                        </a:ext>
                      </a:extLst>
                    </p:cNvPr>
                    <p:cNvCxnSpPr>
                      <a:cxnSpLocks/>
                    </p:cNvCxnSpPr>
                    <p:nvPr/>
                  </p:nvCxnSpPr>
                  <p:spPr>
                    <a:xfrm>
                      <a:off x="4918735" y="3915135"/>
                      <a:ext cx="1617" cy="921821"/>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pic>
            <p:nvPicPr>
              <p:cNvPr id="728" name="Graphic 727">
                <a:extLst>
                  <a:ext uri="{FF2B5EF4-FFF2-40B4-BE49-F238E27FC236}">
                    <a16:creationId xmlns:a16="http://schemas.microsoft.com/office/drawing/2014/main" id="{BD13DC4B-891F-412F-953A-99D8BD0F91D0}"/>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3390454" y="3455968"/>
                <a:ext cx="179094" cy="97688"/>
              </a:xfrm>
              <a:prstGeom prst="rect">
                <a:avLst/>
              </a:prstGeom>
            </p:spPr>
          </p:pic>
          <p:pic>
            <p:nvPicPr>
              <p:cNvPr id="154" name="Graphic 153">
                <a:extLst>
                  <a:ext uri="{FF2B5EF4-FFF2-40B4-BE49-F238E27FC236}">
                    <a16:creationId xmlns:a16="http://schemas.microsoft.com/office/drawing/2014/main" id="{65A36AA8-A9F1-41B2-A4AB-7465E03C2320}"/>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3394372" y="3853121"/>
                <a:ext cx="179094" cy="97688"/>
              </a:xfrm>
              <a:prstGeom prst="rect">
                <a:avLst/>
              </a:prstGeom>
            </p:spPr>
          </p:pic>
          <p:pic>
            <p:nvPicPr>
              <p:cNvPr id="710" name="Graphic 709">
                <a:extLst>
                  <a:ext uri="{FF2B5EF4-FFF2-40B4-BE49-F238E27FC236}">
                    <a16:creationId xmlns:a16="http://schemas.microsoft.com/office/drawing/2014/main" id="{CB1D2C0D-E006-4B23-8877-788EA47094A9}"/>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412268" y="3989053"/>
                <a:ext cx="155363" cy="144264"/>
              </a:xfrm>
              <a:prstGeom prst="rect">
                <a:avLst/>
              </a:prstGeom>
            </p:spPr>
          </p:pic>
          <p:sp>
            <p:nvSpPr>
              <p:cNvPr id="198" name="Graphic 873">
                <a:extLst>
                  <a:ext uri="{FF2B5EF4-FFF2-40B4-BE49-F238E27FC236}">
                    <a16:creationId xmlns:a16="http://schemas.microsoft.com/office/drawing/2014/main" id="{0FEFE1BE-24F7-4991-A404-36C77790CEE3}"/>
                  </a:ext>
                </a:extLst>
              </p:cNvPr>
              <p:cNvSpPr/>
              <p:nvPr/>
            </p:nvSpPr>
            <p:spPr>
              <a:xfrm>
                <a:off x="3401667" y="4786108"/>
                <a:ext cx="260069" cy="81591"/>
              </a:xfrm>
              <a:custGeom>
                <a:avLst/>
                <a:gdLst>
                  <a:gd name="connsiteX0" fmla="*/ 178479 w 353558"/>
                  <a:gd name="connsiteY0" fmla="*/ 81591 h 81591"/>
                  <a:gd name="connsiteX1" fmla="*/ 93489 w 353558"/>
                  <a:gd name="connsiteY1" fmla="*/ 81591 h 81591"/>
                  <a:gd name="connsiteX2" fmla="*/ 93489 w 353558"/>
                  <a:gd name="connsiteY2" fmla="*/ 28897 h 81591"/>
                  <a:gd name="connsiteX3" fmla="*/ 151282 w 353558"/>
                  <a:gd name="connsiteY3" fmla="*/ 28897 h 81591"/>
                  <a:gd name="connsiteX4" fmla="*/ 151282 w 353558"/>
                  <a:gd name="connsiteY4" fmla="*/ 0 h 81591"/>
                  <a:gd name="connsiteX5" fmla="*/ 205676 w 353558"/>
                  <a:gd name="connsiteY5" fmla="*/ 0 h 81591"/>
                  <a:gd name="connsiteX6" fmla="*/ 205676 w 353558"/>
                  <a:gd name="connsiteY6" fmla="*/ 28897 h 81591"/>
                  <a:gd name="connsiteX7" fmla="*/ 260069 w 353558"/>
                  <a:gd name="connsiteY7" fmla="*/ 28897 h 81591"/>
                  <a:gd name="connsiteX8" fmla="*/ 260069 w 353558"/>
                  <a:gd name="connsiteY8" fmla="*/ 81591 h 81591"/>
                  <a:gd name="connsiteX9" fmla="*/ 178479 w 353558"/>
                  <a:gd name="connsiteY9" fmla="*/ 81591 h 81591"/>
                  <a:gd name="connsiteX10" fmla="*/ 178479 w 353558"/>
                  <a:gd name="connsiteY10" fmla="*/ 81591 h 81591"/>
                  <a:gd name="connsiteX11" fmla="*/ 178479 w 353558"/>
                  <a:gd name="connsiteY11" fmla="*/ 81591 h 81591"/>
                  <a:gd name="connsiteX12" fmla="*/ 93489 w 353558"/>
                  <a:gd name="connsiteY12" fmla="*/ 56094 h 81591"/>
                  <a:gd name="connsiteX13" fmla="*/ 0 w 353558"/>
                  <a:gd name="connsiteY13" fmla="*/ 56094 h 81591"/>
                  <a:gd name="connsiteX14" fmla="*/ 260069 w 353558"/>
                  <a:gd name="connsiteY14" fmla="*/ 56094 h 81591"/>
                  <a:gd name="connsiteX15" fmla="*/ 353558 w 353558"/>
                  <a:gd name="connsiteY15" fmla="*/ 56094 h 81591"/>
                  <a:gd name="connsiteX0" fmla="*/ 84990 w 260069"/>
                  <a:gd name="connsiteY0" fmla="*/ 81591 h 81591"/>
                  <a:gd name="connsiteX1" fmla="*/ 0 w 260069"/>
                  <a:gd name="connsiteY1" fmla="*/ 81591 h 81591"/>
                  <a:gd name="connsiteX2" fmla="*/ 0 w 260069"/>
                  <a:gd name="connsiteY2" fmla="*/ 28897 h 81591"/>
                  <a:gd name="connsiteX3" fmla="*/ 57793 w 260069"/>
                  <a:gd name="connsiteY3" fmla="*/ 28897 h 81591"/>
                  <a:gd name="connsiteX4" fmla="*/ 57793 w 260069"/>
                  <a:gd name="connsiteY4" fmla="*/ 0 h 81591"/>
                  <a:gd name="connsiteX5" fmla="*/ 112187 w 260069"/>
                  <a:gd name="connsiteY5" fmla="*/ 0 h 81591"/>
                  <a:gd name="connsiteX6" fmla="*/ 112187 w 260069"/>
                  <a:gd name="connsiteY6" fmla="*/ 28897 h 81591"/>
                  <a:gd name="connsiteX7" fmla="*/ 166580 w 260069"/>
                  <a:gd name="connsiteY7" fmla="*/ 28897 h 81591"/>
                  <a:gd name="connsiteX8" fmla="*/ 166580 w 260069"/>
                  <a:gd name="connsiteY8" fmla="*/ 81591 h 81591"/>
                  <a:gd name="connsiteX9" fmla="*/ 84990 w 260069"/>
                  <a:gd name="connsiteY9" fmla="*/ 81591 h 81591"/>
                  <a:gd name="connsiteX10" fmla="*/ 84990 w 260069"/>
                  <a:gd name="connsiteY10" fmla="*/ 81591 h 81591"/>
                  <a:gd name="connsiteX11" fmla="*/ 84990 w 260069"/>
                  <a:gd name="connsiteY11" fmla="*/ 81591 h 81591"/>
                  <a:gd name="connsiteX12" fmla="*/ 166580 w 260069"/>
                  <a:gd name="connsiteY12" fmla="*/ 56094 h 81591"/>
                  <a:gd name="connsiteX13" fmla="*/ 260069 w 260069"/>
                  <a:gd name="connsiteY13" fmla="*/ 56094 h 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069" h="81591">
                    <a:moveTo>
                      <a:pt x="84990" y="81591"/>
                    </a:moveTo>
                    <a:lnTo>
                      <a:pt x="0" y="81591"/>
                    </a:lnTo>
                    <a:lnTo>
                      <a:pt x="0" y="28897"/>
                    </a:lnTo>
                    <a:lnTo>
                      <a:pt x="57793" y="28897"/>
                    </a:lnTo>
                    <a:lnTo>
                      <a:pt x="57793" y="0"/>
                    </a:lnTo>
                    <a:lnTo>
                      <a:pt x="112187" y="0"/>
                    </a:lnTo>
                    <a:lnTo>
                      <a:pt x="112187" y="28897"/>
                    </a:lnTo>
                    <a:lnTo>
                      <a:pt x="166580" y="28897"/>
                    </a:lnTo>
                    <a:lnTo>
                      <a:pt x="166580" y="81591"/>
                    </a:lnTo>
                    <a:lnTo>
                      <a:pt x="84990" y="81591"/>
                    </a:lnTo>
                    <a:lnTo>
                      <a:pt x="84990" y="81591"/>
                    </a:lnTo>
                    <a:lnTo>
                      <a:pt x="84990" y="81591"/>
                    </a:lnTo>
                    <a:close/>
                    <a:moveTo>
                      <a:pt x="166580" y="56094"/>
                    </a:moveTo>
                    <a:lnTo>
                      <a:pt x="260069" y="56094"/>
                    </a:lnTo>
                  </a:path>
                </a:pathLst>
              </a:custGeom>
              <a:solidFill>
                <a:schemeClr val="bg1"/>
              </a:solidFill>
              <a:ln w="18969" cap="flat">
                <a:solidFill>
                  <a:srgbClr val="5151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pic>
            <p:nvPicPr>
              <p:cNvPr id="137" name="Graphic 136">
                <a:extLst>
                  <a:ext uri="{FF2B5EF4-FFF2-40B4-BE49-F238E27FC236}">
                    <a16:creationId xmlns:a16="http://schemas.microsoft.com/office/drawing/2014/main" id="{929BA507-8B5F-4AA7-A450-057145620696}"/>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6315462" y="3489369"/>
                <a:ext cx="155363" cy="144264"/>
              </a:xfrm>
              <a:prstGeom prst="rect">
                <a:avLst/>
              </a:prstGeom>
            </p:spPr>
          </p:pic>
          <p:pic>
            <p:nvPicPr>
              <p:cNvPr id="607" name="Graphic 606">
                <a:extLst>
                  <a:ext uri="{FF2B5EF4-FFF2-40B4-BE49-F238E27FC236}">
                    <a16:creationId xmlns:a16="http://schemas.microsoft.com/office/drawing/2014/main" id="{B357B54B-824E-4012-A8CD-4F858D8A0189}"/>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rot="16200000">
                <a:off x="6186094" y="3864658"/>
                <a:ext cx="373956" cy="101989"/>
              </a:xfrm>
              <a:prstGeom prst="rect">
                <a:avLst/>
              </a:prstGeom>
            </p:spPr>
          </p:pic>
        </p:grpSp>
      </p:grpSp>
      <p:grpSp>
        <p:nvGrpSpPr>
          <p:cNvPr id="717" name="Group 716">
            <a:extLst>
              <a:ext uri="{FF2B5EF4-FFF2-40B4-BE49-F238E27FC236}">
                <a16:creationId xmlns:a16="http://schemas.microsoft.com/office/drawing/2014/main" id="{30D2ACFA-C2F4-4D0E-8607-4F84B9903B4F}"/>
              </a:ext>
            </a:extLst>
          </p:cNvPr>
          <p:cNvGrpSpPr/>
          <p:nvPr/>
        </p:nvGrpSpPr>
        <p:grpSpPr>
          <a:xfrm>
            <a:off x="3824005" y="4469544"/>
            <a:ext cx="370338" cy="327772"/>
            <a:chOff x="4723767" y="3080378"/>
            <a:chExt cx="439858" cy="389301"/>
          </a:xfrm>
        </p:grpSpPr>
        <p:pic>
          <p:nvPicPr>
            <p:cNvPr id="718" name="Picture 717">
              <a:extLst>
                <a:ext uri="{FF2B5EF4-FFF2-40B4-BE49-F238E27FC236}">
                  <a16:creationId xmlns:a16="http://schemas.microsoft.com/office/drawing/2014/main" id="{EDABC81B-5CDF-4995-B033-597AF5E58AC7}"/>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721" name="Group 720">
              <a:extLst>
                <a:ext uri="{FF2B5EF4-FFF2-40B4-BE49-F238E27FC236}">
                  <a16:creationId xmlns:a16="http://schemas.microsoft.com/office/drawing/2014/main" id="{6904D6A0-6E77-4CC9-ABCE-BADF8F55760B}"/>
                </a:ext>
              </a:extLst>
            </p:cNvPr>
            <p:cNvGrpSpPr/>
            <p:nvPr/>
          </p:nvGrpSpPr>
          <p:grpSpPr>
            <a:xfrm>
              <a:off x="4723767" y="3080378"/>
              <a:ext cx="439858" cy="389301"/>
              <a:chOff x="3131835" y="4047725"/>
              <a:chExt cx="439858" cy="389301"/>
            </a:xfrm>
          </p:grpSpPr>
          <p:grpSp>
            <p:nvGrpSpPr>
              <p:cNvPr id="722" name="Group 721">
                <a:extLst>
                  <a:ext uri="{FF2B5EF4-FFF2-40B4-BE49-F238E27FC236}">
                    <a16:creationId xmlns:a16="http://schemas.microsoft.com/office/drawing/2014/main" id="{587FF1AF-FABE-4AAC-8E4F-B6460E9285AE}"/>
                  </a:ext>
                </a:extLst>
              </p:cNvPr>
              <p:cNvGrpSpPr/>
              <p:nvPr/>
            </p:nvGrpSpPr>
            <p:grpSpPr>
              <a:xfrm>
                <a:off x="3131835" y="4047725"/>
                <a:ext cx="182560" cy="348911"/>
                <a:chOff x="2136298" y="4226790"/>
                <a:chExt cx="196678" cy="375893"/>
              </a:xfrm>
            </p:grpSpPr>
            <p:sp>
              <p:nvSpPr>
                <p:cNvPr id="731" name="Rectangle 730">
                  <a:extLst>
                    <a:ext uri="{FF2B5EF4-FFF2-40B4-BE49-F238E27FC236}">
                      <a16:creationId xmlns:a16="http://schemas.microsoft.com/office/drawing/2014/main" id="{3E5B16F2-3D5A-4671-BBB0-B4C502FB1120}"/>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2" name="server">
                  <a:extLst>
                    <a:ext uri="{FF2B5EF4-FFF2-40B4-BE49-F238E27FC236}">
                      <a16:creationId xmlns:a16="http://schemas.microsoft.com/office/drawing/2014/main" id="{C5532183-AB50-4003-B709-1FB11B2B6351}"/>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23" name="Oval 722">
                <a:extLst>
                  <a:ext uri="{FF2B5EF4-FFF2-40B4-BE49-F238E27FC236}">
                    <a16:creationId xmlns:a16="http://schemas.microsoft.com/office/drawing/2014/main" id="{48D35492-3E2F-4D9F-8DCD-A76C59961ED4}"/>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25" name="Picture 724">
                <a:extLst>
                  <a:ext uri="{FF2B5EF4-FFF2-40B4-BE49-F238E27FC236}">
                    <a16:creationId xmlns:a16="http://schemas.microsoft.com/office/drawing/2014/main" id="{FDE070DE-E1C4-42BD-9159-1445C180E371}"/>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730" name="Freeform 6">
                <a:extLst>
                  <a:ext uri="{FF2B5EF4-FFF2-40B4-BE49-F238E27FC236}">
                    <a16:creationId xmlns:a16="http://schemas.microsoft.com/office/drawing/2014/main" id="{8750EAEB-9821-4801-8F64-B93C161CEC85}"/>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650" name="Group 649">
            <a:extLst>
              <a:ext uri="{FF2B5EF4-FFF2-40B4-BE49-F238E27FC236}">
                <a16:creationId xmlns:a16="http://schemas.microsoft.com/office/drawing/2014/main" id="{2D817036-31AF-4512-A3D7-9D591DD3FA6C}"/>
              </a:ext>
            </a:extLst>
          </p:cNvPr>
          <p:cNvGrpSpPr/>
          <p:nvPr/>
        </p:nvGrpSpPr>
        <p:grpSpPr>
          <a:xfrm>
            <a:off x="5032495" y="4473938"/>
            <a:ext cx="370338" cy="327772"/>
            <a:chOff x="4723767" y="3080378"/>
            <a:chExt cx="439858" cy="389301"/>
          </a:xfrm>
        </p:grpSpPr>
        <p:pic>
          <p:nvPicPr>
            <p:cNvPr id="651" name="Picture 650">
              <a:extLst>
                <a:ext uri="{FF2B5EF4-FFF2-40B4-BE49-F238E27FC236}">
                  <a16:creationId xmlns:a16="http://schemas.microsoft.com/office/drawing/2014/main" id="{4DC7C6E3-9DC8-45BE-BF82-2138F5832614}"/>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652" name="Group 651">
              <a:extLst>
                <a:ext uri="{FF2B5EF4-FFF2-40B4-BE49-F238E27FC236}">
                  <a16:creationId xmlns:a16="http://schemas.microsoft.com/office/drawing/2014/main" id="{DD2DD0EA-342E-4E97-8FF7-5936FA62B3A5}"/>
                </a:ext>
              </a:extLst>
            </p:cNvPr>
            <p:cNvGrpSpPr/>
            <p:nvPr/>
          </p:nvGrpSpPr>
          <p:grpSpPr>
            <a:xfrm>
              <a:off x="4723767" y="3080378"/>
              <a:ext cx="439858" cy="389301"/>
              <a:chOff x="3131835" y="4047725"/>
              <a:chExt cx="439858" cy="389301"/>
            </a:xfrm>
          </p:grpSpPr>
          <p:grpSp>
            <p:nvGrpSpPr>
              <p:cNvPr id="653" name="Group 652">
                <a:extLst>
                  <a:ext uri="{FF2B5EF4-FFF2-40B4-BE49-F238E27FC236}">
                    <a16:creationId xmlns:a16="http://schemas.microsoft.com/office/drawing/2014/main" id="{3C720BB6-1FF2-4CB9-9F3D-22FC32117C56}"/>
                  </a:ext>
                </a:extLst>
              </p:cNvPr>
              <p:cNvGrpSpPr/>
              <p:nvPr/>
            </p:nvGrpSpPr>
            <p:grpSpPr>
              <a:xfrm>
                <a:off x="3131835" y="4047725"/>
                <a:ext cx="182560" cy="348911"/>
                <a:chOff x="2136298" y="4226790"/>
                <a:chExt cx="196678" cy="375893"/>
              </a:xfrm>
            </p:grpSpPr>
            <p:sp>
              <p:nvSpPr>
                <p:cNvPr id="666" name="Rectangle 665">
                  <a:extLst>
                    <a:ext uri="{FF2B5EF4-FFF2-40B4-BE49-F238E27FC236}">
                      <a16:creationId xmlns:a16="http://schemas.microsoft.com/office/drawing/2014/main" id="{719B7FA9-7CC0-41D3-BAF4-B3433A4BC5FF}"/>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7" name="server">
                  <a:extLst>
                    <a:ext uri="{FF2B5EF4-FFF2-40B4-BE49-F238E27FC236}">
                      <a16:creationId xmlns:a16="http://schemas.microsoft.com/office/drawing/2014/main" id="{A05B6DA1-2B69-4E13-A636-FA37F8AA5DD6}"/>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61" name="Oval 660">
                <a:extLst>
                  <a:ext uri="{FF2B5EF4-FFF2-40B4-BE49-F238E27FC236}">
                    <a16:creationId xmlns:a16="http://schemas.microsoft.com/office/drawing/2014/main" id="{32951057-9049-41F1-9CEC-8FB37939C4CC}"/>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62" name="Picture 661">
                <a:extLst>
                  <a:ext uri="{FF2B5EF4-FFF2-40B4-BE49-F238E27FC236}">
                    <a16:creationId xmlns:a16="http://schemas.microsoft.com/office/drawing/2014/main" id="{949717CA-63E1-4658-AC78-817C25CC47E5}"/>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63" name="Freeform 6">
                <a:extLst>
                  <a:ext uri="{FF2B5EF4-FFF2-40B4-BE49-F238E27FC236}">
                    <a16:creationId xmlns:a16="http://schemas.microsoft.com/office/drawing/2014/main" id="{9B31D166-51ED-4330-B9E9-44FDFD738DC3}"/>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25" name="Group 24">
            <a:extLst>
              <a:ext uri="{FF2B5EF4-FFF2-40B4-BE49-F238E27FC236}">
                <a16:creationId xmlns:a16="http://schemas.microsoft.com/office/drawing/2014/main" id="{1F2B699B-F23A-42AC-B7F4-9FF3F933CC3F}"/>
              </a:ext>
            </a:extLst>
          </p:cNvPr>
          <p:cNvGrpSpPr/>
          <p:nvPr/>
        </p:nvGrpSpPr>
        <p:grpSpPr>
          <a:xfrm>
            <a:off x="182834" y="1705019"/>
            <a:ext cx="11727323" cy="483549"/>
            <a:chOff x="182834" y="1705019"/>
            <a:chExt cx="11727323" cy="483549"/>
          </a:xfrm>
        </p:grpSpPr>
        <p:sp>
          <p:nvSpPr>
            <p:cNvPr id="30" name="L-Shape 29">
              <a:extLst>
                <a:ext uri="{FF2B5EF4-FFF2-40B4-BE49-F238E27FC236}">
                  <a16:creationId xmlns:a16="http://schemas.microsoft.com/office/drawing/2014/main" id="{F3504ABD-8A71-4723-9CE7-A38355730D50}"/>
                </a:ext>
              </a:extLst>
            </p:cNvPr>
            <p:cNvSpPr/>
            <p:nvPr/>
          </p:nvSpPr>
          <p:spPr bwMode="auto">
            <a:xfrm flipH="1">
              <a:off x="182834" y="1706127"/>
              <a:ext cx="11727315" cy="482441"/>
            </a:xfrm>
            <a:prstGeom prst="corner">
              <a:avLst>
                <a:gd name="adj1" fmla="val 20789"/>
                <a:gd name="adj2" fmla="val 802015"/>
              </a:avLst>
            </a:prstGeom>
            <a:solidFill>
              <a:srgbClr val="F5F0FA"/>
            </a:solidFill>
            <a:ln w="19050">
              <a:solidFill>
                <a:srgbClr val="5C2D91"/>
              </a:solid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70" name="Rectangle 469">
              <a:hlinkClick r:id="rId68" tooltip="Conditional Access provides centralized policy control for data and applications by enforcing conditions on account authentication, network location, device health/compliance, and other risk factors. "/>
              <a:extLst>
                <a:ext uri="{FF2B5EF4-FFF2-40B4-BE49-F238E27FC236}">
                  <a16:creationId xmlns:a16="http://schemas.microsoft.com/office/drawing/2014/main" id="{C0A35AAB-245E-44BA-B88E-D9B13D1F5A89}"/>
                </a:ext>
              </a:extLst>
            </p:cNvPr>
            <p:cNvSpPr/>
            <p:nvPr/>
          </p:nvSpPr>
          <p:spPr>
            <a:xfrm>
              <a:off x="8729710" y="1705019"/>
              <a:ext cx="3180447" cy="4310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Conditional Access </a:t>
              </a:r>
              <a:r>
                <a:rPr kumimoji="0" lang="en-US" sz="8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Zero Trust Access Control decisions based on explicit validation of user trust and endpoint integrity</a:t>
              </a:r>
              <a:endParaRPr kumimoji="0" lang="en-US" sz="8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grpSp>
          <p:nvGrpSpPr>
            <p:cNvPr id="133" name="Group 132">
              <a:extLst>
                <a:ext uri="{FF2B5EF4-FFF2-40B4-BE49-F238E27FC236}">
                  <a16:creationId xmlns:a16="http://schemas.microsoft.com/office/drawing/2014/main" id="{C79F5DA1-2DA6-42AE-85A0-375A52152E8E}"/>
                </a:ext>
              </a:extLst>
            </p:cNvPr>
            <p:cNvGrpSpPr/>
            <p:nvPr/>
          </p:nvGrpSpPr>
          <p:grpSpPr>
            <a:xfrm>
              <a:off x="8119433" y="1769730"/>
              <a:ext cx="649901" cy="308564"/>
              <a:chOff x="8602097" y="2090236"/>
              <a:chExt cx="441333" cy="212672"/>
            </a:xfrm>
          </p:grpSpPr>
          <p:cxnSp>
            <p:nvCxnSpPr>
              <p:cNvPr id="130" name="Straight Arrow Connector 129">
                <a:extLst>
                  <a:ext uri="{FF2B5EF4-FFF2-40B4-BE49-F238E27FC236}">
                    <a16:creationId xmlns:a16="http://schemas.microsoft.com/office/drawing/2014/main" id="{52FC44EB-2425-4898-87AC-70A8B458A1E3}"/>
                  </a:ext>
                </a:extLst>
              </p:cNvPr>
              <p:cNvCxnSpPr>
                <a:cxnSpLocks/>
              </p:cNvCxnSpPr>
              <p:nvPr/>
            </p:nvCxnSpPr>
            <p:spPr>
              <a:xfrm>
                <a:off x="8779173" y="2196572"/>
                <a:ext cx="264257" cy="0"/>
              </a:xfrm>
              <a:prstGeom prst="straightConnector1">
                <a:avLst/>
              </a:prstGeom>
              <a:ln w="19050">
                <a:solidFill>
                  <a:srgbClr val="000000"/>
                </a:solidFill>
                <a:headEnd type="none"/>
                <a:tailEnd type="triangle" w="sm" len="med"/>
              </a:ln>
            </p:spPr>
            <p:style>
              <a:lnRef idx="1">
                <a:schemeClr val="accent1"/>
              </a:lnRef>
              <a:fillRef idx="0">
                <a:schemeClr val="accent1"/>
              </a:fillRef>
              <a:effectRef idx="0">
                <a:schemeClr val="accent1"/>
              </a:effectRef>
              <a:fontRef idx="minor">
                <a:schemeClr val="tx1"/>
              </a:fontRef>
            </p:style>
          </p:cxnSp>
          <p:grpSp>
            <p:nvGrpSpPr>
              <p:cNvPr id="670" name="Group 669">
                <a:extLst>
                  <a:ext uri="{FF2B5EF4-FFF2-40B4-BE49-F238E27FC236}">
                    <a16:creationId xmlns:a16="http://schemas.microsoft.com/office/drawing/2014/main" id="{0D74050D-04A1-4AA1-99DF-9312159D54BB}"/>
                  </a:ext>
                </a:extLst>
              </p:cNvPr>
              <p:cNvGrpSpPr/>
              <p:nvPr/>
            </p:nvGrpSpPr>
            <p:grpSpPr>
              <a:xfrm>
                <a:off x="8602097" y="2090236"/>
                <a:ext cx="317134" cy="212672"/>
                <a:chOff x="4603038" y="2460876"/>
                <a:chExt cx="874087" cy="586170"/>
              </a:xfrm>
            </p:grpSpPr>
            <p:sp>
              <p:nvSpPr>
                <p:cNvPr id="671" name="Flowchart: Decision 670">
                  <a:extLst>
                    <a:ext uri="{FF2B5EF4-FFF2-40B4-BE49-F238E27FC236}">
                      <a16:creationId xmlns:a16="http://schemas.microsoft.com/office/drawing/2014/main" id="{C068924F-5C72-4E72-9D84-FE4784705D1A}"/>
                    </a:ext>
                  </a:extLst>
                </p:cNvPr>
                <p:cNvSpPr/>
                <p:nvPr/>
              </p:nvSpPr>
              <p:spPr bwMode="auto">
                <a:xfrm>
                  <a:off x="4603038" y="2460876"/>
                  <a:ext cx="874087" cy="586170"/>
                </a:xfrm>
                <a:prstGeom prst="flowChartDecision">
                  <a:avLst/>
                </a:prstGeom>
                <a:solidFill>
                  <a:srgbClr val="000000"/>
                </a:solidFill>
                <a:ln w="285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2" name="Rectangle 671">
                  <a:extLst>
                    <a:ext uri="{FF2B5EF4-FFF2-40B4-BE49-F238E27FC236}">
                      <a16:creationId xmlns:a16="http://schemas.microsoft.com/office/drawing/2014/main" id="{97C93E14-6BD3-4A4E-8122-BEA0EE40DBBE}"/>
                    </a:ext>
                  </a:extLst>
                </p:cNvPr>
                <p:cNvSpPr/>
                <p:nvPr/>
              </p:nvSpPr>
              <p:spPr bwMode="auto">
                <a:xfrm>
                  <a:off x="4945912" y="2732988"/>
                  <a:ext cx="290368" cy="4571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80" name="Group 679">
                  <a:extLst>
                    <a:ext uri="{FF2B5EF4-FFF2-40B4-BE49-F238E27FC236}">
                      <a16:creationId xmlns:a16="http://schemas.microsoft.com/office/drawing/2014/main" id="{B7BBB008-3150-4157-AD39-1FADCF8A4980}"/>
                    </a:ext>
                  </a:extLst>
                </p:cNvPr>
                <p:cNvGrpSpPr/>
                <p:nvPr/>
              </p:nvGrpSpPr>
              <p:grpSpPr>
                <a:xfrm>
                  <a:off x="4945912" y="2654084"/>
                  <a:ext cx="246315" cy="202204"/>
                  <a:chOff x="4919039" y="2627071"/>
                  <a:chExt cx="318420" cy="202204"/>
                </a:xfrm>
              </p:grpSpPr>
              <p:sp>
                <p:nvSpPr>
                  <p:cNvPr id="707" name="Rectangle 706">
                    <a:extLst>
                      <a:ext uri="{FF2B5EF4-FFF2-40B4-BE49-F238E27FC236}">
                        <a16:creationId xmlns:a16="http://schemas.microsoft.com/office/drawing/2014/main" id="{C312DED8-BFAC-466C-BA0E-D960855E6B60}"/>
                      </a:ext>
                    </a:extLst>
                  </p:cNvPr>
                  <p:cNvSpPr/>
                  <p:nvPr/>
                </p:nvSpPr>
                <p:spPr bwMode="auto">
                  <a:xfrm>
                    <a:off x="4919044" y="2627071"/>
                    <a:ext cx="290365" cy="4571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6" name="Rectangle 745">
                    <a:extLst>
                      <a:ext uri="{FF2B5EF4-FFF2-40B4-BE49-F238E27FC236}">
                        <a16:creationId xmlns:a16="http://schemas.microsoft.com/office/drawing/2014/main" id="{9E765780-060D-4319-999A-82653241196F}"/>
                      </a:ext>
                    </a:extLst>
                  </p:cNvPr>
                  <p:cNvSpPr/>
                  <p:nvPr/>
                </p:nvSpPr>
                <p:spPr bwMode="auto">
                  <a:xfrm>
                    <a:off x="4919039" y="2783557"/>
                    <a:ext cx="318420" cy="45718"/>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99" name="Oval 698">
                  <a:extLst>
                    <a:ext uri="{FF2B5EF4-FFF2-40B4-BE49-F238E27FC236}">
                      <a16:creationId xmlns:a16="http://schemas.microsoft.com/office/drawing/2014/main" id="{D8ED1663-79F1-48F6-BD8C-0602114EBCEC}"/>
                    </a:ext>
                  </a:extLst>
                </p:cNvPr>
                <p:cNvSpPr/>
                <p:nvPr/>
              </p:nvSpPr>
              <p:spPr bwMode="auto">
                <a:xfrm>
                  <a:off x="4867499" y="2654596"/>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1" name="Oval 700">
                  <a:extLst>
                    <a:ext uri="{FF2B5EF4-FFF2-40B4-BE49-F238E27FC236}">
                      <a16:creationId xmlns:a16="http://schemas.microsoft.com/office/drawing/2014/main" id="{A2CC4B58-D7D0-44A1-A756-008486040B40}"/>
                    </a:ext>
                  </a:extLst>
                </p:cNvPr>
                <p:cNvSpPr/>
                <p:nvPr/>
              </p:nvSpPr>
              <p:spPr bwMode="auto">
                <a:xfrm>
                  <a:off x="4869577" y="2815015"/>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6" name="Oval 705">
                  <a:extLst>
                    <a:ext uri="{FF2B5EF4-FFF2-40B4-BE49-F238E27FC236}">
                      <a16:creationId xmlns:a16="http://schemas.microsoft.com/office/drawing/2014/main" id="{8AE71B22-BDDC-46ED-AFCA-881F5985BCFA}"/>
                    </a:ext>
                  </a:extLst>
                </p:cNvPr>
                <p:cNvSpPr/>
                <p:nvPr/>
              </p:nvSpPr>
              <p:spPr bwMode="auto">
                <a:xfrm>
                  <a:off x="4869577" y="2731876"/>
                  <a:ext cx="49292" cy="45719"/>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cxnSp>
        <p:nvCxnSpPr>
          <p:cNvPr id="95" name="Straight Connector 94">
            <a:extLst>
              <a:ext uri="{FF2B5EF4-FFF2-40B4-BE49-F238E27FC236}">
                <a16:creationId xmlns:a16="http://schemas.microsoft.com/office/drawing/2014/main" id="{1310528B-7D54-4B17-8910-DFEE87C91BDB}"/>
              </a:ext>
            </a:extLst>
          </p:cNvPr>
          <p:cNvCxnSpPr>
            <a:cxnSpLocks/>
          </p:cNvCxnSpPr>
          <p:nvPr/>
        </p:nvCxnSpPr>
        <p:spPr>
          <a:xfrm>
            <a:off x="10023115" y="989744"/>
            <a:ext cx="1837523" cy="11916"/>
          </a:xfrm>
          <a:prstGeom prst="line">
            <a:avLst/>
          </a:prstGeom>
          <a:ln w="28575">
            <a:gradFill flip="none" rotWithShape="1">
              <a:gsLst>
                <a:gs pos="20000">
                  <a:srgbClr val="5C2D91"/>
                </a:gs>
                <a:gs pos="80000">
                  <a:srgbClr val="5C2D91"/>
                </a:gs>
                <a:gs pos="100000">
                  <a:schemeClr val="bg1"/>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59C4404-1F78-4C51-AE4D-2E2998A4D775}"/>
              </a:ext>
            </a:extLst>
          </p:cNvPr>
          <p:cNvGrpSpPr/>
          <p:nvPr/>
        </p:nvGrpSpPr>
        <p:grpSpPr>
          <a:xfrm>
            <a:off x="201931" y="6160516"/>
            <a:ext cx="11720761" cy="306656"/>
            <a:chOff x="201931" y="6160516"/>
            <a:chExt cx="11720761" cy="306656"/>
          </a:xfrm>
        </p:grpSpPr>
        <p:sp>
          <p:nvSpPr>
            <p:cNvPr id="115" name="L-Shape 114">
              <a:extLst>
                <a:ext uri="{FF2B5EF4-FFF2-40B4-BE49-F238E27FC236}">
                  <a16:creationId xmlns:a16="http://schemas.microsoft.com/office/drawing/2014/main" id="{51796C53-83DD-473F-BCE9-B907C01BF44A}"/>
                </a:ext>
              </a:extLst>
            </p:cNvPr>
            <p:cNvSpPr/>
            <p:nvPr/>
          </p:nvSpPr>
          <p:spPr bwMode="auto">
            <a:xfrm flipH="1">
              <a:off x="201931" y="6161795"/>
              <a:ext cx="11720761" cy="303571"/>
            </a:xfrm>
            <a:prstGeom prst="corner">
              <a:avLst>
                <a:gd name="adj1" fmla="val 24931"/>
                <a:gd name="adj2" fmla="val 1172250"/>
              </a:avLst>
            </a:prstGeom>
            <a:solidFill>
              <a:schemeClr val="bg1">
                <a:lumMod val="95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83" name="Rectangle 82">
              <a:hlinkClick r:id="rId69" tooltip="DevSecOps and Application development security that integrates natively in the developer workflow including code scanning, secret scanning, alerting, security policies, and more. "/>
              <a:extLst>
                <a:ext uri="{FF2B5EF4-FFF2-40B4-BE49-F238E27FC236}">
                  <a16:creationId xmlns:a16="http://schemas.microsoft.com/office/drawing/2014/main" id="{D7C219A4-1495-47CB-BC7B-EDD3E4B41E55}"/>
                </a:ext>
              </a:extLst>
            </p:cNvPr>
            <p:cNvSpPr/>
            <p:nvPr/>
          </p:nvSpPr>
          <p:spPr bwMode="auto">
            <a:xfrm>
              <a:off x="8382513" y="6160516"/>
              <a:ext cx="3521229" cy="306656"/>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73152" rIns="91440" bIns="0" rtlCol="0" anchor="t">
              <a:noAutofit/>
            </a:bodyPr>
            <a:lstStyle/>
            <a:p>
              <a:pPr marL="171450" marR="0" lvl="0" indent="0" algn="l" defTabSz="932472" rtl="0" eaLnBrk="1" fontAlgn="base" latinLnBrk="0" hangingPunct="1">
                <a:lnSpc>
                  <a:spcPct val="90000"/>
                </a:lnSpc>
                <a:spcBef>
                  <a:spcPct val="0"/>
                </a:spcBef>
                <a:spcAft>
                  <a:spcPct val="0"/>
                </a:spcAft>
                <a:buClrTx/>
                <a:buSzTx/>
                <a:buFontTx/>
                <a:buNone/>
                <a:tabLst/>
                <a:defRPr/>
              </a:pPr>
              <a:r>
                <a:rPr kumimoji="0" lang="en-US" sz="700" b="1"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GitHub Advanced Security – </a:t>
              </a:r>
              <a:r>
                <a:rPr kumimoji="0" lang="en-US" sz="7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rPr>
                <a:t>Secure development and software supply chain</a:t>
              </a:r>
            </a:p>
          </p:txBody>
        </p:sp>
        <p:pic>
          <p:nvPicPr>
            <p:cNvPr id="1026" name="Picture 2" descr="See the source image">
              <a:extLst>
                <a:ext uri="{FF2B5EF4-FFF2-40B4-BE49-F238E27FC236}">
                  <a16:creationId xmlns:a16="http://schemas.microsoft.com/office/drawing/2014/main" id="{A8A5C70E-4246-4A1F-838C-F3ACE9035E3B}"/>
                </a:ext>
              </a:extLst>
            </p:cNvPr>
            <p:cNvPicPr>
              <a:picLocks noChangeAspect="1" noChangeArrowheads="1"/>
            </p:cNvPicPr>
            <p:nvPr/>
          </p:nvPicPr>
          <p:blipFill>
            <a:blip r:embed="rId7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8771" y="6201181"/>
              <a:ext cx="300884" cy="170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7" name="Group 1096">
            <a:extLst>
              <a:ext uri="{FF2B5EF4-FFF2-40B4-BE49-F238E27FC236}">
                <a16:creationId xmlns:a16="http://schemas.microsoft.com/office/drawing/2014/main" id="{49366495-36D3-44B8-A5A6-19B20309AF5E}"/>
              </a:ext>
            </a:extLst>
          </p:cNvPr>
          <p:cNvGrpSpPr/>
          <p:nvPr/>
        </p:nvGrpSpPr>
        <p:grpSpPr>
          <a:xfrm>
            <a:off x="5433191" y="4467156"/>
            <a:ext cx="533026" cy="253182"/>
            <a:chOff x="10037345" y="4277217"/>
            <a:chExt cx="887532" cy="421571"/>
          </a:xfrm>
        </p:grpSpPr>
        <p:pic>
          <p:nvPicPr>
            <p:cNvPr id="1098" name="Picture 1097">
              <a:extLst>
                <a:ext uri="{FF2B5EF4-FFF2-40B4-BE49-F238E27FC236}">
                  <a16:creationId xmlns:a16="http://schemas.microsoft.com/office/drawing/2014/main" id="{3DFB37C2-0F93-4BBD-A558-6DAA58BE4231}"/>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10037345" y="4277217"/>
              <a:ext cx="140386" cy="257327"/>
            </a:xfrm>
            <a:prstGeom prst="rect">
              <a:avLst/>
            </a:prstGeom>
          </p:spPr>
        </p:pic>
        <p:pic>
          <p:nvPicPr>
            <p:cNvPr id="1099" name="Picture 1098">
              <a:extLst>
                <a:ext uri="{FF2B5EF4-FFF2-40B4-BE49-F238E27FC236}">
                  <a16:creationId xmlns:a16="http://schemas.microsoft.com/office/drawing/2014/main" id="{689CDAF5-C757-479E-94BF-6697C9BA4C0F}"/>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10158802" y="4553797"/>
              <a:ext cx="269515" cy="144991"/>
            </a:xfrm>
            <a:prstGeom prst="rect">
              <a:avLst/>
            </a:prstGeom>
          </p:spPr>
        </p:pic>
        <p:pic>
          <p:nvPicPr>
            <p:cNvPr id="1100" name="Picture 1099">
              <a:extLst>
                <a:ext uri="{FF2B5EF4-FFF2-40B4-BE49-F238E27FC236}">
                  <a16:creationId xmlns:a16="http://schemas.microsoft.com/office/drawing/2014/main" id="{28F88C71-BD01-4297-8742-697D6C551224}"/>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0648679" y="4326594"/>
              <a:ext cx="276198" cy="172623"/>
            </a:xfrm>
            <a:prstGeom prst="rect">
              <a:avLst/>
            </a:prstGeom>
          </p:spPr>
        </p:pic>
        <p:grpSp>
          <p:nvGrpSpPr>
            <p:cNvPr id="1101" name="Group 1100">
              <a:extLst>
                <a:ext uri="{FF2B5EF4-FFF2-40B4-BE49-F238E27FC236}">
                  <a16:creationId xmlns:a16="http://schemas.microsoft.com/office/drawing/2014/main" id="{2E2B234F-5BFF-4F0C-A7E1-F17A527D541B}"/>
                </a:ext>
              </a:extLst>
            </p:cNvPr>
            <p:cNvGrpSpPr/>
            <p:nvPr/>
          </p:nvGrpSpPr>
          <p:grpSpPr>
            <a:xfrm>
              <a:off x="10529411" y="4598758"/>
              <a:ext cx="203852" cy="49419"/>
              <a:chOff x="11279844" y="3739404"/>
              <a:chExt cx="343140" cy="83186"/>
            </a:xfrm>
          </p:grpSpPr>
          <p:sp>
            <p:nvSpPr>
              <p:cNvPr id="1103" name="Oval 1102">
                <a:extLst>
                  <a:ext uri="{FF2B5EF4-FFF2-40B4-BE49-F238E27FC236}">
                    <a16:creationId xmlns:a16="http://schemas.microsoft.com/office/drawing/2014/main" id="{A70C9EB8-0A4A-41C8-BCF5-AB49E14C6AC0}"/>
                  </a:ext>
                </a:extLst>
              </p:cNvPr>
              <p:cNvSpPr/>
              <p:nvPr/>
            </p:nvSpPr>
            <p:spPr bwMode="auto">
              <a:xfrm>
                <a:off x="11279844" y="3739404"/>
                <a:ext cx="83149"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04" name="Oval 1103">
                <a:extLst>
                  <a:ext uri="{FF2B5EF4-FFF2-40B4-BE49-F238E27FC236}">
                    <a16:creationId xmlns:a16="http://schemas.microsoft.com/office/drawing/2014/main" id="{87037EC8-3314-4170-8CEB-F690B102252C}"/>
                  </a:ext>
                </a:extLst>
              </p:cNvPr>
              <p:cNvSpPr/>
              <p:nvPr/>
            </p:nvSpPr>
            <p:spPr bwMode="auto">
              <a:xfrm>
                <a:off x="11409843" y="3739422"/>
                <a:ext cx="83150"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105" name="Oval 1104">
                <a:extLst>
                  <a:ext uri="{FF2B5EF4-FFF2-40B4-BE49-F238E27FC236}">
                    <a16:creationId xmlns:a16="http://schemas.microsoft.com/office/drawing/2014/main" id="{B88E2FF4-A452-4EDE-AC83-826787B9FC40}"/>
                  </a:ext>
                </a:extLst>
              </p:cNvPr>
              <p:cNvSpPr/>
              <p:nvPr/>
            </p:nvSpPr>
            <p:spPr bwMode="auto">
              <a:xfrm>
                <a:off x="11539834" y="3739442"/>
                <a:ext cx="83150" cy="83148"/>
              </a:xfrm>
              <a:prstGeom prst="ellipse">
                <a:avLst/>
              </a:prstGeom>
              <a:solidFill>
                <a:sysClr val="windowText" lastClr="000000">
                  <a:lumMod val="65000"/>
                  <a:lumOff val="35000"/>
                </a:sys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endParaRPr kumimoji="0" lang="en-US" sz="36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pic>
          <p:nvPicPr>
            <p:cNvPr id="1102" name="Picture 1101">
              <a:extLst>
                <a:ext uri="{FF2B5EF4-FFF2-40B4-BE49-F238E27FC236}">
                  <a16:creationId xmlns:a16="http://schemas.microsoft.com/office/drawing/2014/main" id="{E5AFFB4A-AA0D-48B1-9250-DDDBDA14F7C9}"/>
                </a:ext>
              </a:extLst>
            </p:cNvPr>
            <p:cNvPicPr>
              <a:picLocks noChangeAspect="1"/>
            </p:cNvPicPr>
            <p:nvPr/>
          </p:nvPicPr>
          <p:blipFill rotWithShape="1">
            <a:blip r:embed="rId74">
              <a:extLst>
                <a:ext uri="{28A0092B-C50C-407E-A947-70E740481C1C}">
                  <a14:useLocalDpi xmlns:a14="http://schemas.microsoft.com/office/drawing/2010/main" val="0"/>
                </a:ext>
              </a:extLst>
            </a:blip>
            <a:srcRect l="13212" t="27676" r="12301" b="27919"/>
            <a:stretch/>
          </p:blipFill>
          <p:spPr>
            <a:xfrm>
              <a:off x="10279119" y="4296277"/>
              <a:ext cx="367709" cy="219207"/>
            </a:xfrm>
            <a:prstGeom prst="rect">
              <a:avLst/>
            </a:prstGeom>
          </p:spPr>
        </p:pic>
      </p:grpSp>
      <p:grpSp>
        <p:nvGrpSpPr>
          <p:cNvPr id="631" name="Group 630">
            <a:extLst>
              <a:ext uri="{FF2B5EF4-FFF2-40B4-BE49-F238E27FC236}">
                <a16:creationId xmlns:a16="http://schemas.microsoft.com/office/drawing/2014/main" id="{C39DC576-9AAC-43F9-9B25-FC0D1EF9B677}"/>
              </a:ext>
            </a:extLst>
          </p:cNvPr>
          <p:cNvGrpSpPr/>
          <p:nvPr/>
        </p:nvGrpSpPr>
        <p:grpSpPr>
          <a:xfrm>
            <a:off x="4368917" y="4469544"/>
            <a:ext cx="370338" cy="327772"/>
            <a:chOff x="4723767" y="3080378"/>
            <a:chExt cx="439858" cy="389301"/>
          </a:xfrm>
        </p:grpSpPr>
        <p:pic>
          <p:nvPicPr>
            <p:cNvPr id="632" name="Picture 631">
              <a:extLst>
                <a:ext uri="{FF2B5EF4-FFF2-40B4-BE49-F238E27FC236}">
                  <a16:creationId xmlns:a16="http://schemas.microsoft.com/office/drawing/2014/main" id="{BEDCB63A-A4BE-4551-BEB1-C07D35CF435D}"/>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633" name="Group 632">
              <a:extLst>
                <a:ext uri="{FF2B5EF4-FFF2-40B4-BE49-F238E27FC236}">
                  <a16:creationId xmlns:a16="http://schemas.microsoft.com/office/drawing/2014/main" id="{BBE0AFD2-DCCD-4B3E-90C3-5763893476FC}"/>
                </a:ext>
              </a:extLst>
            </p:cNvPr>
            <p:cNvGrpSpPr/>
            <p:nvPr/>
          </p:nvGrpSpPr>
          <p:grpSpPr>
            <a:xfrm>
              <a:off x="4723767" y="3080378"/>
              <a:ext cx="439858" cy="389301"/>
              <a:chOff x="3131835" y="4047725"/>
              <a:chExt cx="439858" cy="389301"/>
            </a:xfrm>
          </p:grpSpPr>
          <p:grpSp>
            <p:nvGrpSpPr>
              <p:cNvPr id="635" name="Group 634">
                <a:extLst>
                  <a:ext uri="{FF2B5EF4-FFF2-40B4-BE49-F238E27FC236}">
                    <a16:creationId xmlns:a16="http://schemas.microsoft.com/office/drawing/2014/main" id="{99C86171-C454-4F91-B278-7ECA34197906}"/>
                  </a:ext>
                </a:extLst>
              </p:cNvPr>
              <p:cNvGrpSpPr/>
              <p:nvPr/>
            </p:nvGrpSpPr>
            <p:grpSpPr>
              <a:xfrm>
                <a:off x="3131835" y="4047725"/>
                <a:ext cx="182560" cy="348911"/>
                <a:chOff x="2136298" y="4226790"/>
                <a:chExt cx="196678" cy="375893"/>
              </a:xfrm>
            </p:grpSpPr>
            <p:sp>
              <p:nvSpPr>
                <p:cNvPr id="648" name="Rectangle 647">
                  <a:extLst>
                    <a:ext uri="{FF2B5EF4-FFF2-40B4-BE49-F238E27FC236}">
                      <a16:creationId xmlns:a16="http://schemas.microsoft.com/office/drawing/2014/main" id="{57044A60-969C-4B2D-BC56-EE3C5A019B35}"/>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9" name="server">
                  <a:extLst>
                    <a:ext uri="{FF2B5EF4-FFF2-40B4-BE49-F238E27FC236}">
                      <a16:creationId xmlns:a16="http://schemas.microsoft.com/office/drawing/2014/main" id="{EDD3E45D-59C3-4AAC-942E-E51F10BD7AEA}"/>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36" name="Oval 635">
                <a:extLst>
                  <a:ext uri="{FF2B5EF4-FFF2-40B4-BE49-F238E27FC236}">
                    <a16:creationId xmlns:a16="http://schemas.microsoft.com/office/drawing/2014/main" id="{1AC50614-D910-4F74-9FCB-AAF49AC244BB}"/>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46" name="Picture 645">
                <a:extLst>
                  <a:ext uri="{FF2B5EF4-FFF2-40B4-BE49-F238E27FC236}">
                    <a16:creationId xmlns:a16="http://schemas.microsoft.com/office/drawing/2014/main" id="{A6B2F45D-B39D-4559-9199-2B4016ED0E18}"/>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47" name="Freeform 6">
                <a:extLst>
                  <a:ext uri="{FF2B5EF4-FFF2-40B4-BE49-F238E27FC236}">
                    <a16:creationId xmlns:a16="http://schemas.microsoft.com/office/drawing/2014/main" id="{282E1AE3-CD2C-4152-B75D-02480AB1A38D}"/>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cxnSp>
        <p:nvCxnSpPr>
          <p:cNvPr id="169" name="Connector: Elbow 168">
            <a:extLst>
              <a:ext uri="{FF2B5EF4-FFF2-40B4-BE49-F238E27FC236}">
                <a16:creationId xmlns:a16="http://schemas.microsoft.com/office/drawing/2014/main" id="{A33D7D39-6C68-4FBC-ACD0-0A68989EB83E}"/>
              </a:ext>
            </a:extLst>
          </p:cNvPr>
          <p:cNvCxnSpPr>
            <a:cxnSpLocks/>
            <a:stCxn id="582" idx="0"/>
            <a:endCxn id="175" idx="1"/>
          </p:cNvCxnSpPr>
          <p:nvPr/>
        </p:nvCxnSpPr>
        <p:spPr>
          <a:xfrm rot="16200000" flipH="1">
            <a:off x="3502642" y="3042642"/>
            <a:ext cx="587326" cy="2158612"/>
          </a:xfrm>
          <a:prstGeom prst="bentConnector3">
            <a:avLst>
              <a:gd name="adj1" fmla="val 73129"/>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6" name="Connector: Elbow 1105">
            <a:extLst>
              <a:ext uri="{FF2B5EF4-FFF2-40B4-BE49-F238E27FC236}">
                <a16:creationId xmlns:a16="http://schemas.microsoft.com/office/drawing/2014/main" id="{8D2E90D5-5F83-4EF7-9C45-1EF704DA83D7}"/>
              </a:ext>
            </a:extLst>
          </p:cNvPr>
          <p:cNvCxnSpPr>
            <a:cxnSpLocks/>
          </p:cNvCxnSpPr>
          <p:nvPr/>
        </p:nvCxnSpPr>
        <p:spPr>
          <a:xfrm rot="16200000" flipH="1">
            <a:off x="1382180" y="2820181"/>
            <a:ext cx="1636705" cy="383565"/>
          </a:xfrm>
          <a:prstGeom prst="bentConnector3">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5" name="Group 204">
            <a:extLst>
              <a:ext uri="{FF2B5EF4-FFF2-40B4-BE49-F238E27FC236}">
                <a16:creationId xmlns:a16="http://schemas.microsoft.com/office/drawing/2014/main" id="{3D993FEE-D3B7-4B3F-8811-8B23BF89FCD2}"/>
              </a:ext>
            </a:extLst>
          </p:cNvPr>
          <p:cNvGrpSpPr/>
          <p:nvPr/>
        </p:nvGrpSpPr>
        <p:grpSpPr>
          <a:xfrm>
            <a:off x="9432393" y="5534357"/>
            <a:ext cx="123684" cy="130517"/>
            <a:chOff x="5272950" y="2774444"/>
            <a:chExt cx="168221" cy="177514"/>
          </a:xfrm>
        </p:grpSpPr>
        <p:sp>
          <p:nvSpPr>
            <p:cNvPr id="203" name="Freeform 1059">
              <a:extLst>
                <a:ext uri="{FF2B5EF4-FFF2-40B4-BE49-F238E27FC236}">
                  <a16:creationId xmlns:a16="http://schemas.microsoft.com/office/drawing/2014/main" id="{3A643D51-67FF-4ED3-BF2A-8598DF9F11C7}"/>
                </a:ext>
              </a:extLst>
            </p:cNvPr>
            <p:cNvSpPr>
              <a:spLocks/>
            </p:cNvSpPr>
            <p:nvPr/>
          </p:nvSpPr>
          <p:spPr bwMode="auto">
            <a:xfrm>
              <a:off x="5272950" y="2869497"/>
              <a:ext cx="168221" cy="82461"/>
            </a:xfrm>
            <a:custGeom>
              <a:avLst/>
              <a:gdLst>
                <a:gd name="T0" fmla="*/ 32 w 64"/>
                <a:gd name="T1" fmla="*/ 0 h 32"/>
                <a:gd name="T2" fmla="*/ 0 w 64"/>
                <a:gd name="T3" fmla="*/ 32 h 32"/>
                <a:gd name="T4" fmla="*/ 64 w 64"/>
                <a:gd name="T5" fmla="*/ 32 h 32"/>
                <a:gd name="T6" fmla="*/ 32 w 64"/>
                <a:gd name="T7" fmla="*/ 0 h 32"/>
              </a:gdLst>
              <a:ahLst/>
              <a:cxnLst>
                <a:cxn ang="0">
                  <a:pos x="T0" y="T1"/>
                </a:cxn>
                <a:cxn ang="0">
                  <a:pos x="T2" y="T3"/>
                </a:cxn>
                <a:cxn ang="0">
                  <a:pos x="T4" y="T5"/>
                </a:cxn>
                <a:cxn ang="0">
                  <a:pos x="T6" y="T7"/>
                </a:cxn>
              </a:cxnLst>
              <a:rect l="0" t="0" r="r" b="b"/>
              <a:pathLst>
                <a:path w="64" h="32">
                  <a:moveTo>
                    <a:pt x="32" y="0"/>
                  </a:moveTo>
                  <a:cubicBezTo>
                    <a:pt x="14" y="0"/>
                    <a:pt x="0" y="14"/>
                    <a:pt x="0" y="32"/>
                  </a:cubicBezTo>
                  <a:cubicBezTo>
                    <a:pt x="64" y="32"/>
                    <a:pt x="64" y="32"/>
                    <a:pt x="64" y="32"/>
                  </a:cubicBezTo>
                  <a:cubicBezTo>
                    <a:pt x="64" y="14"/>
                    <a:pt x="50" y="0"/>
                    <a:pt x="3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sp>
          <p:nvSpPr>
            <p:cNvPr id="204" name="Oval 1060">
              <a:extLst>
                <a:ext uri="{FF2B5EF4-FFF2-40B4-BE49-F238E27FC236}">
                  <a16:creationId xmlns:a16="http://schemas.microsoft.com/office/drawing/2014/main" id="{555F8BD9-C9EE-41BF-9B74-22FAD0A8CF89}"/>
                </a:ext>
              </a:extLst>
            </p:cNvPr>
            <p:cNvSpPr>
              <a:spLocks noChangeArrowheads="1"/>
            </p:cNvSpPr>
            <p:nvPr/>
          </p:nvSpPr>
          <p:spPr bwMode="auto">
            <a:xfrm>
              <a:off x="5312012" y="2774444"/>
              <a:ext cx="90098" cy="845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171" name="Group 170">
            <a:extLst>
              <a:ext uri="{FF2B5EF4-FFF2-40B4-BE49-F238E27FC236}">
                <a16:creationId xmlns:a16="http://schemas.microsoft.com/office/drawing/2014/main" id="{A8402CA3-2303-4CD4-8DBB-0171D2A95881}"/>
              </a:ext>
            </a:extLst>
          </p:cNvPr>
          <p:cNvGrpSpPr/>
          <p:nvPr/>
        </p:nvGrpSpPr>
        <p:grpSpPr>
          <a:xfrm>
            <a:off x="284627" y="5490836"/>
            <a:ext cx="1623782" cy="830688"/>
            <a:chOff x="284627" y="5490836"/>
            <a:chExt cx="1623782" cy="830688"/>
          </a:xfrm>
        </p:grpSpPr>
        <p:grpSp>
          <p:nvGrpSpPr>
            <p:cNvPr id="13" name="Group 12">
              <a:extLst>
                <a:ext uri="{FF2B5EF4-FFF2-40B4-BE49-F238E27FC236}">
                  <a16:creationId xmlns:a16="http://schemas.microsoft.com/office/drawing/2014/main" id="{F5D285D6-BB19-4EF3-A4AA-722AA062D872}"/>
                </a:ext>
              </a:extLst>
            </p:cNvPr>
            <p:cNvGrpSpPr/>
            <p:nvPr/>
          </p:nvGrpSpPr>
          <p:grpSpPr>
            <a:xfrm>
              <a:off x="284627" y="5490836"/>
              <a:ext cx="1623782" cy="830688"/>
              <a:chOff x="136776" y="5337327"/>
              <a:chExt cx="1623782" cy="830688"/>
            </a:xfrm>
          </p:grpSpPr>
          <p:grpSp>
            <p:nvGrpSpPr>
              <p:cNvPr id="502" name="Group 501">
                <a:extLst>
                  <a:ext uri="{FF2B5EF4-FFF2-40B4-BE49-F238E27FC236}">
                    <a16:creationId xmlns:a16="http://schemas.microsoft.com/office/drawing/2014/main" id="{62B05F48-488F-419C-8A2F-20BE6F7116C0}"/>
                  </a:ext>
                </a:extLst>
              </p:cNvPr>
              <p:cNvGrpSpPr/>
              <p:nvPr/>
            </p:nvGrpSpPr>
            <p:grpSpPr>
              <a:xfrm>
                <a:off x="136776" y="5337327"/>
                <a:ext cx="1623782" cy="830688"/>
                <a:chOff x="3829108" y="5417189"/>
                <a:chExt cx="1623782" cy="830688"/>
              </a:xfrm>
            </p:grpSpPr>
            <p:sp>
              <p:nvSpPr>
                <p:cNvPr id="567" name="Rectangle 566">
                  <a:hlinkClick r:id="rId75" tooltip="Windows 10 is designed to protect against known and emerging security threats across the spectrum of attackers and attack vectors. Windows 10 focuses on providing excellence in both security and productivity."/>
                  <a:extLst>
                    <a:ext uri="{FF2B5EF4-FFF2-40B4-BE49-F238E27FC236}">
                      <a16:creationId xmlns:a16="http://schemas.microsoft.com/office/drawing/2014/main" id="{12F47460-432B-44C0-B838-482409AFCE7B}"/>
                    </a:ext>
                  </a:extLst>
                </p:cNvPr>
                <p:cNvSpPr/>
                <p:nvPr/>
              </p:nvSpPr>
              <p:spPr bwMode="auto">
                <a:xfrm>
                  <a:off x="3829108" y="5417189"/>
                  <a:ext cx="1623782" cy="830688"/>
                </a:xfrm>
                <a:prstGeom prst="rect">
                  <a:avLst/>
                </a:prstGeom>
                <a:solidFill>
                  <a:schemeClr val="bg1"/>
                </a:solidFill>
                <a:ln w="14224">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4300" marR="0" lvl="0" indent="0" algn="l" defTabSz="914400" rtl="0" eaLnBrk="1" fontAlgn="auto" latinLnBrk="0" hangingPunct="1">
                    <a:lnSpc>
                      <a:spcPct val="97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568" name="Rounded Rectangle 1457">
                  <a:hlinkClick r:id="rId75" tooltip="Windows 10 is designed to protect against known and emerging security threats across the spectrum of attackers and attack vectors. Windows 10 focus on providing excellence in both security and productivity. "/>
                  <a:extLst>
                    <a:ext uri="{FF2B5EF4-FFF2-40B4-BE49-F238E27FC236}">
                      <a16:creationId xmlns:a16="http://schemas.microsoft.com/office/drawing/2014/main" id="{C70FE1D3-B317-4288-9465-092462159B1A}"/>
                    </a:ext>
                  </a:extLst>
                </p:cNvPr>
                <p:cNvSpPr/>
                <p:nvPr/>
              </p:nvSpPr>
              <p:spPr>
                <a:xfrm>
                  <a:off x="3870875" y="5601157"/>
                  <a:ext cx="1203095" cy="561573"/>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Network protection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Credential protection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Full Disk Encryption</a:t>
                  </a:r>
                </a:p>
                <a:p>
                  <a:pPr marL="5715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t>Attack surface</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mn-cs"/>
                    </a:rPr>
                    <a:t>reduction</a:t>
                  </a:r>
                </a:p>
              </p:txBody>
            </p:sp>
            <p:pic>
              <p:nvPicPr>
                <p:cNvPr id="600" name="Picture 599">
                  <a:extLst>
                    <a:ext uri="{FF2B5EF4-FFF2-40B4-BE49-F238E27FC236}">
                      <a16:creationId xmlns:a16="http://schemas.microsoft.com/office/drawing/2014/main" id="{29020BBF-288B-4126-9EDC-5EB18559A0B2}"/>
                    </a:ext>
                  </a:extLst>
                </p:cNvPr>
                <p:cNvPicPr>
                  <a:picLocks noChangeAspect="1"/>
                </p:cNvPicPr>
                <p:nvPr/>
              </p:nvPicPr>
              <p:blipFill>
                <a:blip r:embed="rId76">
                  <a:duotone>
                    <a:prstClr val="black"/>
                    <a:schemeClr val="accent1">
                      <a:tint val="45000"/>
                      <a:satMod val="400000"/>
                    </a:schemeClr>
                  </a:duotone>
                </a:blip>
                <a:stretch>
                  <a:fillRect/>
                </a:stretch>
              </p:blipFill>
              <p:spPr>
                <a:xfrm>
                  <a:off x="3926237" y="5465007"/>
                  <a:ext cx="121976" cy="120106"/>
                </a:xfrm>
                <a:prstGeom prst="rect">
                  <a:avLst/>
                </a:prstGeom>
              </p:spPr>
            </p:pic>
            <p:sp>
              <p:nvSpPr>
                <p:cNvPr id="601" name="Rectangle 600">
                  <a:extLst>
                    <a:ext uri="{FF2B5EF4-FFF2-40B4-BE49-F238E27FC236}">
                      <a16:creationId xmlns:a16="http://schemas.microsoft.com/office/drawing/2014/main" id="{B24BB291-14EB-43D7-9A23-E0E905E953B4}"/>
                    </a:ext>
                  </a:extLst>
                </p:cNvPr>
                <p:cNvSpPr/>
                <p:nvPr/>
              </p:nvSpPr>
              <p:spPr>
                <a:xfrm>
                  <a:off x="4032242" y="5425922"/>
                  <a:ext cx="1329024" cy="204287"/>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chorCtr="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Windows 10 &amp; 11 Security</a:t>
                  </a:r>
                </a:p>
              </p:txBody>
            </p:sp>
          </p:grpSp>
          <p:sp>
            <p:nvSpPr>
              <p:cNvPr id="12" name="TextBox 11">
                <a:extLst>
                  <a:ext uri="{FF2B5EF4-FFF2-40B4-BE49-F238E27FC236}">
                    <a16:creationId xmlns:a16="http://schemas.microsoft.com/office/drawing/2014/main" id="{342EC1DB-EF2C-47DC-90E6-DB50D215BE3B}"/>
                  </a:ext>
                </a:extLst>
              </p:cNvPr>
              <p:cNvSpPr txBox="1"/>
              <p:nvPr/>
            </p:nvSpPr>
            <p:spPr>
              <a:xfrm>
                <a:off x="917529" y="5519636"/>
                <a:ext cx="832784" cy="532921"/>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numCol="1" rtlCol="0" anchor="t" anchorCtr="0"/>
              <a:lstStyle>
                <a:defPPr>
                  <a:defRPr lang="en-US"/>
                </a:defPPr>
                <a:lvl1pPr marL="114300">
                  <a:lnSpc>
                    <a:spcPct val="97000"/>
                  </a:lnSpc>
                  <a:spcAft>
                    <a:spcPts val="300"/>
                  </a:spcAft>
                  <a:defRPr sz="750">
                    <a:gradFill>
                      <a:gsLst>
                        <a:gs pos="0">
                          <a:schemeClr val="tx1">
                            <a:lumMod val="75000"/>
                          </a:schemeClr>
                        </a:gs>
                        <a:gs pos="100000">
                          <a:schemeClr val="tx1">
                            <a:lumMod val="75000"/>
                          </a:schemeClr>
                        </a:gs>
                      </a:gsLst>
                      <a:lin ang="5400000" scaled="1"/>
                    </a:gra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App control</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Exploit protection</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Behavior monitoring</a:t>
                </a:r>
              </a:p>
              <a:p>
                <a:pPr marL="114300" marR="0" lvl="0" indent="0" algn="l" defTabSz="914400" rtl="0" eaLnBrk="1" fontAlgn="auto" latinLnBrk="0" hangingPunct="1">
                  <a:lnSpc>
                    <a:spcPct val="90000"/>
                  </a:lnSpc>
                  <a:spcBef>
                    <a:spcPts val="0"/>
                  </a:spcBef>
                  <a:spcAft>
                    <a:spcPts val="150"/>
                  </a:spcAft>
                  <a:buClrTx/>
                  <a:buSzTx/>
                  <a:buFontTx/>
                  <a:buNone/>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Next-generation </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protection</a:t>
                </a:r>
              </a:p>
            </p:txBody>
          </p:sp>
        </p:grpSp>
        <p:grpSp>
          <p:nvGrpSpPr>
            <p:cNvPr id="551" name="Group 550">
              <a:extLst>
                <a:ext uri="{FF2B5EF4-FFF2-40B4-BE49-F238E27FC236}">
                  <a16:creationId xmlns:a16="http://schemas.microsoft.com/office/drawing/2014/main" id="{D204D56D-16CA-4865-91F5-F8200B5F4CC1}"/>
                </a:ext>
              </a:extLst>
            </p:cNvPr>
            <p:cNvGrpSpPr/>
            <p:nvPr/>
          </p:nvGrpSpPr>
          <p:grpSpPr>
            <a:xfrm>
              <a:off x="959028" y="6237098"/>
              <a:ext cx="188672" cy="45740"/>
              <a:chOff x="6071763" y="3898466"/>
              <a:chExt cx="188672" cy="45740"/>
            </a:xfrm>
            <a:solidFill>
              <a:srgbClr val="8D8D8D"/>
            </a:solidFill>
          </p:grpSpPr>
          <p:sp>
            <p:nvSpPr>
              <p:cNvPr id="556" name="Oval 555">
                <a:extLst>
                  <a:ext uri="{FF2B5EF4-FFF2-40B4-BE49-F238E27FC236}">
                    <a16:creationId xmlns:a16="http://schemas.microsoft.com/office/drawing/2014/main" id="{EC84D73B-3506-4E36-A5EA-669DF2C80E3D}"/>
                  </a:ext>
                </a:extLst>
              </p:cNvPr>
              <p:cNvSpPr/>
              <p:nvPr/>
            </p:nvSpPr>
            <p:spPr bwMode="auto">
              <a:xfrm>
                <a:off x="6071763" y="3898466"/>
                <a:ext cx="45720" cy="45718"/>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9" name="Oval 578">
                <a:extLst>
                  <a:ext uri="{FF2B5EF4-FFF2-40B4-BE49-F238E27FC236}">
                    <a16:creationId xmlns:a16="http://schemas.microsoft.com/office/drawing/2014/main" id="{47ACE184-5411-449F-85D3-30C80EFFA3F8}"/>
                  </a:ext>
                </a:extLst>
              </p:cNvPr>
              <p:cNvSpPr/>
              <p:nvPr/>
            </p:nvSpPr>
            <p:spPr bwMode="auto">
              <a:xfrm>
                <a:off x="6143239" y="3898470"/>
                <a:ext cx="45720" cy="45717"/>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0" name="Oval 579">
                <a:extLst>
                  <a:ext uri="{FF2B5EF4-FFF2-40B4-BE49-F238E27FC236}">
                    <a16:creationId xmlns:a16="http://schemas.microsoft.com/office/drawing/2014/main" id="{6F5DC873-2E22-4CEA-8580-1BB31CEF4AB0}"/>
                  </a:ext>
                </a:extLst>
              </p:cNvPr>
              <p:cNvSpPr/>
              <p:nvPr/>
            </p:nvSpPr>
            <p:spPr bwMode="auto">
              <a:xfrm>
                <a:off x="6214715" y="3898487"/>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86" name="Group 485">
            <a:extLst>
              <a:ext uri="{FF2B5EF4-FFF2-40B4-BE49-F238E27FC236}">
                <a16:creationId xmlns:a16="http://schemas.microsoft.com/office/drawing/2014/main" id="{0A68461A-8EF0-4D8C-8323-E66AB3C5D78F}"/>
              </a:ext>
            </a:extLst>
          </p:cNvPr>
          <p:cNvGrpSpPr/>
          <p:nvPr/>
        </p:nvGrpSpPr>
        <p:grpSpPr>
          <a:xfrm>
            <a:off x="152400" y="101085"/>
            <a:ext cx="4422525" cy="1882098"/>
            <a:chOff x="152400" y="101085"/>
            <a:chExt cx="4422525" cy="1707904"/>
          </a:xfrm>
        </p:grpSpPr>
        <p:sp>
          <p:nvSpPr>
            <p:cNvPr id="487" name="Rectangle 486">
              <a:extLst>
                <a:ext uri="{FF2B5EF4-FFF2-40B4-BE49-F238E27FC236}">
                  <a16:creationId xmlns:a16="http://schemas.microsoft.com/office/drawing/2014/main" id="{F7D633E9-D43B-4820-A3DD-2DAD4021813C}"/>
                </a:ext>
              </a:extLst>
            </p:cNvPr>
            <p:cNvSpPr/>
            <p:nvPr/>
          </p:nvSpPr>
          <p:spPr bwMode="auto">
            <a:xfrm>
              <a:off x="152400" y="101085"/>
              <a:ext cx="4422525" cy="1707904"/>
            </a:xfrm>
            <a:prstGeom prst="rect">
              <a:avLst/>
            </a:prstGeom>
            <a:solidFill>
              <a:srgbClr val="FFFFFF"/>
            </a:solidFill>
            <a:ln w="9525" cap="flat" cmpd="sng" algn="ctr">
              <a:noFill/>
              <a:prstDash val="solid"/>
              <a:headEnd type="none" w="med" len="med"/>
              <a:tailEnd type="none" w="med" len="med"/>
            </a:ln>
            <a:effectLst>
              <a:outerShdw blurRad="127000" dist="25400" algn="ctr" rotWithShape="0">
                <a:prstClr val="black">
                  <a:alpha val="2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8" name="Rectangle 487">
              <a:extLst>
                <a:ext uri="{FF2B5EF4-FFF2-40B4-BE49-F238E27FC236}">
                  <a16:creationId xmlns:a16="http://schemas.microsoft.com/office/drawing/2014/main" id="{9B85FBD6-6E0D-4CE6-B79B-A1912DE3D402}"/>
                </a:ext>
              </a:extLst>
            </p:cNvPr>
            <p:cNvSpPr/>
            <p:nvPr/>
          </p:nvSpPr>
          <p:spPr>
            <a:xfrm>
              <a:off x="155473" y="103218"/>
              <a:ext cx="4419452" cy="233906"/>
            </a:xfrm>
            <a:prstGeom prst="rect">
              <a:avLst/>
            </a:prstGeom>
            <a:solidFill>
              <a:schemeClr val="tx2">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0" cap="none" spc="0" normalizeH="0" baseline="0" noProof="0">
                  <a:ln>
                    <a:noFill/>
                  </a:ln>
                  <a:gradFill>
                    <a:gsLst>
                      <a:gs pos="0">
                        <a:srgbClr val="FFFFFF"/>
                      </a:gs>
                      <a:gs pos="100000">
                        <a:srgbClr val="FFFFFF"/>
                      </a:gs>
                    </a:gsLst>
                    <a:lin ang="5400000" scaled="1"/>
                  </a:gradFill>
                  <a:effectLst/>
                  <a:uLnTx/>
                  <a:uFillTx/>
                  <a:latin typeface="Segoe"/>
                  <a:ea typeface="+mn-ea"/>
                  <a:cs typeface="+mn-cs"/>
                </a:rPr>
                <a:t>Security Operations /  SOC</a:t>
              </a:r>
            </a:p>
          </p:txBody>
        </p:sp>
      </p:grpSp>
      <p:grpSp>
        <p:nvGrpSpPr>
          <p:cNvPr id="184" name="Group 183">
            <a:extLst>
              <a:ext uri="{FF2B5EF4-FFF2-40B4-BE49-F238E27FC236}">
                <a16:creationId xmlns:a16="http://schemas.microsoft.com/office/drawing/2014/main" id="{2CBA323F-9F73-428A-BEE5-1F208DEC406E}"/>
              </a:ext>
            </a:extLst>
          </p:cNvPr>
          <p:cNvGrpSpPr/>
          <p:nvPr/>
        </p:nvGrpSpPr>
        <p:grpSpPr>
          <a:xfrm>
            <a:off x="3437083" y="400880"/>
            <a:ext cx="1069411" cy="182880"/>
            <a:chOff x="3437083" y="400880"/>
            <a:chExt cx="1069411" cy="182880"/>
          </a:xfrm>
        </p:grpSpPr>
        <p:sp>
          <p:nvSpPr>
            <p:cNvPr id="489" name="Rectangle 488">
              <a:extLst>
                <a:ext uri="{FF2B5EF4-FFF2-40B4-BE49-F238E27FC236}">
                  <a16:creationId xmlns:a16="http://schemas.microsoft.com/office/drawing/2014/main" id="{F77DEC1C-4F05-4F8B-BE93-DDAB6E0234F6}"/>
                </a:ext>
              </a:extLst>
            </p:cNvPr>
            <p:cNvSpPr/>
            <p:nvPr/>
          </p:nvSpPr>
          <p:spPr>
            <a:xfrm>
              <a:off x="3437083" y="400880"/>
              <a:ext cx="1069411" cy="182880"/>
            </a:xfrm>
            <a:prstGeom prst="rect">
              <a:avLst/>
            </a:prstGeom>
            <a:solidFill>
              <a:srgbClr val="FFFFFF"/>
            </a:solidFill>
            <a:ln w="14224" cap="flat" cmpd="sng" algn="ctr">
              <a:solidFill>
                <a:srgbClr val="505050"/>
              </a:solidFill>
              <a:prstDash val="dash"/>
            </a:ln>
            <a:effectLst/>
          </p:spPr>
          <p:txBody>
            <a:bodyPr wrap="square" lIns="137160" tIns="9144" rIns="45720" bIns="9144" rtlCol="0" anchor="ctr">
              <a:noAutofit/>
            </a:bodyPr>
            <a:lstStyle/>
            <a:p>
              <a:pPr marL="115888" marR="0" lvl="0" indent="0" algn="l" defTabSz="914400" rtl="0" eaLnBrk="1" fontAlgn="auto" latinLnBrk="0" hangingPunct="1">
                <a:lnSpc>
                  <a:spcPct val="97000"/>
                </a:lnSpc>
                <a:spcBef>
                  <a:spcPts val="0"/>
                </a:spcBef>
                <a:spcAft>
                  <a:spcPts val="0"/>
                </a:spcAft>
                <a:buClrTx/>
                <a:buSzTx/>
                <a:buFontTx/>
                <a:buNone/>
                <a:tabLst/>
                <a:defRPr/>
              </a:pPr>
              <a:r>
                <a:rPr kumimoji="0" lang="en-US" sz="900" b="0"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MSSP/MDR</a:t>
              </a:r>
            </a:p>
          </p:txBody>
        </p:sp>
        <p:sp>
          <p:nvSpPr>
            <p:cNvPr id="490" name="Commitments_EC4D">
              <a:extLst>
                <a:ext uri="{FF2B5EF4-FFF2-40B4-BE49-F238E27FC236}">
                  <a16:creationId xmlns:a16="http://schemas.microsoft.com/office/drawing/2014/main" id="{2817F7F2-EC86-4EC5-92FA-2D78FF5B8AF0}"/>
                </a:ext>
              </a:extLst>
            </p:cNvPr>
            <p:cNvSpPr>
              <a:spLocks noChangeAspect="1" noEditPoints="1"/>
            </p:cNvSpPr>
            <p:nvPr/>
          </p:nvSpPr>
          <p:spPr bwMode="auto">
            <a:xfrm>
              <a:off x="3496588" y="447675"/>
              <a:ext cx="117028" cy="90007"/>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82" name="Group 181">
            <a:extLst>
              <a:ext uri="{FF2B5EF4-FFF2-40B4-BE49-F238E27FC236}">
                <a16:creationId xmlns:a16="http://schemas.microsoft.com/office/drawing/2014/main" id="{CF0E5967-DFDD-412F-A30F-B70A66AFE456}"/>
              </a:ext>
            </a:extLst>
          </p:cNvPr>
          <p:cNvGrpSpPr/>
          <p:nvPr/>
        </p:nvGrpSpPr>
        <p:grpSpPr>
          <a:xfrm>
            <a:off x="256411" y="400880"/>
            <a:ext cx="1025332" cy="182880"/>
            <a:chOff x="256411" y="400880"/>
            <a:chExt cx="1025332" cy="182880"/>
          </a:xfrm>
        </p:grpSpPr>
        <p:sp>
          <p:nvSpPr>
            <p:cNvPr id="507" name="Rectangle 506">
              <a:hlinkClick r:id="rId77" tooltip="Managed hunting service built into Microsoft 365 Defender that provides Security Operation Centers (SOCs) with expert level monitoring and analysis to help them ensure critical threats in your unique environments don’t get missed."/>
              <a:extLst>
                <a:ext uri="{FF2B5EF4-FFF2-40B4-BE49-F238E27FC236}">
                  <a16:creationId xmlns:a16="http://schemas.microsoft.com/office/drawing/2014/main" id="{9C82B3BB-5E37-49F3-B804-20CF9B3AD125}"/>
                </a:ext>
              </a:extLst>
            </p:cNvPr>
            <p:cNvSpPr/>
            <p:nvPr/>
          </p:nvSpPr>
          <p:spPr>
            <a:xfrm>
              <a:off x="256411" y="400880"/>
              <a:ext cx="1025332" cy="182880"/>
            </a:xfrm>
            <a:prstGeom prst="rect">
              <a:avLst/>
            </a:prstGeom>
            <a:solidFill>
              <a:schemeClr val="bg1"/>
            </a:solidFill>
            <a:ln w="14224" cap="flat" cmpd="sng" algn="ctr">
              <a:solidFill>
                <a:srgbClr val="505050"/>
              </a:solidFill>
              <a:prstDash val="solid"/>
            </a:ln>
            <a:effectLst/>
          </p:spPr>
          <p:txBody>
            <a:bodyPr lIns="45720" rIns="45720" rtlCol="0" anchor="ctr"/>
            <a:lstStyle/>
            <a:p>
              <a:pPr marL="228600" marR="0" lvl="0" indent="0" algn="l" defTabSz="914400" rtl="0" eaLnBrk="1" fontAlgn="auto" latinLnBrk="0" hangingPunct="1">
                <a:lnSpc>
                  <a:spcPct val="97000"/>
                </a:lnSpc>
                <a:spcBef>
                  <a:spcPts val="0"/>
                </a:spcBef>
                <a:spcAft>
                  <a:spcPts val="0"/>
                </a:spcAft>
                <a:buClrTx/>
                <a:buSzTx/>
                <a:buFontTx/>
                <a:buNone/>
                <a:tabLst/>
                <a:defRPr/>
              </a:pPr>
              <a:r>
                <a:rPr kumimoji="0" lang="en-US" sz="850" b="0" i="1"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Threat Experts</a:t>
              </a:r>
            </a:p>
          </p:txBody>
        </p:sp>
        <p:sp>
          <p:nvSpPr>
            <p:cNvPr id="512" name="people_4" title="Icon of a person">
              <a:extLst>
                <a:ext uri="{FF2B5EF4-FFF2-40B4-BE49-F238E27FC236}">
                  <a16:creationId xmlns:a16="http://schemas.microsoft.com/office/drawing/2014/main" id="{0D685DE7-94A9-4799-B488-197446CA247E}"/>
                </a:ext>
              </a:extLst>
            </p:cNvPr>
            <p:cNvSpPr>
              <a:spLocks noChangeAspect="1" noEditPoints="1"/>
            </p:cNvSpPr>
            <p:nvPr/>
          </p:nvSpPr>
          <p:spPr bwMode="auto">
            <a:xfrm>
              <a:off x="334033" y="435737"/>
              <a:ext cx="105464" cy="11790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83" name="Group 182">
            <a:extLst>
              <a:ext uri="{FF2B5EF4-FFF2-40B4-BE49-F238E27FC236}">
                <a16:creationId xmlns:a16="http://schemas.microsoft.com/office/drawing/2014/main" id="{1A4E3502-452A-45BF-B31A-DF392AE2513E}"/>
              </a:ext>
            </a:extLst>
          </p:cNvPr>
          <p:cNvGrpSpPr/>
          <p:nvPr/>
        </p:nvGrpSpPr>
        <p:grpSpPr>
          <a:xfrm>
            <a:off x="1335864" y="400880"/>
            <a:ext cx="2047098" cy="182880"/>
            <a:chOff x="1335864" y="400880"/>
            <a:chExt cx="2047098" cy="182880"/>
          </a:xfrm>
        </p:grpSpPr>
        <p:sp>
          <p:nvSpPr>
            <p:cNvPr id="508" name="Rectangle 507">
              <a:hlinkClick r:id="rId78" tooltip="Provides assistance with incident response, recovery, and hunting (onsite and remotely). The incident response is effectively &quot;on retainer&quot; for customers with Premier/Unified Support."/>
              <a:extLst>
                <a:ext uri="{FF2B5EF4-FFF2-40B4-BE49-F238E27FC236}">
                  <a16:creationId xmlns:a16="http://schemas.microsoft.com/office/drawing/2014/main" id="{3901389D-3FD9-474D-AE98-20B5BEDCC34B}"/>
                </a:ext>
              </a:extLst>
            </p:cNvPr>
            <p:cNvSpPr/>
            <p:nvPr/>
          </p:nvSpPr>
          <p:spPr>
            <a:xfrm>
              <a:off x="1335864" y="400880"/>
              <a:ext cx="2047098" cy="182880"/>
            </a:xfrm>
            <a:prstGeom prst="rect">
              <a:avLst/>
            </a:prstGeom>
            <a:solidFill>
              <a:schemeClr val="bg1"/>
            </a:solidFill>
            <a:ln w="14224" cap="flat" cmpd="sng" algn="ctr">
              <a:solidFill>
                <a:srgbClr val="505050"/>
              </a:solidFill>
              <a:prstDash val="solid"/>
            </a:ln>
            <a:effectLst/>
          </p:spPr>
          <p:txBody>
            <a:bodyPr lIns="45720" rIns="45720" rtlCol="0" anchor="ctr"/>
            <a:lstStyle/>
            <a:p>
              <a:pPr marL="171450" marR="0" lvl="0" indent="0" algn="l" defTabSz="914400" rtl="0" eaLnBrk="1" fontAlgn="auto" latinLnBrk="0" hangingPunct="1">
                <a:lnSpc>
                  <a:spcPct val="97000"/>
                </a:lnSpc>
                <a:spcBef>
                  <a:spcPts val="0"/>
                </a:spcBef>
                <a:spcAft>
                  <a:spcPts val="0"/>
                </a:spcAft>
                <a:buClrTx/>
                <a:buSzTx/>
                <a:buFontTx/>
                <a:buNone/>
                <a:tabLst/>
                <a:defRPr/>
              </a:pPr>
              <a:r>
                <a:rPr kumimoji="0" lang="en-US" sz="850" b="0" i="1" u="none" strike="noStrike" kern="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Detection and Response Team (DART)</a:t>
              </a:r>
            </a:p>
          </p:txBody>
        </p:sp>
        <p:sp>
          <p:nvSpPr>
            <p:cNvPr id="570" name="people_4" title="Icon of a person">
              <a:extLst>
                <a:ext uri="{FF2B5EF4-FFF2-40B4-BE49-F238E27FC236}">
                  <a16:creationId xmlns:a16="http://schemas.microsoft.com/office/drawing/2014/main" id="{54BD4277-A24D-411B-B67B-A24151378BAE}"/>
                </a:ext>
              </a:extLst>
            </p:cNvPr>
            <p:cNvSpPr>
              <a:spLocks noChangeAspect="1" noEditPoints="1"/>
            </p:cNvSpPr>
            <p:nvPr/>
          </p:nvSpPr>
          <p:spPr bwMode="auto">
            <a:xfrm>
              <a:off x="1394530" y="433366"/>
              <a:ext cx="105464" cy="11790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92" name="Straight Connector 91">
            <a:extLst>
              <a:ext uri="{FF2B5EF4-FFF2-40B4-BE49-F238E27FC236}">
                <a16:creationId xmlns:a16="http://schemas.microsoft.com/office/drawing/2014/main" id="{6B17952F-06A6-4BB5-A7F3-B4DCFF1E9126}"/>
              </a:ext>
            </a:extLst>
          </p:cNvPr>
          <p:cNvCxnSpPr>
            <a:cxnSpLocks/>
          </p:cNvCxnSpPr>
          <p:nvPr/>
        </p:nvCxnSpPr>
        <p:spPr>
          <a:xfrm>
            <a:off x="1107439" y="3158378"/>
            <a:ext cx="0" cy="151369"/>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30" name="Straight Connector 629">
            <a:extLst>
              <a:ext uri="{FF2B5EF4-FFF2-40B4-BE49-F238E27FC236}">
                <a16:creationId xmlns:a16="http://schemas.microsoft.com/office/drawing/2014/main" id="{7F63C01E-81EB-4FD5-B705-AACFC33F76A5}"/>
              </a:ext>
            </a:extLst>
          </p:cNvPr>
          <p:cNvCxnSpPr>
            <a:cxnSpLocks/>
          </p:cNvCxnSpPr>
          <p:nvPr/>
        </p:nvCxnSpPr>
        <p:spPr>
          <a:xfrm>
            <a:off x="1107439" y="3675417"/>
            <a:ext cx="0" cy="151369"/>
          </a:xfrm>
          <a:prstGeom prst="line">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94" name="Group 93">
            <a:extLst>
              <a:ext uri="{FF2B5EF4-FFF2-40B4-BE49-F238E27FC236}">
                <a16:creationId xmlns:a16="http://schemas.microsoft.com/office/drawing/2014/main" id="{2C901292-AB61-4C30-97B4-77372A0E7015}"/>
              </a:ext>
            </a:extLst>
          </p:cNvPr>
          <p:cNvGrpSpPr/>
          <p:nvPr/>
        </p:nvGrpSpPr>
        <p:grpSpPr>
          <a:xfrm>
            <a:off x="421510" y="3347718"/>
            <a:ext cx="1359790" cy="278260"/>
            <a:chOff x="514997" y="3372862"/>
            <a:chExt cx="1003603" cy="205372"/>
          </a:xfrm>
        </p:grpSpPr>
        <p:grpSp>
          <p:nvGrpSpPr>
            <p:cNvPr id="48" name="Group 47">
              <a:extLst>
                <a:ext uri="{FF2B5EF4-FFF2-40B4-BE49-F238E27FC236}">
                  <a16:creationId xmlns:a16="http://schemas.microsoft.com/office/drawing/2014/main" id="{BFC65816-92B6-45F8-8B56-B9FE7300B40A}"/>
                </a:ext>
              </a:extLst>
            </p:cNvPr>
            <p:cNvGrpSpPr/>
            <p:nvPr/>
          </p:nvGrpSpPr>
          <p:grpSpPr>
            <a:xfrm>
              <a:off x="1246534" y="3372862"/>
              <a:ext cx="272066" cy="205372"/>
              <a:chOff x="7987238" y="1610486"/>
              <a:chExt cx="506061" cy="382007"/>
            </a:xfrm>
          </p:grpSpPr>
          <p:sp>
            <p:nvSpPr>
              <p:cNvPr id="49" name="Rectangle 48">
                <a:extLst>
                  <a:ext uri="{FF2B5EF4-FFF2-40B4-BE49-F238E27FC236}">
                    <a16:creationId xmlns:a16="http://schemas.microsoft.com/office/drawing/2014/main" id="{5AD2C425-30AF-4C52-B5B1-5E94C2C675FB}"/>
                  </a:ext>
                </a:extLst>
              </p:cNvPr>
              <p:cNvSpPr/>
              <p:nvPr/>
            </p:nvSpPr>
            <p:spPr bwMode="auto">
              <a:xfrm>
                <a:off x="7994852" y="1610486"/>
                <a:ext cx="498447" cy="30271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0" name="Group 49">
                <a:extLst>
                  <a:ext uri="{FF2B5EF4-FFF2-40B4-BE49-F238E27FC236}">
                    <a16:creationId xmlns:a16="http://schemas.microsoft.com/office/drawing/2014/main" id="{7EBB8728-CD5A-434A-8A9A-E6ED226C7A4A}"/>
                  </a:ext>
                </a:extLst>
              </p:cNvPr>
              <p:cNvGrpSpPr/>
              <p:nvPr/>
            </p:nvGrpSpPr>
            <p:grpSpPr>
              <a:xfrm>
                <a:off x="7987238" y="1610486"/>
                <a:ext cx="498447" cy="382007"/>
                <a:chOff x="9563138" y="2462727"/>
                <a:chExt cx="516394" cy="395761"/>
              </a:xfrm>
            </p:grpSpPr>
            <p:sp>
              <p:nvSpPr>
                <p:cNvPr id="51" name="monitor">
                  <a:extLst>
                    <a:ext uri="{FF2B5EF4-FFF2-40B4-BE49-F238E27FC236}">
                      <a16:creationId xmlns:a16="http://schemas.microsoft.com/office/drawing/2014/main" id="{8EE55AE6-F0B1-482E-8E59-6746635B7ADD}"/>
                    </a:ext>
                  </a:extLst>
                </p:cNvPr>
                <p:cNvSpPr>
                  <a:spLocks noChangeAspect="1" noEditPoints="1"/>
                </p:cNvSpPr>
                <p:nvPr/>
              </p:nvSpPr>
              <p:spPr bwMode="auto">
                <a:xfrm>
                  <a:off x="9563138" y="2462727"/>
                  <a:ext cx="516394" cy="39576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52" name="Group 51">
                  <a:extLst>
                    <a:ext uri="{FF2B5EF4-FFF2-40B4-BE49-F238E27FC236}">
                      <a16:creationId xmlns:a16="http://schemas.microsoft.com/office/drawing/2014/main" id="{576DD4A5-32C0-4CA5-84D2-5B710351B085}"/>
                    </a:ext>
                  </a:extLst>
                </p:cNvPr>
                <p:cNvGrpSpPr/>
                <p:nvPr/>
              </p:nvGrpSpPr>
              <p:grpSpPr>
                <a:xfrm>
                  <a:off x="9746672" y="2545410"/>
                  <a:ext cx="107950" cy="134938"/>
                  <a:chOff x="9444088" y="2885171"/>
                  <a:chExt cx="107950" cy="134938"/>
                </a:xfrm>
                <a:solidFill>
                  <a:schemeClr val="tx1"/>
                </a:solidFill>
              </p:grpSpPr>
              <p:sp>
                <p:nvSpPr>
                  <p:cNvPr id="53" name="Freeform 26">
                    <a:extLst>
                      <a:ext uri="{FF2B5EF4-FFF2-40B4-BE49-F238E27FC236}">
                        <a16:creationId xmlns:a16="http://schemas.microsoft.com/office/drawing/2014/main" id="{FDBF4EC7-E309-4369-826C-4A23B73BB168}"/>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4" name="Freeform 27">
                    <a:extLst>
                      <a:ext uri="{FF2B5EF4-FFF2-40B4-BE49-F238E27FC236}">
                        <a16:creationId xmlns:a16="http://schemas.microsoft.com/office/drawing/2014/main" id="{7D215946-A8D8-4D3D-9C11-3B9731607E93}"/>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grpSp>
          <p:nvGrpSpPr>
            <p:cNvPr id="55" name="Group 54">
              <a:extLst>
                <a:ext uri="{FF2B5EF4-FFF2-40B4-BE49-F238E27FC236}">
                  <a16:creationId xmlns:a16="http://schemas.microsoft.com/office/drawing/2014/main" id="{089A708A-3B38-45E4-AB39-901738503841}"/>
                </a:ext>
              </a:extLst>
            </p:cNvPr>
            <p:cNvGrpSpPr/>
            <p:nvPr/>
          </p:nvGrpSpPr>
          <p:grpSpPr>
            <a:xfrm>
              <a:off x="898163" y="3372862"/>
              <a:ext cx="267972" cy="205372"/>
              <a:chOff x="7398246" y="1610486"/>
              <a:chExt cx="498447" cy="382007"/>
            </a:xfrm>
          </p:grpSpPr>
          <p:sp>
            <p:nvSpPr>
              <p:cNvPr id="56" name="monitor">
                <a:extLst>
                  <a:ext uri="{FF2B5EF4-FFF2-40B4-BE49-F238E27FC236}">
                    <a16:creationId xmlns:a16="http://schemas.microsoft.com/office/drawing/2014/main" id="{83668721-0993-4A0B-A631-4168280896B6}"/>
                  </a:ext>
                </a:extLst>
              </p:cNvPr>
              <p:cNvSpPr>
                <a:spLocks noChangeAspect="1" noEditPoints="1"/>
              </p:cNvSpPr>
              <p:nvPr/>
            </p:nvSpPr>
            <p:spPr bwMode="auto">
              <a:xfrm>
                <a:off x="7398246" y="1610486"/>
                <a:ext cx="498447" cy="382007"/>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4224"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7" name="Rectangle 56">
                <a:extLst>
                  <a:ext uri="{FF2B5EF4-FFF2-40B4-BE49-F238E27FC236}">
                    <a16:creationId xmlns:a16="http://schemas.microsoft.com/office/drawing/2014/main" id="{B3A549A4-E6C7-4F0D-8B03-2D258939D87F}"/>
                  </a:ext>
                </a:extLst>
              </p:cNvPr>
              <p:cNvSpPr/>
              <p:nvPr/>
            </p:nvSpPr>
            <p:spPr bwMode="auto">
              <a:xfrm>
                <a:off x="7398246" y="1610486"/>
                <a:ext cx="498447" cy="3027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8" name="Group 11">
                <a:extLst>
                  <a:ext uri="{FF2B5EF4-FFF2-40B4-BE49-F238E27FC236}">
                    <a16:creationId xmlns:a16="http://schemas.microsoft.com/office/drawing/2014/main" id="{8ACA3025-FD70-48DB-AEE5-CCA2D02A5196}"/>
                  </a:ext>
                </a:extLst>
              </p:cNvPr>
              <p:cNvGrpSpPr>
                <a:grpSpLocks noChangeAspect="1"/>
              </p:cNvGrpSpPr>
              <p:nvPr/>
            </p:nvGrpSpPr>
            <p:grpSpPr bwMode="auto">
              <a:xfrm>
                <a:off x="7581678" y="1714920"/>
                <a:ext cx="111860" cy="111860"/>
                <a:chOff x="5664" y="1835"/>
                <a:chExt cx="73" cy="73"/>
              </a:xfrm>
              <a:solidFill>
                <a:schemeClr val="bg1"/>
              </a:solidFill>
            </p:grpSpPr>
            <p:sp>
              <p:nvSpPr>
                <p:cNvPr id="59" name="Freeform 12">
                  <a:extLst>
                    <a:ext uri="{FF2B5EF4-FFF2-40B4-BE49-F238E27FC236}">
                      <a16:creationId xmlns:a16="http://schemas.microsoft.com/office/drawing/2014/main" id="{0C3E95F8-D219-4BFA-8264-01DE860974D3}"/>
                    </a:ext>
                  </a:extLst>
                </p:cNvPr>
                <p:cNvSpPr>
                  <a:spLocks/>
                </p:cNvSpPr>
                <p:nvPr/>
              </p:nvSpPr>
              <p:spPr bwMode="auto">
                <a:xfrm>
                  <a:off x="5696" y="1835"/>
                  <a:ext cx="41" cy="35"/>
                </a:xfrm>
                <a:custGeom>
                  <a:avLst/>
                  <a:gdLst>
                    <a:gd name="T0" fmla="*/ 41 w 41"/>
                    <a:gd name="T1" fmla="*/ 35 h 35"/>
                    <a:gd name="T2" fmla="*/ 41 w 41"/>
                    <a:gd name="T3" fmla="*/ 0 h 35"/>
                    <a:gd name="T4" fmla="*/ 0 w 41"/>
                    <a:gd name="T5" fmla="*/ 6 h 35"/>
                    <a:gd name="T6" fmla="*/ 0 w 41"/>
                    <a:gd name="T7" fmla="*/ 35 h 35"/>
                    <a:gd name="T8" fmla="*/ 41 w 41"/>
                    <a:gd name="T9" fmla="*/ 35 h 35"/>
                  </a:gdLst>
                  <a:ahLst/>
                  <a:cxnLst>
                    <a:cxn ang="0">
                      <a:pos x="T0" y="T1"/>
                    </a:cxn>
                    <a:cxn ang="0">
                      <a:pos x="T2" y="T3"/>
                    </a:cxn>
                    <a:cxn ang="0">
                      <a:pos x="T4" y="T5"/>
                    </a:cxn>
                    <a:cxn ang="0">
                      <a:pos x="T6" y="T7"/>
                    </a:cxn>
                    <a:cxn ang="0">
                      <a:pos x="T8" y="T9"/>
                    </a:cxn>
                  </a:cxnLst>
                  <a:rect l="0" t="0" r="r" b="b"/>
                  <a:pathLst>
                    <a:path w="41" h="35">
                      <a:moveTo>
                        <a:pt x="41" y="35"/>
                      </a:moveTo>
                      <a:lnTo>
                        <a:pt x="41" y="0"/>
                      </a:lnTo>
                      <a:lnTo>
                        <a:pt x="0" y="6"/>
                      </a:lnTo>
                      <a:lnTo>
                        <a:pt x="0" y="35"/>
                      </a:lnTo>
                      <a:lnTo>
                        <a:pt x="4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0" name="Freeform 13">
                  <a:extLst>
                    <a:ext uri="{FF2B5EF4-FFF2-40B4-BE49-F238E27FC236}">
                      <a16:creationId xmlns:a16="http://schemas.microsoft.com/office/drawing/2014/main" id="{313CBC1E-7EFA-4F9F-A0F9-F9A5710B36F1}"/>
                    </a:ext>
                  </a:extLst>
                </p:cNvPr>
                <p:cNvSpPr>
                  <a:spLocks/>
                </p:cNvSpPr>
                <p:nvPr/>
              </p:nvSpPr>
              <p:spPr bwMode="auto">
                <a:xfrm>
                  <a:off x="5664" y="1841"/>
                  <a:ext cx="30" cy="29"/>
                </a:xfrm>
                <a:custGeom>
                  <a:avLst/>
                  <a:gdLst>
                    <a:gd name="T0" fmla="*/ 30 w 30"/>
                    <a:gd name="T1" fmla="*/ 0 h 29"/>
                    <a:gd name="T2" fmla="*/ 0 w 30"/>
                    <a:gd name="T3" fmla="*/ 5 h 29"/>
                    <a:gd name="T4" fmla="*/ 0 w 30"/>
                    <a:gd name="T5" fmla="*/ 29 h 29"/>
                    <a:gd name="T6" fmla="*/ 30 w 30"/>
                    <a:gd name="T7" fmla="*/ 29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lnTo>
                        <a:pt x="0" y="5"/>
                      </a:lnTo>
                      <a:lnTo>
                        <a:pt x="0" y="29"/>
                      </a:lnTo>
                      <a:lnTo>
                        <a:pt x="30" y="29"/>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1" name="Freeform 14">
                  <a:extLst>
                    <a:ext uri="{FF2B5EF4-FFF2-40B4-BE49-F238E27FC236}">
                      <a16:creationId xmlns:a16="http://schemas.microsoft.com/office/drawing/2014/main" id="{FB7A6C2F-DF5A-4FAC-9925-72EC57F8A713}"/>
                    </a:ext>
                  </a:extLst>
                </p:cNvPr>
                <p:cNvSpPr>
                  <a:spLocks/>
                </p:cNvSpPr>
                <p:nvPr/>
              </p:nvSpPr>
              <p:spPr bwMode="auto">
                <a:xfrm>
                  <a:off x="5664" y="1873"/>
                  <a:ext cx="30" cy="29"/>
                </a:xfrm>
                <a:custGeom>
                  <a:avLst/>
                  <a:gdLst>
                    <a:gd name="T0" fmla="*/ 0 w 30"/>
                    <a:gd name="T1" fmla="*/ 0 h 29"/>
                    <a:gd name="T2" fmla="*/ 0 w 30"/>
                    <a:gd name="T3" fmla="*/ 24 h 29"/>
                    <a:gd name="T4" fmla="*/ 30 w 30"/>
                    <a:gd name="T5" fmla="*/ 29 h 29"/>
                    <a:gd name="T6" fmla="*/ 30 w 30"/>
                    <a:gd name="T7" fmla="*/ 0 h 29"/>
                    <a:gd name="T8" fmla="*/ 0 w 30"/>
                    <a:gd name="T9" fmla="*/ 0 h 29"/>
                  </a:gdLst>
                  <a:ahLst/>
                  <a:cxnLst>
                    <a:cxn ang="0">
                      <a:pos x="T0" y="T1"/>
                    </a:cxn>
                    <a:cxn ang="0">
                      <a:pos x="T2" y="T3"/>
                    </a:cxn>
                    <a:cxn ang="0">
                      <a:pos x="T4" y="T5"/>
                    </a:cxn>
                    <a:cxn ang="0">
                      <a:pos x="T6" y="T7"/>
                    </a:cxn>
                    <a:cxn ang="0">
                      <a:pos x="T8" y="T9"/>
                    </a:cxn>
                  </a:cxnLst>
                  <a:rect l="0" t="0" r="r" b="b"/>
                  <a:pathLst>
                    <a:path w="30" h="29">
                      <a:moveTo>
                        <a:pt x="0" y="0"/>
                      </a:moveTo>
                      <a:lnTo>
                        <a:pt x="0" y="24"/>
                      </a:lnTo>
                      <a:lnTo>
                        <a:pt x="30" y="29"/>
                      </a:lnTo>
                      <a:lnTo>
                        <a:pt x="3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2" name="Freeform 15">
                  <a:extLst>
                    <a:ext uri="{FF2B5EF4-FFF2-40B4-BE49-F238E27FC236}">
                      <a16:creationId xmlns:a16="http://schemas.microsoft.com/office/drawing/2014/main" id="{E903A433-6EA5-48A2-B07B-70B1041F1C21}"/>
                    </a:ext>
                  </a:extLst>
                </p:cNvPr>
                <p:cNvSpPr>
                  <a:spLocks/>
                </p:cNvSpPr>
                <p:nvPr/>
              </p:nvSpPr>
              <p:spPr bwMode="auto">
                <a:xfrm>
                  <a:off x="5696" y="1873"/>
                  <a:ext cx="41" cy="35"/>
                </a:xfrm>
                <a:custGeom>
                  <a:avLst/>
                  <a:gdLst>
                    <a:gd name="T0" fmla="*/ 0 w 41"/>
                    <a:gd name="T1" fmla="*/ 29 h 35"/>
                    <a:gd name="T2" fmla="*/ 41 w 41"/>
                    <a:gd name="T3" fmla="*/ 35 h 35"/>
                    <a:gd name="T4" fmla="*/ 41 w 41"/>
                    <a:gd name="T5" fmla="*/ 0 h 35"/>
                    <a:gd name="T6" fmla="*/ 0 w 41"/>
                    <a:gd name="T7" fmla="*/ 0 h 35"/>
                    <a:gd name="T8" fmla="*/ 0 w 41"/>
                    <a:gd name="T9" fmla="*/ 29 h 35"/>
                  </a:gdLst>
                  <a:ahLst/>
                  <a:cxnLst>
                    <a:cxn ang="0">
                      <a:pos x="T0" y="T1"/>
                    </a:cxn>
                    <a:cxn ang="0">
                      <a:pos x="T2" y="T3"/>
                    </a:cxn>
                    <a:cxn ang="0">
                      <a:pos x="T4" y="T5"/>
                    </a:cxn>
                    <a:cxn ang="0">
                      <a:pos x="T6" y="T7"/>
                    </a:cxn>
                    <a:cxn ang="0">
                      <a:pos x="T8" y="T9"/>
                    </a:cxn>
                  </a:cxnLst>
                  <a:rect l="0" t="0" r="r" b="b"/>
                  <a:pathLst>
                    <a:path w="41" h="35">
                      <a:moveTo>
                        <a:pt x="0" y="29"/>
                      </a:moveTo>
                      <a:lnTo>
                        <a:pt x="41" y="35"/>
                      </a:lnTo>
                      <a:lnTo>
                        <a:pt x="41" y="0"/>
                      </a:lnTo>
                      <a:lnTo>
                        <a:pt x="0"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63" name="Group 62">
              <a:extLst>
                <a:ext uri="{FF2B5EF4-FFF2-40B4-BE49-F238E27FC236}">
                  <a16:creationId xmlns:a16="http://schemas.microsoft.com/office/drawing/2014/main" id="{5829E5BE-F51B-45D3-8643-8A7E1443DF78}"/>
                </a:ext>
              </a:extLst>
            </p:cNvPr>
            <p:cNvGrpSpPr/>
            <p:nvPr/>
          </p:nvGrpSpPr>
          <p:grpSpPr>
            <a:xfrm>
              <a:off x="704349" y="3372862"/>
              <a:ext cx="114329" cy="189803"/>
              <a:chOff x="7084723" y="1610486"/>
              <a:chExt cx="212660" cy="353049"/>
            </a:xfrm>
          </p:grpSpPr>
          <p:sp>
            <p:nvSpPr>
              <p:cNvPr id="64" name="Rectangle 63">
                <a:extLst>
                  <a:ext uri="{FF2B5EF4-FFF2-40B4-BE49-F238E27FC236}">
                    <a16:creationId xmlns:a16="http://schemas.microsoft.com/office/drawing/2014/main" id="{EF3F58B3-1649-4BD0-9763-D182C5225AC0}"/>
                  </a:ext>
                </a:extLst>
              </p:cNvPr>
              <p:cNvSpPr/>
              <p:nvPr/>
            </p:nvSpPr>
            <p:spPr bwMode="auto">
              <a:xfrm>
                <a:off x="7085519" y="1610486"/>
                <a:ext cx="211864" cy="35304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5" name="Group 64">
                <a:extLst>
                  <a:ext uri="{FF2B5EF4-FFF2-40B4-BE49-F238E27FC236}">
                    <a16:creationId xmlns:a16="http://schemas.microsoft.com/office/drawing/2014/main" id="{A3E6CA01-0053-45C3-8263-EA3575453553}"/>
                  </a:ext>
                </a:extLst>
              </p:cNvPr>
              <p:cNvGrpSpPr/>
              <p:nvPr/>
            </p:nvGrpSpPr>
            <p:grpSpPr>
              <a:xfrm>
                <a:off x="7138556" y="1706457"/>
                <a:ext cx="104198" cy="130248"/>
                <a:chOff x="9444088" y="2885171"/>
                <a:chExt cx="107950" cy="134938"/>
              </a:xfrm>
              <a:solidFill>
                <a:schemeClr val="bg1"/>
              </a:solidFill>
            </p:grpSpPr>
            <p:sp>
              <p:nvSpPr>
                <p:cNvPr id="68" name="Freeform 26">
                  <a:extLst>
                    <a:ext uri="{FF2B5EF4-FFF2-40B4-BE49-F238E27FC236}">
                      <a16:creationId xmlns:a16="http://schemas.microsoft.com/office/drawing/2014/main" id="{78841DC6-425B-4F31-9111-4B867680D0A6}"/>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9" name="Freeform 27">
                  <a:extLst>
                    <a:ext uri="{FF2B5EF4-FFF2-40B4-BE49-F238E27FC236}">
                      <a16:creationId xmlns:a16="http://schemas.microsoft.com/office/drawing/2014/main" id="{3FEDB521-A03B-4597-A969-4771FC3ADAB3}"/>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66" name="CellPhone_E8EA">
                <a:extLst>
                  <a:ext uri="{FF2B5EF4-FFF2-40B4-BE49-F238E27FC236}">
                    <a16:creationId xmlns:a16="http://schemas.microsoft.com/office/drawing/2014/main" id="{E29E52BB-AE04-4CA3-8E0A-0AF14A52536E}"/>
                  </a:ext>
                </a:extLst>
              </p:cNvPr>
              <p:cNvSpPr>
                <a:spLocks noChangeAspect="1" noEditPoints="1"/>
              </p:cNvSpPr>
              <p:nvPr/>
            </p:nvSpPr>
            <p:spPr bwMode="auto">
              <a:xfrm>
                <a:off x="70847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67" name="Straight Connector 66">
                <a:extLst>
                  <a:ext uri="{FF2B5EF4-FFF2-40B4-BE49-F238E27FC236}">
                    <a16:creationId xmlns:a16="http://schemas.microsoft.com/office/drawing/2014/main" id="{D982DAEA-436F-4289-AE26-0C55E3AD87EB}"/>
                  </a:ext>
                </a:extLst>
              </p:cNvPr>
              <p:cNvCxnSpPr>
                <a:cxnSpLocks/>
              </p:cNvCxnSpPr>
              <p:nvPr/>
            </p:nvCxnSpPr>
            <p:spPr>
              <a:xfrm>
                <a:off x="7165583" y="1916461"/>
                <a:ext cx="470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F9351D5-8C9E-4BBB-97CC-59AE145EB32D}"/>
                </a:ext>
              </a:extLst>
            </p:cNvPr>
            <p:cNvGrpSpPr/>
            <p:nvPr/>
          </p:nvGrpSpPr>
          <p:grpSpPr>
            <a:xfrm>
              <a:off x="514997" y="3372862"/>
              <a:ext cx="113901" cy="189803"/>
              <a:chOff x="6490922" y="1610486"/>
              <a:chExt cx="211865" cy="353049"/>
            </a:xfrm>
          </p:grpSpPr>
          <p:sp>
            <p:nvSpPr>
              <p:cNvPr id="71" name="Rectangle 70">
                <a:extLst>
                  <a:ext uri="{FF2B5EF4-FFF2-40B4-BE49-F238E27FC236}">
                    <a16:creationId xmlns:a16="http://schemas.microsoft.com/office/drawing/2014/main" id="{FF02EEAA-3AD9-414B-B601-C631234D9292}"/>
                  </a:ext>
                </a:extLst>
              </p:cNvPr>
              <p:cNvSpPr/>
              <p:nvPr/>
            </p:nvSpPr>
            <p:spPr bwMode="auto">
              <a:xfrm>
                <a:off x="6490922" y="1610486"/>
                <a:ext cx="211864" cy="35304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2" name="Group 30">
                <a:extLst>
                  <a:ext uri="{FF2B5EF4-FFF2-40B4-BE49-F238E27FC236}">
                    <a16:creationId xmlns:a16="http://schemas.microsoft.com/office/drawing/2014/main" id="{FDB4BF2B-497C-4114-8C3C-7416E3042594}"/>
                  </a:ext>
                </a:extLst>
              </p:cNvPr>
              <p:cNvGrpSpPr>
                <a:grpSpLocks noChangeAspect="1"/>
              </p:cNvGrpSpPr>
              <p:nvPr/>
            </p:nvGrpSpPr>
            <p:grpSpPr bwMode="auto">
              <a:xfrm>
                <a:off x="6545792" y="1729376"/>
                <a:ext cx="111361" cy="115269"/>
                <a:chOff x="5049" y="1841"/>
                <a:chExt cx="57" cy="59"/>
              </a:xfrm>
              <a:solidFill>
                <a:schemeClr val="bg1"/>
              </a:solidFill>
            </p:grpSpPr>
            <p:sp>
              <p:nvSpPr>
                <p:cNvPr id="75" name="Freeform 31">
                  <a:extLst>
                    <a:ext uri="{FF2B5EF4-FFF2-40B4-BE49-F238E27FC236}">
                      <a16:creationId xmlns:a16="http://schemas.microsoft.com/office/drawing/2014/main" id="{E2E6EC99-3772-49BC-9AD8-11DE0182189C}"/>
                    </a:ext>
                  </a:extLst>
                </p:cNvPr>
                <p:cNvSpPr>
                  <a:spLocks/>
                </p:cNvSpPr>
                <p:nvPr/>
              </p:nvSpPr>
              <p:spPr bwMode="auto">
                <a:xfrm>
                  <a:off x="5049" y="1859"/>
                  <a:ext cx="9" cy="23"/>
                </a:xfrm>
                <a:custGeom>
                  <a:avLst/>
                  <a:gdLst>
                    <a:gd name="T0" fmla="*/ 70 w 81"/>
                    <a:gd name="T1" fmla="*/ 0 h 212"/>
                    <a:gd name="T2" fmla="*/ 11 w 81"/>
                    <a:gd name="T3" fmla="*/ 0 h 212"/>
                    <a:gd name="T4" fmla="*/ 0 w 81"/>
                    <a:gd name="T5" fmla="*/ 11 h 212"/>
                    <a:gd name="T6" fmla="*/ 0 w 81"/>
                    <a:gd name="T7" fmla="*/ 201 h 212"/>
                    <a:gd name="T8" fmla="*/ 11 w 81"/>
                    <a:gd name="T9" fmla="*/ 212 h 212"/>
                    <a:gd name="T10" fmla="*/ 70 w 81"/>
                    <a:gd name="T11" fmla="*/ 212 h 212"/>
                    <a:gd name="T12" fmla="*/ 81 w 81"/>
                    <a:gd name="T13" fmla="*/ 201 h 212"/>
                    <a:gd name="T14" fmla="*/ 81 w 81"/>
                    <a:gd name="T15" fmla="*/ 11 h 212"/>
                    <a:gd name="T16" fmla="*/ 70 w 81"/>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2">
                      <a:moveTo>
                        <a:pt x="70" y="0"/>
                      </a:moveTo>
                      <a:cubicBezTo>
                        <a:pt x="11" y="0"/>
                        <a:pt x="11" y="0"/>
                        <a:pt x="11" y="0"/>
                      </a:cubicBezTo>
                      <a:cubicBezTo>
                        <a:pt x="5" y="0"/>
                        <a:pt x="0" y="5"/>
                        <a:pt x="0" y="11"/>
                      </a:cubicBezTo>
                      <a:cubicBezTo>
                        <a:pt x="0" y="201"/>
                        <a:pt x="0" y="201"/>
                        <a:pt x="0" y="201"/>
                      </a:cubicBezTo>
                      <a:cubicBezTo>
                        <a:pt x="0" y="207"/>
                        <a:pt x="5" y="212"/>
                        <a:pt x="11" y="212"/>
                      </a:cubicBezTo>
                      <a:cubicBezTo>
                        <a:pt x="70" y="212"/>
                        <a:pt x="70" y="212"/>
                        <a:pt x="70" y="212"/>
                      </a:cubicBezTo>
                      <a:cubicBezTo>
                        <a:pt x="76" y="212"/>
                        <a:pt x="81" y="207"/>
                        <a:pt x="81" y="201"/>
                      </a:cubicBezTo>
                      <a:cubicBezTo>
                        <a:pt x="81" y="11"/>
                        <a:pt x="81" y="11"/>
                        <a:pt x="81" y="11"/>
                      </a:cubicBezTo>
                      <a:cubicBezTo>
                        <a:pt x="81" y="5"/>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6" name="Freeform 32">
                  <a:extLst>
                    <a:ext uri="{FF2B5EF4-FFF2-40B4-BE49-F238E27FC236}">
                      <a16:creationId xmlns:a16="http://schemas.microsoft.com/office/drawing/2014/main" id="{8A37439F-7C9A-4ECC-85C9-96257081C6FF}"/>
                    </a:ext>
                  </a:extLst>
                </p:cNvPr>
                <p:cNvSpPr>
                  <a:spLocks/>
                </p:cNvSpPr>
                <p:nvPr/>
              </p:nvSpPr>
              <p:spPr bwMode="auto">
                <a:xfrm>
                  <a:off x="5097" y="1859"/>
                  <a:ext cx="9" cy="23"/>
                </a:xfrm>
                <a:custGeom>
                  <a:avLst/>
                  <a:gdLst>
                    <a:gd name="T0" fmla="*/ 71 w 82"/>
                    <a:gd name="T1" fmla="*/ 0 h 212"/>
                    <a:gd name="T2" fmla="*/ 11 w 82"/>
                    <a:gd name="T3" fmla="*/ 0 h 212"/>
                    <a:gd name="T4" fmla="*/ 0 w 82"/>
                    <a:gd name="T5" fmla="*/ 11 h 212"/>
                    <a:gd name="T6" fmla="*/ 0 w 82"/>
                    <a:gd name="T7" fmla="*/ 201 h 212"/>
                    <a:gd name="T8" fmla="*/ 11 w 82"/>
                    <a:gd name="T9" fmla="*/ 212 h 212"/>
                    <a:gd name="T10" fmla="*/ 71 w 82"/>
                    <a:gd name="T11" fmla="*/ 212 h 212"/>
                    <a:gd name="T12" fmla="*/ 82 w 82"/>
                    <a:gd name="T13" fmla="*/ 201 h 212"/>
                    <a:gd name="T14" fmla="*/ 82 w 82"/>
                    <a:gd name="T15" fmla="*/ 11 h 212"/>
                    <a:gd name="T16" fmla="*/ 71 w 82"/>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2">
                      <a:moveTo>
                        <a:pt x="71" y="0"/>
                      </a:moveTo>
                      <a:cubicBezTo>
                        <a:pt x="11" y="0"/>
                        <a:pt x="11" y="0"/>
                        <a:pt x="11" y="0"/>
                      </a:cubicBezTo>
                      <a:cubicBezTo>
                        <a:pt x="5" y="0"/>
                        <a:pt x="0" y="5"/>
                        <a:pt x="0" y="11"/>
                      </a:cubicBezTo>
                      <a:cubicBezTo>
                        <a:pt x="0" y="201"/>
                        <a:pt x="0" y="201"/>
                        <a:pt x="0" y="201"/>
                      </a:cubicBezTo>
                      <a:cubicBezTo>
                        <a:pt x="0" y="207"/>
                        <a:pt x="5" y="212"/>
                        <a:pt x="11" y="212"/>
                      </a:cubicBezTo>
                      <a:cubicBezTo>
                        <a:pt x="71" y="212"/>
                        <a:pt x="71" y="212"/>
                        <a:pt x="71" y="212"/>
                      </a:cubicBezTo>
                      <a:cubicBezTo>
                        <a:pt x="77" y="212"/>
                        <a:pt x="82" y="207"/>
                        <a:pt x="82" y="201"/>
                      </a:cubicBezTo>
                      <a:cubicBezTo>
                        <a:pt x="82" y="11"/>
                        <a:pt x="82" y="11"/>
                        <a:pt x="82" y="11"/>
                      </a:cubicBezTo>
                      <a:cubicBezTo>
                        <a:pt x="82" y="5"/>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7" name="Freeform 33">
                  <a:extLst>
                    <a:ext uri="{FF2B5EF4-FFF2-40B4-BE49-F238E27FC236}">
                      <a16:creationId xmlns:a16="http://schemas.microsoft.com/office/drawing/2014/main" id="{B9A52CD9-D2F5-4069-B6F0-E4ADC1008ADD}"/>
                    </a:ext>
                  </a:extLst>
                </p:cNvPr>
                <p:cNvSpPr>
                  <a:spLocks/>
                </p:cNvSpPr>
                <p:nvPr/>
              </p:nvSpPr>
              <p:spPr bwMode="auto">
                <a:xfrm>
                  <a:off x="5066" y="1877"/>
                  <a:ext cx="9" cy="23"/>
                </a:xfrm>
                <a:custGeom>
                  <a:avLst/>
                  <a:gdLst>
                    <a:gd name="T0" fmla="*/ 70 w 81"/>
                    <a:gd name="T1" fmla="*/ 0 h 211"/>
                    <a:gd name="T2" fmla="*/ 11 w 81"/>
                    <a:gd name="T3" fmla="*/ 0 h 211"/>
                    <a:gd name="T4" fmla="*/ 0 w 81"/>
                    <a:gd name="T5" fmla="*/ 11 h 211"/>
                    <a:gd name="T6" fmla="*/ 0 w 81"/>
                    <a:gd name="T7" fmla="*/ 200 h 211"/>
                    <a:gd name="T8" fmla="*/ 11 w 81"/>
                    <a:gd name="T9" fmla="*/ 211 h 211"/>
                    <a:gd name="T10" fmla="*/ 70 w 81"/>
                    <a:gd name="T11" fmla="*/ 211 h 211"/>
                    <a:gd name="T12" fmla="*/ 81 w 81"/>
                    <a:gd name="T13" fmla="*/ 200 h 211"/>
                    <a:gd name="T14" fmla="*/ 81 w 81"/>
                    <a:gd name="T15" fmla="*/ 11 h 211"/>
                    <a:gd name="T16" fmla="*/ 70 w 81"/>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1">
                      <a:moveTo>
                        <a:pt x="70" y="0"/>
                      </a:moveTo>
                      <a:cubicBezTo>
                        <a:pt x="11" y="0"/>
                        <a:pt x="11" y="0"/>
                        <a:pt x="11" y="0"/>
                      </a:cubicBezTo>
                      <a:cubicBezTo>
                        <a:pt x="5" y="0"/>
                        <a:pt x="0" y="4"/>
                        <a:pt x="0" y="11"/>
                      </a:cubicBezTo>
                      <a:cubicBezTo>
                        <a:pt x="0" y="200"/>
                        <a:pt x="0" y="200"/>
                        <a:pt x="0" y="200"/>
                      </a:cubicBezTo>
                      <a:cubicBezTo>
                        <a:pt x="0" y="206"/>
                        <a:pt x="5" y="211"/>
                        <a:pt x="11" y="211"/>
                      </a:cubicBezTo>
                      <a:cubicBezTo>
                        <a:pt x="70" y="211"/>
                        <a:pt x="70" y="211"/>
                        <a:pt x="70" y="211"/>
                      </a:cubicBezTo>
                      <a:cubicBezTo>
                        <a:pt x="76" y="211"/>
                        <a:pt x="81" y="206"/>
                        <a:pt x="81" y="200"/>
                      </a:cubicBezTo>
                      <a:cubicBezTo>
                        <a:pt x="81" y="11"/>
                        <a:pt x="81" y="11"/>
                        <a:pt x="81" y="11"/>
                      </a:cubicBezTo>
                      <a:cubicBezTo>
                        <a:pt x="81" y="4"/>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8" name="Freeform 34">
                  <a:extLst>
                    <a:ext uri="{FF2B5EF4-FFF2-40B4-BE49-F238E27FC236}">
                      <a16:creationId xmlns:a16="http://schemas.microsoft.com/office/drawing/2014/main" id="{7E7EC4C1-8BAC-4F71-8109-852DF2D0E5AC}"/>
                    </a:ext>
                  </a:extLst>
                </p:cNvPr>
                <p:cNvSpPr>
                  <a:spLocks/>
                </p:cNvSpPr>
                <p:nvPr/>
              </p:nvSpPr>
              <p:spPr bwMode="auto">
                <a:xfrm>
                  <a:off x="5079" y="1877"/>
                  <a:ext cx="10" cy="23"/>
                </a:xfrm>
                <a:custGeom>
                  <a:avLst/>
                  <a:gdLst>
                    <a:gd name="T0" fmla="*/ 71 w 82"/>
                    <a:gd name="T1" fmla="*/ 0 h 211"/>
                    <a:gd name="T2" fmla="*/ 11 w 82"/>
                    <a:gd name="T3" fmla="*/ 0 h 211"/>
                    <a:gd name="T4" fmla="*/ 0 w 82"/>
                    <a:gd name="T5" fmla="*/ 11 h 211"/>
                    <a:gd name="T6" fmla="*/ 0 w 82"/>
                    <a:gd name="T7" fmla="*/ 200 h 211"/>
                    <a:gd name="T8" fmla="*/ 11 w 82"/>
                    <a:gd name="T9" fmla="*/ 211 h 211"/>
                    <a:gd name="T10" fmla="*/ 71 w 82"/>
                    <a:gd name="T11" fmla="*/ 211 h 211"/>
                    <a:gd name="T12" fmla="*/ 82 w 82"/>
                    <a:gd name="T13" fmla="*/ 200 h 211"/>
                    <a:gd name="T14" fmla="*/ 82 w 82"/>
                    <a:gd name="T15" fmla="*/ 11 h 211"/>
                    <a:gd name="T16" fmla="*/ 71 w 82"/>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1">
                      <a:moveTo>
                        <a:pt x="71" y="0"/>
                      </a:moveTo>
                      <a:cubicBezTo>
                        <a:pt x="11" y="0"/>
                        <a:pt x="11" y="0"/>
                        <a:pt x="11" y="0"/>
                      </a:cubicBezTo>
                      <a:cubicBezTo>
                        <a:pt x="5" y="0"/>
                        <a:pt x="0" y="4"/>
                        <a:pt x="0" y="11"/>
                      </a:cubicBezTo>
                      <a:cubicBezTo>
                        <a:pt x="0" y="200"/>
                        <a:pt x="0" y="200"/>
                        <a:pt x="0" y="200"/>
                      </a:cubicBezTo>
                      <a:cubicBezTo>
                        <a:pt x="0" y="206"/>
                        <a:pt x="5" y="211"/>
                        <a:pt x="11" y="211"/>
                      </a:cubicBezTo>
                      <a:cubicBezTo>
                        <a:pt x="71" y="211"/>
                        <a:pt x="71" y="211"/>
                        <a:pt x="71" y="211"/>
                      </a:cubicBezTo>
                      <a:cubicBezTo>
                        <a:pt x="77" y="211"/>
                        <a:pt x="82" y="206"/>
                        <a:pt x="82" y="200"/>
                      </a:cubicBezTo>
                      <a:cubicBezTo>
                        <a:pt x="82" y="11"/>
                        <a:pt x="82" y="11"/>
                        <a:pt x="82" y="11"/>
                      </a:cubicBezTo>
                      <a:cubicBezTo>
                        <a:pt x="82" y="4"/>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9" name="Freeform 35">
                  <a:extLst>
                    <a:ext uri="{FF2B5EF4-FFF2-40B4-BE49-F238E27FC236}">
                      <a16:creationId xmlns:a16="http://schemas.microsoft.com/office/drawing/2014/main" id="{AED8C30E-A911-42B3-BEC5-D89324A78B2B}"/>
                    </a:ext>
                  </a:extLst>
                </p:cNvPr>
                <p:cNvSpPr>
                  <a:spLocks/>
                </p:cNvSpPr>
                <p:nvPr/>
              </p:nvSpPr>
              <p:spPr bwMode="auto">
                <a:xfrm>
                  <a:off x="5060" y="1859"/>
                  <a:ext cx="35" cy="28"/>
                </a:xfrm>
                <a:custGeom>
                  <a:avLst/>
                  <a:gdLst>
                    <a:gd name="T0" fmla="*/ 304 w 304"/>
                    <a:gd name="T1" fmla="*/ 0 h 264"/>
                    <a:gd name="T2" fmla="*/ 304 w 304"/>
                    <a:gd name="T3" fmla="*/ 221 h 264"/>
                    <a:gd name="T4" fmla="*/ 261 w 304"/>
                    <a:gd name="T5" fmla="*/ 264 h 264"/>
                    <a:gd name="T6" fmla="*/ 43 w 304"/>
                    <a:gd name="T7" fmla="*/ 264 h 264"/>
                    <a:gd name="T8" fmla="*/ 0 w 304"/>
                    <a:gd name="T9" fmla="*/ 221 h 264"/>
                    <a:gd name="T10" fmla="*/ 0 w 304"/>
                    <a:gd name="T11" fmla="*/ 0 h 264"/>
                    <a:gd name="T12" fmla="*/ 304 w 304"/>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304" h="264">
                      <a:moveTo>
                        <a:pt x="304" y="0"/>
                      </a:moveTo>
                      <a:cubicBezTo>
                        <a:pt x="304" y="221"/>
                        <a:pt x="304" y="221"/>
                        <a:pt x="304" y="221"/>
                      </a:cubicBezTo>
                      <a:cubicBezTo>
                        <a:pt x="304" y="244"/>
                        <a:pt x="285" y="264"/>
                        <a:pt x="261" y="264"/>
                      </a:cubicBezTo>
                      <a:cubicBezTo>
                        <a:pt x="43" y="264"/>
                        <a:pt x="43" y="264"/>
                        <a:pt x="43" y="264"/>
                      </a:cubicBezTo>
                      <a:cubicBezTo>
                        <a:pt x="20" y="264"/>
                        <a:pt x="0" y="244"/>
                        <a:pt x="0" y="221"/>
                      </a:cubicBezTo>
                      <a:cubicBezTo>
                        <a:pt x="0" y="0"/>
                        <a:pt x="0" y="0"/>
                        <a:pt x="0" y="0"/>
                      </a:cubicBez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0" name="Freeform 36">
                  <a:extLst>
                    <a:ext uri="{FF2B5EF4-FFF2-40B4-BE49-F238E27FC236}">
                      <a16:creationId xmlns:a16="http://schemas.microsoft.com/office/drawing/2014/main" id="{E0AF2846-55FB-4557-A5BA-5EDB2C7B0240}"/>
                    </a:ext>
                  </a:extLst>
                </p:cNvPr>
                <p:cNvSpPr>
                  <a:spLocks noEditPoints="1"/>
                </p:cNvSpPr>
                <p:nvPr/>
              </p:nvSpPr>
              <p:spPr bwMode="auto">
                <a:xfrm>
                  <a:off x="5060" y="1845"/>
                  <a:ext cx="35" cy="13"/>
                </a:xfrm>
                <a:custGeom>
                  <a:avLst/>
                  <a:gdLst>
                    <a:gd name="T0" fmla="*/ 152 w 304"/>
                    <a:gd name="T1" fmla="*/ 0 h 118"/>
                    <a:gd name="T2" fmla="*/ 0 w 304"/>
                    <a:gd name="T3" fmla="*/ 118 h 118"/>
                    <a:gd name="T4" fmla="*/ 304 w 304"/>
                    <a:gd name="T5" fmla="*/ 118 h 118"/>
                    <a:gd name="T6" fmla="*/ 152 w 304"/>
                    <a:gd name="T7" fmla="*/ 0 h 118"/>
                    <a:gd name="T8" fmla="*/ 90 w 304"/>
                    <a:gd name="T9" fmla="*/ 79 h 118"/>
                    <a:gd name="T10" fmla="*/ 72 w 304"/>
                    <a:gd name="T11" fmla="*/ 61 h 118"/>
                    <a:gd name="T12" fmla="*/ 90 w 304"/>
                    <a:gd name="T13" fmla="*/ 43 h 118"/>
                    <a:gd name="T14" fmla="*/ 108 w 304"/>
                    <a:gd name="T15" fmla="*/ 61 h 118"/>
                    <a:gd name="T16" fmla="*/ 90 w 304"/>
                    <a:gd name="T17" fmla="*/ 79 h 118"/>
                    <a:gd name="T18" fmla="*/ 214 w 304"/>
                    <a:gd name="T19" fmla="*/ 79 h 118"/>
                    <a:gd name="T20" fmla="*/ 196 w 304"/>
                    <a:gd name="T21" fmla="*/ 61 h 118"/>
                    <a:gd name="T22" fmla="*/ 214 w 304"/>
                    <a:gd name="T23" fmla="*/ 43 h 118"/>
                    <a:gd name="T24" fmla="*/ 233 w 304"/>
                    <a:gd name="T25" fmla="*/ 61 h 118"/>
                    <a:gd name="T26" fmla="*/ 214 w 304"/>
                    <a:gd name="T27"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18">
                      <a:moveTo>
                        <a:pt x="152" y="0"/>
                      </a:moveTo>
                      <a:cubicBezTo>
                        <a:pt x="68" y="0"/>
                        <a:pt x="0" y="53"/>
                        <a:pt x="0" y="118"/>
                      </a:cubicBezTo>
                      <a:cubicBezTo>
                        <a:pt x="304" y="118"/>
                        <a:pt x="304" y="118"/>
                        <a:pt x="304" y="118"/>
                      </a:cubicBezTo>
                      <a:cubicBezTo>
                        <a:pt x="304" y="53"/>
                        <a:pt x="236" y="0"/>
                        <a:pt x="152" y="0"/>
                      </a:cubicBezTo>
                      <a:close/>
                      <a:moveTo>
                        <a:pt x="90" y="79"/>
                      </a:moveTo>
                      <a:cubicBezTo>
                        <a:pt x="80" y="79"/>
                        <a:pt x="72" y="71"/>
                        <a:pt x="72" y="61"/>
                      </a:cubicBezTo>
                      <a:cubicBezTo>
                        <a:pt x="72" y="51"/>
                        <a:pt x="80" y="43"/>
                        <a:pt x="90" y="43"/>
                      </a:cubicBezTo>
                      <a:cubicBezTo>
                        <a:pt x="100" y="43"/>
                        <a:pt x="108" y="51"/>
                        <a:pt x="108" y="61"/>
                      </a:cubicBezTo>
                      <a:cubicBezTo>
                        <a:pt x="108" y="71"/>
                        <a:pt x="100" y="79"/>
                        <a:pt x="90" y="79"/>
                      </a:cubicBezTo>
                      <a:close/>
                      <a:moveTo>
                        <a:pt x="214" y="79"/>
                      </a:moveTo>
                      <a:cubicBezTo>
                        <a:pt x="204" y="79"/>
                        <a:pt x="196" y="71"/>
                        <a:pt x="196" y="61"/>
                      </a:cubicBezTo>
                      <a:cubicBezTo>
                        <a:pt x="196" y="51"/>
                        <a:pt x="204" y="43"/>
                        <a:pt x="214" y="43"/>
                      </a:cubicBezTo>
                      <a:cubicBezTo>
                        <a:pt x="224" y="43"/>
                        <a:pt x="233" y="51"/>
                        <a:pt x="233" y="61"/>
                      </a:cubicBezTo>
                      <a:cubicBezTo>
                        <a:pt x="233" y="71"/>
                        <a:pt x="224" y="79"/>
                        <a:pt x="2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1" name="Freeform 37">
                  <a:extLst>
                    <a:ext uri="{FF2B5EF4-FFF2-40B4-BE49-F238E27FC236}">
                      <a16:creationId xmlns:a16="http://schemas.microsoft.com/office/drawing/2014/main" id="{FF366A9C-DE89-4B99-A0AE-1FE9ED13A2D3}"/>
                    </a:ext>
                  </a:extLst>
                </p:cNvPr>
                <p:cNvSpPr>
                  <a:spLocks/>
                </p:cNvSpPr>
                <p:nvPr/>
              </p:nvSpPr>
              <p:spPr bwMode="auto">
                <a:xfrm>
                  <a:off x="5064" y="1841"/>
                  <a:ext cx="10" cy="10"/>
                </a:xfrm>
                <a:custGeom>
                  <a:avLst/>
                  <a:gdLst>
                    <a:gd name="T0" fmla="*/ 79 w 85"/>
                    <a:gd name="T1" fmla="*/ 71 h 101"/>
                    <a:gd name="T2" fmla="*/ 40 w 85"/>
                    <a:gd name="T3" fmla="*/ 12 h 101"/>
                    <a:gd name="T4" fmla="*/ 12 w 85"/>
                    <a:gd name="T5" fmla="*/ 7 h 101"/>
                    <a:gd name="T6" fmla="*/ 6 w 85"/>
                    <a:gd name="T7" fmla="*/ 35 h 101"/>
                    <a:gd name="T8" fmla="*/ 42 w 85"/>
                    <a:gd name="T9" fmla="*/ 89 h 101"/>
                    <a:gd name="T10" fmla="*/ 53 w 85"/>
                    <a:gd name="T11" fmla="*/ 85 h 101"/>
                    <a:gd name="T12" fmla="*/ 71 w 85"/>
                    <a:gd name="T13" fmla="*/ 101 h 101"/>
                    <a:gd name="T14" fmla="*/ 73 w 85"/>
                    <a:gd name="T15" fmla="*/ 100 h 101"/>
                    <a:gd name="T16" fmla="*/ 79 w 85"/>
                    <a:gd name="T1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9" y="71"/>
                      </a:moveTo>
                      <a:cubicBezTo>
                        <a:pt x="40" y="12"/>
                        <a:pt x="40" y="12"/>
                        <a:pt x="40" y="12"/>
                      </a:cubicBezTo>
                      <a:cubicBezTo>
                        <a:pt x="34" y="3"/>
                        <a:pt x="21" y="0"/>
                        <a:pt x="12" y="7"/>
                      </a:cubicBezTo>
                      <a:cubicBezTo>
                        <a:pt x="3" y="13"/>
                        <a:pt x="0" y="25"/>
                        <a:pt x="6" y="35"/>
                      </a:cubicBezTo>
                      <a:cubicBezTo>
                        <a:pt x="42" y="89"/>
                        <a:pt x="42" y="89"/>
                        <a:pt x="42" y="89"/>
                      </a:cubicBezTo>
                      <a:cubicBezTo>
                        <a:pt x="45" y="86"/>
                        <a:pt x="49" y="85"/>
                        <a:pt x="53" y="85"/>
                      </a:cubicBezTo>
                      <a:cubicBezTo>
                        <a:pt x="63" y="85"/>
                        <a:pt x="70" y="92"/>
                        <a:pt x="71" y="101"/>
                      </a:cubicBezTo>
                      <a:cubicBezTo>
                        <a:pt x="72" y="100"/>
                        <a:pt x="73" y="100"/>
                        <a:pt x="73" y="100"/>
                      </a:cubicBezTo>
                      <a:cubicBezTo>
                        <a:pt x="82" y="93"/>
                        <a:pt x="85" y="81"/>
                        <a:pt x="7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82" name="Freeform 38">
                  <a:extLst>
                    <a:ext uri="{FF2B5EF4-FFF2-40B4-BE49-F238E27FC236}">
                      <a16:creationId xmlns:a16="http://schemas.microsoft.com/office/drawing/2014/main" id="{B534C913-7604-4EF9-9E20-C8FF6688E998}"/>
                    </a:ext>
                  </a:extLst>
                </p:cNvPr>
                <p:cNvSpPr>
                  <a:spLocks/>
                </p:cNvSpPr>
                <p:nvPr/>
              </p:nvSpPr>
              <p:spPr bwMode="auto">
                <a:xfrm>
                  <a:off x="5081" y="1841"/>
                  <a:ext cx="10" cy="10"/>
                </a:xfrm>
                <a:custGeom>
                  <a:avLst/>
                  <a:gdLst>
                    <a:gd name="T0" fmla="*/ 73 w 85"/>
                    <a:gd name="T1" fmla="*/ 7 h 101"/>
                    <a:gd name="T2" fmla="*/ 44 w 85"/>
                    <a:gd name="T3" fmla="*/ 12 h 101"/>
                    <a:gd name="T4" fmla="*/ 6 w 85"/>
                    <a:gd name="T5" fmla="*/ 71 h 101"/>
                    <a:gd name="T6" fmla="*/ 12 w 85"/>
                    <a:gd name="T7" fmla="*/ 100 h 101"/>
                    <a:gd name="T8" fmla="*/ 13 w 85"/>
                    <a:gd name="T9" fmla="*/ 101 h 101"/>
                    <a:gd name="T10" fmla="*/ 31 w 85"/>
                    <a:gd name="T11" fmla="*/ 85 h 101"/>
                    <a:gd name="T12" fmla="*/ 43 w 85"/>
                    <a:gd name="T13" fmla="*/ 89 h 101"/>
                    <a:gd name="T14" fmla="*/ 78 w 85"/>
                    <a:gd name="T15" fmla="*/ 35 h 101"/>
                    <a:gd name="T16" fmla="*/ 73 w 85"/>
                    <a:gd name="T17"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3" y="7"/>
                      </a:moveTo>
                      <a:cubicBezTo>
                        <a:pt x="63" y="0"/>
                        <a:pt x="51" y="3"/>
                        <a:pt x="44" y="12"/>
                      </a:cubicBezTo>
                      <a:cubicBezTo>
                        <a:pt x="6" y="71"/>
                        <a:pt x="6" y="71"/>
                        <a:pt x="6" y="71"/>
                      </a:cubicBezTo>
                      <a:cubicBezTo>
                        <a:pt x="0" y="81"/>
                        <a:pt x="2" y="93"/>
                        <a:pt x="12" y="100"/>
                      </a:cubicBezTo>
                      <a:cubicBezTo>
                        <a:pt x="12" y="100"/>
                        <a:pt x="13" y="100"/>
                        <a:pt x="13" y="101"/>
                      </a:cubicBezTo>
                      <a:cubicBezTo>
                        <a:pt x="15" y="92"/>
                        <a:pt x="22" y="85"/>
                        <a:pt x="31" y="85"/>
                      </a:cubicBezTo>
                      <a:cubicBezTo>
                        <a:pt x="36" y="85"/>
                        <a:pt x="40" y="86"/>
                        <a:pt x="43" y="89"/>
                      </a:cubicBezTo>
                      <a:cubicBezTo>
                        <a:pt x="78" y="35"/>
                        <a:pt x="78" y="35"/>
                        <a:pt x="78" y="35"/>
                      </a:cubicBezTo>
                      <a:cubicBezTo>
                        <a:pt x="85" y="25"/>
                        <a:pt x="82" y="13"/>
                        <a:pt x="7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73" name="CellPhone_E8EA">
                <a:extLst>
                  <a:ext uri="{FF2B5EF4-FFF2-40B4-BE49-F238E27FC236}">
                    <a16:creationId xmlns:a16="http://schemas.microsoft.com/office/drawing/2014/main" id="{5AE27A68-699F-45C4-8365-EC8128D1069F}"/>
                  </a:ext>
                </a:extLst>
              </p:cNvPr>
              <p:cNvSpPr>
                <a:spLocks noChangeAspect="1" noEditPoints="1"/>
              </p:cNvSpPr>
              <p:nvPr/>
            </p:nvSpPr>
            <p:spPr bwMode="auto">
              <a:xfrm>
                <a:off x="64909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74" name="Straight Connector 73">
                <a:extLst>
                  <a:ext uri="{FF2B5EF4-FFF2-40B4-BE49-F238E27FC236}">
                    <a16:creationId xmlns:a16="http://schemas.microsoft.com/office/drawing/2014/main" id="{5BADEC6F-7134-4420-8849-943A1EF97546}"/>
                  </a:ext>
                </a:extLst>
              </p:cNvPr>
              <p:cNvCxnSpPr>
                <a:cxnSpLocks/>
              </p:cNvCxnSpPr>
              <p:nvPr/>
            </p:nvCxnSpPr>
            <p:spPr>
              <a:xfrm>
                <a:off x="6573314" y="1916461"/>
                <a:ext cx="4708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44" name="Rectangle 43">
            <a:extLst>
              <a:ext uri="{FF2B5EF4-FFF2-40B4-BE49-F238E27FC236}">
                <a16:creationId xmlns:a16="http://schemas.microsoft.com/office/drawing/2014/main" id="{32BAD089-192A-4476-9522-433AD508E454}"/>
              </a:ext>
            </a:extLst>
          </p:cNvPr>
          <p:cNvSpPr/>
          <p:nvPr/>
        </p:nvSpPr>
        <p:spPr bwMode="auto">
          <a:xfrm>
            <a:off x="315636" y="3283303"/>
            <a:ext cx="1583606" cy="396758"/>
          </a:xfrm>
          <a:prstGeom prst="rect">
            <a:avLst/>
          </a:prstGeom>
          <a:noFill/>
          <a:ln w="1905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2" name="Rectangle 621">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861B52B9-C9BF-4E8F-8F85-379792DACC29}"/>
              </a:ext>
            </a:extLst>
          </p:cNvPr>
          <p:cNvSpPr/>
          <p:nvPr/>
        </p:nvSpPr>
        <p:spPr>
          <a:xfrm>
            <a:off x="293032" y="3809380"/>
            <a:ext cx="1646703" cy="1058315"/>
          </a:xfrm>
          <a:prstGeom prst="rect">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7000"/>
              </a:lnSpc>
              <a:spcBef>
                <a:spcPts val="0"/>
              </a:spcBef>
              <a:spcAft>
                <a:spcPts val="100"/>
              </a:spcAft>
              <a:buClrTx/>
              <a:buSzTx/>
              <a:buFontTx/>
              <a:buNone/>
              <a:tabLst>
                <a:tab pos="1028700" algn="l"/>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Microsoft Defender for Endpoint</a:t>
            </a:r>
          </a:p>
          <a:p>
            <a:pPr marL="0" marR="0" lvl="0" indent="0" algn="ctr" defTabSz="914400" rtl="0" eaLnBrk="1" fontAlgn="auto" latinLnBrk="0" hangingPunct="1">
              <a:lnSpc>
                <a:spcPct val="97000"/>
              </a:lnSpc>
              <a:spcBef>
                <a:spcPts val="0"/>
              </a:spcBef>
              <a:spcAft>
                <a:spcPts val="300"/>
              </a:spcAft>
              <a:buClrTx/>
              <a:buSzTx/>
              <a:buFontTx/>
              <a:buNone/>
              <a:tabLst>
                <a:tab pos="1028700" algn="l"/>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Unified Endpoint Security</a:t>
            </a:r>
          </a:p>
        </p:txBody>
      </p:sp>
      <p:sp>
        <p:nvSpPr>
          <p:cNvPr id="4" name="Rectangle 3">
            <a:hlinkClick r:id="rId80"/>
            <a:extLst>
              <a:ext uri="{FF2B5EF4-FFF2-40B4-BE49-F238E27FC236}">
                <a16:creationId xmlns:a16="http://schemas.microsoft.com/office/drawing/2014/main" id="{8560328C-4562-4C24-936C-9AE9C20CFFE2}"/>
              </a:ext>
            </a:extLst>
          </p:cNvPr>
          <p:cNvSpPr/>
          <p:nvPr/>
        </p:nvSpPr>
        <p:spPr>
          <a:xfrm>
            <a:off x="388835" y="4589983"/>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Endpoint Data Loss Protection (DLP)</a:t>
            </a:r>
          </a:p>
        </p:txBody>
      </p:sp>
      <p:sp>
        <p:nvSpPr>
          <p:cNvPr id="6" name="Rectangle 5">
            <a:hlinkClick r:id="rId81"/>
            <a:extLst>
              <a:ext uri="{FF2B5EF4-FFF2-40B4-BE49-F238E27FC236}">
                <a16:creationId xmlns:a16="http://schemas.microsoft.com/office/drawing/2014/main" id="{1464AD76-D4D6-4AF5-ADF3-E0AF93F35A19}"/>
              </a:ext>
            </a:extLst>
          </p:cNvPr>
          <p:cNvSpPr/>
          <p:nvPr/>
        </p:nvSpPr>
        <p:spPr>
          <a:xfrm>
            <a:off x="388835" y="426862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Web Content Filtering</a:t>
            </a:r>
          </a:p>
        </p:txBody>
      </p:sp>
      <p:grpSp>
        <p:nvGrpSpPr>
          <p:cNvPr id="28" name="Group 27">
            <a:extLst>
              <a:ext uri="{FF2B5EF4-FFF2-40B4-BE49-F238E27FC236}">
                <a16:creationId xmlns:a16="http://schemas.microsoft.com/office/drawing/2014/main" id="{9C4C3076-4E82-4D65-9B7F-E482C4C19C5B}"/>
              </a:ext>
            </a:extLst>
          </p:cNvPr>
          <p:cNvGrpSpPr/>
          <p:nvPr/>
        </p:nvGrpSpPr>
        <p:grpSpPr>
          <a:xfrm>
            <a:off x="1000385" y="4776164"/>
            <a:ext cx="188672" cy="45740"/>
            <a:chOff x="6071763" y="3898466"/>
            <a:chExt cx="188672" cy="45740"/>
          </a:xfrm>
          <a:solidFill>
            <a:srgbClr val="0078D7"/>
          </a:solidFill>
        </p:grpSpPr>
        <p:sp>
          <p:nvSpPr>
            <p:cNvPr id="9" name="Oval 8">
              <a:extLst>
                <a:ext uri="{FF2B5EF4-FFF2-40B4-BE49-F238E27FC236}">
                  <a16:creationId xmlns:a16="http://schemas.microsoft.com/office/drawing/2014/main" id="{6B224E69-B4D0-4161-87C2-E2487A013C96}"/>
                </a:ext>
              </a:extLst>
            </p:cNvPr>
            <p:cNvSpPr/>
            <p:nvPr/>
          </p:nvSpPr>
          <p:spPr bwMode="auto">
            <a:xfrm>
              <a:off x="6071763" y="3898466"/>
              <a:ext cx="45720" cy="45718"/>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395613B7-D819-4708-9FD7-74A53C50548A}"/>
                </a:ext>
              </a:extLst>
            </p:cNvPr>
            <p:cNvSpPr/>
            <p:nvPr/>
          </p:nvSpPr>
          <p:spPr bwMode="auto">
            <a:xfrm>
              <a:off x="6143239" y="3898470"/>
              <a:ext cx="45720" cy="45717"/>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44EF1DAA-333B-4852-8041-10332B6BD364}"/>
                </a:ext>
              </a:extLst>
            </p:cNvPr>
            <p:cNvSpPr/>
            <p:nvPr/>
          </p:nvSpPr>
          <p:spPr bwMode="auto">
            <a:xfrm>
              <a:off x="6214715" y="3898487"/>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2" name="Rectangle 31">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6B386A09-7E67-45B5-8984-4B9EAD075067}"/>
              </a:ext>
            </a:extLst>
          </p:cNvPr>
          <p:cNvSpPr/>
          <p:nvPr/>
        </p:nvSpPr>
        <p:spPr>
          <a:xfrm>
            <a:off x="388835" y="410794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Endpoint Detection &amp; Response (EDR)</a:t>
            </a:r>
          </a:p>
        </p:txBody>
      </p:sp>
      <p:sp>
        <p:nvSpPr>
          <p:cNvPr id="33" name="Rectangle 32">
            <a:hlinkClick r:id="rId82"/>
            <a:extLst>
              <a:ext uri="{FF2B5EF4-FFF2-40B4-BE49-F238E27FC236}">
                <a16:creationId xmlns:a16="http://schemas.microsoft.com/office/drawing/2014/main" id="{0C81D2C1-7412-49F5-8285-C4BDCACB3A06}"/>
              </a:ext>
            </a:extLst>
          </p:cNvPr>
          <p:cNvSpPr/>
          <p:nvPr/>
        </p:nvSpPr>
        <p:spPr>
          <a:xfrm>
            <a:off x="388835" y="4429304"/>
            <a:ext cx="1420702" cy="13506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&amp; Vuln Management</a:t>
            </a:r>
          </a:p>
        </p:txBody>
      </p:sp>
      <p:cxnSp>
        <p:nvCxnSpPr>
          <p:cNvPr id="617" name="Straight Connector 616">
            <a:extLst>
              <a:ext uri="{FF2B5EF4-FFF2-40B4-BE49-F238E27FC236}">
                <a16:creationId xmlns:a16="http://schemas.microsoft.com/office/drawing/2014/main" id="{DF0411BC-7BCC-4413-98AA-2FC35D64F42C}"/>
              </a:ext>
            </a:extLst>
          </p:cNvPr>
          <p:cNvCxnSpPr>
            <a:cxnSpLocks/>
          </p:cNvCxnSpPr>
          <p:nvPr/>
        </p:nvCxnSpPr>
        <p:spPr>
          <a:xfrm>
            <a:off x="6711363" y="3121046"/>
            <a:ext cx="0" cy="2452014"/>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093C57A3-BDCB-413C-BBB5-303C7813D4EA}"/>
              </a:ext>
            </a:extLst>
          </p:cNvPr>
          <p:cNvGrpSpPr/>
          <p:nvPr/>
        </p:nvGrpSpPr>
        <p:grpSpPr>
          <a:xfrm>
            <a:off x="3053186" y="5532991"/>
            <a:ext cx="5138706" cy="785136"/>
            <a:chOff x="3053186" y="5532991"/>
            <a:chExt cx="5138706" cy="785136"/>
          </a:xfrm>
        </p:grpSpPr>
        <p:sp>
          <p:nvSpPr>
            <p:cNvPr id="149" name="L-Shape 148">
              <a:hlinkClick r:id="rId83" tooltip="(formerly ASC Standard) provides XDR capabilities designed to simplify detection, automated investigation and response for Azure resources (Linux and Windows VMs, Networks, Kubernetes/Containers, SQL, Storage, IoT/OT, and more) "/>
              <a:extLst>
                <a:ext uri="{FF2B5EF4-FFF2-40B4-BE49-F238E27FC236}">
                  <a16:creationId xmlns:a16="http://schemas.microsoft.com/office/drawing/2014/main" id="{03B711DE-E01C-45E2-A866-CE699D618E9C}"/>
                </a:ext>
              </a:extLst>
            </p:cNvPr>
            <p:cNvSpPr/>
            <p:nvPr/>
          </p:nvSpPr>
          <p:spPr bwMode="auto">
            <a:xfrm flipH="1">
              <a:off x="3053186" y="5532991"/>
              <a:ext cx="5092220" cy="785136"/>
            </a:xfrm>
            <a:prstGeom prst="corner">
              <a:avLst>
                <a:gd name="adj1" fmla="val 65944"/>
                <a:gd name="adj2" fmla="val 338827"/>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oAutofit/>
            </a:bodyPr>
            <a:lstStyle/>
            <a:p>
              <a:pPr marL="2343150" marR="0" lvl="0" indent="0" algn="ctr" defTabSz="914400" rtl="0" eaLnBrk="1" fontAlgn="auto" latinLnBrk="0" hangingPunct="1">
                <a:lnSpc>
                  <a:spcPct val="97000"/>
                </a:lnSpc>
                <a:spcBef>
                  <a:spcPts val="0"/>
                </a:spcBef>
                <a:spcAft>
                  <a:spcPts val="0"/>
                </a:spcAft>
                <a:buClrTx/>
                <a:buSzTx/>
                <a:buFontTx/>
                <a:buNone/>
                <a:tabLst/>
                <a:defRPr/>
              </a:pPr>
              <a:endPar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891" name="TextBox 890">
              <a:hlinkClick r:id="rId83" tooltip="Azure Defender (formerly ASC Standard) provides XDR capabilities to simplify detection, automated investigation and response for Azure resources (Linux and Windows VMs, Networks, Kubernetes/Containers, SQL, Storage, IoT/OT, and more) "/>
              <a:extLst>
                <a:ext uri="{FF2B5EF4-FFF2-40B4-BE49-F238E27FC236}">
                  <a16:creationId xmlns:a16="http://schemas.microsoft.com/office/drawing/2014/main" id="{45C80C1E-85C2-4882-88DD-AA6FE6855501}"/>
                </a:ext>
              </a:extLst>
            </p:cNvPr>
            <p:cNvSpPr txBox="1"/>
            <p:nvPr/>
          </p:nvSpPr>
          <p:spPr>
            <a:xfrm>
              <a:off x="5463208" y="5549081"/>
              <a:ext cx="2728684" cy="536814"/>
            </a:xfrm>
            <a:prstGeom prst="rect">
              <a:avLst/>
            </a:prstGeom>
            <a:noFill/>
          </p:spPr>
          <p:txBody>
            <a:bodyPr wrap="square">
              <a:spAutoFit/>
            </a:bodyPr>
            <a:lstStyle/>
            <a:p>
              <a:pPr marL="0" marR="0" lvl="0" indent="0" algn="ctr" defTabSz="914400" rtl="0" eaLnBrk="1" fontAlgn="auto" latinLnBrk="0" hangingPunct="1">
                <a:lnSpc>
                  <a:spcPct val="97000"/>
                </a:lnSpc>
                <a:spcBef>
                  <a:spcPts val="0"/>
                </a:spcBef>
                <a:spcAft>
                  <a:spcPts val="20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Defender for Cloud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Cross-Platform, Cross-Cloud XDR</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Multi-asset detection and response for infrastructure and </a:t>
              </a:r>
              <a:b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platform as a service (IaaS &amp; PaaS), Proactive Threat defenses</a:t>
              </a:r>
            </a:p>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124" name="Group 123">
              <a:extLst>
                <a:ext uri="{FF2B5EF4-FFF2-40B4-BE49-F238E27FC236}">
                  <a16:creationId xmlns:a16="http://schemas.microsoft.com/office/drawing/2014/main" id="{DF6C9B17-8853-485C-8B1B-F860536D696C}"/>
                </a:ext>
              </a:extLst>
            </p:cNvPr>
            <p:cNvGrpSpPr/>
            <p:nvPr/>
          </p:nvGrpSpPr>
          <p:grpSpPr>
            <a:xfrm>
              <a:off x="4739609" y="5987595"/>
              <a:ext cx="3346444" cy="286748"/>
              <a:chOff x="4739609" y="5987595"/>
              <a:chExt cx="3346444" cy="286748"/>
            </a:xfrm>
          </p:grpSpPr>
          <p:sp>
            <p:nvSpPr>
              <p:cNvPr id="46" name="Rectangle: Rounded Corners 45">
                <a:extLst>
                  <a:ext uri="{FF2B5EF4-FFF2-40B4-BE49-F238E27FC236}">
                    <a16:creationId xmlns:a16="http://schemas.microsoft.com/office/drawing/2014/main" id="{E403BC0E-12DD-454D-8C22-5B3FA5E3444C}"/>
                  </a:ext>
                </a:extLst>
              </p:cNvPr>
              <p:cNvSpPr/>
              <p:nvPr/>
            </p:nvSpPr>
            <p:spPr bwMode="auto">
              <a:xfrm>
                <a:off x="4739609" y="5987595"/>
                <a:ext cx="3346444" cy="286748"/>
              </a:xfrm>
              <a:prstGeom prst="roundRect">
                <a:avLst>
                  <a:gd name="adj" fmla="val 45337"/>
                </a:avLst>
              </a:prstGeom>
              <a:solidFill>
                <a:schemeClr val="bg1"/>
              </a:solidFill>
              <a:ln>
                <a:noFill/>
                <a:headEnd type="none" w="med" len="med"/>
                <a:tailEnd type="none" w="med" len="med"/>
              </a:ln>
              <a:effectLst>
                <a:softEdge rad="3175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21" name="Picture 171">
                <a:extLst>
                  <a:ext uri="{FF2B5EF4-FFF2-40B4-BE49-F238E27FC236}">
                    <a16:creationId xmlns:a16="http://schemas.microsoft.com/office/drawing/2014/main" id="{61C78D51-FEAF-4ADB-BB34-DFE89CD70DE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66207" y="6056637"/>
                <a:ext cx="148615" cy="14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7" name="Picture 806">
                <a:extLst>
                  <a:ext uri="{FF2B5EF4-FFF2-40B4-BE49-F238E27FC236}">
                    <a16:creationId xmlns:a16="http://schemas.microsoft.com/office/drawing/2014/main" id="{C8C2E460-FCAD-4DDD-A68E-4D6F1BAF8E2B}"/>
                  </a:ext>
                </a:extLst>
              </p:cNvPr>
              <p:cNvPicPr>
                <a:picLocks noChangeAspect="1"/>
              </p:cNvPicPr>
              <p:nvPr/>
            </p:nvPicPr>
            <p:blipFill>
              <a:blip r:embed="rId84"/>
              <a:stretch>
                <a:fillRect/>
              </a:stretch>
            </p:blipFill>
            <p:spPr>
              <a:xfrm>
                <a:off x="5252931" y="6072611"/>
                <a:ext cx="102167" cy="116716"/>
              </a:xfrm>
              <a:prstGeom prst="rect">
                <a:avLst/>
              </a:prstGeom>
            </p:spPr>
          </p:pic>
          <p:pic>
            <p:nvPicPr>
              <p:cNvPr id="808" name="Picture 807">
                <a:extLst>
                  <a:ext uri="{FF2B5EF4-FFF2-40B4-BE49-F238E27FC236}">
                    <a16:creationId xmlns:a16="http://schemas.microsoft.com/office/drawing/2014/main" id="{AA54CB95-4E55-4C25-909A-0F917575181B}"/>
                  </a:ext>
                </a:extLst>
              </p:cNvPr>
              <p:cNvPicPr>
                <a:picLocks noChangeAspect="1"/>
              </p:cNvPicPr>
              <p:nvPr/>
            </p:nvPicPr>
            <p:blipFill>
              <a:blip r:embed="rId85"/>
              <a:stretch>
                <a:fillRect/>
              </a:stretch>
            </p:blipFill>
            <p:spPr>
              <a:xfrm>
                <a:off x="6518059" y="6057557"/>
                <a:ext cx="161926" cy="146825"/>
              </a:xfrm>
              <a:prstGeom prst="rect">
                <a:avLst/>
              </a:prstGeom>
            </p:spPr>
          </p:pic>
          <p:pic>
            <p:nvPicPr>
              <p:cNvPr id="809" name="Picture 808">
                <a:extLst>
                  <a:ext uri="{FF2B5EF4-FFF2-40B4-BE49-F238E27FC236}">
                    <a16:creationId xmlns:a16="http://schemas.microsoft.com/office/drawing/2014/main" id="{008FCE99-22D5-4C65-839C-B01C115F3413}"/>
                  </a:ext>
                </a:extLst>
              </p:cNvPr>
              <p:cNvPicPr>
                <a:picLocks noChangeAspect="1"/>
              </p:cNvPicPr>
              <p:nvPr/>
            </p:nvPicPr>
            <p:blipFill>
              <a:blip r:embed="rId86"/>
              <a:stretch>
                <a:fillRect/>
              </a:stretch>
            </p:blipFill>
            <p:spPr>
              <a:xfrm>
                <a:off x="7546787" y="6066521"/>
                <a:ext cx="142280" cy="128897"/>
              </a:xfrm>
              <a:prstGeom prst="rect">
                <a:avLst/>
              </a:prstGeom>
            </p:spPr>
          </p:pic>
          <p:pic>
            <p:nvPicPr>
              <p:cNvPr id="810" name="Picture 809">
                <a:extLst>
                  <a:ext uri="{FF2B5EF4-FFF2-40B4-BE49-F238E27FC236}">
                    <a16:creationId xmlns:a16="http://schemas.microsoft.com/office/drawing/2014/main" id="{35787053-EDB4-4807-BBEC-F682F01C44CE}"/>
                  </a:ext>
                </a:extLst>
              </p:cNvPr>
              <p:cNvPicPr>
                <a:picLocks noChangeAspect="1"/>
              </p:cNvPicPr>
              <p:nvPr/>
            </p:nvPicPr>
            <p:blipFill>
              <a:blip r:embed="rId87"/>
              <a:stretch>
                <a:fillRect/>
              </a:stretch>
            </p:blipFill>
            <p:spPr>
              <a:xfrm>
                <a:off x="5086415" y="6076475"/>
                <a:ext cx="94923" cy="108989"/>
              </a:xfrm>
              <a:prstGeom prst="rect">
                <a:avLst/>
              </a:prstGeom>
            </p:spPr>
          </p:pic>
          <p:pic>
            <p:nvPicPr>
              <p:cNvPr id="811" name="図 379">
                <a:extLst>
                  <a:ext uri="{FF2B5EF4-FFF2-40B4-BE49-F238E27FC236}">
                    <a16:creationId xmlns:a16="http://schemas.microsoft.com/office/drawing/2014/main" id="{349D6979-6712-427E-8F21-17646043B1C3}"/>
                  </a:ext>
                </a:extLst>
              </p:cNvPr>
              <p:cNvPicPr>
                <a:picLocks noChangeAspect="1"/>
              </p:cNvPicPr>
              <p:nvPr/>
            </p:nvPicPr>
            <p:blipFill>
              <a:blip r:embed="rId88" cstate="screen">
                <a:extLst>
                  <a:ext uri="{28A0092B-C50C-407E-A947-70E740481C1C}">
                    <a14:useLocalDpi xmlns:a14="http://schemas.microsoft.com/office/drawing/2010/main"/>
                  </a:ext>
                </a:extLst>
              </a:blip>
              <a:stretch>
                <a:fillRect/>
              </a:stretch>
            </p:blipFill>
            <p:spPr>
              <a:xfrm>
                <a:off x="5905217" y="6068493"/>
                <a:ext cx="124953" cy="124953"/>
              </a:xfrm>
              <a:prstGeom prst="rect">
                <a:avLst/>
              </a:prstGeom>
            </p:spPr>
          </p:pic>
          <p:pic>
            <p:nvPicPr>
              <p:cNvPr id="812" name="Picture 10" descr="תוצאת תמונה עבור ‪azure virtual machine logo‬‏">
                <a:extLst>
                  <a:ext uri="{FF2B5EF4-FFF2-40B4-BE49-F238E27FC236}">
                    <a16:creationId xmlns:a16="http://schemas.microsoft.com/office/drawing/2014/main" id="{80225B61-D811-49F1-9D76-D4D8776DD6E5}"/>
                  </a:ext>
                </a:extLst>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6930735" y="6071750"/>
                <a:ext cx="139817" cy="118438"/>
              </a:xfrm>
              <a:prstGeom prst="rect">
                <a:avLst/>
              </a:prstGeom>
              <a:noFill/>
              <a:extLst>
                <a:ext uri="{909E8E84-426E-40DD-AFC4-6F175D3DCCD1}">
                  <a14:hiddenFill xmlns:a14="http://schemas.microsoft.com/office/drawing/2010/main">
                    <a:solidFill>
                      <a:srgbClr val="FFFFFF"/>
                    </a:solidFill>
                  </a14:hiddenFill>
                </a:ext>
              </a:extLst>
            </p:spPr>
          </p:pic>
          <p:pic>
            <p:nvPicPr>
              <p:cNvPr id="813" name="Picture 12" descr="תוצאת תמונה עבור ‪azure virtual machine logo‬‏">
                <a:extLst>
                  <a:ext uri="{FF2B5EF4-FFF2-40B4-BE49-F238E27FC236}">
                    <a16:creationId xmlns:a16="http://schemas.microsoft.com/office/drawing/2014/main" id="{EB46932B-E16F-4B3E-9E08-A01EFEBF473B}"/>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7142145" y="6077041"/>
                <a:ext cx="127651" cy="107856"/>
              </a:xfrm>
              <a:prstGeom prst="rect">
                <a:avLst/>
              </a:prstGeom>
              <a:noFill/>
              <a:extLst>
                <a:ext uri="{909E8E84-426E-40DD-AFC4-6F175D3DCCD1}">
                  <a14:hiddenFill xmlns:a14="http://schemas.microsoft.com/office/drawing/2010/main">
                    <a:solidFill>
                      <a:srgbClr val="FFFFFF"/>
                    </a:solidFill>
                  </a14:hiddenFill>
                </a:ext>
              </a:extLst>
            </p:spPr>
          </p:pic>
          <p:pic>
            <p:nvPicPr>
              <p:cNvPr id="815" name="Picture 10" descr="תוצאת תמונה עבור ‪azure kubernetes service‬‏">
                <a:extLst>
                  <a:ext uri="{FF2B5EF4-FFF2-40B4-BE49-F238E27FC236}">
                    <a16:creationId xmlns:a16="http://schemas.microsoft.com/office/drawing/2014/main" id="{B8200BC0-B58E-460A-938C-5439D76A8390}"/>
                  </a:ext>
                </a:extLst>
              </p:cNvPr>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6101763" y="6071671"/>
                <a:ext cx="142873" cy="118596"/>
              </a:xfrm>
              <a:prstGeom prst="rect">
                <a:avLst/>
              </a:prstGeom>
              <a:noFill/>
              <a:extLst>
                <a:ext uri="{909E8E84-426E-40DD-AFC4-6F175D3DCCD1}">
                  <a14:hiddenFill xmlns:a14="http://schemas.microsoft.com/office/drawing/2010/main">
                    <a:solidFill>
                      <a:srgbClr val="FFFFFF"/>
                    </a:solidFill>
                  </a14:hiddenFill>
                </a:ext>
              </a:extLst>
            </p:spPr>
          </p:pic>
          <p:pic>
            <p:nvPicPr>
              <p:cNvPr id="816" name="Picture 6" descr="Image result for Azure Files   icon">
                <a:extLst>
                  <a:ext uri="{FF2B5EF4-FFF2-40B4-BE49-F238E27FC236}">
                    <a16:creationId xmlns:a16="http://schemas.microsoft.com/office/drawing/2014/main" id="{44F202ED-846E-4AFF-830E-FDE4BBAC152F}"/>
                  </a:ext>
                </a:extLst>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7341389" y="6071375"/>
                <a:ext cx="133805" cy="119188"/>
              </a:xfrm>
              <a:prstGeom prst="rect">
                <a:avLst/>
              </a:prstGeom>
              <a:noFill/>
              <a:extLst>
                <a:ext uri="{909E8E84-426E-40DD-AFC4-6F175D3DCCD1}">
                  <a14:hiddenFill xmlns:a14="http://schemas.microsoft.com/office/drawing/2010/main">
                    <a:solidFill>
                      <a:srgbClr val="FFFFFF"/>
                    </a:solidFill>
                  </a14:hiddenFill>
                </a:ext>
              </a:extLst>
            </p:spPr>
          </p:pic>
          <p:pic>
            <p:nvPicPr>
              <p:cNvPr id="827" name="Picture 826">
                <a:extLst>
                  <a:ext uri="{FF2B5EF4-FFF2-40B4-BE49-F238E27FC236}">
                    <a16:creationId xmlns:a16="http://schemas.microsoft.com/office/drawing/2014/main" id="{C207E0E8-E457-4382-9760-2149FC32CDB7}"/>
                  </a:ext>
                </a:extLst>
              </p:cNvPr>
              <p:cNvPicPr>
                <a:picLocks noChangeAspect="1"/>
              </p:cNvPicPr>
              <p:nvPr/>
            </p:nvPicPr>
            <p:blipFill>
              <a:blip r:embed="rId93"/>
              <a:stretch>
                <a:fillRect/>
              </a:stretch>
            </p:blipFill>
            <p:spPr>
              <a:xfrm>
                <a:off x="6751578" y="6066659"/>
                <a:ext cx="107564" cy="128620"/>
              </a:xfrm>
              <a:prstGeom prst="rect">
                <a:avLst/>
              </a:prstGeom>
            </p:spPr>
          </p:pic>
          <p:pic>
            <p:nvPicPr>
              <p:cNvPr id="829" name="Picture 2" descr="Azure Blob File System | Drupal.org">
                <a:extLst>
                  <a:ext uri="{FF2B5EF4-FFF2-40B4-BE49-F238E27FC236}">
                    <a16:creationId xmlns:a16="http://schemas.microsoft.com/office/drawing/2014/main" id="{35891F9A-4DC7-4C7D-ABC3-EA4375ECC407}"/>
                  </a:ext>
                </a:extLst>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6316229" y="6065851"/>
                <a:ext cx="130237" cy="130237"/>
              </a:xfrm>
              <a:prstGeom prst="rect">
                <a:avLst/>
              </a:prstGeom>
              <a:noFill/>
              <a:extLst>
                <a:ext uri="{909E8E84-426E-40DD-AFC4-6F175D3DCCD1}">
                  <a14:hiddenFill xmlns:a14="http://schemas.microsoft.com/office/drawing/2010/main">
                    <a:solidFill>
                      <a:srgbClr val="FFFFFF"/>
                    </a:solidFill>
                  </a14:hiddenFill>
                </a:ext>
              </a:extLst>
            </p:spPr>
          </p:pic>
          <p:pic>
            <p:nvPicPr>
              <p:cNvPr id="821" name="Picture 2" descr="Image result for azure network icon">
                <a:extLst>
                  <a:ext uri="{FF2B5EF4-FFF2-40B4-BE49-F238E27FC236}">
                    <a16:creationId xmlns:a16="http://schemas.microsoft.com/office/drawing/2014/main" id="{FD9FE50A-BF4C-44C3-9AF4-748C6298FB1C}"/>
                  </a:ext>
                </a:extLst>
              </p:cNvPr>
              <p:cNvPicPr>
                <a:picLocks noChangeAspect="1" noChangeArrowheads="1"/>
              </p:cNvPicPr>
              <p:nvPr/>
            </p:nvPicPr>
            <p:blipFill>
              <a:blip r:embed="rId9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6691" y="6025146"/>
                <a:ext cx="211646" cy="211646"/>
              </a:xfrm>
              <a:prstGeom prst="rect">
                <a:avLst/>
              </a:prstGeom>
              <a:noFill/>
              <a:extLst>
                <a:ext uri="{909E8E84-426E-40DD-AFC4-6F175D3DCCD1}">
                  <a14:hiddenFill xmlns:a14="http://schemas.microsoft.com/office/drawing/2010/main">
                    <a:solidFill>
                      <a:srgbClr val="FFFFFF"/>
                    </a:solidFill>
                  </a14:hiddenFill>
                </a:ext>
              </a:extLst>
            </p:spPr>
          </p:pic>
          <p:pic>
            <p:nvPicPr>
              <p:cNvPr id="846" name="Picture 2" descr="Why Use Azure DNS? | Aidan Finn, IT Pro">
                <a:extLst>
                  <a:ext uri="{FF2B5EF4-FFF2-40B4-BE49-F238E27FC236}">
                    <a16:creationId xmlns:a16="http://schemas.microsoft.com/office/drawing/2014/main" id="{CFF30382-F57D-4861-A34A-9AF1E70B0ADB}"/>
                  </a:ext>
                </a:extLst>
              </p:cNvPr>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5709930" y="6068351"/>
                <a:ext cx="123694" cy="125236"/>
              </a:xfrm>
              <a:prstGeom prst="rect">
                <a:avLst/>
              </a:prstGeom>
              <a:noFill/>
              <a:extLst>
                <a:ext uri="{909E8E84-426E-40DD-AFC4-6F175D3DCCD1}">
                  <a14:hiddenFill xmlns:a14="http://schemas.microsoft.com/office/drawing/2010/main">
                    <a:solidFill>
                      <a:srgbClr val="FFFFFF"/>
                    </a:solidFill>
                  </a14:hiddenFill>
                </a:ext>
              </a:extLst>
            </p:spPr>
          </p:pic>
          <p:grpSp>
            <p:nvGrpSpPr>
              <p:cNvPr id="554" name="Group 553">
                <a:extLst>
                  <a:ext uri="{FF2B5EF4-FFF2-40B4-BE49-F238E27FC236}">
                    <a16:creationId xmlns:a16="http://schemas.microsoft.com/office/drawing/2014/main" id="{9A71DA0F-812D-4C87-9312-B2057781DF37}"/>
                  </a:ext>
                </a:extLst>
              </p:cNvPr>
              <p:cNvGrpSpPr/>
              <p:nvPr/>
            </p:nvGrpSpPr>
            <p:grpSpPr>
              <a:xfrm>
                <a:off x="7760659" y="6108110"/>
                <a:ext cx="188672" cy="45719"/>
                <a:chOff x="6660452" y="3094221"/>
                <a:chExt cx="188672" cy="45719"/>
              </a:xfrm>
              <a:solidFill>
                <a:schemeClr val="tx1"/>
              </a:solidFill>
            </p:grpSpPr>
            <p:sp>
              <p:nvSpPr>
                <p:cNvPr id="555" name="Oval 554">
                  <a:extLst>
                    <a:ext uri="{FF2B5EF4-FFF2-40B4-BE49-F238E27FC236}">
                      <a16:creationId xmlns:a16="http://schemas.microsoft.com/office/drawing/2014/main" id="{4F61EB34-571F-4F7B-B00A-EFD7613F6222}"/>
                    </a:ext>
                  </a:extLst>
                </p:cNvPr>
                <p:cNvSpPr/>
                <p:nvPr/>
              </p:nvSpPr>
              <p:spPr bwMode="auto">
                <a:xfrm>
                  <a:off x="6660452"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9" name="Oval 568">
                  <a:extLst>
                    <a:ext uri="{FF2B5EF4-FFF2-40B4-BE49-F238E27FC236}">
                      <a16:creationId xmlns:a16="http://schemas.microsoft.com/office/drawing/2014/main" id="{592442AC-C6D9-4036-9815-05A79E5802AB}"/>
                    </a:ext>
                  </a:extLst>
                </p:cNvPr>
                <p:cNvSpPr/>
                <p:nvPr/>
              </p:nvSpPr>
              <p:spPr bwMode="auto">
                <a:xfrm>
                  <a:off x="6731928"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7" name="Oval 576">
                  <a:extLst>
                    <a:ext uri="{FF2B5EF4-FFF2-40B4-BE49-F238E27FC236}">
                      <a16:creationId xmlns:a16="http://schemas.microsoft.com/office/drawing/2014/main" id="{0A476E0E-0CAD-40AD-8F2E-CB71E7D06FC9}"/>
                    </a:ext>
                  </a:extLst>
                </p:cNvPr>
                <p:cNvSpPr/>
                <p:nvPr/>
              </p:nvSpPr>
              <p:spPr bwMode="auto">
                <a:xfrm>
                  <a:off x="6803404" y="3094221"/>
                  <a:ext cx="45720" cy="45719"/>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18" name="Rectangle 17">
            <a:hlinkClick r:id="rId97" tooltip="Communication compliance is an insider risk solution in Microsoft 365 that helps minimize communication risks by helping you detect, capture, and act on inappropriate messages in your organization."/>
            <a:extLst>
              <a:ext uri="{FF2B5EF4-FFF2-40B4-BE49-F238E27FC236}">
                <a16:creationId xmlns:a16="http://schemas.microsoft.com/office/drawing/2014/main" id="{3A189D1C-92E3-4DC0-8CCB-340C3FEDAFAA}"/>
              </a:ext>
            </a:extLst>
          </p:cNvPr>
          <p:cNvSpPr/>
          <p:nvPr/>
        </p:nvSpPr>
        <p:spPr>
          <a:xfrm>
            <a:off x="10538586" y="5802589"/>
            <a:ext cx="1304170" cy="233479"/>
          </a:xfrm>
          <a:prstGeom prst="rect">
            <a:avLst/>
          </a:prstGeom>
          <a:solidFill>
            <a:schemeClr val="bg1"/>
          </a:solidFill>
          <a:ln w="14224">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2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Communication Compliance</a:t>
            </a:r>
          </a:p>
        </p:txBody>
      </p:sp>
      <p:sp>
        <p:nvSpPr>
          <p:cNvPr id="45" name="Rectangle 44">
            <a:hlinkClick r:id="rId98" tooltip="Azure Lighthouse enables cross- and multi-tenant management, allowing for higher automation, scalability, and enhanced governance across resources and tenants."/>
            <a:extLst>
              <a:ext uri="{FF2B5EF4-FFF2-40B4-BE49-F238E27FC236}">
                <a16:creationId xmlns:a16="http://schemas.microsoft.com/office/drawing/2014/main" id="{83588B1B-F386-431A-8F85-C955ECA76C51}"/>
              </a:ext>
            </a:extLst>
          </p:cNvPr>
          <p:cNvSpPr/>
          <p:nvPr/>
        </p:nvSpPr>
        <p:spPr>
          <a:xfrm>
            <a:off x="6589010" y="4341280"/>
            <a:ext cx="1554018" cy="219445"/>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Lighthouse</a:t>
            </a:r>
          </a:p>
        </p:txBody>
      </p:sp>
      <p:pic>
        <p:nvPicPr>
          <p:cNvPr id="47" name="Picture 46">
            <a:extLst>
              <a:ext uri="{FF2B5EF4-FFF2-40B4-BE49-F238E27FC236}">
                <a16:creationId xmlns:a16="http://schemas.microsoft.com/office/drawing/2014/main" id="{C40408B8-7A8B-4FF9-BF6D-953172A80D31}"/>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7476" y="4385654"/>
            <a:ext cx="150932" cy="112545"/>
          </a:xfrm>
          <a:prstGeom prst="rect">
            <a:avLst/>
          </a:prstGeom>
        </p:spPr>
      </p:pic>
      <p:grpSp>
        <p:nvGrpSpPr>
          <p:cNvPr id="172" name="Group 171">
            <a:extLst>
              <a:ext uri="{FF2B5EF4-FFF2-40B4-BE49-F238E27FC236}">
                <a16:creationId xmlns:a16="http://schemas.microsoft.com/office/drawing/2014/main" id="{F59AF5E7-FF73-4D1D-BB8F-2D47AE61F8F9}"/>
              </a:ext>
            </a:extLst>
          </p:cNvPr>
          <p:cNvGrpSpPr/>
          <p:nvPr/>
        </p:nvGrpSpPr>
        <p:grpSpPr>
          <a:xfrm>
            <a:off x="2072144" y="2573320"/>
            <a:ext cx="6075908" cy="562912"/>
            <a:chOff x="2072144" y="2573320"/>
            <a:chExt cx="6075908" cy="562912"/>
          </a:xfrm>
        </p:grpSpPr>
        <p:grpSp>
          <p:nvGrpSpPr>
            <p:cNvPr id="643" name="Group 642">
              <a:extLst>
                <a:ext uri="{FF2B5EF4-FFF2-40B4-BE49-F238E27FC236}">
                  <a16:creationId xmlns:a16="http://schemas.microsoft.com/office/drawing/2014/main" id="{3054C0BD-FE0F-4235-BF38-C4B0FC18FB4C}"/>
                </a:ext>
              </a:extLst>
            </p:cNvPr>
            <p:cNvGrpSpPr/>
            <p:nvPr/>
          </p:nvGrpSpPr>
          <p:grpSpPr>
            <a:xfrm>
              <a:off x="2072144" y="2573320"/>
              <a:ext cx="6075908" cy="562912"/>
              <a:chOff x="-5672052" y="1703909"/>
              <a:chExt cx="6069895" cy="562912"/>
            </a:xfrm>
          </p:grpSpPr>
          <p:sp>
            <p:nvSpPr>
              <p:cNvPr id="645" name="L-Shape 644">
                <a:extLst>
                  <a:ext uri="{FF2B5EF4-FFF2-40B4-BE49-F238E27FC236}">
                    <a16:creationId xmlns:a16="http://schemas.microsoft.com/office/drawing/2014/main" id="{070E6783-A7F1-4D00-A9EC-557BC13CB161}"/>
                  </a:ext>
                </a:extLst>
              </p:cNvPr>
              <p:cNvSpPr/>
              <p:nvPr/>
            </p:nvSpPr>
            <p:spPr bwMode="auto">
              <a:xfrm rot="10800000">
                <a:off x="-5672052" y="1703909"/>
                <a:ext cx="6069895" cy="562912"/>
              </a:xfrm>
              <a:prstGeom prst="corner">
                <a:avLst>
                  <a:gd name="adj1" fmla="val 49601"/>
                  <a:gd name="adj2" fmla="val 265297"/>
                </a:avLst>
              </a:prstGeom>
              <a:solidFill>
                <a:srgbClr val="E5F3FF"/>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654" name="Rectangle 653">
                <a:hlinkClick r:id="rId99" tooltip="Azure Security Center is a unified infrastructure security management system that strengthens the security posture of your data centers across multiple clouds and on-premises."/>
                <a:extLst>
                  <a:ext uri="{FF2B5EF4-FFF2-40B4-BE49-F238E27FC236}">
                    <a16:creationId xmlns:a16="http://schemas.microsoft.com/office/drawing/2014/main" id="{95F46EE9-86EB-4629-8FEA-24461EA9E1E7}"/>
                  </a:ext>
                </a:extLst>
              </p:cNvPr>
              <p:cNvSpPr/>
              <p:nvPr/>
            </p:nvSpPr>
            <p:spPr>
              <a:xfrm>
                <a:off x="-5649605" y="1706580"/>
                <a:ext cx="6042687" cy="26517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ct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Defender for Cloud – </a:t>
                </a:r>
                <a:r>
                  <a:rPr kumimoji="0" lang="en-US" sz="9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Cross-Platform Cloud Security Posture Management (CSPM)</a:t>
                </a:r>
              </a:p>
            </p:txBody>
          </p:sp>
          <p:sp>
            <p:nvSpPr>
              <p:cNvPr id="655" name="Rectangle 654">
                <a:hlinkClick r:id="rId100" tooltip="The regulatory compliance dashboard provides insight into your compliance posture for a set of supported standards and regulations, based on continuous assessments of your Azure environment."/>
                <a:extLst>
                  <a:ext uri="{FF2B5EF4-FFF2-40B4-BE49-F238E27FC236}">
                    <a16:creationId xmlns:a16="http://schemas.microsoft.com/office/drawing/2014/main" id="{5EE73FEF-1503-4F06-8475-1ECD7F3B41A4}"/>
                  </a:ext>
                </a:extLst>
              </p:cNvPr>
              <p:cNvSpPr/>
              <p:nvPr/>
            </p:nvSpPr>
            <p:spPr>
              <a:xfrm>
                <a:off x="-1020349" y="1912005"/>
                <a:ext cx="1322029" cy="176612"/>
              </a:xfrm>
              <a:prstGeom prst="rect">
                <a:avLst/>
              </a:prstGeom>
              <a:solidFill>
                <a:schemeClr val="bg2"/>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Compliance Dashboard</a:t>
                </a:r>
              </a:p>
            </p:txBody>
          </p:sp>
          <p:sp>
            <p:nvSpPr>
              <p:cNvPr id="656" name="Rectangle 655">
                <a:hlinkClick r:id="rId101" tooltip="Security Center continually assesses your resources, subscriptions, and organization for security issues. It then aggregates all the findings into a single score so that you can tell, at a glance, your current security situation: the higher the score, the "/>
                <a:extLst>
                  <a:ext uri="{FF2B5EF4-FFF2-40B4-BE49-F238E27FC236}">
                    <a16:creationId xmlns:a16="http://schemas.microsoft.com/office/drawing/2014/main" id="{6E34BFFA-A7AD-4A4A-9EC3-393169513663}"/>
                  </a:ext>
                </a:extLst>
              </p:cNvPr>
              <p:cNvSpPr/>
              <p:nvPr/>
            </p:nvSpPr>
            <p:spPr>
              <a:xfrm>
                <a:off x="-1022171" y="1736762"/>
                <a:ext cx="1325880" cy="176612"/>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Secure Score</a:t>
                </a:r>
              </a:p>
            </p:txBody>
          </p:sp>
          <p:grpSp>
            <p:nvGrpSpPr>
              <p:cNvPr id="657" name="Group 656">
                <a:extLst>
                  <a:ext uri="{FF2B5EF4-FFF2-40B4-BE49-F238E27FC236}">
                    <a16:creationId xmlns:a16="http://schemas.microsoft.com/office/drawing/2014/main" id="{AED6E7BC-D5E0-4AD5-8F37-EE9F72A4B170}"/>
                  </a:ext>
                </a:extLst>
              </p:cNvPr>
              <p:cNvGrpSpPr/>
              <p:nvPr/>
            </p:nvGrpSpPr>
            <p:grpSpPr>
              <a:xfrm>
                <a:off x="-456294" y="2147605"/>
                <a:ext cx="188672" cy="45719"/>
                <a:chOff x="6662695" y="2902103"/>
                <a:chExt cx="188672" cy="45719"/>
              </a:xfrm>
            </p:grpSpPr>
            <p:sp>
              <p:nvSpPr>
                <p:cNvPr id="659" name="Oval 658">
                  <a:extLst>
                    <a:ext uri="{FF2B5EF4-FFF2-40B4-BE49-F238E27FC236}">
                      <a16:creationId xmlns:a16="http://schemas.microsoft.com/office/drawing/2014/main" id="{D2880ADF-2868-4117-BCB9-8616A7B6FE2A}"/>
                    </a:ext>
                  </a:extLst>
                </p:cNvPr>
                <p:cNvSpPr/>
                <p:nvPr/>
              </p:nvSpPr>
              <p:spPr bwMode="auto">
                <a:xfrm>
                  <a:off x="6662695"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0" name="Oval 659">
                  <a:extLst>
                    <a:ext uri="{FF2B5EF4-FFF2-40B4-BE49-F238E27FC236}">
                      <a16:creationId xmlns:a16="http://schemas.microsoft.com/office/drawing/2014/main" id="{917DAF8C-AD3B-4874-8E90-83A4062CD6B7}"/>
                    </a:ext>
                  </a:extLst>
                </p:cNvPr>
                <p:cNvSpPr/>
                <p:nvPr/>
              </p:nvSpPr>
              <p:spPr bwMode="auto">
                <a:xfrm>
                  <a:off x="6734171"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3" name="Oval 672">
                  <a:extLst>
                    <a:ext uri="{FF2B5EF4-FFF2-40B4-BE49-F238E27FC236}">
                      <a16:creationId xmlns:a16="http://schemas.microsoft.com/office/drawing/2014/main" id="{8280AF23-3396-44FB-940E-CB825FE53068}"/>
                    </a:ext>
                  </a:extLst>
                </p:cNvPr>
                <p:cNvSpPr/>
                <p:nvPr/>
              </p:nvSpPr>
              <p:spPr bwMode="auto">
                <a:xfrm>
                  <a:off x="6805647" y="2902103"/>
                  <a:ext cx="45720" cy="4571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107" name="Picture 106">
              <a:extLst>
                <a:ext uri="{FF2B5EF4-FFF2-40B4-BE49-F238E27FC236}">
                  <a16:creationId xmlns:a16="http://schemas.microsoft.com/office/drawing/2014/main" id="{2EF74B27-1735-4A8F-9B1B-5EB96F46BA01}"/>
                </a:ext>
              </a:extLst>
            </p:cNvPr>
            <p:cNvPicPr>
              <a:picLocks noChangeAspect="1"/>
            </p:cNvPicPr>
            <p:nvPr/>
          </p:nvPicPr>
          <p:blipFill>
            <a:blip r:embed="rId102">
              <a:clrChange>
                <a:clrFrom>
                  <a:srgbClr val="FFFFFF"/>
                </a:clrFrom>
                <a:clrTo>
                  <a:srgbClr val="FFFFFF">
                    <a:alpha val="0"/>
                  </a:srgbClr>
                </a:clrTo>
              </a:clrChange>
            </a:blip>
            <a:stretch>
              <a:fillRect/>
            </a:stretch>
          </p:blipFill>
          <p:spPr>
            <a:xfrm>
              <a:off x="2108140" y="2639572"/>
              <a:ext cx="167209" cy="143337"/>
            </a:xfrm>
            <a:prstGeom prst="rect">
              <a:avLst/>
            </a:prstGeom>
            <a:ln w="14224">
              <a:noFill/>
            </a:ln>
          </p:spPr>
        </p:pic>
      </p:grpSp>
      <p:sp>
        <p:nvSpPr>
          <p:cNvPr id="139" name="Rectangle 138">
            <a:hlinkClick r:id="rId103" tooltip="Azure Bastion provides secure and seamless RDP/SSH connectivity to your virtual machines directly from the Azure portal over TLS. When you connect via Azure Bastion, your virtual machines do not need a public IP address, agent, or special client software."/>
            <a:extLst>
              <a:ext uri="{FF2B5EF4-FFF2-40B4-BE49-F238E27FC236}">
                <a16:creationId xmlns:a16="http://schemas.microsoft.com/office/drawing/2014/main" id="{CDE07A68-2428-45E5-9968-1A90B5CDDF9B}"/>
              </a:ext>
            </a:extLst>
          </p:cNvPr>
          <p:cNvSpPr/>
          <p:nvPr/>
        </p:nvSpPr>
        <p:spPr>
          <a:xfrm>
            <a:off x="6815278" y="4123811"/>
            <a:ext cx="1328356" cy="21944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Bastion</a:t>
            </a:r>
          </a:p>
        </p:txBody>
      </p:sp>
      <p:pic>
        <p:nvPicPr>
          <p:cNvPr id="141" name="Picture 140">
            <a:extLst>
              <a:ext uri="{FF2B5EF4-FFF2-40B4-BE49-F238E27FC236}">
                <a16:creationId xmlns:a16="http://schemas.microsoft.com/office/drawing/2014/main" id="{1EF9AB41-2CE5-415B-B724-DFDF664A612A}"/>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738" y="4180605"/>
            <a:ext cx="150932" cy="112545"/>
          </a:xfrm>
          <a:prstGeom prst="rect">
            <a:avLst/>
          </a:prstGeom>
        </p:spPr>
      </p:pic>
      <p:grpSp>
        <p:nvGrpSpPr>
          <p:cNvPr id="156" name="Group 155">
            <a:extLst>
              <a:ext uri="{FF2B5EF4-FFF2-40B4-BE49-F238E27FC236}">
                <a16:creationId xmlns:a16="http://schemas.microsoft.com/office/drawing/2014/main" id="{B737F583-2D54-4701-902D-BE882AE251EB}"/>
              </a:ext>
            </a:extLst>
          </p:cNvPr>
          <p:cNvGrpSpPr/>
          <p:nvPr/>
        </p:nvGrpSpPr>
        <p:grpSpPr>
          <a:xfrm>
            <a:off x="8496606" y="2022764"/>
            <a:ext cx="203471" cy="2500256"/>
            <a:chOff x="8496606" y="2022764"/>
            <a:chExt cx="203471" cy="2500256"/>
          </a:xfrm>
        </p:grpSpPr>
        <p:cxnSp>
          <p:nvCxnSpPr>
            <p:cNvPr id="35" name="Connector: Elbow 34">
              <a:extLst>
                <a:ext uri="{FF2B5EF4-FFF2-40B4-BE49-F238E27FC236}">
                  <a16:creationId xmlns:a16="http://schemas.microsoft.com/office/drawing/2014/main" id="{4B151B1C-8727-499D-AA3F-92C3D3CFF5D8}"/>
                </a:ext>
              </a:extLst>
            </p:cNvPr>
            <p:cNvCxnSpPr>
              <a:cxnSpLocks/>
              <a:endCxn id="26" idx="1"/>
            </p:cNvCxnSpPr>
            <p:nvPr/>
          </p:nvCxnSpPr>
          <p:spPr>
            <a:xfrm rot="16200000" flipH="1">
              <a:off x="7386266" y="3226548"/>
              <a:ext cx="2500256" cy="92688"/>
            </a:xfrm>
            <a:prstGeom prst="bentConnector2">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5" name="Rectangle 574">
              <a:extLst>
                <a:ext uri="{FF2B5EF4-FFF2-40B4-BE49-F238E27FC236}">
                  <a16:creationId xmlns:a16="http://schemas.microsoft.com/office/drawing/2014/main" id="{20CEB19A-55EE-424D-B0DB-D664A591C27E}"/>
                </a:ext>
              </a:extLst>
            </p:cNvPr>
            <p:cNvSpPr/>
            <p:nvPr/>
          </p:nvSpPr>
          <p:spPr>
            <a:xfrm rot="16200000">
              <a:off x="7810398" y="3256760"/>
              <a:ext cx="1564866" cy="192449"/>
            </a:xfrm>
            <a:prstGeom prst="rect">
              <a:avLst/>
            </a:prstGeom>
            <a:solidFill>
              <a:srgbClr val="CDFFF9"/>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45720" rtlCol="0" anchor="ct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50" b="1"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a:ea typeface="+mn-ea"/>
                  <a:cs typeface="Segoe UI Semilight" panose="020B0402040204020203" pitchFamily="34" charset="0"/>
                </a:rPr>
                <a:t>Classification Labels</a:t>
              </a:r>
            </a:p>
          </p:txBody>
        </p:sp>
        <p:cxnSp>
          <p:nvCxnSpPr>
            <p:cNvPr id="594" name="Connector: Elbow 799">
              <a:extLst>
                <a:ext uri="{FF2B5EF4-FFF2-40B4-BE49-F238E27FC236}">
                  <a16:creationId xmlns:a16="http://schemas.microsoft.com/office/drawing/2014/main" id="{F2C3CB5F-7A56-4B01-A435-9149D5D8765A}"/>
                </a:ext>
              </a:extLst>
            </p:cNvPr>
            <p:cNvCxnSpPr>
              <a:cxnSpLocks/>
            </p:cNvCxnSpPr>
            <p:nvPr/>
          </p:nvCxnSpPr>
          <p:spPr>
            <a:xfrm flipH="1">
              <a:off x="8589931" y="4294718"/>
              <a:ext cx="110146" cy="0"/>
            </a:xfrm>
            <a:prstGeom prst="straightConnector1">
              <a:avLst/>
            </a:prstGeom>
            <a:ln w="28575">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20" name="Rectangle 419">
            <a:extLst>
              <a:ext uri="{FF2B5EF4-FFF2-40B4-BE49-F238E27FC236}">
                <a16:creationId xmlns:a16="http://schemas.microsoft.com/office/drawing/2014/main" id="{1B6FAF7A-D9DA-47AB-BDE1-4EFFC2A16B0B}"/>
              </a:ext>
            </a:extLst>
          </p:cNvPr>
          <p:cNvSpPr/>
          <p:nvPr/>
        </p:nvSpPr>
        <p:spPr>
          <a:xfrm>
            <a:off x="8429503" y="2254156"/>
            <a:ext cx="1700887" cy="261610"/>
          </a:xfrm>
          <a:prstGeom prst="rect">
            <a:avLst/>
          </a:prstGeom>
          <a:solidFill>
            <a:schemeClr val="accent2"/>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75"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Information Protection</a:t>
            </a:r>
          </a:p>
        </p:txBody>
      </p:sp>
      <p:sp>
        <p:nvSpPr>
          <p:cNvPr id="26" name="Rectangle 25">
            <a:hlinkClick r:id="rId104" tooltip="Simplifies the eDiscovery process and helps analyze unstructured data within Office 365, efficiently review documents, and make scope reduction decisions for eDiscovery."/>
            <a:extLst>
              <a:ext uri="{FF2B5EF4-FFF2-40B4-BE49-F238E27FC236}">
                <a16:creationId xmlns:a16="http://schemas.microsoft.com/office/drawing/2014/main" id="{7409DD85-1AA1-449A-9AEB-AB048482721D}"/>
              </a:ext>
            </a:extLst>
          </p:cNvPr>
          <p:cNvSpPr/>
          <p:nvPr/>
        </p:nvSpPr>
        <p:spPr>
          <a:xfrm>
            <a:off x="8682738" y="4415611"/>
            <a:ext cx="1370243" cy="214818"/>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Advanced eDiscovery</a:t>
            </a:r>
          </a:p>
        </p:txBody>
      </p:sp>
      <p:sp>
        <p:nvSpPr>
          <p:cNvPr id="590" name="Rectangle 589">
            <a:hlinkClick r:id="rId105" tooltip="Allows for full content lifecycle management from creating/importing through retention and deletion. Supervision also lets you define policies that capture communications in your organization for internal or external reviewers. "/>
            <a:extLst>
              <a:ext uri="{FF2B5EF4-FFF2-40B4-BE49-F238E27FC236}">
                <a16:creationId xmlns:a16="http://schemas.microsoft.com/office/drawing/2014/main" id="{C798E8FB-BDBF-4357-8D0F-B433633B7B56}"/>
              </a:ext>
            </a:extLst>
          </p:cNvPr>
          <p:cNvSpPr/>
          <p:nvPr/>
        </p:nvSpPr>
        <p:spPr>
          <a:xfrm>
            <a:off x="8684404" y="4172501"/>
            <a:ext cx="1370243" cy="214818"/>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Data Governance</a:t>
            </a:r>
          </a:p>
        </p:txBody>
      </p:sp>
      <p:grpSp>
        <p:nvGrpSpPr>
          <p:cNvPr id="180" name="Group 179">
            <a:extLst>
              <a:ext uri="{FF2B5EF4-FFF2-40B4-BE49-F238E27FC236}">
                <a16:creationId xmlns:a16="http://schemas.microsoft.com/office/drawing/2014/main" id="{0B1C9A7E-E7B4-46A9-B8A9-D8AA572BFEDC}"/>
              </a:ext>
            </a:extLst>
          </p:cNvPr>
          <p:cNvGrpSpPr/>
          <p:nvPr/>
        </p:nvGrpSpPr>
        <p:grpSpPr>
          <a:xfrm>
            <a:off x="2982622" y="5780024"/>
            <a:ext cx="1767228" cy="563622"/>
            <a:chOff x="2982622" y="5780024"/>
            <a:chExt cx="1767228" cy="563622"/>
          </a:xfrm>
        </p:grpSpPr>
        <p:sp>
          <p:nvSpPr>
            <p:cNvPr id="177" name="Rectangle 176" descr="Azure Defender for IoT provides agentless security for unmanaged IoT/OT devices (via integration of CyberX technology) plus security for greenfield devices managed via Azure IoT Hub. It is deployed either as a cloud-connected or fully on-premises solution.">
              <a:hlinkClick r:id="rId106" tooltip="Azure Defender for IoT offers agentless, network-layer security that is rapidly deployed, works with diverse industrial equipment, and interoperates with Azure Sentinel and other SOC tools."/>
              <a:extLst>
                <a:ext uri="{FF2B5EF4-FFF2-40B4-BE49-F238E27FC236}">
                  <a16:creationId xmlns:a16="http://schemas.microsoft.com/office/drawing/2014/main" id="{631FEFCA-F9EA-4A84-BCEE-FFCCCB1804A9}"/>
                </a:ext>
              </a:extLst>
            </p:cNvPr>
            <p:cNvSpPr/>
            <p:nvPr/>
          </p:nvSpPr>
          <p:spPr>
            <a:xfrm>
              <a:off x="3029366" y="5780024"/>
              <a:ext cx="1700344" cy="533970"/>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t">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Microsoft Defender for IoT</a:t>
              </a:r>
            </a:p>
          </p:txBody>
        </p:sp>
        <p:sp>
          <p:nvSpPr>
            <p:cNvPr id="178" name="Rounded Rectangle 1457">
              <a:extLst>
                <a:ext uri="{FF2B5EF4-FFF2-40B4-BE49-F238E27FC236}">
                  <a16:creationId xmlns:a16="http://schemas.microsoft.com/office/drawing/2014/main" id="{CA3C7093-6239-47C5-AC3D-A705F2187BE7}"/>
                </a:ext>
              </a:extLst>
            </p:cNvPr>
            <p:cNvSpPr/>
            <p:nvPr/>
          </p:nvSpPr>
          <p:spPr>
            <a:xfrm>
              <a:off x="3818384" y="5927564"/>
              <a:ext cx="931466" cy="411738"/>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Asset &amp; Vulnerability management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Detection </a:t>
              </a:r>
              <a:b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&amp; Response</a:t>
              </a:r>
            </a:p>
          </p:txBody>
        </p:sp>
        <p:sp>
          <p:nvSpPr>
            <p:cNvPr id="179" name="Rounded Rectangle 1457">
              <a:extLst>
                <a:ext uri="{FF2B5EF4-FFF2-40B4-BE49-F238E27FC236}">
                  <a16:creationId xmlns:a16="http://schemas.microsoft.com/office/drawing/2014/main" id="{0F0B677C-0283-4FEF-B8AB-B580CD51E216}"/>
                </a:ext>
              </a:extLst>
            </p:cNvPr>
            <p:cNvSpPr/>
            <p:nvPr/>
          </p:nvSpPr>
          <p:spPr>
            <a:xfrm>
              <a:off x="2982622" y="5931908"/>
              <a:ext cx="1088559" cy="411738"/>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ICS, SCADA, OT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Internet of Things (IoT)</a:t>
              </a:r>
            </a:p>
            <a:p>
              <a:pPr marL="171450" marR="0" lvl="0" indent="-5715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Industrial IoT (</a:t>
              </a:r>
              <a:r>
                <a:rPr kumimoji="0" lang="en-US" sz="550" b="0" i="1" u="none" strike="noStrike" kern="1200" cap="none" spc="0" normalizeH="0" baseline="0" noProof="0" err="1">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IIoT</a:t>
              </a: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t>
              </a:r>
            </a:p>
          </p:txBody>
        </p:sp>
      </p:grpSp>
      <p:sp>
        <p:nvSpPr>
          <p:cNvPr id="117" name="Rectangle 116">
            <a:extLst>
              <a:ext uri="{FF2B5EF4-FFF2-40B4-BE49-F238E27FC236}">
                <a16:creationId xmlns:a16="http://schemas.microsoft.com/office/drawing/2014/main" id="{00D9F366-EF89-4BE2-8427-0E9140087F42}"/>
              </a:ext>
            </a:extLst>
          </p:cNvPr>
          <p:cNvSpPr/>
          <p:nvPr/>
        </p:nvSpPr>
        <p:spPr bwMode="auto">
          <a:xfrm>
            <a:off x="184949" y="6484874"/>
            <a:ext cx="11756793" cy="311147"/>
          </a:xfrm>
          <a:prstGeom prst="rect">
            <a:avLst/>
          </a:prstGeom>
          <a:solidFill>
            <a:srgbClr val="000000"/>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ctr">
            <a:noAutofit/>
          </a:bodyPr>
          <a:lstStyle/>
          <a:p>
            <a:pPr marL="8286750" marR="0" lvl="0" indent="0" algn="ctr" defTabSz="914400" rtl="0" eaLnBrk="1" fontAlgn="auto" latinLnBrk="0" hangingPunct="1">
              <a:lnSpc>
                <a:spcPct val="97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Rounded Rectangle 804">
            <a:hlinkClick r:id="rId107" tooltip="The Security Development Lifecycle (SDL) is a software development process that helps developers build more secure software and address security compliance requirements while reducing development cost "/>
            <a:extLst>
              <a:ext uri="{FF2B5EF4-FFF2-40B4-BE49-F238E27FC236}">
                <a16:creationId xmlns:a16="http://schemas.microsoft.com/office/drawing/2014/main" id="{24774F23-CBC0-48B0-993F-3B770F9FE91D}"/>
              </a:ext>
            </a:extLst>
          </p:cNvPr>
          <p:cNvSpPr/>
          <p:nvPr/>
        </p:nvSpPr>
        <p:spPr>
          <a:xfrm>
            <a:off x="8026114" y="6558019"/>
            <a:ext cx="3787404" cy="165874"/>
          </a:xfrm>
          <a:prstGeom prst="roundRect">
            <a:avLst>
              <a:gd name="adj" fmla="val 0"/>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Security Development Lifecycle (SDL)</a:t>
            </a:r>
          </a:p>
        </p:txBody>
      </p:sp>
      <p:sp>
        <p:nvSpPr>
          <p:cNvPr id="847" name="Rectangle 846">
            <a:hlinkClick r:id="rId108" tooltip="Review independent audit reports for Microsoft's Cloud services to learn how Microsoft works to secure your data, protect its privacy, and comply with global standards in Microsoft business cloud services. "/>
            <a:extLst>
              <a:ext uri="{FF2B5EF4-FFF2-40B4-BE49-F238E27FC236}">
                <a16:creationId xmlns:a16="http://schemas.microsoft.com/office/drawing/2014/main" id="{767F699E-8BF5-48FD-8960-24B3421585D2}"/>
              </a:ext>
            </a:extLst>
          </p:cNvPr>
          <p:cNvSpPr/>
          <p:nvPr/>
        </p:nvSpPr>
        <p:spPr>
          <a:xfrm>
            <a:off x="4159573" y="6558019"/>
            <a:ext cx="3787404" cy="165874"/>
          </a:xfrm>
          <a:prstGeom prst="rect">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Service Trust Portal – </a:t>
            </a: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How Microsoft secures cloud services</a:t>
            </a:r>
          </a:p>
        </p:txBody>
      </p:sp>
      <p:grpSp>
        <p:nvGrpSpPr>
          <p:cNvPr id="119" name="Group 118">
            <a:extLst>
              <a:ext uri="{FF2B5EF4-FFF2-40B4-BE49-F238E27FC236}">
                <a16:creationId xmlns:a16="http://schemas.microsoft.com/office/drawing/2014/main" id="{8D777644-76C8-477B-B501-9070FC01C645}"/>
              </a:ext>
            </a:extLst>
          </p:cNvPr>
          <p:cNvGrpSpPr/>
          <p:nvPr/>
        </p:nvGrpSpPr>
        <p:grpSpPr>
          <a:xfrm>
            <a:off x="293032" y="6558019"/>
            <a:ext cx="3787404" cy="165874"/>
            <a:chOff x="4130626" y="6557510"/>
            <a:chExt cx="3787404" cy="165874"/>
          </a:xfrm>
        </p:grpSpPr>
        <p:sp>
          <p:nvSpPr>
            <p:cNvPr id="848" name="Rectangle 847">
              <a:hlinkClick r:id="rId109" tooltip="Microsoft processes over 8 trillion signals daily that offer insight into normal baseline activity, potentially anomalous behaviors, and verified attacks that help us provide high quality detection by filtering out false positives &amp; amplifying real attacks"/>
              <a:extLst>
                <a:ext uri="{FF2B5EF4-FFF2-40B4-BE49-F238E27FC236}">
                  <a16:creationId xmlns:a16="http://schemas.microsoft.com/office/drawing/2014/main" id="{81DCF43F-6876-458C-8AE6-3AFEB739D463}"/>
                </a:ext>
              </a:extLst>
            </p:cNvPr>
            <p:cNvSpPr/>
            <p:nvPr/>
          </p:nvSpPr>
          <p:spPr>
            <a:xfrm>
              <a:off x="4130626" y="6557510"/>
              <a:ext cx="3787404" cy="165874"/>
            </a:xfrm>
            <a:prstGeom prst="rect">
              <a:avLst/>
            </a:prstGeom>
            <a:solidFill>
              <a:schemeClr val="bg1"/>
            </a:solid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17145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Threat Intelligence – </a:t>
              </a: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8+ Trillion signals per day of security context</a:t>
              </a:r>
            </a:p>
          </p:txBody>
        </p:sp>
        <p:grpSp>
          <p:nvGrpSpPr>
            <p:cNvPr id="598" name="Group 4">
              <a:extLst>
                <a:ext uri="{FF2B5EF4-FFF2-40B4-BE49-F238E27FC236}">
                  <a16:creationId xmlns:a16="http://schemas.microsoft.com/office/drawing/2014/main" id="{6AFA49D0-A4F3-4095-9735-07C2B0FCDA21}"/>
                </a:ext>
              </a:extLst>
            </p:cNvPr>
            <p:cNvGrpSpPr>
              <a:grpSpLocks noChangeAspect="1"/>
            </p:cNvGrpSpPr>
            <p:nvPr/>
          </p:nvGrpSpPr>
          <p:grpSpPr bwMode="auto">
            <a:xfrm>
              <a:off x="4180872" y="6573533"/>
              <a:ext cx="137530" cy="137530"/>
              <a:chOff x="380" y="3325"/>
              <a:chExt cx="286" cy="286"/>
            </a:xfrm>
            <a:solidFill>
              <a:srgbClr val="243A5E"/>
            </a:solidFill>
          </p:grpSpPr>
          <p:sp>
            <p:nvSpPr>
              <p:cNvPr id="613" name="Freeform 5">
                <a:extLst>
                  <a:ext uri="{FF2B5EF4-FFF2-40B4-BE49-F238E27FC236}">
                    <a16:creationId xmlns:a16="http://schemas.microsoft.com/office/drawing/2014/main" id="{D66A1841-5E59-4B8B-908B-FD0E85320666}"/>
                  </a:ext>
                </a:extLst>
              </p:cNvPr>
              <p:cNvSpPr>
                <a:spLocks noEditPoints="1"/>
              </p:cNvSpPr>
              <p:nvPr/>
            </p:nvSpPr>
            <p:spPr bwMode="auto">
              <a:xfrm>
                <a:off x="398" y="3343"/>
                <a:ext cx="250" cy="250"/>
              </a:xfrm>
              <a:custGeom>
                <a:avLst/>
                <a:gdLst>
                  <a:gd name="T0" fmla="*/ 250 w 250"/>
                  <a:gd name="T1" fmla="*/ 44 h 250"/>
                  <a:gd name="T2" fmla="*/ 244 w 250"/>
                  <a:gd name="T3" fmla="*/ 36 h 250"/>
                  <a:gd name="T4" fmla="*/ 128 w 250"/>
                  <a:gd name="T5" fmla="*/ 0 h 250"/>
                  <a:gd name="T6" fmla="*/ 123 w 250"/>
                  <a:gd name="T7" fmla="*/ 0 h 250"/>
                  <a:gd name="T8" fmla="*/ 6 w 250"/>
                  <a:gd name="T9" fmla="*/ 36 h 250"/>
                  <a:gd name="T10" fmla="*/ 0 w 250"/>
                  <a:gd name="T11" fmla="*/ 44 h 250"/>
                  <a:gd name="T12" fmla="*/ 0 w 250"/>
                  <a:gd name="T13" fmla="*/ 205 h 250"/>
                  <a:gd name="T14" fmla="*/ 6 w 250"/>
                  <a:gd name="T15" fmla="*/ 214 h 250"/>
                  <a:gd name="T16" fmla="*/ 123 w 250"/>
                  <a:gd name="T17" fmla="*/ 250 h 250"/>
                  <a:gd name="T18" fmla="*/ 128 w 250"/>
                  <a:gd name="T19" fmla="*/ 250 h 250"/>
                  <a:gd name="T20" fmla="*/ 244 w 250"/>
                  <a:gd name="T21" fmla="*/ 214 h 250"/>
                  <a:gd name="T22" fmla="*/ 250 w 250"/>
                  <a:gd name="T23" fmla="*/ 205 h 250"/>
                  <a:gd name="T24" fmla="*/ 250 w 250"/>
                  <a:gd name="T25" fmla="*/ 44 h 250"/>
                  <a:gd name="T26" fmla="*/ 116 w 250"/>
                  <a:gd name="T27" fmla="*/ 108 h 250"/>
                  <a:gd name="T28" fmla="*/ 29 w 250"/>
                  <a:gd name="T29" fmla="*/ 47 h 250"/>
                  <a:gd name="T30" fmla="*/ 116 w 250"/>
                  <a:gd name="T31" fmla="*/ 21 h 250"/>
                  <a:gd name="T32" fmla="*/ 116 w 250"/>
                  <a:gd name="T33" fmla="*/ 108 h 250"/>
                  <a:gd name="T34" fmla="*/ 134 w 250"/>
                  <a:gd name="T35" fmla="*/ 21 h 250"/>
                  <a:gd name="T36" fmla="*/ 221 w 250"/>
                  <a:gd name="T37" fmla="*/ 47 h 250"/>
                  <a:gd name="T38" fmla="*/ 134 w 250"/>
                  <a:gd name="T39" fmla="*/ 108 h 250"/>
                  <a:gd name="T40" fmla="*/ 134 w 250"/>
                  <a:gd name="T41" fmla="*/ 21 h 250"/>
                  <a:gd name="T42" fmla="*/ 109 w 250"/>
                  <a:gd name="T43" fmla="*/ 125 h 250"/>
                  <a:gd name="T44" fmla="*/ 18 w 250"/>
                  <a:gd name="T45" fmla="*/ 188 h 250"/>
                  <a:gd name="T46" fmla="*/ 18 w 250"/>
                  <a:gd name="T47" fmla="*/ 62 h 250"/>
                  <a:gd name="T48" fmla="*/ 109 w 250"/>
                  <a:gd name="T49" fmla="*/ 125 h 250"/>
                  <a:gd name="T50" fmla="*/ 116 w 250"/>
                  <a:gd name="T51" fmla="*/ 142 h 250"/>
                  <a:gd name="T52" fmla="*/ 116 w 250"/>
                  <a:gd name="T53" fmla="*/ 229 h 250"/>
                  <a:gd name="T54" fmla="*/ 29 w 250"/>
                  <a:gd name="T55" fmla="*/ 203 h 250"/>
                  <a:gd name="T56" fmla="*/ 116 w 250"/>
                  <a:gd name="T57" fmla="*/ 142 h 250"/>
                  <a:gd name="T58" fmla="*/ 134 w 250"/>
                  <a:gd name="T59" fmla="*/ 142 h 250"/>
                  <a:gd name="T60" fmla="*/ 221 w 250"/>
                  <a:gd name="T61" fmla="*/ 203 h 250"/>
                  <a:gd name="T62" fmla="*/ 134 w 250"/>
                  <a:gd name="T63" fmla="*/ 229 h 250"/>
                  <a:gd name="T64" fmla="*/ 134 w 250"/>
                  <a:gd name="T65" fmla="*/ 142 h 250"/>
                  <a:gd name="T66" fmla="*/ 141 w 250"/>
                  <a:gd name="T67" fmla="*/ 125 h 250"/>
                  <a:gd name="T68" fmla="*/ 233 w 250"/>
                  <a:gd name="T69" fmla="*/ 62 h 250"/>
                  <a:gd name="T70" fmla="*/ 233 w 250"/>
                  <a:gd name="T71" fmla="*/ 188 h 250"/>
                  <a:gd name="T72" fmla="*/ 141 w 250"/>
                  <a:gd name="T73"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0" h="250">
                    <a:moveTo>
                      <a:pt x="250" y="44"/>
                    </a:moveTo>
                    <a:lnTo>
                      <a:pt x="244" y="36"/>
                    </a:lnTo>
                    <a:lnTo>
                      <a:pt x="128" y="0"/>
                    </a:lnTo>
                    <a:lnTo>
                      <a:pt x="123" y="0"/>
                    </a:lnTo>
                    <a:lnTo>
                      <a:pt x="6" y="36"/>
                    </a:lnTo>
                    <a:lnTo>
                      <a:pt x="0" y="44"/>
                    </a:lnTo>
                    <a:lnTo>
                      <a:pt x="0" y="205"/>
                    </a:lnTo>
                    <a:lnTo>
                      <a:pt x="6" y="214"/>
                    </a:lnTo>
                    <a:lnTo>
                      <a:pt x="123" y="250"/>
                    </a:lnTo>
                    <a:lnTo>
                      <a:pt x="128" y="250"/>
                    </a:lnTo>
                    <a:lnTo>
                      <a:pt x="244" y="214"/>
                    </a:lnTo>
                    <a:lnTo>
                      <a:pt x="250" y="205"/>
                    </a:lnTo>
                    <a:lnTo>
                      <a:pt x="250" y="44"/>
                    </a:lnTo>
                    <a:close/>
                    <a:moveTo>
                      <a:pt x="116" y="108"/>
                    </a:moveTo>
                    <a:lnTo>
                      <a:pt x="29" y="47"/>
                    </a:lnTo>
                    <a:lnTo>
                      <a:pt x="116" y="21"/>
                    </a:lnTo>
                    <a:lnTo>
                      <a:pt x="116" y="108"/>
                    </a:lnTo>
                    <a:close/>
                    <a:moveTo>
                      <a:pt x="134" y="21"/>
                    </a:moveTo>
                    <a:lnTo>
                      <a:pt x="221" y="47"/>
                    </a:lnTo>
                    <a:lnTo>
                      <a:pt x="134" y="108"/>
                    </a:lnTo>
                    <a:lnTo>
                      <a:pt x="134" y="21"/>
                    </a:lnTo>
                    <a:close/>
                    <a:moveTo>
                      <a:pt x="109" y="125"/>
                    </a:moveTo>
                    <a:lnTo>
                      <a:pt x="18" y="188"/>
                    </a:lnTo>
                    <a:lnTo>
                      <a:pt x="18" y="62"/>
                    </a:lnTo>
                    <a:lnTo>
                      <a:pt x="109" y="125"/>
                    </a:lnTo>
                    <a:close/>
                    <a:moveTo>
                      <a:pt x="116" y="142"/>
                    </a:moveTo>
                    <a:lnTo>
                      <a:pt x="116" y="229"/>
                    </a:lnTo>
                    <a:lnTo>
                      <a:pt x="29" y="203"/>
                    </a:lnTo>
                    <a:lnTo>
                      <a:pt x="116" y="142"/>
                    </a:lnTo>
                    <a:close/>
                    <a:moveTo>
                      <a:pt x="134" y="142"/>
                    </a:moveTo>
                    <a:lnTo>
                      <a:pt x="221" y="203"/>
                    </a:lnTo>
                    <a:lnTo>
                      <a:pt x="134" y="229"/>
                    </a:lnTo>
                    <a:lnTo>
                      <a:pt x="134" y="142"/>
                    </a:lnTo>
                    <a:close/>
                    <a:moveTo>
                      <a:pt x="141" y="125"/>
                    </a:moveTo>
                    <a:lnTo>
                      <a:pt x="233" y="62"/>
                    </a:lnTo>
                    <a:lnTo>
                      <a:pt x="233" y="188"/>
                    </a:lnTo>
                    <a:lnTo>
                      <a:pt x="14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4" name="Oval 6">
                <a:extLst>
                  <a:ext uri="{FF2B5EF4-FFF2-40B4-BE49-F238E27FC236}">
                    <a16:creationId xmlns:a16="http://schemas.microsoft.com/office/drawing/2014/main" id="{C213541D-E211-4BC4-B7FD-2B5BD7CD8C5D}"/>
                  </a:ext>
                </a:extLst>
              </p:cNvPr>
              <p:cNvSpPr>
                <a:spLocks noChangeArrowheads="1"/>
              </p:cNvSpPr>
              <p:nvPr/>
            </p:nvSpPr>
            <p:spPr bwMode="auto">
              <a:xfrm>
                <a:off x="612"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5" name="Oval 7">
                <a:extLst>
                  <a:ext uri="{FF2B5EF4-FFF2-40B4-BE49-F238E27FC236}">
                    <a16:creationId xmlns:a16="http://schemas.microsoft.com/office/drawing/2014/main" id="{7EA3803F-69B8-4AB9-A7C0-AE70C1166128}"/>
                  </a:ext>
                </a:extLst>
              </p:cNvPr>
              <p:cNvSpPr>
                <a:spLocks noChangeArrowheads="1"/>
              </p:cNvSpPr>
              <p:nvPr/>
            </p:nvSpPr>
            <p:spPr bwMode="auto">
              <a:xfrm>
                <a:off x="612" y="3521"/>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8" name="Oval 8">
                <a:extLst>
                  <a:ext uri="{FF2B5EF4-FFF2-40B4-BE49-F238E27FC236}">
                    <a16:creationId xmlns:a16="http://schemas.microsoft.com/office/drawing/2014/main" id="{A7714CA2-9144-4DF5-82B1-B16E7A48F105}"/>
                  </a:ext>
                </a:extLst>
              </p:cNvPr>
              <p:cNvSpPr>
                <a:spLocks noChangeArrowheads="1"/>
              </p:cNvSpPr>
              <p:nvPr/>
            </p:nvSpPr>
            <p:spPr bwMode="auto">
              <a:xfrm>
                <a:off x="380" y="3360"/>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19" name="Oval 9">
                <a:extLst>
                  <a:ext uri="{FF2B5EF4-FFF2-40B4-BE49-F238E27FC236}">
                    <a16:creationId xmlns:a16="http://schemas.microsoft.com/office/drawing/2014/main" id="{6DE389F1-AFE0-49CC-AE04-05759ABFF6DA}"/>
                  </a:ext>
                </a:extLst>
              </p:cNvPr>
              <p:cNvSpPr>
                <a:spLocks noChangeArrowheads="1"/>
              </p:cNvSpPr>
              <p:nvPr/>
            </p:nvSpPr>
            <p:spPr bwMode="auto">
              <a:xfrm>
                <a:off x="497" y="3441"/>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4" name="Oval 10">
                <a:extLst>
                  <a:ext uri="{FF2B5EF4-FFF2-40B4-BE49-F238E27FC236}">
                    <a16:creationId xmlns:a16="http://schemas.microsoft.com/office/drawing/2014/main" id="{D41E8FF0-5564-4713-9649-9AE88699F58A}"/>
                  </a:ext>
                </a:extLst>
              </p:cNvPr>
              <p:cNvSpPr>
                <a:spLocks noChangeArrowheads="1"/>
              </p:cNvSpPr>
              <p:nvPr/>
            </p:nvSpPr>
            <p:spPr bwMode="auto">
              <a:xfrm>
                <a:off x="380" y="3522"/>
                <a:ext cx="54"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6" name="Oval 11">
                <a:extLst>
                  <a:ext uri="{FF2B5EF4-FFF2-40B4-BE49-F238E27FC236}">
                    <a16:creationId xmlns:a16="http://schemas.microsoft.com/office/drawing/2014/main" id="{6AC30DE2-818D-4EC9-A85C-EF08B14D4975}"/>
                  </a:ext>
                </a:extLst>
              </p:cNvPr>
              <p:cNvSpPr>
                <a:spLocks noChangeArrowheads="1"/>
              </p:cNvSpPr>
              <p:nvPr/>
            </p:nvSpPr>
            <p:spPr bwMode="auto">
              <a:xfrm>
                <a:off x="497" y="3325"/>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sp>
            <p:nvSpPr>
              <p:cNvPr id="628" name="Oval 12">
                <a:extLst>
                  <a:ext uri="{FF2B5EF4-FFF2-40B4-BE49-F238E27FC236}">
                    <a16:creationId xmlns:a16="http://schemas.microsoft.com/office/drawing/2014/main" id="{F27FBAA1-96DE-412E-A78A-BBC762382183}"/>
                  </a:ext>
                </a:extLst>
              </p:cNvPr>
              <p:cNvSpPr>
                <a:spLocks noChangeArrowheads="1"/>
              </p:cNvSpPr>
              <p:nvPr/>
            </p:nvSpPr>
            <p:spPr bwMode="auto">
              <a:xfrm>
                <a:off x="497" y="3557"/>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grpSp>
      <p:grpSp>
        <p:nvGrpSpPr>
          <p:cNvPr id="206" name="Group 205">
            <a:extLst>
              <a:ext uri="{FF2B5EF4-FFF2-40B4-BE49-F238E27FC236}">
                <a16:creationId xmlns:a16="http://schemas.microsoft.com/office/drawing/2014/main" id="{008BDAAF-D66A-491B-8A24-C547CDC3F84E}"/>
              </a:ext>
            </a:extLst>
          </p:cNvPr>
          <p:cNvGrpSpPr/>
          <p:nvPr/>
        </p:nvGrpSpPr>
        <p:grpSpPr>
          <a:xfrm>
            <a:off x="10548964" y="2569628"/>
            <a:ext cx="1332445" cy="2084696"/>
            <a:chOff x="10548964" y="2569628"/>
            <a:chExt cx="1332445" cy="2084696"/>
          </a:xfrm>
        </p:grpSpPr>
        <p:grpSp>
          <p:nvGrpSpPr>
            <p:cNvPr id="20" name="Group 19">
              <a:extLst>
                <a:ext uri="{FF2B5EF4-FFF2-40B4-BE49-F238E27FC236}">
                  <a16:creationId xmlns:a16="http://schemas.microsoft.com/office/drawing/2014/main" id="{C9D30C8A-9BAD-4322-977E-31F911113822}"/>
                </a:ext>
              </a:extLst>
            </p:cNvPr>
            <p:cNvGrpSpPr/>
            <p:nvPr/>
          </p:nvGrpSpPr>
          <p:grpSpPr>
            <a:xfrm>
              <a:off x="10648282" y="4457475"/>
              <a:ext cx="1175080" cy="196849"/>
              <a:chOff x="10648282" y="4457475"/>
              <a:chExt cx="1175080" cy="196849"/>
            </a:xfrm>
          </p:grpSpPr>
          <p:sp>
            <p:nvSpPr>
              <p:cNvPr id="417" name="Rectangle 416">
                <a:hlinkClick r:id="rId110" tooltip="Defender for Identity  is a cloud-based security solution that leverages your on-premises Active Directory signals to identify, detect, and investigate advanced threats, compromised identities, and malicious insider actions directed at your organization."/>
                <a:extLst>
                  <a:ext uri="{FF2B5EF4-FFF2-40B4-BE49-F238E27FC236}">
                    <a16:creationId xmlns:a16="http://schemas.microsoft.com/office/drawing/2014/main" id="{0D191FAB-41E4-4F33-A585-0EAAB6AEC018}"/>
                  </a:ext>
                </a:extLst>
              </p:cNvPr>
              <p:cNvSpPr/>
              <p:nvPr/>
            </p:nvSpPr>
            <p:spPr>
              <a:xfrm>
                <a:off x="10774685" y="4457475"/>
                <a:ext cx="1048677" cy="196849"/>
              </a:xfrm>
              <a:prstGeom prst="rect">
                <a:avLst/>
              </a:prstGeom>
              <a:no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rIns="91440" rtlCol="0" anchor="ctr">
                <a:spAutoFit/>
              </a:bodyPr>
              <a:lstStyle/>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Defender for Identity</a:t>
                </a:r>
              </a:p>
            </p:txBody>
          </p:sp>
          <p:cxnSp>
            <p:nvCxnSpPr>
              <p:cNvPr id="418" name="Straight Connector 417">
                <a:extLst>
                  <a:ext uri="{FF2B5EF4-FFF2-40B4-BE49-F238E27FC236}">
                    <a16:creationId xmlns:a16="http://schemas.microsoft.com/office/drawing/2014/main" id="{783A7AE9-61E5-4373-ABC1-5A4C811792EC}"/>
                  </a:ext>
                </a:extLst>
              </p:cNvPr>
              <p:cNvCxnSpPr>
                <a:cxnSpLocks/>
              </p:cNvCxnSpPr>
              <p:nvPr/>
            </p:nvCxnSpPr>
            <p:spPr>
              <a:xfrm flipH="1">
                <a:off x="10648282" y="4536214"/>
                <a:ext cx="135776" cy="0"/>
              </a:xfrm>
              <a:prstGeom prst="line">
                <a:avLst/>
              </a:prstGeom>
              <a:ln w="19050">
                <a:solidFill>
                  <a:schemeClr val="tx1"/>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grpSp>
        <p:sp>
          <p:nvSpPr>
            <p:cNvPr id="402" name="Rectangle 401">
              <a:hlinkClick r:id="rId111" tooltip="Azure AD Privileged Identity Management allows you to manage, control, and monitor privileged access using approval workflows. This includes access to resources in Azure AD, Azure Resources (Preview), and other Microsoft Online Services like Office 365"/>
              <a:extLst>
                <a:ext uri="{FF2B5EF4-FFF2-40B4-BE49-F238E27FC236}">
                  <a16:creationId xmlns:a16="http://schemas.microsoft.com/office/drawing/2014/main" id="{E723D4FA-8CC0-4BE4-BE34-1C668C225965}"/>
                </a:ext>
              </a:extLst>
            </p:cNvPr>
            <p:cNvSpPr/>
            <p:nvPr/>
          </p:nvSpPr>
          <p:spPr>
            <a:xfrm>
              <a:off x="10548964" y="3781452"/>
              <a:ext cx="1295428" cy="198851"/>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AD PIM</a:t>
              </a:r>
            </a:p>
          </p:txBody>
        </p:sp>
        <p:sp>
          <p:nvSpPr>
            <p:cNvPr id="403" name="Freeform 113">
              <a:extLst>
                <a:ext uri="{FF2B5EF4-FFF2-40B4-BE49-F238E27FC236}">
                  <a16:creationId xmlns:a16="http://schemas.microsoft.com/office/drawing/2014/main" id="{C191784B-F9C9-43C9-8B26-077B2C219B19}"/>
                </a:ext>
              </a:extLst>
            </p:cNvPr>
            <p:cNvSpPr>
              <a:spLocks noChangeAspect="1" noEditPoints="1"/>
            </p:cNvSpPr>
            <p:nvPr/>
          </p:nvSpPr>
          <p:spPr bwMode="black">
            <a:xfrm>
              <a:off x="10616427" y="3839664"/>
              <a:ext cx="101207" cy="100027"/>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chemeClr val="tx1"/>
            </a:solidFill>
            <a:ln w="3175">
              <a:noFill/>
            </a:ln>
          </p:spPr>
          <p:txBody>
            <a:bodyPr vert="horz" wrap="square" lIns="121888" tIns="60944" rIns="121888" bIns="60944" numCol="1" anchor="t" anchorCtr="0" compatLnSpc="1">
              <a:prstTxWarp prst="textNoShape">
                <a:avLst/>
              </a:prstTxWarp>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6" name="Rectangle 405">
              <a:hlinkClick r:id="rId112"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7BCF6318-29A9-42F7-B0D2-CC21A3CD0CF8}"/>
                </a:ext>
              </a:extLst>
            </p:cNvPr>
            <p:cNvSpPr/>
            <p:nvPr/>
          </p:nvSpPr>
          <p:spPr>
            <a:xfrm>
              <a:off x="10548964" y="3225812"/>
              <a:ext cx="1293608" cy="557870"/>
            </a:xfrm>
            <a:prstGeom prst="rect">
              <a:avLst/>
            </a:prstGeom>
            <a:solidFill>
              <a:srgbClr val="FFFFFF"/>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85" name="Rectangle 484">
              <a:extLst>
                <a:ext uri="{FF2B5EF4-FFF2-40B4-BE49-F238E27FC236}">
                  <a16:creationId xmlns:a16="http://schemas.microsoft.com/office/drawing/2014/main" id="{4A5A50C5-4BDD-46CD-978D-07E992BE557D}"/>
                </a:ext>
              </a:extLst>
            </p:cNvPr>
            <p:cNvSpPr/>
            <p:nvPr/>
          </p:nvSpPr>
          <p:spPr>
            <a:xfrm>
              <a:off x="10548964" y="4174695"/>
              <a:ext cx="1295428" cy="198851"/>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AD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13" tooltip="Azure AD business-to-business (B2B) collaboration enables working with users in other organizations. Enabling this scenario reduces risk by moving partner accounts (and risk) out of your enterprise directory(ies)."/>
                </a:rPr>
                <a:t>B2B</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&amp;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14" tooltip="Azure AD B2C is an identity management service that enables you to customize &amp; control how customers sign up, sign in, and manage profiles for your apps. Enabling this scenario reduces risk by moving customer accounts out of your enterprise directory(ies)."/>
                </a:rPr>
                <a:t>B2C</a:t>
              </a: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7" name="Rectangle 16">
              <a:hlinkClick r:id="rId112"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FE85BA3A-08CE-4426-8AF8-2592EFA76B28}"/>
                </a:ext>
              </a:extLst>
            </p:cNvPr>
            <p:cNvSpPr/>
            <p:nvPr/>
          </p:nvSpPr>
          <p:spPr>
            <a:xfrm>
              <a:off x="10707826" y="3198438"/>
              <a:ext cx="1173583" cy="5103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Identity Protection</a:t>
              </a:r>
            </a:p>
            <a:p>
              <a:pPr marL="57150" marR="0" lvl="0" indent="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Leaked cred protection</a:t>
              </a:r>
            </a:p>
            <a:p>
              <a:pPr marL="57150" marR="0" lvl="0" indent="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Behavioral Analytics</a:t>
              </a:r>
              <a:endParaRPr kumimoji="0" lang="en-US" sz="1400" b="0" i="0" u="none" strike="noStrike" kern="1200" cap="none" spc="0" normalizeH="0" baseline="0" noProof="0">
                <a:ln>
                  <a:noFill/>
                </a:ln>
                <a:solidFill>
                  <a:srgbClr val="505050"/>
                </a:solidFill>
                <a:effectLst/>
                <a:uLnTx/>
                <a:uFillTx/>
                <a:latin typeface="Segoe UI"/>
                <a:ea typeface="+mn-ea"/>
                <a:cs typeface="+mn-cs"/>
              </a:endParaRPr>
            </a:p>
          </p:txBody>
        </p:sp>
        <p:grpSp>
          <p:nvGrpSpPr>
            <p:cNvPr id="627" name="Group 626">
              <a:extLst>
                <a:ext uri="{FF2B5EF4-FFF2-40B4-BE49-F238E27FC236}">
                  <a16:creationId xmlns:a16="http://schemas.microsoft.com/office/drawing/2014/main" id="{42D9751D-1CB1-45F7-811D-A2A8A69DCF92}"/>
                </a:ext>
              </a:extLst>
            </p:cNvPr>
            <p:cNvGrpSpPr/>
            <p:nvPr/>
          </p:nvGrpSpPr>
          <p:grpSpPr>
            <a:xfrm flipV="1">
              <a:off x="10861166" y="3698908"/>
              <a:ext cx="126960" cy="30766"/>
              <a:chOff x="6648232" y="3041841"/>
              <a:chExt cx="188672" cy="45719"/>
            </a:xfrm>
          </p:grpSpPr>
          <p:sp>
            <p:nvSpPr>
              <p:cNvPr id="637" name="Oval 636">
                <a:extLst>
                  <a:ext uri="{FF2B5EF4-FFF2-40B4-BE49-F238E27FC236}">
                    <a16:creationId xmlns:a16="http://schemas.microsoft.com/office/drawing/2014/main" id="{DE094C63-8ECC-40E8-98B3-94295989F960}"/>
                  </a:ext>
                </a:extLst>
              </p:cNvPr>
              <p:cNvSpPr/>
              <p:nvPr/>
            </p:nvSpPr>
            <p:spPr bwMode="auto">
              <a:xfrm>
                <a:off x="6648232"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8" name="Oval 637">
                <a:extLst>
                  <a:ext uri="{FF2B5EF4-FFF2-40B4-BE49-F238E27FC236}">
                    <a16:creationId xmlns:a16="http://schemas.microsoft.com/office/drawing/2014/main" id="{F6B4ADE7-5FDC-4ECD-9497-85EEE26D651F}"/>
                  </a:ext>
                </a:extLst>
              </p:cNvPr>
              <p:cNvSpPr/>
              <p:nvPr/>
            </p:nvSpPr>
            <p:spPr bwMode="auto">
              <a:xfrm>
                <a:off x="6719708"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9" name="Oval 638">
                <a:extLst>
                  <a:ext uri="{FF2B5EF4-FFF2-40B4-BE49-F238E27FC236}">
                    <a16:creationId xmlns:a16="http://schemas.microsoft.com/office/drawing/2014/main" id="{270AF6C2-C1D3-4862-A1AE-4371B73DF1BF}"/>
                  </a:ext>
                </a:extLst>
              </p:cNvPr>
              <p:cNvSpPr/>
              <p:nvPr/>
            </p:nvSpPr>
            <p:spPr bwMode="auto">
              <a:xfrm>
                <a:off x="6791184" y="304184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04" name="Rectangle 403">
              <a:hlinkClick r:id="rId115" tooltip="Azure MFA helps safeguard access to data and applications while meeting user demand for a simple sign-in process. It delivers strong authentication via a range of verification methods, including phone call, text message, or mobile app verification."/>
              <a:extLst>
                <a:ext uri="{FF2B5EF4-FFF2-40B4-BE49-F238E27FC236}">
                  <a16:creationId xmlns:a16="http://schemas.microsoft.com/office/drawing/2014/main" id="{E338DB8C-FDF6-4A92-98CE-1AC7C014C8C6}"/>
                </a:ext>
              </a:extLst>
            </p:cNvPr>
            <p:cNvSpPr/>
            <p:nvPr/>
          </p:nvSpPr>
          <p:spPr>
            <a:xfrm>
              <a:off x="10548964" y="2569628"/>
              <a:ext cx="1295428" cy="664906"/>
            </a:xfrm>
            <a:prstGeom prst="rect">
              <a:avLst/>
            </a:prstGeom>
            <a:solidFill>
              <a:srgbClr val="EAEAEA"/>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18288" r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Passwordless &amp; MFA</a:t>
              </a:r>
              <a:endPar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pic>
          <p:nvPicPr>
            <p:cNvPr id="405" name="Picture 404">
              <a:extLst>
                <a:ext uri="{FF2B5EF4-FFF2-40B4-BE49-F238E27FC236}">
                  <a16:creationId xmlns:a16="http://schemas.microsoft.com/office/drawing/2014/main" id="{8931422A-8697-4C61-B61E-221C57DB6244}"/>
                </a:ext>
              </a:extLst>
            </p:cNvPr>
            <p:cNvPicPr>
              <a:picLocks noChangeAspect="1"/>
            </p:cNvPicPr>
            <p:nvPr/>
          </p:nvPicPr>
          <p:blipFill rotWithShape="1">
            <a:blip r:embed="rId1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750387" y="2773266"/>
              <a:ext cx="118558" cy="110976"/>
            </a:xfrm>
            <a:prstGeom prst="rect">
              <a:avLst/>
            </a:prstGeom>
          </p:spPr>
        </p:pic>
        <p:sp>
          <p:nvSpPr>
            <p:cNvPr id="398" name="Rectangle 397">
              <a:hlinkClick r:id="rId117" tooltip="Authenticator App allows you to sign into your personal Microsoft account without a password. For security, you’ll use a fingerprint, face recognition, or a PIN."/>
              <a:extLst>
                <a:ext uri="{FF2B5EF4-FFF2-40B4-BE49-F238E27FC236}">
                  <a16:creationId xmlns:a16="http://schemas.microsoft.com/office/drawing/2014/main" id="{38B5028E-1B95-4B9A-8F85-AED30974983A}"/>
                </a:ext>
              </a:extLst>
            </p:cNvPr>
            <p:cNvSpPr/>
            <p:nvPr/>
          </p:nvSpPr>
          <p:spPr>
            <a:xfrm>
              <a:off x="10707826" y="2912741"/>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Authenticator App </a:t>
              </a:r>
            </a:p>
          </p:txBody>
        </p:sp>
        <p:pic>
          <p:nvPicPr>
            <p:cNvPr id="399" name="Picture 195" descr="Multi-Factor Authentication.png">
              <a:extLst>
                <a:ext uri="{FF2B5EF4-FFF2-40B4-BE49-F238E27FC236}">
                  <a16:creationId xmlns:a16="http://schemas.microsoft.com/office/drawing/2014/main" id="{3951C321-991D-440D-8504-042569611F8C}"/>
                </a:ext>
              </a:extLst>
            </p:cNvPr>
            <p:cNvPicPr>
              <a:picLocks noChangeAspect="1"/>
            </p:cNvPicPr>
            <p:nvPr/>
          </p:nvPicPr>
          <p:blipFill>
            <a:blip r:embed="rId118">
              <a:extLst>
                <a:ext uri="{28A0092B-C50C-407E-A947-70E740481C1C}">
                  <a14:useLocalDpi xmlns:a14="http://schemas.microsoft.com/office/drawing/2010/main" val="0"/>
                </a:ext>
              </a:extLst>
            </a:blip>
            <a:srcRect/>
            <a:stretch>
              <a:fillRect/>
            </a:stretch>
          </p:blipFill>
          <p:spPr bwMode="auto">
            <a:xfrm>
              <a:off x="10762734" y="2926592"/>
              <a:ext cx="126290" cy="11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ectangle 90">
              <a:hlinkClick r:id="rId119" tooltip="Windows Hello for Business enables you to replace passwords with easy to use but strong multifactor authentication. Windows Hello uses a public and private key pair secured by the TPM, unlocked using a gesture like fingerprint, facial recognition or PIN. "/>
              <a:extLst>
                <a:ext uri="{FF2B5EF4-FFF2-40B4-BE49-F238E27FC236}">
                  <a16:creationId xmlns:a16="http://schemas.microsoft.com/office/drawing/2014/main" id="{D04BFAC6-E70B-45FD-9FBF-11437F6BA267}"/>
                </a:ext>
              </a:extLst>
            </p:cNvPr>
            <p:cNvSpPr/>
            <p:nvPr/>
          </p:nvSpPr>
          <p:spPr>
            <a:xfrm>
              <a:off x="10707827" y="2747070"/>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Hello for Business</a:t>
              </a:r>
            </a:p>
          </p:txBody>
        </p:sp>
        <p:sp>
          <p:nvSpPr>
            <p:cNvPr id="109" name="Rectangle 108">
              <a:hlinkClick r:id="rId120" tooltip="Azure AD ID Governance allows you to balance your organization's need for security and employee productivity with the right processes and visibility. You get capabilities to ensure that the right people have the right access to the right resources."/>
              <a:extLst>
                <a:ext uri="{FF2B5EF4-FFF2-40B4-BE49-F238E27FC236}">
                  <a16:creationId xmlns:a16="http://schemas.microsoft.com/office/drawing/2014/main" id="{33D596F4-3F7B-4A4E-AFA8-F87C38EB2D87}"/>
                </a:ext>
              </a:extLst>
            </p:cNvPr>
            <p:cNvSpPr/>
            <p:nvPr/>
          </p:nvSpPr>
          <p:spPr>
            <a:xfrm>
              <a:off x="10548964" y="3978073"/>
              <a:ext cx="1295428" cy="198851"/>
            </a:xfrm>
            <a:prstGeom prst="rect">
              <a:avLst/>
            </a:prstGeom>
            <a:solidFill>
              <a:srgbClr val="FFFFFF"/>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Identity Governance</a:t>
              </a:r>
            </a:p>
          </p:txBody>
        </p:sp>
        <p:pic>
          <p:nvPicPr>
            <p:cNvPr id="140" name="Graphic 139">
              <a:extLst>
                <a:ext uri="{FF2B5EF4-FFF2-40B4-BE49-F238E27FC236}">
                  <a16:creationId xmlns:a16="http://schemas.microsoft.com/office/drawing/2014/main" id="{B783EBC1-169D-4816-A432-F57DE8FBA16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88177" y="3254738"/>
              <a:ext cx="164018" cy="164018"/>
            </a:xfrm>
            <a:prstGeom prst="rect">
              <a:avLst/>
            </a:prstGeom>
          </p:spPr>
        </p:pic>
        <p:pic>
          <p:nvPicPr>
            <p:cNvPr id="142" name="Graphic 141">
              <a:extLst>
                <a:ext uri="{FF2B5EF4-FFF2-40B4-BE49-F238E27FC236}">
                  <a16:creationId xmlns:a16="http://schemas.microsoft.com/office/drawing/2014/main" id="{B70E15E0-9257-4C83-A6A9-22D86D8D4AE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76623" y="4186131"/>
              <a:ext cx="164018" cy="164018"/>
            </a:xfrm>
            <a:prstGeom prst="rect">
              <a:avLst/>
            </a:prstGeom>
          </p:spPr>
        </p:pic>
        <p:pic>
          <p:nvPicPr>
            <p:cNvPr id="144" name="Graphic 143">
              <a:extLst>
                <a:ext uri="{FF2B5EF4-FFF2-40B4-BE49-F238E27FC236}">
                  <a16:creationId xmlns:a16="http://schemas.microsoft.com/office/drawing/2014/main" id="{F95C0396-4FDF-4FDA-8698-1DFC8088E8D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578060" y="3991358"/>
              <a:ext cx="164018" cy="164018"/>
            </a:xfrm>
            <a:prstGeom prst="rect">
              <a:avLst/>
            </a:prstGeom>
          </p:spPr>
        </p:pic>
        <p:sp>
          <p:nvSpPr>
            <p:cNvPr id="185" name="Rectangle 184">
              <a:hlinkClick r:id="rId121" tooltip="Allows you to sign in to web-based applications with your Azure AD account using a FIDO2 security key."/>
              <a:extLst>
                <a:ext uri="{FF2B5EF4-FFF2-40B4-BE49-F238E27FC236}">
                  <a16:creationId xmlns:a16="http://schemas.microsoft.com/office/drawing/2014/main" id="{3A125EF7-AC3B-4AC1-A8FD-CB446D715983}"/>
                </a:ext>
              </a:extLst>
            </p:cNvPr>
            <p:cNvSpPr/>
            <p:nvPr/>
          </p:nvSpPr>
          <p:spPr>
            <a:xfrm>
              <a:off x="10705046" y="3065293"/>
              <a:ext cx="1046398" cy="147494"/>
            </a:xfrm>
            <a:prstGeom prst="rect">
              <a:avLst/>
            </a:prstGeom>
            <a:noFill/>
            <a:ln w="14224">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57150" algn="l" defTabSz="914400" rtl="0" eaLnBrk="1" fontAlgn="auto" latinLnBrk="0" hangingPunct="1">
                <a:lnSpc>
                  <a:spcPct val="100000"/>
                </a:lnSpc>
                <a:spcBef>
                  <a:spcPts val="200"/>
                </a:spcBef>
                <a:spcAft>
                  <a:spcPts val="100"/>
                </a:spcAft>
                <a:buClrTx/>
                <a:buSzTx/>
                <a:buFontTx/>
                <a:buNone/>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FIDO2 Keys</a:t>
              </a:r>
            </a:p>
          </p:txBody>
        </p:sp>
        <p:pic>
          <p:nvPicPr>
            <p:cNvPr id="186" name="Picture 2" descr="See the source image">
              <a:extLst>
                <a:ext uri="{FF2B5EF4-FFF2-40B4-BE49-F238E27FC236}">
                  <a16:creationId xmlns:a16="http://schemas.microsoft.com/office/drawing/2014/main" id="{CFBD2AAC-D1BF-42B1-9D93-9D7AED045312}"/>
                </a:ext>
              </a:extLst>
            </p:cNvPr>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10722943" y="3085904"/>
              <a:ext cx="167348" cy="10298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01" name="Connector: Elbow 500">
            <a:extLst>
              <a:ext uri="{FF2B5EF4-FFF2-40B4-BE49-F238E27FC236}">
                <a16:creationId xmlns:a16="http://schemas.microsoft.com/office/drawing/2014/main" id="{66243A20-6D84-4721-A352-985C9971F762}"/>
              </a:ext>
            </a:extLst>
          </p:cNvPr>
          <p:cNvCxnSpPr>
            <a:cxnSpLocks/>
            <a:endCxn id="187" idx="2"/>
          </p:cNvCxnSpPr>
          <p:nvPr/>
        </p:nvCxnSpPr>
        <p:spPr>
          <a:xfrm rot="5400000" flipH="1" flipV="1">
            <a:off x="3481620" y="3667741"/>
            <a:ext cx="740952" cy="415870"/>
          </a:xfrm>
          <a:prstGeom prst="bentConnector5">
            <a:avLst>
              <a:gd name="adj1" fmla="val 105733"/>
              <a:gd name="adj2" fmla="val 99706"/>
              <a:gd name="adj3" fmla="val 100803"/>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36" name="Group 535">
            <a:extLst>
              <a:ext uri="{FF2B5EF4-FFF2-40B4-BE49-F238E27FC236}">
                <a16:creationId xmlns:a16="http://schemas.microsoft.com/office/drawing/2014/main" id="{07A89111-815C-4E3E-B908-29E81FD27153}"/>
              </a:ext>
            </a:extLst>
          </p:cNvPr>
          <p:cNvGrpSpPr/>
          <p:nvPr/>
        </p:nvGrpSpPr>
        <p:grpSpPr>
          <a:xfrm>
            <a:off x="4940299" y="3547430"/>
            <a:ext cx="370338" cy="327772"/>
            <a:chOff x="4723767" y="3080378"/>
            <a:chExt cx="439858" cy="389301"/>
          </a:xfrm>
        </p:grpSpPr>
        <p:pic>
          <p:nvPicPr>
            <p:cNvPr id="539" name="Picture 538">
              <a:extLst>
                <a:ext uri="{FF2B5EF4-FFF2-40B4-BE49-F238E27FC236}">
                  <a16:creationId xmlns:a16="http://schemas.microsoft.com/office/drawing/2014/main" id="{97330FDC-C486-4918-B985-8DF889619523}"/>
                </a:ext>
              </a:extLst>
            </p:cNvPr>
            <p:cNvPicPr>
              <a:picLocks noChangeAspect="1"/>
            </p:cNvPicPr>
            <p:nvPr/>
          </p:nvPicPr>
          <p:blipFill rotWithShape="1">
            <a:blip r:embed="rId45" cstate="print">
              <a:duotone>
                <a:schemeClr val="accent1">
                  <a:shade val="45000"/>
                  <a:satMod val="135000"/>
                </a:scheme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540" name="Group 539">
              <a:extLst>
                <a:ext uri="{FF2B5EF4-FFF2-40B4-BE49-F238E27FC236}">
                  <a16:creationId xmlns:a16="http://schemas.microsoft.com/office/drawing/2014/main" id="{9CEC46AC-FDAF-4D4D-A745-9EC37156BCB2}"/>
                </a:ext>
              </a:extLst>
            </p:cNvPr>
            <p:cNvGrpSpPr/>
            <p:nvPr/>
          </p:nvGrpSpPr>
          <p:grpSpPr>
            <a:xfrm>
              <a:off x="4723767" y="3080378"/>
              <a:ext cx="439858" cy="389301"/>
              <a:chOff x="3131835" y="4047725"/>
              <a:chExt cx="439858" cy="389301"/>
            </a:xfrm>
          </p:grpSpPr>
          <p:grpSp>
            <p:nvGrpSpPr>
              <p:cNvPr id="541" name="Group 540">
                <a:extLst>
                  <a:ext uri="{FF2B5EF4-FFF2-40B4-BE49-F238E27FC236}">
                    <a16:creationId xmlns:a16="http://schemas.microsoft.com/office/drawing/2014/main" id="{BF4D4ECF-6516-4F09-A7B6-22A8B6EAF3F3}"/>
                  </a:ext>
                </a:extLst>
              </p:cNvPr>
              <p:cNvGrpSpPr/>
              <p:nvPr/>
            </p:nvGrpSpPr>
            <p:grpSpPr>
              <a:xfrm>
                <a:off x="3131835" y="4047725"/>
                <a:ext cx="182560" cy="348911"/>
                <a:chOff x="2136298" y="4226790"/>
                <a:chExt cx="196678" cy="375893"/>
              </a:xfrm>
            </p:grpSpPr>
            <p:sp>
              <p:nvSpPr>
                <p:cNvPr id="563" name="Rectangle 562">
                  <a:extLst>
                    <a:ext uri="{FF2B5EF4-FFF2-40B4-BE49-F238E27FC236}">
                      <a16:creationId xmlns:a16="http://schemas.microsoft.com/office/drawing/2014/main" id="{F4E49CA2-BDB0-491C-B0C3-0B815366D768}"/>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4" name="server">
                  <a:extLst>
                    <a:ext uri="{FF2B5EF4-FFF2-40B4-BE49-F238E27FC236}">
                      <a16:creationId xmlns:a16="http://schemas.microsoft.com/office/drawing/2014/main" id="{908D9736-3389-4037-86CE-495CCDB816F5}"/>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542" name="Oval 541">
                <a:extLst>
                  <a:ext uri="{FF2B5EF4-FFF2-40B4-BE49-F238E27FC236}">
                    <a16:creationId xmlns:a16="http://schemas.microsoft.com/office/drawing/2014/main" id="{D8960E09-FAB7-426D-8743-82C8E0258493}"/>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3" name="Picture 542">
                <a:extLst>
                  <a:ext uri="{FF2B5EF4-FFF2-40B4-BE49-F238E27FC236}">
                    <a16:creationId xmlns:a16="http://schemas.microsoft.com/office/drawing/2014/main" id="{E61D430D-6764-40F4-A135-5FA8B1335F5E}"/>
                  </a:ext>
                </a:extLst>
              </p:cNvPr>
              <p:cNvPicPr>
                <a:picLocks noChangeAspect="1"/>
              </p:cNvPicPr>
              <p:nvPr/>
            </p:nvPicPr>
            <p:blipFill rotWithShape="1">
              <a:blip r:embed="rId46"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560" name="Freeform 6">
                <a:extLst>
                  <a:ext uri="{FF2B5EF4-FFF2-40B4-BE49-F238E27FC236}">
                    <a16:creationId xmlns:a16="http://schemas.microsoft.com/office/drawing/2014/main" id="{C153E579-C699-4076-AC2E-CFF21CF4E835}"/>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24" name="Group 23">
            <a:extLst>
              <a:ext uri="{FF2B5EF4-FFF2-40B4-BE49-F238E27FC236}">
                <a16:creationId xmlns:a16="http://schemas.microsoft.com/office/drawing/2014/main" id="{20A24230-FAAD-4142-93D9-29BD7408BC32}"/>
              </a:ext>
            </a:extLst>
          </p:cNvPr>
          <p:cNvGrpSpPr/>
          <p:nvPr/>
        </p:nvGrpSpPr>
        <p:grpSpPr>
          <a:xfrm>
            <a:off x="2479889" y="3223015"/>
            <a:ext cx="1164272" cy="187645"/>
            <a:chOff x="2479889" y="3223015"/>
            <a:chExt cx="1164272" cy="187645"/>
          </a:xfrm>
        </p:grpSpPr>
        <p:sp>
          <p:nvSpPr>
            <p:cNvPr id="712" name="Rectangle 711">
              <a:extLst>
                <a:ext uri="{FF2B5EF4-FFF2-40B4-BE49-F238E27FC236}">
                  <a16:creationId xmlns:a16="http://schemas.microsoft.com/office/drawing/2014/main" id="{165F883C-3213-47A6-9EAA-9E6D0433D0A6}"/>
                </a:ext>
              </a:extLst>
            </p:cNvPr>
            <p:cNvSpPr/>
            <p:nvPr/>
          </p:nvSpPr>
          <p:spPr>
            <a:xfrm>
              <a:off x="2479889" y="3223015"/>
              <a:ext cx="1164272" cy="187645"/>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no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NGFW</a:t>
              </a:r>
            </a:p>
          </p:txBody>
        </p:sp>
        <p:pic>
          <p:nvPicPr>
            <p:cNvPr id="677" name="Graphic 676">
              <a:extLst>
                <a:ext uri="{FF2B5EF4-FFF2-40B4-BE49-F238E27FC236}">
                  <a16:creationId xmlns:a16="http://schemas.microsoft.com/office/drawing/2014/main" id="{DD69935D-7AC7-4CFD-AD89-E5E87B0675FD}"/>
                </a:ext>
              </a:extLst>
            </p:cNvPr>
            <p:cNvPicPr>
              <a:picLocks noChangeAspect="1"/>
            </p:cNvPicPr>
            <p:nvPr/>
          </p:nvPicPr>
          <p:blipFill>
            <a:blip r:embed="rId64">
              <a:extLst>
                <a:ext uri="{96DAC541-7B7A-43D3-8B79-37D633B846F1}">
                  <asvg:svgBlip xmlns:asvg="http://schemas.microsoft.com/office/drawing/2016/SVG/main" r:embed="rId123"/>
                </a:ext>
              </a:extLst>
            </a:blip>
            <a:stretch>
              <a:fillRect/>
            </a:stretch>
          </p:blipFill>
          <p:spPr>
            <a:xfrm>
              <a:off x="3412268" y="3248214"/>
              <a:ext cx="155363" cy="144264"/>
            </a:xfrm>
            <a:prstGeom prst="rect">
              <a:avLst/>
            </a:prstGeom>
          </p:spPr>
        </p:pic>
        <p:sp>
          <p:nvSpPr>
            <p:cNvPr id="719" name="Commitments_EC4D">
              <a:extLst>
                <a:ext uri="{FF2B5EF4-FFF2-40B4-BE49-F238E27FC236}">
                  <a16:creationId xmlns:a16="http://schemas.microsoft.com/office/drawing/2014/main" id="{C958996F-57E6-494D-B883-4E65280A7B8B}"/>
                </a:ext>
              </a:extLst>
            </p:cNvPr>
            <p:cNvSpPr>
              <a:spLocks noChangeAspect="1" noEditPoints="1"/>
            </p:cNvSpPr>
            <p:nvPr/>
          </p:nvSpPr>
          <p:spPr bwMode="auto">
            <a:xfrm>
              <a:off x="2541886" y="3271543"/>
              <a:ext cx="110871" cy="90284"/>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5" name="Group 14">
            <a:extLst>
              <a:ext uri="{FF2B5EF4-FFF2-40B4-BE49-F238E27FC236}">
                <a16:creationId xmlns:a16="http://schemas.microsoft.com/office/drawing/2014/main" id="{EFD24189-C621-438B-9B19-2FB6362EE70A}"/>
              </a:ext>
            </a:extLst>
          </p:cNvPr>
          <p:cNvGrpSpPr/>
          <p:nvPr/>
        </p:nvGrpSpPr>
        <p:grpSpPr>
          <a:xfrm>
            <a:off x="4093028" y="3938898"/>
            <a:ext cx="1057810" cy="241352"/>
            <a:chOff x="4155658" y="3909402"/>
            <a:chExt cx="1057810" cy="241352"/>
          </a:xfrm>
        </p:grpSpPr>
        <p:sp>
          <p:nvSpPr>
            <p:cNvPr id="665" name="Rectangle 664">
              <a:hlinkClick r:id="rId124" tooltip="Azure ExpressRoute lets you create private connections between Azure datacenters and infrastructure on your premises or in a colocation environment. ExpressRoute connections don't go over the public Internet. "/>
              <a:extLst>
                <a:ext uri="{FF2B5EF4-FFF2-40B4-BE49-F238E27FC236}">
                  <a16:creationId xmlns:a16="http://schemas.microsoft.com/office/drawing/2014/main" id="{F9889187-DF3A-4619-A6E2-E7055AEA957C}"/>
                </a:ext>
              </a:extLst>
            </p:cNvPr>
            <p:cNvSpPr/>
            <p:nvPr/>
          </p:nvSpPr>
          <p:spPr bwMode="auto">
            <a:xfrm>
              <a:off x="4155658" y="3944875"/>
              <a:ext cx="1057810" cy="178119"/>
            </a:xfrm>
            <a:prstGeom prst="rect">
              <a:avLst/>
            </a:prstGeom>
            <a:solidFill>
              <a:schemeClr val="bg2"/>
            </a:solidFill>
            <a:ln w="14224" cap="flat" cmpd="sng" algn="ctr">
              <a:solidFill>
                <a:schemeClr val="tx1"/>
              </a:solidFill>
              <a:prstDash val="solid"/>
              <a:miter lim="800000"/>
              <a:headEnd type="none" w="med" len="med"/>
              <a:tailEnd type="none" w="med" len="med"/>
            </a:ln>
            <a:effectLst/>
          </p:spPr>
          <p:txBody>
            <a:bodyPr lIns="304705" tIns="9144" rIns="0" bIns="9144" anchor="ctr" anchorCtr="0"/>
            <a:lstStyle/>
            <a:p>
              <a:pPr marL="0" marR="0" lvl="0" indent="0" algn="l" defTabSz="89574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Express Route</a:t>
              </a:r>
            </a:p>
          </p:txBody>
        </p:sp>
        <p:pic>
          <p:nvPicPr>
            <p:cNvPr id="669" name="Picture 227">
              <a:extLst>
                <a:ext uri="{FF2B5EF4-FFF2-40B4-BE49-F238E27FC236}">
                  <a16:creationId xmlns:a16="http://schemas.microsoft.com/office/drawing/2014/main" id="{E96E8648-A8C5-46D1-820B-621CD3841A38}"/>
                </a:ext>
              </a:extLst>
            </p:cNvPr>
            <p:cNvPicPr>
              <a:picLocks noChangeAspect="1"/>
            </p:cNvPicPr>
            <p:nvPr/>
          </p:nvPicPr>
          <p:blipFill>
            <a:blip r:embed="rId125">
              <a:extLst>
                <a:ext uri="{28A0092B-C50C-407E-A947-70E740481C1C}">
                  <a14:useLocalDpi xmlns:a14="http://schemas.microsoft.com/office/drawing/2010/main" val="0"/>
                </a:ext>
              </a:extLst>
            </a:blip>
            <a:stretch>
              <a:fillRect/>
            </a:stretch>
          </p:blipFill>
          <p:spPr bwMode="auto">
            <a:xfrm>
              <a:off x="4188574" y="3909402"/>
              <a:ext cx="247386" cy="2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9" name="TextBox 550">
            <a:extLst>
              <a:ext uri="{FF2B5EF4-FFF2-40B4-BE49-F238E27FC236}">
                <a16:creationId xmlns:a16="http://schemas.microsoft.com/office/drawing/2014/main" id="{25A1CD42-C2EA-4EFD-8659-36436EF9138C}"/>
              </a:ext>
            </a:extLst>
          </p:cNvPr>
          <p:cNvSpPr txBox="1"/>
          <p:nvPr/>
        </p:nvSpPr>
        <p:spPr>
          <a:xfrm>
            <a:off x="5063521" y="2874825"/>
            <a:ext cx="124722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0">
                      <a:srgbClr val="0078D7"/>
                    </a:gs>
                    <a:gs pos="100000">
                      <a:srgbClr val="0078D7"/>
                    </a:gs>
                  </a:gsLst>
                  <a:lin ang="5400000" scaled="1"/>
                </a:gradFill>
                <a:effectLst/>
                <a:uLnTx/>
                <a:uFillTx/>
                <a:latin typeface="Segoe UI"/>
                <a:ea typeface="+mn-ea"/>
                <a:cs typeface="+mn-cs"/>
              </a:rPr>
              <a:t>Microsoft Azure</a:t>
            </a:r>
          </a:p>
        </p:txBody>
      </p:sp>
      <p:grpSp>
        <p:nvGrpSpPr>
          <p:cNvPr id="199" name="Group 198">
            <a:extLst>
              <a:ext uri="{FF2B5EF4-FFF2-40B4-BE49-F238E27FC236}">
                <a16:creationId xmlns:a16="http://schemas.microsoft.com/office/drawing/2014/main" id="{ABF66358-FE70-4502-B1EF-A44A6770DDC9}"/>
              </a:ext>
            </a:extLst>
          </p:cNvPr>
          <p:cNvGrpSpPr/>
          <p:nvPr/>
        </p:nvGrpSpPr>
        <p:grpSpPr>
          <a:xfrm>
            <a:off x="4947501" y="3164751"/>
            <a:ext cx="1371209" cy="683351"/>
            <a:chOff x="4947501" y="3164751"/>
            <a:chExt cx="1371209" cy="683351"/>
          </a:xfrm>
        </p:grpSpPr>
        <p:sp>
          <p:nvSpPr>
            <p:cNvPr id="100" name="L-Shape 99">
              <a:hlinkClick r:id="rId126" tooltip="Azure Marketplace includes many security appliances from leading vendors among the thousands of certified, open source, and community software applications and developer services— all pre-configured for Microsoft Azure. "/>
              <a:extLst>
                <a:ext uri="{FF2B5EF4-FFF2-40B4-BE49-F238E27FC236}">
                  <a16:creationId xmlns:a16="http://schemas.microsoft.com/office/drawing/2014/main" id="{D49ECEC5-C8B8-4456-B57B-A195AA2835B9}"/>
                </a:ext>
              </a:extLst>
            </p:cNvPr>
            <p:cNvSpPr/>
            <p:nvPr/>
          </p:nvSpPr>
          <p:spPr bwMode="auto">
            <a:xfrm flipH="1" flipV="1">
              <a:off x="5021982" y="3164751"/>
              <a:ext cx="1221616" cy="683351"/>
            </a:xfrm>
            <a:prstGeom prst="corner">
              <a:avLst>
                <a:gd name="adj1" fmla="val 38559"/>
                <a:gd name="adj2" fmla="val 121668"/>
              </a:avLst>
            </a:prstGeom>
            <a:solidFill>
              <a:schemeClr val="bg1"/>
            </a:solidFill>
            <a:ln w="14224">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8288" rIns="18288"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05" name="TextBox 104">
              <a:extLst>
                <a:ext uri="{FF2B5EF4-FFF2-40B4-BE49-F238E27FC236}">
                  <a16:creationId xmlns:a16="http://schemas.microsoft.com/office/drawing/2014/main" id="{BFCEC4A4-0230-4F56-94B0-E4C1A59D5ABE}"/>
                </a:ext>
              </a:extLst>
            </p:cNvPr>
            <p:cNvSpPr txBox="1"/>
            <p:nvPr/>
          </p:nvSpPr>
          <p:spPr>
            <a:xfrm>
              <a:off x="4947501" y="3196090"/>
              <a:ext cx="1371209" cy="192199"/>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Marketplace</a:t>
              </a:r>
              <a:endParaRPr kumimoji="0" lang="en-US" sz="2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endParaRPr>
            </a:p>
          </p:txBody>
        </p:sp>
        <p:grpSp>
          <p:nvGrpSpPr>
            <p:cNvPr id="515" name="Group 514">
              <a:extLst>
                <a:ext uri="{FF2B5EF4-FFF2-40B4-BE49-F238E27FC236}">
                  <a16:creationId xmlns:a16="http://schemas.microsoft.com/office/drawing/2014/main" id="{AE0522EF-59F8-4201-8B38-AB6774DD8651}"/>
                </a:ext>
              </a:extLst>
            </p:cNvPr>
            <p:cNvGrpSpPr/>
            <p:nvPr/>
          </p:nvGrpSpPr>
          <p:grpSpPr>
            <a:xfrm>
              <a:off x="5478090" y="3428019"/>
              <a:ext cx="704463" cy="408092"/>
              <a:chOff x="6109711" y="3090710"/>
              <a:chExt cx="627485" cy="363499"/>
            </a:xfrm>
          </p:grpSpPr>
          <p:pic>
            <p:nvPicPr>
              <p:cNvPr id="516" name="Picture 515">
                <a:extLst>
                  <a:ext uri="{FF2B5EF4-FFF2-40B4-BE49-F238E27FC236}">
                    <a16:creationId xmlns:a16="http://schemas.microsoft.com/office/drawing/2014/main" id="{E789CB8D-EF79-4F04-AEB9-BB401CAC3B99}"/>
                  </a:ext>
                </a:extLst>
              </p:cNvPr>
              <p:cNvPicPr>
                <a:picLocks noChangeAspect="1"/>
              </p:cNvPicPr>
              <p:nvPr/>
            </p:nvPicPr>
            <p:blipFill>
              <a:blip r:embed="rId127">
                <a:extLst>
                  <a:ext uri="{28A0092B-C50C-407E-A947-70E740481C1C}">
                    <a14:useLocalDpi xmlns:a14="http://schemas.microsoft.com/office/drawing/2010/main" val="0"/>
                  </a:ext>
                </a:extLst>
              </a:blip>
              <a:stretch>
                <a:fillRect/>
              </a:stretch>
            </p:blipFill>
            <p:spPr>
              <a:xfrm>
                <a:off x="6110502" y="3310834"/>
                <a:ext cx="143375" cy="143375"/>
              </a:xfrm>
              <a:prstGeom prst="rect">
                <a:avLst/>
              </a:prstGeom>
            </p:spPr>
          </p:pic>
          <p:pic>
            <p:nvPicPr>
              <p:cNvPr id="517" name="Picture 516">
                <a:extLst>
                  <a:ext uri="{FF2B5EF4-FFF2-40B4-BE49-F238E27FC236}">
                    <a16:creationId xmlns:a16="http://schemas.microsoft.com/office/drawing/2014/main" id="{8DA88A3E-8446-475A-9D4D-5B873018DA5E}"/>
                  </a:ext>
                </a:extLst>
              </p:cNvPr>
              <p:cNvPicPr>
                <a:picLocks noChangeAspect="1"/>
              </p:cNvPicPr>
              <p:nvPr/>
            </p:nvPicPr>
            <p:blipFill>
              <a:blip r:embed="rId128">
                <a:extLst>
                  <a:ext uri="{28A0092B-C50C-407E-A947-70E740481C1C}">
                    <a14:useLocalDpi xmlns:a14="http://schemas.microsoft.com/office/drawing/2010/main" val="0"/>
                  </a:ext>
                </a:extLst>
              </a:blip>
              <a:stretch>
                <a:fillRect/>
              </a:stretch>
            </p:blipFill>
            <p:spPr>
              <a:xfrm>
                <a:off x="6335864" y="3281630"/>
                <a:ext cx="140760" cy="140760"/>
              </a:xfrm>
              <a:prstGeom prst="rect">
                <a:avLst/>
              </a:prstGeom>
            </p:spPr>
          </p:pic>
          <p:pic>
            <p:nvPicPr>
              <p:cNvPr id="518" name="Picture 517">
                <a:extLst>
                  <a:ext uri="{FF2B5EF4-FFF2-40B4-BE49-F238E27FC236}">
                    <a16:creationId xmlns:a16="http://schemas.microsoft.com/office/drawing/2014/main" id="{18542EE9-DBE3-49C2-B25F-1EBC4CF1FE84}"/>
                  </a:ext>
                </a:extLst>
              </p:cNvPr>
              <p:cNvPicPr>
                <a:picLocks noChangeAspect="1"/>
              </p:cNvPicPr>
              <p:nvPr/>
            </p:nvPicPr>
            <p:blipFill>
              <a:blip r:embed="rId129">
                <a:extLst>
                  <a:ext uri="{28A0092B-C50C-407E-A947-70E740481C1C}">
                    <a14:useLocalDpi xmlns:a14="http://schemas.microsoft.com/office/drawing/2010/main" val="0"/>
                  </a:ext>
                </a:extLst>
              </a:blip>
              <a:stretch>
                <a:fillRect/>
              </a:stretch>
            </p:blipFill>
            <p:spPr>
              <a:xfrm>
                <a:off x="6109711" y="3096167"/>
                <a:ext cx="144712" cy="144712"/>
              </a:xfrm>
              <a:prstGeom prst="rect">
                <a:avLst/>
              </a:prstGeom>
            </p:spPr>
          </p:pic>
          <p:pic>
            <p:nvPicPr>
              <p:cNvPr id="519" name="Picture 518">
                <a:extLst>
                  <a:ext uri="{FF2B5EF4-FFF2-40B4-BE49-F238E27FC236}">
                    <a16:creationId xmlns:a16="http://schemas.microsoft.com/office/drawing/2014/main" id="{DFDDEE88-6B06-4C7E-893D-67D5B4CAC215}"/>
                  </a:ext>
                </a:extLst>
              </p:cNvPr>
              <p:cNvPicPr>
                <a:picLocks noChangeAspect="1"/>
              </p:cNvPicPr>
              <p:nvPr/>
            </p:nvPicPr>
            <p:blipFill>
              <a:blip r:embed="rId130">
                <a:extLst>
                  <a:ext uri="{28A0092B-C50C-407E-A947-70E740481C1C}">
                    <a14:useLocalDpi xmlns:a14="http://schemas.microsoft.com/office/drawing/2010/main" val="0"/>
                  </a:ext>
                </a:extLst>
              </a:blip>
              <a:stretch>
                <a:fillRect/>
              </a:stretch>
            </p:blipFill>
            <p:spPr>
              <a:xfrm>
                <a:off x="6325693" y="3090710"/>
                <a:ext cx="143375" cy="143375"/>
              </a:xfrm>
              <a:prstGeom prst="rect">
                <a:avLst/>
              </a:prstGeom>
            </p:spPr>
          </p:pic>
          <p:grpSp>
            <p:nvGrpSpPr>
              <p:cNvPr id="520" name="Group 519">
                <a:extLst>
                  <a:ext uri="{FF2B5EF4-FFF2-40B4-BE49-F238E27FC236}">
                    <a16:creationId xmlns:a16="http://schemas.microsoft.com/office/drawing/2014/main" id="{1D86705C-4908-4323-92FB-7C81F15C9C46}"/>
                  </a:ext>
                </a:extLst>
              </p:cNvPr>
              <p:cNvGrpSpPr/>
              <p:nvPr/>
            </p:nvGrpSpPr>
            <p:grpSpPr>
              <a:xfrm>
                <a:off x="6548524" y="3342843"/>
                <a:ext cx="188672" cy="45740"/>
                <a:chOff x="1287209" y="960836"/>
                <a:chExt cx="418504" cy="101463"/>
              </a:xfrm>
              <a:solidFill>
                <a:schemeClr val="tx1">
                  <a:lumMod val="65000"/>
                  <a:lumOff val="35000"/>
                </a:schemeClr>
              </a:solidFill>
            </p:grpSpPr>
            <p:sp>
              <p:nvSpPr>
                <p:cNvPr id="522" name="Oval 521">
                  <a:extLst>
                    <a:ext uri="{FF2B5EF4-FFF2-40B4-BE49-F238E27FC236}">
                      <a16:creationId xmlns:a16="http://schemas.microsoft.com/office/drawing/2014/main" id="{4DC86AFC-F905-440D-8DA7-C7ABF53D304A}"/>
                    </a:ext>
                  </a:extLst>
                </p:cNvPr>
                <p:cNvSpPr/>
                <p:nvPr/>
              </p:nvSpPr>
              <p:spPr bwMode="auto">
                <a:xfrm>
                  <a:off x="1287209" y="960836"/>
                  <a:ext cx="101414"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3" name="Oval 522">
                  <a:extLst>
                    <a:ext uri="{FF2B5EF4-FFF2-40B4-BE49-F238E27FC236}">
                      <a16:creationId xmlns:a16="http://schemas.microsoft.com/office/drawing/2014/main" id="{8EE34B56-4BD7-46FB-B548-1C8FFE495111}"/>
                    </a:ext>
                  </a:extLst>
                </p:cNvPr>
                <p:cNvSpPr/>
                <p:nvPr/>
              </p:nvSpPr>
              <p:spPr bwMode="auto">
                <a:xfrm>
                  <a:off x="1445754" y="960845"/>
                  <a:ext cx="101414" cy="101413"/>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4" name="Oval 523">
                  <a:extLst>
                    <a:ext uri="{FF2B5EF4-FFF2-40B4-BE49-F238E27FC236}">
                      <a16:creationId xmlns:a16="http://schemas.microsoft.com/office/drawing/2014/main" id="{3694CA44-D4AF-4863-8DA4-20BD46436FE0}"/>
                    </a:ext>
                  </a:extLst>
                </p:cNvPr>
                <p:cNvSpPr/>
                <p:nvPr/>
              </p:nvSpPr>
              <p:spPr bwMode="auto">
                <a:xfrm>
                  <a:off x="1604299" y="960883"/>
                  <a:ext cx="101414" cy="10141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521" name="Picture 520">
                <a:extLst>
                  <a:ext uri="{FF2B5EF4-FFF2-40B4-BE49-F238E27FC236}">
                    <a16:creationId xmlns:a16="http://schemas.microsoft.com/office/drawing/2014/main" id="{137DE8CA-6A4A-4865-995B-E2BA11CF575B}"/>
                  </a:ext>
                </a:extLst>
              </p:cNvPr>
              <p:cNvPicPr>
                <a:picLocks noChangeAspect="1"/>
              </p:cNvPicPr>
              <p:nvPr/>
            </p:nvPicPr>
            <p:blipFill>
              <a:blip r:embed="rId131">
                <a:extLst>
                  <a:ext uri="{28A0092B-C50C-407E-A947-70E740481C1C}">
                    <a14:useLocalDpi xmlns:a14="http://schemas.microsoft.com/office/drawing/2010/main" val="0"/>
                  </a:ext>
                </a:extLst>
              </a:blip>
              <a:stretch>
                <a:fillRect/>
              </a:stretch>
            </p:blipFill>
            <p:spPr>
              <a:xfrm>
                <a:off x="6574513" y="3095267"/>
                <a:ext cx="140332" cy="140332"/>
              </a:xfrm>
              <a:prstGeom prst="rect">
                <a:avLst/>
              </a:prstGeom>
            </p:spPr>
          </p:pic>
        </p:grpSp>
      </p:grpSp>
      <p:grpSp>
        <p:nvGrpSpPr>
          <p:cNvPr id="153" name="Group 152">
            <a:extLst>
              <a:ext uri="{FF2B5EF4-FFF2-40B4-BE49-F238E27FC236}">
                <a16:creationId xmlns:a16="http://schemas.microsoft.com/office/drawing/2014/main" id="{D2A4DE7F-EF4F-4F7E-801D-650E1FEB6053}"/>
              </a:ext>
            </a:extLst>
          </p:cNvPr>
          <p:cNvGrpSpPr/>
          <p:nvPr/>
        </p:nvGrpSpPr>
        <p:grpSpPr>
          <a:xfrm>
            <a:off x="2472457" y="3465786"/>
            <a:ext cx="833053" cy="512471"/>
            <a:chOff x="2144445" y="2975502"/>
            <a:chExt cx="879313" cy="512471"/>
          </a:xfrm>
        </p:grpSpPr>
        <p:sp>
          <p:nvSpPr>
            <p:cNvPr id="679" name="Rectangle 678">
              <a:extLst>
                <a:ext uri="{FF2B5EF4-FFF2-40B4-BE49-F238E27FC236}">
                  <a16:creationId xmlns:a16="http://schemas.microsoft.com/office/drawing/2014/main" id="{A029A06F-AE8A-4377-A597-25D203344D73}"/>
                </a:ext>
              </a:extLst>
            </p:cNvPr>
            <p:cNvSpPr/>
            <p:nvPr/>
          </p:nvSpPr>
          <p:spPr>
            <a:xfrm>
              <a:off x="2144445" y="3350115"/>
              <a:ext cx="879312"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Proxy</a:t>
              </a:r>
            </a:p>
          </p:txBody>
        </p:sp>
        <p:sp>
          <p:nvSpPr>
            <p:cNvPr id="687" name="Rectangle 686">
              <a:extLst>
                <a:ext uri="{FF2B5EF4-FFF2-40B4-BE49-F238E27FC236}">
                  <a16:creationId xmlns:a16="http://schemas.microsoft.com/office/drawing/2014/main" id="{B2CFCAB9-AC85-4853-A575-B4421DF8EA45}"/>
                </a:ext>
              </a:extLst>
            </p:cNvPr>
            <p:cNvSpPr/>
            <p:nvPr/>
          </p:nvSpPr>
          <p:spPr>
            <a:xfrm>
              <a:off x="2144446" y="2975502"/>
              <a:ext cx="879312"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Edge DLP</a:t>
              </a:r>
            </a:p>
          </p:txBody>
        </p:sp>
        <p:sp>
          <p:nvSpPr>
            <p:cNvPr id="695" name="Rectangle 694">
              <a:extLst>
                <a:ext uri="{FF2B5EF4-FFF2-40B4-BE49-F238E27FC236}">
                  <a16:creationId xmlns:a16="http://schemas.microsoft.com/office/drawing/2014/main" id="{C3BB896A-BBFC-432A-ADC2-6DFC18D6B8DF}"/>
                </a:ext>
              </a:extLst>
            </p:cNvPr>
            <p:cNvSpPr/>
            <p:nvPr/>
          </p:nvSpPr>
          <p:spPr>
            <a:xfrm>
              <a:off x="2144446" y="3162132"/>
              <a:ext cx="879312" cy="137858"/>
            </a:xfrm>
            <a:prstGeom prst="rect">
              <a:avLst/>
            </a:prstGeom>
            <a:solidFill>
              <a:schemeClr val="bg1"/>
            </a:solidFill>
            <a:ln w="14224">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137160" tIns="9144" rIns="45720" bIns="9144" rtlCol="0" anchor="ctr">
              <a:spAutoFit/>
            </a:bodyPr>
            <a:lstStyle/>
            <a:p>
              <a:pPr marL="114300" marR="0" lvl="0" indent="0" algn="l" defTabSz="914400" rtl="0" eaLnBrk="1" fontAlgn="auto" latinLnBrk="0" hangingPunct="1">
                <a:lnSpc>
                  <a:spcPct val="97000"/>
                </a:lnSpc>
                <a:spcBef>
                  <a:spcPts val="0"/>
                </a:spcBef>
                <a:spcAft>
                  <a:spcPts val="0"/>
                </a:spcAft>
                <a:buClrTx/>
                <a:buSzTx/>
                <a:buFontTx/>
                <a:buNone/>
                <a:tabLst/>
                <a:defRPr/>
              </a:pPr>
              <a:r>
                <a:rPr kumimoji="0" lang="en-US" sz="80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IPS/IDS</a:t>
              </a:r>
            </a:p>
          </p:txBody>
        </p:sp>
        <p:sp>
          <p:nvSpPr>
            <p:cNvPr id="702" name="Commitments_EC4D">
              <a:extLst>
                <a:ext uri="{FF2B5EF4-FFF2-40B4-BE49-F238E27FC236}">
                  <a16:creationId xmlns:a16="http://schemas.microsoft.com/office/drawing/2014/main" id="{71108290-3BBA-47E5-8047-0B4C91CBC6A6}"/>
                </a:ext>
              </a:extLst>
            </p:cNvPr>
            <p:cNvSpPr>
              <a:spLocks noChangeAspect="1" noEditPoints="1"/>
            </p:cNvSpPr>
            <p:nvPr/>
          </p:nvSpPr>
          <p:spPr bwMode="auto">
            <a:xfrm>
              <a:off x="2223657" y="2994105"/>
              <a:ext cx="117028" cy="9480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03" name="Commitments_EC4D">
              <a:extLst>
                <a:ext uri="{FF2B5EF4-FFF2-40B4-BE49-F238E27FC236}">
                  <a16:creationId xmlns:a16="http://schemas.microsoft.com/office/drawing/2014/main" id="{291327A9-64EF-4BDA-A268-B4F6573F7064}"/>
                </a:ext>
              </a:extLst>
            </p:cNvPr>
            <p:cNvSpPr>
              <a:spLocks noChangeAspect="1" noEditPoints="1"/>
            </p:cNvSpPr>
            <p:nvPr/>
          </p:nvSpPr>
          <p:spPr bwMode="auto">
            <a:xfrm>
              <a:off x="2210247" y="3193361"/>
              <a:ext cx="117028" cy="8945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04" name="Commitments_EC4D">
              <a:extLst>
                <a:ext uri="{FF2B5EF4-FFF2-40B4-BE49-F238E27FC236}">
                  <a16:creationId xmlns:a16="http://schemas.microsoft.com/office/drawing/2014/main" id="{9181397D-D9C8-4F52-9921-D94F9DB5B67E}"/>
                </a:ext>
              </a:extLst>
            </p:cNvPr>
            <p:cNvSpPr>
              <a:spLocks noChangeAspect="1" noEditPoints="1"/>
            </p:cNvSpPr>
            <p:nvPr/>
          </p:nvSpPr>
          <p:spPr bwMode="auto">
            <a:xfrm>
              <a:off x="2222036" y="3372522"/>
              <a:ext cx="117028" cy="109728"/>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95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9144" rIns="91440" bIns="91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120" name="Group 119">
            <a:extLst>
              <a:ext uri="{FF2B5EF4-FFF2-40B4-BE49-F238E27FC236}">
                <a16:creationId xmlns:a16="http://schemas.microsoft.com/office/drawing/2014/main" id="{2587F4DC-1CE2-4B98-BDF6-2408197FE26C}"/>
              </a:ext>
            </a:extLst>
          </p:cNvPr>
          <p:cNvGrpSpPr/>
          <p:nvPr/>
        </p:nvGrpSpPr>
        <p:grpSpPr>
          <a:xfrm>
            <a:off x="2357272" y="4593403"/>
            <a:ext cx="1017153" cy="175683"/>
            <a:chOff x="2357272" y="4593403"/>
            <a:chExt cx="1017153" cy="175683"/>
          </a:xfrm>
        </p:grpSpPr>
        <p:sp>
          <p:nvSpPr>
            <p:cNvPr id="787" name="Rectangle 786">
              <a:hlinkClick r:id="rId132" tooltip="Microsoft Azure Stack is a hybrid cloud platform that lets you provide Azure services from your datacenter. Security and compliance are areas of major investment for Azure Stack."/>
              <a:extLst>
                <a:ext uri="{FF2B5EF4-FFF2-40B4-BE49-F238E27FC236}">
                  <a16:creationId xmlns:a16="http://schemas.microsoft.com/office/drawing/2014/main" id="{1EF0A278-F7DA-44D1-BB99-7A7B7089A10E}"/>
                </a:ext>
              </a:extLst>
            </p:cNvPr>
            <p:cNvSpPr/>
            <p:nvPr/>
          </p:nvSpPr>
          <p:spPr>
            <a:xfrm>
              <a:off x="2357272" y="4593403"/>
              <a:ext cx="1017153" cy="175683"/>
            </a:xfrm>
            <a:prstGeom prst="rect">
              <a:avLst/>
            </a:prstGeom>
            <a:solidFill>
              <a:schemeClr val="bg1"/>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Stack</a:t>
              </a:r>
            </a:p>
          </p:txBody>
        </p:sp>
        <p:pic>
          <p:nvPicPr>
            <p:cNvPr id="150" name="Picture 149">
              <a:extLst>
                <a:ext uri="{FF2B5EF4-FFF2-40B4-BE49-F238E27FC236}">
                  <a16:creationId xmlns:a16="http://schemas.microsoft.com/office/drawing/2014/main" id="{2BC538A9-F2EF-42A1-9153-5CFA9F774EC1}"/>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92864" y="4625084"/>
              <a:ext cx="150932" cy="112545"/>
            </a:xfrm>
            <a:prstGeom prst="rect">
              <a:avLst/>
            </a:prstGeom>
          </p:spPr>
        </p:pic>
      </p:grpSp>
      <p:grpSp>
        <p:nvGrpSpPr>
          <p:cNvPr id="101" name="Group 100">
            <a:extLst>
              <a:ext uri="{FF2B5EF4-FFF2-40B4-BE49-F238E27FC236}">
                <a16:creationId xmlns:a16="http://schemas.microsoft.com/office/drawing/2014/main" id="{2F7EC89E-8A15-4049-AC02-BE30889D474E}"/>
              </a:ext>
            </a:extLst>
          </p:cNvPr>
          <p:cNvGrpSpPr/>
          <p:nvPr/>
        </p:nvGrpSpPr>
        <p:grpSpPr>
          <a:xfrm>
            <a:off x="2123430" y="3828285"/>
            <a:ext cx="1187138" cy="284878"/>
            <a:chOff x="2123430" y="3828285"/>
            <a:chExt cx="1187138" cy="284878"/>
          </a:xfrm>
        </p:grpSpPr>
        <p:sp>
          <p:nvSpPr>
            <p:cNvPr id="582" name="Rectangle 581">
              <a:hlinkClick r:id="rId133" tooltip="Azure Active Directory's Application Proxy provides secure remote access to on-premises web applications. After a single sign-on to Azure AD, users can access both cloud and on-premises applications through an external URL or an internal application portal"/>
              <a:extLst>
                <a:ext uri="{FF2B5EF4-FFF2-40B4-BE49-F238E27FC236}">
                  <a16:creationId xmlns:a16="http://schemas.microsoft.com/office/drawing/2014/main" id="{5417E46D-6511-48A9-8F0F-7A083A78B4E5}"/>
                </a:ext>
              </a:extLst>
            </p:cNvPr>
            <p:cNvSpPr/>
            <p:nvPr/>
          </p:nvSpPr>
          <p:spPr>
            <a:xfrm>
              <a:off x="2123430" y="3828285"/>
              <a:ext cx="1187138" cy="284878"/>
            </a:xfrm>
            <a:prstGeom prst="rect">
              <a:avLst/>
            </a:prstGeom>
            <a:solidFill>
              <a:schemeClr val="bg1"/>
            </a:solidFill>
            <a:ln w="19050">
              <a:solidFill>
                <a:srgbClr val="5C2D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50" b="1" i="0"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Azure AD App Proxy</a:t>
              </a:r>
            </a:p>
            <a:p>
              <a:pPr marL="0" marR="0" lvl="0" indent="0" algn="r" defTabSz="914400" rtl="0" eaLnBrk="1" fontAlgn="auto" latinLnBrk="0" hangingPunct="1">
                <a:lnSpc>
                  <a:spcPct val="97000"/>
                </a:lnSpc>
                <a:spcBef>
                  <a:spcPts val="0"/>
                </a:spcBef>
                <a:spcAft>
                  <a:spcPts val="0"/>
                </a:spcAft>
                <a:buClrTx/>
                <a:buSzTx/>
                <a:buFontTx/>
                <a:buNone/>
                <a:tabLst/>
                <a:defRPr/>
              </a:pPr>
              <a:r>
                <a:rPr kumimoji="0" lang="en-US" sz="700" b="0" i="1" u="none" strike="noStrike" kern="1200" cap="none" spc="0" normalizeH="0" baseline="0" noProof="0">
                  <a:ln>
                    <a:noFill/>
                  </a:ln>
                  <a:solidFill>
                    <a:srgbClr val="5C2D91"/>
                  </a:solidFill>
                  <a:effectLst/>
                  <a:uLnTx/>
                  <a:uFillTx/>
                  <a:latin typeface="Segoe UI" panose="020B0502040204020203" pitchFamily="34" charset="0"/>
                  <a:ea typeface="+mn-ea"/>
                  <a:cs typeface="Segoe UI" panose="020B0502040204020203" pitchFamily="34" charset="0"/>
                </a:rPr>
                <a:t>Beyond User VPN</a:t>
              </a:r>
            </a:p>
          </p:txBody>
        </p:sp>
        <p:pic>
          <p:nvPicPr>
            <p:cNvPr id="113" name="Picture 112">
              <a:extLst>
                <a:ext uri="{FF2B5EF4-FFF2-40B4-BE49-F238E27FC236}">
                  <a16:creationId xmlns:a16="http://schemas.microsoft.com/office/drawing/2014/main" id="{B3E627A3-008C-4961-B31E-74DB333A5DBA}"/>
                </a:ext>
              </a:extLst>
            </p:cNvPr>
            <p:cNvPicPr>
              <a:picLocks noChangeAspect="1"/>
            </p:cNvPicPr>
            <p:nvPr/>
          </p:nvPicPr>
          <p:blipFill>
            <a:blip r:embed="rId26">
              <a:duotone>
                <a:schemeClr val="accent1">
                  <a:shade val="45000"/>
                  <a:satMod val="135000"/>
                </a:schemeClr>
                <a:prstClr val="white"/>
              </a:duotone>
              <a:lum bright="-20000" contrast="40000"/>
            </a:blip>
            <a:stretch>
              <a:fillRect/>
            </a:stretch>
          </p:blipFill>
          <p:spPr>
            <a:xfrm>
              <a:off x="2173010" y="3875271"/>
              <a:ext cx="204678" cy="204678"/>
            </a:xfrm>
            <a:prstGeom prst="rect">
              <a:avLst/>
            </a:prstGeom>
          </p:spPr>
        </p:pic>
      </p:grpSp>
      <p:sp>
        <p:nvSpPr>
          <p:cNvPr id="3" name="Rectangle 2">
            <a:extLst>
              <a:ext uri="{FF2B5EF4-FFF2-40B4-BE49-F238E27FC236}">
                <a16:creationId xmlns:a16="http://schemas.microsoft.com/office/drawing/2014/main" id="{84745DB0-7B18-4A4B-AE44-64FA48E6E057}"/>
              </a:ext>
            </a:extLst>
          </p:cNvPr>
          <p:cNvSpPr/>
          <p:nvPr/>
        </p:nvSpPr>
        <p:spPr>
          <a:xfrm>
            <a:off x="6443622" y="1152404"/>
            <a:ext cx="1803257" cy="922945"/>
          </a:xfrm>
          <a:prstGeom prst="rect">
            <a:avLst/>
          </a:prstGeom>
          <a:noFill/>
          <a:ln w="14224">
            <a:noFill/>
          </a:ln>
        </p:spPr>
        <p:txBody>
          <a:bodyPr wrap="square">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050" b="1"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Security Guidance</a:t>
            </a:r>
          </a:p>
          <a:p>
            <a:pPr marL="0" marR="0" lvl="0" indent="0" algn="l" defTabSz="914400" rtl="0" eaLnBrk="1" fontAlgn="auto" latinLnBrk="0" hangingPunct="1">
              <a:lnSpc>
                <a:spcPct val="97000"/>
              </a:lnSpc>
              <a:spcBef>
                <a:spcPts val="0"/>
              </a:spcBef>
              <a:spcAft>
                <a:spcPts val="0"/>
              </a:spcAft>
              <a:buClrTx/>
              <a:buSzTx/>
              <a:buFontTx/>
              <a:buNone/>
              <a:tabLst/>
              <a:defRPr/>
            </a:pPr>
            <a:endPar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4" tooltip="Microsoft Security Documentation site with consolidated view of security resources across Microsoft"/>
              </a:rPr>
              <a:t>Security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4" tooltip="Technical guidance to help security professionals build and implement cybersecurity strategy, architecture, prioritized roadmaps, best practices, getting started guides, and more. "/>
              </a:rPr>
              <a:t>Documentation</a:t>
            </a: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 action="ppaction://noaction"/>
            </a:endParaRP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5" tooltip="Clear actionable guidance for security related decisions to help you increase security posture, reduce risk, and accelerate deployment of secure cloud solutions. "/>
              </a:rPr>
              <a:t>Microsoft Best Practices</a:t>
            </a:r>
            <a:endPar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5" tooltip="The Securing Privileged Access (SPA) roadmap guides you through the fastest and most effective way to mitigate credential theft and other attacks to privileged accounts. "/>
            </a:endParaRPr>
          </a:p>
          <a:p>
            <a:pPr marL="228600" marR="0" lvl="0" indent="-228600" algn="l" defTabSz="914400" rtl="0" eaLnBrk="1" fontAlgn="auto" latinLnBrk="0" hangingPunct="1">
              <a:lnSpc>
                <a:spcPct val="97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Azure Security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6" tooltip="Top Azure security best practices Microsoft recommends based on lessons learned across customers and our own environments."/>
              </a:rPr>
              <a:t>Top 10</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b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b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7" tooltip="The Azure Security Benchmark (ASB) provides prescriptive best practices and recommendations to help improve the security of workloads, data, and services on Azure."/>
              </a:rPr>
              <a:t>Benchmarks</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8" tooltip="The Cloud Adoption Framework (CAF) Security guidance provides lessons learned and methodologies to shape security strategy, roles, architecture, and more for your cloud adoption. "/>
              </a:rPr>
              <a:t>CAF</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hlinkClick r:id="rId139" tooltip="The Well Architected Framework (CAF) security guidance provides guidance and lessons learned for securing workloads and applications. "/>
              </a:rPr>
              <a:t>WAF</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p>
        </p:txBody>
      </p:sp>
      <p:grpSp>
        <p:nvGrpSpPr>
          <p:cNvPr id="136" name="Group 135">
            <a:extLst>
              <a:ext uri="{FF2B5EF4-FFF2-40B4-BE49-F238E27FC236}">
                <a16:creationId xmlns:a16="http://schemas.microsoft.com/office/drawing/2014/main" id="{940E99A8-8667-4981-B671-471AD815E4FE}"/>
              </a:ext>
            </a:extLst>
          </p:cNvPr>
          <p:cNvGrpSpPr/>
          <p:nvPr/>
        </p:nvGrpSpPr>
        <p:grpSpPr>
          <a:xfrm>
            <a:off x="6813731" y="4750846"/>
            <a:ext cx="1332140" cy="153063"/>
            <a:chOff x="6813731" y="4750846"/>
            <a:chExt cx="1332140" cy="153063"/>
          </a:xfrm>
        </p:grpSpPr>
        <p:sp>
          <p:nvSpPr>
            <p:cNvPr id="688" name="Rectangle 687">
              <a:hlinkClick r:id="rId140" tooltip="Azure offers hundreds of services to help organizations meet security and productivity objectives"/>
              <a:extLst>
                <a:ext uri="{FF2B5EF4-FFF2-40B4-BE49-F238E27FC236}">
                  <a16:creationId xmlns:a16="http://schemas.microsoft.com/office/drawing/2014/main" id="{7963C6CD-FC37-4FE2-AF9B-8C2E4680BA37}"/>
                </a:ext>
              </a:extLst>
            </p:cNvPr>
            <p:cNvSpPr/>
            <p:nvPr/>
          </p:nvSpPr>
          <p:spPr>
            <a:xfrm>
              <a:off x="6813731" y="4750846"/>
              <a:ext cx="1332140" cy="153063"/>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0" i="1" u="none" strike="noStrike" kern="1200" cap="none" spc="0" normalizeH="0" baseline="0" noProof="0">
                  <a:ln>
                    <a:noFill/>
                  </a:ln>
                  <a:solidFill>
                    <a:srgbClr val="3C3C3C"/>
                  </a:solidFill>
                  <a:effectLst/>
                  <a:uLnTx/>
                  <a:uFillTx/>
                  <a:latin typeface="Segoe UI" panose="020B0502040204020203" pitchFamily="34" charset="0"/>
                  <a:ea typeface="+mn-ea"/>
                  <a:cs typeface="Segoe UI" panose="020B0502040204020203" pitchFamily="34" charset="0"/>
                </a:rPr>
                <a:t>Security &amp; Other Services</a:t>
              </a:r>
            </a:p>
          </p:txBody>
        </p:sp>
        <p:grpSp>
          <p:nvGrpSpPr>
            <p:cNvPr id="102" name="Group 101">
              <a:extLst>
                <a:ext uri="{FF2B5EF4-FFF2-40B4-BE49-F238E27FC236}">
                  <a16:creationId xmlns:a16="http://schemas.microsoft.com/office/drawing/2014/main" id="{0DB0F1ED-6A41-424B-868C-BBD6BBB667E7}"/>
                </a:ext>
              </a:extLst>
            </p:cNvPr>
            <p:cNvGrpSpPr/>
            <p:nvPr/>
          </p:nvGrpSpPr>
          <p:grpSpPr>
            <a:xfrm>
              <a:off x="6885357" y="4817123"/>
              <a:ext cx="105570" cy="25583"/>
              <a:chOff x="6660452" y="3094221"/>
              <a:chExt cx="188672" cy="45719"/>
            </a:xfrm>
          </p:grpSpPr>
          <p:sp>
            <p:nvSpPr>
              <p:cNvPr id="110" name="Oval 109">
                <a:extLst>
                  <a:ext uri="{FF2B5EF4-FFF2-40B4-BE49-F238E27FC236}">
                    <a16:creationId xmlns:a16="http://schemas.microsoft.com/office/drawing/2014/main" id="{7B3E62CD-7F8A-46CC-8BAE-4691724F58E9}"/>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0343811B-56C3-461D-B065-DB1BB6421E5D}"/>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D5EF34EC-591A-477C-AA1B-83A2FC1B9695}"/>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697" name="Group 696">
            <a:extLst>
              <a:ext uri="{FF2B5EF4-FFF2-40B4-BE49-F238E27FC236}">
                <a16:creationId xmlns:a16="http://schemas.microsoft.com/office/drawing/2014/main" id="{60967A4C-6687-4949-884E-EB39984EFB95}"/>
              </a:ext>
            </a:extLst>
          </p:cNvPr>
          <p:cNvGrpSpPr/>
          <p:nvPr/>
        </p:nvGrpSpPr>
        <p:grpSpPr>
          <a:xfrm>
            <a:off x="8697244" y="3019222"/>
            <a:ext cx="1283140" cy="409387"/>
            <a:chOff x="8686501" y="2842004"/>
            <a:chExt cx="1384866" cy="457176"/>
          </a:xfrm>
        </p:grpSpPr>
        <p:grpSp>
          <p:nvGrpSpPr>
            <p:cNvPr id="698" name="Group 697">
              <a:extLst>
                <a:ext uri="{FF2B5EF4-FFF2-40B4-BE49-F238E27FC236}">
                  <a16:creationId xmlns:a16="http://schemas.microsoft.com/office/drawing/2014/main" id="{D6ED7781-96EC-4A69-8F58-34134CA39400}"/>
                </a:ext>
              </a:extLst>
            </p:cNvPr>
            <p:cNvGrpSpPr/>
            <p:nvPr/>
          </p:nvGrpSpPr>
          <p:grpSpPr>
            <a:xfrm>
              <a:off x="8686501" y="2842004"/>
              <a:ext cx="1384866" cy="457176"/>
              <a:chOff x="4095283" y="4588248"/>
              <a:chExt cx="1460967" cy="482298"/>
            </a:xfrm>
          </p:grpSpPr>
          <p:sp>
            <p:nvSpPr>
              <p:cNvPr id="714" name="TextBox 713">
                <a:extLst>
                  <a:ext uri="{FF2B5EF4-FFF2-40B4-BE49-F238E27FC236}">
                    <a16:creationId xmlns:a16="http://schemas.microsoft.com/office/drawing/2014/main" id="{37A8412A-AB6F-4033-BC4F-B0E20E32D9F7}"/>
                  </a:ext>
                </a:extLst>
              </p:cNvPr>
              <p:cNvSpPr txBox="1"/>
              <p:nvPr/>
            </p:nvSpPr>
            <p:spPr>
              <a:xfrm>
                <a:off x="4362919" y="4588248"/>
                <a:ext cx="769840" cy="482298"/>
              </a:xfrm>
              <a:prstGeom prst="rect">
                <a:avLst/>
              </a:prstGeom>
              <a:noFill/>
            </p:spPr>
            <p:txBody>
              <a:bodyPr wrap="square">
                <a:spAutoFit/>
              </a:bodyPr>
              <a:lstStyle/>
              <a:p>
                <a:pPr marL="169863" marR="0" lvl="0" indent="0" algn="ctr" defTabSz="914400" rtl="0" eaLnBrk="1" fontAlgn="auto" latinLnBrk="0" hangingPunct="1">
                  <a:lnSpc>
                    <a:spcPct val="97000"/>
                  </a:lnSpc>
                  <a:spcBef>
                    <a:spcPts val="0"/>
                  </a:spcBef>
                  <a:spcAft>
                    <a:spcPts val="200"/>
                  </a:spcAft>
                  <a:buClrTx/>
                  <a:buSzTx/>
                  <a:buFontTx/>
                  <a:buNone/>
                  <a:tabLst/>
                  <a:defRPr/>
                </a:pPr>
                <a:r>
                  <a:rPr kumimoji="0" lang="en-US" sz="600" b="0" i="0" u="none" strike="noStrike" kern="1200" cap="none" spc="0" normalizeH="0" baseline="0" noProof="0">
                    <a:ln>
                      <a:noFill/>
                    </a:ln>
                    <a:solidFill>
                      <a:schemeClr val="bg2">
                        <a:lumMod val="50000"/>
                      </a:schemeClr>
                    </a:solidFill>
                    <a:effectLst/>
                    <a:uLnTx/>
                    <a:uFillTx/>
                    <a:latin typeface="Segoe UI Semibold" panose="020B0702040204020203" pitchFamily="34" charset="0"/>
                    <a:cs typeface="Segoe UI Semibold" panose="020B0702040204020203" pitchFamily="34" charset="0"/>
                  </a:rPr>
                  <a:t>Discover</a:t>
                </a:r>
              </a:p>
              <a:p>
                <a:pPr marL="169863" marR="0" lvl="0" indent="0" algn="ctr" defTabSz="914400" rtl="0" eaLnBrk="1" fontAlgn="auto" latinLnBrk="0" hangingPunct="1">
                  <a:lnSpc>
                    <a:spcPct val="97000"/>
                  </a:lnSpc>
                  <a:spcBef>
                    <a:spcPts val="0"/>
                  </a:spcBef>
                  <a:spcAft>
                    <a:spcPts val="200"/>
                  </a:spcAft>
                  <a:buClrTx/>
                  <a:buSzTx/>
                  <a:buFontTx/>
                  <a:buNone/>
                  <a:tabLst/>
                  <a:defRPr/>
                </a:pPr>
                <a:endParaRPr kumimoji="0" lang="en-US" sz="600" b="0" i="0" u="none" strike="noStrike" kern="1200" cap="none" spc="0" normalizeH="0" baseline="0" noProof="0">
                  <a:ln>
                    <a:noFill/>
                  </a:ln>
                  <a:solidFill>
                    <a:schemeClr val="bg2">
                      <a:lumMod val="50000"/>
                    </a:schemeClr>
                  </a:solidFill>
                  <a:effectLst/>
                  <a:uLnTx/>
                  <a:uFillTx/>
                  <a:latin typeface="Segoe UI Semibold" panose="020B0702040204020203" pitchFamily="34" charset="0"/>
                  <a:cs typeface="Segoe UI Semibold" panose="020B0702040204020203" pitchFamily="34" charset="0"/>
                </a:endParaRPr>
              </a:p>
              <a:p>
                <a:pPr marL="169863" marR="0" lvl="0" indent="0" algn="ctr" defTabSz="914400" rtl="0" eaLnBrk="1" fontAlgn="auto" latinLnBrk="0" hangingPunct="1">
                  <a:lnSpc>
                    <a:spcPct val="97000"/>
                  </a:lnSpc>
                  <a:spcBef>
                    <a:spcPts val="0"/>
                  </a:spcBef>
                  <a:spcAft>
                    <a:spcPts val="200"/>
                  </a:spcAft>
                  <a:buClrTx/>
                  <a:buSzTx/>
                  <a:buFontTx/>
                  <a:buNone/>
                  <a:tabLst/>
                  <a:defRPr/>
                </a:pPr>
                <a:r>
                  <a:rPr kumimoji="0" lang="en-US" sz="600" b="0" i="0" u="none" strike="noStrike" kern="1200" cap="none" spc="0" normalizeH="0" baseline="0" noProof="0">
                    <a:ln>
                      <a:noFill/>
                    </a:ln>
                    <a:solidFill>
                      <a:schemeClr val="bg2">
                        <a:lumMod val="50000"/>
                      </a:schemeClr>
                    </a:solidFill>
                    <a:effectLst/>
                    <a:uLnTx/>
                    <a:uFillTx/>
                    <a:latin typeface="Segoe UI Semibold" panose="020B0702040204020203" pitchFamily="34" charset="0"/>
                    <a:cs typeface="Segoe UI Semibold" panose="020B0702040204020203" pitchFamily="34" charset="0"/>
                  </a:rPr>
                  <a:t>Protect</a:t>
                </a:r>
              </a:p>
            </p:txBody>
          </p:sp>
          <p:sp>
            <p:nvSpPr>
              <p:cNvPr id="716" name="TextBox 715">
                <a:extLst>
                  <a:ext uri="{FF2B5EF4-FFF2-40B4-BE49-F238E27FC236}">
                    <a16:creationId xmlns:a16="http://schemas.microsoft.com/office/drawing/2014/main" id="{AFDD54AA-289D-4449-A210-1D98AAA981FD}"/>
                  </a:ext>
                </a:extLst>
              </p:cNvPr>
              <p:cNvSpPr txBox="1"/>
              <p:nvPr/>
            </p:nvSpPr>
            <p:spPr>
              <a:xfrm>
                <a:off x="5038726" y="4723311"/>
                <a:ext cx="517524" cy="217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a:solidFill>
                      <a:schemeClr val="bg2">
                        <a:lumMod val="50000"/>
                      </a:schemeClr>
                    </a:solidFill>
                    <a:latin typeface="Segoe UI Semibold" panose="020B0702040204020203" pitchFamily="34" charset="0"/>
                    <a:cs typeface="Segoe UI Semibold" panose="020B0702040204020203" pitchFamily="34" charset="0"/>
                  </a:rPr>
                  <a:t>Classify</a:t>
                </a:r>
              </a:p>
            </p:txBody>
          </p:sp>
          <p:sp>
            <p:nvSpPr>
              <p:cNvPr id="720" name="TextBox 719">
                <a:extLst>
                  <a:ext uri="{FF2B5EF4-FFF2-40B4-BE49-F238E27FC236}">
                    <a16:creationId xmlns:a16="http://schemas.microsoft.com/office/drawing/2014/main" id="{84DDC6B3-A5B4-4115-860A-4D4BA5099389}"/>
                  </a:ext>
                </a:extLst>
              </p:cNvPr>
              <p:cNvSpPr txBox="1"/>
              <p:nvPr/>
            </p:nvSpPr>
            <p:spPr>
              <a:xfrm>
                <a:off x="4095283" y="4723310"/>
                <a:ext cx="831056" cy="217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a:solidFill>
                      <a:schemeClr val="bg2">
                        <a:lumMod val="50000"/>
                      </a:schemeClr>
                    </a:solidFill>
                    <a:latin typeface="Segoe UI Semibold" panose="020B0702040204020203" pitchFamily="34" charset="0"/>
                    <a:cs typeface="Segoe UI Semibold" panose="020B0702040204020203" pitchFamily="34" charset="0"/>
                  </a:rPr>
                  <a:t>Monitor</a:t>
                </a:r>
              </a:p>
            </p:txBody>
          </p:sp>
        </p:grpSp>
        <p:sp>
          <p:nvSpPr>
            <p:cNvPr id="700" name="Freeform: Shape 699">
              <a:extLst>
                <a:ext uri="{FF2B5EF4-FFF2-40B4-BE49-F238E27FC236}">
                  <a16:creationId xmlns:a16="http://schemas.microsoft.com/office/drawing/2014/main" id="{4F7FBB88-C824-48BF-8DA6-04129CBBFD64}"/>
                </a:ext>
              </a:extLst>
            </p:cNvPr>
            <p:cNvSpPr/>
            <p:nvPr/>
          </p:nvSpPr>
          <p:spPr bwMode="auto">
            <a:xfrm rot="4500000">
              <a:off x="9628187" y="2889708"/>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a:latin typeface="Segoe UI Semibold" panose="020B0702040204020203" pitchFamily="34" charset="0"/>
                <a:cs typeface="Segoe UI Semibold" panose="020B0702040204020203" pitchFamily="34" charset="0"/>
              </a:endParaRPr>
            </a:p>
          </p:txBody>
        </p:sp>
        <p:sp>
          <p:nvSpPr>
            <p:cNvPr id="705" name="Freeform: Shape 704">
              <a:extLst>
                <a:ext uri="{FF2B5EF4-FFF2-40B4-BE49-F238E27FC236}">
                  <a16:creationId xmlns:a16="http://schemas.microsoft.com/office/drawing/2014/main" id="{B2E70263-16B1-47D3-9BBE-9013D41C2F90}"/>
                </a:ext>
              </a:extLst>
            </p:cNvPr>
            <p:cNvSpPr/>
            <p:nvPr/>
          </p:nvSpPr>
          <p:spPr bwMode="auto">
            <a:xfrm rot="4500000" flipH="1" flipV="1">
              <a:off x="9025150" y="3100758"/>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a:latin typeface="Segoe UI Semibold" panose="020B0702040204020203" pitchFamily="34" charset="0"/>
                <a:cs typeface="Segoe UI Semibold" panose="020B0702040204020203" pitchFamily="34" charset="0"/>
              </a:endParaRPr>
            </a:p>
          </p:txBody>
        </p:sp>
        <p:sp>
          <p:nvSpPr>
            <p:cNvPr id="711" name="Freeform: Shape 710">
              <a:extLst>
                <a:ext uri="{FF2B5EF4-FFF2-40B4-BE49-F238E27FC236}">
                  <a16:creationId xmlns:a16="http://schemas.microsoft.com/office/drawing/2014/main" id="{12986C3E-F0C2-46FF-B092-FC1B7FA5C891}"/>
                </a:ext>
              </a:extLst>
            </p:cNvPr>
            <p:cNvSpPr/>
            <p:nvPr/>
          </p:nvSpPr>
          <p:spPr bwMode="auto">
            <a:xfrm rot="1831267">
              <a:off x="9024729" y="2894232"/>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a:latin typeface="Segoe UI Semibold" panose="020B0702040204020203" pitchFamily="34" charset="0"/>
                <a:cs typeface="Segoe UI Semibold" panose="020B0702040204020203" pitchFamily="34" charset="0"/>
              </a:endParaRPr>
            </a:p>
          </p:txBody>
        </p:sp>
        <p:sp>
          <p:nvSpPr>
            <p:cNvPr id="713" name="Freeform: Shape 712">
              <a:extLst>
                <a:ext uri="{FF2B5EF4-FFF2-40B4-BE49-F238E27FC236}">
                  <a16:creationId xmlns:a16="http://schemas.microsoft.com/office/drawing/2014/main" id="{B0B727C9-11E2-4EA0-9A5E-F47FEB2DF819}"/>
                </a:ext>
              </a:extLst>
            </p:cNvPr>
            <p:cNvSpPr/>
            <p:nvPr/>
          </p:nvSpPr>
          <p:spPr bwMode="auto">
            <a:xfrm rot="12907056">
              <a:off x="9628186" y="3097227"/>
              <a:ext cx="119476" cy="159016"/>
            </a:xfrm>
            <a:custGeom>
              <a:avLst/>
              <a:gdLst>
                <a:gd name="connsiteX0" fmla="*/ 0 w 533400"/>
                <a:gd name="connsiteY0" fmla="*/ 425450 h 425450"/>
                <a:gd name="connsiteX1" fmla="*/ 533400 w 533400"/>
                <a:gd name="connsiteY1" fmla="*/ 0 h 425450"/>
                <a:gd name="connsiteX2" fmla="*/ 533400 w 533400"/>
                <a:gd name="connsiteY2" fmla="*/ 9525 h 425450"/>
                <a:gd name="connsiteX0" fmla="*/ 0 w 533400"/>
                <a:gd name="connsiteY0" fmla="*/ 425450 h 425450"/>
                <a:gd name="connsiteX1" fmla="*/ 250825 w 533400"/>
                <a:gd name="connsiteY1" fmla="*/ 219075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184150 w 533400"/>
                <a:gd name="connsiteY1" fmla="*/ 165100 h 425450"/>
                <a:gd name="connsiteX2" fmla="*/ 533400 w 533400"/>
                <a:gd name="connsiteY2" fmla="*/ 0 h 425450"/>
                <a:gd name="connsiteX3" fmla="*/ 533400 w 533400"/>
                <a:gd name="connsiteY3" fmla="*/ 9525 h 425450"/>
                <a:gd name="connsiteX0" fmla="*/ 0 w 533400"/>
                <a:gd name="connsiteY0" fmla="*/ 425450 h 425450"/>
                <a:gd name="connsiteX1" fmla="*/ 212806 w 533400"/>
                <a:gd name="connsiteY1" fmla="*/ 176023 h 425450"/>
                <a:gd name="connsiteX2" fmla="*/ 533400 w 533400"/>
                <a:gd name="connsiteY2" fmla="*/ 0 h 425450"/>
                <a:gd name="connsiteX3" fmla="*/ 533400 w 533400"/>
                <a:gd name="connsiteY3" fmla="*/ 9525 h 425450"/>
                <a:gd name="connsiteX0" fmla="*/ 0 w 538178"/>
                <a:gd name="connsiteY0" fmla="*/ 426848 h 426848"/>
                <a:gd name="connsiteX1" fmla="*/ 212806 w 538178"/>
                <a:gd name="connsiteY1" fmla="*/ 177421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207069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93701 w 538178"/>
                <a:gd name="connsiteY1" fmla="*/ 188344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8178"/>
                <a:gd name="connsiteY0" fmla="*/ 426848 h 426848"/>
                <a:gd name="connsiteX1" fmla="*/ 187944 w 538178"/>
                <a:gd name="connsiteY1" fmla="*/ 183746 h 426848"/>
                <a:gd name="connsiteX2" fmla="*/ 533400 w 538178"/>
                <a:gd name="connsiteY2" fmla="*/ 1398 h 426848"/>
                <a:gd name="connsiteX3" fmla="*/ 538178 w 538178"/>
                <a:gd name="connsiteY3" fmla="*/ 0 h 426848"/>
                <a:gd name="connsiteX0" fmla="*/ 0 w 533400"/>
                <a:gd name="connsiteY0" fmla="*/ 425450 h 425450"/>
                <a:gd name="connsiteX1" fmla="*/ 187944 w 533400"/>
                <a:gd name="connsiteY1" fmla="*/ 182348 h 425450"/>
                <a:gd name="connsiteX2" fmla="*/ 533400 w 533400"/>
                <a:gd name="connsiteY2" fmla="*/ 0 h 425450"/>
                <a:gd name="connsiteX0" fmla="*/ 0 w 533400"/>
                <a:gd name="connsiteY0" fmla="*/ 425450 h 425450"/>
                <a:gd name="connsiteX1" fmla="*/ 187944 w 533400"/>
                <a:gd name="connsiteY1" fmla="*/ 182348 h 425450"/>
                <a:gd name="connsiteX2" fmla="*/ 533400 w 533400"/>
                <a:gd name="connsiteY2" fmla="*/ 0 h 425450"/>
              </a:gdLst>
              <a:ahLst/>
              <a:cxnLst>
                <a:cxn ang="0">
                  <a:pos x="connsiteX0" y="connsiteY0"/>
                </a:cxn>
                <a:cxn ang="0">
                  <a:pos x="connsiteX1" y="connsiteY1"/>
                </a:cxn>
                <a:cxn ang="0">
                  <a:pos x="connsiteX2" y="connsiteY2"/>
                </a:cxn>
              </a:cxnLst>
              <a:rect l="l" t="t" r="r" b="b"/>
              <a:pathLst>
                <a:path w="533400" h="425450">
                  <a:moveTo>
                    <a:pt x="0" y="425450"/>
                  </a:moveTo>
                  <a:cubicBezTo>
                    <a:pt x="37501" y="337108"/>
                    <a:pt x="76357" y="274099"/>
                    <a:pt x="187944" y="182348"/>
                  </a:cubicBezTo>
                  <a:cubicBezTo>
                    <a:pt x="299531" y="90597"/>
                    <a:pt x="379884" y="58950"/>
                    <a:pt x="533400" y="0"/>
                  </a:cubicBezTo>
                </a:path>
              </a:pathLst>
            </a:custGeom>
            <a:noFill/>
            <a:ln w="9525">
              <a:solidFill>
                <a:srgbClr val="757575"/>
              </a:solidFill>
              <a:headEnd type="none" w="med" len="med"/>
              <a:tailEnd type="arrow" w="sm" len="sm"/>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600">
                <a:latin typeface="Segoe UI Semibold" panose="020B0702040204020203" pitchFamily="34" charset="0"/>
                <a:cs typeface="Segoe UI Semibold" panose="020B0702040204020203" pitchFamily="34" charset="0"/>
              </a:endParaRPr>
            </a:p>
          </p:txBody>
        </p:sp>
      </p:grpSp>
      <p:pic>
        <p:nvPicPr>
          <p:cNvPr id="733" name="Picture 732">
            <a:extLst>
              <a:ext uri="{FF2B5EF4-FFF2-40B4-BE49-F238E27FC236}">
                <a16:creationId xmlns:a16="http://schemas.microsoft.com/office/drawing/2014/main" id="{5FD83A9D-03A9-4EA5-ACE1-3622A6EB8392}"/>
              </a:ext>
            </a:extLst>
          </p:cNvPr>
          <p:cNvPicPr>
            <a:picLocks noChangeAspect="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0350" y="2608046"/>
            <a:ext cx="150932" cy="112545"/>
          </a:xfrm>
          <a:prstGeom prst="rect">
            <a:avLst/>
          </a:prstGeom>
        </p:spPr>
      </p:pic>
      <p:sp>
        <p:nvSpPr>
          <p:cNvPr id="738" name="L-Shape 737">
            <a:hlinkClick r:id="rId141" tooltip="Microsoft Secure Score is a measurement of an organization's security posture."/>
            <a:extLst>
              <a:ext uri="{FF2B5EF4-FFF2-40B4-BE49-F238E27FC236}">
                <a16:creationId xmlns:a16="http://schemas.microsoft.com/office/drawing/2014/main" id="{19E787F4-2247-46BF-92D7-43FA37063416}"/>
              </a:ext>
            </a:extLst>
          </p:cNvPr>
          <p:cNvSpPr/>
          <p:nvPr/>
        </p:nvSpPr>
        <p:spPr bwMode="auto">
          <a:xfrm>
            <a:off x="284123" y="5237495"/>
            <a:ext cx="11619115" cy="191068"/>
          </a:xfrm>
          <a:prstGeom prst="corner">
            <a:avLst>
              <a:gd name="adj1" fmla="val 13321"/>
              <a:gd name="adj2" fmla="val 2921486"/>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rtlCol="0" anchor="b">
            <a:no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Secure Score – </a:t>
            </a: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Measure your security posture, and plan/prioritize rapid improvement with included guidance</a:t>
            </a:r>
          </a:p>
        </p:txBody>
      </p:sp>
      <p:grpSp>
        <p:nvGrpSpPr>
          <p:cNvPr id="89" name="Group 88">
            <a:extLst>
              <a:ext uri="{FF2B5EF4-FFF2-40B4-BE49-F238E27FC236}">
                <a16:creationId xmlns:a16="http://schemas.microsoft.com/office/drawing/2014/main" id="{D6442B9D-AD19-4FC9-93C9-E0E15110805F}"/>
              </a:ext>
            </a:extLst>
          </p:cNvPr>
          <p:cNvGrpSpPr/>
          <p:nvPr/>
        </p:nvGrpSpPr>
        <p:grpSpPr>
          <a:xfrm>
            <a:off x="284627" y="5180767"/>
            <a:ext cx="11621713" cy="191068"/>
            <a:chOff x="284627" y="5173147"/>
            <a:chExt cx="11621713" cy="191068"/>
          </a:xfrm>
        </p:grpSpPr>
        <p:sp>
          <p:nvSpPr>
            <p:cNvPr id="740" name="L-Shape 739">
              <a:extLst>
                <a:ext uri="{FF2B5EF4-FFF2-40B4-BE49-F238E27FC236}">
                  <a16:creationId xmlns:a16="http://schemas.microsoft.com/office/drawing/2014/main" id="{2491BA1C-661C-4A2F-9F07-E0061AC11FE4}"/>
                </a:ext>
              </a:extLst>
            </p:cNvPr>
            <p:cNvSpPr/>
            <p:nvPr/>
          </p:nvSpPr>
          <p:spPr bwMode="auto">
            <a:xfrm rot="10800000">
              <a:off x="284627" y="5173147"/>
              <a:ext cx="11619115" cy="191068"/>
            </a:xfrm>
            <a:prstGeom prst="corner">
              <a:avLst>
                <a:gd name="adj1" fmla="val 14107"/>
                <a:gd name="adj2" fmla="val 3077561"/>
              </a:avLst>
            </a:prstGeom>
            <a:solidFill>
              <a:schemeClr val="bg1">
                <a:lumMod val="95000"/>
              </a:schemeClr>
            </a:solidFill>
            <a:ln w="14224">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4572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endPar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741" name="Rectangle 740">
              <a:hlinkClick r:id="rId142" tooltip="The compliance score in Compliance Manager helps you understand your current compliance posture, measures your progress in completing recommended improvement actions within controls, and helps you prioritize actions based on their potential to reduce risk."/>
              <a:extLst>
                <a:ext uri="{FF2B5EF4-FFF2-40B4-BE49-F238E27FC236}">
                  <a16:creationId xmlns:a16="http://schemas.microsoft.com/office/drawing/2014/main" id="{12F8D60C-87B1-4F47-A57A-909397E0856F}"/>
                </a:ext>
              </a:extLst>
            </p:cNvPr>
            <p:cNvSpPr/>
            <p:nvPr/>
          </p:nvSpPr>
          <p:spPr>
            <a:xfrm>
              <a:off x="5999913" y="5179499"/>
              <a:ext cx="5906427" cy="175830"/>
            </a:xfrm>
            <a:prstGeom prst="rect">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rIns="45720" rtlCol="0" anchor="ctr">
              <a:no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Compliance Score – </a:t>
              </a:r>
              <a:r>
                <a:rPr kumimoji="0" lang="en-US" sz="80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Prioritize,</a:t>
              </a:r>
              <a:r>
                <a:rPr kumimoji="0" lang="en-US" sz="800" i="0" u="none" strike="noStrike" kern="1200" cap="none" spc="0" normalizeH="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t>
              </a:r>
              <a:r>
                <a:rPr kumimoji="0" lang="en-US" sz="80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measure,</a:t>
              </a:r>
              <a:r>
                <a:rPr kumimoji="0" lang="en-US" sz="800" i="0" u="none" strike="noStrike" kern="1200" cap="none" spc="0" normalizeH="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 and plan </a:t>
              </a:r>
              <a:r>
                <a:rPr kumimoji="0" lang="en-US" sz="80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improvement actions against controls</a:t>
              </a:r>
              <a:endParaRPr kumimoji="0" lang="en-US" sz="80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grpSp>
      <p:cxnSp>
        <p:nvCxnSpPr>
          <p:cNvPr id="561" name="Connector: Elbow 560">
            <a:extLst>
              <a:ext uri="{FF2B5EF4-FFF2-40B4-BE49-F238E27FC236}">
                <a16:creationId xmlns:a16="http://schemas.microsoft.com/office/drawing/2014/main" id="{BD6C6ADC-0B03-4C5A-A3AB-53E6217B25A1}"/>
              </a:ext>
            </a:extLst>
          </p:cNvPr>
          <p:cNvCxnSpPr>
            <a:cxnSpLocks/>
          </p:cNvCxnSpPr>
          <p:nvPr/>
        </p:nvCxnSpPr>
        <p:spPr>
          <a:xfrm flipH="1">
            <a:off x="8351395" y="2194147"/>
            <a:ext cx="1" cy="2765203"/>
          </a:xfrm>
          <a:prstGeom prst="straightConnector1">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10" name="Group 609">
            <a:extLst>
              <a:ext uri="{FF2B5EF4-FFF2-40B4-BE49-F238E27FC236}">
                <a16:creationId xmlns:a16="http://schemas.microsoft.com/office/drawing/2014/main" id="{0B1ECF1E-3DA5-4638-832F-ED8635E6A4CA}"/>
              </a:ext>
            </a:extLst>
          </p:cNvPr>
          <p:cNvGrpSpPr/>
          <p:nvPr/>
        </p:nvGrpSpPr>
        <p:grpSpPr>
          <a:xfrm>
            <a:off x="185279" y="2570750"/>
            <a:ext cx="1757251" cy="591288"/>
            <a:chOff x="184949" y="2570552"/>
            <a:chExt cx="1757251" cy="591288"/>
          </a:xfrm>
        </p:grpSpPr>
        <p:sp>
          <p:nvSpPr>
            <p:cNvPr id="689" name="Rectangle 688">
              <a:hlinkClick r:id="rId143" tooltip="Microsoft Endpoint Manager enables you to manage and monitor mobile devices, desktop computers, virtual machines, embedded devices, and servers."/>
              <a:extLst>
                <a:ext uri="{FF2B5EF4-FFF2-40B4-BE49-F238E27FC236}">
                  <a16:creationId xmlns:a16="http://schemas.microsoft.com/office/drawing/2014/main" id="{D9E31D1F-BE8B-450B-8D65-191466F34159}"/>
                </a:ext>
              </a:extLst>
            </p:cNvPr>
            <p:cNvSpPr/>
            <p:nvPr/>
          </p:nvSpPr>
          <p:spPr bwMode="auto">
            <a:xfrm>
              <a:off x="184949" y="2570552"/>
              <a:ext cx="1757251" cy="591288"/>
            </a:xfrm>
            <a:prstGeom prst="rect">
              <a:avLst/>
            </a:prstGeom>
            <a:solidFill>
              <a:srgbClr val="E5F3FF"/>
            </a:solidFill>
            <a:ln w="14224">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0" rtlCol="0" anchor="t">
              <a:noAutofit/>
            </a:bodyPr>
            <a:lstStyle/>
            <a:p>
              <a:pPr marL="0" marR="0" lvl="0" indent="0" algn="ctr" defTabSz="914400" rtl="0" eaLnBrk="1" fontAlgn="auto" latinLnBrk="0" hangingPunct="1">
                <a:lnSpc>
                  <a:spcPct val="97000"/>
                </a:lnSpc>
                <a:spcBef>
                  <a:spcPts val="0"/>
                </a:spcBef>
                <a:spcAft>
                  <a:spcPts val="200"/>
                </a:spcAft>
                <a:buClrTx/>
                <a:buSzTx/>
                <a:buFontTx/>
                <a:buNone/>
                <a:tabLst>
                  <a:tab pos="1028700" algn="l"/>
                </a:tabLst>
                <a:defRPr/>
              </a:pPr>
              <a:r>
                <a:rPr kumimoji="0" lang="en-US" sz="75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Microsoft Endpoint Manager</a:t>
              </a:r>
            </a:p>
            <a:p>
              <a:pPr marL="0" marR="0" lvl="0" indent="0" algn="ctr" defTabSz="914400" rtl="0" eaLnBrk="1" fontAlgn="auto" latinLnBrk="0" hangingPunct="1">
                <a:lnSpc>
                  <a:spcPct val="97000"/>
                </a:lnSpc>
                <a:spcBef>
                  <a:spcPts val="0"/>
                </a:spcBef>
                <a:spcAft>
                  <a:spcPts val="300"/>
                </a:spcAft>
                <a:buClrTx/>
                <a:buSzTx/>
                <a:buFontTx/>
                <a:buNone/>
                <a:tabLst>
                  <a:tab pos="1028700" algn="l"/>
                </a:tabLst>
                <a:defRPr/>
              </a:pPr>
              <a:r>
                <a:rPr kumimoji="0" lang="en-US" sz="7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Unified Endpoint Management (UEM)</a:t>
              </a:r>
            </a:p>
          </p:txBody>
        </p:sp>
        <p:sp>
          <p:nvSpPr>
            <p:cNvPr id="690" name="Rectangle 689">
              <a:hlinkClick r:id="rId144" tooltip="Microsoft Intune is a cloud-based service that focuses on mobile device management (MDM) and mobile application management (MAM). Intune integrates with Azure Active Directory (Azure AD) Conditional Access to provide device security health signals."/>
              <a:extLst>
                <a:ext uri="{FF2B5EF4-FFF2-40B4-BE49-F238E27FC236}">
                  <a16:creationId xmlns:a16="http://schemas.microsoft.com/office/drawing/2014/main" id="{EB541516-4160-4D91-9222-36D7B87D6890}"/>
                </a:ext>
              </a:extLst>
            </p:cNvPr>
            <p:cNvSpPr/>
            <p:nvPr/>
          </p:nvSpPr>
          <p:spPr>
            <a:xfrm>
              <a:off x="298549" y="2903782"/>
              <a:ext cx="398723" cy="18773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Intune</a:t>
              </a:r>
            </a:p>
          </p:txBody>
        </p:sp>
        <p:sp>
          <p:nvSpPr>
            <p:cNvPr id="691" name="Rectangle 690">
              <a:hlinkClick r:id="rId145" tooltip="Microsoft Configuration Manager provides security update and other management capabilities for endpoints"/>
              <a:extLst>
                <a:ext uri="{FF2B5EF4-FFF2-40B4-BE49-F238E27FC236}">
                  <a16:creationId xmlns:a16="http://schemas.microsoft.com/office/drawing/2014/main" id="{8FE7BF0D-F375-45D1-94B1-6BA8122B3524}"/>
                </a:ext>
              </a:extLst>
            </p:cNvPr>
            <p:cNvSpPr/>
            <p:nvPr/>
          </p:nvSpPr>
          <p:spPr>
            <a:xfrm>
              <a:off x="725667" y="2905019"/>
              <a:ext cx="1143570" cy="187736"/>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Configuration Manager</a:t>
              </a:r>
            </a:p>
          </p:txBody>
        </p:sp>
      </p:grpSp>
      <p:sp>
        <p:nvSpPr>
          <p:cNvPr id="415" name="Rectangle 414">
            <a:hlinkClick r:id="rId146" tooltip="Prescriptive guidance on securing privileged access including strategy, models, planning, and implementation guidance to accelerate your application of zero trust principles to protect against these attack techniques. "/>
            <a:extLst>
              <a:ext uri="{FF2B5EF4-FFF2-40B4-BE49-F238E27FC236}">
                <a16:creationId xmlns:a16="http://schemas.microsoft.com/office/drawing/2014/main" id="{DA0E1A56-6BCA-4D48-A3D8-5864518B1100}"/>
              </a:ext>
            </a:extLst>
          </p:cNvPr>
          <p:cNvSpPr/>
          <p:nvPr/>
        </p:nvSpPr>
        <p:spPr>
          <a:xfrm>
            <a:off x="284627" y="4940451"/>
            <a:ext cx="11619115" cy="210312"/>
          </a:xfrm>
          <a:prstGeom prst="rect">
            <a:avLst/>
          </a:prstGeom>
          <a:solidFill>
            <a:srgbClr val="FEECED"/>
          </a:solidFill>
          <a:ln w="14224">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Securing Privileged Access – </a:t>
            </a:r>
            <a:r>
              <a:rPr kumimoji="0" lang="en-US" sz="800"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Secure Accounts, Devices, Intermediaries, and interfaces to enable and protect privileged users</a:t>
            </a:r>
          </a:p>
        </p:txBody>
      </p:sp>
      <p:grpSp>
        <p:nvGrpSpPr>
          <p:cNvPr id="131" name="Group 130">
            <a:extLst>
              <a:ext uri="{FF2B5EF4-FFF2-40B4-BE49-F238E27FC236}">
                <a16:creationId xmlns:a16="http://schemas.microsoft.com/office/drawing/2014/main" id="{B1A67C2E-9C84-4916-9ADE-C16E943D9EF3}"/>
              </a:ext>
            </a:extLst>
          </p:cNvPr>
          <p:cNvGrpSpPr/>
          <p:nvPr/>
        </p:nvGrpSpPr>
        <p:grpSpPr>
          <a:xfrm>
            <a:off x="6523847" y="4964655"/>
            <a:ext cx="5120465" cy="161732"/>
            <a:chOff x="6523847" y="4964655"/>
            <a:chExt cx="5120465" cy="161732"/>
          </a:xfrm>
        </p:grpSpPr>
        <p:sp>
          <p:nvSpPr>
            <p:cNvPr id="692" name="Rectangle 691">
              <a:hlinkClick r:id="rId147" tooltip="PAWs are an integral part of a privileged access security strategy designed to enable and protect administrator, developer, and other sensitive user accounts that would cause significant business impact if compromised."/>
              <a:extLst>
                <a:ext uri="{FF2B5EF4-FFF2-40B4-BE49-F238E27FC236}">
                  <a16:creationId xmlns:a16="http://schemas.microsoft.com/office/drawing/2014/main" id="{F3AF2F1C-BEE6-44CD-85B2-FFD1E1606FB9}"/>
                </a:ext>
              </a:extLst>
            </p:cNvPr>
            <p:cNvSpPr/>
            <p:nvPr/>
          </p:nvSpPr>
          <p:spPr>
            <a:xfrm>
              <a:off x="6523847" y="4964655"/>
              <a:ext cx="5120465" cy="161732"/>
            </a:xfrm>
            <a:prstGeom prst="rect">
              <a:avLst/>
            </a:prstGeom>
            <a:solidFill>
              <a:srgbClr val="FEECED"/>
            </a:solidFill>
            <a:ln w="14224">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Privileged Access Workstations (PAWs) - </a:t>
              </a:r>
              <a:r>
                <a:rPr kumimoji="0" lang="en-US" sz="700" b="0" i="0" u="none" strike="noStrike" kern="1200" cap="none" spc="0" normalizeH="0" baseline="0" noProof="0">
                  <a:ln>
                    <a:noFill/>
                  </a:ln>
                  <a:gradFill>
                    <a:gsLst>
                      <a:gs pos="0">
                        <a:srgbClr val="D41123"/>
                      </a:gs>
                      <a:gs pos="100000">
                        <a:srgbClr val="D41123"/>
                      </a:gs>
                    </a:gsLst>
                    <a:lin ang="5400000" scaled="1"/>
                  </a:gradFill>
                  <a:effectLst/>
                  <a:uLnTx/>
                  <a:uFillTx/>
                  <a:latin typeface="Segoe UI" panose="020B0502040204020203" pitchFamily="34" charset="0"/>
                  <a:ea typeface="+mn-ea"/>
                  <a:cs typeface="Segoe UI" panose="020B0502040204020203" pitchFamily="34" charset="0"/>
                </a:rPr>
                <a:t>Secure workstations for administrators, developers, and other sensitive users</a:t>
              </a:r>
            </a:p>
          </p:txBody>
        </p:sp>
        <p:sp>
          <p:nvSpPr>
            <p:cNvPr id="498" name="Laptop_E770">
              <a:extLst>
                <a:ext uri="{FF2B5EF4-FFF2-40B4-BE49-F238E27FC236}">
                  <a16:creationId xmlns:a16="http://schemas.microsoft.com/office/drawing/2014/main" id="{E3D1DD13-DA11-48BB-9944-947005032328}"/>
                </a:ext>
              </a:extLst>
            </p:cNvPr>
            <p:cNvSpPr>
              <a:spLocks noChangeAspect="1" noEditPoints="1"/>
            </p:cNvSpPr>
            <p:nvPr/>
          </p:nvSpPr>
          <p:spPr bwMode="auto">
            <a:xfrm>
              <a:off x="6570973" y="4994932"/>
              <a:ext cx="155658" cy="103866"/>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4224" cap="sq">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38" name="Group 137">
            <a:extLst>
              <a:ext uri="{FF2B5EF4-FFF2-40B4-BE49-F238E27FC236}">
                <a16:creationId xmlns:a16="http://schemas.microsoft.com/office/drawing/2014/main" id="{DACD9FFD-559E-4E46-8787-DFA6B871322D}"/>
              </a:ext>
            </a:extLst>
          </p:cNvPr>
          <p:cNvGrpSpPr/>
          <p:nvPr/>
        </p:nvGrpSpPr>
        <p:grpSpPr>
          <a:xfrm>
            <a:off x="8545398" y="411357"/>
            <a:ext cx="1459835" cy="1156196"/>
            <a:chOff x="8545398" y="411357"/>
            <a:chExt cx="1459835" cy="1156196"/>
          </a:xfrm>
        </p:grpSpPr>
        <p:sp>
          <p:nvSpPr>
            <p:cNvPr id="803" name="Rectangle 802">
              <a:hlinkClick r:id="rId148"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4820CA1C-AE52-4ABF-9AB8-6E761A361A99}"/>
                </a:ext>
              </a:extLst>
            </p:cNvPr>
            <p:cNvSpPr/>
            <p:nvPr/>
          </p:nvSpPr>
          <p:spPr>
            <a:xfrm>
              <a:off x="8545398" y="411357"/>
              <a:ext cx="1459835" cy="1156196"/>
            </a:xfrm>
            <a:prstGeom prst="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342900" marR="0" lvl="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cs typeface="Segoe UI" panose="020B0502040204020203" pitchFamily="34" charset="0"/>
                </a:rPr>
                <a:t>Microsoft Defender for Cloud Apps</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App Discovery &amp; Risk Scoring (Shadow IT)</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Detection &amp; Response</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Policy Audit &amp; Enforcement</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Session monitoring &amp; control</a:t>
              </a:r>
            </a:p>
            <a:p>
              <a:pPr marL="114300" marR="0" lvl="0" indent="-114300" algn="l" defTabSz="914400" rtl="0" eaLnBrk="1" fontAlgn="auto" latinLnBrk="0" hangingPunct="1">
                <a:lnSpc>
                  <a:spcPct val="90000"/>
                </a:lnSpc>
                <a:spcBef>
                  <a:spcPts val="0"/>
                </a:spcBef>
                <a:spcAft>
                  <a:spcPts val="250"/>
                </a:spcAft>
                <a:buClrTx/>
                <a:buSzTx/>
                <a:buFont typeface="Arial" panose="020B0604020202020204" pitchFamily="34" charset="0"/>
                <a:buChar char="•"/>
                <a:tabLst/>
                <a:defRPr/>
              </a:pP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Information Protection &amp; </a:t>
              </a:r>
              <a:b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6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Data Loss Prevention (DLP)</a:t>
              </a:r>
            </a:p>
          </p:txBody>
        </p:sp>
        <p:pic>
          <p:nvPicPr>
            <p:cNvPr id="118" name="Picture 117" descr="Icon&#10;&#10;Description automatically generated with medium confidence">
              <a:extLst>
                <a:ext uri="{FF2B5EF4-FFF2-40B4-BE49-F238E27FC236}">
                  <a16:creationId xmlns:a16="http://schemas.microsoft.com/office/drawing/2014/main" id="{471059BE-55B8-4ECA-B46E-DF82362A5913}"/>
                </a:ext>
              </a:extLst>
            </p:cNvPr>
            <p:cNvPicPr>
              <a:picLocks noChangeAspect="1"/>
            </p:cNvPicPr>
            <p:nvPr/>
          </p:nvPicPr>
          <p:blipFill>
            <a:blip r:embed="rId149">
              <a:extLst>
                <a:ext uri="{28A0092B-C50C-407E-A947-70E740481C1C}">
                  <a14:useLocalDpi xmlns:a14="http://schemas.microsoft.com/office/drawing/2010/main" val="0"/>
                </a:ext>
              </a:extLst>
            </a:blip>
            <a:stretch>
              <a:fillRect/>
            </a:stretch>
          </p:blipFill>
          <p:spPr>
            <a:xfrm>
              <a:off x="8654842" y="479641"/>
              <a:ext cx="277462" cy="175019"/>
            </a:xfrm>
            <a:prstGeom prst="rect">
              <a:avLst/>
            </a:prstGeom>
          </p:spPr>
        </p:pic>
      </p:grpSp>
      <p:sp>
        <p:nvSpPr>
          <p:cNvPr id="16" name="Rectangle 15">
            <a:extLst>
              <a:ext uri="{FF2B5EF4-FFF2-40B4-BE49-F238E27FC236}">
                <a16:creationId xmlns:a16="http://schemas.microsoft.com/office/drawing/2014/main" id="{100B0426-E478-4A33-BD4D-8F4AB137A45C}"/>
              </a:ext>
            </a:extLst>
          </p:cNvPr>
          <p:cNvSpPr/>
          <p:nvPr/>
        </p:nvSpPr>
        <p:spPr>
          <a:xfrm>
            <a:off x="10373803" y="4672881"/>
            <a:ext cx="149154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panose="020B0502040204020203" pitchFamily="34" charset="0"/>
                <a:ea typeface="+mn-ea"/>
                <a:cs typeface="Segoe UI" panose="020B0502040204020203" pitchFamily="34" charset="0"/>
              </a:rPr>
              <a:t>Active Directory</a:t>
            </a:r>
          </a:p>
        </p:txBody>
      </p:sp>
      <p:pic>
        <p:nvPicPr>
          <p:cNvPr id="34" name="Picture 33">
            <a:extLst>
              <a:ext uri="{FF2B5EF4-FFF2-40B4-BE49-F238E27FC236}">
                <a16:creationId xmlns:a16="http://schemas.microsoft.com/office/drawing/2014/main" id="{BE6F078E-30E1-4797-90A8-94D9F23CEC49}"/>
              </a:ext>
            </a:extLst>
          </p:cNvPr>
          <p:cNvPicPr>
            <a:picLocks noChangeAspect="1"/>
          </p:cNvPicPr>
          <p:nvPr/>
        </p:nvPicPr>
        <p:blipFill>
          <a:blip r:embed="rId150" cstate="email">
            <a:extLst>
              <a:ext uri="{28A0092B-C50C-407E-A947-70E740481C1C}">
                <a14:useLocalDpi xmlns:a14="http://schemas.microsoft.com/office/drawing/2010/main"/>
              </a:ext>
            </a:extLst>
          </a:blip>
          <a:stretch>
            <a:fillRect/>
          </a:stretch>
        </p:blipFill>
        <p:spPr>
          <a:xfrm>
            <a:off x="10413761" y="4463078"/>
            <a:ext cx="308944" cy="204512"/>
          </a:xfrm>
          <a:prstGeom prst="rect">
            <a:avLst/>
          </a:prstGeom>
        </p:spPr>
      </p:pic>
      <p:grpSp>
        <p:nvGrpSpPr>
          <p:cNvPr id="748" name="Group 747">
            <a:extLst>
              <a:ext uri="{FF2B5EF4-FFF2-40B4-BE49-F238E27FC236}">
                <a16:creationId xmlns:a16="http://schemas.microsoft.com/office/drawing/2014/main" id="{5715D2E7-8D47-4986-A68D-25684BF6F71A}"/>
              </a:ext>
            </a:extLst>
          </p:cNvPr>
          <p:cNvGrpSpPr/>
          <p:nvPr/>
        </p:nvGrpSpPr>
        <p:grpSpPr>
          <a:xfrm>
            <a:off x="251922" y="639239"/>
            <a:ext cx="4259648" cy="202155"/>
            <a:chOff x="251922" y="639239"/>
            <a:chExt cx="4259648" cy="202155"/>
          </a:xfrm>
        </p:grpSpPr>
        <p:grpSp>
          <p:nvGrpSpPr>
            <p:cNvPr id="749" name="Group 748">
              <a:extLst>
                <a:ext uri="{FF2B5EF4-FFF2-40B4-BE49-F238E27FC236}">
                  <a16:creationId xmlns:a16="http://schemas.microsoft.com/office/drawing/2014/main" id="{1B3C78FF-B20A-4339-9CF8-FCD4D367B568}"/>
                </a:ext>
              </a:extLst>
            </p:cNvPr>
            <p:cNvGrpSpPr/>
            <p:nvPr/>
          </p:nvGrpSpPr>
          <p:grpSpPr>
            <a:xfrm>
              <a:off x="251922" y="639239"/>
              <a:ext cx="4259648" cy="202155"/>
              <a:chOff x="251922" y="639239"/>
              <a:chExt cx="4259648" cy="202155"/>
            </a:xfrm>
            <a:solidFill>
              <a:srgbClr val="B9DFFF"/>
            </a:solidFill>
          </p:grpSpPr>
          <p:sp>
            <p:nvSpPr>
              <p:cNvPr id="751" name="Rectangle 750">
                <a:hlinkClick r:id="rId151" tooltip="Microsoft Azure Sentinel is a cloud native SIEM+SOAR solution that uses UEBA and ML to rapidly detect, hunt for, and remediate threats across your enterprise (including IT, IoT, and OT environments)"/>
                <a:extLst>
                  <a:ext uri="{FF2B5EF4-FFF2-40B4-BE49-F238E27FC236}">
                    <a16:creationId xmlns:a16="http://schemas.microsoft.com/office/drawing/2014/main" id="{9960759D-C7C8-4A57-9B46-62AEB28B8EA3}"/>
                  </a:ext>
                </a:extLst>
              </p:cNvPr>
              <p:cNvSpPr/>
              <p:nvPr/>
            </p:nvSpPr>
            <p:spPr>
              <a:xfrm>
                <a:off x="251922" y="639239"/>
                <a:ext cx="4259648" cy="202155"/>
              </a:xfrm>
              <a:prstGeom prst="rect">
                <a:avLst/>
              </a:prstGeom>
              <a:solidFill>
                <a:srgbClr val="E5F3FF"/>
              </a:solidFill>
              <a:ln w="19050">
                <a:solidFill>
                  <a:srgbClr val="003C6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Microsoft Sentinel </a:t>
                </a:r>
                <a:r>
                  <a:rPr kumimoji="0" lang="en-US" sz="9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 Cloud Native SIEM, SOAR, and UEBA for IT, OT, and IoT</a:t>
                </a:r>
                <a:endParaRPr kumimoji="0" lang="en-US" sz="900" b="1"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pic>
            <p:nvPicPr>
              <p:cNvPr id="752" name="Graphic 751">
                <a:extLst>
                  <a:ext uri="{FF2B5EF4-FFF2-40B4-BE49-F238E27FC236}">
                    <a16:creationId xmlns:a16="http://schemas.microsoft.com/office/drawing/2014/main" id="{849BBAD3-26D2-492B-A2A8-8ADA021AD40D}"/>
                  </a:ext>
                </a:extLst>
              </p:cNvPr>
              <p:cNvPicPr>
                <a:picLocks noChangeAspect="1"/>
              </p:cNvPicPr>
              <p:nvPr/>
            </p:nvPicPr>
            <p:blipFill>
              <a:blip r:embed="rId152">
                <a:extLst>
                  <a:ext uri="{96DAC541-7B7A-43D3-8B79-37D633B846F1}">
                    <asvg:svgBlip xmlns:asvg="http://schemas.microsoft.com/office/drawing/2016/SVG/main" r:embed="rId153"/>
                  </a:ext>
                </a:extLst>
              </a:blip>
              <a:srcRect/>
              <a:stretch/>
            </p:blipFill>
            <p:spPr>
              <a:xfrm>
                <a:off x="303596" y="685010"/>
                <a:ext cx="122842" cy="122842"/>
              </a:xfrm>
              <a:prstGeom prst="rect">
                <a:avLst/>
              </a:prstGeom>
            </p:spPr>
          </p:pic>
        </p:grpSp>
        <p:pic>
          <p:nvPicPr>
            <p:cNvPr id="750" name="Graphic 749">
              <a:extLst>
                <a:ext uri="{FF2B5EF4-FFF2-40B4-BE49-F238E27FC236}">
                  <a16:creationId xmlns:a16="http://schemas.microsoft.com/office/drawing/2014/main" id="{4B01D147-B7C4-4763-902E-B0098A1A7202}"/>
                </a:ext>
              </a:extLst>
            </p:cNvPr>
            <p:cNvPicPr>
              <a:picLocks noChangeAspect="1"/>
            </p:cNvPicPr>
            <p:nvPr/>
          </p:nvPicPr>
          <p:blipFill>
            <a:blip r:embed="rId154">
              <a:extLst>
                <a:ext uri="{96DAC541-7B7A-43D3-8B79-37D633B846F1}">
                  <asvg:svgBlip xmlns:asvg="http://schemas.microsoft.com/office/drawing/2016/SVG/main" r:embed="rId155"/>
                </a:ext>
              </a:extLst>
            </a:blip>
            <a:srcRect/>
            <a:stretch/>
          </p:blipFill>
          <p:spPr>
            <a:xfrm>
              <a:off x="286214" y="680614"/>
              <a:ext cx="123825" cy="122842"/>
            </a:xfrm>
            <a:prstGeom prst="rect">
              <a:avLst/>
            </a:prstGeom>
          </p:spPr>
        </p:pic>
      </p:grpSp>
      <p:sp>
        <p:nvSpPr>
          <p:cNvPr id="596" name="Rectangle 595">
            <a:hlinkClick r:id="rId79"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140124BA-9C7B-4BFB-A65C-82071BB1C786}"/>
              </a:ext>
            </a:extLst>
          </p:cNvPr>
          <p:cNvSpPr/>
          <p:nvPr/>
        </p:nvSpPr>
        <p:spPr>
          <a:xfrm>
            <a:off x="949345" y="904728"/>
            <a:ext cx="600043" cy="1041856"/>
          </a:xfrm>
          <a:prstGeom prst="rect">
            <a:avLst/>
          </a:prstGeom>
          <a:solidFill>
            <a:schemeClr val="bg1"/>
          </a:solidFill>
          <a:ln w="14224" cap="flat" cmpd="sng" algn="ctr">
            <a:solidFill>
              <a:srgbClr val="80BCEB"/>
            </a:solidFill>
            <a:prstDash val="solid"/>
          </a:ln>
          <a:effectLst/>
        </p:spPr>
        <p:txBody>
          <a:bodyPr lIns="0" tIns="548640" rIns="45720" rtlCol="0" anchor="t" anchorCtr="0">
            <a:noAutofit/>
          </a:bodyPr>
          <a:lstStyle/>
          <a:p>
            <a:pPr marL="4572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Endpoint</a:t>
            </a:r>
            <a:endParaRPr kumimoji="0" lang="en-US" sz="6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a:p>
            <a:pPr marL="45720" marR="0" lvl="0" indent="0" algn="l" defTabSz="914400" rtl="0" eaLnBrk="1" fontAlgn="auto" latinLnBrk="0" hangingPunct="1">
              <a:lnSpc>
                <a:spcPct val="97000"/>
              </a:lnSpc>
              <a:spcBef>
                <a:spcPts val="0"/>
              </a:spcBef>
              <a:spcAft>
                <a:spcPts val="0"/>
              </a:spcAft>
              <a:buClrTx/>
              <a:buSzTx/>
              <a:buFontTx/>
              <a:buNone/>
              <a:tabLst/>
              <a:defRPr/>
            </a:pPr>
            <a:r>
              <a:rPr lang="en-US" sz="600" b="1" i="1" kern="0">
                <a:solidFill>
                  <a:srgbClr val="BABABA"/>
                </a:solidFill>
                <a:latin typeface="Segoe UI" panose="020B0502040204020203" pitchFamily="34" charset="0"/>
                <a:cs typeface="Segoe UI" panose="020B0502040204020203" pitchFamily="34" charset="0"/>
              </a:rPr>
              <a:t>&amp; Server/VM</a:t>
            </a:r>
            <a:br>
              <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br>
            <a:endPar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p:txBody>
      </p:sp>
      <p:sp>
        <p:nvSpPr>
          <p:cNvPr id="693" name="Rectangle 692">
            <a:hlinkClick r:id="rId156" tooltip="Microsoft Defender for Office 365 (formerly Office 365 ATP) provides XDR capabilities including sandbox detonation, integrated threat intelligence, attack simulation &amp; more across Email, SharePoint Online, OneDrive for Business, Teams, etc. "/>
            <a:extLst>
              <a:ext uri="{FF2B5EF4-FFF2-40B4-BE49-F238E27FC236}">
                <a16:creationId xmlns:a16="http://schemas.microsoft.com/office/drawing/2014/main" id="{F6FDF8CE-5E66-4188-B395-9C263FAE57DC}"/>
              </a:ext>
            </a:extLst>
          </p:cNvPr>
          <p:cNvSpPr/>
          <p:nvPr/>
        </p:nvSpPr>
        <p:spPr>
          <a:xfrm>
            <a:off x="1579648" y="904728"/>
            <a:ext cx="676466" cy="1041856"/>
          </a:xfrm>
          <a:prstGeom prst="rect">
            <a:avLst/>
          </a:prstGeom>
          <a:solidFill>
            <a:schemeClr val="bg1"/>
          </a:solidFill>
          <a:ln w="14224" cap="flat" cmpd="sng" algn="ctr">
            <a:solidFill>
              <a:srgbClr val="F59E80"/>
            </a:solidFill>
            <a:prstDash val="solid"/>
          </a:ln>
          <a:effectLst/>
        </p:spPr>
        <p:txBody>
          <a:bodyPr lIns="18288" tIns="548640" rIns="18288" rtlCol="0" anchor="t" anchorCtr="0"/>
          <a:lstStyle/>
          <a:p>
            <a:pPr marL="4572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Office 365</a:t>
            </a:r>
          </a:p>
          <a:p>
            <a:pPr indent="0" algn="ctr">
              <a:lnSpc>
                <a:spcPct val="97000"/>
              </a:lnSpc>
              <a:spcBef>
                <a:spcPts val="200"/>
              </a:spcBef>
              <a:defRPr/>
            </a:pPr>
            <a:r>
              <a:rPr lang="en-US" sz="600" b="1" i="1" kern="0">
                <a:solidFill>
                  <a:srgbClr val="BABABA"/>
                </a:solidFill>
                <a:latin typeface="Segoe UI" panose="020B0502040204020203" pitchFamily="34" charset="0"/>
                <a:cs typeface="Segoe UI" panose="020B0502040204020203" pitchFamily="34" charset="0"/>
              </a:rPr>
              <a:t>Email and Apps</a:t>
            </a:r>
          </a:p>
        </p:txBody>
      </p:sp>
      <p:sp>
        <p:nvSpPr>
          <p:cNvPr id="696" name="Rectangle 695">
            <a:hlinkClick r:id="rId83" tooltip="(formerly ASC Standard) provides XDR capabilities to simplify detection, automated investigation and response for Azure resources (Linux and Windows VMs, Networks, Kubernetes/Containers, SQL, Storage, IoT/OT, and more) "/>
            <a:extLst>
              <a:ext uri="{FF2B5EF4-FFF2-40B4-BE49-F238E27FC236}">
                <a16:creationId xmlns:a16="http://schemas.microsoft.com/office/drawing/2014/main" id="{092BBB6F-97F7-471B-9FF3-F74E9408DA5F}"/>
              </a:ext>
            </a:extLst>
          </p:cNvPr>
          <p:cNvSpPr/>
          <p:nvPr/>
        </p:nvSpPr>
        <p:spPr>
          <a:xfrm>
            <a:off x="247327" y="904732"/>
            <a:ext cx="670860" cy="1041856"/>
          </a:xfrm>
          <a:prstGeom prst="rect">
            <a:avLst/>
          </a:prstGeom>
          <a:solidFill>
            <a:schemeClr val="bg1"/>
          </a:solidFill>
          <a:ln w="14224">
            <a:solidFill>
              <a:srgbClr val="80BCEB"/>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548640" rIns="45720" bIns="18288" rtlCol="0" anchor="t">
            <a:noAutofit/>
          </a:bodyPr>
          <a:lstStyle/>
          <a:p>
            <a:pPr marL="45720">
              <a:lnSpc>
                <a:spcPct val="97000"/>
              </a:lnSpc>
              <a:defRPr/>
            </a:pPr>
            <a:r>
              <a:rPr lang="en-US" sz="900" b="1" kern="0">
                <a:solidFill>
                  <a:srgbClr val="BABABA"/>
                </a:solidFill>
                <a:latin typeface="Segoe UI" panose="020B0502040204020203" pitchFamily="34" charset="0"/>
                <a:cs typeface="Segoe UI" panose="020B0502040204020203" pitchFamily="34" charset="0"/>
              </a:rPr>
              <a:t>Cloud </a:t>
            </a:r>
            <a:br>
              <a:rPr lang="en-US" sz="900" b="1" kern="0">
                <a:solidFill>
                  <a:srgbClr val="BABABA"/>
                </a:solidFill>
                <a:latin typeface="Segoe UI" panose="020B0502040204020203" pitchFamily="34" charset="0"/>
                <a:cs typeface="Segoe UI" panose="020B0502040204020203" pitchFamily="34" charset="0"/>
              </a:rPr>
            </a:br>
            <a:r>
              <a:rPr lang="en-US" sz="500" b="1" i="1" kern="0">
                <a:solidFill>
                  <a:srgbClr val="BABABA"/>
                </a:solidFill>
                <a:latin typeface="Segoe UI" panose="020B0502040204020203" pitchFamily="34" charset="0"/>
                <a:cs typeface="Segoe UI" panose="020B0502040204020203" pitchFamily="34" charset="0"/>
              </a:rPr>
              <a:t>Azure, AWS, GCP, On Premises &amp; other 3</a:t>
            </a:r>
            <a:r>
              <a:rPr lang="en-US" sz="500" b="1" i="1" kern="0" baseline="30000">
                <a:solidFill>
                  <a:srgbClr val="BABABA"/>
                </a:solidFill>
                <a:latin typeface="Segoe UI" panose="020B0502040204020203" pitchFamily="34" charset="0"/>
                <a:cs typeface="Segoe UI" panose="020B0502040204020203" pitchFamily="34" charset="0"/>
              </a:rPr>
              <a:t>rd</a:t>
            </a:r>
            <a:r>
              <a:rPr lang="en-US" sz="500" b="1" i="1" kern="0">
                <a:solidFill>
                  <a:srgbClr val="BABABA"/>
                </a:solidFill>
                <a:latin typeface="Segoe UI" panose="020B0502040204020203" pitchFamily="34" charset="0"/>
                <a:cs typeface="Segoe UI" panose="020B0502040204020203" pitchFamily="34" charset="0"/>
              </a:rPr>
              <a:t>  party clouds</a:t>
            </a:r>
          </a:p>
          <a:p>
            <a:pPr marL="45720" marR="0" lvl="0" indent="0" algn="l" defTabSz="914400" rtl="0" eaLnBrk="1" fontAlgn="auto" latinLnBrk="0" hangingPunct="1">
              <a:lnSpc>
                <a:spcPct val="97000"/>
              </a:lnSpc>
              <a:spcBef>
                <a:spcPts val="0"/>
              </a:spcBef>
              <a:spcAft>
                <a:spcPts val="0"/>
              </a:spcAft>
              <a:buClrTx/>
              <a:buSzTx/>
              <a:buFontTx/>
              <a:buNone/>
              <a:tabLst/>
              <a:defRPr/>
            </a:pPr>
            <a:endPar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p:txBody>
      </p:sp>
      <p:grpSp>
        <p:nvGrpSpPr>
          <p:cNvPr id="736" name="Group 735">
            <a:extLst>
              <a:ext uri="{FF2B5EF4-FFF2-40B4-BE49-F238E27FC236}">
                <a16:creationId xmlns:a16="http://schemas.microsoft.com/office/drawing/2014/main" id="{E4E55B1B-6CD6-40A9-974F-FC7286A98F1C}"/>
              </a:ext>
            </a:extLst>
          </p:cNvPr>
          <p:cNvGrpSpPr/>
          <p:nvPr/>
        </p:nvGrpSpPr>
        <p:grpSpPr>
          <a:xfrm>
            <a:off x="2287140" y="907353"/>
            <a:ext cx="694015" cy="1041856"/>
            <a:chOff x="2493874" y="904732"/>
            <a:chExt cx="694015" cy="1041856"/>
          </a:xfrm>
          <a:solidFill>
            <a:schemeClr val="bg1"/>
          </a:solidFill>
        </p:grpSpPr>
        <p:sp>
          <p:nvSpPr>
            <p:cNvPr id="737" name="Rectangle 736">
              <a:hlinkClick r:id="rId157" tooltip="Microsoft Defender for Identity (formerly Azure ATP) detects on-premises identity attacks using behavioral analysis (UEBA) + specific detections for Pass the Hash/Ticket/Password, Golden Ticket, Skeleton Key, and others."/>
              <a:extLst>
                <a:ext uri="{FF2B5EF4-FFF2-40B4-BE49-F238E27FC236}">
                  <a16:creationId xmlns:a16="http://schemas.microsoft.com/office/drawing/2014/main" id="{CA278162-C640-4CD6-8BA0-6F4DDE47F6AC}"/>
                </a:ext>
              </a:extLst>
            </p:cNvPr>
            <p:cNvSpPr/>
            <p:nvPr/>
          </p:nvSpPr>
          <p:spPr>
            <a:xfrm>
              <a:off x="2493874" y="904732"/>
              <a:ext cx="694015" cy="1041856"/>
            </a:xfrm>
            <a:prstGeom prst="rect">
              <a:avLst/>
            </a:prstGeom>
            <a:grpFill/>
            <a:ln w="14224" cap="flat" cmpd="sng" algn="ctr">
              <a:solidFill>
                <a:srgbClr val="AE96C8"/>
              </a:solidFill>
              <a:prstDash val="solid"/>
            </a:ln>
            <a:effectLst/>
          </p:spPr>
          <p:txBody>
            <a:bodyPr lIns="45720" tIns="548640" rIns="45720" rtlCol="0" anchor="t"/>
            <a:lstStyle/>
            <a:p>
              <a:pPr marL="171450" marR="0" lvl="0" indent="0" algn="l" defTabSz="914400" rtl="0" eaLnBrk="1" fontAlgn="auto" latinLnBrk="0" hangingPunct="1">
                <a:lnSpc>
                  <a:spcPct val="97000"/>
                </a:lnSpc>
                <a:spcBef>
                  <a:spcPts val="0"/>
                </a:spcBef>
                <a:spcAft>
                  <a:spcPts val="0"/>
                </a:spcAft>
                <a:buClrTx/>
                <a:buSzTx/>
                <a:buFontTx/>
                <a:buNone/>
                <a:tabLst/>
                <a:defRPr/>
              </a:pPr>
              <a:r>
                <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Identity</a:t>
              </a:r>
            </a:p>
            <a:p>
              <a:pPr marR="0" lvl="0" algn="ctr" fontAlgn="auto">
                <a:lnSpc>
                  <a:spcPct val="97000"/>
                </a:lnSpc>
                <a:spcBef>
                  <a:spcPts val="200"/>
                </a:spcBef>
                <a:spcAft>
                  <a:spcPts val="0"/>
                </a:spcAft>
                <a:buClrTx/>
                <a:buSzTx/>
                <a:buFontTx/>
                <a:buNone/>
                <a:tabLst/>
                <a:defRPr/>
              </a:pPr>
              <a:r>
                <a:rPr lang="en-US" sz="600" b="1" i="1" kern="0">
                  <a:solidFill>
                    <a:srgbClr val="BABABA"/>
                  </a:solidFill>
                  <a:latin typeface="Segoe UI" panose="020B0502040204020203" pitchFamily="34" charset="0"/>
                  <a:cs typeface="Segoe UI" panose="020B0502040204020203" pitchFamily="34" charset="0"/>
                </a:rPr>
                <a:t>Cloud &amp; </a:t>
              </a:r>
              <a:br>
                <a:rPr lang="en-US" sz="600" b="1" i="1" kern="0">
                  <a:solidFill>
                    <a:srgbClr val="BABABA"/>
                  </a:solidFill>
                  <a:latin typeface="Segoe UI" panose="020B0502040204020203" pitchFamily="34" charset="0"/>
                  <a:cs typeface="Segoe UI" panose="020B0502040204020203" pitchFamily="34" charset="0"/>
                </a:rPr>
              </a:br>
              <a:r>
                <a:rPr lang="en-US" sz="600" b="1" i="1" kern="0">
                  <a:solidFill>
                    <a:srgbClr val="BABABA"/>
                  </a:solidFill>
                  <a:latin typeface="Segoe UI" panose="020B0502040204020203" pitchFamily="34" charset="0"/>
                  <a:cs typeface="Segoe UI" panose="020B0502040204020203" pitchFamily="34" charset="0"/>
                </a:rPr>
                <a:t>On-Premises</a:t>
              </a:r>
            </a:p>
          </p:txBody>
        </p:sp>
        <p:pic>
          <p:nvPicPr>
            <p:cNvPr id="742" name="Picture 741">
              <a:extLst>
                <a:ext uri="{FF2B5EF4-FFF2-40B4-BE49-F238E27FC236}">
                  <a16:creationId xmlns:a16="http://schemas.microsoft.com/office/drawing/2014/main" id="{DE64EE12-8B08-44BD-849C-1D7BB3E5A31A}"/>
                </a:ext>
              </a:extLst>
            </p:cNvPr>
            <p:cNvPicPr>
              <a:picLocks noChangeAspect="1"/>
            </p:cNvPicPr>
            <p:nvPr/>
          </p:nvPicPr>
          <p:blipFill>
            <a:blip r:embed="rId158">
              <a:alphaModFix amt="50000"/>
            </a:blip>
            <a:stretch>
              <a:fillRect/>
            </a:stretch>
          </p:blipFill>
          <p:spPr>
            <a:xfrm>
              <a:off x="2519727" y="1475764"/>
              <a:ext cx="155187" cy="103458"/>
            </a:xfrm>
            <a:prstGeom prst="rect">
              <a:avLst/>
            </a:prstGeom>
            <a:grpFill/>
          </p:spPr>
        </p:pic>
      </p:grpSp>
      <p:sp>
        <p:nvSpPr>
          <p:cNvPr id="743" name="Rectangle 742">
            <a:hlinkClick r:id="rId148"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C6DCE581-C4A4-46E2-A7D4-B4311FA1CD84}"/>
              </a:ext>
            </a:extLst>
          </p:cNvPr>
          <p:cNvSpPr/>
          <p:nvPr/>
        </p:nvSpPr>
        <p:spPr>
          <a:xfrm>
            <a:off x="3009472" y="906648"/>
            <a:ext cx="462586" cy="1041856"/>
          </a:xfrm>
          <a:prstGeom prst="rect">
            <a:avLst/>
          </a:prstGeom>
          <a:solidFill>
            <a:schemeClr val="bg1"/>
          </a:solidFill>
          <a:ln w="14224" cap="flat" cmpd="sng" algn="ctr">
            <a:solidFill>
              <a:srgbClr val="80C1B9"/>
            </a:solidFill>
            <a:prstDash val="solid"/>
          </a:ln>
          <a:effectLst/>
        </p:spPr>
        <p:txBody>
          <a:bodyPr lIns="0" tIns="548640" rIns="0" rtlCol="0" anchor="t"/>
          <a:lstStyle/>
          <a:p>
            <a:pPr marL="57150" marR="0" lvl="0" algn="l" defTabSz="914400" rtl="0" eaLnBrk="1" fontAlgn="auto" latinLnBrk="0" hangingPunct="1">
              <a:lnSpc>
                <a:spcPct val="97000"/>
              </a:lnSpc>
              <a:spcBef>
                <a:spcPts val="0"/>
              </a:spcBef>
              <a:spcAft>
                <a:spcPts val="0"/>
              </a:spcAft>
              <a:buClrTx/>
              <a:buSzTx/>
              <a:buFontTx/>
              <a:buNone/>
              <a:tabLst/>
              <a:defRPr/>
            </a:pPr>
            <a:r>
              <a:rPr kumimoji="0" lang="en-US" sz="8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SaaS</a:t>
            </a:r>
          </a:p>
          <a:p>
            <a:pPr marR="0" lvl="0" algn="ctr" fontAlgn="auto">
              <a:lnSpc>
                <a:spcPct val="97000"/>
              </a:lnSpc>
              <a:spcBef>
                <a:spcPts val="200"/>
              </a:spcBef>
              <a:spcAft>
                <a:spcPts val="0"/>
              </a:spcAft>
              <a:buClrTx/>
              <a:buSzTx/>
              <a:buFontTx/>
              <a:buNone/>
              <a:tabLst/>
              <a:defRPr/>
            </a:pPr>
            <a:r>
              <a:rPr lang="nn-NO" sz="600" b="1" i="1" kern="0">
                <a:solidFill>
                  <a:srgbClr val="BABABA"/>
                </a:solidFill>
                <a:latin typeface="Segoe UI" panose="020B0502040204020203" pitchFamily="34" charset="0"/>
                <a:cs typeface="Segoe UI" panose="020B0502040204020203" pitchFamily="34" charset="0"/>
              </a:rPr>
              <a:t>Cloud Apps</a:t>
            </a:r>
            <a:endParaRPr lang="en-US" sz="600" b="1" i="1" kern="0">
              <a:solidFill>
                <a:srgbClr val="BABABA"/>
              </a:solidFill>
              <a:latin typeface="Segoe UI" panose="020B0502040204020203" pitchFamily="34" charset="0"/>
              <a:cs typeface="Segoe UI" panose="020B0502040204020203" pitchFamily="34" charset="0"/>
            </a:endParaRPr>
          </a:p>
          <a:p>
            <a:pPr marL="45720" marR="0" lvl="0" indent="0" algn="l" defTabSz="914400" rtl="0" eaLnBrk="1" fontAlgn="auto" latinLnBrk="0" hangingPunct="1">
              <a:lnSpc>
                <a:spcPct val="97000"/>
              </a:lnSpc>
              <a:spcBef>
                <a:spcPts val="0"/>
              </a:spcBef>
              <a:spcAft>
                <a:spcPts val="0"/>
              </a:spcAft>
              <a:buClrTx/>
              <a:buSzTx/>
              <a:buFontTx/>
              <a:buNone/>
              <a:tabLst/>
              <a:defRPr/>
            </a:pPr>
            <a:endPar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p:txBody>
      </p:sp>
      <p:grpSp>
        <p:nvGrpSpPr>
          <p:cNvPr id="744" name="Group 743">
            <a:extLst>
              <a:ext uri="{FF2B5EF4-FFF2-40B4-BE49-F238E27FC236}">
                <a16:creationId xmlns:a16="http://schemas.microsoft.com/office/drawing/2014/main" id="{666E320A-A976-4CAD-A2FE-4A46274B9005}"/>
              </a:ext>
            </a:extLst>
          </p:cNvPr>
          <p:cNvGrpSpPr/>
          <p:nvPr/>
        </p:nvGrpSpPr>
        <p:grpSpPr>
          <a:xfrm>
            <a:off x="4036293" y="904731"/>
            <a:ext cx="462586" cy="1041856"/>
            <a:chOff x="3932734" y="904731"/>
            <a:chExt cx="566145" cy="1041856"/>
          </a:xfrm>
        </p:grpSpPr>
        <p:sp>
          <p:nvSpPr>
            <p:cNvPr id="745" name="Rectangle 744">
              <a:extLst>
                <a:ext uri="{FF2B5EF4-FFF2-40B4-BE49-F238E27FC236}">
                  <a16:creationId xmlns:a16="http://schemas.microsoft.com/office/drawing/2014/main" id="{DD00FED0-6CBD-403E-A9E8-9CF59BD626C8}"/>
                </a:ext>
              </a:extLst>
            </p:cNvPr>
            <p:cNvSpPr/>
            <p:nvPr/>
          </p:nvSpPr>
          <p:spPr>
            <a:xfrm>
              <a:off x="3932734" y="904731"/>
              <a:ext cx="566145" cy="1041856"/>
            </a:xfrm>
            <a:prstGeom prst="rect">
              <a:avLst/>
            </a:prstGeom>
            <a:solidFill>
              <a:schemeClr val="bg1"/>
            </a:solidFill>
            <a:ln w="14224">
              <a:solidFill>
                <a:srgbClr val="A8A8A8"/>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73152" rIns="45720" bIns="18288" rtlCol="0" anchor="t">
              <a:noAutofit/>
            </a:bodyPr>
            <a:lstStyle/>
            <a:p>
              <a:pPr marL="0" marR="0" lvl="0" indent="0" algn="l" defTabSz="914400" rtl="0" eaLnBrk="1" fontAlgn="auto" latinLnBrk="0" hangingPunct="1">
                <a:lnSpc>
                  <a:spcPct val="97000"/>
                </a:lnSpc>
                <a:spcBef>
                  <a:spcPts val="0"/>
                </a:spcBef>
                <a:spcAft>
                  <a:spcPts val="0"/>
                </a:spcAft>
                <a:buClrTx/>
                <a:buSzTx/>
                <a:buFontTx/>
                <a:buNone/>
                <a:tabLst/>
                <a:defRPr/>
              </a:pPr>
              <a:endParaRPr kumimoji="0" lang="en-US" sz="700" b="1" i="1" u="none" strike="noStrike" kern="0" cap="none" spc="0" normalizeH="0" baseline="0" noProof="0">
                <a:ln>
                  <a:noFill/>
                </a:ln>
                <a:solidFill>
                  <a:srgbClr val="BABABA"/>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500" b="1" i="1" u="none" strike="noStrike" kern="0" cap="none" spc="0" normalizeH="0" baseline="0" noProof="0">
                  <a:ln>
                    <a:noFill/>
                  </a:ln>
                  <a:solidFill>
                    <a:srgbClr val="BABABA"/>
                  </a:solidFill>
                  <a:effectLst/>
                  <a:uLnTx/>
                  <a:uFillTx/>
                  <a:latin typeface="Segoe UI Semibold" panose="020B0702040204020203" pitchFamily="34" charset="0"/>
                  <a:ea typeface="+mn-ea"/>
                  <a:cs typeface="Segoe UI Semibold" panose="020B0702040204020203" pitchFamily="34" charset="0"/>
                </a:rPr>
                <a:t>Other Tools, Logs, &amp; Data Sources</a:t>
              </a:r>
            </a:p>
          </p:txBody>
        </p:sp>
        <p:sp>
          <p:nvSpPr>
            <p:cNvPr id="747" name="Commitments_EC4D">
              <a:extLst>
                <a:ext uri="{FF2B5EF4-FFF2-40B4-BE49-F238E27FC236}">
                  <a16:creationId xmlns:a16="http://schemas.microsoft.com/office/drawing/2014/main" id="{7D61927A-AF6F-43F0-AE17-7B8052DA7025}"/>
                </a:ext>
              </a:extLst>
            </p:cNvPr>
            <p:cNvSpPr>
              <a:spLocks noChangeAspect="1" noEditPoints="1"/>
            </p:cNvSpPr>
            <p:nvPr/>
          </p:nvSpPr>
          <p:spPr bwMode="auto">
            <a:xfrm>
              <a:off x="3966129" y="942664"/>
              <a:ext cx="117028" cy="90007"/>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rgbClr val="BABAB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53" name="Rectangle 752">
            <a:hlinkClick r:id="rId148"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CC6EF46D-A332-4BDF-BE07-D919F6AA8525}"/>
              </a:ext>
            </a:extLst>
          </p:cNvPr>
          <p:cNvSpPr/>
          <p:nvPr/>
        </p:nvSpPr>
        <p:spPr>
          <a:xfrm>
            <a:off x="3496204" y="906733"/>
            <a:ext cx="513394" cy="1041856"/>
          </a:xfrm>
          <a:prstGeom prst="rect">
            <a:avLst/>
          </a:prstGeom>
          <a:solidFill>
            <a:schemeClr val="bg1"/>
          </a:solidFill>
          <a:ln w="14224" cap="flat" cmpd="sng" algn="ctr">
            <a:solidFill>
              <a:srgbClr val="80BCEB"/>
            </a:solidFill>
            <a:prstDash val="solid"/>
          </a:ln>
          <a:effectLst/>
        </p:spPr>
        <p:txBody>
          <a:bodyPr lIns="27432" tIns="548640" rIns="27432" rtlCol="0" anchor="t"/>
          <a:lstStyle/>
          <a:p>
            <a:pPr marR="0" lvl="0" algn="l" defTabSz="914400" rtl="0" eaLnBrk="1" fontAlgn="auto" latinLnBrk="0" hangingPunct="1">
              <a:lnSpc>
                <a:spcPct val="97000"/>
              </a:lnSpc>
              <a:spcBef>
                <a:spcPts val="0"/>
              </a:spcBef>
              <a:spcAft>
                <a:spcPts val="0"/>
              </a:spcAft>
              <a:buClrTx/>
              <a:buSzTx/>
              <a:buFontTx/>
              <a:buNone/>
              <a:tabLst/>
              <a:defRPr/>
            </a:pPr>
            <a:r>
              <a:rPr kumimoji="0" lang="en-US" sz="800" b="1" i="1"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rPr>
              <a:t>+ More</a:t>
            </a:r>
          </a:p>
          <a:p>
            <a:pPr marR="0" lvl="0" algn="ctr" fontAlgn="auto">
              <a:lnSpc>
                <a:spcPct val="97000"/>
              </a:lnSpc>
              <a:spcBef>
                <a:spcPts val="200"/>
              </a:spcBef>
              <a:spcAft>
                <a:spcPts val="0"/>
              </a:spcAft>
              <a:buClrTx/>
              <a:buSzTx/>
              <a:buFontTx/>
              <a:buNone/>
              <a:tabLst/>
              <a:defRPr/>
            </a:pPr>
            <a:r>
              <a:rPr lang="en-US" sz="600" b="1" i="1" kern="0">
                <a:solidFill>
                  <a:srgbClr val="BABABA"/>
                </a:solidFill>
                <a:latin typeface="Segoe UI" panose="020B0502040204020203" pitchFamily="34" charset="0"/>
                <a:cs typeface="Segoe UI" panose="020B0502040204020203" pitchFamily="34" charset="0"/>
              </a:rPr>
              <a:t>OT, IoT, SQL, and more</a:t>
            </a:r>
          </a:p>
          <a:p>
            <a:pPr marL="45720" marR="0" lvl="0" indent="0" algn="l" defTabSz="914400" rtl="0" eaLnBrk="1" fontAlgn="auto" latinLnBrk="0" hangingPunct="1">
              <a:lnSpc>
                <a:spcPct val="97000"/>
              </a:lnSpc>
              <a:spcBef>
                <a:spcPts val="0"/>
              </a:spcBef>
              <a:spcAft>
                <a:spcPts val="0"/>
              </a:spcAft>
              <a:buClrTx/>
              <a:buSzTx/>
              <a:buFontTx/>
              <a:buNone/>
              <a:tabLst/>
              <a:defRPr/>
            </a:pPr>
            <a:endParaRPr kumimoji="0" lang="en-US" sz="900" b="1" i="0" u="none" strike="noStrike" kern="0" cap="none" spc="0" normalizeH="0" baseline="0" noProof="0">
              <a:ln>
                <a:noFill/>
              </a:ln>
              <a:solidFill>
                <a:srgbClr val="BABABA"/>
              </a:solidFill>
              <a:effectLst/>
              <a:uLnTx/>
              <a:uFillTx/>
              <a:latin typeface="Segoe UI" panose="020B0502040204020203" pitchFamily="34" charset="0"/>
              <a:ea typeface="+mn-ea"/>
              <a:cs typeface="Segoe UI" panose="020B0502040204020203" pitchFamily="34" charset="0"/>
            </a:endParaRPr>
          </a:p>
        </p:txBody>
      </p:sp>
      <p:grpSp>
        <p:nvGrpSpPr>
          <p:cNvPr id="754" name="Group 753">
            <a:extLst>
              <a:ext uri="{FF2B5EF4-FFF2-40B4-BE49-F238E27FC236}">
                <a16:creationId xmlns:a16="http://schemas.microsoft.com/office/drawing/2014/main" id="{6852E757-9941-462A-A529-82C5791DA127}"/>
              </a:ext>
            </a:extLst>
          </p:cNvPr>
          <p:cNvGrpSpPr/>
          <p:nvPr/>
        </p:nvGrpSpPr>
        <p:grpSpPr>
          <a:xfrm>
            <a:off x="251922" y="905741"/>
            <a:ext cx="3784962" cy="512636"/>
            <a:chOff x="251920" y="1343603"/>
            <a:chExt cx="3680815" cy="512636"/>
          </a:xfrm>
        </p:grpSpPr>
        <p:sp>
          <p:nvSpPr>
            <p:cNvPr id="755" name="Rounded Rectangle 1457">
              <a:hlinkClick r:id="rId159" tooltip="Windows 10 is designed to protect against known and emerging security threats across the spectrum of attack vectors. Windows 10 security features focus on Identity security and usability, Information protection, and Malware resistance."/>
              <a:extLst>
                <a:ext uri="{FF2B5EF4-FFF2-40B4-BE49-F238E27FC236}">
                  <a16:creationId xmlns:a16="http://schemas.microsoft.com/office/drawing/2014/main" id="{82E4F7E5-C744-4F98-A03A-E943CCB84E76}"/>
                </a:ext>
              </a:extLst>
            </p:cNvPr>
            <p:cNvSpPr/>
            <p:nvPr/>
          </p:nvSpPr>
          <p:spPr>
            <a:xfrm>
              <a:off x="2383233" y="1444501"/>
              <a:ext cx="1549502" cy="411738"/>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9144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marR="0" lvl="0" indent="-11430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&amp; Vulnerability Management</a:t>
              </a:r>
            </a:p>
            <a:p>
              <a:pPr marL="171450" marR="0" lvl="0" indent="-11430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Integrated data classification</a:t>
              </a:r>
            </a:p>
            <a:p>
              <a:pPr marL="171450" marR="0" lvl="0" indent="-114300" algn="l" defTabSz="914400" rtl="0" eaLnBrk="1" fontAlgn="auto" latinLnBrk="0" hangingPunct="1">
                <a:lnSpc>
                  <a:spcPct val="90000"/>
                </a:lnSpc>
                <a:spcBef>
                  <a:spcPts val="0"/>
                </a:spcBef>
                <a:spcAft>
                  <a:spcPts val="150"/>
                </a:spcAft>
                <a:buClrTx/>
                <a:buSzTx/>
                <a:buFont typeface="Arial" panose="020B0604020202020204" pitchFamily="34" charset="0"/>
                <a:buChar char="•"/>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Threat analytics on top attacks</a:t>
              </a:r>
            </a:p>
          </p:txBody>
        </p:sp>
        <p:sp>
          <p:nvSpPr>
            <p:cNvPr id="756" name="Rectangle 755">
              <a:hlinkClick r:id="rId160" tooltip="Unified detection and response platform designed to simplify security operations with integrated detection, automated investigation and response across platforms and clouds. "/>
              <a:extLst>
                <a:ext uri="{FF2B5EF4-FFF2-40B4-BE49-F238E27FC236}">
                  <a16:creationId xmlns:a16="http://schemas.microsoft.com/office/drawing/2014/main" id="{85BCED09-695D-4641-A2DF-3AF6A077FBD8}"/>
                </a:ext>
              </a:extLst>
            </p:cNvPr>
            <p:cNvSpPr/>
            <p:nvPr/>
          </p:nvSpPr>
          <p:spPr>
            <a:xfrm>
              <a:off x="251920" y="1343603"/>
              <a:ext cx="3653629" cy="439524"/>
            </a:xfrm>
            <a:prstGeom prst="rect">
              <a:avLst/>
            </a:prstGeom>
            <a:solidFill>
              <a:srgbClr val="E5F3FF"/>
            </a:solidFill>
            <a:ln w="19050" cap="flat" cmpd="sng" algn="ctr">
              <a:solidFill>
                <a:srgbClr val="003C6C"/>
              </a:solidFill>
              <a:prstDash val="solid"/>
            </a:ln>
            <a:effectLst/>
          </p:spPr>
          <p:txBody>
            <a:bodyPr lIns="45720" rIns="45720" rtlCol="0" anchor="t"/>
            <a:lstStyle/>
            <a:p>
              <a:pPr marL="0" marR="0" lvl="0" indent="0" algn="ctr" defTabSz="914400" rtl="0" eaLnBrk="1" fontAlgn="auto" latinLnBrk="0" hangingPunct="1">
                <a:lnSpc>
                  <a:spcPct val="97000"/>
                </a:lnSpc>
                <a:spcBef>
                  <a:spcPts val="0"/>
                </a:spcBef>
                <a:spcAft>
                  <a:spcPts val="100"/>
                </a:spcAft>
                <a:buClrTx/>
                <a:buSzTx/>
                <a:buFontTx/>
                <a:buNone/>
                <a:tabLst>
                  <a:tab pos="571500" algn="l"/>
                </a:tabLst>
                <a:defRPr/>
              </a:pPr>
              <a:endParaRPr kumimoji="0" lang="en-US" sz="900" b="1" i="0" u="none" strike="noStrike" kern="0" cap="none" spc="0" normalizeH="0" baseline="0" noProof="0">
                <a:ln>
                  <a:noFill/>
                </a:ln>
                <a:gradFill>
                  <a:gsLst>
                    <a:gs pos="0">
                      <a:srgbClr val="505050">
                        <a:lumMod val="75000"/>
                      </a:srgbClr>
                    </a:gs>
                    <a:gs pos="100000">
                      <a:srgbClr val="505050">
                        <a:lumMod val="75000"/>
                      </a:srgbClr>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sp>
          <p:nvSpPr>
            <p:cNvPr id="757" name="Rounded Rectangle 1457">
              <a:hlinkClick r:id="rId161" tooltip="(formerly Microsoft Threat Protection) provides XDR capability to simplify detection, automated investigation and response for productivity resources including Endpoints, identities, Office 365 services, and SaaS applications"/>
              <a:extLst>
                <a:ext uri="{FF2B5EF4-FFF2-40B4-BE49-F238E27FC236}">
                  <a16:creationId xmlns:a16="http://schemas.microsoft.com/office/drawing/2014/main" id="{ED680AF8-594E-4CD6-9626-09652D567141}"/>
                </a:ext>
              </a:extLst>
            </p:cNvPr>
            <p:cNvSpPr/>
            <p:nvPr/>
          </p:nvSpPr>
          <p:spPr>
            <a:xfrm>
              <a:off x="351675" y="1559531"/>
              <a:ext cx="3523810" cy="185130"/>
            </a:xfrm>
            <a:prstGeom prst="roundRect">
              <a:avLst>
                <a:gd name="adj" fmla="val 0"/>
              </a:avLst>
            </a:prstGeom>
            <a:noFill/>
            <a:ln w="14224">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numCol="1"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7150" marR="0" lvl="0" algn="l" defTabSz="914400" rtl="0" eaLnBrk="1" fontAlgn="auto" latinLnBrk="0" hangingPunct="1">
                <a:lnSpc>
                  <a:spcPct val="90000"/>
                </a:lnSpc>
                <a:spcBef>
                  <a:spcPts val="0"/>
                </a:spcBef>
                <a:spcAft>
                  <a:spcPts val="150"/>
                </a:spcAft>
                <a:buClrTx/>
                <a:buSzTx/>
                <a:tabLst/>
                <a:defRPr/>
              </a:pP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Advanced Detection &amp; Remediation | Automated Investigation &amp; Remediation </a:t>
              </a: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sym typeface="Wingdings" panose="05000000000000000000" pitchFamily="2" charset="2"/>
                </a:rPr>
                <a:t>| </a:t>
              </a:r>
              <a:r>
                <a:rPr kumimoji="0" lang="en-US" sz="550" b="0" i="1" u="none" strike="noStrike" kern="1200" cap="none" spc="0" normalizeH="0" baseline="0" noProof="0">
                  <a:ln>
                    <a:noFill/>
                  </a:ln>
                  <a:gradFill>
                    <a:gsLst>
                      <a:gs pos="0">
                        <a:srgbClr val="505050">
                          <a:lumMod val="75000"/>
                        </a:srgbClr>
                      </a:gs>
                      <a:gs pos="100000">
                        <a:srgbClr val="505050">
                          <a:lumMod val="75000"/>
                        </a:srgbClr>
                      </a:gs>
                    </a:gsLst>
                    <a:lin ang="5400000" scaled="1"/>
                  </a:gradFill>
                  <a:effectLst/>
                  <a:uLnTx/>
                  <a:uFillTx/>
                  <a:latin typeface="Segoe UI Semibold" panose="020B0702040204020203" pitchFamily="34" charset="0"/>
                  <a:ea typeface="+mn-ea"/>
                  <a:cs typeface="Segoe UI Semibold" panose="020B0702040204020203" pitchFamily="34" charset="0"/>
                </a:rPr>
                <a:t>Advanced Threat Hunting</a:t>
              </a:r>
            </a:p>
          </p:txBody>
        </p:sp>
        <p:sp>
          <p:nvSpPr>
            <p:cNvPr id="758" name="TextBox 757">
              <a:hlinkClick r:id="rId161" tooltip="(formerly Microsoft Threat Protection) provides XDR capability to simplify detection, automated investigation and response for productivity resources including Endpoints, identities, Office 365 services, and SaaS applications"/>
              <a:extLst>
                <a:ext uri="{FF2B5EF4-FFF2-40B4-BE49-F238E27FC236}">
                  <a16:creationId xmlns:a16="http://schemas.microsoft.com/office/drawing/2014/main" id="{2CFDD617-2634-46A6-9B25-9D35092AE15F}"/>
                </a:ext>
              </a:extLst>
            </p:cNvPr>
            <p:cNvSpPr txBox="1"/>
            <p:nvPr/>
          </p:nvSpPr>
          <p:spPr>
            <a:xfrm>
              <a:off x="271463" y="1381740"/>
              <a:ext cx="3605524" cy="226665"/>
            </a:xfrm>
            <a:prstGeom prst="rect">
              <a:avLst/>
            </a:prstGeom>
            <a:noFill/>
          </p:spPr>
          <p:txBody>
            <a:bodyPr wrap="square" lIns="0" rIns="0" anchor="ctr">
              <a:spAutoFit/>
            </a:bodyPr>
            <a:lstStyle/>
            <a:p>
              <a:pPr algn="ctr">
                <a:lnSpc>
                  <a:spcPct val="97000"/>
                </a:lnSpc>
                <a:spcAft>
                  <a:spcPts val="100"/>
                </a:spcAft>
                <a:tabLst>
                  <a:tab pos="571500" algn="l"/>
                </a:tabLst>
                <a:defRPr/>
              </a:pPr>
              <a:r>
                <a:rPr lang="en-US" sz="900" b="1" kern="0">
                  <a:gradFill>
                    <a:gsLst>
                      <a:gs pos="0">
                        <a:srgbClr val="505050">
                          <a:lumMod val="75000"/>
                        </a:srgbClr>
                      </a:gs>
                      <a:gs pos="100000">
                        <a:srgbClr val="505050">
                          <a:lumMod val="75000"/>
                        </a:srgbClr>
                      </a:gs>
                    </a:gsLst>
                    <a:lin ang="5400000" scaled="1"/>
                  </a:gradFill>
                  <a:cs typeface="Segoe UI Semibold" panose="020B0702040204020203" pitchFamily="34" charset="0"/>
                </a:rPr>
                <a:t>Microsoft Defender – </a:t>
              </a:r>
              <a:r>
                <a:rPr lang="en-US" sz="900" b="1" i="1" kern="0">
                  <a:gradFill>
                    <a:gsLst>
                      <a:gs pos="0">
                        <a:srgbClr val="505050">
                          <a:lumMod val="75000"/>
                        </a:srgbClr>
                      </a:gs>
                      <a:gs pos="100000">
                        <a:srgbClr val="505050">
                          <a:lumMod val="75000"/>
                        </a:srgbClr>
                      </a:gs>
                    </a:gsLst>
                    <a:lin ang="5400000" scaled="1"/>
                  </a:gradFill>
                  <a:latin typeface="Segoe UI Semibold" panose="020B0702040204020203" pitchFamily="34" charset="0"/>
                  <a:cs typeface="Segoe UI Semibold" panose="020B0702040204020203" pitchFamily="34" charset="0"/>
                </a:rPr>
                <a:t>Extended Detection and Response (XDR)</a:t>
              </a:r>
            </a:p>
          </p:txBody>
        </p:sp>
      </p:grpSp>
    </p:spTree>
    <p:extLst>
      <p:ext uri="{BB962C8B-B14F-4D97-AF65-F5344CB8AC3E}">
        <p14:creationId xmlns:p14="http://schemas.microsoft.com/office/powerpoint/2010/main" val="2973913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
                                        </p:tgtEl>
                                        <p:attrNameLst>
                                          <p:attrName>style.visibility</p:attrName>
                                        </p:attrNameLst>
                                      </p:cBhvr>
                                      <p:to>
                                        <p:strVal val="visible"/>
                                      </p:to>
                                    </p:set>
                                    <p:animEffect transition="in" filter="fade">
                                      <p:cBhvr>
                                        <p:cTn id="7" dur="500"/>
                                        <p:tgtEl>
                                          <p:spTgt spid="717"/>
                                        </p:tgtEl>
                                      </p:cBhvr>
                                    </p:animEffect>
                                  </p:childTnLst>
                                </p:cTn>
                              </p:par>
                              <p:par>
                                <p:cTn id="8" presetID="10" presetClass="entr" presetSubtype="0" fill="hold" nodeType="withEffect">
                                  <p:stCondLst>
                                    <p:cond delay="0"/>
                                  </p:stCondLst>
                                  <p:childTnLst>
                                    <p:set>
                                      <p:cBhvr>
                                        <p:cTn id="9" dur="1" fill="hold">
                                          <p:stCondLst>
                                            <p:cond delay="0"/>
                                          </p:stCondLst>
                                        </p:cTn>
                                        <p:tgtEl>
                                          <p:spTgt spid="566"/>
                                        </p:tgtEl>
                                        <p:attrNameLst>
                                          <p:attrName>style.visibility</p:attrName>
                                        </p:attrNameLst>
                                      </p:cBhvr>
                                      <p:to>
                                        <p:strVal val="visible"/>
                                      </p:to>
                                    </p:set>
                                    <p:animEffect transition="in" filter="fade">
                                      <p:cBhvr>
                                        <p:cTn id="10" dur="500"/>
                                        <p:tgtEl>
                                          <p:spTgt spid="566"/>
                                        </p:tgtEl>
                                      </p:cBhvr>
                                    </p:animEffect>
                                  </p:childTnLst>
                                </p:cTn>
                              </p:par>
                              <p:par>
                                <p:cTn id="11" presetID="10" presetClass="entr" presetSubtype="0" fill="hold" nodeType="withEffect">
                                  <p:stCondLst>
                                    <p:cond delay="0"/>
                                  </p:stCondLst>
                                  <p:childTnLst>
                                    <p:set>
                                      <p:cBhvr>
                                        <p:cTn id="12" dur="1" fill="hold">
                                          <p:stCondLst>
                                            <p:cond delay="0"/>
                                          </p:stCondLst>
                                        </p:cTn>
                                        <p:tgtEl>
                                          <p:spTgt spid="1097"/>
                                        </p:tgtEl>
                                        <p:attrNameLst>
                                          <p:attrName>style.visibility</p:attrName>
                                        </p:attrNameLst>
                                      </p:cBhvr>
                                      <p:to>
                                        <p:strVal val="visible"/>
                                      </p:to>
                                    </p:set>
                                    <p:animEffect transition="in" filter="fade">
                                      <p:cBhvr>
                                        <p:cTn id="13" dur="500"/>
                                        <p:tgtEl>
                                          <p:spTgt spid="109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631"/>
                                        </p:tgtEl>
                                        <p:attrNameLst>
                                          <p:attrName>style.visibility</p:attrName>
                                        </p:attrNameLst>
                                      </p:cBhvr>
                                      <p:to>
                                        <p:strVal val="visible"/>
                                      </p:to>
                                    </p:set>
                                    <p:animEffect transition="in" filter="fade">
                                      <p:cBhvr>
                                        <p:cTn id="19" dur="500"/>
                                        <p:tgtEl>
                                          <p:spTgt spid="631"/>
                                        </p:tgtEl>
                                      </p:cBhvr>
                                    </p:animEffect>
                                  </p:childTnLst>
                                </p:cTn>
                              </p:par>
                              <p:par>
                                <p:cTn id="20" presetID="10" presetClass="entr" presetSubtype="0" fill="hold" nodeType="withEffect">
                                  <p:stCondLst>
                                    <p:cond delay="0"/>
                                  </p:stCondLst>
                                  <p:childTnLst>
                                    <p:set>
                                      <p:cBhvr>
                                        <p:cTn id="21" dur="1" fill="hold">
                                          <p:stCondLst>
                                            <p:cond delay="0"/>
                                          </p:stCondLst>
                                        </p:cTn>
                                        <p:tgtEl>
                                          <p:spTgt spid="536"/>
                                        </p:tgtEl>
                                        <p:attrNameLst>
                                          <p:attrName>style.visibility</p:attrName>
                                        </p:attrNameLst>
                                      </p:cBhvr>
                                      <p:to>
                                        <p:strVal val="visible"/>
                                      </p:to>
                                    </p:set>
                                    <p:animEffect transition="in" filter="fade">
                                      <p:cBhvr>
                                        <p:cTn id="22" dur="500"/>
                                        <p:tgtEl>
                                          <p:spTgt spid="536"/>
                                        </p:tgtEl>
                                      </p:cBhvr>
                                    </p:animEffect>
                                  </p:childTnLst>
                                </p:cTn>
                              </p:par>
                              <p:par>
                                <p:cTn id="23" presetID="10" presetClass="entr" presetSubtype="0" fill="hold" nodeType="withEffect">
                                  <p:stCondLst>
                                    <p:cond delay="0"/>
                                  </p:stCondLst>
                                  <p:childTnLst>
                                    <p:set>
                                      <p:cBhvr>
                                        <p:cTn id="24" dur="1" fill="hold">
                                          <p:stCondLst>
                                            <p:cond delay="0"/>
                                          </p:stCondLst>
                                        </p:cTn>
                                        <p:tgtEl>
                                          <p:spTgt spid="650"/>
                                        </p:tgtEl>
                                        <p:attrNameLst>
                                          <p:attrName>style.visibility</p:attrName>
                                        </p:attrNameLst>
                                      </p:cBhvr>
                                      <p:to>
                                        <p:strVal val="visible"/>
                                      </p:to>
                                    </p:set>
                                    <p:animEffect transition="in" filter="fade">
                                      <p:cBhvr>
                                        <p:cTn id="25" dur="500"/>
                                        <p:tgtEl>
                                          <p:spTgt spid="65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10"/>
                                        </p:tgtEl>
                                        <p:attrNameLst>
                                          <p:attrName>style.visibility</p:attrName>
                                        </p:attrNameLst>
                                      </p:cBhvr>
                                      <p:to>
                                        <p:strVal val="visible"/>
                                      </p:to>
                                    </p:set>
                                    <p:anim calcmode="lin" valueType="num">
                                      <p:cBhvr>
                                        <p:cTn id="28" dur="500" fill="hold"/>
                                        <p:tgtEl>
                                          <p:spTgt spid="510"/>
                                        </p:tgtEl>
                                        <p:attrNameLst>
                                          <p:attrName>ppt_w</p:attrName>
                                        </p:attrNameLst>
                                      </p:cBhvr>
                                      <p:tavLst>
                                        <p:tav tm="0">
                                          <p:val>
                                            <p:fltVal val="0"/>
                                          </p:val>
                                        </p:tav>
                                        <p:tav tm="100000">
                                          <p:val>
                                            <p:strVal val="#ppt_w"/>
                                          </p:val>
                                        </p:tav>
                                      </p:tavLst>
                                    </p:anim>
                                    <p:anim calcmode="lin" valueType="num">
                                      <p:cBhvr>
                                        <p:cTn id="29" dur="500" fill="hold"/>
                                        <p:tgtEl>
                                          <p:spTgt spid="510"/>
                                        </p:tgtEl>
                                        <p:attrNameLst>
                                          <p:attrName>ppt_h</p:attrName>
                                        </p:attrNameLst>
                                      </p:cBhvr>
                                      <p:tavLst>
                                        <p:tav tm="0">
                                          <p:val>
                                            <p:fltVal val="0"/>
                                          </p:val>
                                        </p:tav>
                                        <p:tav tm="100000">
                                          <p:val>
                                            <p:strVal val="#ppt_h"/>
                                          </p:val>
                                        </p:tav>
                                      </p:tavLst>
                                    </p:anim>
                                    <p:animEffect transition="in" filter="fade">
                                      <p:cBhvr>
                                        <p:cTn id="30" dur="500"/>
                                        <p:tgtEl>
                                          <p:spTgt spid="51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62"/>
                                        </p:tgtEl>
                                        <p:attrNameLst>
                                          <p:attrName>style.visibility</p:attrName>
                                        </p:attrNameLst>
                                      </p:cBhvr>
                                      <p:to>
                                        <p:strVal val="visible"/>
                                      </p:to>
                                    </p:set>
                                    <p:anim calcmode="lin" valueType="num">
                                      <p:cBhvr>
                                        <p:cTn id="33" dur="500" fill="hold"/>
                                        <p:tgtEl>
                                          <p:spTgt spid="562"/>
                                        </p:tgtEl>
                                        <p:attrNameLst>
                                          <p:attrName>ppt_w</p:attrName>
                                        </p:attrNameLst>
                                      </p:cBhvr>
                                      <p:tavLst>
                                        <p:tav tm="0">
                                          <p:val>
                                            <p:fltVal val="0"/>
                                          </p:val>
                                        </p:tav>
                                        <p:tav tm="100000">
                                          <p:val>
                                            <p:strVal val="#ppt_w"/>
                                          </p:val>
                                        </p:tav>
                                      </p:tavLst>
                                    </p:anim>
                                    <p:anim calcmode="lin" valueType="num">
                                      <p:cBhvr>
                                        <p:cTn id="34" dur="500" fill="hold"/>
                                        <p:tgtEl>
                                          <p:spTgt spid="562"/>
                                        </p:tgtEl>
                                        <p:attrNameLst>
                                          <p:attrName>ppt_h</p:attrName>
                                        </p:attrNameLst>
                                      </p:cBhvr>
                                      <p:tavLst>
                                        <p:tav tm="0">
                                          <p:val>
                                            <p:fltVal val="0"/>
                                          </p:val>
                                        </p:tav>
                                        <p:tav tm="100000">
                                          <p:val>
                                            <p:strVal val="#ppt_h"/>
                                          </p:val>
                                        </p:tav>
                                      </p:tavLst>
                                    </p:anim>
                                    <p:animEffect transition="in" filter="fade">
                                      <p:cBhvr>
                                        <p:cTn id="35" dur="500"/>
                                        <p:tgtEl>
                                          <p:spTgt spid="562"/>
                                        </p:tgtEl>
                                      </p:cBhvr>
                                    </p:animEffect>
                                  </p:childTnLst>
                                </p:cTn>
                              </p:par>
                              <p:par>
                                <p:cTn id="36" presetID="53" presetClass="entr" presetSubtype="16" fill="hold" nodeType="withEffect">
                                  <p:stCondLst>
                                    <p:cond delay="0"/>
                                  </p:stCondLst>
                                  <p:childTnLst>
                                    <p:set>
                                      <p:cBhvr>
                                        <p:cTn id="37" dur="1" fill="hold">
                                          <p:stCondLst>
                                            <p:cond delay="0"/>
                                          </p:stCondLst>
                                        </p:cTn>
                                        <p:tgtEl>
                                          <p:spTgt spid="195"/>
                                        </p:tgtEl>
                                        <p:attrNameLst>
                                          <p:attrName>style.visibility</p:attrName>
                                        </p:attrNameLst>
                                      </p:cBhvr>
                                      <p:to>
                                        <p:strVal val="visible"/>
                                      </p:to>
                                    </p:set>
                                    <p:anim calcmode="lin" valueType="num">
                                      <p:cBhvr>
                                        <p:cTn id="38" dur="500" fill="hold"/>
                                        <p:tgtEl>
                                          <p:spTgt spid="195"/>
                                        </p:tgtEl>
                                        <p:attrNameLst>
                                          <p:attrName>ppt_w</p:attrName>
                                        </p:attrNameLst>
                                      </p:cBhvr>
                                      <p:tavLst>
                                        <p:tav tm="0">
                                          <p:val>
                                            <p:fltVal val="0"/>
                                          </p:val>
                                        </p:tav>
                                        <p:tav tm="100000">
                                          <p:val>
                                            <p:strVal val="#ppt_w"/>
                                          </p:val>
                                        </p:tav>
                                      </p:tavLst>
                                    </p:anim>
                                    <p:anim calcmode="lin" valueType="num">
                                      <p:cBhvr>
                                        <p:cTn id="39" dur="500" fill="hold"/>
                                        <p:tgtEl>
                                          <p:spTgt spid="195"/>
                                        </p:tgtEl>
                                        <p:attrNameLst>
                                          <p:attrName>ppt_h</p:attrName>
                                        </p:attrNameLst>
                                      </p:cBhvr>
                                      <p:tavLst>
                                        <p:tav tm="0">
                                          <p:val>
                                            <p:fltVal val="0"/>
                                          </p:val>
                                        </p:tav>
                                        <p:tav tm="100000">
                                          <p:val>
                                            <p:strVal val="#ppt_h"/>
                                          </p:val>
                                        </p:tav>
                                      </p:tavLst>
                                    </p:anim>
                                    <p:animEffect transition="in" filter="fade">
                                      <p:cBhvr>
                                        <p:cTn id="40" dur="500"/>
                                        <p:tgtEl>
                                          <p:spTgt spid="195"/>
                                        </p:tgtEl>
                                      </p:cBhvr>
                                    </p:animEffect>
                                  </p:childTnLst>
                                </p:cTn>
                              </p:par>
                              <p:par>
                                <p:cTn id="41" presetID="10"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99"/>
                                        </p:tgtEl>
                                        <p:attrNameLst>
                                          <p:attrName>style.visibility</p:attrName>
                                        </p:attrNameLst>
                                      </p:cBhvr>
                                      <p:to>
                                        <p:strVal val="visible"/>
                                      </p:to>
                                    </p:set>
                                    <p:animEffect transition="in" filter="fade">
                                      <p:cBhvr>
                                        <p:cTn id="46" dur="500"/>
                                        <p:tgtEl>
                                          <p:spTgt spid="599"/>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53"/>
                                        </p:tgtEl>
                                        <p:attrNameLst>
                                          <p:attrName>style.visibility</p:attrName>
                                        </p:attrNameLst>
                                      </p:cBhvr>
                                      <p:to>
                                        <p:strVal val="visible"/>
                                      </p:to>
                                    </p:set>
                                    <p:anim calcmode="lin" valueType="num">
                                      <p:cBhvr>
                                        <p:cTn id="50" dur="500" fill="hold"/>
                                        <p:tgtEl>
                                          <p:spTgt spid="153"/>
                                        </p:tgtEl>
                                        <p:attrNameLst>
                                          <p:attrName>ppt_w</p:attrName>
                                        </p:attrNameLst>
                                      </p:cBhvr>
                                      <p:tavLst>
                                        <p:tav tm="0">
                                          <p:val>
                                            <p:fltVal val="0"/>
                                          </p:val>
                                        </p:tav>
                                        <p:tav tm="100000">
                                          <p:val>
                                            <p:strVal val="#ppt_w"/>
                                          </p:val>
                                        </p:tav>
                                      </p:tavLst>
                                    </p:anim>
                                    <p:anim calcmode="lin" valueType="num">
                                      <p:cBhvr>
                                        <p:cTn id="51" dur="500" fill="hold"/>
                                        <p:tgtEl>
                                          <p:spTgt spid="153"/>
                                        </p:tgtEl>
                                        <p:attrNameLst>
                                          <p:attrName>ppt_h</p:attrName>
                                        </p:attrNameLst>
                                      </p:cBhvr>
                                      <p:tavLst>
                                        <p:tav tm="0">
                                          <p:val>
                                            <p:fltVal val="0"/>
                                          </p:val>
                                        </p:tav>
                                        <p:tav tm="100000">
                                          <p:val>
                                            <p:strVal val="#ppt_h"/>
                                          </p:val>
                                        </p:tav>
                                      </p:tavLst>
                                    </p:anim>
                                    <p:animEffect transition="in" filter="fade">
                                      <p:cBhvr>
                                        <p:cTn id="52" dur="500"/>
                                        <p:tgtEl>
                                          <p:spTgt spid="153"/>
                                        </p:tgtEl>
                                      </p:cBhvr>
                                    </p:animEffect>
                                  </p:childTnLst>
                                </p:cTn>
                              </p:par>
                              <p:par>
                                <p:cTn id="53" presetID="53" presetClass="entr" presetSubtype="16"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500"/>
                                        <p:tgtEl>
                                          <p:spTgt spid="94"/>
                                        </p:tgtEl>
                                      </p:cBhvr>
                                    </p:animEffect>
                                  </p:childTnLst>
                                </p:cTn>
                              </p:par>
                              <p:par>
                                <p:cTn id="63" presetID="10" presetClass="entr" presetSubtype="0" fill="hold" nodeType="withEffect">
                                  <p:stCondLst>
                                    <p:cond delay="0"/>
                                  </p:stCondLst>
                                  <p:childTnLst>
                                    <p:set>
                                      <p:cBhvr>
                                        <p:cTn id="64" dur="1" fill="hold">
                                          <p:stCondLst>
                                            <p:cond delay="0"/>
                                          </p:stCondLst>
                                        </p:cTn>
                                        <p:tgtEl>
                                          <p:spTgt spid="171"/>
                                        </p:tgtEl>
                                        <p:attrNameLst>
                                          <p:attrName>style.visibility</p:attrName>
                                        </p:attrNameLst>
                                      </p:cBhvr>
                                      <p:to>
                                        <p:strVal val="visible"/>
                                      </p:to>
                                    </p:set>
                                    <p:animEffect transition="in" filter="fade">
                                      <p:cBhvr>
                                        <p:cTn id="65" dur="250"/>
                                        <p:tgtEl>
                                          <p:spTgt spid="17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34"/>
                                        </p:tgtEl>
                                        <p:attrNameLst>
                                          <p:attrName>style.visibility</p:attrName>
                                        </p:attrNameLst>
                                      </p:cBhvr>
                                      <p:to>
                                        <p:strVal val="visible"/>
                                      </p:to>
                                    </p:set>
                                    <p:animEffect transition="in" filter="fade">
                                      <p:cBhvr>
                                        <p:cTn id="68" dur="500"/>
                                        <p:tgtEl>
                                          <p:spTgt spid="734"/>
                                        </p:tgtEl>
                                      </p:cBhvr>
                                    </p:animEffect>
                                  </p:childTnLst>
                                </p:cTn>
                              </p:par>
                            </p:childTnLst>
                          </p:cTn>
                        </p:par>
                        <p:par>
                          <p:cTn id="69" fill="hold">
                            <p:stCondLst>
                              <p:cond delay="500"/>
                            </p:stCondLst>
                            <p:childTnLst>
                              <p:par>
                                <p:cTn id="70" presetID="16" presetClass="entr" presetSubtype="42"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outHorizontal)">
                                      <p:cBhvr>
                                        <p:cTn id="72" dur="300"/>
                                        <p:tgtEl>
                                          <p:spTgt spid="44"/>
                                        </p:tgtEl>
                                      </p:cBhvr>
                                    </p:animEffect>
                                  </p:childTnLst>
                                </p:cTn>
                              </p:par>
                            </p:childTnLst>
                          </p:cTn>
                        </p:par>
                        <p:par>
                          <p:cTn id="73" fill="hold">
                            <p:stCondLst>
                              <p:cond delay="800"/>
                            </p:stCondLst>
                            <p:childTnLst>
                              <p:par>
                                <p:cTn id="74" presetID="22" presetClass="entr" presetSubtype="4" fill="hold" nodeType="after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down)">
                                      <p:cBhvr>
                                        <p:cTn id="76" dur="250"/>
                                        <p:tgtEl>
                                          <p:spTgt spid="92"/>
                                        </p:tgtEl>
                                      </p:cBhvr>
                                    </p:animEffect>
                                  </p:childTnLst>
                                </p:cTn>
                              </p:par>
                            </p:childTnLst>
                          </p:cTn>
                        </p:par>
                        <p:par>
                          <p:cTn id="77" fill="hold">
                            <p:stCondLst>
                              <p:cond delay="1050"/>
                            </p:stCondLst>
                            <p:childTnLst>
                              <p:par>
                                <p:cTn id="78" presetID="10" presetClass="entr" presetSubtype="0" fill="hold" nodeType="afterEffect">
                                  <p:stCondLst>
                                    <p:cond delay="0"/>
                                  </p:stCondLst>
                                  <p:childTnLst>
                                    <p:set>
                                      <p:cBhvr>
                                        <p:cTn id="79" dur="1" fill="hold">
                                          <p:stCondLst>
                                            <p:cond delay="0"/>
                                          </p:stCondLst>
                                        </p:cTn>
                                        <p:tgtEl>
                                          <p:spTgt spid="610"/>
                                        </p:tgtEl>
                                        <p:attrNameLst>
                                          <p:attrName>style.visibility</p:attrName>
                                        </p:attrNameLst>
                                      </p:cBhvr>
                                      <p:to>
                                        <p:strVal val="visible"/>
                                      </p:to>
                                    </p:set>
                                    <p:animEffect transition="in" filter="fade">
                                      <p:cBhvr>
                                        <p:cTn id="80" dur="500"/>
                                        <p:tgtEl>
                                          <p:spTgt spid="610"/>
                                        </p:tgtEl>
                                      </p:cBhvr>
                                    </p:animEffect>
                                  </p:childTnLst>
                                </p:cTn>
                              </p:par>
                            </p:childTnLst>
                          </p:cTn>
                        </p:par>
                        <p:par>
                          <p:cTn id="81" fill="hold">
                            <p:stCondLst>
                              <p:cond delay="1550"/>
                            </p:stCondLst>
                            <p:childTnLst>
                              <p:par>
                                <p:cTn id="82" presetID="2" presetClass="entr" presetSubtype="2" fill="hold" grpId="0" nodeType="afterEffect">
                                  <p:stCondLst>
                                    <p:cond delay="50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1+#ppt_w/2"/>
                                          </p:val>
                                        </p:tav>
                                        <p:tav tm="100000">
                                          <p:val>
                                            <p:strVal val="#ppt_x"/>
                                          </p:val>
                                        </p:tav>
                                      </p:tavLst>
                                    </p:anim>
                                    <p:anim calcmode="lin" valueType="num">
                                      <p:cBhvr additive="base">
                                        <p:cTn id="85" dur="500" fill="hold"/>
                                        <p:tgtEl>
                                          <p:spTgt spid="16"/>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500"/>
                                  </p:stCondLst>
                                  <p:childTnLst>
                                    <p:set>
                                      <p:cBhvr>
                                        <p:cTn id="87" dur="1" fill="hold">
                                          <p:stCondLst>
                                            <p:cond delay="0"/>
                                          </p:stCondLst>
                                        </p:cTn>
                                        <p:tgtEl>
                                          <p:spTgt spid="34"/>
                                        </p:tgtEl>
                                        <p:attrNameLst>
                                          <p:attrName>style.visibility</p:attrName>
                                        </p:attrNameLst>
                                      </p:cBhvr>
                                      <p:to>
                                        <p:strVal val="visible"/>
                                      </p:to>
                                    </p:set>
                                    <p:anim calcmode="lin" valueType="num">
                                      <p:cBhvr additive="base">
                                        <p:cTn id="88" dur="500" fill="hold"/>
                                        <p:tgtEl>
                                          <p:spTgt spid="34"/>
                                        </p:tgtEl>
                                        <p:attrNameLst>
                                          <p:attrName>ppt_x</p:attrName>
                                        </p:attrNameLst>
                                      </p:cBhvr>
                                      <p:tavLst>
                                        <p:tav tm="0">
                                          <p:val>
                                            <p:strVal val="1+#ppt_w/2"/>
                                          </p:val>
                                        </p:tav>
                                        <p:tav tm="100000">
                                          <p:val>
                                            <p:strVal val="#ppt_x"/>
                                          </p:val>
                                        </p:tav>
                                      </p:tavLst>
                                    </p:anim>
                                    <p:anim calcmode="lin" valueType="num">
                                      <p:cBhvr additive="base">
                                        <p:cTn id="89" dur="500" fill="hold"/>
                                        <p:tgtEl>
                                          <p:spTgt spid="34"/>
                                        </p:tgtEl>
                                        <p:attrNameLst>
                                          <p:attrName>ppt_y</p:attrName>
                                        </p:attrNameLst>
                                      </p:cBhvr>
                                      <p:tavLst>
                                        <p:tav tm="0">
                                          <p:val>
                                            <p:strVal val="#ppt_y"/>
                                          </p:val>
                                        </p:tav>
                                        <p:tav tm="100000">
                                          <p:val>
                                            <p:strVal val="#ppt_y"/>
                                          </p:val>
                                        </p:tav>
                                      </p:tavLst>
                                    </p:anim>
                                  </p:childTnLst>
                                </p:cTn>
                              </p:par>
                              <p:par>
                                <p:cTn id="90" presetID="10" presetClass="entr" presetSubtype="0" fill="hold" nodeType="withEffect">
                                  <p:stCondLst>
                                    <p:cond delay="500"/>
                                  </p:stCondLst>
                                  <p:childTnLst>
                                    <p:set>
                                      <p:cBhvr>
                                        <p:cTn id="91" dur="1" fill="hold">
                                          <p:stCondLst>
                                            <p:cond delay="0"/>
                                          </p:stCondLst>
                                        </p:cTn>
                                        <p:tgtEl>
                                          <p:spTgt spid="208"/>
                                        </p:tgtEl>
                                        <p:attrNameLst>
                                          <p:attrName>style.visibility</p:attrName>
                                        </p:attrNameLst>
                                      </p:cBhvr>
                                      <p:to>
                                        <p:strVal val="visible"/>
                                      </p:to>
                                    </p:set>
                                    <p:animEffect transition="in" filter="fade">
                                      <p:cBhvr>
                                        <p:cTn id="92" dur="500"/>
                                        <p:tgtEl>
                                          <p:spTgt spid="20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01"/>
                                        </p:tgtEl>
                                        <p:attrNameLst>
                                          <p:attrName>style.visibility</p:attrName>
                                        </p:attrNameLst>
                                      </p:cBhvr>
                                      <p:to>
                                        <p:strVal val="visible"/>
                                      </p:to>
                                    </p:set>
                                    <p:animEffect transition="in" filter="fade">
                                      <p:cBhvr>
                                        <p:cTn id="97" dur="500"/>
                                        <p:tgtEl>
                                          <p:spTgt spid="201"/>
                                        </p:tgtEl>
                                      </p:cBhvr>
                                    </p:animEffect>
                                  </p:childTnLst>
                                </p:cTn>
                              </p:par>
                            </p:childTnLst>
                          </p:cTn>
                        </p:par>
                        <p:par>
                          <p:cTn id="98" fill="hold">
                            <p:stCondLst>
                              <p:cond delay="500"/>
                            </p:stCondLst>
                            <p:childTnLst>
                              <p:par>
                                <p:cTn id="99" presetID="22" presetClass="entr" presetSubtype="4" fill="hold" nodeType="afterEffect">
                                  <p:stCondLst>
                                    <p:cond delay="500"/>
                                  </p:stCondLst>
                                  <p:childTnLst>
                                    <p:set>
                                      <p:cBhvr>
                                        <p:cTn id="100" dur="1" fill="hold">
                                          <p:stCondLst>
                                            <p:cond delay="0"/>
                                          </p:stCondLst>
                                        </p:cTn>
                                        <p:tgtEl>
                                          <p:spTgt spid="197"/>
                                        </p:tgtEl>
                                        <p:attrNameLst>
                                          <p:attrName>style.visibility</p:attrName>
                                        </p:attrNameLst>
                                      </p:cBhvr>
                                      <p:to>
                                        <p:strVal val="visible"/>
                                      </p:to>
                                    </p:set>
                                    <p:animEffect transition="in" filter="wipe(down)">
                                      <p:cBhvr>
                                        <p:cTn id="101" dur="500"/>
                                        <p:tgtEl>
                                          <p:spTgt spid="197"/>
                                        </p:tgtEl>
                                      </p:cBhvr>
                                    </p:animEffect>
                                  </p:childTnLst>
                                </p:cTn>
                              </p:par>
                            </p:childTnLst>
                          </p:cTn>
                        </p:par>
                        <p:par>
                          <p:cTn id="102" fill="hold">
                            <p:stCondLst>
                              <p:cond delay="1500"/>
                            </p:stCondLst>
                            <p:childTnLst>
                              <p:par>
                                <p:cTn id="103" presetID="22" presetClass="entr" presetSubtype="1" fill="hold" nodeType="afterEffect">
                                  <p:stCondLst>
                                    <p:cond delay="0"/>
                                  </p:stCondLst>
                                  <p:childTnLst>
                                    <p:set>
                                      <p:cBhvr>
                                        <p:cTn id="104" dur="1" fill="hold">
                                          <p:stCondLst>
                                            <p:cond delay="0"/>
                                          </p:stCondLst>
                                        </p:cTn>
                                        <p:tgtEl>
                                          <p:spTgt spid="206"/>
                                        </p:tgtEl>
                                        <p:attrNameLst>
                                          <p:attrName>style.visibility</p:attrName>
                                        </p:attrNameLst>
                                      </p:cBhvr>
                                      <p:to>
                                        <p:strVal val="visible"/>
                                      </p:to>
                                    </p:set>
                                    <p:animEffect transition="in" filter="wipe(up)">
                                      <p:cBhvr>
                                        <p:cTn id="105" dur="500"/>
                                        <p:tgtEl>
                                          <p:spTgt spid="206"/>
                                        </p:tgtEl>
                                      </p:cBhvr>
                                    </p:animEffect>
                                  </p:childTnLst>
                                </p:cTn>
                              </p:par>
                            </p:childTnLst>
                          </p:cTn>
                        </p:par>
                        <p:par>
                          <p:cTn id="106" fill="hold">
                            <p:stCondLst>
                              <p:cond delay="2000"/>
                            </p:stCondLst>
                            <p:childTnLst>
                              <p:par>
                                <p:cTn id="107" presetID="22" presetClass="entr" presetSubtype="4" fill="hold" nodeType="afterEffect">
                                  <p:stCondLst>
                                    <p:cond delay="0"/>
                                  </p:stCondLst>
                                  <p:childTnLst>
                                    <p:set>
                                      <p:cBhvr>
                                        <p:cTn id="108" dur="1" fill="hold">
                                          <p:stCondLst>
                                            <p:cond delay="0"/>
                                          </p:stCondLst>
                                        </p:cTn>
                                        <p:tgtEl>
                                          <p:spTgt spid="729"/>
                                        </p:tgtEl>
                                        <p:attrNameLst>
                                          <p:attrName>style.visibility</p:attrName>
                                        </p:attrNameLst>
                                      </p:cBhvr>
                                      <p:to>
                                        <p:strVal val="visible"/>
                                      </p:to>
                                    </p:set>
                                    <p:animEffect transition="in" filter="wipe(down)">
                                      <p:cBhvr>
                                        <p:cTn id="109" dur="500"/>
                                        <p:tgtEl>
                                          <p:spTgt spid="729"/>
                                        </p:tgtEl>
                                      </p:cBhvr>
                                    </p:animEffect>
                                  </p:childTnLst>
                                </p:cTn>
                              </p:par>
                            </p:childTnLst>
                          </p:cTn>
                        </p:par>
                        <p:par>
                          <p:cTn id="110" fill="hold">
                            <p:stCondLst>
                              <p:cond delay="2500"/>
                            </p:stCondLst>
                            <p:childTnLst>
                              <p:par>
                                <p:cTn id="111" presetID="22" presetClass="entr" presetSubtype="2" fill="hold" nodeType="after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right)">
                                      <p:cBhvr>
                                        <p:cTn id="113" dur="1000"/>
                                        <p:tgtEl>
                                          <p:spTgt spid="25"/>
                                        </p:tgtEl>
                                      </p:cBhvr>
                                    </p:animEffect>
                                  </p:childTnLst>
                                </p:cTn>
                              </p:par>
                              <p:par>
                                <p:cTn id="114" presetID="42" presetClass="entr" presetSubtype="0" fill="hold" grpId="0" nodeType="withEffect">
                                  <p:stCondLst>
                                    <p:cond delay="0"/>
                                  </p:stCondLst>
                                  <p:childTnLst>
                                    <p:set>
                                      <p:cBhvr>
                                        <p:cTn id="115" dur="1" fill="hold">
                                          <p:stCondLst>
                                            <p:cond delay="0"/>
                                          </p:stCondLst>
                                        </p:cTn>
                                        <p:tgtEl>
                                          <p:spTgt spid="117"/>
                                        </p:tgtEl>
                                        <p:attrNameLst>
                                          <p:attrName>style.visibility</p:attrName>
                                        </p:attrNameLst>
                                      </p:cBhvr>
                                      <p:to>
                                        <p:strVal val="visible"/>
                                      </p:to>
                                    </p:set>
                                    <p:animEffect transition="in" filter="fade">
                                      <p:cBhvr>
                                        <p:cTn id="116" dur="750"/>
                                        <p:tgtEl>
                                          <p:spTgt spid="117"/>
                                        </p:tgtEl>
                                      </p:cBhvr>
                                    </p:animEffect>
                                    <p:anim calcmode="lin" valueType="num">
                                      <p:cBhvr>
                                        <p:cTn id="117" dur="750" fill="hold"/>
                                        <p:tgtEl>
                                          <p:spTgt spid="117"/>
                                        </p:tgtEl>
                                        <p:attrNameLst>
                                          <p:attrName>ppt_x</p:attrName>
                                        </p:attrNameLst>
                                      </p:cBhvr>
                                      <p:tavLst>
                                        <p:tav tm="0">
                                          <p:val>
                                            <p:strVal val="#ppt_x"/>
                                          </p:val>
                                        </p:tav>
                                        <p:tav tm="100000">
                                          <p:val>
                                            <p:strVal val="#ppt_x"/>
                                          </p:val>
                                        </p:tav>
                                      </p:tavLst>
                                    </p:anim>
                                    <p:anim calcmode="lin" valueType="num">
                                      <p:cBhvr>
                                        <p:cTn id="118" dur="750" fill="hold"/>
                                        <p:tgtEl>
                                          <p:spTgt spid="117"/>
                                        </p:tgtEl>
                                        <p:attrNameLst>
                                          <p:attrName>ppt_y</p:attrName>
                                        </p:attrNameLst>
                                      </p:cBhvr>
                                      <p:tavLst>
                                        <p:tav tm="0">
                                          <p:val>
                                            <p:strVal val="#ppt_y+.1"/>
                                          </p:val>
                                        </p:tav>
                                        <p:tav tm="100000">
                                          <p:val>
                                            <p:strVal val="#ppt_y"/>
                                          </p:val>
                                        </p:tav>
                                      </p:tavLst>
                                    </p:anim>
                                  </p:childTnLst>
                                </p:cTn>
                              </p:par>
                              <p:par>
                                <p:cTn id="119" presetID="10" presetClass="entr" presetSubtype="0" fill="hold" grpId="0" nodeType="withEffect">
                                  <p:stCondLst>
                                    <p:cond delay="0"/>
                                  </p:stCondLst>
                                  <p:childTnLst>
                                    <p:set>
                                      <p:cBhvr>
                                        <p:cTn id="120" dur="1" fill="hold">
                                          <p:stCondLst>
                                            <p:cond delay="0"/>
                                          </p:stCondLst>
                                        </p:cTn>
                                        <p:tgtEl>
                                          <p:spTgt spid="847"/>
                                        </p:tgtEl>
                                        <p:attrNameLst>
                                          <p:attrName>style.visibility</p:attrName>
                                        </p:attrNameLst>
                                      </p:cBhvr>
                                      <p:to>
                                        <p:strVal val="visible"/>
                                      </p:to>
                                    </p:set>
                                    <p:animEffect transition="in" filter="fade">
                                      <p:cBhvr>
                                        <p:cTn id="121" dur="500"/>
                                        <p:tgtEl>
                                          <p:spTgt spid="84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nodeType="clickEffect">
                                  <p:stCondLst>
                                    <p:cond delay="0"/>
                                  </p:stCondLst>
                                  <p:childTnLst>
                                    <p:set>
                                      <p:cBhvr>
                                        <p:cTn id="125" dur="1" fill="hold">
                                          <p:stCondLst>
                                            <p:cond delay="0"/>
                                          </p:stCondLst>
                                        </p:cTn>
                                        <p:tgtEl>
                                          <p:spTgt spid="1106"/>
                                        </p:tgtEl>
                                        <p:attrNameLst>
                                          <p:attrName>style.visibility</p:attrName>
                                        </p:attrNameLst>
                                      </p:cBhvr>
                                      <p:to>
                                        <p:strVal val="visible"/>
                                      </p:to>
                                    </p:set>
                                    <p:animEffect transition="in" filter="wipe(up)">
                                      <p:cBhvr>
                                        <p:cTn id="126" dur="500"/>
                                        <p:tgtEl>
                                          <p:spTgt spid="1106"/>
                                        </p:tgtEl>
                                      </p:cBhvr>
                                    </p:animEffect>
                                  </p:childTnLst>
                                </p:cTn>
                              </p:par>
                            </p:childTnLst>
                          </p:cTn>
                        </p:par>
                        <p:par>
                          <p:cTn id="127" fill="hold">
                            <p:stCondLst>
                              <p:cond delay="500"/>
                            </p:stCondLst>
                            <p:childTnLst>
                              <p:par>
                                <p:cTn id="128" presetID="10" presetClass="entr" presetSubtype="0" fill="hold" nodeType="afterEffect">
                                  <p:stCondLst>
                                    <p:cond delay="0"/>
                                  </p:stCondLst>
                                  <p:childTnLst>
                                    <p:set>
                                      <p:cBhvr>
                                        <p:cTn id="129" dur="1" fill="hold">
                                          <p:stCondLst>
                                            <p:cond delay="0"/>
                                          </p:stCondLst>
                                        </p:cTn>
                                        <p:tgtEl>
                                          <p:spTgt spid="101"/>
                                        </p:tgtEl>
                                        <p:attrNameLst>
                                          <p:attrName>style.visibility</p:attrName>
                                        </p:attrNameLst>
                                      </p:cBhvr>
                                      <p:to>
                                        <p:strVal val="visible"/>
                                      </p:to>
                                    </p:set>
                                    <p:animEffect transition="in" filter="fade">
                                      <p:cBhvr>
                                        <p:cTn id="130" dur="500"/>
                                        <p:tgtEl>
                                          <p:spTgt spid="101"/>
                                        </p:tgtEl>
                                      </p:cBhvr>
                                    </p:animEffect>
                                  </p:childTnLst>
                                </p:cTn>
                              </p:par>
                            </p:childTnLst>
                          </p:cTn>
                        </p:par>
                        <p:par>
                          <p:cTn id="131" fill="hold">
                            <p:stCondLst>
                              <p:cond delay="1000"/>
                            </p:stCondLst>
                            <p:childTnLst>
                              <p:par>
                                <p:cTn id="132" presetID="22" presetClass="entr" presetSubtype="8" fill="hold" nodeType="afterEffect">
                                  <p:stCondLst>
                                    <p:cond delay="0"/>
                                  </p:stCondLst>
                                  <p:childTnLst>
                                    <p:set>
                                      <p:cBhvr>
                                        <p:cTn id="133" dur="1" fill="hold">
                                          <p:stCondLst>
                                            <p:cond delay="0"/>
                                          </p:stCondLst>
                                        </p:cTn>
                                        <p:tgtEl>
                                          <p:spTgt spid="169"/>
                                        </p:tgtEl>
                                        <p:attrNameLst>
                                          <p:attrName>style.visibility</p:attrName>
                                        </p:attrNameLst>
                                      </p:cBhvr>
                                      <p:to>
                                        <p:strVal val="visible"/>
                                      </p:to>
                                    </p:set>
                                    <p:animEffect transition="in" filter="wipe(left)">
                                      <p:cBhvr>
                                        <p:cTn id="134" dur="500"/>
                                        <p:tgtEl>
                                          <p:spTgt spid="169"/>
                                        </p:tgtEl>
                                      </p:cBhvr>
                                    </p:animEffect>
                                  </p:childTnLst>
                                </p:cTn>
                              </p:par>
                              <p:par>
                                <p:cTn id="135" presetID="22" presetClass="entr" presetSubtype="4" fill="hold" nodeType="withEffect">
                                  <p:stCondLst>
                                    <p:cond delay="250"/>
                                  </p:stCondLst>
                                  <p:childTnLst>
                                    <p:set>
                                      <p:cBhvr>
                                        <p:cTn id="136" dur="1" fill="hold">
                                          <p:stCondLst>
                                            <p:cond delay="0"/>
                                          </p:stCondLst>
                                        </p:cTn>
                                        <p:tgtEl>
                                          <p:spTgt spid="501"/>
                                        </p:tgtEl>
                                        <p:attrNameLst>
                                          <p:attrName>style.visibility</p:attrName>
                                        </p:attrNameLst>
                                      </p:cBhvr>
                                      <p:to>
                                        <p:strVal val="visible"/>
                                      </p:to>
                                    </p:set>
                                    <p:animEffect transition="in" filter="wipe(down)">
                                      <p:cBhvr>
                                        <p:cTn id="137" dur="250"/>
                                        <p:tgtEl>
                                          <p:spTgt spid="501"/>
                                        </p:tgtEl>
                                      </p:cBhvr>
                                    </p:animEffect>
                                  </p:childTnLst>
                                </p:cTn>
                              </p:par>
                            </p:childTnLst>
                          </p:cTn>
                        </p:par>
                        <p:par>
                          <p:cTn id="138" fill="hold">
                            <p:stCondLst>
                              <p:cond delay="1500"/>
                            </p:stCondLst>
                            <p:childTnLst>
                              <p:par>
                                <p:cTn id="139" presetID="22" presetClass="entr" presetSubtype="1" fill="hold" grpId="0" nodeType="afterEffect">
                                  <p:stCondLst>
                                    <p:cond delay="0"/>
                                  </p:stCondLst>
                                  <p:childTnLst>
                                    <p:set>
                                      <p:cBhvr>
                                        <p:cTn id="140" dur="1" fill="hold">
                                          <p:stCondLst>
                                            <p:cond delay="0"/>
                                          </p:stCondLst>
                                        </p:cTn>
                                        <p:tgtEl>
                                          <p:spTgt spid="187"/>
                                        </p:tgtEl>
                                        <p:attrNameLst>
                                          <p:attrName>style.visibility</p:attrName>
                                        </p:attrNameLst>
                                      </p:cBhvr>
                                      <p:to>
                                        <p:strVal val="visible"/>
                                      </p:to>
                                    </p:set>
                                    <p:animEffect transition="in" filter="wipe(up)">
                                      <p:cBhvr>
                                        <p:cTn id="141" dur="500"/>
                                        <p:tgtEl>
                                          <p:spTgt spid="187"/>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175"/>
                                        </p:tgtEl>
                                        <p:attrNameLst>
                                          <p:attrName>style.visibility</p:attrName>
                                        </p:attrNameLst>
                                      </p:cBhvr>
                                      <p:to>
                                        <p:strVal val="visible"/>
                                      </p:to>
                                    </p:set>
                                    <p:animEffect transition="in" filter="wipe(up)">
                                      <p:cBhvr>
                                        <p:cTn id="144" dur="500"/>
                                        <p:tgtEl>
                                          <p:spTgt spid="175"/>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715"/>
                                        </p:tgtEl>
                                        <p:attrNameLst>
                                          <p:attrName>style.visibility</p:attrName>
                                        </p:attrNameLst>
                                      </p:cBhvr>
                                      <p:to>
                                        <p:strVal val="visible"/>
                                      </p:to>
                                    </p:set>
                                    <p:animEffect transition="in" filter="wipe(left)">
                                      <p:cBhvr>
                                        <p:cTn id="149" dur="500"/>
                                        <p:tgtEl>
                                          <p:spTgt spid="715"/>
                                        </p:tgtEl>
                                      </p:cBhvr>
                                    </p:animEffect>
                                  </p:childTnLst>
                                </p:cTn>
                              </p:par>
                            </p:childTnLst>
                          </p:cTn>
                        </p:par>
                        <p:par>
                          <p:cTn id="150" fill="hold">
                            <p:stCondLst>
                              <p:cond delay="500"/>
                            </p:stCondLst>
                            <p:childTnLst>
                              <p:par>
                                <p:cTn id="151" presetID="22" presetClass="entr" presetSubtype="8" fill="hold" nodeType="afterEffect">
                                  <p:stCondLst>
                                    <p:cond delay="0"/>
                                  </p:stCondLst>
                                  <p:childTnLst>
                                    <p:set>
                                      <p:cBhvr>
                                        <p:cTn id="152" dur="1" fill="hold">
                                          <p:stCondLst>
                                            <p:cond delay="0"/>
                                          </p:stCondLst>
                                        </p:cTn>
                                        <p:tgtEl>
                                          <p:spTgt spid="196"/>
                                        </p:tgtEl>
                                        <p:attrNameLst>
                                          <p:attrName>style.visibility</p:attrName>
                                        </p:attrNameLst>
                                      </p:cBhvr>
                                      <p:to>
                                        <p:strVal val="visible"/>
                                      </p:to>
                                    </p:set>
                                    <p:animEffect transition="in" filter="wipe(left)">
                                      <p:cBhvr>
                                        <p:cTn id="153" dur="500"/>
                                        <p:tgtEl>
                                          <p:spTgt spid="196"/>
                                        </p:tgtEl>
                                      </p:cBhvr>
                                    </p:animEffect>
                                  </p:childTnLst>
                                </p:cTn>
                              </p:par>
                            </p:childTnLst>
                          </p:cTn>
                        </p:par>
                        <p:par>
                          <p:cTn id="154" fill="hold">
                            <p:stCondLst>
                              <p:cond delay="1000"/>
                            </p:stCondLst>
                            <p:childTnLst>
                              <p:par>
                                <p:cTn id="155" presetID="22" presetClass="entr" presetSubtype="8" fill="hold" grpId="0" nodeType="afterEffect">
                                  <p:stCondLst>
                                    <p:cond delay="0"/>
                                  </p:stCondLst>
                                  <p:childTnLst>
                                    <p:set>
                                      <p:cBhvr>
                                        <p:cTn id="156" dur="1" fill="hold">
                                          <p:stCondLst>
                                            <p:cond delay="0"/>
                                          </p:stCondLst>
                                        </p:cTn>
                                        <p:tgtEl>
                                          <p:spTgt spid="739"/>
                                        </p:tgtEl>
                                        <p:attrNameLst>
                                          <p:attrName>style.visibility</p:attrName>
                                        </p:attrNameLst>
                                      </p:cBhvr>
                                      <p:to>
                                        <p:strVal val="visible"/>
                                      </p:to>
                                    </p:set>
                                    <p:animEffect transition="in" filter="wipe(left)">
                                      <p:cBhvr>
                                        <p:cTn id="157" dur="500"/>
                                        <p:tgtEl>
                                          <p:spTgt spid="739"/>
                                        </p:tgtEl>
                                      </p:cBhvr>
                                    </p:animEffect>
                                  </p:childTnLst>
                                </p:cTn>
                              </p:par>
                            </p:childTnLst>
                          </p:cTn>
                        </p:par>
                        <p:par>
                          <p:cTn id="158" fill="hold">
                            <p:stCondLst>
                              <p:cond delay="1500"/>
                            </p:stCondLst>
                            <p:childTnLst>
                              <p:par>
                                <p:cTn id="159" presetID="22" presetClass="entr" presetSubtype="2" fill="hold" grpId="0" nodeType="afterEffect">
                                  <p:stCondLst>
                                    <p:cond delay="0"/>
                                  </p:stCondLst>
                                  <p:childTnLst>
                                    <p:set>
                                      <p:cBhvr>
                                        <p:cTn id="160" dur="1" fill="hold">
                                          <p:stCondLst>
                                            <p:cond delay="0"/>
                                          </p:stCondLst>
                                        </p:cTn>
                                        <p:tgtEl>
                                          <p:spTgt spid="38"/>
                                        </p:tgtEl>
                                        <p:attrNameLst>
                                          <p:attrName>style.visibility</p:attrName>
                                        </p:attrNameLst>
                                      </p:cBhvr>
                                      <p:to>
                                        <p:strVal val="visible"/>
                                      </p:to>
                                    </p:set>
                                    <p:animEffect transition="in" filter="wipe(right)">
                                      <p:cBhvr>
                                        <p:cTn id="161" dur="500"/>
                                        <p:tgtEl>
                                          <p:spTgt spid="38"/>
                                        </p:tgtEl>
                                      </p:cBhvr>
                                    </p:animEffect>
                                  </p:childTnLst>
                                </p:cTn>
                              </p:par>
                              <p:par>
                                <p:cTn id="162" presetID="10" presetClass="entr" presetSubtype="0" fill="hold" nodeType="withEffect">
                                  <p:stCondLst>
                                    <p:cond delay="250"/>
                                  </p:stCondLst>
                                  <p:childTnLst>
                                    <p:set>
                                      <p:cBhvr>
                                        <p:cTn id="163" dur="1" fill="hold">
                                          <p:stCondLst>
                                            <p:cond delay="0"/>
                                          </p:stCondLst>
                                        </p:cTn>
                                        <p:tgtEl>
                                          <p:spTgt spid="199"/>
                                        </p:tgtEl>
                                        <p:attrNameLst>
                                          <p:attrName>style.visibility</p:attrName>
                                        </p:attrNameLst>
                                      </p:cBhvr>
                                      <p:to>
                                        <p:strVal val="visible"/>
                                      </p:to>
                                    </p:set>
                                    <p:animEffect transition="in" filter="fade">
                                      <p:cBhvr>
                                        <p:cTn id="164" dur="500"/>
                                        <p:tgtEl>
                                          <p:spTgt spid="199"/>
                                        </p:tgtEl>
                                      </p:cBhvr>
                                    </p:animEffect>
                                  </p:childTnLst>
                                </p:cTn>
                              </p:par>
                              <p:par>
                                <p:cTn id="165" presetID="10" presetClass="entr" presetSubtype="0" fill="hold" nodeType="withEffect">
                                  <p:stCondLst>
                                    <p:cond delay="500"/>
                                  </p:stCondLst>
                                  <p:childTnLst>
                                    <p:set>
                                      <p:cBhvr>
                                        <p:cTn id="166" dur="1" fill="hold">
                                          <p:stCondLst>
                                            <p:cond delay="0"/>
                                          </p:stCondLst>
                                        </p:cTn>
                                        <p:tgtEl>
                                          <p:spTgt spid="15"/>
                                        </p:tgtEl>
                                        <p:attrNameLst>
                                          <p:attrName>style.visibility</p:attrName>
                                        </p:attrNameLst>
                                      </p:cBhvr>
                                      <p:to>
                                        <p:strVal val="visible"/>
                                      </p:to>
                                    </p:set>
                                    <p:animEffect transition="in" filter="fade">
                                      <p:cBhvr>
                                        <p:cTn id="167" dur="500"/>
                                        <p:tgtEl>
                                          <p:spTgt spid="15"/>
                                        </p:tgtEl>
                                      </p:cBhvr>
                                    </p:animEffect>
                                  </p:childTnLst>
                                </p:cTn>
                              </p:par>
                            </p:childTnLst>
                          </p:cTn>
                        </p:par>
                        <p:par>
                          <p:cTn id="168" fill="hold">
                            <p:stCondLst>
                              <p:cond delay="2500"/>
                            </p:stCondLst>
                            <p:childTnLst>
                              <p:par>
                                <p:cTn id="169" presetID="22" presetClass="entr" presetSubtype="8" fill="hold" nodeType="afterEffect">
                                  <p:stCondLst>
                                    <p:cond delay="0"/>
                                  </p:stCondLst>
                                  <p:childTnLst>
                                    <p:set>
                                      <p:cBhvr>
                                        <p:cTn id="170" dur="1" fill="hold">
                                          <p:stCondLst>
                                            <p:cond delay="0"/>
                                          </p:stCondLst>
                                        </p:cTn>
                                        <p:tgtEl>
                                          <p:spTgt spid="2"/>
                                        </p:tgtEl>
                                        <p:attrNameLst>
                                          <p:attrName>style.visibility</p:attrName>
                                        </p:attrNameLst>
                                      </p:cBhvr>
                                      <p:to>
                                        <p:strVal val="visible"/>
                                      </p:to>
                                    </p:set>
                                    <p:animEffect transition="in" filter="wipe(left)">
                                      <p:cBhvr>
                                        <p:cTn id="171" dur="500"/>
                                        <p:tgtEl>
                                          <p:spTgt spid="2"/>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nodeType="clickEffect">
                                  <p:stCondLst>
                                    <p:cond delay="0"/>
                                  </p:stCondLst>
                                  <p:childTnLst>
                                    <p:set>
                                      <p:cBhvr>
                                        <p:cTn id="175" dur="1" fill="hold">
                                          <p:stCondLst>
                                            <p:cond delay="0"/>
                                          </p:stCondLst>
                                        </p:cTn>
                                        <p:tgtEl>
                                          <p:spTgt spid="172"/>
                                        </p:tgtEl>
                                        <p:attrNameLst>
                                          <p:attrName>style.visibility</p:attrName>
                                        </p:attrNameLst>
                                      </p:cBhvr>
                                      <p:to>
                                        <p:strVal val="visible"/>
                                      </p:to>
                                    </p:set>
                                    <p:animEffect transition="in" filter="wipe(left)">
                                      <p:cBhvr>
                                        <p:cTn id="176" dur="300"/>
                                        <p:tgtEl>
                                          <p:spTgt spid="172"/>
                                        </p:tgtEl>
                                      </p:cBhvr>
                                    </p:animEffect>
                                  </p:childTnLst>
                                </p:cTn>
                              </p:par>
                              <p:par>
                                <p:cTn id="177" presetID="22" presetClass="entr" presetSubtype="1" fill="hold" nodeType="withEffect">
                                  <p:stCondLst>
                                    <p:cond delay="300"/>
                                  </p:stCondLst>
                                  <p:childTnLst>
                                    <p:set>
                                      <p:cBhvr>
                                        <p:cTn id="178" dur="1" fill="hold">
                                          <p:stCondLst>
                                            <p:cond delay="0"/>
                                          </p:stCondLst>
                                        </p:cTn>
                                        <p:tgtEl>
                                          <p:spTgt spid="617"/>
                                        </p:tgtEl>
                                        <p:attrNameLst>
                                          <p:attrName>style.visibility</p:attrName>
                                        </p:attrNameLst>
                                      </p:cBhvr>
                                      <p:to>
                                        <p:strVal val="visible"/>
                                      </p:to>
                                    </p:set>
                                    <p:animEffect transition="in" filter="wipe(up)">
                                      <p:cBhvr>
                                        <p:cTn id="179" dur="500"/>
                                        <p:tgtEl>
                                          <p:spTgt spid="617"/>
                                        </p:tgtEl>
                                      </p:cBhvr>
                                    </p:animEffect>
                                  </p:childTnLst>
                                </p:cTn>
                              </p:par>
                              <p:par>
                                <p:cTn id="180" presetID="10" presetClass="entr" presetSubtype="0" fill="hold" grpId="0" nodeType="withEffect">
                                  <p:stCondLst>
                                    <p:cond delay="750"/>
                                  </p:stCondLst>
                                  <p:childTnLst>
                                    <p:set>
                                      <p:cBhvr>
                                        <p:cTn id="181" dur="1" fill="hold">
                                          <p:stCondLst>
                                            <p:cond delay="0"/>
                                          </p:stCondLst>
                                        </p:cTn>
                                        <p:tgtEl>
                                          <p:spTgt spid="629"/>
                                        </p:tgtEl>
                                        <p:attrNameLst>
                                          <p:attrName>style.visibility</p:attrName>
                                        </p:attrNameLst>
                                      </p:cBhvr>
                                      <p:to>
                                        <p:strVal val="visible"/>
                                      </p:to>
                                    </p:set>
                                    <p:animEffect transition="in" filter="fade">
                                      <p:cBhvr>
                                        <p:cTn id="182" dur="300"/>
                                        <p:tgtEl>
                                          <p:spTgt spid="629"/>
                                        </p:tgtEl>
                                      </p:cBhvr>
                                    </p:animEffect>
                                  </p:childTnLst>
                                </p:cTn>
                              </p:par>
                              <p:par>
                                <p:cTn id="183" presetID="10" presetClass="entr" presetSubtype="0" fill="hold" nodeType="withEffect">
                                  <p:stCondLst>
                                    <p:cond delay="2000"/>
                                  </p:stCondLst>
                                  <p:childTnLst>
                                    <p:set>
                                      <p:cBhvr>
                                        <p:cTn id="184" dur="1" fill="hold">
                                          <p:stCondLst>
                                            <p:cond delay="0"/>
                                          </p:stCondLst>
                                        </p:cTn>
                                        <p:tgtEl>
                                          <p:spTgt spid="708"/>
                                        </p:tgtEl>
                                        <p:attrNameLst>
                                          <p:attrName>style.visibility</p:attrName>
                                        </p:attrNameLst>
                                      </p:cBhvr>
                                      <p:to>
                                        <p:strVal val="visible"/>
                                      </p:to>
                                    </p:set>
                                    <p:animEffect transition="in" filter="fade">
                                      <p:cBhvr>
                                        <p:cTn id="185" dur="300"/>
                                        <p:tgtEl>
                                          <p:spTgt spid="708"/>
                                        </p:tgtEl>
                                      </p:cBhvr>
                                    </p:animEffect>
                                  </p:childTnLst>
                                </p:cTn>
                              </p:par>
                              <p:par>
                                <p:cTn id="186" presetID="10" presetClass="entr" presetSubtype="0" fill="hold" grpId="0" nodeType="withEffect">
                                  <p:stCondLst>
                                    <p:cond delay="2000"/>
                                  </p:stCondLst>
                                  <p:childTnLst>
                                    <p:set>
                                      <p:cBhvr>
                                        <p:cTn id="187" dur="1" fill="hold">
                                          <p:stCondLst>
                                            <p:cond delay="0"/>
                                          </p:stCondLst>
                                        </p:cTn>
                                        <p:tgtEl>
                                          <p:spTgt spid="769"/>
                                        </p:tgtEl>
                                        <p:attrNameLst>
                                          <p:attrName>style.visibility</p:attrName>
                                        </p:attrNameLst>
                                      </p:cBhvr>
                                      <p:to>
                                        <p:strVal val="visible"/>
                                      </p:to>
                                    </p:set>
                                    <p:animEffect transition="in" filter="fade">
                                      <p:cBhvr>
                                        <p:cTn id="188" dur="300"/>
                                        <p:tgtEl>
                                          <p:spTgt spid="769"/>
                                        </p:tgtEl>
                                      </p:cBhvr>
                                    </p:animEffect>
                                  </p:childTnLst>
                                </p:cTn>
                              </p:par>
                            </p:childTnLst>
                          </p:cTn>
                        </p:par>
                        <p:par>
                          <p:cTn id="189" fill="hold">
                            <p:stCondLst>
                              <p:cond delay="2300"/>
                            </p:stCondLst>
                            <p:childTnLst>
                              <p:par>
                                <p:cTn id="190" presetID="10" presetClass="entr" presetSubtype="0" fill="hold" nodeType="afterEffect">
                                  <p:stCondLst>
                                    <p:cond delay="0"/>
                                  </p:stCondLst>
                                  <p:childTnLst>
                                    <p:set>
                                      <p:cBhvr>
                                        <p:cTn id="191" dur="1" fill="hold">
                                          <p:stCondLst>
                                            <p:cond delay="0"/>
                                          </p:stCondLst>
                                        </p:cTn>
                                        <p:tgtEl>
                                          <p:spTgt spid="104"/>
                                        </p:tgtEl>
                                        <p:attrNameLst>
                                          <p:attrName>style.visibility</p:attrName>
                                        </p:attrNameLst>
                                      </p:cBhvr>
                                      <p:to>
                                        <p:strVal val="visible"/>
                                      </p:to>
                                    </p:set>
                                    <p:animEffect transition="in" filter="fade">
                                      <p:cBhvr>
                                        <p:cTn id="192" dur="300"/>
                                        <p:tgtEl>
                                          <p:spTgt spid="104"/>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03"/>
                                        </p:tgtEl>
                                        <p:attrNameLst>
                                          <p:attrName>style.visibility</p:attrName>
                                        </p:attrNameLst>
                                      </p:cBhvr>
                                      <p:to>
                                        <p:strVal val="visible"/>
                                      </p:to>
                                    </p:set>
                                    <p:animEffect transition="in" filter="fade">
                                      <p:cBhvr>
                                        <p:cTn id="195" dur="300"/>
                                        <p:tgtEl>
                                          <p:spTgt spid="103"/>
                                        </p:tgtEl>
                                      </p:cBhvr>
                                    </p:animEffect>
                                  </p:childTnLst>
                                </p:cTn>
                              </p:par>
                            </p:childTnLst>
                          </p:cTn>
                        </p:par>
                        <p:par>
                          <p:cTn id="196" fill="hold">
                            <p:stCondLst>
                              <p:cond delay="2600"/>
                            </p:stCondLst>
                            <p:childTnLst>
                              <p:par>
                                <p:cTn id="197" presetID="10" presetClass="entr" presetSubtype="0" fill="hold" nodeType="afterEffect">
                                  <p:stCondLst>
                                    <p:cond delay="0"/>
                                  </p:stCondLst>
                                  <p:childTnLst>
                                    <p:set>
                                      <p:cBhvr>
                                        <p:cTn id="198" dur="1" fill="hold">
                                          <p:stCondLst>
                                            <p:cond delay="0"/>
                                          </p:stCondLst>
                                        </p:cTn>
                                        <p:tgtEl>
                                          <p:spTgt spid="625"/>
                                        </p:tgtEl>
                                        <p:attrNameLst>
                                          <p:attrName>style.visibility</p:attrName>
                                        </p:attrNameLst>
                                      </p:cBhvr>
                                      <p:to>
                                        <p:strVal val="visible"/>
                                      </p:to>
                                    </p:set>
                                    <p:animEffect transition="in" filter="fade">
                                      <p:cBhvr>
                                        <p:cTn id="199" dur="300"/>
                                        <p:tgtEl>
                                          <p:spTgt spid="625"/>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32"/>
                                        </p:tgtEl>
                                        <p:attrNameLst>
                                          <p:attrName>style.visibility</p:attrName>
                                        </p:attrNameLst>
                                      </p:cBhvr>
                                      <p:to>
                                        <p:strVal val="visible"/>
                                      </p:to>
                                    </p:set>
                                    <p:animEffect transition="in" filter="fade">
                                      <p:cBhvr>
                                        <p:cTn id="202" dur="300"/>
                                        <p:tgtEl>
                                          <p:spTgt spid="132"/>
                                        </p:tgtEl>
                                      </p:cBhvr>
                                    </p:animEffect>
                                  </p:childTnLst>
                                </p:cTn>
                              </p:par>
                            </p:childTnLst>
                          </p:cTn>
                        </p:par>
                        <p:par>
                          <p:cTn id="203" fill="hold">
                            <p:stCondLst>
                              <p:cond delay="2900"/>
                            </p:stCondLst>
                            <p:childTnLst>
                              <p:par>
                                <p:cTn id="204" presetID="10" presetClass="entr" presetSubtype="0" fill="hold" nodeType="afterEffect">
                                  <p:stCondLst>
                                    <p:cond delay="0"/>
                                  </p:stCondLst>
                                  <p:childTnLst>
                                    <p:set>
                                      <p:cBhvr>
                                        <p:cTn id="205" dur="1" fill="hold">
                                          <p:stCondLst>
                                            <p:cond delay="0"/>
                                          </p:stCondLst>
                                        </p:cTn>
                                        <p:tgtEl>
                                          <p:spTgt spid="99"/>
                                        </p:tgtEl>
                                        <p:attrNameLst>
                                          <p:attrName>style.visibility</p:attrName>
                                        </p:attrNameLst>
                                      </p:cBhvr>
                                      <p:to>
                                        <p:strVal val="visible"/>
                                      </p:to>
                                    </p:set>
                                    <p:animEffect transition="in" filter="fade">
                                      <p:cBhvr>
                                        <p:cTn id="206" dur="300"/>
                                        <p:tgtEl>
                                          <p:spTgt spid="99"/>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98"/>
                                        </p:tgtEl>
                                        <p:attrNameLst>
                                          <p:attrName>style.visibility</p:attrName>
                                        </p:attrNameLst>
                                      </p:cBhvr>
                                      <p:to>
                                        <p:strVal val="visible"/>
                                      </p:to>
                                    </p:set>
                                    <p:animEffect transition="in" filter="fade">
                                      <p:cBhvr>
                                        <p:cTn id="209" dur="300"/>
                                        <p:tgtEl>
                                          <p:spTgt spid="98"/>
                                        </p:tgtEl>
                                      </p:cBhvr>
                                    </p:animEffect>
                                  </p:childTnLst>
                                </p:cTn>
                              </p:par>
                            </p:childTnLst>
                          </p:cTn>
                        </p:par>
                        <p:par>
                          <p:cTn id="210" fill="hold">
                            <p:stCondLst>
                              <p:cond delay="3200"/>
                            </p:stCondLst>
                            <p:childTnLst>
                              <p:par>
                                <p:cTn id="211" presetID="10" presetClass="entr" presetSubtype="0" fill="hold" nodeType="afterEffect">
                                  <p:stCondLst>
                                    <p:cond delay="0"/>
                                  </p:stCondLst>
                                  <p:childTnLst>
                                    <p:set>
                                      <p:cBhvr>
                                        <p:cTn id="212" dur="1" fill="hold">
                                          <p:stCondLst>
                                            <p:cond delay="0"/>
                                          </p:stCondLst>
                                        </p:cTn>
                                        <p:tgtEl>
                                          <p:spTgt spid="141"/>
                                        </p:tgtEl>
                                        <p:attrNameLst>
                                          <p:attrName>style.visibility</p:attrName>
                                        </p:attrNameLst>
                                      </p:cBhvr>
                                      <p:to>
                                        <p:strVal val="visible"/>
                                      </p:to>
                                    </p:set>
                                    <p:animEffect transition="in" filter="fade">
                                      <p:cBhvr>
                                        <p:cTn id="213" dur="300"/>
                                        <p:tgtEl>
                                          <p:spTgt spid="141"/>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39"/>
                                        </p:tgtEl>
                                        <p:attrNameLst>
                                          <p:attrName>style.visibility</p:attrName>
                                        </p:attrNameLst>
                                      </p:cBhvr>
                                      <p:to>
                                        <p:strVal val="visible"/>
                                      </p:to>
                                    </p:set>
                                    <p:animEffect transition="in" filter="fade">
                                      <p:cBhvr>
                                        <p:cTn id="216" dur="300"/>
                                        <p:tgtEl>
                                          <p:spTgt spid="139"/>
                                        </p:tgtEl>
                                      </p:cBhvr>
                                    </p:animEffect>
                                  </p:childTnLst>
                                </p:cTn>
                              </p:par>
                            </p:childTnLst>
                          </p:cTn>
                        </p:par>
                        <p:par>
                          <p:cTn id="217" fill="hold">
                            <p:stCondLst>
                              <p:cond delay="3500"/>
                            </p:stCondLst>
                            <p:childTnLst>
                              <p:par>
                                <p:cTn id="218" presetID="10" presetClass="entr" presetSubtype="0" fill="hold" nodeType="afterEffect">
                                  <p:stCondLst>
                                    <p:cond delay="0"/>
                                  </p:stCondLst>
                                  <p:childTnLst>
                                    <p:set>
                                      <p:cBhvr>
                                        <p:cTn id="219" dur="1" fill="hold">
                                          <p:stCondLst>
                                            <p:cond delay="0"/>
                                          </p:stCondLst>
                                        </p:cTn>
                                        <p:tgtEl>
                                          <p:spTgt spid="47"/>
                                        </p:tgtEl>
                                        <p:attrNameLst>
                                          <p:attrName>style.visibility</p:attrName>
                                        </p:attrNameLst>
                                      </p:cBhvr>
                                      <p:to>
                                        <p:strVal val="visible"/>
                                      </p:to>
                                    </p:set>
                                    <p:animEffect transition="in" filter="fade">
                                      <p:cBhvr>
                                        <p:cTn id="220" dur="300"/>
                                        <p:tgtEl>
                                          <p:spTgt spid="47"/>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45"/>
                                        </p:tgtEl>
                                        <p:attrNameLst>
                                          <p:attrName>style.visibility</p:attrName>
                                        </p:attrNameLst>
                                      </p:cBhvr>
                                      <p:to>
                                        <p:strVal val="visible"/>
                                      </p:to>
                                    </p:set>
                                    <p:animEffect transition="in" filter="fade">
                                      <p:cBhvr>
                                        <p:cTn id="223" dur="300"/>
                                        <p:tgtEl>
                                          <p:spTgt spid="45"/>
                                        </p:tgtEl>
                                      </p:cBhvr>
                                    </p:animEffect>
                                  </p:childTnLst>
                                </p:cTn>
                              </p:par>
                            </p:childTnLst>
                          </p:cTn>
                        </p:par>
                        <p:par>
                          <p:cTn id="224" fill="hold">
                            <p:stCondLst>
                              <p:cond delay="3800"/>
                            </p:stCondLst>
                            <p:childTnLst>
                              <p:par>
                                <p:cTn id="225" presetID="22" presetClass="entr" presetSubtype="2" fill="hold" nodeType="afterEffect">
                                  <p:stCondLst>
                                    <p:cond delay="0"/>
                                  </p:stCondLst>
                                  <p:childTnLst>
                                    <p:set>
                                      <p:cBhvr>
                                        <p:cTn id="226" dur="1" fill="hold">
                                          <p:stCondLst>
                                            <p:cond delay="0"/>
                                          </p:stCondLst>
                                        </p:cTn>
                                        <p:tgtEl>
                                          <p:spTgt spid="173"/>
                                        </p:tgtEl>
                                        <p:attrNameLst>
                                          <p:attrName>style.visibility</p:attrName>
                                        </p:attrNameLst>
                                      </p:cBhvr>
                                      <p:to>
                                        <p:strVal val="visible"/>
                                      </p:to>
                                    </p:set>
                                    <p:animEffect transition="in" filter="wipe(right)">
                                      <p:cBhvr>
                                        <p:cTn id="227" dur="300"/>
                                        <p:tgtEl>
                                          <p:spTgt spid="173"/>
                                        </p:tgtEl>
                                      </p:cBhvr>
                                    </p:animEffect>
                                  </p:childTnLst>
                                </p:cTn>
                              </p:par>
                            </p:childTnLst>
                          </p:cTn>
                        </p:par>
                        <p:par>
                          <p:cTn id="228" fill="hold">
                            <p:stCondLst>
                              <p:cond delay="4100"/>
                            </p:stCondLst>
                            <p:childTnLst>
                              <p:par>
                                <p:cTn id="229" presetID="22" presetClass="entr" presetSubtype="2" fill="hold" nodeType="afterEffect">
                                  <p:stCondLst>
                                    <p:cond delay="0"/>
                                  </p:stCondLst>
                                  <p:childTnLst>
                                    <p:set>
                                      <p:cBhvr>
                                        <p:cTn id="230" dur="1" fill="hold">
                                          <p:stCondLst>
                                            <p:cond delay="0"/>
                                          </p:stCondLst>
                                        </p:cTn>
                                        <p:tgtEl>
                                          <p:spTgt spid="193"/>
                                        </p:tgtEl>
                                        <p:attrNameLst>
                                          <p:attrName>style.visibility</p:attrName>
                                        </p:attrNameLst>
                                      </p:cBhvr>
                                      <p:to>
                                        <p:strVal val="visible"/>
                                      </p:to>
                                    </p:set>
                                    <p:animEffect transition="in" filter="wipe(right)">
                                      <p:cBhvr>
                                        <p:cTn id="231" dur="250"/>
                                        <p:tgtEl>
                                          <p:spTgt spid="193"/>
                                        </p:tgtEl>
                                      </p:cBhvr>
                                    </p:animEffect>
                                  </p:childTnLst>
                                </p:cTn>
                              </p:par>
                              <p:par>
                                <p:cTn id="232" presetID="10" presetClass="entr" presetSubtype="0" fill="hold" nodeType="withEffect">
                                  <p:stCondLst>
                                    <p:cond delay="0"/>
                                  </p:stCondLst>
                                  <p:childTnLst>
                                    <p:set>
                                      <p:cBhvr>
                                        <p:cTn id="233" dur="1" fill="hold">
                                          <p:stCondLst>
                                            <p:cond delay="0"/>
                                          </p:stCondLst>
                                        </p:cTn>
                                        <p:tgtEl>
                                          <p:spTgt spid="120"/>
                                        </p:tgtEl>
                                        <p:attrNameLst>
                                          <p:attrName>style.visibility</p:attrName>
                                        </p:attrNameLst>
                                      </p:cBhvr>
                                      <p:to>
                                        <p:strVal val="visible"/>
                                      </p:to>
                                    </p:set>
                                    <p:animEffect transition="in" filter="fade">
                                      <p:cBhvr>
                                        <p:cTn id="234" dur="500"/>
                                        <p:tgtEl>
                                          <p:spTgt spid="120"/>
                                        </p:tgtEl>
                                      </p:cBhvr>
                                    </p:animEffect>
                                  </p:childTnLst>
                                </p:cTn>
                              </p:par>
                            </p:childTnLst>
                          </p:cTn>
                        </p:par>
                        <p:par>
                          <p:cTn id="235" fill="hold">
                            <p:stCondLst>
                              <p:cond delay="4600"/>
                            </p:stCondLst>
                            <p:childTnLst>
                              <p:par>
                                <p:cTn id="236" presetID="10" presetClass="entr" presetSubtype="0" fill="hold" nodeType="afterEffect">
                                  <p:stCondLst>
                                    <p:cond delay="0"/>
                                  </p:stCondLst>
                                  <p:childTnLst>
                                    <p:set>
                                      <p:cBhvr>
                                        <p:cTn id="237" dur="1" fill="hold">
                                          <p:stCondLst>
                                            <p:cond delay="0"/>
                                          </p:stCondLst>
                                        </p:cTn>
                                        <p:tgtEl>
                                          <p:spTgt spid="620"/>
                                        </p:tgtEl>
                                        <p:attrNameLst>
                                          <p:attrName>style.visibility</p:attrName>
                                        </p:attrNameLst>
                                      </p:cBhvr>
                                      <p:to>
                                        <p:strVal val="visible"/>
                                      </p:to>
                                    </p:set>
                                    <p:animEffect transition="in" filter="fade">
                                      <p:cBhvr>
                                        <p:cTn id="238" dur="300"/>
                                        <p:tgtEl>
                                          <p:spTgt spid="620"/>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134"/>
                                        </p:tgtEl>
                                        <p:attrNameLst>
                                          <p:attrName>style.visibility</p:attrName>
                                        </p:attrNameLst>
                                      </p:cBhvr>
                                      <p:to>
                                        <p:strVal val="visible"/>
                                      </p:to>
                                    </p:set>
                                    <p:animEffect transition="in" filter="fade">
                                      <p:cBhvr>
                                        <p:cTn id="241" dur="300"/>
                                        <p:tgtEl>
                                          <p:spTgt spid="134"/>
                                        </p:tgtEl>
                                      </p:cBhvr>
                                    </p:animEffect>
                                  </p:childTnLst>
                                </p:cTn>
                              </p:par>
                            </p:childTnLst>
                          </p:cTn>
                        </p:par>
                        <p:par>
                          <p:cTn id="242" fill="hold">
                            <p:stCondLst>
                              <p:cond delay="4900"/>
                            </p:stCondLst>
                            <p:childTnLst>
                              <p:par>
                                <p:cTn id="243" presetID="10" presetClass="entr" presetSubtype="0" fill="hold" nodeType="afterEffect">
                                  <p:stCondLst>
                                    <p:cond delay="0"/>
                                  </p:stCondLst>
                                  <p:childTnLst>
                                    <p:set>
                                      <p:cBhvr>
                                        <p:cTn id="244" dur="1" fill="hold">
                                          <p:stCondLst>
                                            <p:cond delay="0"/>
                                          </p:stCondLst>
                                        </p:cTn>
                                        <p:tgtEl>
                                          <p:spTgt spid="136"/>
                                        </p:tgtEl>
                                        <p:attrNameLst>
                                          <p:attrName>style.visibility</p:attrName>
                                        </p:attrNameLst>
                                      </p:cBhvr>
                                      <p:to>
                                        <p:strVal val="visible"/>
                                      </p:to>
                                    </p:set>
                                    <p:animEffect transition="in" filter="fade">
                                      <p:cBhvr>
                                        <p:cTn id="245" dur="500"/>
                                        <p:tgtEl>
                                          <p:spTgt spid="136"/>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2" fill="hold" nodeType="click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wipe(right)">
                                      <p:cBhvr>
                                        <p:cTn id="250" dur="500"/>
                                        <p:tgtEl>
                                          <p:spTgt spid="127"/>
                                        </p:tgtEl>
                                      </p:cBhvr>
                                    </p:animEffect>
                                  </p:childTnLst>
                                </p:cTn>
                              </p:par>
                            </p:childTnLst>
                          </p:cTn>
                        </p:par>
                        <p:par>
                          <p:cTn id="251" fill="hold">
                            <p:stCondLst>
                              <p:cond delay="500"/>
                            </p:stCondLst>
                            <p:childTnLst>
                              <p:par>
                                <p:cTn id="252" presetID="10" presetClass="entr" presetSubtype="0" fill="hold" nodeType="afterEffect">
                                  <p:stCondLst>
                                    <p:cond delay="500"/>
                                  </p:stCondLst>
                                  <p:childTnLst>
                                    <p:set>
                                      <p:cBhvr>
                                        <p:cTn id="253" dur="1" fill="hold">
                                          <p:stCondLst>
                                            <p:cond delay="0"/>
                                          </p:stCondLst>
                                        </p:cTn>
                                        <p:tgtEl>
                                          <p:spTgt spid="210"/>
                                        </p:tgtEl>
                                        <p:attrNameLst>
                                          <p:attrName>style.visibility</p:attrName>
                                        </p:attrNameLst>
                                      </p:cBhvr>
                                      <p:to>
                                        <p:strVal val="visible"/>
                                      </p:to>
                                    </p:set>
                                    <p:animEffect transition="in" filter="fade">
                                      <p:cBhvr>
                                        <p:cTn id="254" dur="500"/>
                                        <p:tgtEl>
                                          <p:spTgt spid="210"/>
                                        </p:tgtEl>
                                      </p:cBhvr>
                                    </p:animEffect>
                                  </p:childTnLst>
                                </p:cTn>
                              </p:par>
                              <p:par>
                                <p:cTn id="255" presetID="10" presetClass="entr" presetSubtype="0" fill="hold" nodeType="withEffect">
                                  <p:stCondLst>
                                    <p:cond delay="500"/>
                                  </p:stCondLst>
                                  <p:childTnLst>
                                    <p:set>
                                      <p:cBhvr>
                                        <p:cTn id="256" dur="1" fill="hold">
                                          <p:stCondLst>
                                            <p:cond delay="0"/>
                                          </p:stCondLst>
                                        </p:cTn>
                                        <p:tgtEl>
                                          <p:spTgt spid="31"/>
                                        </p:tgtEl>
                                        <p:attrNameLst>
                                          <p:attrName>style.visibility</p:attrName>
                                        </p:attrNameLst>
                                      </p:cBhvr>
                                      <p:to>
                                        <p:strVal val="visible"/>
                                      </p:to>
                                    </p:set>
                                    <p:animEffect transition="in" filter="fade">
                                      <p:cBhvr>
                                        <p:cTn id="257" dur="500"/>
                                        <p:tgtEl>
                                          <p:spTgt spid="31"/>
                                        </p:tgtEl>
                                      </p:cBhvr>
                                    </p:animEffect>
                                  </p:childTnLst>
                                </p:cTn>
                              </p:par>
                            </p:childTnLst>
                          </p:cTn>
                        </p:par>
                        <p:par>
                          <p:cTn id="258" fill="hold">
                            <p:stCondLst>
                              <p:cond delay="1500"/>
                            </p:stCondLst>
                            <p:childTnLst>
                              <p:par>
                                <p:cTn id="259" presetID="10" presetClass="entr" presetSubtype="0" fill="hold" nodeType="afterEffect">
                                  <p:stCondLst>
                                    <p:cond delay="0"/>
                                  </p:stCondLst>
                                  <p:childTnLst>
                                    <p:set>
                                      <p:cBhvr>
                                        <p:cTn id="260" dur="1" fill="hold">
                                          <p:stCondLst>
                                            <p:cond delay="0"/>
                                          </p:stCondLst>
                                        </p:cTn>
                                        <p:tgtEl>
                                          <p:spTgt spid="180"/>
                                        </p:tgtEl>
                                        <p:attrNameLst>
                                          <p:attrName>style.visibility</p:attrName>
                                        </p:attrNameLst>
                                      </p:cBhvr>
                                      <p:to>
                                        <p:strVal val="visible"/>
                                      </p:to>
                                    </p:set>
                                    <p:animEffect transition="in" filter="fade">
                                      <p:cBhvr>
                                        <p:cTn id="261" dur="500"/>
                                        <p:tgtEl>
                                          <p:spTgt spid="180"/>
                                        </p:tgtEl>
                                      </p:cBhvr>
                                    </p:animEffect>
                                  </p:childTnLst>
                                </p:cTn>
                              </p:par>
                              <p:par>
                                <p:cTn id="262" presetID="10" presetClass="entr" presetSubtype="0" fill="hold" nodeType="withEffect">
                                  <p:stCondLst>
                                    <p:cond delay="250"/>
                                  </p:stCondLst>
                                  <p:childTnLst>
                                    <p:set>
                                      <p:cBhvr>
                                        <p:cTn id="263" dur="1" fill="hold">
                                          <p:stCondLst>
                                            <p:cond delay="0"/>
                                          </p:stCondLst>
                                        </p:cTn>
                                        <p:tgtEl>
                                          <p:spTgt spid="119"/>
                                        </p:tgtEl>
                                        <p:attrNameLst>
                                          <p:attrName>style.visibility</p:attrName>
                                        </p:attrNameLst>
                                      </p:cBhvr>
                                      <p:to>
                                        <p:strVal val="visible"/>
                                      </p:to>
                                    </p:set>
                                    <p:animEffect transition="in" filter="fade">
                                      <p:cBhvr>
                                        <p:cTn id="264" dur="400"/>
                                        <p:tgtEl>
                                          <p:spTgt spid="119"/>
                                        </p:tgtEl>
                                      </p:cBhvr>
                                    </p:animEffect>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486"/>
                                        </p:tgtEl>
                                        <p:attrNameLst>
                                          <p:attrName>style.visibility</p:attrName>
                                        </p:attrNameLst>
                                      </p:cBhvr>
                                      <p:to>
                                        <p:strVal val="visible"/>
                                      </p:to>
                                    </p:set>
                                    <p:animEffect transition="in" filter="fade">
                                      <p:cBhvr>
                                        <p:cTn id="269" dur="500"/>
                                        <p:tgtEl>
                                          <p:spTgt spid="486"/>
                                        </p:tgtEl>
                                      </p:cBhvr>
                                    </p:animEffect>
                                  </p:childTnLst>
                                </p:cTn>
                              </p:par>
                              <p:par>
                                <p:cTn id="270" presetID="10" presetClass="entr" presetSubtype="0" fill="hold" nodeType="withEffect">
                                  <p:stCondLst>
                                    <p:cond delay="0"/>
                                  </p:stCondLst>
                                  <p:childTnLst>
                                    <p:set>
                                      <p:cBhvr>
                                        <p:cTn id="271" dur="1" fill="hold">
                                          <p:stCondLst>
                                            <p:cond delay="0"/>
                                          </p:stCondLst>
                                        </p:cTn>
                                        <p:tgtEl>
                                          <p:spTgt spid="184"/>
                                        </p:tgtEl>
                                        <p:attrNameLst>
                                          <p:attrName>style.visibility</p:attrName>
                                        </p:attrNameLst>
                                      </p:cBhvr>
                                      <p:to>
                                        <p:strVal val="visible"/>
                                      </p:to>
                                    </p:set>
                                    <p:animEffect transition="in" filter="fade">
                                      <p:cBhvr>
                                        <p:cTn id="272" dur="500"/>
                                        <p:tgtEl>
                                          <p:spTgt spid="184"/>
                                        </p:tgtEl>
                                      </p:cBhvr>
                                    </p:animEffect>
                                  </p:childTnLst>
                                </p:cTn>
                              </p:par>
                              <p:par>
                                <p:cTn id="273" presetID="10" presetClass="entr" presetSubtype="0" fill="hold" nodeType="withEffect">
                                  <p:stCondLst>
                                    <p:cond delay="0"/>
                                  </p:stCondLst>
                                  <p:childTnLst>
                                    <p:set>
                                      <p:cBhvr>
                                        <p:cTn id="274" dur="1" fill="hold">
                                          <p:stCondLst>
                                            <p:cond delay="0"/>
                                          </p:stCondLst>
                                        </p:cTn>
                                        <p:tgtEl>
                                          <p:spTgt spid="182"/>
                                        </p:tgtEl>
                                        <p:attrNameLst>
                                          <p:attrName>style.visibility</p:attrName>
                                        </p:attrNameLst>
                                      </p:cBhvr>
                                      <p:to>
                                        <p:strVal val="visible"/>
                                      </p:to>
                                    </p:set>
                                    <p:animEffect transition="in" filter="fade">
                                      <p:cBhvr>
                                        <p:cTn id="275" dur="500"/>
                                        <p:tgtEl>
                                          <p:spTgt spid="182"/>
                                        </p:tgtEl>
                                      </p:cBhvr>
                                    </p:animEffect>
                                  </p:childTnLst>
                                </p:cTn>
                              </p:par>
                              <p:par>
                                <p:cTn id="276" presetID="10" presetClass="entr" presetSubtype="0" fill="hold" nodeType="withEffect">
                                  <p:stCondLst>
                                    <p:cond delay="0"/>
                                  </p:stCondLst>
                                  <p:childTnLst>
                                    <p:set>
                                      <p:cBhvr>
                                        <p:cTn id="277" dur="1" fill="hold">
                                          <p:stCondLst>
                                            <p:cond delay="0"/>
                                          </p:stCondLst>
                                        </p:cTn>
                                        <p:tgtEl>
                                          <p:spTgt spid="183"/>
                                        </p:tgtEl>
                                        <p:attrNameLst>
                                          <p:attrName>style.visibility</p:attrName>
                                        </p:attrNameLst>
                                      </p:cBhvr>
                                      <p:to>
                                        <p:strVal val="visible"/>
                                      </p:to>
                                    </p:set>
                                    <p:animEffect transition="in" filter="fade">
                                      <p:cBhvr>
                                        <p:cTn id="278" dur="500"/>
                                        <p:tgtEl>
                                          <p:spTgt spid="183"/>
                                        </p:tgtEl>
                                      </p:cBhvr>
                                    </p:animEffect>
                                  </p:childTnLst>
                                </p:cTn>
                              </p:par>
                            </p:childTnLst>
                          </p:cTn>
                        </p:par>
                        <p:par>
                          <p:cTn id="279" fill="hold">
                            <p:stCondLst>
                              <p:cond delay="500"/>
                            </p:stCondLst>
                            <p:childTnLst>
                              <p:par>
                                <p:cTn id="280" presetID="22" presetClass="entr" presetSubtype="8" fill="hold" nodeType="afterEffect">
                                  <p:stCondLst>
                                    <p:cond delay="0"/>
                                  </p:stCondLst>
                                  <p:childTnLst>
                                    <p:set>
                                      <p:cBhvr>
                                        <p:cTn id="281" dur="1" fill="hold">
                                          <p:stCondLst>
                                            <p:cond delay="0"/>
                                          </p:stCondLst>
                                        </p:cTn>
                                        <p:tgtEl>
                                          <p:spTgt spid="754"/>
                                        </p:tgtEl>
                                        <p:attrNameLst>
                                          <p:attrName>style.visibility</p:attrName>
                                        </p:attrNameLst>
                                      </p:cBhvr>
                                      <p:to>
                                        <p:strVal val="visible"/>
                                      </p:to>
                                    </p:set>
                                    <p:animEffect transition="in" filter="wipe(left)">
                                      <p:cBhvr>
                                        <p:cTn id="282" dur="750"/>
                                        <p:tgtEl>
                                          <p:spTgt spid="754"/>
                                        </p:tgtEl>
                                      </p:cBhvr>
                                    </p:animEffect>
                                  </p:childTnLst>
                                </p:cTn>
                              </p:par>
                              <p:par>
                                <p:cTn id="283" presetID="22" presetClass="entr" presetSubtype="1" fill="hold" grpId="0" nodeType="withEffect">
                                  <p:stCondLst>
                                    <p:cond delay="250"/>
                                  </p:stCondLst>
                                  <p:childTnLst>
                                    <p:set>
                                      <p:cBhvr>
                                        <p:cTn id="284" dur="1" fill="hold">
                                          <p:stCondLst>
                                            <p:cond delay="0"/>
                                          </p:stCondLst>
                                        </p:cTn>
                                        <p:tgtEl>
                                          <p:spTgt spid="696"/>
                                        </p:tgtEl>
                                        <p:attrNameLst>
                                          <p:attrName>style.visibility</p:attrName>
                                        </p:attrNameLst>
                                      </p:cBhvr>
                                      <p:to>
                                        <p:strVal val="visible"/>
                                      </p:to>
                                    </p:set>
                                    <p:animEffect transition="in" filter="wipe(up)">
                                      <p:cBhvr>
                                        <p:cTn id="285" dur="500"/>
                                        <p:tgtEl>
                                          <p:spTgt spid="696"/>
                                        </p:tgtEl>
                                      </p:cBhvr>
                                    </p:animEffect>
                                  </p:childTnLst>
                                </p:cTn>
                              </p:par>
                              <p:par>
                                <p:cTn id="286" presetID="22" presetClass="entr" presetSubtype="1" fill="hold" grpId="0" nodeType="withEffect">
                                  <p:stCondLst>
                                    <p:cond delay="500"/>
                                  </p:stCondLst>
                                  <p:childTnLst>
                                    <p:set>
                                      <p:cBhvr>
                                        <p:cTn id="287" dur="1" fill="hold">
                                          <p:stCondLst>
                                            <p:cond delay="0"/>
                                          </p:stCondLst>
                                        </p:cTn>
                                        <p:tgtEl>
                                          <p:spTgt spid="596"/>
                                        </p:tgtEl>
                                        <p:attrNameLst>
                                          <p:attrName>style.visibility</p:attrName>
                                        </p:attrNameLst>
                                      </p:cBhvr>
                                      <p:to>
                                        <p:strVal val="visible"/>
                                      </p:to>
                                    </p:set>
                                    <p:animEffect transition="in" filter="wipe(up)">
                                      <p:cBhvr>
                                        <p:cTn id="288" dur="500"/>
                                        <p:tgtEl>
                                          <p:spTgt spid="596"/>
                                        </p:tgtEl>
                                      </p:cBhvr>
                                    </p:animEffect>
                                  </p:childTnLst>
                                </p:cTn>
                              </p:par>
                              <p:par>
                                <p:cTn id="289" presetID="22" presetClass="entr" presetSubtype="1" fill="hold" grpId="0" nodeType="withEffect">
                                  <p:stCondLst>
                                    <p:cond delay="750"/>
                                  </p:stCondLst>
                                  <p:childTnLst>
                                    <p:set>
                                      <p:cBhvr>
                                        <p:cTn id="290" dur="1" fill="hold">
                                          <p:stCondLst>
                                            <p:cond delay="0"/>
                                          </p:stCondLst>
                                        </p:cTn>
                                        <p:tgtEl>
                                          <p:spTgt spid="693"/>
                                        </p:tgtEl>
                                        <p:attrNameLst>
                                          <p:attrName>style.visibility</p:attrName>
                                        </p:attrNameLst>
                                      </p:cBhvr>
                                      <p:to>
                                        <p:strVal val="visible"/>
                                      </p:to>
                                    </p:set>
                                    <p:animEffect transition="in" filter="wipe(up)">
                                      <p:cBhvr>
                                        <p:cTn id="291" dur="500"/>
                                        <p:tgtEl>
                                          <p:spTgt spid="693"/>
                                        </p:tgtEl>
                                      </p:cBhvr>
                                    </p:animEffect>
                                  </p:childTnLst>
                                </p:cTn>
                              </p:par>
                              <p:par>
                                <p:cTn id="292" presetID="22" presetClass="entr" presetSubtype="1" fill="hold" nodeType="withEffect">
                                  <p:stCondLst>
                                    <p:cond delay="1000"/>
                                  </p:stCondLst>
                                  <p:childTnLst>
                                    <p:set>
                                      <p:cBhvr>
                                        <p:cTn id="293" dur="1" fill="hold">
                                          <p:stCondLst>
                                            <p:cond delay="0"/>
                                          </p:stCondLst>
                                        </p:cTn>
                                        <p:tgtEl>
                                          <p:spTgt spid="736"/>
                                        </p:tgtEl>
                                        <p:attrNameLst>
                                          <p:attrName>style.visibility</p:attrName>
                                        </p:attrNameLst>
                                      </p:cBhvr>
                                      <p:to>
                                        <p:strVal val="visible"/>
                                      </p:to>
                                    </p:set>
                                    <p:animEffect transition="in" filter="wipe(up)">
                                      <p:cBhvr>
                                        <p:cTn id="294" dur="500"/>
                                        <p:tgtEl>
                                          <p:spTgt spid="736"/>
                                        </p:tgtEl>
                                      </p:cBhvr>
                                    </p:animEffect>
                                  </p:childTnLst>
                                </p:cTn>
                              </p:par>
                              <p:par>
                                <p:cTn id="295" presetID="22" presetClass="entr" presetSubtype="1" fill="hold" grpId="0" nodeType="withEffect">
                                  <p:stCondLst>
                                    <p:cond delay="1250"/>
                                  </p:stCondLst>
                                  <p:childTnLst>
                                    <p:set>
                                      <p:cBhvr>
                                        <p:cTn id="296" dur="1" fill="hold">
                                          <p:stCondLst>
                                            <p:cond delay="0"/>
                                          </p:stCondLst>
                                        </p:cTn>
                                        <p:tgtEl>
                                          <p:spTgt spid="743"/>
                                        </p:tgtEl>
                                        <p:attrNameLst>
                                          <p:attrName>style.visibility</p:attrName>
                                        </p:attrNameLst>
                                      </p:cBhvr>
                                      <p:to>
                                        <p:strVal val="visible"/>
                                      </p:to>
                                    </p:set>
                                    <p:animEffect transition="in" filter="wipe(up)">
                                      <p:cBhvr>
                                        <p:cTn id="297" dur="500"/>
                                        <p:tgtEl>
                                          <p:spTgt spid="743"/>
                                        </p:tgtEl>
                                      </p:cBhvr>
                                    </p:animEffect>
                                  </p:childTnLst>
                                </p:cTn>
                              </p:par>
                              <p:par>
                                <p:cTn id="298" presetID="22" presetClass="entr" presetSubtype="1" fill="hold" grpId="0" nodeType="withEffect">
                                  <p:stCondLst>
                                    <p:cond delay="1500"/>
                                  </p:stCondLst>
                                  <p:childTnLst>
                                    <p:set>
                                      <p:cBhvr>
                                        <p:cTn id="299" dur="1" fill="hold">
                                          <p:stCondLst>
                                            <p:cond delay="0"/>
                                          </p:stCondLst>
                                        </p:cTn>
                                        <p:tgtEl>
                                          <p:spTgt spid="753"/>
                                        </p:tgtEl>
                                        <p:attrNameLst>
                                          <p:attrName>style.visibility</p:attrName>
                                        </p:attrNameLst>
                                      </p:cBhvr>
                                      <p:to>
                                        <p:strVal val="visible"/>
                                      </p:to>
                                    </p:set>
                                    <p:animEffect transition="in" filter="wipe(up)">
                                      <p:cBhvr>
                                        <p:cTn id="300" dur="500"/>
                                        <p:tgtEl>
                                          <p:spTgt spid="753"/>
                                        </p:tgtEl>
                                      </p:cBhvr>
                                    </p:animEffect>
                                  </p:childTnLst>
                                </p:cTn>
                              </p:par>
                            </p:childTnLst>
                          </p:cTn>
                        </p:par>
                        <p:par>
                          <p:cTn id="301" fill="hold">
                            <p:stCondLst>
                              <p:cond delay="2500"/>
                            </p:stCondLst>
                            <p:childTnLst>
                              <p:par>
                                <p:cTn id="302" presetID="22" presetClass="entr" presetSubtype="8" fill="hold" nodeType="afterEffect">
                                  <p:stCondLst>
                                    <p:cond delay="0"/>
                                  </p:stCondLst>
                                  <p:childTnLst>
                                    <p:set>
                                      <p:cBhvr>
                                        <p:cTn id="303" dur="1" fill="hold">
                                          <p:stCondLst>
                                            <p:cond delay="0"/>
                                          </p:stCondLst>
                                        </p:cTn>
                                        <p:tgtEl>
                                          <p:spTgt spid="748"/>
                                        </p:tgtEl>
                                        <p:attrNameLst>
                                          <p:attrName>style.visibility</p:attrName>
                                        </p:attrNameLst>
                                      </p:cBhvr>
                                      <p:to>
                                        <p:strVal val="visible"/>
                                      </p:to>
                                    </p:set>
                                    <p:animEffect transition="in" filter="wipe(left)">
                                      <p:cBhvr>
                                        <p:cTn id="304" dur="750"/>
                                        <p:tgtEl>
                                          <p:spTgt spid="748"/>
                                        </p:tgtEl>
                                      </p:cBhvr>
                                    </p:animEffect>
                                  </p:childTnLst>
                                </p:cTn>
                              </p:par>
                            </p:childTnLst>
                          </p:cTn>
                        </p:par>
                        <p:par>
                          <p:cTn id="305" fill="hold">
                            <p:stCondLst>
                              <p:cond delay="3250"/>
                            </p:stCondLst>
                            <p:childTnLst>
                              <p:par>
                                <p:cTn id="306" presetID="22" presetClass="entr" presetSubtype="1" fill="hold" nodeType="afterEffect">
                                  <p:stCondLst>
                                    <p:cond delay="0"/>
                                  </p:stCondLst>
                                  <p:childTnLst>
                                    <p:set>
                                      <p:cBhvr>
                                        <p:cTn id="307" dur="1" fill="hold">
                                          <p:stCondLst>
                                            <p:cond delay="0"/>
                                          </p:stCondLst>
                                        </p:cTn>
                                        <p:tgtEl>
                                          <p:spTgt spid="744"/>
                                        </p:tgtEl>
                                        <p:attrNameLst>
                                          <p:attrName>style.visibility</p:attrName>
                                        </p:attrNameLst>
                                      </p:cBhvr>
                                      <p:to>
                                        <p:strVal val="visible"/>
                                      </p:to>
                                    </p:set>
                                    <p:animEffect transition="in" filter="wipe(up)">
                                      <p:cBhvr>
                                        <p:cTn id="308" dur="500"/>
                                        <p:tgtEl>
                                          <p:spTgt spid="744"/>
                                        </p:tgtEl>
                                      </p:cBhvr>
                                    </p:animEffect>
                                  </p:childTnLst>
                                </p:cTn>
                              </p:par>
                            </p:childTnLst>
                          </p:cTn>
                        </p:par>
                        <p:par>
                          <p:cTn id="309" fill="hold">
                            <p:stCondLst>
                              <p:cond delay="3750"/>
                            </p:stCondLst>
                            <p:childTnLst>
                              <p:par>
                                <p:cTn id="310" presetID="10" presetClass="entr" presetSubtype="0" fill="hold" grpId="0" nodeType="afterEffect">
                                  <p:stCondLst>
                                    <p:cond delay="0"/>
                                  </p:stCondLst>
                                  <p:childTnLst>
                                    <p:set>
                                      <p:cBhvr>
                                        <p:cTn id="311" dur="1" fill="hold">
                                          <p:stCondLst>
                                            <p:cond delay="0"/>
                                          </p:stCondLst>
                                        </p:cTn>
                                        <p:tgtEl>
                                          <p:spTgt spid="622"/>
                                        </p:tgtEl>
                                        <p:attrNameLst>
                                          <p:attrName>style.visibility</p:attrName>
                                        </p:attrNameLst>
                                      </p:cBhvr>
                                      <p:to>
                                        <p:strVal val="visible"/>
                                      </p:to>
                                    </p:set>
                                    <p:animEffect transition="in" filter="fade">
                                      <p:cBhvr>
                                        <p:cTn id="312" dur="500"/>
                                        <p:tgtEl>
                                          <p:spTgt spid="622"/>
                                        </p:tgtEl>
                                      </p:cBhvr>
                                    </p:animEffect>
                                  </p:childTnLst>
                                </p:cTn>
                              </p:par>
                            </p:childTnLst>
                          </p:cTn>
                        </p:par>
                        <p:par>
                          <p:cTn id="313" fill="hold">
                            <p:stCondLst>
                              <p:cond delay="4250"/>
                            </p:stCondLst>
                            <p:childTnLst>
                              <p:par>
                                <p:cTn id="314" presetID="10" presetClass="entr" presetSubtype="0" fill="hold" grpId="0" nodeType="afterEffect">
                                  <p:stCondLst>
                                    <p:cond delay="0"/>
                                  </p:stCondLst>
                                  <p:childTnLst>
                                    <p:set>
                                      <p:cBhvr>
                                        <p:cTn id="315" dur="1" fill="hold">
                                          <p:stCondLst>
                                            <p:cond delay="0"/>
                                          </p:stCondLst>
                                        </p:cTn>
                                        <p:tgtEl>
                                          <p:spTgt spid="32"/>
                                        </p:tgtEl>
                                        <p:attrNameLst>
                                          <p:attrName>style.visibility</p:attrName>
                                        </p:attrNameLst>
                                      </p:cBhvr>
                                      <p:to>
                                        <p:strVal val="visible"/>
                                      </p:to>
                                    </p:set>
                                    <p:animEffect transition="in" filter="fade">
                                      <p:cBhvr>
                                        <p:cTn id="316" dur="250"/>
                                        <p:tgtEl>
                                          <p:spTgt spid="32"/>
                                        </p:tgtEl>
                                      </p:cBhvr>
                                    </p:animEffect>
                                  </p:childTnLst>
                                </p:cTn>
                              </p:par>
                            </p:childTnLst>
                          </p:cTn>
                        </p:par>
                        <p:par>
                          <p:cTn id="317" fill="hold">
                            <p:stCondLst>
                              <p:cond delay="4500"/>
                            </p:stCondLst>
                            <p:childTnLst>
                              <p:par>
                                <p:cTn id="318" presetID="10" presetClass="entr" presetSubtype="0" fill="hold" grpId="0" nodeType="afterEffect">
                                  <p:stCondLst>
                                    <p:cond delay="0"/>
                                  </p:stCondLst>
                                  <p:childTnLst>
                                    <p:set>
                                      <p:cBhvr>
                                        <p:cTn id="319" dur="1" fill="hold">
                                          <p:stCondLst>
                                            <p:cond delay="0"/>
                                          </p:stCondLst>
                                        </p:cTn>
                                        <p:tgtEl>
                                          <p:spTgt spid="6"/>
                                        </p:tgtEl>
                                        <p:attrNameLst>
                                          <p:attrName>style.visibility</p:attrName>
                                        </p:attrNameLst>
                                      </p:cBhvr>
                                      <p:to>
                                        <p:strVal val="visible"/>
                                      </p:to>
                                    </p:set>
                                    <p:animEffect transition="in" filter="fade">
                                      <p:cBhvr>
                                        <p:cTn id="320" dur="250"/>
                                        <p:tgtEl>
                                          <p:spTgt spid="6"/>
                                        </p:tgtEl>
                                      </p:cBhvr>
                                    </p:animEffect>
                                  </p:childTnLst>
                                </p:cTn>
                              </p:par>
                            </p:childTnLst>
                          </p:cTn>
                        </p:par>
                        <p:par>
                          <p:cTn id="321" fill="hold">
                            <p:stCondLst>
                              <p:cond delay="4750"/>
                            </p:stCondLst>
                            <p:childTnLst>
                              <p:par>
                                <p:cTn id="322" presetID="10" presetClass="entr" presetSubtype="0" fill="hold" grpId="0" nodeType="afterEffect">
                                  <p:stCondLst>
                                    <p:cond delay="0"/>
                                  </p:stCondLst>
                                  <p:childTnLst>
                                    <p:set>
                                      <p:cBhvr>
                                        <p:cTn id="323" dur="1" fill="hold">
                                          <p:stCondLst>
                                            <p:cond delay="0"/>
                                          </p:stCondLst>
                                        </p:cTn>
                                        <p:tgtEl>
                                          <p:spTgt spid="33"/>
                                        </p:tgtEl>
                                        <p:attrNameLst>
                                          <p:attrName>style.visibility</p:attrName>
                                        </p:attrNameLst>
                                      </p:cBhvr>
                                      <p:to>
                                        <p:strVal val="visible"/>
                                      </p:to>
                                    </p:set>
                                    <p:animEffect transition="in" filter="fade">
                                      <p:cBhvr>
                                        <p:cTn id="324" dur="250"/>
                                        <p:tgtEl>
                                          <p:spTgt spid="33"/>
                                        </p:tgtEl>
                                      </p:cBhvr>
                                    </p:animEffect>
                                  </p:childTnLst>
                                </p:cTn>
                              </p:par>
                            </p:childTnLst>
                          </p:cTn>
                        </p:par>
                        <p:par>
                          <p:cTn id="325" fill="hold">
                            <p:stCondLst>
                              <p:cond delay="5000"/>
                            </p:stCondLst>
                            <p:childTnLst>
                              <p:par>
                                <p:cTn id="326" presetID="10" presetClass="entr" presetSubtype="0" fill="hold" grpId="0" nodeType="afterEffect">
                                  <p:stCondLst>
                                    <p:cond delay="0"/>
                                  </p:stCondLst>
                                  <p:childTnLst>
                                    <p:set>
                                      <p:cBhvr>
                                        <p:cTn id="327" dur="1" fill="hold">
                                          <p:stCondLst>
                                            <p:cond delay="0"/>
                                          </p:stCondLst>
                                        </p:cTn>
                                        <p:tgtEl>
                                          <p:spTgt spid="4"/>
                                        </p:tgtEl>
                                        <p:attrNameLst>
                                          <p:attrName>style.visibility</p:attrName>
                                        </p:attrNameLst>
                                      </p:cBhvr>
                                      <p:to>
                                        <p:strVal val="visible"/>
                                      </p:to>
                                    </p:set>
                                    <p:animEffect transition="in" filter="fade">
                                      <p:cBhvr>
                                        <p:cTn id="328" dur="250"/>
                                        <p:tgtEl>
                                          <p:spTgt spid="4"/>
                                        </p:tgtEl>
                                      </p:cBhvr>
                                    </p:animEffect>
                                  </p:childTnLst>
                                </p:cTn>
                              </p:par>
                            </p:childTnLst>
                          </p:cTn>
                        </p:par>
                        <p:par>
                          <p:cTn id="329" fill="hold">
                            <p:stCondLst>
                              <p:cond delay="5250"/>
                            </p:stCondLst>
                            <p:childTnLst>
                              <p:par>
                                <p:cTn id="330" presetID="4" presetClass="entr" presetSubtype="32" fill="hold" nodeType="afterEffect">
                                  <p:stCondLst>
                                    <p:cond delay="0"/>
                                  </p:stCondLst>
                                  <p:childTnLst>
                                    <p:set>
                                      <p:cBhvr>
                                        <p:cTn id="331" dur="1" fill="hold">
                                          <p:stCondLst>
                                            <p:cond delay="0"/>
                                          </p:stCondLst>
                                        </p:cTn>
                                        <p:tgtEl>
                                          <p:spTgt spid="138"/>
                                        </p:tgtEl>
                                        <p:attrNameLst>
                                          <p:attrName>style.visibility</p:attrName>
                                        </p:attrNameLst>
                                      </p:cBhvr>
                                      <p:to>
                                        <p:strVal val="visible"/>
                                      </p:to>
                                    </p:set>
                                    <p:animEffect transition="in" filter="box(out)">
                                      <p:cBhvr>
                                        <p:cTn id="332" dur="750"/>
                                        <p:tgtEl>
                                          <p:spTgt spid="138"/>
                                        </p:tgtEl>
                                      </p:cBhvr>
                                    </p:animEffect>
                                  </p:childTnLst>
                                </p:cTn>
                              </p:par>
                            </p:childTnLst>
                          </p:cTn>
                        </p:par>
                        <p:par>
                          <p:cTn id="333" fill="hold">
                            <p:stCondLst>
                              <p:cond delay="6000"/>
                            </p:stCondLst>
                            <p:childTnLst>
                              <p:par>
                                <p:cTn id="334" presetID="22" presetClass="entr" presetSubtype="4" fill="hold" nodeType="afterEffect">
                                  <p:stCondLst>
                                    <p:cond delay="0"/>
                                  </p:stCondLst>
                                  <p:childTnLst>
                                    <p:set>
                                      <p:cBhvr>
                                        <p:cTn id="335" dur="1" fill="hold">
                                          <p:stCondLst>
                                            <p:cond delay="0"/>
                                          </p:stCondLst>
                                        </p:cTn>
                                        <p:tgtEl>
                                          <p:spTgt spid="42"/>
                                        </p:tgtEl>
                                        <p:attrNameLst>
                                          <p:attrName>style.visibility</p:attrName>
                                        </p:attrNameLst>
                                      </p:cBhvr>
                                      <p:to>
                                        <p:strVal val="visible"/>
                                      </p:to>
                                    </p:set>
                                    <p:animEffect transition="in" filter="wipe(down)">
                                      <p:cBhvr>
                                        <p:cTn id="336" dur="500"/>
                                        <p:tgtEl>
                                          <p:spTgt spid="42"/>
                                        </p:tgtEl>
                                      </p:cBhvr>
                                    </p:animEffect>
                                  </p:childTnLst>
                                </p:cTn>
                              </p:par>
                              <p:par>
                                <p:cTn id="337" presetID="22" presetClass="entr" presetSubtype="8" fill="hold" nodeType="withEffect">
                                  <p:stCondLst>
                                    <p:cond delay="250"/>
                                  </p:stCondLst>
                                  <p:childTnLst>
                                    <p:set>
                                      <p:cBhvr>
                                        <p:cTn id="338" dur="1" fill="hold">
                                          <p:stCondLst>
                                            <p:cond delay="0"/>
                                          </p:stCondLst>
                                        </p:cTn>
                                        <p:tgtEl>
                                          <p:spTgt spid="95"/>
                                        </p:tgtEl>
                                        <p:attrNameLst>
                                          <p:attrName>style.visibility</p:attrName>
                                        </p:attrNameLst>
                                      </p:cBhvr>
                                      <p:to>
                                        <p:strVal val="visible"/>
                                      </p:to>
                                    </p:set>
                                    <p:animEffect transition="in" filter="wipe(left)">
                                      <p:cBhvr>
                                        <p:cTn id="339" dur="500"/>
                                        <p:tgtEl>
                                          <p:spTgt spid="95"/>
                                        </p:tgtEl>
                                      </p:cBhvr>
                                    </p:animEffect>
                                  </p:childTnLst>
                                </p:cTn>
                              </p:par>
                            </p:childTnLst>
                          </p:cTn>
                        </p:par>
                        <p:par>
                          <p:cTn id="340" fill="hold">
                            <p:stCondLst>
                              <p:cond delay="6750"/>
                            </p:stCondLst>
                            <p:childTnLst>
                              <p:par>
                                <p:cTn id="341" presetID="22" presetClass="entr" presetSubtype="1" fill="hold" nodeType="afterEffect">
                                  <p:stCondLst>
                                    <p:cond delay="0"/>
                                  </p:stCondLst>
                                  <p:childTnLst>
                                    <p:set>
                                      <p:cBhvr>
                                        <p:cTn id="342" dur="1" fill="hold">
                                          <p:stCondLst>
                                            <p:cond delay="0"/>
                                          </p:stCondLst>
                                        </p:cTn>
                                        <p:tgtEl>
                                          <p:spTgt spid="630"/>
                                        </p:tgtEl>
                                        <p:attrNameLst>
                                          <p:attrName>style.visibility</p:attrName>
                                        </p:attrNameLst>
                                      </p:cBhvr>
                                      <p:to>
                                        <p:strVal val="visible"/>
                                      </p:to>
                                    </p:set>
                                    <p:animEffect transition="in" filter="wipe(up)">
                                      <p:cBhvr>
                                        <p:cTn id="343" dur="250"/>
                                        <p:tgtEl>
                                          <p:spTgt spid="630"/>
                                        </p:tgtEl>
                                      </p:cBhvr>
                                    </p:animEffect>
                                  </p:childTnLst>
                                </p:cTn>
                              </p:par>
                            </p:childTnLst>
                          </p:cTn>
                        </p:par>
                        <p:par>
                          <p:cTn id="344" fill="hold">
                            <p:stCondLst>
                              <p:cond delay="7000"/>
                            </p:stCondLst>
                            <p:childTnLst>
                              <p:par>
                                <p:cTn id="345" presetID="26" presetClass="emph" presetSubtype="0" fill="hold" nodeType="afterEffect">
                                  <p:stCondLst>
                                    <p:cond delay="0"/>
                                  </p:stCondLst>
                                  <p:childTnLst>
                                    <p:animEffect transition="out" filter="fade">
                                      <p:cBhvr>
                                        <p:cTn id="346" dur="500" tmFilter="0, 0; .2, .5; .8, .5; 1, 0"/>
                                        <p:tgtEl>
                                          <p:spTgt spid="754"/>
                                        </p:tgtEl>
                                      </p:cBhvr>
                                    </p:animEffect>
                                    <p:animScale>
                                      <p:cBhvr>
                                        <p:cTn id="347" dur="250" autoRev="1" fill="hold"/>
                                        <p:tgtEl>
                                          <p:spTgt spid="754"/>
                                        </p:tgtEl>
                                      </p:cBhvr>
                                      <p:by x="105000" y="105000"/>
                                    </p:animScale>
                                  </p:childTnLst>
                                </p:cTn>
                              </p:par>
                            </p:childTnLst>
                          </p:cTn>
                        </p:par>
                        <p:par>
                          <p:cTn id="348" fill="hold">
                            <p:stCondLst>
                              <p:cond delay="7500"/>
                            </p:stCondLst>
                            <p:childTnLst>
                              <p:par>
                                <p:cTn id="349" presetID="26" presetClass="emph" presetSubtype="0" fill="hold" nodeType="afterEffect">
                                  <p:stCondLst>
                                    <p:cond delay="0"/>
                                  </p:stCondLst>
                                  <p:childTnLst>
                                    <p:animEffect transition="out" filter="fade">
                                      <p:cBhvr>
                                        <p:cTn id="350" dur="500" tmFilter="0, 0; .2, .5; .8, .5; 1, 0"/>
                                        <p:tgtEl>
                                          <p:spTgt spid="748"/>
                                        </p:tgtEl>
                                      </p:cBhvr>
                                    </p:animEffect>
                                    <p:animScale>
                                      <p:cBhvr>
                                        <p:cTn id="351" dur="250" autoRev="1" fill="hold"/>
                                        <p:tgtEl>
                                          <p:spTgt spid="748"/>
                                        </p:tgtEl>
                                      </p:cBhvr>
                                      <p:by x="105000" y="105000"/>
                                    </p:animScale>
                                  </p:childTnLst>
                                </p:cTn>
                              </p:par>
                            </p:childTnLst>
                          </p:cTn>
                        </p:par>
                      </p:childTnLst>
                    </p:cTn>
                  </p:par>
                  <p:par>
                    <p:cTn id="352" fill="hold">
                      <p:stCondLst>
                        <p:cond delay="indefinite"/>
                      </p:stCondLst>
                      <p:childTnLst>
                        <p:par>
                          <p:cTn id="353" fill="hold">
                            <p:stCondLst>
                              <p:cond delay="0"/>
                            </p:stCondLst>
                            <p:childTnLst>
                              <p:par>
                                <p:cTn id="354" presetID="10" presetClass="entr" presetSubtype="0" fill="hold" grpId="0" nodeType="clickEffect">
                                  <p:stCondLst>
                                    <p:cond delay="0"/>
                                  </p:stCondLst>
                                  <p:childTnLst>
                                    <p:set>
                                      <p:cBhvr>
                                        <p:cTn id="355" dur="1" fill="hold">
                                          <p:stCondLst>
                                            <p:cond delay="0"/>
                                          </p:stCondLst>
                                        </p:cTn>
                                        <p:tgtEl>
                                          <p:spTgt spid="40"/>
                                        </p:tgtEl>
                                        <p:attrNameLst>
                                          <p:attrName>style.visibility</p:attrName>
                                        </p:attrNameLst>
                                      </p:cBhvr>
                                      <p:to>
                                        <p:strVal val="visible"/>
                                      </p:to>
                                    </p:set>
                                    <p:animEffect transition="in" filter="fade">
                                      <p:cBhvr>
                                        <p:cTn id="356" dur="400"/>
                                        <p:tgtEl>
                                          <p:spTgt spid="40"/>
                                        </p:tgtEl>
                                      </p:cBhvr>
                                    </p:animEffect>
                                  </p:childTnLst>
                                </p:cTn>
                              </p:par>
                            </p:childTnLst>
                          </p:cTn>
                        </p:par>
                        <p:par>
                          <p:cTn id="357" fill="hold">
                            <p:stCondLst>
                              <p:cond delay="400"/>
                            </p:stCondLst>
                            <p:childTnLst>
                              <p:par>
                                <p:cTn id="358" presetID="42" presetClass="entr" presetSubtype="0" fill="hold" nodeType="afterEffect">
                                  <p:stCondLst>
                                    <p:cond delay="0"/>
                                  </p:stCondLst>
                                  <p:childTnLst>
                                    <p:set>
                                      <p:cBhvr>
                                        <p:cTn id="359" dur="1" fill="hold">
                                          <p:stCondLst>
                                            <p:cond delay="0"/>
                                          </p:stCondLst>
                                        </p:cTn>
                                        <p:tgtEl>
                                          <p:spTgt spid="8"/>
                                        </p:tgtEl>
                                        <p:attrNameLst>
                                          <p:attrName>style.visibility</p:attrName>
                                        </p:attrNameLst>
                                      </p:cBhvr>
                                      <p:to>
                                        <p:strVal val="visible"/>
                                      </p:to>
                                    </p:set>
                                    <p:animEffect transition="in" filter="fade">
                                      <p:cBhvr>
                                        <p:cTn id="360" dur="500"/>
                                        <p:tgtEl>
                                          <p:spTgt spid="8"/>
                                        </p:tgtEl>
                                      </p:cBhvr>
                                    </p:animEffect>
                                    <p:anim calcmode="lin" valueType="num">
                                      <p:cBhvr>
                                        <p:cTn id="361" dur="500" fill="hold"/>
                                        <p:tgtEl>
                                          <p:spTgt spid="8"/>
                                        </p:tgtEl>
                                        <p:attrNameLst>
                                          <p:attrName>ppt_x</p:attrName>
                                        </p:attrNameLst>
                                      </p:cBhvr>
                                      <p:tavLst>
                                        <p:tav tm="0">
                                          <p:val>
                                            <p:strVal val="#ppt_x"/>
                                          </p:val>
                                        </p:tav>
                                        <p:tav tm="100000">
                                          <p:val>
                                            <p:strVal val="#ppt_x"/>
                                          </p:val>
                                        </p:tav>
                                      </p:tavLst>
                                    </p:anim>
                                    <p:anim calcmode="lin" valueType="num">
                                      <p:cBhvr>
                                        <p:cTn id="362" dur="500" fill="hold"/>
                                        <p:tgtEl>
                                          <p:spTgt spid="8"/>
                                        </p:tgtEl>
                                        <p:attrNameLst>
                                          <p:attrName>ppt_y</p:attrName>
                                        </p:attrNameLst>
                                      </p:cBhvr>
                                      <p:tavLst>
                                        <p:tav tm="0">
                                          <p:val>
                                            <p:strVal val="#ppt_y+.1"/>
                                          </p:val>
                                        </p:tav>
                                        <p:tav tm="100000">
                                          <p:val>
                                            <p:strVal val="#ppt_y"/>
                                          </p:val>
                                        </p:tav>
                                      </p:tavLst>
                                    </p:anim>
                                  </p:childTnLst>
                                </p:cTn>
                              </p:par>
                            </p:childTnLst>
                          </p:cTn>
                        </p:par>
                        <p:par>
                          <p:cTn id="363" fill="hold">
                            <p:stCondLst>
                              <p:cond delay="900"/>
                            </p:stCondLst>
                            <p:childTnLst>
                              <p:par>
                                <p:cTn id="364" presetID="10" presetClass="entr" presetSubtype="0" fill="hold" nodeType="afterEffect">
                                  <p:stCondLst>
                                    <p:cond delay="0"/>
                                  </p:stCondLst>
                                  <p:childTnLst>
                                    <p:set>
                                      <p:cBhvr>
                                        <p:cTn id="365" dur="1" fill="hold">
                                          <p:stCondLst>
                                            <p:cond delay="0"/>
                                          </p:stCondLst>
                                        </p:cTn>
                                        <p:tgtEl>
                                          <p:spTgt spid="28"/>
                                        </p:tgtEl>
                                        <p:attrNameLst>
                                          <p:attrName>style.visibility</p:attrName>
                                        </p:attrNameLst>
                                      </p:cBhvr>
                                      <p:to>
                                        <p:strVal val="visible"/>
                                      </p:to>
                                    </p:set>
                                    <p:animEffect transition="in" filter="fade">
                                      <p:cBhvr>
                                        <p:cTn id="366" dur="250"/>
                                        <p:tgtEl>
                                          <p:spTgt spid="28"/>
                                        </p:tgtEl>
                                      </p:cBhvr>
                                    </p:animEffect>
                                  </p:childTnLst>
                                </p:cTn>
                              </p:par>
                            </p:childTnLst>
                          </p:cTn>
                        </p:par>
                      </p:childTnLst>
                    </p:cTn>
                  </p:par>
                  <p:par>
                    <p:cTn id="367" fill="hold">
                      <p:stCondLst>
                        <p:cond delay="indefinite"/>
                      </p:stCondLst>
                      <p:childTnLst>
                        <p:par>
                          <p:cTn id="368" fill="hold">
                            <p:stCondLst>
                              <p:cond delay="0"/>
                            </p:stCondLst>
                            <p:childTnLst>
                              <p:par>
                                <p:cTn id="369" presetID="22" presetClass="entr" presetSubtype="8" fill="hold" grpId="0" nodeType="clickEffect">
                                  <p:stCondLst>
                                    <p:cond delay="0"/>
                                  </p:stCondLst>
                                  <p:childTnLst>
                                    <p:set>
                                      <p:cBhvr>
                                        <p:cTn id="370" dur="1" fill="hold">
                                          <p:stCondLst>
                                            <p:cond delay="0"/>
                                          </p:stCondLst>
                                        </p:cTn>
                                        <p:tgtEl>
                                          <p:spTgt spid="415"/>
                                        </p:tgtEl>
                                        <p:attrNameLst>
                                          <p:attrName>style.visibility</p:attrName>
                                        </p:attrNameLst>
                                      </p:cBhvr>
                                      <p:to>
                                        <p:strVal val="visible"/>
                                      </p:to>
                                    </p:set>
                                    <p:animEffect transition="in" filter="wipe(left)">
                                      <p:cBhvr>
                                        <p:cTn id="371" dur="750"/>
                                        <p:tgtEl>
                                          <p:spTgt spid="415"/>
                                        </p:tgtEl>
                                      </p:cBhvr>
                                    </p:animEffect>
                                  </p:childTnLst>
                                </p:cTn>
                              </p:par>
                              <p:par>
                                <p:cTn id="372" presetID="10" presetClass="entr" presetSubtype="0" fill="hold" nodeType="withEffect">
                                  <p:stCondLst>
                                    <p:cond delay="250"/>
                                  </p:stCondLst>
                                  <p:childTnLst>
                                    <p:set>
                                      <p:cBhvr>
                                        <p:cTn id="373" dur="1" fill="hold">
                                          <p:stCondLst>
                                            <p:cond delay="0"/>
                                          </p:stCondLst>
                                        </p:cTn>
                                        <p:tgtEl>
                                          <p:spTgt spid="131"/>
                                        </p:tgtEl>
                                        <p:attrNameLst>
                                          <p:attrName>style.visibility</p:attrName>
                                        </p:attrNameLst>
                                      </p:cBhvr>
                                      <p:to>
                                        <p:strVal val="visible"/>
                                      </p:to>
                                    </p:set>
                                    <p:animEffect transition="in" filter="fade">
                                      <p:cBhvr>
                                        <p:cTn id="374" dur="500"/>
                                        <p:tgtEl>
                                          <p:spTgt spid="131"/>
                                        </p:tgtEl>
                                      </p:cBhvr>
                                    </p:animEffect>
                                  </p:childTnLst>
                                </p:cTn>
                              </p:par>
                              <p:par>
                                <p:cTn id="375" presetID="22" presetClass="entr" presetSubtype="1" fill="hold" nodeType="withEffect">
                                  <p:stCondLst>
                                    <p:cond delay="250"/>
                                  </p:stCondLst>
                                  <p:childTnLst>
                                    <p:set>
                                      <p:cBhvr>
                                        <p:cTn id="376" dur="1" fill="hold">
                                          <p:stCondLst>
                                            <p:cond delay="0"/>
                                          </p:stCondLst>
                                        </p:cTn>
                                        <p:tgtEl>
                                          <p:spTgt spid="561"/>
                                        </p:tgtEl>
                                        <p:attrNameLst>
                                          <p:attrName>style.visibility</p:attrName>
                                        </p:attrNameLst>
                                      </p:cBhvr>
                                      <p:to>
                                        <p:strVal val="visible"/>
                                      </p:to>
                                    </p:set>
                                    <p:animEffect transition="in" filter="wipe(up)">
                                      <p:cBhvr>
                                        <p:cTn id="377" dur="500"/>
                                        <p:tgtEl>
                                          <p:spTgt spid="561"/>
                                        </p:tgtEl>
                                      </p:cBhvr>
                                    </p:animEffect>
                                  </p:childTnLst>
                                </p:cTn>
                              </p:par>
                            </p:childTnLst>
                          </p:cTn>
                        </p:par>
                      </p:childTnLst>
                    </p:cTn>
                  </p:par>
                  <p:par>
                    <p:cTn id="378" fill="hold">
                      <p:stCondLst>
                        <p:cond delay="indefinite"/>
                      </p:stCondLst>
                      <p:childTnLst>
                        <p:par>
                          <p:cTn id="379" fill="hold">
                            <p:stCondLst>
                              <p:cond delay="0"/>
                            </p:stCondLst>
                            <p:childTnLst>
                              <p:par>
                                <p:cTn id="380" presetID="10" presetClass="entr" presetSubtype="0" fill="hold" grpId="0" nodeType="clickEffect">
                                  <p:stCondLst>
                                    <p:cond delay="0"/>
                                  </p:stCondLst>
                                  <p:childTnLst>
                                    <p:set>
                                      <p:cBhvr>
                                        <p:cTn id="381" dur="1" fill="hold">
                                          <p:stCondLst>
                                            <p:cond delay="0"/>
                                          </p:stCondLst>
                                        </p:cTn>
                                        <p:tgtEl>
                                          <p:spTgt spid="420"/>
                                        </p:tgtEl>
                                        <p:attrNameLst>
                                          <p:attrName>style.visibility</p:attrName>
                                        </p:attrNameLst>
                                      </p:cBhvr>
                                      <p:to>
                                        <p:strVal val="visible"/>
                                      </p:to>
                                    </p:set>
                                    <p:animEffect transition="in" filter="fade">
                                      <p:cBhvr>
                                        <p:cTn id="382" dur="500"/>
                                        <p:tgtEl>
                                          <p:spTgt spid="420"/>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419"/>
                                        </p:tgtEl>
                                        <p:attrNameLst>
                                          <p:attrName>style.visibility</p:attrName>
                                        </p:attrNameLst>
                                      </p:cBhvr>
                                      <p:to>
                                        <p:strVal val="visible"/>
                                      </p:to>
                                    </p:set>
                                    <p:animEffect transition="in" filter="fade">
                                      <p:cBhvr>
                                        <p:cTn id="385" dur="500"/>
                                        <p:tgtEl>
                                          <p:spTgt spid="419"/>
                                        </p:tgtEl>
                                      </p:cBhvr>
                                    </p:animEffect>
                                  </p:childTnLst>
                                </p:cTn>
                              </p:par>
                            </p:childTnLst>
                          </p:cTn>
                        </p:par>
                        <p:par>
                          <p:cTn id="386" fill="hold">
                            <p:stCondLst>
                              <p:cond delay="500"/>
                            </p:stCondLst>
                            <p:childTnLst>
                              <p:par>
                                <p:cTn id="387" presetID="22" presetClass="entr" presetSubtype="1" fill="hold" nodeType="afterEffect">
                                  <p:stCondLst>
                                    <p:cond delay="0"/>
                                  </p:stCondLst>
                                  <p:childTnLst>
                                    <p:set>
                                      <p:cBhvr>
                                        <p:cTn id="388" dur="1" fill="hold">
                                          <p:stCondLst>
                                            <p:cond delay="0"/>
                                          </p:stCondLst>
                                        </p:cTn>
                                        <p:tgtEl>
                                          <p:spTgt spid="156"/>
                                        </p:tgtEl>
                                        <p:attrNameLst>
                                          <p:attrName>style.visibility</p:attrName>
                                        </p:attrNameLst>
                                      </p:cBhvr>
                                      <p:to>
                                        <p:strVal val="visible"/>
                                      </p:to>
                                    </p:set>
                                    <p:animEffect transition="in" filter="wipe(up)">
                                      <p:cBhvr>
                                        <p:cTn id="389" dur="500"/>
                                        <p:tgtEl>
                                          <p:spTgt spid="156"/>
                                        </p:tgtEl>
                                      </p:cBhvr>
                                    </p:animEffect>
                                  </p:childTnLst>
                                </p:cTn>
                              </p:par>
                            </p:childTnLst>
                          </p:cTn>
                        </p:par>
                        <p:par>
                          <p:cTn id="390" fill="hold">
                            <p:stCondLst>
                              <p:cond delay="1000"/>
                            </p:stCondLst>
                            <p:childTnLst>
                              <p:par>
                                <p:cTn id="391" presetID="21" presetClass="entr" presetSubtype="1" fill="hold" nodeType="afterEffect">
                                  <p:stCondLst>
                                    <p:cond delay="0"/>
                                  </p:stCondLst>
                                  <p:childTnLst>
                                    <p:set>
                                      <p:cBhvr>
                                        <p:cTn id="392" dur="1" fill="hold">
                                          <p:stCondLst>
                                            <p:cond delay="0"/>
                                          </p:stCondLst>
                                        </p:cTn>
                                        <p:tgtEl>
                                          <p:spTgt spid="697"/>
                                        </p:tgtEl>
                                        <p:attrNameLst>
                                          <p:attrName>style.visibility</p:attrName>
                                        </p:attrNameLst>
                                      </p:cBhvr>
                                      <p:to>
                                        <p:strVal val="visible"/>
                                      </p:to>
                                    </p:set>
                                    <p:animEffect transition="in" filter="wheel(1)">
                                      <p:cBhvr>
                                        <p:cTn id="393" dur="500"/>
                                        <p:tgtEl>
                                          <p:spTgt spid="697"/>
                                        </p:tgtEl>
                                      </p:cBhvr>
                                    </p:animEffect>
                                  </p:childTnLst>
                                </p:cTn>
                              </p:par>
                            </p:childTnLst>
                          </p:cTn>
                        </p:par>
                        <p:par>
                          <p:cTn id="394" fill="hold">
                            <p:stCondLst>
                              <p:cond delay="1500"/>
                            </p:stCondLst>
                            <p:childTnLst>
                              <p:par>
                                <p:cTn id="395" presetID="10" presetClass="entr" presetSubtype="0" fill="hold" grpId="0" nodeType="afterEffect">
                                  <p:stCondLst>
                                    <p:cond delay="0"/>
                                  </p:stCondLst>
                                  <p:childTnLst>
                                    <p:set>
                                      <p:cBhvr>
                                        <p:cTn id="396" dur="1" fill="hold">
                                          <p:stCondLst>
                                            <p:cond delay="0"/>
                                          </p:stCondLst>
                                        </p:cTn>
                                        <p:tgtEl>
                                          <p:spTgt spid="726"/>
                                        </p:tgtEl>
                                        <p:attrNameLst>
                                          <p:attrName>style.visibility</p:attrName>
                                        </p:attrNameLst>
                                      </p:cBhvr>
                                      <p:to>
                                        <p:strVal val="visible"/>
                                      </p:to>
                                    </p:set>
                                    <p:animEffect transition="in" filter="fade">
                                      <p:cBhvr>
                                        <p:cTn id="397" dur="300"/>
                                        <p:tgtEl>
                                          <p:spTgt spid="726"/>
                                        </p:tgtEl>
                                      </p:cBhvr>
                                    </p:animEffect>
                                  </p:childTnLst>
                                </p:cTn>
                              </p:par>
                              <p:par>
                                <p:cTn id="398" presetID="10" presetClass="entr" presetSubtype="0" fill="hold" nodeType="withEffect">
                                  <p:stCondLst>
                                    <p:cond delay="0"/>
                                  </p:stCondLst>
                                  <p:childTnLst>
                                    <p:set>
                                      <p:cBhvr>
                                        <p:cTn id="399" dur="1" fill="hold">
                                          <p:stCondLst>
                                            <p:cond delay="0"/>
                                          </p:stCondLst>
                                        </p:cTn>
                                        <p:tgtEl>
                                          <p:spTgt spid="733"/>
                                        </p:tgtEl>
                                        <p:attrNameLst>
                                          <p:attrName>style.visibility</p:attrName>
                                        </p:attrNameLst>
                                      </p:cBhvr>
                                      <p:to>
                                        <p:strVal val="visible"/>
                                      </p:to>
                                    </p:set>
                                    <p:animEffect transition="in" filter="fade">
                                      <p:cBhvr>
                                        <p:cTn id="400" dur="300"/>
                                        <p:tgtEl>
                                          <p:spTgt spid="733"/>
                                        </p:tgtEl>
                                      </p:cBhvr>
                                    </p:animEffect>
                                  </p:childTnLst>
                                </p:cTn>
                              </p:par>
                              <p:par>
                                <p:cTn id="401" presetID="10" presetClass="entr" presetSubtype="0" fill="hold" nodeType="withEffect">
                                  <p:stCondLst>
                                    <p:cond delay="0"/>
                                  </p:stCondLst>
                                  <p:childTnLst>
                                    <p:set>
                                      <p:cBhvr>
                                        <p:cTn id="402" dur="1" fill="hold">
                                          <p:stCondLst>
                                            <p:cond delay="0"/>
                                          </p:stCondLst>
                                        </p:cTn>
                                        <p:tgtEl>
                                          <p:spTgt spid="505"/>
                                        </p:tgtEl>
                                        <p:attrNameLst>
                                          <p:attrName>style.visibility</p:attrName>
                                        </p:attrNameLst>
                                      </p:cBhvr>
                                      <p:to>
                                        <p:strVal val="visible"/>
                                      </p:to>
                                    </p:set>
                                    <p:animEffect transition="in" filter="fade">
                                      <p:cBhvr>
                                        <p:cTn id="403" dur="500"/>
                                        <p:tgtEl>
                                          <p:spTgt spid="505"/>
                                        </p:tgtEl>
                                      </p:cBhvr>
                                    </p:animEffect>
                                  </p:childTnLst>
                                </p:cTn>
                              </p:par>
                            </p:childTnLst>
                          </p:cTn>
                        </p:par>
                        <p:par>
                          <p:cTn id="404" fill="hold">
                            <p:stCondLst>
                              <p:cond delay="2000"/>
                            </p:stCondLst>
                            <p:childTnLst>
                              <p:par>
                                <p:cTn id="405" presetID="10" presetClass="entr" presetSubtype="0" fill="hold" grpId="0" nodeType="afterEffect">
                                  <p:stCondLst>
                                    <p:cond delay="0"/>
                                  </p:stCondLst>
                                  <p:childTnLst>
                                    <p:set>
                                      <p:cBhvr>
                                        <p:cTn id="406" dur="1" fill="hold">
                                          <p:stCondLst>
                                            <p:cond delay="0"/>
                                          </p:stCondLst>
                                        </p:cTn>
                                        <p:tgtEl>
                                          <p:spTgt spid="590"/>
                                        </p:tgtEl>
                                        <p:attrNameLst>
                                          <p:attrName>style.visibility</p:attrName>
                                        </p:attrNameLst>
                                      </p:cBhvr>
                                      <p:to>
                                        <p:strVal val="visible"/>
                                      </p:to>
                                    </p:set>
                                    <p:animEffect transition="in" filter="fade">
                                      <p:cBhvr>
                                        <p:cTn id="407" dur="500"/>
                                        <p:tgtEl>
                                          <p:spTgt spid="590"/>
                                        </p:tgtEl>
                                      </p:cBhvr>
                                    </p:animEffect>
                                  </p:childTnLst>
                                </p:cTn>
                              </p:par>
                            </p:childTnLst>
                          </p:cTn>
                        </p:par>
                        <p:par>
                          <p:cTn id="408" fill="hold">
                            <p:stCondLst>
                              <p:cond delay="2500"/>
                            </p:stCondLst>
                            <p:childTnLst>
                              <p:par>
                                <p:cTn id="409" presetID="10" presetClass="entr" presetSubtype="0" fill="hold" grpId="0" nodeType="afterEffect">
                                  <p:stCondLst>
                                    <p:cond delay="0"/>
                                  </p:stCondLst>
                                  <p:childTnLst>
                                    <p:set>
                                      <p:cBhvr>
                                        <p:cTn id="410" dur="1" fill="hold">
                                          <p:stCondLst>
                                            <p:cond delay="0"/>
                                          </p:stCondLst>
                                        </p:cTn>
                                        <p:tgtEl>
                                          <p:spTgt spid="26"/>
                                        </p:tgtEl>
                                        <p:attrNameLst>
                                          <p:attrName>style.visibility</p:attrName>
                                        </p:attrNameLst>
                                      </p:cBhvr>
                                      <p:to>
                                        <p:strVal val="visible"/>
                                      </p:to>
                                    </p:set>
                                    <p:animEffect transition="in" filter="fade">
                                      <p:cBhvr>
                                        <p:cTn id="411" dur="500"/>
                                        <p:tgtEl>
                                          <p:spTgt spid="26"/>
                                        </p:tgtEl>
                                      </p:cBhvr>
                                    </p:animEffect>
                                  </p:childTnLst>
                                </p:cTn>
                              </p:par>
                            </p:childTnLst>
                          </p:cTn>
                        </p:par>
                        <p:par>
                          <p:cTn id="412" fill="hold">
                            <p:stCondLst>
                              <p:cond delay="3000"/>
                            </p:stCondLst>
                            <p:childTnLst>
                              <p:par>
                                <p:cTn id="413" presetID="10" presetClass="entr" presetSubtype="0" fill="hold" grpId="0" nodeType="afterEffect">
                                  <p:stCondLst>
                                    <p:cond delay="0"/>
                                  </p:stCondLst>
                                  <p:childTnLst>
                                    <p:set>
                                      <p:cBhvr>
                                        <p:cTn id="414" dur="1" fill="hold">
                                          <p:stCondLst>
                                            <p:cond delay="0"/>
                                          </p:stCondLst>
                                        </p:cTn>
                                        <p:tgtEl>
                                          <p:spTgt spid="165"/>
                                        </p:tgtEl>
                                        <p:attrNameLst>
                                          <p:attrName>style.visibility</p:attrName>
                                        </p:attrNameLst>
                                      </p:cBhvr>
                                      <p:to>
                                        <p:strVal val="visible"/>
                                      </p:to>
                                    </p:set>
                                    <p:animEffect transition="in" filter="fade">
                                      <p:cBhvr>
                                        <p:cTn id="415" dur="500"/>
                                        <p:tgtEl>
                                          <p:spTgt spid="165"/>
                                        </p:tgtEl>
                                      </p:cBhvr>
                                    </p:animEffect>
                                  </p:childTnLst>
                                </p:cTn>
                              </p:par>
                            </p:childTnLst>
                          </p:cTn>
                        </p:par>
                      </p:childTnLst>
                    </p:cTn>
                  </p:par>
                  <p:par>
                    <p:cTn id="416" fill="hold">
                      <p:stCondLst>
                        <p:cond delay="indefinite"/>
                      </p:stCondLst>
                      <p:childTnLst>
                        <p:par>
                          <p:cTn id="417" fill="hold">
                            <p:stCondLst>
                              <p:cond delay="0"/>
                            </p:stCondLst>
                            <p:childTnLst>
                              <p:par>
                                <p:cTn id="418" presetID="22" presetClass="entr" presetSubtype="8" fill="hold" grpId="0" nodeType="clickEffect">
                                  <p:stCondLst>
                                    <p:cond delay="0"/>
                                  </p:stCondLst>
                                  <p:childTnLst>
                                    <p:set>
                                      <p:cBhvr>
                                        <p:cTn id="419" dur="1" fill="hold">
                                          <p:stCondLst>
                                            <p:cond delay="0"/>
                                          </p:stCondLst>
                                        </p:cTn>
                                        <p:tgtEl>
                                          <p:spTgt spid="738"/>
                                        </p:tgtEl>
                                        <p:attrNameLst>
                                          <p:attrName>style.visibility</p:attrName>
                                        </p:attrNameLst>
                                      </p:cBhvr>
                                      <p:to>
                                        <p:strVal val="visible"/>
                                      </p:to>
                                    </p:set>
                                    <p:animEffect transition="in" filter="wipe(left)">
                                      <p:cBhvr>
                                        <p:cTn id="420" dur="500"/>
                                        <p:tgtEl>
                                          <p:spTgt spid="738"/>
                                        </p:tgtEl>
                                      </p:cBhvr>
                                    </p:animEffect>
                                  </p:childTnLst>
                                </p:cTn>
                              </p:par>
                              <p:par>
                                <p:cTn id="421" presetID="22" presetClass="entr" presetSubtype="2" fill="hold" nodeType="withEffect">
                                  <p:stCondLst>
                                    <p:cond delay="0"/>
                                  </p:stCondLst>
                                  <p:childTnLst>
                                    <p:set>
                                      <p:cBhvr>
                                        <p:cTn id="422" dur="1" fill="hold">
                                          <p:stCondLst>
                                            <p:cond delay="0"/>
                                          </p:stCondLst>
                                        </p:cTn>
                                        <p:tgtEl>
                                          <p:spTgt spid="89"/>
                                        </p:tgtEl>
                                        <p:attrNameLst>
                                          <p:attrName>style.visibility</p:attrName>
                                        </p:attrNameLst>
                                      </p:cBhvr>
                                      <p:to>
                                        <p:strVal val="visible"/>
                                      </p:to>
                                    </p:set>
                                    <p:animEffect transition="in" filter="wipe(right)">
                                      <p:cBhvr>
                                        <p:cTn id="423" dur="500"/>
                                        <p:tgtEl>
                                          <p:spTgt spid="89"/>
                                        </p:tgtEl>
                                      </p:cBhvr>
                                    </p:animEffect>
                                  </p:childTnLst>
                                </p:cTn>
                              </p:par>
                            </p:childTnLst>
                          </p:cTn>
                        </p:par>
                      </p:childTnLst>
                    </p:cTn>
                  </p:par>
                  <p:par>
                    <p:cTn id="424" fill="hold">
                      <p:stCondLst>
                        <p:cond delay="indefinite"/>
                      </p:stCondLst>
                      <p:childTnLst>
                        <p:par>
                          <p:cTn id="425" fill="hold">
                            <p:stCondLst>
                              <p:cond delay="0"/>
                            </p:stCondLst>
                            <p:childTnLst>
                              <p:par>
                                <p:cTn id="426" presetID="10" presetClass="entr" presetSubtype="0" fill="hold" nodeType="clickEffect">
                                  <p:stCondLst>
                                    <p:cond delay="0"/>
                                  </p:stCondLst>
                                  <p:childTnLst>
                                    <p:set>
                                      <p:cBhvr>
                                        <p:cTn id="427" dur="1" fill="hold">
                                          <p:stCondLst>
                                            <p:cond delay="0"/>
                                          </p:stCondLst>
                                        </p:cTn>
                                        <p:tgtEl>
                                          <p:spTgt spid="209"/>
                                        </p:tgtEl>
                                        <p:attrNameLst>
                                          <p:attrName>style.visibility</p:attrName>
                                        </p:attrNameLst>
                                      </p:cBhvr>
                                      <p:to>
                                        <p:strVal val="visible"/>
                                      </p:to>
                                    </p:set>
                                    <p:animEffect transition="in" filter="fade">
                                      <p:cBhvr>
                                        <p:cTn id="428" dur="500"/>
                                        <p:tgtEl>
                                          <p:spTgt spid="209"/>
                                        </p:tgtEl>
                                      </p:cBhvr>
                                    </p:animEffect>
                                  </p:childTnLst>
                                </p:cTn>
                              </p:par>
                            </p:childTnLst>
                          </p:cTn>
                        </p:par>
                        <p:par>
                          <p:cTn id="429" fill="hold">
                            <p:stCondLst>
                              <p:cond delay="500"/>
                            </p:stCondLst>
                            <p:childTnLst>
                              <p:par>
                                <p:cTn id="430" presetID="10" presetClass="entr" presetSubtype="0" fill="hold" grpId="0" nodeType="afterEffect">
                                  <p:stCondLst>
                                    <p:cond delay="0"/>
                                  </p:stCondLst>
                                  <p:childTnLst>
                                    <p:set>
                                      <p:cBhvr>
                                        <p:cTn id="431" dur="1" fill="hold">
                                          <p:stCondLst>
                                            <p:cond delay="0"/>
                                          </p:stCondLst>
                                        </p:cTn>
                                        <p:tgtEl>
                                          <p:spTgt spid="125"/>
                                        </p:tgtEl>
                                        <p:attrNameLst>
                                          <p:attrName>style.visibility</p:attrName>
                                        </p:attrNameLst>
                                      </p:cBhvr>
                                      <p:to>
                                        <p:strVal val="visible"/>
                                      </p:to>
                                    </p:set>
                                    <p:animEffect transition="in" filter="fade">
                                      <p:cBhvr>
                                        <p:cTn id="432" dur="400"/>
                                        <p:tgtEl>
                                          <p:spTgt spid="125"/>
                                        </p:tgtEl>
                                      </p:cBhvr>
                                    </p:animEffect>
                                  </p:childTnLst>
                                </p:cTn>
                              </p:par>
                            </p:childTnLst>
                          </p:cTn>
                        </p:par>
                        <p:par>
                          <p:cTn id="433" fill="hold">
                            <p:stCondLst>
                              <p:cond delay="900"/>
                            </p:stCondLst>
                            <p:childTnLst>
                              <p:par>
                                <p:cTn id="434" presetID="10" presetClass="entr" presetSubtype="0" fill="hold" grpId="0" nodeType="afterEffect">
                                  <p:stCondLst>
                                    <p:cond delay="0"/>
                                  </p:stCondLst>
                                  <p:childTnLst>
                                    <p:set>
                                      <p:cBhvr>
                                        <p:cTn id="435" dur="1" fill="hold">
                                          <p:stCondLst>
                                            <p:cond delay="0"/>
                                          </p:stCondLst>
                                        </p:cTn>
                                        <p:tgtEl>
                                          <p:spTgt spid="126"/>
                                        </p:tgtEl>
                                        <p:attrNameLst>
                                          <p:attrName>style.visibility</p:attrName>
                                        </p:attrNameLst>
                                      </p:cBhvr>
                                      <p:to>
                                        <p:strVal val="visible"/>
                                      </p:to>
                                    </p:set>
                                    <p:animEffect transition="in" filter="fade">
                                      <p:cBhvr>
                                        <p:cTn id="436" dur="400"/>
                                        <p:tgtEl>
                                          <p:spTgt spid="126"/>
                                        </p:tgtEl>
                                      </p:cBhvr>
                                    </p:animEffect>
                                  </p:childTnLst>
                                </p:cTn>
                              </p:par>
                            </p:childTnLst>
                          </p:cTn>
                        </p:par>
                        <p:par>
                          <p:cTn id="437" fill="hold">
                            <p:stCondLst>
                              <p:cond delay="1300"/>
                            </p:stCondLst>
                            <p:childTnLst>
                              <p:par>
                                <p:cTn id="438" presetID="10" presetClass="entr" presetSubtype="0" fill="hold" grpId="0" nodeType="afterEffect">
                                  <p:stCondLst>
                                    <p:cond delay="0"/>
                                  </p:stCondLst>
                                  <p:childTnLst>
                                    <p:set>
                                      <p:cBhvr>
                                        <p:cTn id="439" dur="1" fill="hold">
                                          <p:stCondLst>
                                            <p:cond delay="0"/>
                                          </p:stCondLst>
                                        </p:cTn>
                                        <p:tgtEl>
                                          <p:spTgt spid="18"/>
                                        </p:tgtEl>
                                        <p:attrNameLst>
                                          <p:attrName>style.visibility</p:attrName>
                                        </p:attrNameLst>
                                      </p:cBhvr>
                                      <p:to>
                                        <p:strVal val="visible"/>
                                      </p:to>
                                    </p:set>
                                    <p:animEffect transition="in" filter="fade">
                                      <p:cBhvr>
                                        <p:cTn id="440" dur="400"/>
                                        <p:tgtEl>
                                          <p:spTgt spid="18"/>
                                        </p:tgtEl>
                                      </p:cBhvr>
                                    </p:animEffect>
                                  </p:childTnLst>
                                </p:cTn>
                              </p:par>
                            </p:childTnLst>
                          </p:cTn>
                        </p:par>
                      </p:childTnLst>
                    </p:cTn>
                  </p:par>
                  <p:par>
                    <p:cTn id="441" fill="hold">
                      <p:stCondLst>
                        <p:cond delay="indefinite"/>
                      </p:stCondLst>
                      <p:childTnLst>
                        <p:par>
                          <p:cTn id="442" fill="hold">
                            <p:stCondLst>
                              <p:cond delay="0"/>
                            </p:stCondLst>
                            <p:childTnLst>
                              <p:par>
                                <p:cTn id="443" presetID="26" presetClass="emph" presetSubtype="0" fill="hold" grpId="0" nodeType="clickEffect">
                                  <p:stCondLst>
                                    <p:cond delay="0"/>
                                  </p:stCondLst>
                                  <p:childTnLst>
                                    <p:animEffect transition="out" filter="fade">
                                      <p:cBhvr>
                                        <p:cTn id="444" dur="500" tmFilter="0, 0; .2, .5; .8, .5; 1, 0"/>
                                        <p:tgtEl>
                                          <p:spTgt spid="500"/>
                                        </p:tgtEl>
                                      </p:cBhvr>
                                    </p:animEffect>
                                    <p:animScale>
                                      <p:cBhvr>
                                        <p:cTn id="445" dur="250" autoRev="1" fill="hold"/>
                                        <p:tgtEl>
                                          <p:spTgt spid="500"/>
                                        </p:tgtEl>
                                      </p:cBhvr>
                                      <p:by x="105000" y="105000"/>
                                    </p:animScale>
                                  </p:childTnLst>
                                </p:cTn>
                              </p:par>
                            </p:childTnLst>
                          </p:cTn>
                        </p:par>
                        <p:par>
                          <p:cTn id="446" fill="hold">
                            <p:stCondLst>
                              <p:cond delay="500"/>
                            </p:stCondLst>
                            <p:childTnLst>
                              <p:par>
                                <p:cTn id="447" presetID="26" presetClass="emph" presetSubtype="0" fill="hold" grpId="0" nodeType="afterEffect">
                                  <p:stCondLst>
                                    <p:cond delay="0"/>
                                  </p:stCondLst>
                                  <p:childTnLst>
                                    <p:animEffect transition="out" filter="fade">
                                      <p:cBhvr>
                                        <p:cTn id="448" dur="500" tmFilter="0, 0; .2, .5; .8, .5; 1, 0"/>
                                        <p:tgtEl>
                                          <p:spTgt spid="3"/>
                                        </p:tgtEl>
                                      </p:cBhvr>
                                    </p:animEffect>
                                    <p:animScale>
                                      <p:cBhvr>
                                        <p:cTn id="44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animBg="1"/>
      <p:bldP spid="726" grpId="0" animBg="1"/>
      <p:bldP spid="500" grpId="0"/>
      <p:bldP spid="38" grpId="0" animBg="1"/>
      <p:bldP spid="629" grpId="0" animBg="1"/>
      <p:bldP spid="562" grpId="0" animBg="1"/>
      <p:bldP spid="510" grpId="0" animBg="1"/>
      <p:bldP spid="175" grpId="0" animBg="1"/>
      <p:bldP spid="187" grpId="0" animBg="1"/>
      <p:bldP spid="734" grpId="0" animBg="1"/>
      <p:bldP spid="715" grpId="0" animBg="1"/>
      <p:bldP spid="98" grpId="0" animBg="1"/>
      <p:bldP spid="103" grpId="0" animBg="1"/>
      <p:bldP spid="132" grpId="0" animBg="1"/>
      <p:bldP spid="134" grpId="0" animBg="1"/>
      <p:bldP spid="599" grpId="0"/>
      <p:bldP spid="769" grpId="0" animBg="1"/>
      <p:bldP spid="125" grpId="0" animBg="1"/>
      <p:bldP spid="126" grpId="0" animBg="1"/>
      <p:bldP spid="165" grpId="0" animBg="1"/>
      <p:bldP spid="44" grpId="0" animBg="1"/>
      <p:bldP spid="622" grpId="0" animBg="1"/>
      <p:bldP spid="4" grpId="0" animBg="1"/>
      <p:bldP spid="6" grpId="0" animBg="1"/>
      <p:bldP spid="32" grpId="0" animBg="1"/>
      <p:bldP spid="33" grpId="0" animBg="1"/>
      <p:bldP spid="18" grpId="0" animBg="1"/>
      <p:bldP spid="45" grpId="0" animBg="1"/>
      <p:bldP spid="139" grpId="0" animBg="1"/>
      <p:bldP spid="420" grpId="0" animBg="1"/>
      <p:bldP spid="26" grpId="0" animBg="1"/>
      <p:bldP spid="590" grpId="0" animBg="1"/>
      <p:bldP spid="117" grpId="0" animBg="1"/>
      <p:bldP spid="40" grpId="0" animBg="1"/>
      <p:bldP spid="847" grpId="0" animBg="1"/>
      <p:bldP spid="739" grpId="0"/>
      <p:bldP spid="3" grpId="0"/>
      <p:bldP spid="738" grpId="0" animBg="1"/>
      <p:bldP spid="415" grpId="0" animBg="1"/>
      <p:bldP spid="16" grpId="0"/>
      <p:bldP spid="596" grpId="0" animBg="1"/>
      <p:bldP spid="693" grpId="0" animBg="1"/>
      <p:bldP spid="696" grpId="0" animBg="1"/>
      <p:bldP spid="743" grpId="0" animBg="1"/>
      <p:bldP spid="75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L-Shape 8">
            <a:extLst>
              <a:ext uri="{FF2B5EF4-FFF2-40B4-BE49-F238E27FC236}">
                <a16:creationId xmlns:a16="http://schemas.microsoft.com/office/drawing/2014/main" id="{E65EA2BC-F528-4BB2-B7E4-716348D67872}"/>
              </a:ext>
            </a:extLst>
          </p:cNvPr>
          <p:cNvSpPr/>
          <p:nvPr/>
        </p:nvSpPr>
        <p:spPr bwMode="auto">
          <a:xfrm flipH="1" flipV="1">
            <a:off x="2318854" y="1142606"/>
            <a:ext cx="3952504" cy="1445225"/>
          </a:xfrm>
          <a:prstGeom prst="corner">
            <a:avLst>
              <a:gd name="adj1" fmla="val 73791"/>
              <a:gd name="adj2" fmla="val 76712"/>
            </a:avLst>
          </a:prstGeom>
          <a:solidFill>
            <a:schemeClr val="accent1">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Segoe UI Semibold"/>
              <a:ea typeface="+mn-ea"/>
              <a:cs typeface="Segoe UI" charset="0"/>
            </a:endParaRPr>
          </a:p>
        </p:txBody>
      </p:sp>
      <p:sp>
        <p:nvSpPr>
          <p:cNvPr id="630" name="Rectangle 629">
            <a:hlinkClick r:id="rId3" tooltip="Microsoft Defender for Office 365 (formerly Office 365 ATP) provides XDR capabilities including sandbox detonation, integrated threat intelligence, attack simulation &amp; more across Email, SharePoint Online, OneDrive for Business, Teams, etc. "/>
            <a:extLst>
              <a:ext uri="{FF2B5EF4-FFF2-40B4-BE49-F238E27FC236}">
                <a16:creationId xmlns:a16="http://schemas.microsoft.com/office/drawing/2014/main" id="{8C508C65-0761-421F-9D1F-01AE378B8F11}"/>
              </a:ext>
            </a:extLst>
          </p:cNvPr>
          <p:cNvSpPr/>
          <p:nvPr/>
        </p:nvSpPr>
        <p:spPr bwMode="auto">
          <a:xfrm>
            <a:off x="1" y="1113847"/>
            <a:ext cx="2263208" cy="4489835"/>
          </a:xfrm>
          <a:prstGeom prst="rect">
            <a:avLst/>
          </a:prstGeom>
          <a:solidFill>
            <a:schemeClr val="tx2">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91440" rIns="179234"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uLnTx/>
                <a:uFillTx/>
                <a:latin typeface="Segoe UI Semibold"/>
                <a:ea typeface="+mn-ea"/>
                <a:cs typeface="Segoe UI" charset="0"/>
              </a:rPr>
              <a:t>Defender for </a:t>
            </a:r>
            <a:br>
              <a:rPr kumimoji="0" lang="en-US" sz="16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600" b="0" i="0" u="none" strike="noStrike" kern="0" cap="none" spc="0" normalizeH="0" baseline="0" noProof="0">
                <a:ln>
                  <a:noFill/>
                </a:ln>
                <a:solidFill>
                  <a:srgbClr val="282828"/>
                </a:solidFill>
                <a:effectLst/>
                <a:uLnTx/>
                <a:uFillTx/>
                <a:latin typeface="Segoe UI Semibold"/>
                <a:ea typeface="+mn-ea"/>
                <a:cs typeface="Segoe UI" charset="0"/>
              </a:rPr>
              <a:t>Office 365</a:t>
            </a:r>
          </a:p>
        </p:txBody>
      </p:sp>
      <p:sp>
        <p:nvSpPr>
          <p:cNvPr id="647" name="Rectangle 646">
            <a:hlinkClick r:id="rId4"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7E4DDA6C-B7F5-4E48-BC65-94562CFEC8FE}"/>
              </a:ext>
            </a:extLst>
          </p:cNvPr>
          <p:cNvSpPr/>
          <p:nvPr/>
        </p:nvSpPr>
        <p:spPr bwMode="auto">
          <a:xfrm>
            <a:off x="2340779" y="2340028"/>
            <a:ext cx="2663770" cy="2774319"/>
          </a:xfrm>
          <a:prstGeom prst="rect">
            <a:avLst/>
          </a:prstGeom>
          <a:solidFill>
            <a:schemeClr val="accent1">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Defender for Endpoint</a:t>
            </a:r>
          </a:p>
        </p:txBody>
      </p:sp>
      <p:sp>
        <p:nvSpPr>
          <p:cNvPr id="661" name="Rectangle 660">
            <a:hlinkClick r:id="rId5" tooltip="Microsoft Defender for Identity (formerly Azure ATP) detects on-premises identity attacks using behavioral analysis (UEBA) + specific detections for Pass the Hash/Ticket/Password, Golden Ticket, Skeleton Key, and others."/>
            <a:extLst>
              <a:ext uri="{FF2B5EF4-FFF2-40B4-BE49-F238E27FC236}">
                <a16:creationId xmlns:a16="http://schemas.microsoft.com/office/drawing/2014/main" id="{2C8D362A-AF7B-4163-AAC1-842B1B2589C0}"/>
              </a:ext>
            </a:extLst>
          </p:cNvPr>
          <p:cNvSpPr/>
          <p:nvPr/>
        </p:nvSpPr>
        <p:spPr bwMode="auto">
          <a:xfrm>
            <a:off x="5158614" y="2713363"/>
            <a:ext cx="7033384" cy="2805657"/>
          </a:xfrm>
          <a:prstGeom prst="rect">
            <a:avLst/>
          </a:prstGeom>
          <a:solidFill>
            <a:schemeClr val="accent5">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79234" bIns="143387"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Defender for </a:t>
            </a:r>
            <a:b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Identity</a:t>
            </a:r>
          </a:p>
        </p:txBody>
      </p:sp>
      <p:sp>
        <p:nvSpPr>
          <p:cNvPr id="4" name="Chord 3">
            <a:extLst>
              <a:ext uri="{FF2B5EF4-FFF2-40B4-BE49-F238E27FC236}">
                <a16:creationId xmlns:a16="http://schemas.microsoft.com/office/drawing/2014/main" id="{CC203300-4930-4A25-BF9F-DD1FE5EFA8FE}"/>
              </a:ext>
            </a:extLst>
          </p:cNvPr>
          <p:cNvSpPr/>
          <p:nvPr/>
        </p:nvSpPr>
        <p:spPr bwMode="auto">
          <a:xfrm>
            <a:off x="-1066672" y="4447437"/>
            <a:ext cx="14285716" cy="3862884"/>
          </a:xfrm>
          <a:prstGeom prst="chord">
            <a:avLst>
              <a:gd name="adj1" fmla="val 10513626"/>
              <a:gd name="adj2" fmla="val 28348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Segoe UI"/>
              <a:ea typeface="Segoe UI" pitchFamily="34" charset="0"/>
              <a:cs typeface="Segoe UI" pitchFamily="34" charset="0"/>
            </a:endParaRPr>
          </a:p>
        </p:txBody>
      </p:sp>
      <p:sp>
        <p:nvSpPr>
          <p:cNvPr id="631" name="TextBox 630">
            <a:extLst>
              <a:ext uri="{FF2B5EF4-FFF2-40B4-BE49-F238E27FC236}">
                <a16:creationId xmlns:a16="http://schemas.microsoft.com/office/drawing/2014/main" id="{AF71678B-6F71-439C-8161-16CE1BC137C3}"/>
              </a:ext>
            </a:extLst>
          </p:cNvPr>
          <p:cNvSpPr txBox="1"/>
          <p:nvPr/>
        </p:nvSpPr>
        <p:spPr>
          <a:xfrm>
            <a:off x="32966" y="1841312"/>
            <a:ext cx="962684" cy="461665"/>
          </a:xfrm>
          <a:prstGeom prst="rect">
            <a:avLst/>
          </a:prstGeom>
          <a:noFill/>
        </p:spPr>
        <p:txBody>
          <a:bodyPr wrap="square" lIns="0" rIns="0" rtlCol="0">
            <a:spAutoFit/>
          </a:body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ea typeface="Segoe UI" charset="0"/>
                <a:cs typeface="Segoe UI" charset="0"/>
              </a:rPr>
              <a:t>Phishing</a:t>
            </a:r>
          </a:p>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ea typeface="Segoe UI" charset="0"/>
                <a:cs typeface="Segoe UI" charset="0"/>
              </a:rPr>
              <a:t>mail</a:t>
            </a:r>
          </a:p>
        </p:txBody>
      </p:sp>
      <p:sp>
        <p:nvSpPr>
          <p:cNvPr id="632" name="Oval 631">
            <a:extLst>
              <a:ext uri="{FF2B5EF4-FFF2-40B4-BE49-F238E27FC236}">
                <a16:creationId xmlns:a16="http://schemas.microsoft.com/office/drawing/2014/main" id="{A0B7DCF6-3C0D-4314-8627-EF03A594F6EF}"/>
              </a:ext>
              <a:ext uri="{C183D7F6-B498-43B3-948B-1728B52AA6E4}">
                <adec:decorative xmlns:adec="http://schemas.microsoft.com/office/drawing/2017/decorative" val="1"/>
              </a:ext>
            </a:extLst>
          </p:cNvPr>
          <p:cNvSpPr/>
          <p:nvPr/>
        </p:nvSpPr>
        <p:spPr bwMode="auto">
          <a:xfrm>
            <a:off x="234249" y="2277943"/>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33" name="Picture 632" descr="Icon of an Email">
            <a:extLst>
              <a:ext uri="{FF2B5EF4-FFF2-40B4-BE49-F238E27FC236}">
                <a16:creationId xmlns:a16="http://schemas.microsoft.com/office/drawing/2014/main" id="{6E95011B-F6AA-4E88-8DF4-0DDB5A62AD6C}"/>
              </a:ext>
            </a:extLst>
          </p:cNvPr>
          <p:cNvPicPr>
            <a:picLocks noChangeAspect="1"/>
          </p:cNvPicPr>
          <p:nvPr/>
        </p:nvPicPr>
        <p:blipFill>
          <a:blip r:embed="rId6"/>
          <a:stretch>
            <a:fillRect/>
          </a:stretch>
        </p:blipFill>
        <p:spPr>
          <a:xfrm>
            <a:off x="325689" y="2437963"/>
            <a:ext cx="365760" cy="228600"/>
          </a:xfrm>
          <a:prstGeom prst="rect">
            <a:avLst/>
          </a:prstGeom>
        </p:spPr>
      </p:pic>
      <p:cxnSp>
        <p:nvCxnSpPr>
          <p:cNvPr id="634" name="Straight Arrow Connector 633" descr="Arrow going right">
            <a:extLst>
              <a:ext uri="{FF2B5EF4-FFF2-40B4-BE49-F238E27FC236}">
                <a16:creationId xmlns:a16="http://schemas.microsoft.com/office/drawing/2014/main" id="{FC7F02E4-3DA9-4CF7-B775-2A7C04B1C8D6}"/>
              </a:ext>
            </a:extLst>
          </p:cNvPr>
          <p:cNvCxnSpPr>
            <a:cxnSpLocks/>
            <a:stCxn id="632" idx="6"/>
            <a:endCxn id="636" idx="2"/>
          </p:cNvCxnSpPr>
          <p:nvPr/>
        </p:nvCxnSpPr>
        <p:spPr>
          <a:xfrm flipV="1">
            <a:off x="782889" y="2552256"/>
            <a:ext cx="512119" cy="7"/>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35" name="TextBox 634">
            <a:extLst>
              <a:ext uri="{FF2B5EF4-FFF2-40B4-BE49-F238E27FC236}">
                <a16:creationId xmlns:a16="http://schemas.microsoft.com/office/drawing/2014/main" id="{758A6531-2441-4EFC-B34D-9AFE3010A769}"/>
              </a:ext>
            </a:extLst>
          </p:cNvPr>
          <p:cNvSpPr txBox="1"/>
          <p:nvPr/>
        </p:nvSpPr>
        <p:spPr>
          <a:xfrm>
            <a:off x="1112440" y="1841312"/>
            <a:ext cx="922148" cy="461665"/>
          </a:xfrm>
          <a:prstGeom prst="rect">
            <a:avLst/>
          </a:prstGeom>
          <a:noFill/>
        </p:spPr>
        <p:txBody>
          <a:bodyPr wrap="square" lIns="0" rIns="0" rtlCol="0">
            <a:spAutoFit/>
          </a:body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ea typeface="Segoe UI" charset="0"/>
                <a:cs typeface="Segoe UI" charset="0"/>
              </a:rPr>
              <a:t>Open attachment</a:t>
            </a:r>
          </a:p>
        </p:txBody>
      </p:sp>
      <p:sp>
        <p:nvSpPr>
          <p:cNvPr id="636" name="Oval 635">
            <a:extLst>
              <a:ext uri="{FF2B5EF4-FFF2-40B4-BE49-F238E27FC236}">
                <a16:creationId xmlns:a16="http://schemas.microsoft.com/office/drawing/2014/main" id="{854685DF-BC97-45CD-B02D-111C5B84700A}"/>
              </a:ext>
              <a:ext uri="{C183D7F6-B498-43B3-948B-1728B52AA6E4}">
                <adec:decorative xmlns:adec="http://schemas.microsoft.com/office/drawing/2017/decorative" val="1"/>
              </a:ext>
            </a:extLst>
          </p:cNvPr>
          <p:cNvSpPr/>
          <p:nvPr/>
        </p:nvSpPr>
        <p:spPr bwMode="auto">
          <a:xfrm>
            <a:off x="1295008" y="2277936"/>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37" name="Freeform 11" descr="Icon of a paper pin">
            <a:extLst>
              <a:ext uri="{FF2B5EF4-FFF2-40B4-BE49-F238E27FC236}">
                <a16:creationId xmlns:a16="http://schemas.microsoft.com/office/drawing/2014/main" id="{54D0B7C9-6557-42B2-A555-90498135F1ED}"/>
              </a:ext>
            </a:extLst>
          </p:cNvPr>
          <p:cNvSpPr>
            <a:spLocks/>
          </p:cNvSpPr>
          <p:nvPr/>
        </p:nvSpPr>
        <p:spPr bwMode="auto">
          <a:xfrm>
            <a:off x="1503723" y="2388052"/>
            <a:ext cx="144463" cy="331788"/>
          </a:xfrm>
          <a:custGeom>
            <a:avLst/>
            <a:gdLst>
              <a:gd name="T0" fmla="*/ 22 w 148"/>
              <a:gd name="T1" fmla="*/ 317 h 338"/>
              <a:gd name="T2" fmla="*/ 22 w 148"/>
              <a:gd name="T3" fmla="*/ 317 h 338"/>
              <a:gd name="T4" fmla="*/ 45 w 148"/>
              <a:gd name="T5" fmla="*/ 333 h 338"/>
              <a:gd name="T6" fmla="*/ 74 w 148"/>
              <a:gd name="T7" fmla="*/ 338 h 338"/>
              <a:gd name="T8" fmla="*/ 103 w 148"/>
              <a:gd name="T9" fmla="*/ 333 h 338"/>
              <a:gd name="T10" fmla="*/ 126 w 148"/>
              <a:gd name="T11" fmla="*/ 317 h 338"/>
              <a:gd name="T12" fmla="*/ 142 w 148"/>
              <a:gd name="T13" fmla="*/ 293 h 338"/>
              <a:gd name="T14" fmla="*/ 148 w 148"/>
              <a:gd name="T15" fmla="*/ 264 h 338"/>
              <a:gd name="T16" fmla="*/ 148 w 148"/>
              <a:gd name="T17" fmla="*/ 63 h 338"/>
              <a:gd name="T18" fmla="*/ 127 w 148"/>
              <a:gd name="T19" fmla="*/ 63 h 338"/>
              <a:gd name="T20" fmla="*/ 127 w 148"/>
              <a:gd name="T21" fmla="*/ 264 h 338"/>
              <a:gd name="T22" fmla="*/ 123 w 148"/>
              <a:gd name="T23" fmla="*/ 285 h 338"/>
              <a:gd name="T24" fmla="*/ 111 w 148"/>
              <a:gd name="T25" fmla="*/ 302 h 338"/>
              <a:gd name="T26" fmla="*/ 94 w 148"/>
              <a:gd name="T27" fmla="*/ 313 h 338"/>
              <a:gd name="T28" fmla="*/ 74 w 148"/>
              <a:gd name="T29" fmla="*/ 317 h 338"/>
              <a:gd name="T30" fmla="*/ 53 w 148"/>
              <a:gd name="T31" fmla="*/ 313 h 338"/>
              <a:gd name="T32" fmla="*/ 37 w 148"/>
              <a:gd name="T33" fmla="*/ 302 h 338"/>
              <a:gd name="T34" fmla="*/ 25 w 148"/>
              <a:gd name="T35" fmla="*/ 285 h 338"/>
              <a:gd name="T36" fmla="*/ 21 w 148"/>
              <a:gd name="T37" fmla="*/ 264 h 338"/>
              <a:gd name="T38" fmla="*/ 21 w 148"/>
              <a:gd name="T39" fmla="*/ 53 h 338"/>
              <a:gd name="T40" fmla="*/ 23 w 148"/>
              <a:gd name="T41" fmla="*/ 40 h 338"/>
              <a:gd name="T42" fmla="*/ 30 w 148"/>
              <a:gd name="T43" fmla="*/ 30 h 338"/>
              <a:gd name="T44" fmla="*/ 40 w 148"/>
              <a:gd name="T45" fmla="*/ 24 h 338"/>
              <a:gd name="T46" fmla="*/ 53 w 148"/>
              <a:gd name="T47" fmla="*/ 21 h 338"/>
              <a:gd name="T48" fmla="*/ 65 w 148"/>
              <a:gd name="T49" fmla="*/ 24 h 338"/>
              <a:gd name="T50" fmla="*/ 75 w 148"/>
              <a:gd name="T51" fmla="*/ 30 h 338"/>
              <a:gd name="T52" fmla="*/ 82 w 148"/>
              <a:gd name="T53" fmla="*/ 40 h 338"/>
              <a:gd name="T54" fmla="*/ 84 w 148"/>
              <a:gd name="T55" fmla="*/ 53 h 338"/>
              <a:gd name="T56" fmla="*/ 84 w 148"/>
              <a:gd name="T57" fmla="*/ 264 h 338"/>
              <a:gd name="T58" fmla="*/ 81 w 148"/>
              <a:gd name="T59" fmla="*/ 272 h 338"/>
              <a:gd name="T60" fmla="*/ 74 w 148"/>
              <a:gd name="T61" fmla="*/ 275 h 338"/>
              <a:gd name="T62" fmla="*/ 66 w 148"/>
              <a:gd name="T63" fmla="*/ 272 h 338"/>
              <a:gd name="T64" fmla="*/ 63 w 148"/>
              <a:gd name="T65" fmla="*/ 264 h 338"/>
              <a:gd name="T66" fmla="*/ 63 w 148"/>
              <a:gd name="T67" fmla="*/ 85 h 338"/>
              <a:gd name="T68" fmla="*/ 42 w 148"/>
              <a:gd name="T69" fmla="*/ 85 h 338"/>
              <a:gd name="T70" fmla="*/ 42 w 148"/>
              <a:gd name="T71" fmla="*/ 264 h 338"/>
              <a:gd name="T72" fmla="*/ 45 w 148"/>
              <a:gd name="T73" fmla="*/ 277 h 338"/>
              <a:gd name="T74" fmla="*/ 51 w 148"/>
              <a:gd name="T75" fmla="*/ 287 h 338"/>
              <a:gd name="T76" fmla="*/ 61 w 148"/>
              <a:gd name="T77" fmla="*/ 294 h 338"/>
              <a:gd name="T78" fmla="*/ 74 w 148"/>
              <a:gd name="T79" fmla="*/ 296 h 338"/>
              <a:gd name="T80" fmla="*/ 86 w 148"/>
              <a:gd name="T81" fmla="*/ 294 h 338"/>
              <a:gd name="T82" fmla="*/ 96 w 148"/>
              <a:gd name="T83" fmla="*/ 287 h 338"/>
              <a:gd name="T84" fmla="*/ 103 w 148"/>
              <a:gd name="T85" fmla="*/ 277 h 338"/>
              <a:gd name="T86" fmla="*/ 106 w 148"/>
              <a:gd name="T87" fmla="*/ 264 h 338"/>
              <a:gd name="T88" fmla="*/ 106 w 148"/>
              <a:gd name="T89" fmla="*/ 53 h 338"/>
              <a:gd name="T90" fmla="*/ 101 w 148"/>
              <a:gd name="T91" fmla="*/ 32 h 338"/>
              <a:gd name="T92" fmla="*/ 90 w 148"/>
              <a:gd name="T93" fmla="*/ 15 h 338"/>
              <a:gd name="T94" fmla="*/ 73 w 148"/>
              <a:gd name="T95" fmla="*/ 4 h 338"/>
              <a:gd name="T96" fmla="*/ 53 w 148"/>
              <a:gd name="T97" fmla="*/ 0 h 338"/>
              <a:gd name="T98" fmla="*/ 32 w 148"/>
              <a:gd name="T99" fmla="*/ 4 h 338"/>
              <a:gd name="T100" fmla="*/ 15 w 148"/>
              <a:gd name="T101" fmla="*/ 15 h 338"/>
              <a:gd name="T102" fmla="*/ 4 w 148"/>
              <a:gd name="T103" fmla="*/ 32 h 338"/>
              <a:gd name="T104" fmla="*/ 0 w 148"/>
              <a:gd name="T105" fmla="*/ 53 h 338"/>
              <a:gd name="T106" fmla="*/ 0 w 148"/>
              <a:gd name="T107" fmla="*/ 264 h 338"/>
              <a:gd name="T108" fmla="*/ 6 w 148"/>
              <a:gd name="T109" fmla="*/ 293 h 338"/>
              <a:gd name="T110" fmla="*/ 22 w 148"/>
              <a:gd name="T111" fmla="*/ 31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338">
                <a:moveTo>
                  <a:pt x="22" y="317"/>
                </a:moveTo>
                <a:lnTo>
                  <a:pt x="22" y="317"/>
                </a:lnTo>
                <a:cubicBezTo>
                  <a:pt x="28" y="323"/>
                  <a:pt x="36" y="329"/>
                  <a:pt x="45" y="333"/>
                </a:cubicBezTo>
                <a:cubicBezTo>
                  <a:pt x="54" y="337"/>
                  <a:pt x="64" y="338"/>
                  <a:pt x="74" y="338"/>
                </a:cubicBezTo>
                <a:cubicBezTo>
                  <a:pt x="84" y="338"/>
                  <a:pt x="94" y="337"/>
                  <a:pt x="103" y="333"/>
                </a:cubicBezTo>
                <a:cubicBezTo>
                  <a:pt x="112" y="329"/>
                  <a:pt x="120" y="323"/>
                  <a:pt x="126" y="317"/>
                </a:cubicBezTo>
                <a:cubicBezTo>
                  <a:pt x="133" y="310"/>
                  <a:pt x="138" y="302"/>
                  <a:pt x="142" y="293"/>
                </a:cubicBezTo>
                <a:cubicBezTo>
                  <a:pt x="146" y="284"/>
                  <a:pt x="148" y="275"/>
                  <a:pt x="148" y="264"/>
                </a:cubicBezTo>
                <a:lnTo>
                  <a:pt x="148" y="63"/>
                </a:lnTo>
                <a:lnTo>
                  <a:pt x="127" y="63"/>
                </a:lnTo>
                <a:lnTo>
                  <a:pt x="127" y="264"/>
                </a:lnTo>
                <a:cubicBezTo>
                  <a:pt x="127" y="272"/>
                  <a:pt x="125" y="279"/>
                  <a:pt x="123" y="285"/>
                </a:cubicBezTo>
                <a:cubicBezTo>
                  <a:pt x="120" y="291"/>
                  <a:pt x="116" y="297"/>
                  <a:pt x="111" y="302"/>
                </a:cubicBezTo>
                <a:cubicBezTo>
                  <a:pt x="106" y="306"/>
                  <a:pt x="101" y="310"/>
                  <a:pt x="94" y="313"/>
                </a:cubicBezTo>
                <a:cubicBezTo>
                  <a:pt x="88" y="316"/>
                  <a:pt x="81" y="317"/>
                  <a:pt x="74" y="317"/>
                </a:cubicBezTo>
                <a:cubicBezTo>
                  <a:pt x="67" y="317"/>
                  <a:pt x="60" y="316"/>
                  <a:pt x="53" y="313"/>
                </a:cubicBezTo>
                <a:cubicBezTo>
                  <a:pt x="47" y="310"/>
                  <a:pt x="41" y="306"/>
                  <a:pt x="37" y="302"/>
                </a:cubicBezTo>
                <a:cubicBezTo>
                  <a:pt x="32" y="297"/>
                  <a:pt x="28" y="291"/>
                  <a:pt x="25" y="285"/>
                </a:cubicBezTo>
                <a:cubicBezTo>
                  <a:pt x="22" y="279"/>
                  <a:pt x="21" y="272"/>
                  <a:pt x="21" y="264"/>
                </a:cubicBezTo>
                <a:lnTo>
                  <a:pt x="21" y="53"/>
                </a:lnTo>
                <a:cubicBezTo>
                  <a:pt x="21" y="48"/>
                  <a:pt x="22" y="44"/>
                  <a:pt x="23" y="40"/>
                </a:cubicBezTo>
                <a:cubicBezTo>
                  <a:pt x="25" y="37"/>
                  <a:pt x="27" y="33"/>
                  <a:pt x="30" y="30"/>
                </a:cubicBezTo>
                <a:cubicBezTo>
                  <a:pt x="33" y="27"/>
                  <a:pt x="36" y="25"/>
                  <a:pt x="40" y="24"/>
                </a:cubicBezTo>
                <a:cubicBezTo>
                  <a:pt x="44" y="22"/>
                  <a:pt x="48" y="21"/>
                  <a:pt x="53" y="21"/>
                </a:cubicBezTo>
                <a:cubicBezTo>
                  <a:pt x="57" y="21"/>
                  <a:pt x="61" y="22"/>
                  <a:pt x="65" y="24"/>
                </a:cubicBezTo>
                <a:cubicBezTo>
                  <a:pt x="69" y="25"/>
                  <a:pt x="72" y="27"/>
                  <a:pt x="75" y="30"/>
                </a:cubicBezTo>
                <a:cubicBezTo>
                  <a:pt x="78" y="33"/>
                  <a:pt x="80" y="37"/>
                  <a:pt x="82" y="40"/>
                </a:cubicBezTo>
                <a:cubicBezTo>
                  <a:pt x="84" y="44"/>
                  <a:pt x="84" y="48"/>
                  <a:pt x="84" y="53"/>
                </a:cubicBezTo>
                <a:lnTo>
                  <a:pt x="84" y="264"/>
                </a:lnTo>
                <a:cubicBezTo>
                  <a:pt x="84" y="267"/>
                  <a:pt x="83" y="270"/>
                  <a:pt x="81" y="272"/>
                </a:cubicBezTo>
                <a:cubicBezTo>
                  <a:pt x="79" y="274"/>
                  <a:pt x="77" y="275"/>
                  <a:pt x="74" y="275"/>
                </a:cubicBezTo>
                <a:cubicBezTo>
                  <a:pt x="71" y="275"/>
                  <a:pt x="68" y="274"/>
                  <a:pt x="66" y="272"/>
                </a:cubicBezTo>
                <a:cubicBezTo>
                  <a:pt x="64" y="270"/>
                  <a:pt x="63" y="267"/>
                  <a:pt x="63" y="264"/>
                </a:cubicBezTo>
                <a:lnTo>
                  <a:pt x="63" y="85"/>
                </a:lnTo>
                <a:lnTo>
                  <a:pt x="42" y="85"/>
                </a:lnTo>
                <a:lnTo>
                  <a:pt x="42" y="264"/>
                </a:lnTo>
                <a:cubicBezTo>
                  <a:pt x="42" y="269"/>
                  <a:pt x="43" y="273"/>
                  <a:pt x="45" y="277"/>
                </a:cubicBezTo>
                <a:cubicBezTo>
                  <a:pt x="46" y="281"/>
                  <a:pt x="48" y="284"/>
                  <a:pt x="51" y="287"/>
                </a:cubicBezTo>
                <a:cubicBezTo>
                  <a:pt x="54" y="290"/>
                  <a:pt x="58" y="292"/>
                  <a:pt x="61" y="294"/>
                </a:cubicBezTo>
                <a:cubicBezTo>
                  <a:pt x="65" y="295"/>
                  <a:pt x="69" y="296"/>
                  <a:pt x="74" y="296"/>
                </a:cubicBezTo>
                <a:cubicBezTo>
                  <a:pt x="78" y="296"/>
                  <a:pt x="82" y="295"/>
                  <a:pt x="86" y="294"/>
                </a:cubicBezTo>
                <a:cubicBezTo>
                  <a:pt x="90" y="292"/>
                  <a:pt x="93" y="290"/>
                  <a:pt x="96" y="287"/>
                </a:cubicBezTo>
                <a:cubicBezTo>
                  <a:pt x="99" y="284"/>
                  <a:pt x="101" y="281"/>
                  <a:pt x="103" y="277"/>
                </a:cubicBezTo>
                <a:cubicBezTo>
                  <a:pt x="105" y="273"/>
                  <a:pt x="106" y="269"/>
                  <a:pt x="106" y="264"/>
                </a:cubicBezTo>
                <a:lnTo>
                  <a:pt x="106" y="53"/>
                </a:lnTo>
                <a:cubicBezTo>
                  <a:pt x="106" y="45"/>
                  <a:pt x="104" y="39"/>
                  <a:pt x="101" y="32"/>
                </a:cubicBezTo>
                <a:cubicBezTo>
                  <a:pt x="99" y="26"/>
                  <a:pt x="95" y="20"/>
                  <a:pt x="90" y="15"/>
                </a:cubicBezTo>
                <a:cubicBezTo>
                  <a:pt x="85" y="11"/>
                  <a:pt x="80" y="7"/>
                  <a:pt x="73" y="4"/>
                </a:cubicBezTo>
                <a:cubicBezTo>
                  <a:pt x="67" y="1"/>
                  <a:pt x="60" y="0"/>
                  <a:pt x="53" y="0"/>
                </a:cubicBezTo>
                <a:cubicBezTo>
                  <a:pt x="45" y="0"/>
                  <a:pt x="39" y="1"/>
                  <a:pt x="32" y="4"/>
                </a:cubicBezTo>
                <a:cubicBezTo>
                  <a:pt x="26" y="7"/>
                  <a:pt x="20" y="11"/>
                  <a:pt x="15" y="15"/>
                </a:cubicBezTo>
                <a:cubicBezTo>
                  <a:pt x="11" y="20"/>
                  <a:pt x="7" y="26"/>
                  <a:pt x="4" y="32"/>
                </a:cubicBezTo>
                <a:cubicBezTo>
                  <a:pt x="1" y="39"/>
                  <a:pt x="0" y="45"/>
                  <a:pt x="0" y="53"/>
                </a:cubicBezTo>
                <a:lnTo>
                  <a:pt x="0" y="264"/>
                </a:lnTo>
                <a:cubicBezTo>
                  <a:pt x="0" y="275"/>
                  <a:pt x="2" y="284"/>
                  <a:pt x="6" y="293"/>
                </a:cubicBezTo>
                <a:cubicBezTo>
                  <a:pt x="10" y="302"/>
                  <a:pt x="15" y="310"/>
                  <a:pt x="22" y="317"/>
                </a:cubicBezTo>
                <a:close/>
              </a:path>
            </a:pathLst>
          </a:custGeom>
          <a:solidFill>
            <a:schemeClr val="bg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a:ea typeface="+mn-ea"/>
              <a:cs typeface="+mn-cs"/>
            </a:endParaRPr>
          </a:p>
        </p:txBody>
      </p:sp>
      <p:sp>
        <p:nvSpPr>
          <p:cNvPr id="648" name="Freeform: Shape 647" descr="Arrow going downwards">
            <a:extLst>
              <a:ext uri="{FF2B5EF4-FFF2-40B4-BE49-F238E27FC236}">
                <a16:creationId xmlns:a16="http://schemas.microsoft.com/office/drawing/2014/main" id="{219357DA-9053-4A13-8A37-81044901BE4B}"/>
              </a:ext>
            </a:extLst>
          </p:cNvPr>
          <p:cNvSpPr/>
          <p:nvPr/>
        </p:nvSpPr>
        <p:spPr bwMode="auto">
          <a:xfrm>
            <a:off x="1864439" y="2552257"/>
            <a:ext cx="331126" cy="979152"/>
          </a:xfrm>
          <a:custGeom>
            <a:avLst/>
            <a:gdLst>
              <a:gd name="connsiteX0" fmla="*/ 0 w 219075"/>
              <a:gd name="connsiteY0" fmla="*/ 0 h 804862"/>
              <a:gd name="connsiteX1" fmla="*/ 219075 w 219075"/>
              <a:gd name="connsiteY1" fmla="*/ 0 h 804862"/>
              <a:gd name="connsiteX2" fmla="*/ 219075 w 219075"/>
              <a:gd name="connsiteY2" fmla="*/ 804862 h 804862"/>
            </a:gdLst>
            <a:ahLst/>
            <a:cxnLst>
              <a:cxn ang="0">
                <a:pos x="connsiteX0" y="connsiteY0"/>
              </a:cxn>
              <a:cxn ang="0">
                <a:pos x="connsiteX1" y="connsiteY1"/>
              </a:cxn>
              <a:cxn ang="0">
                <a:pos x="connsiteX2" y="connsiteY2"/>
              </a:cxn>
            </a:cxnLst>
            <a:rect l="l" t="t" r="r" b="b"/>
            <a:pathLst>
              <a:path w="219075" h="804862">
                <a:moveTo>
                  <a:pt x="0" y="0"/>
                </a:moveTo>
                <a:lnTo>
                  <a:pt x="219075" y="0"/>
                </a:lnTo>
                <a:lnTo>
                  <a:pt x="219075" y="804862"/>
                </a:lnTo>
              </a:path>
            </a:pathLst>
          </a:custGeom>
          <a:ln w="19050" cap="rnd">
            <a:solidFill>
              <a:schemeClr val="accent1">
                <a:lumMod val="7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a:ea typeface="+mn-ea"/>
              <a:cs typeface="+mn-cs"/>
            </a:endParaRPr>
          </a:p>
        </p:txBody>
      </p:sp>
      <p:cxnSp>
        <p:nvCxnSpPr>
          <p:cNvPr id="638" name="Connector: Elbow 637" descr="Arrow going right">
            <a:extLst>
              <a:ext uri="{FF2B5EF4-FFF2-40B4-BE49-F238E27FC236}">
                <a16:creationId xmlns:a16="http://schemas.microsoft.com/office/drawing/2014/main" id="{92004ECB-74FB-41DB-B206-969EA4992D7D}"/>
              </a:ext>
            </a:extLst>
          </p:cNvPr>
          <p:cNvCxnSpPr>
            <a:cxnSpLocks/>
            <a:stCxn id="632" idx="4"/>
            <a:endCxn id="640" idx="2"/>
          </p:cNvCxnSpPr>
          <p:nvPr/>
        </p:nvCxnSpPr>
        <p:spPr>
          <a:xfrm rot="16200000" flipH="1">
            <a:off x="447996" y="2887156"/>
            <a:ext cx="707289" cy="586142"/>
          </a:xfrm>
          <a:prstGeom prst="bentConnector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39" name="TextBox 638">
            <a:extLst>
              <a:ext uri="{FF2B5EF4-FFF2-40B4-BE49-F238E27FC236}">
                <a16:creationId xmlns:a16="http://schemas.microsoft.com/office/drawing/2014/main" id="{D483DD03-9959-40DB-AB07-330CBF00EC2F}"/>
              </a:ext>
            </a:extLst>
          </p:cNvPr>
          <p:cNvSpPr txBox="1"/>
          <p:nvPr/>
        </p:nvSpPr>
        <p:spPr>
          <a:xfrm>
            <a:off x="945246" y="2917728"/>
            <a:ext cx="847547" cy="276999"/>
          </a:xfrm>
          <a:prstGeom prst="rect">
            <a:avLst/>
          </a:prstGeom>
          <a:noFill/>
        </p:spPr>
        <p:txBody>
          <a:bodyPr wrap="square" lIns="0" rIns="0" rtlCol="0">
            <a:spAutoFit/>
          </a:bodyPr>
          <a:lstStyle>
            <a:defPPr>
              <a:defRPr lang="en-US"/>
            </a:defPPr>
            <a:lvl1pPr marR="0" lvl="0" indent="0"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Click a URL </a:t>
            </a:r>
          </a:p>
        </p:txBody>
      </p:sp>
      <p:sp>
        <p:nvSpPr>
          <p:cNvPr id="640" name="Oval 639">
            <a:extLst>
              <a:ext uri="{FF2B5EF4-FFF2-40B4-BE49-F238E27FC236}">
                <a16:creationId xmlns:a16="http://schemas.microsoft.com/office/drawing/2014/main" id="{E4578AE0-FC2C-43D3-9B31-483254427EAC}"/>
              </a:ext>
              <a:ext uri="{C183D7F6-B498-43B3-948B-1728B52AA6E4}">
                <adec:decorative xmlns:adec="http://schemas.microsoft.com/office/drawing/2017/decorative" val="1"/>
              </a:ext>
            </a:extLst>
          </p:cNvPr>
          <p:cNvSpPr/>
          <p:nvPr/>
        </p:nvSpPr>
        <p:spPr bwMode="auto">
          <a:xfrm>
            <a:off x="1094711" y="3259552"/>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41" name="Freeform 15" descr="Icon of a mouse cursor">
            <a:extLst>
              <a:ext uri="{FF2B5EF4-FFF2-40B4-BE49-F238E27FC236}">
                <a16:creationId xmlns:a16="http://schemas.microsoft.com/office/drawing/2014/main" id="{400AEA2C-8BD2-4BFD-86F1-0513EB0F951B}"/>
              </a:ext>
            </a:extLst>
          </p:cNvPr>
          <p:cNvSpPr>
            <a:spLocks/>
          </p:cNvSpPr>
          <p:nvPr/>
        </p:nvSpPr>
        <p:spPr bwMode="auto">
          <a:xfrm>
            <a:off x="1313233" y="3411865"/>
            <a:ext cx="158670" cy="254914"/>
          </a:xfrm>
          <a:custGeom>
            <a:avLst/>
            <a:gdLst>
              <a:gd name="T0" fmla="*/ 89 w 120"/>
              <a:gd name="T1" fmla="*/ 182 h 193"/>
              <a:gd name="T2" fmla="*/ 89 w 120"/>
              <a:gd name="T3" fmla="*/ 182 h 193"/>
              <a:gd name="T4" fmla="*/ 61 w 120"/>
              <a:gd name="T5" fmla="*/ 120 h 193"/>
              <a:gd name="T6" fmla="*/ 120 w 120"/>
              <a:gd name="T7" fmla="*/ 120 h 193"/>
              <a:gd name="T8" fmla="*/ 0 w 120"/>
              <a:gd name="T9" fmla="*/ 0 h 193"/>
              <a:gd name="T10" fmla="*/ 0 w 120"/>
              <a:gd name="T11" fmla="*/ 168 h 193"/>
              <a:gd name="T12" fmla="*/ 37 w 120"/>
              <a:gd name="T13" fmla="*/ 131 h 193"/>
              <a:gd name="T14" fmla="*/ 65 w 120"/>
              <a:gd name="T15" fmla="*/ 193 h 193"/>
              <a:gd name="T16" fmla="*/ 89 w 120"/>
              <a:gd name="T17" fmla="*/ 18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93">
                <a:moveTo>
                  <a:pt x="89" y="182"/>
                </a:moveTo>
                <a:lnTo>
                  <a:pt x="89" y="182"/>
                </a:lnTo>
                <a:lnTo>
                  <a:pt x="61" y="120"/>
                </a:lnTo>
                <a:lnTo>
                  <a:pt x="120" y="120"/>
                </a:lnTo>
                <a:lnTo>
                  <a:pt x="0" y="0"/>
                </a:lnTo>
                <a:lnTo>
                  <a:pt x="0" y="168"/>
                </a:lnTo>
                <a:lnTo>
                  <a:pt x="37" y="131"/>
                </a:lnTo>
                <a:lnTo>
                  <a:pt x="65" y="193"/>
                </a:lnTo>
                <a:lnTo>
                  <a:pt x="89" y="182"/>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a:ea typeface="+mn-ea"/>
              <a:cs typeface="+mn-cs"/>
            </a:endParaRPr>
          </a:p>
        </p:txBody>
      </p:sp>
      <p:sp>
        <p:nvSpPr>
          <p:cNvPr id="643" name="TextBox 642">
            <a:extLst>
              <a:ext uri="{FF2B5EF4-FFF2-40B4-BE49-F238E27FC236}">
                <a16:creationId xmlns:a16="http://schemas.microsoft.com/office/drawing/2014/main" id="{6D3863E5-EE74-4E40-9A99-B5F9D828CDF0}"/>
              </a:ext>
            </a:extLst>
          </p:cNvPr>
          <p:cNvSpPr txBox="1"/>
          <p:nvPr/>
        </p:nvSpPr>
        <p:spPr>
          <a:xfrm>
            <a:off x="124203" y="3582376"/>
            <a:ext cx="839014" cy="461665"/>
          </a:xfrm>
          <a:prstGeom prst="rect">
            <a:avLst/>
          </a:prstGeom>
          <a:noFill/>
        </p:spPr>
        <p:txBody>
          <a:bodyPr wrap="square" lIns="0" rIns="0" rtlCol="0">
            <a:spAutoFit/>
          </a:bodyPr>
          <a:lstStyle>
            <a:defPPr>
              <a:defRPr lang="en-US"/>
            </a:defPPr>
            <a:lvl1pPr marR="0" lvl="0" indent="0"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Browse </a:t>
            </a:r>
            <a:br>
              <a:rPr kumimoji="0" lang="en-US" sz="1200" b="0" i="0" u="none" strike="noStrike" kern="0" cap="none" spc="0" normalizeH="0" baseline="0" noProof="0">
                <a:ln>
                  <a:noFill/>
                </a:ln>
                <a:solidFill>
                  <a:srgbClr val="282828"/>
                </a:solidFill>
                <a:effectLst/>
                <a:uLnTx/>
                <a:uFillTx/>
                <a:latin typeface="Segoe UI Semibold"/>
                <a:cs typeface="Segoe UI" charset="0"/>
              </a:rPr>
            </a:br>
            <a:r>
              <a:rPr kumimoji="0" lang="en-US" sz="1200" b="0" i="0" u="none" strike="noStrike" kern="0" cap="none" spc="0" normalizeH="0" baseline="0" noProof="0">
                <a:ln>
                  <a:noFill/>
                </a:ln>
                <a:solidFill>
                  <a:srgbClr val="282828"/>
                </a:solidFill>
                <a:effectLst/>
                <a:uLnTx/>
                <a:uFillTx/>
                <a:latin typeface="Segoe UI Semibold"/>
                <a:cs typeface="Segoe UI" charset="0"/>
              </a:rPr>
              <a:t>a website</a:t>
            </a:r>
          </a:p>
        </p:txBody>
      </p:sp>
      <p:sp>
        <p:nvSpPr>
          <p:cNvPr id="644" name="Oval 643">
            <a:extLst>
              <a:ext uri="{FF2B5EF4-FFF2-40B4-BE49-F238E27FC236}">
                <a16:creationId xmlns:a16="http://schemas.microsoft.com/office/drawing/2014/main" id="{AF816918-056D-4A9A-93FA-BCFAFECE31E9}"/>
              </a:ext>
              <a:ext uri="{C183D7F6-B498-43B3-948B-1728B52AA6E4}">
                <adec:decorative xmlns:adec="http://schemas.microsoft.com/office/drawing/2017/decorative" val="1"/>
              </a:ext>
            </a:extLst>
          </p:cNvPr>
          <p:cNvSpPr/>
          <p:nvPr/>
        </p:nvSpPr>
        <p:spPr bwMode="auto">
          <a:xfrm>
            <a:off x="277104" y="4051833"/>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45" name="Picture 644" descr="Icon of a computer screen with a group of people inside it">
            <a:extLst>
              <a:ext uri="{FF2B5EF4-FFF2-40B4-BE49-F238E27FC236}">
                <a16:creationId xmlns:a16="http://schemas.microsoft.com/office/drawing/2014/main" id="{9D13C8EA-B684-4234-B758-656E9A790D64}"/>
              </a:ext>
            </a:extLst>
          </p:cNvPr>
          <p:cNvPicPr>
            <a:picLocks noChangeAspect="1"/>
          </p:cNvPicPr>
          <p:nvPr/>
        </p:nvPicPr>
        <p:blipFill>
          <a:blip r:embed="rId7"/>
          <a:stretch>
            <a:fillRect/>
          </a:stretch>
        </p:blipFill>
        <p:spPr>
          <a:xfrm>
            <a:off x="395214" y="4217147"/>
            <a:ext cx="312420" cy="243840"/>
          </a:xfrm>
          <a:prstGeom prst="rect">
            <a:avLst/>
          </a:prstGeom>
        </p:spPr>
      </p:pic>
      <p:sp>
        <p:nvSpPr>
          <p:cNvPr id="642" name="Freeform: Shape 641" descr="Arrow going upwards">
            <a:extLst>
              <a:ext uri="{FF2B5EF4-FFF2-40B4-BE49-F238E27FC236}">
                <a16:creationId xmlns:a16="http://schemas.microsoft.com/office/drawing/2014/main" id="{480C9E86-37CC-49B9-9174-914867BF6608}"/>
              </a:ext>
            </a:extLst>
          </p:cNvPr>
          <p:cNvSpPr/>
          <p:nvPr/>
        </p:nvSpPr>
        <p:spPr bwMode="auto">
          <a:xfrm>
            <a:off x="839926" y="3531409"/>
            <a:ext cx="1247775" cy="809815"/>
          </a:xfrm>
          <a:custGeom>
            <a:avLst/>
            <a:gdLst>
              <a:gd name="connsiteX0" fmla="*/ 0 w 1247775"/>
              <a:gd name="connsiteY0" fmla="*/ 690563 h 690563"/>
              <a:gd name="connsiteX1" fmla="*/ 1247775 w 1247775"/>
              <a:gd name="connsiteY1" fmla="*/ 690563 h 690563"/>
              <a:gd name="connsiteX2" fmla="*/ 1247775 w 1247775"/>
              <a:gd name="connsiteY2" fmla="*/ 0 h 690563"/>
            </a:gdLst>
            <a:ahLst/>
            <a:cxnLst>
              <a:cxn ang="0">
                <a:pos x="connsiteX0" y="connsiteY0"/>
              </a:cxn>
              <a:cxn ang="0">
                <a:pos x="connsiteX1" y="connsiteY1"/>
              </a:cxn>
              <a:cxn ang="0">
                <a:pos x="connsiteX2" y="connsiteY2"/>
              </a:cxn>
            </a:cxnLst>
            <a:rect l="l" t="t" r="r" b="b"/>
            <a:pathLst>
              <a:path w="1247775" h="690563">
                <a:moveTo>
                  <a:pt x="0" y="690563"/>
                </a:moveTo>
                <a:lnTo>
                  <a:pt x="1247775" y="690563"/>
                </a:lnTo>
                <a:lnTo>
                  <a:pt x="1247775" y="0"/>
                </a:lnTo>
              </a:path>
            </a:pathLst>
          </a:custGeom>
          <a:ln w="19050" cap="rnd">
            <a:solidFill>
              <a:schemeClr val="accent1">
                <a:lumMod val="7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a:ea typeface="+mn-ea"/>
              <a:cs typeface="+mn-cs"/>
            </a:endParaRPr>
          </a:p>
        </p:txBody>
      </p:sp>
      <p:cxnSp>
        <p:nvCxnSpPr>
          <p:cNvPr id="649" name="Straight Arrow Connector 648" descr="Arrow going right">
            <a:extLst>
              <a:ext uri="{FF2B5EF4-FFF2-40B4-BE49-F238E27FC236}">
                <a16:creationId xmlns:a16="http://schemas.microsoft.com/office/drawing/2014/main" id="{4D1D78EB-795D-4622-B5D8-C9464822157F}"/>
              </a:ext>
            </a:extLst>
          </p:cNvPr>
          <p:cNvCxnSpPr>
            <a:cxnSpLocks/>
            <a:endCxn id="651" idx="2"/>
          </p:cNvCxnSpPr>
          <p:nvPr/>
        </p:nvCxnSpPr>
        <p:spPr>
          <a:xfrm>
            <a:off x="1686218" y="3533872"/>
            <a:ext cx="1233371"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50" name="TextBox 649">
            <a:extLst>
              <a:ext uri="{FF2B5EF4-FFF2-40B4-BE49-F238E27FC236}">
                <a16:creationId xmlns:a16="http://schemas.microsoft.com/office/drawing/2014/main" id="{7CC627F5-CDCB-46FB-AD26-374761FE5890}"/>
              </a:ext>
            </a:extLst>
          </p:cNvPr>
          <p:cNvSpPr txBox="1"/>
          <p:nvPr/>
        </p:nvSpPr>
        <p:spPr>
          <a:xfrm>
            <a:off x="2667158" y="2794216"/>
            <a:ext cx="1112708" cy="461665"/>
          </a:xfrm>
          <a:prstGeom prst="rect">
            <a:avLst/>
          </a:prstGeom>
          <a:noFill/>
        </p:spPr>
        <p:txBody>
          <a:bodyPr wrap="square" lIns="0" rIns="0" rtlCol="0">
            <a:spAutoFit/>
          </a:bodyPr>
          <a:lstStyle>
            <a:defPPr>
              <a:defRPr lang="en-US"/>
            </a:defPPr>
            <a:lvl1pPr marR="0" lvl="0" indent="0"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Exploitation</a:t>
            </a:r>
            <a:br>
              <a:rPr kumimoji="0" lang="en-US" sz="1200" b="0" i="0" u="none" strike="noStrike" kern="0" cap="none" spc="0" normalizeH="0" baseline="0" noProof="0">
                <a:ln>
                  <a:noFill/>
                </a:ln>
                <a:solidFill>
                  <a:srgbClr val="282828"/>
                </a:solidFill>
                <a:effectLst/>
                <a:uLnTx/>
                <a:uFillTx/>
                <a:latin typeface="Segoe UI Semibold"/>
                <a:cs typeface="Segoe UI" charset="0"/>
              </a:rPr>
            </a:br>
            <a:r>
              <a:rPr kumimoji="0" lang="en-US" sz="1200" b="0" i="0" u="none" strike="noStrike" kern="0" cap="none" spc="0" normalizeH="0" baseline="0" noProof="0">
                <a:ln>
                  <a:noFill/>
                </a:ln>
                <a:solidFill>
                  <a:srgbClr val="282828"/>
                </a:solidFill>
                <a:effectLst/>
                <a:uLnTx/>
                <a:uFillTx/>
                <a:latin typeface="Segoe UI Semibold"/>
                <a:cs typeface="Segoe UI" charset="0"/>
              </a:rPr>
              <a:t>and Installation</a:t>
            </a:r>
          </a:p>
        </p:txBody>
      </p:sp>
      <p:sp>
        <p:nvSpPr>
          <p:cNvPr id="651" name="Oval 650">
            <a:extLst>
              <a:ext uri="{FF2B5EF4-FFF2-40B4-BE49-F238E27FC236}">
                <a16:creationId xmlns:a16="http://schemas.microsoft.com/office/drawing/2014/main" id="{2D1E0B74-6821-4891-A91A-BE363F8FD671}"/>
              </a:ext>
              <a:ext uri="{C183D7F6-B498-43B3-948B-1728B52AA6E4}">
                <adec:decorative xmlns:adec="http://schemas.microsoft.com/office/drawing/2017/decorative" val="1"/>
              </a:ext>
            </a:extLst>
          </p:cNvPr>
          <p:cNvSpPr/>
          <p:nvPr/>
        </p:nvSpPr>
        <p:spPr bwMode="auto">
          <a:xfrm>
            <a:off x="2919589" y="3259552"/>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52" name="Picture 651" descr="Icon of a computer screen with an arrow on top">
            <a:extLst>
              <a:ext uri="{FF2B5EF4-FFF2-40B4-BE49-F238E27FC236}">
                <a16:creationId xmlns:a16="http://schemas.microsoft.com/office/drawing/2014/main" id="{CF8BA250-F053-473E-97C7-7F6ABFDADB02}"/>
              </a:ext>
            </a:extLst>
          </p:cNvPr>
          <p:cNvPicPr>
            <a:picLocks noChangeAspect="1"/>
          </p:cNvPicPr>
          <p:nvPr/>
        </p:nvPicPr>
        <p:blipFill>
          <a:blip r:embed="rId8"/>
          <a:stretch>
            <a:fillRect/>
          </a:stretch>
        </p:blipFill>
        <p:spPr>
          <a:xfrm>
            <a:off x="3032365" y="3378424"/>
            <a:ext cx="323088" cy="310896"/>
          </a:xfrm>
          <a:prstGeom prst="rect">
            <a:avLst/>
          </a:prstGeom>
        </p:spPr>
      </p:pic>
      <p:cxnSp>
        <p:nvCxnSpPr>
          <p:cNvPr id="653" name="Straight Arrow Connector 652" descr="Arrow going right">
            <a:extLst>
              <a:ext uri="{FF2B5EF4-FFF2-40B4-BE49-F238E27FC236}">
                <a16:creationId xmlns:a16="http://schemas.microsoft.com/office/drawing/2014/main" id="{A8B7C04D-F645-4E61-93DC-7D95DA61E16C}"/>
              </a:ext>
            </a:extLst>
          </p:cNvPr>
          <p:cNvCxnSpPr>
            <a:cxnSpLocks/>
            <a:stCxn id="651" idx="6"/>
            <a:endCxn id="655" idx="2"/>
          </p:cNvCxnSpPr>
          <p:nvPr/>
        </p:nvCxnSpPr>
        <p:spPr>
          <a:xfrm>
            <a:off x="3468229" y="3533872"/>
            <a:ext cx="660966"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54" name="TextBox 653">
            <a:extLst>
              <a:ext uri="{FF2B5EF4-FFF2-40B4-BE49-F238E27FC236}">
                <a16:creationId xmlns:a16="http://schemas.microsoft.com/office/drawing/2014/main" id="{08F5FF86-D0BF-40BF-8353-04F2144A18CF}"/>
              </a:ext>
            </a:extLst>
          </p:cNvPr>
          <p:cNvSpPr txBox="1"/>
          <p:nvPr/>
        </p:nvSpPr>
        <p:spPr>
          <a:xfrm>
            <a:off x="3972604" y="2805623"/>
            <a:ext cx="907473" cy="461665"/>
          </a:xfrm>
          <a:prstGeom prst="rect">
            <a:avLst/>
          </a:prstGeom>
          <a:noFill/>
        </p:spPr>
        <p:txBody>
          <a:bodyPr wrap="square" lIns="0" rIns="0" rtlCol="0">
            <a:spAutoFit/>
          </a:bodyPr>
          <a:lstStyle>
            <a:defPPr>
              <a:defRPr lang="en-US"/>
            </a:defPPr>
            <a:lvl1pPr marR="0" lvl="0" indent="0"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Command</a:t>
            </a:r>
            <a:br>
              <a:rPr kumimoji="0" lang="en-US" sz="1200" b="0" i="0" u="none" strike="noStrike" kern="0" cap="none" spc="0" normalizeH="0" baseline="0" noProof="0">
                <a:ln>
                  <a:noFill/>
                </a:ln>
                <a:solidFill>
                  <a:srgbClr val="282828"/>
                </a:solidFill>
                <a:effectLst/>
                <a:uLnTx/>
                <a:uFillTx/>
                <a:latin typeface="Segoe UI Semibold"/>
                <a:cs typeface="Segoe UI" charset="0"/>
              </a:rPr>
            </a:br>
            <a:r>
              <a:rPr kumimoji="0" lang="en-US" sz="1200" b="0" i="0" u="none" strike="noStrike" kern="0" cap="none" spc="0" normalizeH="0" baseline="0" noProof="0">
                <a:ln>
                  <a:noFill/>
                </a:ln>
                <a:solidFill>
                  <a:srgbClr val="282828"/>
                </a:solidFill>
                <a:effectLst/>
                <a:uLnTx/>
                <a:uFillTx/>
                <a:latin typeface="Segoe UI Semibold"/>
                <a:cs typeface="Segoe UI" charset="0"/>
              </a:rPr>
              <a:t>and Control </a:t>
            </a:r>
          </a:p>
        </p:txBody>
      </p:sp>
      <p:sp>
        <p:nvSpPr>
          <p:cNvPr id="655" name="Oval 654">
            <a:extLst>
              <a:ext uri="{FF2B5EF4-FFF2-40B4-BE49-F238E27FC236}">
                <a16:creationId xmlns:a16="http://schemas.microsoft.com/office/drawing/2014/main" id="{6D23AE32-7F5B-44CA-8EDE-146C70A61FA0}"/>
              </a:ext>
              <a:ext uri="{C183D7F6-B498-43B3-948B-1728B52AA6E4}">
                <adec:decorative xmlns:adec="http://schemas.microsoft.com/office/drawing/2017/decorative" val="1"/>
              </a:ext>
            </a:extLst>
          </p:cNvPr>
          <p:cNvSpPr/>
          <p:nvPr/>
        </p:nvSpPr>
        <p:spPr bwMode="auto">
          <a:xfrm>
            <a:off x="4129195" y="3259552"/>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56" name="Picture 655" descr="Icon of a mobile tower">
            <a:extLst>
              <a:ext uri="{FF2B5EF4-FFF2-40B4-BE49-F238E27FC236}">
                <a16:creationId xmlns:a16="http://schemas.microsoft.com/office/drawing/2014/main" id="{8D5CE131-6231-4CFC-A6C6-C0CD37B6BE92}"/>
              </a:ext>
            </a:extLst>
          </p:cNvPr>
          <p:cNvPicPr>
            <a:picLocks noChangeAspect="1"/>
          </p:cNvPicPr>
          <p:nvPr/>
        </p:nvPicPr>
        <p:blipFill>
          <a:blip r:embed="rId9"/>
          <a:stretch>
            <a:fillRect/>
          </a:stretch>
        </p:blipFill>
        <p:spPr>
          <a:xfrm>
            <a:off x="4254163" y="3376138"/>
            <a:ext cx="298704" cy="315468"/>
          </a:xfrm>
          <a:prstGeom prst="rect">
            <a:avLst/>
          </a:prstGeom>
        </p:spPr>
      </p:pic>
      <p:sp>
        <p:nvSpPr>
          <p:cNvPr id="657" name="Rectangle 656">
            <a:hlinkClick r:id="rId10"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259E9FD4-5A80-4067-B838-4C3CDF4F661E}"/>
              </a:ext>
            </a:extLst>
          </p:cNvPr>
          <p:cNvSpPr/>
          <p:nvPr/>
        </p:nvSpPr>
        <p:spPr bwMode="auto">
          <a:xfrm>
            <a:off x="6335621" y="1139342"/>
            <a:ext cx="2472122" cy="1442443"/>
          </a:xfrm>
          <a:prstGeom prst="rect">
            <a:avLst/>
          </a:prstGeom>
          <a:solidFill>
            <a:schemeClr val="accent3">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91440" rIns="179234"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Azure AD </a:t>
            </a:r>
            <a:b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Identity Protection</a:t>
            </a:r>
          </a:p>
        </p:txBody>
      </p:sp>
      <p:sp>
        <p:nvSpPr>
          <p:cNvPr id="658" name="TextBox 657">
            <a:extLst>
              <a:ext uri="{FF2B5EF4-FFF2-40B4-BE49-F238E27FC236}">
                <a16:creationId xmlns:a16="http://schemas.microsoft.com/office/drawing/2014/main" id="{D4E1ED81-F106-41E0-BC02-A91B613056E4}"/>
              </a:ext>
            </a:extLst>
          </p:cNvPr>
          <p:cNvSpPr txBox="1"/>
          <p:nvPr/>
        </p:nvSpPr>
        <p:spPr>
          <a:xfrm>
            <a:off x="7260371" y="1915957"/>
            <a:ext cx="1506039" cy="646331"/>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l"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Brute force account or use stolen account credentials</a:t>
            </a:r>
          </a:p>
        </p:txBody>
      </p:sp>
      <p:cxnSp>
        <p:nvCxnSpPr>
          <p:cNvPr id="662" name="Straight Arrow Connector 661" descr="Arrow going right">
            <a:extLst>
              <a:ext uri="{FF2B5EF4-FFF2-40B4-BE49-F238E27FC236}">
                <a16:creationId xmlns:a16="http://schemas.microsoft.com/office/drawing/2014/main" id="{7282851F-2D34-40B3-BB54-2186B794FB3A}"/>
              </a:ext>
            </a:extLst>
          </p:cNvPr>
          <p:cNvCxnSpPr>
            <a:cxnSpLocks/>
            <a:stCxn id="655" idx="6"/>
          </p:cNvCxnSpPr>
          <p:nvPr/>
        </p:nvCxnSpPr>
        <p:spPr>
          <a:xfrm>
            <a:off x="4677835" y="3533872"/>
            <a:ext cx="1953549"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64" name="TextBox 663">
            <a:extLst>
              <a:ext uri="{FF2B5EF4-FFF2-40B4-BE49-F238E27FC236}">
                <a16:creationId xmlns:a16="http://schemas.microsoft.com/office/drawing/2014/main" id="{BA7D3131-2FDE-4BD1-A768-401EAA46BE2A}"/>
              </a:ext>
            </a:extLst>
          </p:cNvPr>
          <p:cNvSpPr txBox="1"/>
          <p:nvPr/>
        </p:nvSpPr>
        <p:spPr>
          <a:xfrm>
            <a:off x="7166468" y="2950262"/>
            <a:ext cx="1074685"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User account is compromised</a:t>
            </a:r>
          </a:p>
        </p:txBody>
      </p:sp>
      <p:cxnSp>
        <p:nvCxnSpPr>
          <p:cNvPr id="667" name="Straight Arrow Connector 666" descr="Arrow going right">
            <a:extLst>
              <a:ext uri="{FF2B5EF4-FFF2-40B4-BE49-F238E27FC236}">
                <a16:creationId xmlns:a16="http://schemas.microsoft.com/office/drawing/2014/main" id="{C76F0974-0B8B-4241-BC47-9E690E8912D5}"/>
              </a:ext>
            </a:extLst>
          </p:cNvPr>
          <p:cNvCxnSpPr>
            <a:cxnSpLocks/>
          </p:cNvCxnSpPr>
          <p:nvPr/>
        </p:nvCxnSpPr>
        <p:spPr>
          <a:xfrm>
            <a:off x="7180024" y="3460847"/>
            <a:ext cx="1326786"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68" name="Oval 667">
            <a:extLst>
              <a:ext uri="{FF2B5EF4-FFF2-40B4-BE49-F238E27FC236}">
                <a16:creationId xmlns:a16="http://schemas.microsoft.com/office/drawing/2014/main" id="{945FF403-404E-4B5B-8FB9-610CE79B4091}"/>
              </a:ext>
              <a:ext uri="{C183D7F6-B498-43B3-948B-1728B52AA6E4}">
                <adec:decorative xmlns:adec="http://schemas.microsoft.com/office/drawing/2017/decorative" val="1"/>
              </a:ext>
            </a:extLst>
          </p:cNvPr>
          <p:cNvSpPr/>
          <p:nvPr/>
        </p:nvSpPr>
        <p:spPr bwMode="auto">
          <a:xfrm>
            <a:off x="8506810" y="3186527"/>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70" name="Picture 669" descr="Icon of data security">
            <a:extLst>
              <a:ext uri="{FF2B5EF4-FFF2-40B4-BE49-F238E27FC236}">
                <a16:creationId xmlns:a16="http://schemas.microsoft.com/office/drawing/2014/main" id="{4A59A592-EF59-4430-AA4A-799062C48CB6}"/>
              </a:ext>
            </a:extLst>
          </p:cNvPr>
          <p:cNvPicPr>
            <a:picLocks noChangeAspect="1"/>
          </p:cNvPicPr>
          <p:nvPr/>
        </p:nvPicPr>
        <p:blipFill>
          <a:blip r:embed="rId11"/>
          <a:stretch>
            <a:fillRect/>
          </a:stretch>
        </p:blipFill>
        <p:spPr>
          <a:xfrm>
            <a:off x="8633302" y="3287873"/>
            <a:ext cx="295656" cy="345948"/>
          </a:xfrm>
          <a:prstGeom prst="rect">
            <a:avLst/>
          </a:prstGeom>
        </p:spPr>
      </p:pic>
      <p:sp>
        <p:nvSpPr>
          <p:cNvPr id="669" name="TextBox 668">
            <a:extLst>
              <a:ext uri="{FF2B5EF4-FFF2-40B4-BE49-F238E27FC236}">
                <a16:creationId xmlns:a16="http://schemas.microsoft.com/office/drawing/2014/main" id="{DC23599B-B55B-4E37-9096-7B03EB425260}"/>
              </a:ext>
            </a:extLst>
          </p:cNvPr>
          <p:cNvSpPr txBox="1"/>
          <p:nvPr/>
        </p:nvSpPr>
        <p:spPr>
          <a:xfrm>
            <a:off x="8964884" y="2749586"/>
            <a:ext cx="1460754" cy="646331"/>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Attacker collects</a:t>
            </a:r>
            <a:br>
              <a:rPr kumimoji="0" lang="en-US" sz="1200" b="0" i="0" u="none" strike="noStrike" kern="0" cap="none" spc="0" normalizeH="0" baseline="0" noProof="0">
                <a:ln>
                  <a:noFill/>
                </a:ln>
                <a:solidFill>
                  <a:srgbClr val="282828"/>
                </a:solidFill>
                <a:effectLst/>
                <a:uLnTx/>
                <a:uFillTx/>
                <a:latin typeface="Segoe UI Semibold"/>
                <a:cs typeface="Segoe UI" charset="0"/>
              </a:rPr>
            </a:br>
            <a:r>
              <a:rPr kumimoji="0" lang="en-US" sz="1200" b="0" i="0" u="none" strike="noStrike" kern="0" cap="none" spc="0" normalizeH="0" baseline="0" noProof="0">
                <a:ln>
                  <a:noFill/>
                </a:ln>
                <a:solidFill>
                  <a:srgbClr val="282828"/>
                </a:solidFill>
                <a:effectLst/>
                <a:uLnTx/>
                <a:uFillTx/>
                <a:latin typeface="Segoe UI Semibold"/>
                <a:cs typeface="Segoe UI" charset="0"/>
              </a:rPr>
              <a:t>reconnaissance &amp; configuration data</a:t>
            </a:r>
          </a:p>
        </p:txBody>
      </p:sp>
      <p:sp>
        <p:nvSpPr>
          <p:cNvPr id="672" name="Oval 671">
            <a:extLst>
              <a:ext uri="{FF2B5EF4-FFF2-40B4-BE49-F238E27FC236}">
                <a16:creationId xmlns:a16="http://schemas.microsoft.com/office/drawing/2014/main" id="{1E4FD5B8-42E0-4191-AE0A-8ED2FC400E9E}"/>
              </a:ext>
              <a:ext uri="{C183D7F6-B498-43B3-948B-1728B52AA6E4}">
                <adec:decorative xmlns:adec="http://schemas.microsoft.com/office/drawing/2017/decorative" val="1"/>
              </a:ext>
            </a:extLst>
          </p:cNvPr>
          <p:cNvSpPr/>
          <p:nvPr/>
        </p:nvSpPr>
        <p:spPr bwMode="auto">
          <a:xfrm>
            <a:off x="7395351" y="3670793"/>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73" name="Picture 672" descr="Icon of three circles connected together">
            <a:extLst>
              <a:ext uri="{FF2B5EF4-FFF2-40B4-BE49-F238E27FC236}">
                <a16:creationId xmlns:a16="http://schemas.microsoft.com/office/drawing/2014/main" id="{9EE3AD9B-490E-4DA4-A20B-4E67E41BBFA8}"/>
              </a:ext>
            </a:extLst>
          </p:cNvPr>
          <p:cNvPicPr>
            <a:picLocks noChangeAspect="1"/>
          </p:cNvPicPr>
          <p:nvPr/>
        </p:nvPicPr>
        <p:blipFill>
          <a:blip r:embed="rId12"/>
          <a:stretch>
            <a:fillRect/>
          </a:stretch>
        </p:blipFill>
        <p:spPr>
          <a:xfrm>
            <a:off x="7511175" y="3787379"/>
            <a:ext cx="316992" cy="315468"/>
          </a:xfrm>
          <a:prstGeom prst="rect">
            <a:avLst/>
          </a:prstGeom>
        </p:spPr>
      </p:pic>
      <p:sp>
        <p:nvSpPr>
          <p:cNvPr id="674" name="TextBox 673">
            <a:extLst>
              <a:ext uri="{FF2B5EF4-FFF2-40B4-BE49-F238E27FC236}">
                <a16:creationId xmlns:a16="http://schemas.microsoft.com/office/drawing/2014/main" id="{58A9723A-6D3F-4AE6-A221-AE35CF74E656}"/>
              </a:ext>
            </a:extLst>
          </p:cNvPr>
          <p:cNvSpPr txBox="1"/>
          <p:nvPr/>
        </p:nvSpPr>
        <p:spPr>
          <a:xfrm>
            <a:off x="7951777" y="3942153"/>
            <a:ext cx="1339078"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Attacker attempts lateral movement </a:t>
            </a:r>
          </a:p>
        </p:txBody>
      </p:sp>
      <p:cxnSp>
        <p:nvCxnSpPr>
          <p:cNvPr id="675" name="Connector: Elbow 674" descr="Arrow going right">
            <a:extLst>
              <a:ext uri="{FF2B5EF4-FFF2-40B4-BE49-F238E27FC236}">
                <a16:creationId xmlns:a16="http://schemas.microsoft.com/office/drawing/2014/main" id="{70095560-2D56-49E8-A8E0-C78D8D17ED28}"/>
              </a:ext>
            </a:extLst>
          </p:cNvPr>
          <p:cNvCxnSpPr>
            <a:cxnSpLocks/>
            <a:stCxn id="672" idx="6"/>
          </p:cNvCxnSpPr>
          <p:nvPr/>
        </p:nvCxnSpPr>
        <p:spPr>
          <a:xfrm>
            <a:off x="7943991" y="3945113"/>
            <a:ext cx="2055240" cy="2738"/>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76" name="Oval 675">
            <a:extLst>
              <a:ext uri="{FF2B5EF4-FFF2-40B4-BE49-F238E27FC236}">
                <a16:creationId xmlns:a16="http://schemas.microsoft.com/office/drawing/2014/main" id="{BADBAF3E-9921-4625-B647-7889A54BAD4A}"/>
              </a:ext>
              <a:ext uri="{C183D7F6-B498-43B3-948B-1728B52AA6E4}">
                <adec:decorative xmlns:adec="http://schemas.microsoft.com/office/drawing/2017/decorative" val="1"/>
              </a:ext>
            </a:extLst>
          </p:cNvPr>
          <p:cNvSpPr/>
          <p:nvPr/>
        </p:nvSpPr>
        <p:spPr bwMode="auto">
          <a:xfrm>
            <a:off x="9999231" y="3673531"/>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77" name="Picture 676" descr="Icon of a hacker which is compromised">
            <a:extLst>
              <a:ext uri="{FF2B5EF4-FFF2-40B4-BE49-F238E27FC236}">
                <a16:creationId xmlns:a16="http://schemas.microsoft.com/office/drawing/2014/main" id="{7BF2DCED-8B39-4F73-9280-4C96218EDB07}"/>
              </a:ext>
            </a:extLst>
          </p:cNvPr>
          <p:cNvPicPr>
            <a:picLocks noChangeAspect="1"/>
          </p:cNvPicPr>
          <p:nvPr/>
        </p:nvPicPr>
        <p:blipFill>
          <a:blip r:embed="rId13"/>
          <a:stretch>
            <a:fillRect/>
          </a:stretch>
        </p:blipFill>
        <p:spPr>
          <a:xfrm>
            <a:off x="10106673" y="3787069"/>
            <a:ext cx="333756" cy="321564"/>
          </a:xfrm>
          <a:prstGeom prst="rect">
            <a:avLst/>
          </a:prstGeom>
        </p:spPr>
      </p:pic>
      <p:sp>
        <p:nvSpPr>
          <p:cNvPr id="678" name="TextBox 677">
            <a:extLst>
              <a:ext uri="{FF2B5EF4-FFF2-40B4-BE49-F238E27FC236}">
                <a16:creationId xmlns:a16="http://schemas.microsoft.com/office/drawing/2014/main" id="{88655E5D-BAF5-4328-8708-8A775F79D996}"/>
              </a:ext>
            </a:extLst>
          </p:cNvPr>
          <p:cNvSpPr txBox="1"/>
          <p:nvPr/>
        </p:nvSpPr>
        <p:spPr>
          <a:xfrm>
            <a:off x="10219533" y="4245401"/>
            <a:ext cx="1339078"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Privileged account compromised</a:t>
            </a:r>
          </a:p>
        </p:txBody>
      </p:sp>
      <p:cxnSp>
        <p:nvCxnSpPr>
          <p:cNvPr id="680" name="Connector: Elbow 679" descr="Arrow going upwards">
            <a:extLst>
              <a:ext uri="{FF2B5EF4-FFF2-40B4-BE49-F238E27FC236}">
                <a16:creationId xmlns:a16="http://schemas.microsoft.com/office/drawing/2014/main" id="{6B33E5E3-1B33-48C5-9220-24169351CB00}"/>
              </a:ext>
            </a:extLst>
          </p:cNvPr>
          <p:cNvCxnSpPr>
            <a:cxnSpLocks/>
            <a:stCxn id="676" idx="6"/>
            <a:endCxn id="681" idx="4"/>
          </p:cNvCxnSpPr>
          <p:nvPr/>
        </p:nvCxnSpPr>
        <p:spPr>
          <a:xfrm flipV="1">
            <a:off x="10547871" y="3729488"/>
            <a:ext cx="544623" cy="218363"/>
          </a:xfrm>
          <a:prstGeom prst="bentConnector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84BFD675-2163-4D00-A8D9-7EA2179F2603}"/>
              </a:ext>
              <a:ext uri="{C183D7F6-B498-43B3-948B-1728B52AA6E4}">
                <adec:decorative xmlns:adec="http://schemas.microsoft.com/office/drawing/2017/decorative" val="1"/>
              </a:ext>
            </a:extLst>
          </p:cNvPr>
          <p:cNvSpPr/>
          <p:nvPr/>
        </p:nvSpPr>
        <p:spPr bwMode="auto">
          <a:xfrm>
            <a:off x="10818174" y="3180848"/>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82" name="Picture 681" descr="Icon of devices with an upward arrow going out from a desktop screen">
            <a:extLst>
              <a:ext uri="{FF2B5EF4-FFF2-40B4-BE49-F238E27FC236}">
                <a16:creationId xmlns:a16="http://schemas.microsoft.com/office/drawing/2014/main" id="{B286A781-B85F-410E-8F66-7330FAA07798}"/>
              </a:ext>
            </a:extLst>
          </p:cNvPr>
          <p:cNvPicPr>
            <a:picLocks noChangeAspect="1"/>
          </p:cNvPicPr>
          <p:nvPr/>
        </p:nvPicPr>
        <p:blipFill>
          <a:blip r:embed="rId14"/>
          <a:stretch>
            <a:fillRect/>
          </a:stretch>
        </p:blipFill>
        <p:spPr>
          <a:xfrm>
            <a:off x="10918758" y="3288290"/>
            <a:ext cx="347472" cy="333756"/>
          </a:xfrm>
          <a:prstGeom prst="rect">
            <a:avLst/>
          </a:prstGeom>
        </p:spPr>
      </p:pic>
      <p:sp>
        <p:nvSpPr>
          <p:cNvPr id="683" name="TextBox 682">
            <a:extLst>
              <a:ext uri="{FF2B5EF4-FFF2-40B4-BE49-F238E27FC236}">
                <a16:creationId xmlns:a16="http://schemas.microsoft.com/office/drawing/2014/main" id="{8703AC54-897A-4CBF-95B7-F0FC7A31FDD5}"/>
              </a:ext>
            </a:extLst>
          </p:cNvPr>
          <p:cNvSpPr txBox="1"/>
          <p:nvPr/>
        </p:nvSpPr>
        <p:spPr>
          <a:xfrm>
            <a:off x="10578406" y="2747986"/>
            <a:ext cx="1001786"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Domain compromised</a:t>
            </a:r>
          </a:p>
        </p:txBody>
      </p:sp>
      <p:cxnSp>
        <p:nvCxnSpPr>
          <p:cNvPr id="679" name="Connector: Elbow 678" descr="Arrow going upwards">
            <a:extLst>
              <a:ext uri="{FF2B5EF4-FFF2-40B4-BE49-F238E27FC236}">
                <a16:creationId xmlns:a16="http://schemas.microsoft.com/office/drawing/2014/main" id="{C6C65C96-125F-4D8B-AC4D-2D1D68CED902}"/>
              </a:ext>
            </a:extLst>
          </p:cNvPr>
          <p:cNvCxnSpPr>
            <a:cxnSpLocks/>
            <a:stCxn id="676" idx="0"/>
          </p:cNvCxnSpPr>
          <p:nvPr/>
        </p:nvCxnSpPr>
        <p:spPr>
          <a:xfrm rot="16200000" flipV="1">
            <a:off x="9558162" y="2958141"/>
            <a:ext cx="212682" cy="1218097"/>
          </a:xfrm>
          <a:prstGeom prst="bentConnector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84" name="Rectangle 683">
            <a:hlinkClick r:id="rId15"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64AA8547-1231-4CE3-AD78-10DCAB995C6B}"/>
              </a:ext>
            </a:extLst>
          </p:cNvPr>
          <p:cNvSpPr/>
          <p:nvPr/>
        </p:nvSpPr>
        <p:spPr bwMode="auto">
          <a:xfrm>
            <a:off x="8879913" y="1139342"/>
            <a:ext cx="3312087" cy="1435006"/>
          </a:xfrm>
          <a:prstGeom prst="rect">
            <a:avLst/>
          </a:prstGeom>
          <a:solidFill>
            <a:schemeClr val="accent4">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18872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Defender for </a:t>
            </a:r>
            <a:b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Cloud Apps</a:t>
            </a:r>
          </a:p>
        </p:txBody>
      </p:sp>
      <p:cxnSp>
        <p:nvCxnSpPr>
          <p:cNvPr id="685" name="Connector: Elbow 684" descr="Arrow going upwards">
            <a:extLst>
              <a:ext uri="{FF2B5EF4-FFF2-40B4-BE49-F238E27FC236}">
                <a16:creationId xmlns:a16="http://schemas.microsoft.com/office/drawing/2014/main" id="{0B8EA0F5-DAB6-4D2C-870B-E23DB54962E5}"/>
              </a:ext>
            </a:extLst>
          </p:cNvPr>
          <p:cNvCxnSpPr>
            <a:cxnSpLocks/>
            <a:endCxn id="686" idx="4"/>
          </p:cNvCxnSpPr>
          <p:nvPr/>
        </p:nvCxnSpPr>
        <p:spPr>
          <a:xfrm rot="5400000" flipH="1" flipV="1">
            <a:off x="9128787" y="2077500"/>
            <a:ext cx="761371" cy="1456684"/>
          </a:xfrm>
          <a:prstGeom prst="bentConnector3">
            <a:avLst>
              <a:gd name="adj1" fmla="val 7064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86" name="Oval 685">
            <a:extLst>
              <a:ext uri="{FF2B5EF4-FFF2-40B4-BE49-F238E27FC236}">
                <a16:creationId xmlns:a16="http://schemas.microsoft.com/office/drawing/2014/main" id="{BBDFB3F9-B0AC-4993-9506-35D48BE831DF}"/>
              </a:ext>
              <a:ext uri="{C183D7F6-B498-43B3-948B-1728B52AA6E4}">
                <adec:decorative xmlns:adec="http://schemas.microsoft.com/office/drawing/2017/decorative" val="1"/>
              </a:ext>
            </a:extLst>
          </p:cNvPr>
          <p:cNvSpPr/>
          <p:nvPr/>
        </p:nvSpPr>
        <p:spPr bwMode="auto">
          <a:xfrm>
            <a:off x="9963494" y="1876516"/>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87" name="Picture 686" descr="Icon of data security">
            <a:extLst>
              <a:ext uri="{FF2B5EF4-FFF2-40B4-BE49-F238E27FC236}">
                <a16:creationId xmlns:a16="http://schemas.microsoft.com/office/drawing/2014/main" id="{2ACA339C-CA9E-43B2-84FF-538EC9162B5B}"/>
              </a:ext>
            </a:extLst>
          </p:cNvPr>
          <p:cNvPicPr>
            <a:picLocks noChangeAspect="1"/>
          </p:cNvPicPr>
          <p:nvPr/>
        </p:nvPicPr>
        <p:blipFill>
          <a:blip r:embed="rId16"/>
          <a:stretch>
            <a:fillRect/>
          </a:stretch>
        </p:blipFill>
        <p:spPr>
          <a:xfrm>
            <a:off x="10090748" y="1978624"/>
            <a:ext cx="294132" cy="344424"/>
          </a:xfrm>
          <a:prstGeom prst="rect">
            <a:avLst/>
          </a:prstGeom>
        </p:spPr>
      </p:pic>
      <p:sp>
        <p:nvSpPr>
          <p:cNvPr id="688" name="TextBox 687">
            <a:extLst>
              <a:ext uri="{FF2B5EF4-FFF2-40B4-BE49-F238E27FC236}">
                <a16:creationId xmlns:a16="http://schemas.microsoft.com/office/drawing/2014/main" id="{0A391776-DA7A-44DF-9026-665767FC4E76}"/>
              </a:ext>
            </a:extLst>
          </p:cNvPr>
          <p:cNvSpPr txBox="1"/>
          <p:nvPr/>
        </p:nvSpPr>
        <p:spPr>
          <a:xfrm>
            <a:off x="9024254" y="1899687"/>
            <a:ext cx="1124632" cy="646331"/>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l"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Attacker accesses sensitive data</a:t>
            </a:r>
          </a:p>
        </p:txBody>
      </p:sp>
      <p:cxnSp>
        <p:nvCxnSpPr>
          <p:cNvPr id="689" name="Connector: Elbow 688" descr="Arrow going right">
            <a:extLst>
              <a:ext uri="{FF2B5EF4-FFF2-40B4-BE49-F238E27FC236}">
                <a16:creationId xmlns:a16="http://schemas.microsoft.com/office/drawing/2014/main" id="{AF82BC2A-261A-4CA7-8AE2-ADF5A1732F3A}"/>
              </a:ext>
            </a:extLst>
          </p:cNvPr>
          <p:cNvCxnSpPr>
            <a:cxnSpLocks/>
            <a:stCxn id="686" idx="6"/>
          </p:cNvCxnSpPr>
          <p:nvPr/>
        </p:nvCxnSpPr>
        <p:spPr>
          <a:xfrm flipV="1">
            <a:off x="10512134" y="1742704"/>
            <a:ext cx="685981" cy="408132"/>
          </a:xfrm>
          <a:prstGeom prst="bentConnector3">
            <a:avLst>
              <a:gd name="adj1" fmla="val 50000"/>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690" name="Picture 689" descr="Icon of a hacker inside a cloud">
            <a:extLst>
              <a:ext uri="{FF2B5EF4-FFF2-40B4-BE49-F238E27FC236}">
                <a16:creationId xmlns:a16="http://schemas.microsoft.com/office/drawing/2014/main" id="{CCCA2CA8-6824-4551-980E-6A919425170C}"/>
              </a:ext>
            </a:extLst>
          </p:cNvPr>
          <p:cNvPicPr>
            <a:picLocks noChangeAspect="1"/>
          </p:cNvPicPr>
          <p:nvPr/>
        </p:nvPicPr>
        <p:blipFill>
          <a:blip r:embed="rId17"/>
          <a:stretch>
            <a:fillRect/>
          </a:stretch>
        </p:blipFill>
        <p:spPr>
          <a:xfrm>
            <a:off x="11173133" y="1330038"/>
            <a:ext cx="888492" cy="633984"/>
          </a:xfrm>
          <a:prstGeom prst="rect">
            <a:avLst/>
          </a:prstGeom>
        </p:spPr>
      </p:pic>
      <p:sp>
        <p:nvSpPr>
          <p:cNvPr id="691" name="TextBox 690">
            <a:extLst>
              <a:ext uri="{FF2B5EF4-FFF2-40B4-BE49-F238E27FC236}">
                <a16:creationId xmlns:a16="http://schemas.microsoft.com/office/drawing/2014/main" id="{34A4B8EB-5E6F-48A3-8006-79C73EBF7153}"/>
              </a:ext>
            </a:extLst>
          </p:cNvPr>
          <p:cNvSpPr txBox="1"/>
          <p:nvPr/>
        </p:nvSpPr>
        <p:spPr>
          <a:xfrm>
            <a:off x="11163350" y="1837053"/>
            <a:ext cx="908058"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Exfiltration of data</a:t>
            </a:r>
          </a:p>
        </p:txBody>
      </p:sp>
      <p:sp>
        <p:nvSpPr>
          <p:cNvPr id="646" name="TextBox 645">
            <a:extLst>
              <a:ext uri="{FF2B5EF4-FFF2-40B4-BE49-F238E27FC236}">
                <a16:creationId xmlns:a16="http://schemas.microsoft.com/office/drawing/2014/main" id="{0B17D202-54DD-48BD-8660-6F76280C6310}"/>
              </a:ext>
            </a:extLst>
          </p:cNvPr>
          <p:cNvSpPr txBox="1"/>
          <p:nvPr/>
        </p:nvSpPr>
        <p:spPr>
          <a:xfrm rot="20818101">
            <a:off x="-722329" y="4798645"/>
            <a:ext cx="3886200" cy="277533"/>
          </a:xfrm>
          <a:prstGeom prst="rect">
            <a:avLst/>
          </a:prstGeom>
          <a:noFill/>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Segoe UI"/>
                <a:ea typeface="+mn-ea"/>
                <a:cs typeface="+mn-cs"/>
              </a:rPr>
              <a:t>EXTERNAL THREATS</a:t>
            </a:r>
          </a:p>
        </p:txBody>
      </p:sp>
      <p:sp>
        <p:nvSpPr>
          <p:cNvPr id="696" name="Freeform: Shape 695">
            <a:extLst>
              <a:ext uri="{FF2B5EF4-FFF2-40B4-BE49-F238E27FC236}">
                <a16:creationId xmlns:a16="http://schemas.microsoft.com/office/drawing/2014/main" id="{C019E050-73F1-4A07-A4DD-E1625E7221CC}"/>
              </a:ext>
              <a:ext uri="{C183D7F6-B498-43B3-948B-1728B52AA6E4}">
                <adec:decorative xmlns:adec="http://schemas.microsoft.com/office/drawing/2017/decorative" val="1"/>
              </a:ext>
            </a:extLst>
          </p:cNvPr>
          <p:cNvSpPr/>
          <p:nvPr/>
        </p:nvSpPr>
        <p:spPr>
          <a:xfrm>
            <a:off x="1" y="4611530"/>
            <a:ext cx="6092067" cy="2246471"/>
          </a:xfrm>
          <a:custGeom>
            <a:avLst/>
            <a:gdLst>
              <a:gd name="connsiteX0" fmla="*/ 5762159 w 6092067"/>
              <a:gd name="connsiteY0" fmla="*/ 0 h 2246471"/>
              <a:gd name="connsiteX1" fmla="*/ 5776620 w 6092067"/>
              <a:gd name="connsiteY1" fmla="*/ 26643 h 2246471"/>
              <a:gd name="connsiteX2" fmla="*/ 6018373 w 6092067"/>
              <a:gd name="connsiteY2" fmla="*/ 188628 h 2246471"/>
              <a:gd name="connsiteX3" fmla="*/ 6092067 w 6092067"/>
              <a:gd name="connsiteY3" fmla="*/ 196057 h 2246471"/>
              <a:gd name="connsiteX4" fmla="*/ 6092067 w 6092067"/>
              <a:gd name="connsiteY4" fmla="*/ 2246471 h 2246471"/>
              <a:gd name="connsiteX5" fmla="*/ 0 w 6092067"/>
              <a:gd name="connsiteY5" fmla="*/ 2246471 h 2246471"/>
              <a:gd name="connsiteX6" fmla="*/ 0 w 6092067"/>
              <a:gd name="connsiteY6" fmla="*/ 942891 h 2246471"/>
              <a:gd name="connsiteX7" fmla="*/ 727021 w 6092067"/>
              <a:gd name="connsiteY7" fmla="*/ 725938 h 2246471"/>
              <a:gd name="connsiteX8" fmla="*/ 5698528 w 6092067"/>
              <a:gd name="connsiteY8" fmla="*/ 621 h 224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2067" h="2246471">
                <a:moveTo>
                  <a:pt x="5762159" y="0"/>
                </a:moveTo>
                <a:lnTo>
                  <a:pt x="5776620" y="26643"/>
                </a:lnTo>
                <a:cubicBezTo>
                  <a:pt x="5831992" y="108604"/>
                  <a:pt x="5918083" y="168106"/>
                  <a:pt x="6018373" y="188628"/>
                </a:cubicBezTo>
                <a:lnTo>
                  <a:pt x="6092067" y="196057"/>
                </a:lnTo>
                <a:lnTo>
                  <a:pt x="6092067" y="2246471"/>
                </a:lnTo>
                <a:lnTo>
                  <a:pt x="0" y="2246471"/>
                </a:lnTo>
                <a:lnTo>
                  <a:pt x="0" y="942891"/>
                </a:lnTo>
                <a:lnTo>
                  <a:pt x="727021" y="725938"/>
                </a:lnTo>
                <a:cubicBezTo>
                  <a:pt x="2314472" y="284933"/>
                  <a:pt x="3980156" y="34191"/>
                  <a:pt x="5698528" y="621"/>
                </a:cubicBezTo>
                <a:close/>
              </a:path>
            </a:pathLst>
          </a:custGeom>
          <a:solidFill>
            <a:schemeClr val="bg1"/>
          </a:solid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 name="TextBox 2">
            <a:extLst>
              <a:ext uri="{FF2B5EF4-FFF2-40B4-BE49-F238E27FC236}">
                <a16:creationId xmlns:a16="http://schemas.microsoft.com/office/drawing/2014/main" id="{C32244FE-B3A0-4EAA-A1D3-E4277D7DE017}"/>
              </a:ext>
            </a:extLst>
          </p:cNvPr>
          <p:cNvSpPr txBox="1"/>
          <p:nvPr/>
        </p:nvSpPr>
        <p:spPr>
          <a:xfrm rot="20706996">
            <a:off x="-787419" y="5378721"/>
            <a:ext cx="3886200" cy="357456"/>
          </a:xfrm>
          <a:prstGeom prst="rect">
            <a:avLst/>
          </a:prstGeom>
          <a:noFill/>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Segoe UI"/>
                <a:ea typeface="+mn-ea"/>
                <a:cs typeface="+mn-cs"/>
              </a:rPr>
              <a:t>INSIDER RISKS</a:t>
            </a:r>
          </a:p>
        </p:txBody>
      </p:sp>
      <p:sp>
        <p:nvSpPr>
          <p:cNvPr id="697" name="Rectangle 696">
            <a:extLst>
              <a:ext uri="{FF2B5EF4-FFF2-40B4-BE49-F238E27FC236}">
                <a16:creationId xmlns:a16="http://schemas.microsoft.com/office/drawing/2014/main" id="{9B25B2F7-2975-45B3-B14F-A4361363E212}"/>
              </a:ext>
            </a:extLst>
          </p:cNvPr>
          <p:cNvSpPr/>
          <p:nvPr/>
        </p:nvSpPr>
        <p:spPr>
          <a:xfrm>
            <a:off x="5038162" y="4891508"/>
            <a:ext cx="796693"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282828"/>
                </a:solidFill>
                <a:effectLst/>
                <a:uLnTx/>
                <a:uFillTx/>
                <a:latin typeface="Segoe UI Semibold"/>
                <a:ea typeface="+mn-ea"/>
                <a:cs typeface="Segoe UI" charset="0"/>
              </a:rPr>
              <a:t>Leading </a:t>
            </a:r>
            <a:br>
              <a:rPr kumimoji="0" lang="en-US" sz="1400" b="0" i="1" u="none" strike="noStrike" kern="0" cap="none" spc="0" normalizeH="0" baseline="0" noProof="0">
                <a:ln>
                  <a:noFill/>
                </a:ln>
                <a:solidFill>
                  <a:srgbClr val="282828"/>
                </a:solidFill>
                <a:effectLst/>
                <a:uLnTx/>
                <a:uFillTx/>
                <a:latin typeface="Segoe UI Semibold"/>
                <a:ea typeface="+mn-ea"/>
                <a:cs typeface="Segoe UI" charset="0"/>
              </a:rPr>
            </a:br>
            <a:r>
              <a:rPr kumimoji="0" lang="en-US" sz="1400" b="0" i="1" u="none" strike="noStrike" kern="0" cap="none" spc="0" normalizeH="0" baseline="0" noProof="0">
                <a:ln>
                  <a:noFill/>
                </a:ln>
                <a:solidFill>
                  <a:srgbClr val="282828"/>
                </a:solidFill>
                <a:effectLst/>
                <a:uLnTx/>
                <a:uFillTx/>
                <a:latin typeface="Segoe UI Semibold"/>
                <a:ea typeface="+mn-ea"/>
                <a:cs typeface="Segoe UI" charset="0"/>
              </a:rPr>
              <a:t>indicators</a:t>
            </a:r>
          </a:p>
        </p:txBody>
      </p:sp>
      <p:sp>
        <p:nvSpPr>
          <p:cNvPr id="699" name="Oval 698">
            <a:extLst>
              <a:ext uri="{FF2B5EF4-FFF2-40B4-BE49-F238E27FC236}">
                <a16:creationId xmlns:a16="http://schemas.microsoft.com/office/drawing/2014/main" id="{0DF291C3-3B43-4DEA-8384-65518BA32F29}"/>
              </a:ext>
              <a:ext uri="{C183D7F6-B498-43B3-948B-1728B52AA6E4}">
                <adec:decorative xmlns:adec="http://schemas.microsoft.com/office/drawing/2017/decorative" val="1"/>
              </a:ext>
            </a:extLst>
          </p:cNvPr>
          <p:cNvSpPr/>
          <p:nvPr/>
        </p:nvSpPr>
        <p:spPr bwMode="auto">
          <a:xfrm>
            <a:off x="3990453" y="5367580"/>
            <a:ext cx="992167" cy="992166"/>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00" name="Picture 699" descr="icon of a user">
            <a:extLst>
              <a:ext uri="{FF2B5EF4-FFF2-40B4-BE49-F238E27FC236}">
                <a16:creationId xmlns:a16="http://schemas.microsoft.com/office/drawing/2014/main" id="{A1C7AE6F-A942-49E0-AE8D-7D050B08FDB7}"/>
              </a:ext>
            </a:extLst>
          </p:cNvPr>
          <p:cNvPicPr>
            <a:picLocks noChangeAspect="1"/>
          </p:cNvPicPr>
          <p:nvPr/>
        </p:nvPicPr>
        <p:blipFill>
          <a:blip r:embed="rId18"/>
          <a:stretch>
            <a:fillRect/>
          </a:stretch>
        </p:blipFill>
        <p:spPr>
          <a:xfrm>
            <a:off x="4286130" y="5615251"/>
            <a:ext cx="400812" cy="496824"/>
          </a:xfrm>
          <a:prstGeom prst="rect">
            <a:avLst/>
          </a:prstGeom>
        </p:spPr>
      </p:pic>
      <p:sp>
        <p:nvSpPr>
          <p:cNvPr id="701" name="Rectangle 700">
            <a:extLst>
              <a:ext uri="{FF2B5EF4-FFF2-40B4-BE49-F238E27FC236}">
                <a16:creationId xmlns:a16="http://schemas.microsoft.com/office/drawing/2014/main" id="{F8477982-8FDB-4134-80B9-AD127B07B924}"/>
              </a:ext>
            </a:extLst>
          </p:cNvPr>
          <p:cNvSpPr/>
          <p:nvPr/>
        </p:nvSpPr>
        <p:spPr>
          <a:xfrm>
            <a:off x="1669605" y="5089426"/>
            <a:ext cx="2103120" cy="276999"/>
          </a:xfrm>
          <a:prstGeom prst="rect">
            <a:avLst/>
          </a:prstGeom>
        </p:spPr>
        <p:txBody>
          <a:bodyPr wrap="square" lIns="0"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mn-cs"/>
              </a:rPr>
              <a:t>History of violations</a:t>
            </a:r>
          </a:p>
        </p:txBody>
      </p:sp>
      <p:sp>
        <p:nvSpPr>
          <p:cNvPr id="702" name="Oval 701">
            <a:extLst>
              <a:ext uri="{FF2B5EF4-FFF2-40B4-BE49-F238E27FC236}">
                <a16:creationId xmlns:a16="http://schemas.microsoft.com/office/drawing/2014/main" id="{3D2282F4-F164-4610-B6A1-71D5AC04E381}"/>
              </a:ext>
              <a:ext uri="{C183D7F6-B498-43B3-948B-1728B52AA6E4}">
                <adec:decorative xmlns:adec="http://schemas.microsoft.com/office/drawing/2017/decorative" val="1"/>
              </a:ext>
            </a:extLst>
          </p:cNvPr>
          <p:cNvSpPr/>
          <p:nvPr/>
        </p:nvSpPr>
        <p:spPr bwMode="auto">
          <a:xfrm>
            <a:off x="3882397" y="5023671"/>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03" name="Picture 702" descr="Icon showing no iterations">
            <a:extLst>
              <a:ext uri="{FF2B5EF4-FFF2-40B4-BE49-F238E27FC236}">
                <a16:creationId xmlns:a16="http://schemas.microsoft.com/office/drawing/2014/main" id="{977FA82B-A857-4D36-9A86-3DAF25BF17C3}"/>
              </a:ext>
            </a:extLst>
          </p:cNvPr>
          <p:cNvPicPr>
            <a:picLocks noChangeAspect="1"/>
          </p:cNvPicPr>
          <p:nvPr/>
        </p:nvPicPr>
        <p:blipFill>
          <a:blip r:embed="rId19"/>
          <a:stretch>
            <a:fillRect/>
          </a:stretch>
        </p:blipFill>
        <p:spPr>
          <a:xfrm>
            <a:off x="4011175" y="5152449"/>
            <a:ext cx="291084" cy="291084"/>
          </a:xfrm>
          <a:prstGeom prst="rect">
            <a:avLst/>
          </a:prstGeom>
        </p:spPr>
      </p:pic>
      <p:sp>
        <p:nvSpPr>
          <p:cNvPr id="707" name="Rectangle 706">
            <a:extLst>
              <a:ext uri="{FF2B5EF4-FFF2-40B4-BE49-F238E27FC236}">
                <a16:creationId xmlns:a16="http://schemas.microsoft.com/office/drawing/2014/main" id="{F3212AEA-5895-457D-981E-504775C0F293}"/>
              </a:ext>
            </a:extLst>
          </p:cNvPr>
          <p:cNvSpPr/>
          <p:nvPr/>
        </p:nvSpPr>
        <p:spPr>
          <a:xfrm>
            <a:off x="1843634" y="5527649"/>
            <a:ext cx="1602362" cy="276999"/>
          </a:xfrm>
          <a:prstGeom prst="rect">
            <a:avLst/>
          </a:prstGeom>
        </p:spPr>
        <p:txBody>
          <a:bodyPr wrap="none" lIns="0"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mn-cs"/>
              </a:rPr>
              <a:t>Distracted and careless</a:t>
            </a:r>
          </a:p>
        </p:txBody>
      </p:sp>
      <p:sp>
        <p:nvSpPr>
          <p:cNvPr id="708" name="Oval 707">
            <a:extLst>
              <a:ext uri="{FF2B5EF4-FFF2-40B4-BE49-F238E27FC236}">
                <a16:creationId xmlns:a16="http://schemas.microsoft.com/office/drawing/2014/main" id="{AB1328BC-04FB-453A-A621-4B99F9888A88}"/>
              </a:ext>
              <a:ext uri="{C183D7F6-B498-43B3-948B-1728B52AA6E4}">
                <adec:decorative xmlns:adec="http://schemas.microsoft.com/office/drawing/2017/decorative" val="1"/>
              </a:ext>
            </a:extLst>
          </p:cNvPr>
          <p:cNvSpPr/>
          <p:nvPr/>
        </p:nvSpPr>
        <p:spPr bwMode="auto">
          <a:xfrm>
            <a:off x="3552943" y="5356845"/>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09" name="Picture 708" descr="Icon of a stop sign">
            <a:extLst>
              <a:ext uri="{FF2B5EF4-FFF2-40B4-BE49-F238E27FC236}">
                <a16:creationId xmlns:a16="http://schemas.microsoft.com/office/drawing/2014/main" id="{BEEF3238-CCD3-418E-AA5B-6F9A4AE7C097}"/>
              </a:ext>
            </a:extLst>
          </p:cNvPr>
          <p:cNvPicPr>
            <a:picLocks noChangeAspect="1"/>
          </p:cNvPicPr>
          <p:nvPr/>
        </p:nvPicPr>
        <p:blipFill>
          <a:blip r:embed="rId20"/>
          <a:stretch>
            <a:fillRect/>
          </a:stretch>
        </p:blipFill>
        <p:spPr>
          <a:xfrm>
            <a:off x="3627619" y="5484099"/>
            <a:ext cx="399288" cy="294132"/>
          </a:xfrm>
          <a:prstGeom prst="rect">
            <a:avLst/>
          </a:prstGeom>
        </p:spPr>
      </p:pic>
      <p:sp>
        <p:nvSpPr>
          <p:cNvPr id="704" name="Rectangle 703">
            <a:extLst>
              <a:ext uri="{FF2B5EF4-FFF2-40B4-BE49-F238E27FC236}">
                <a16:creationId xmlns:a16="http://schemas.microsoft.com/office/drawing/2014/main" id="{E3018FC8-4C36-4E33-814D-181291777315}"/>
              </a:ext>
            </a:extLst>
          </p:cNvPr>
          <p:cNvSpPr/>
          <p:nvPr/>
        </p:nvSpPr>
        <p:spPr>
          <a:xfrm>
            <a:off x="1471426" y="5965872"/>
            <a:ext cx="1982017" cy="276999"/>
          </a:xfrm>
          <a:prstGeom prst="rect">
            <a:avLst/>
          </a:prstGeom>
        </p:spPr>
        <p:txBody>
          <a:bodyPr wrap="none" lIns="0"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mn-cs"/>
              </a:rPr>
              <a:t>Disgruntled or disenchanted</a:t>
            </a:r>
          </a:p>
        </p:txBody>
      </p:sp>
      <p:sp>
        <p:nvSpPr>
          <p:cNvPr id="705" name="Oval 704">
            <a:extLst>
              <a:ext uri="{FF2B5EF4-FFF2-40B4-BE49-F238E27FC236}">
                <a16:creationId xmlns:a16="http://schemas.microsoft.com/office/drawing/2014/main" id="{E2D30EEA-1225-40B6-A43D-5C229C947127}"/>
              </a:ext>
              <a:ext uri="{C183D7F6-B498-43B3-948B-1728B52AA6E4}">
                <adec:decorative xmlns:adec="http://schemas.microsoft.com/office/drawing/2017/decorative" val="1"/>
              </a:ext>
            </a:extLst>
          </p:cNvPr>
          <p:cNvSpPr/>
          <p:nvPr/>
        </p:nvSpPr>
        <p:spPr bwMode="auto">
          <a:xfrm>
            <a:off x="3533369" y="5806522"/>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06" name="Picture 705" descr="Icon of an angry face">
            <a:extLst>
              <a:ext uri="{FF2B5EF4-FFF2-40B4-BE49-F238E27FC236}">
                <a16:creationId xmlns:a16="http://schemas.microsoft.com/office/drawing/2014/main" id="{FEC16A7E-BEE5-4A07-966D-B94FD827BD4C}"/>
              </a:ext>
            </a:extLst>
          </p:cNvPr>
          <p:cNvPicPr>
            <a:picLocks noChangeAspect="1"/>
          </p:cNvPicPr>
          <p:nvPr/>
        </p:nvPicPr>
        <p:blipFill>
          <a:blip r:embed="rId21"/>
          <a:stretch>
            <a:fillRect/>
          </a:stretch>
        </p:blipFill>
        <p:spPr>
          <a:xfrm>
            <a:off x="3653003" y="5926156"/>
            <a:ext cx="309372" cy="309372"/>
          </a:xfrm>
          <a:prstGeom prst="rect">
            <a:avLst/>
          </a:prstGeom>
        </p:spPr>
      </p:pic>
      <p:sp>
        <p:nvSpPr>
          <p:cNvPr id="710" name="TextBox 709">
            <a:extLst>
              <a:ext uri="{FF2B5EF4-FFF2-40B4-BE49-F238E27FC236}">
                <a16:creationId xmlns:a16="http://schemas.microsoft.com/office/drawing/2014/main" id="{E8D81E02-D0F5-4C95-94A4-10556C392D9F}"/>
              </a:ext>
            </a:extLst>
          </p:cNvPr>
          <p:cNvSpPr txBox="1"/>
          <p:nvPr/>
        </p:nvSpPr>
        <p:spPr>
          <a:xfrm>
            <a:off x="1713147" y="6365989"/>
            <a:ext cx="2103120" cy="276999"/>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Subject to stressors</a:t>
            </a:r>
          </a:p>
        </p:txBody>
      </p:sp>
      <p:sp>
        <p:nvSpPr>
          <p:cNvPr id="711" name="Oval 710">
            <a:extLst>
              <a:ext uri="{FF2B5EF4-FFF2-40B4-BE49-F238E27FC236}">
                <a16:creationId xmlns:a16="http://schemas.microsoft.com/office/drawing/2014/main" id="{072F694E-EEAE-40BF-80BD-2BDCFF192369}"/>
              </a:ext>
              <a:ext uri="{C183D7F6-B498-43B3-948B-1728B52AA6E4}">
                <adec:decorative xmlns:adec="http://schemas.microsoft.com/office/drawing/2017/decorative" val="1"/>
              </a:ext>
            </a:extLst>
          </p:cNvPr>
          <p:cNvSpPr/>
          <p:nvPr/>
        </p:nvSpPr>
        <p:spPr bwMode="auto">
          <a:xfrm>
            <a:off x="3882397" y="6133269"/>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12" name="Picture 711" descr="Icon of three rectangles on top of one another">
            <a:extLst>
              <a:ext uri="{FF2B5EF4-FFF2-40B4-BE49-F238E27FC236}">
                <a16:creationId xmlns:a16="http://schemas.microsoft.com/office/drawing/2014/main" id="{5FF8B3F0-9D47-457F-8E33-76581BD4A249}"/>
              </a:ext>
            </a:extLst>
          </p:cNvPr>
          <p:cNvPicPr>
            <a:picLocks noChangeAspect="1"/>
          </p:cNvPicPr>
          <p:nvPr/>
        </p:nvPicPr>
        <p:blipFill>
          <a:blip r:embed="rId22"/>
          <a:stretch>
            <a:fillRect/>
          </a:stretch>
        </p:blipFill>
        <p:spPr>
          <a:xfrm>
            <a:off x="3956311" y="6260523"/>
            <a:ext cx="400812" cy="294132"/>
          </a:xfrm>
          <a:prstGeom prst="rect">
            <a:avLst/>
          </a:prstGeom>
        </p:spPr>
      </p:pic>
      <p:pic>
        <p:nvPicPr>
          <p:cNvPr id="713" name="Picture 712" descr="icon showing warning">
            <a:extLst>
              <a:ext uri="{FF2B5EF4-FFF2-40B4-BE49-F238E27FC236}">
                <a16:creationId xmlns:a16="http://schemas.microsoft.com/office/drawing/2014/main" id="{2ADC65D6-C5E0-4B5C-9AA5-BE0C76C82589}"/>
              </a:ext>
            </a:extLst>
          </p:cNvPr>
          <p:cNvPicPr>
            <a:picLocks noChangeAspect="1"/>
          </p:cNvPicPr>
          <p:nvPr/>
        </p:nvPicPr>
        <p:blipFill>
          <a:blip r:embed="rId23"/>
          <a:stretch>
            <a:fillRect/>
          </a:stretch>
        </p:blipFill>
        <p:spPr>
          <a:xfrm>
            <a:off x="4718129" y="5743428"/>
            <a:ext cx="571500" cy="505968"/>
          </a:xfrm>
          <a:prstGeom prst="rect">
            <a:avLst/>
          </a:prstGeom>
        </p:spPr>
      </p:pic>
      <p:sp>
        <p:nvSpPr>
          <p:cNvPr id="715" name="Freeform: Shape 714">
            <a:hlinkClick r:id="rId24" tooltip="Insider risk management in Microsoft 365 helps minimize internal risks by enabling you to detect, investigate, and act on malicious and inadvertent activities in your organization."/>
            <a:extLst>
              <a:ext uri="{FF2B5EF4-FFF2-40B4-BE49-F238E27FC236}">
                <a16:creationId xmlns:a16="http://schemas.microsoft.com/office/drawing/2014/main" id="{4D49A52D-F364-4954-8538-1043CFE8EE30}"/>
              </a:ext>
              <a:ext uri="{C183D7F6-B498-43B3-948B-1728B52AA6E4}">
                <adec:decorative xmlns:adec="http://schemas.microsoft.com/office/drawing/2017/decorative" val="1"/>
              </a:ext>
            </a:extLst>
          </p:cNvPr>
          <p:cNvSpPr/>
          <p:nvPr/>
        </p:nvSpPr>
        <p:spPr>
          <a:xfrm>
            <a:off x="0" y="4611530"/>
            <a:ext cx="12192000" cy="2246471"/>
          </a:xfrm>
          <a:custGeom>
            <a:avLst/>
            <a:gdLst>
              <a:gd name="connsiteX0" fmla="*/ 0 w 12192000"/>
              <a:gd name="connsiteY0" fmla="*/ 942891 h 2246471"/>
              <a:gd name="connsiteX1" fmla="*/ 1 w 12192000"/>
              <a:gd name="connsiteY1" fmla="*/ 942891 h 2246471"/>
              <a:gd name="connsiteX2" fmla="*/ 1 w 12192000"/>
              <a:gd name="connsiteY2" fmla="*/ 2246471 h 2246471"/>
              <a:gd name="connsiteX3" fmla="*/ 0 w 12192000"/>
              <a:gd name="connsiteY3" fmla="*/ 2246471 h 2246471"/>
              <a:gd name="connsiteX4" fmla="*/ 6429833 w 12192000"/>
              <a:gd name="connsiteY4" fmla="*/ 0 h 2246471"/>
              <a:gd name="connsiteX5" fmla="*/ 6493471 w 12192000"/>
              <a:gd name="connsiteY5" fmla="*/ 621 h 2246471"/>
              <a:gd name="connsiteX6" fmla="*/ 12192000 w 12192000"/>
              <a:gd name="connsiteY6" fmla="*/ 942891 h 2246471"/>
              <a:gd name="connsiteX7" fmla="*/ 12192000 w 12192000"/>
              <a:gd name="connsiteY7" fmla="*/ 2246471 h 2246471"/>
              <a:gd name="connsiteX8" fmla="*/ 6092068 w 12192000"/>
              <a:gd name="connsiteY8" fmla="*/ 2246471 h 2246471"/>
              <a:gd name="connsiteX9" fmla="*/ 6092068 w 12192000"/>
              <a:gd name="connsiteY9" fmla="*/ 196058 h 2246471"/>
              <a:gd name="connsiteX10" fmla="*/ 6095996 w 12192000"/>
              <a:gd name="connsiteY10" fmla="*/ 196454 h 2246471"/>
              <a:gd name="connsiteX11" fmla="*/ 6415371 w 12192000"/>
              <a:gd name="connsiteY11" fmla="*/ 26644 h 224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46471">
                <a:moveTo>
                  <a:pt x="0" y="942891"/>
                </a:moveTo>
                <a:lnTo>
                  <a:pt x="1" y="942891"/>
                </a:lnTo>
                <a:lnTo>
                  <a:pt x="1" y="2246471"/>
                </a:lnTo>
                <a:lnTo>
                  <a:pt x="0" y="2246471"/>
                </a:lnTo>
                <a:close/>
                <a:moveTo>
                  <a:pt x="6429833" y="0"/>
                </a:moveTo>
                <a:lnTo>
                  <a:pt x="6493471" y="621"/>
                </a:lnTo>
                <a:cubicBezTo>
                  <a:pt x="8476208" y="39356"/>
                  <a:pt x="10388798" y="367224"/>
                  <a:pt x="12192000" y="942891"/>
                </a:cubicBezTo>
                <a:lnTo>
                  <a:pt x="12192000" y="2246471"/>
                </a:lnTo>
                <a:lnTo>
                  <a:pt x="6092068" y="2246471"/>
                </a:lnTo>
                <a:lnTo>
                  <a:pt x="6092068" y="196058"/>
                </a:lnTo>
                <a:lnTo>
                  <a:pt x="6095996" y="196454"/>
                </a:lnTo>
                <a:cubicBezTo>
                  <a:pt x="6228943" y="196454"/>
                  <a:pt x="6346156" y="129095"/>
                  <a:pt x="6415371" y="26644"/>
                </a:cubicBezTo>
                <a:close/>
              </a:path>
            </a:pathLst>
          </a:custGeom>
          <a:solidFill>
            <a:schemeClr val="accent3">
              <a:lumMod val="60000"/>
              <a:lumOff val="40000"/>
            </a:schemeClr>
          </a:solid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cxnSp>
        <p:nvCxnSpPr>
          <p:cNvPr id="717" name="Straight Arrow Connector 716" descr="Arrow going right">
            <a:extLst>
              <a:ext uri="{FF2B5EF4-FFF2-40B4-BE49-F238E27FC236}">
                <a16:creationId xmlns:a16="http://schemas.microsoft.com/office/drawing/2014/main" id="{9D0E091F-ECBA-458B-8348-7F52404713E9}"/>
              </a:ext>
            </a:extLst>
          </p:cNvPr>
          <p:cNvCxnSpPr>
            <a:cxnSpLocks/>
          </p:cNvCxnSpPr>
          <p:nvPr/>
        </p:nvCxnSpPr>
        <p:spPr>
          <a:xfrm>
            <a:off x="5187950" y="5988545"/>
            <a:ext cx="1361445"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18" name="Oval 717">
            <a:extLst>
              <a:ext uri="{FF2B5EF4-FFF2-40B4-BE49-F238E27FC236}">
                <a16:creationId xmlns:a16="http://schemas.microsoft.com/office/drawing/2014/main" id="{A748A3EE-ACD6-46A4-9E61-A93A9DBBC973}"/>
              </a:ext>
              <a:ext uri="{C183D7F6-B498-43B3-948B-1728B52AA6E4}">
                <adec:decorative xmlns:adec="http://schemas.microsoft.com/office/drawing/2017/decorative" val="1"/>
              </a:ext>
            </a:extLst>
          </p:cNvPr>
          <p:cNvSpPr/>
          <p:nvPr/>
        </p:nvSpPr>
        <p:spPr bwMode="auto">
          <a:xfrm>
            <a:off x="6549395" y="5714225"/>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19" name="Picture 718" descr="Icon of a data security of a user">
            <a:extLst>
              <a:ext uri="{FF2B5EF4-FFF2-40B4-BE49-F238E27FC236}">
                <a16:creationId xmlns:a16="http://schemas.microsoft.com/office/drawing/2014/main" id="{64F588A1-C1FD-4028-A93A-5392D3E8453D}"/>
              </a:ext>
            </a:extLst>
          </p:cNvPr>
          <p:cNvPicPr>
            <a:picLocks noChangeAspect="1"/>
          </p:cNvPicPr>
          <p:nvPr/>
        </p:nvPicPr>
        <p:blipFill>
          <a:blip r:embed="rId25"/>
          <a:stretch>
            <a:fillRect/>
          </a:stretch>
        </p:blipFill>
        <p:spPr>
          <a:xfrm>
            <a:off x="6637025" y="5852147"/>
            <a:ext cx="373380" cy="272796"/>
          </a:xfrm>
          <a:prstGeom prst="rect">
            <a:avLst/>
          </a:prstGeom>
        </p:spPr>
      </p:pic>
      <p:sp>
        <p:nvSpPr>
          <p:cNvPr id="720" name="TextBox 719">
            <a:extLst>
              <a:ext uri="{FF2B5EF4-FFF2-40B4-BE49-F238E27FC236}">
                <a16:creationId xmlns:a16="http://schemas.microsoft.com/office/drawing/2014/main" id="{3E24BAD0-F2BA-4822-94A5-D2F415664110}"/>
              </a:ext>
            </a:extLst>
          </p:cNvPr>
          <p:cNvSpPr txBox="1"/>
          <p:nvPr/>
        </p:nvSpPr>
        <p:spPr>
          <a:xfrm>
            <a:off x="6171411" y="6294127"/>
            <a:ext cx="1341098" cy="461665"/>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Insider has access to sensitive data</a:t>
            </a:r>
          </a:p>
        </p:txBody>
      </p:sp>
      <p:cxnSp>
        <p:nvCxnSpPr>
          <p:cNvPr id="721" name="Straight Arrow Connector 720" descr="Arrow going right">
            <a:extLst>
              <a:ext uri="{FF2B5EF4-FFF2-40B4-BE49-F238E27FC236}">
                <a16:creationId xmlns:a16="http://schemas.microsoft.com/office/drawing/2014/main" id="{DFE4DFF2-845B-490D-B4F7-91B776F882D8}"/>
              </a:ext>
            </a:extLst>
          </p:cNvPr>
          <p:cNvCxnSpPr>
            <a:cxnSpLocks/>
            <a:stCxn id="718" idx="6"/>
          </p:cNvCxnSpPr>
          <p:nvPr/>
        </p:nvCxnSpPr>
        <p:spPr>
          <a:xfrm>
            <a:off x="7098035" y="5988545"/>
            <a:ext cx="1016568"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22" name="Oval 721">
            <a:extLst>
              <a:ext uri="{FF2B5EF4-FFF2-40B4-BE49-F238E27FC236}">
                <a16:creationId xmlns:a16="http://schemas.microsoft.com/office/drawing/2014/main" id="{C2BAF2D7-00BF-4DE3-81C1-BA4EDE0ADB8D}"/>
              </a:ext>
              <a:ext uri="{C183D7F6-B498-43B3-948B-1728B52AA6E4}">
                <adec:decorative xmlns:adec="http://schemas.microsoft.com/office/drawing/2017/decorative" val="1"/>
              </a:ext>
            </a:extLst>
          </p:cNvPr>
          <p:cNvSpPr/>
          <p:nvPr/>
        </p:nvSpPr>
        <p:spPr bwMode="auto">
          <a:xfrm>
            <a:off x="8114603" y="5714225"/>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23" name="Picture 722" descr="Icon of interconnected circles">
            <a:extLst>
              <a:ext uri="{FF2B5EF4-FFF2-40B4-BE49-F238E27FC236}">
                <a16:creationId xmlns:a16="http://schemas.microsoft.com/office/drawing/2014/main" id="{1EC50416-3B62-41E4-84EF-C9A739C23C1C}"/>
              </a:ext>
            </a:extLst>
          </p:cNvPr>
          <p:cNvPicPr>
            <a:picLocks noChangeAspect="1"/>
          </p:cNvPicPr>
          <p:nvPr/>
        </p:nvPicPr>
        <p:blipFill>
          <a:blip r:embed="rId26"/>
          <a:stretch>
            <a:fillRect/>
          </a:stretch>
        </p:blipFill>
        <p:spPr>
          <a:xfrm>
            <a:off x="8228903" y="5830049"/>
            <a:ext cx="320040" cy="316992"/>
          </a:xfrm>
          <a:prstGeom prst="rect">
            <a:avLst/>
          </a:prstGeom>
        </p:spPr>
      </p:pic>
      <p:sp>
        <p:nvSpPr>
          <p:cNvPr id="724" name="TextBox 723">
            <a:extLst>
              <a:ext uri="{FF2B5EF4-FFF2-40B4-BE49-F238E27FC236}">
                <a16:creationId xmlns:a16="http://schemas.microsoft.com/office/drawing/2014/main" id="{1C9420A6-BC86-4DD9-923A-434A5190F362}"/>
              </a:ext>
            </a:extLst>
          </p:cNvPr>
          <p:cNvSpPr txBox="1"/>
          <p:nvPr/>
        </p:nvSpPr>
        <p:spPr>
          <a:xfrm>
            <a:off x="7785732" y="6294127"/>
            <a:ext cx="1206383" cy="461665"/>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Anomalous</a:t>
            </a:r>
            <a:r>
              <a:rPr kumimoji="0" lang="en-US" sz="1200" b="0" i="0" u="none" strike="noStrike" kern="0" cap="none" spc="0" normalizeH="0" baseline="0" noProof="0">
                <a:ln>
                  <a:noFill/>
                </a:ln>
                <a:solidFill>
                  <a:srgbClr val="E6E6E6">
                    <a:lumMod val="10000"/>
                  </a:srgbClr>
                </a:solidFill>
                <a:effectLst/>
                <a:uLnTx/>
                <a:uFillTx/>
                <a:latin typeface="Segoe UI Semibold"/>
                <a:cs typeface="Segoe UI" charset="0"/>
              </a:rPr>
              <a:t> </a:t>
            </a:r>
            <a:r>
              <a:rPr kumimoji="0" lang="en-US" sz="1200" b="0" i="0" u="none" strike="noStrike" kern="0" cap="none" spc="0" normalizeH="0" baseline="0" noProof="0">
                <a:ln>
                  <a:noFill/>
                </a:ln>
                <a:solidFill>
                  <a:srgbClr val="282828"/>
                </a:solidFill>
                <a:effectLst/>
                <a:uLnTx/>
                <a:uFillTx/>
                <a:latin typeface="Segoe UI Semibold"/>
                <a:cs typeface="Segoe UI" charset="0"/>
              </a:rPr>
              <a:t>activity detected</a:t>
            </a:r>
          </a:p>
        </p:txBody>
      </p:sp>
      <p:sp>
        <p:nvSpPr>
          <p:cNvPr id="725" name="Freeform: Shape 724" descr="Arrow going right">
            <a:extLst>
              <a:ext uri="{FF2B5EF4-FFF2-40B4-BE49-F238E27FC236}">
                <a16:creationId xmlns:a16="http://schemas.microsoft.com/office/drawing/2014/main" id="{55C1660E-840D-479A-AF22-66E682DFBB03}"/>
              </a:ext>
            </a:extLst>
          </p:cNvPr>
          <p:cNvSpPr/>
          <p:nvPr/>
        </p:nvSpPr>
        <p:spPr bwMode="auto">
          <a:xfrm flipV="1">
            <a:off x="8680317" y="5603683"/>
            <a:ext cx="699707" cy="338119"/>
          </a:xfrm>
          <a:custGeom>
            <a:avLst/>
            <a:gdLst>
              <a:gd name="connsiteX0" fmla="*/ 0 w 1809750"/>
              <a:gd name="connsiteY0" fmla="*/ 0 h 619125"/>
              <a:gd name="connsiteX1" fmla="*/ 1809750 w 1809750"/>
              <a:gd name="connsiteY1" fmla="*/ 619125 h 619125"/>
              <a:gd name="connsiteX0" fmla="*/ 0 w 1809750"/>
              <a:gd name="connsiteY0" fmla="*/ 515 h 619640"/>
              <a:gd name="connsiteX1" fmla="*/ 1809750 w 1809750"/>
              <a:gd name="connsiteY1" fmla="*/ 619640 h 619640"/>
              <a:gd name="connsiteX0" fmla="*/ 0 w 1809750"/>
              <a:gd name="connsiteY0" fmla="*/ 342 h 620017"/>
              <a:gd name="connsiteX1" fmla="*/ 1809750 w 1809750"/>
              <a:gd name="connsiteY1" fmla="*/ 619467 h 620017"/>
              <a:gd name="connsiteX0" fmla="*/ 0 w 1809750"/>
              <a:gd name="connsiteY0" fmla="*/ 353 h 619478"/>
              <a:gd name="connsiteX1" fmla="*/ 1809750 w 1809750"/>
              <a:gd name="connsiteY1" fmla="*/ 619478 h 619478"/>
            </a:gdLst>
            <a:ahLst/>
            <a:cxnLst>
              <a:cxn ang="0">
                <a:pos x="connsiteX0" y="connsiteY0"/>
              </a:cxn>
              <a:cxn ang="0">
                <a:pos x="connsiteX1" y="connsiteY1"/>
              </a:cxn>
            </a:cxnLst>
            <a:rect l="l" t="t" r="r" b="b"/>
            <a:pathLst>
              <a:path w="1809750" h="619478">
                <a:moveTo>
                  <a:pt x="0" y="353"/>
                </a:moveTo>
                <a:cubicBezTo>
                  <a:pt x="517525" y="-17110"/>
                  <a:pt x="858837" y="617891"/>
                  <a:pt x="1809750" y="619478"/>
                </a:cubicBezTo>
              </a:path>
            </a:pathLst>
          </a:cu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26" name="object 60">
            <a:extLst>
              <a:ext uri="{FF2B5EF4-FFF2-40B4-BE49-F238E27FC236}">
                <a16:creationId xmlns:a16="http://schemas.microsoft.com/office/drawing/2014/main" id="{6F87A598-FF4B-4610-B20C-DBAD73D2036B}"/>
              </a:ext>
              <a:ext uri="{C183D7F6-B498-43B3-948B-1728B52AA6E4}">
                <adec:decorative xmlns:adec="http://schemas.microsoft.com/office/drawing/2017/decorative" val="1"/>
              </a:ext>
            </a:extLst>
          </p:cNvPr>
          <p:cNvSpPr>
            <a:spLocks noChangeAspect="1"/>
          </p:cNvSpPr>
          <p:nvPr/>
        </p:nvSpPr>
        <p:spPr>
          <a:xfrm>
            <a:off x="9428761" y="5358111"/>
            <a:ext cx="548640" cy="548640"/>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gradFill flip="none" rotWithShape="1">
            <a:gsLst>
              <a:gs pos="53000">
                <a:schemeClr val="bg2">
                  <a:lumMod val="25000"/>
                </a:schemeClr>
              </a:gs>
              <a:gs pos="0">
                <a:schemeClr val="bg2">
                  <a:lumMod val="10000"/>
                </a:schemeClr>
              </a:gs>
              <a:gs pos="100000">
                <a:schemeClr val="bg2">
                  <a:lumMod val="50000"/>
                </a:schemeClr>
              </a:gs>
            </a:gsLst>
            <a:lin ang="5400000" scaled="0"/>
            <a:tileRect/>
          </a:gradFill>
          <a:ln w="6350">
            <a:gradFill>
              <a:gsLst>
                <a:gs pos="0">
                  <a:schemeClr val="bg1">
                    <a:lumMod val="75000"/>
                  </a:schemeClr>
                </a:gs>
                <a:gs pos="100000">
                  <a:schemeClr val="tx1">
                    <a:lumMod val="85000"/>
                    <a:lumOff val="1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27" name="Picture 726" descr="Icon of a server">
            <a:extLst>
              <a:ext uri="{FF2B5EF4-FFF2-40B4-BE49-F238E27FC236}">
                <a16:creationId xmlns:a16="http://schemas.microsoft.com/office/drawing/2014/main" id="{B2FAF395-17B8-4B5C-BBF7-8BA84D7855A0}"/>
              </a:ext>
            </a:extLst>
          </p:cNvPr>
          <p:cNvPicPr>
            <a:picLocks noChangeAspect="1"/>
          </p:cNvPicPr>
          <p:nvPr/>
        </p:nvPicPr>
        <p:blipFill>
          <a:blip r:embed="rId27"/>
          <a:stretch>
            <a:fillRect/>
          </a:stretch>
        </p:blipFill>
        <p:spPr>
          <a:xfrm>
            <a:off x="9516391" y="5449551"/>
            <a:ext cx="373380" cy="365760"/>
          </a:xfrm>
          <a:prstGeom prst="rect">
            <a:avLst/>
          </a:prstGeom>
        </p:spPr>
      </p:pic>
      <p:sp>
        <p:nvSpPr>
          <p:cNvPr id="728" name="TextBox 727">
            <a:extLst>
              <a:ext uri="{FF2B5EF4-FFF2-40B4-BE49-F238E27FC236}">
                <a16:creationId xmlns:a16="http://schemas.microsoft.com/office/drawing/2014/main" id="{564C2BB9-4AFB-45A4-9347-BE5868D38290}"/>
              </a:ext>
            </a:extLst>
          </p:cNvPr>
          <p:cNvSpPr txBox="1"/>
          <p:nvPr/>
        </p:nvSpPr>
        <p:spPr>
          <a:xfrm>
            <a:off x="9970511" y="5423013"/>
            <a:ext cx="807562" cy="461665"/>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Data  leakage</a:t>
            </a:r>
          </a:p>
        </p:txBody>
      </p:sp>
      <p:sp>
        <p:nvSpPr>
          <p:cNvPr id="729" name="Freeform: Shape 728" descr="Arrow going right">
            <a:extLst>
              <a:ext uri="{FF2B5EF4-FFF2-40B4-BE49-F238E27FC236}">
                <a16:creationId xmlns:a16="http://schemas.microsoft.com/office/drawing/2014/main" id="{E635ABA8-7D7D-441A-B3CA-446679BD12DD}"/>
              </a:ext>
            </a:extLst>
          </p:cNvPr>
          <p:cNvSpPr/>
          <p:nvPr/>
        </p:nvSpPr>
        <p:spPr bwMode="auto">
          <a:xfrm>
            <a:off x="8680317" y="6024580"/>
            <a:ext cx="699707" cy="338119"/>
          </a:xfrm>
          <a:custGeom>
            <a:avLst/>
            <a:gdLst>
              <a:gd name="connsiteX0" fmla="*/ 0 w 1809750"/>
              <a:gd name="connsiteY0" fmla="*/ 0 h 619125"/>
              <a:gd name="connsiteX1" fmla="*/ 1809750 w 1809750"/>
              <a:gd name="connsiteY1" fmla="*/ 619125 h 619125"/>
              <a:gd name="connsiteX0" fmla="*/ 0 w 1809750"/>
              <a:gd name="connsiteY0" fmla="*/ 515 h 619640"/>
              <a:gd name="connsiteX1" fmla="*/ 1809750 w 1809750"/>
              <a:gd name="connsiteY1" fmla="*/ 619640 h 619640"/>
              <a:gd name="connsiteX0" fmla="*/ 0 w 1809750"/>
              <a:gd name="connsiteY0" fmla="*/ 342 h 620017"/>
              <a:gd name="connsiteX1" fmla="*/ 1809750 w 1809750"/>
              <a:gd name="connsiteY1" fmla="*/ 619467 h 620017"/>
              <a:gd name="connsiteX0" fmla="*/ 0 w 1809750"/>
              <a:gd name="connsiteY0" fmla="*/ 353 h 619478"/>
              <a:gd name="connsiteX1" fmla="*/ 1809750 w 1809750"/>
              <a:gd name="connsiteY1" fmla="*/ 619478 h 619478"/>
            </a:gdLst>
            <a:ahLst/>
            <a:cxnLst>
              <a:cxn ang="0">
                <a:pos x="connsiteX0" y="connsiteY0"/>
              </a:cxn>
              <a:cxn ang="0">
                <a:pos x="connsiteX1" y="connsiteY1"/>
              </a:cxn>
            </a:cxnLst>
            <a:rect l="l" t="t" r="r" b="b"/>
            <a:pathLst>
              <a:path w="1809750" h="619478">
                <a:moveTo>
                  <a:pt x="0" y="353"/>
                </a:moveTo>
                <a:cubicBezTo>
                  <a:pt x="517525" y="-17110"/>
                  <a:pt x="858837" y="617891"/>
                  <a:pt x="1809750" y="619478"/>
                </a:cubicBezTo>
              </a:path>
            </a:pathLst>
          </a:cu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30" name="object 60">
            <a:extLst>
              <a:ext uri="{FF2B5EF4-FFF2-40B4-BE49-F238E27FC236}">
                <a16:creationId xmlns:a16="http://schemas.microsoft.com/office/drawing/2014/main" id="{716EB192-7ADD-41A6-8A99-52199870B623}"/>
              </a:ext>
              <a:ext uri="{C183D7F6-B498-43B3-948B-1728B52AA6E4}">
                <adec:decorative xmlns:adec="http://schemas.microsoft.com/office/drawing/2017/decorative" val="1"/>
              </a:ext>
            </a:extLst>
          </p:cNvPr>
          <p:cNvSpPr>
            <a:spLocks noChangeAspect="1"/>
          </p:cNvSpPr>
          <p:nvPr/>
        </p:nvSpPr>
        <p:spPr>
          <a:xfrm>
            <a:off x="9428761" y="6070340"/>
            <a:ext cx="548640" cy="548640"/>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gradFill flip="none" rotWithShape="1">
            <a:gsLst>
              <a:gs pos="53000">
                <a:schemeClr val="bg2">
                  <a:lumMod val="25000"/>
                </a:schemeClr>
              </a:gs>
              <a:gs pos="0">
                <a:schemeClr val="bg2">
                  <a:lumMod val="10000"/>
                </a:schemeClr>
              </a:gs>
              <a:gs pos="100000">
                <a:schemeClr val="bg2">
                  <a:lumMod val="50000"/>
                </a:schemeClr>
              </a:gs>
            </a:gsLst>
            <a:lin ang="5400000" scaled="0"/>
            <a:tileRect/>
          </a:gradFill>
          <a:ln w="6350">
            <a:gradFill>
              <a:gsLst>
                <a:gs pos="0">
                  <a:schemeClr val="bg1">
                    <a:lumMod val="75000"/>
                  </a:schemeClr>
                </a:gs>
                <a:gs pos="100000">
                  <a:schemeClr val="tx1">
                    <a:lumMod val="85000"/>
                    <a:lumOff val="1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31" name="Picture 730" descr="Icons of three circles connected to a PC">
            <a:extLst>
              <a:ext uri="{FF2B5EF4-FFF2-40B4-BE49-F238E27FC236}">
                <a16:creationId xmlns:a16="http://schemas.microsoft.com/office/drawing/2014/main" id="{021FD4A7-029A-4AF1-917C-D7B2369199DE}"/>
              </a:ext>
            </a:extLst>
          </p:cNvPr>
          <p:cNvPicPr>
            <a:picLocks noChangeAspect="1"/>
          </p:cNvPicPr>
          <p:nvPr/>
        </p:nvPicPr>
        <p:blipFill>
          <a:blip r:embed="rId28"/>
          <a:stretch>
            <a:fillRect/>
          </a:stretch>
        </p:blipFill>
        <p:spPr>
          <a:xfrm>
            <a:off x="9484387" y="6235694"/>
            <a:ext cx="437388" cy="217932"/>
          </a:xfrm>
          <a:prstGeom prst="rect">
            <a:avLst/>
          </a:prstGeom>
        </p:spPr>
      </p:pic>
      <p:sp>
        <p:nvSpPr>
          <p:cNvPr id="732" name="TextBox 731">
            <a:extLst>
              <a:ext uri="{FF2B5EF4-FFF2-40B4-BE49-F238E27FC236}">
                <a16:creationId xmlns:a16="http://schemas.microsoft.com/office/drawing/2014/main" id="{04206862-8FB2-435D-97C2-E9209A633A1F}"/>
              </a:ext>
            </a:extLst>
          </p:cNvPr>
          <p:cNvSpPr txBox="1"/>
          <p:nvPr/>
        </p:nvSpPr>
        <p:spPr>
          <a:xfrm>
            <a:off x="9970511" y="6189322"/>
            <a:ext cx="807562" cy="461665"/>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Potential sabotage</a:t>
            </a:r>
          </a:p>
        </p:txBody>
      </p:sp>
      <p:sp>
        <p:nvSpPr>
          <p:cNvPr id="733" name="Freeform: Shape 732" descr="Arrow going upwards">
            <a:extLst>
              <a:ext uri="{FF2B5EF4-FFF2-40B4-BE49-F238E27FC236}">
                <a16:creationId xmlns:a16="http://schemas.microsoft.com/office/drawing/2014/main" id="{B8AE918E-C46C-4936-B671-DB35BFB53DD3}"/>
              </a:ext>
            </a:extLst>
          </p:cNvPr>
          <p:cNvSpPr/>
          <p:nvPr/>
        </p:nvSpPr>
        <p:spPr bwMode="auto">
          <a:xfrm>
            <a:off x="8398254" y="2304137"/>
            <a:ext cx="3242310" cy="3397726"/>
          </a:xfrm>
          <a:custGeom>
            <a:avLst/>
            <a:gdLst>
              <a:gd name="connsiteX0" fmla="*/ 0 w 3340100"/>
              <a:gd name="connsiteY0" fmla="*/ 3479800 h 3479800"/>
              <a:gd name="connsiteX1" fmla="*/ 0 w 3340100"/>
              <a:gd name="connsiteY1" fmla="*/ 2984500 h 3479800"/>
              <a:gd name="connsiteX2" fmla="*/ 3340100 w 3340100"/>
              <a:gd name="connsiteY2" fmla="*/ 2984500 h 3479800"/>
              <a:gd name="connsiteX3" fmla="*/ 3340100 w 3340100"/>
              <a:gd name="connsiteY3" fmla="*/ 0 h 3479800"/>
              <a:gd name="connsiteX4" fmla="*/ 2895600 w 3340100"/>
              <a:gd name="connsiteY4" fmla="*/ 0 h 3479800"/>
              <a:gd name="connsiteX0" fmla="*/ 0 w 3340100"/>
              <a:gd name="connsiteY0" fmla="*/ 3492511 h 3492511"/>
              <a:gd name="connsiteX1" fmla="*/ 0 w 3340100"/>
              <a:gd name="connsiteY1" fmla="*/ 2997211 h 3492511"/>
              <a:gd name="connsiteX2" fmla="*/ 3340100 w 3340100"/>
              <a:gd name="connsiteY2" fmla="*/ 2997211 h 3492511"/>
              <a:gd name="connsiteX3" fmla="*/ 3340100 w 3340100"/>
              <a:gd name="connsiteY3" fmla="*/ 12711 h 3492511"/>
              <a:gd name="connsiteX4" fmla="*/ 1882069 w 3340100"/>
              <a:gd name="connsiteY4" fmla="*/ 0 h 3492511"/>
              <a:gd name="connsiteX0" fmla="*/ 0 w 3340100"/>
              <a:gd name="connsiteY0" fmla="*/ 3486156 h 3486156"/>
              <a:gd name="connsiteX1" fmla="*/ 0 w 3340100"/>
              <a:gd name="connsiteY1" fmla="*/ 2990856 h 3486156"/>
              <a:gd name="connsiteX2" fmla="*/ 3340100 w 3340100"/>
              <a:gd name="connsiteY2" fmla="*/ 2990856 h 3486156"/>
              <a:gd name="connsiteX3" fmla="*/ 3340100 w 3340100"/>
              <a:gd name="connsiteY3" fmla="*/ 6356 h 3486156"/>
              <a:gd name="connsiteX4" fmla="*/ 1882069 w 3340100"/>
              <a:gd name="connsiteY4" fmla="*/ 0 h 3486156"/>
              <a:gd name="connsiteX0" fmla="*/ 0 w 3340100"/>
              <a:gd name="connsiteY0" fmla="*/ 3486156 h 3486156"/>
              <a:gd name="connsiteX1" fmla="*/ 0 w 3340100"/>
              <a:gd name="connsiteY1" fmla="*/ 2990856 h 3486156"/>
              <a:gd name="connsiteX2" fmla="*/ 3340100 w 3340100"/>
              <a:gd name="connsiteY2" fmla="*/ 2990856 h 3486156"/>
              <a:gd name="connsiteX3" fmla="*/ 3340100 w 3340100"/>
              <a:gd name="connsiteY3" fmla="*/ 6356 h 3486156"/>
              <a:gd name="connsiteX4" fmla="*/ 2070633 w 3340100"/>
              <a:gd name="connsiteY4" fmla="*/ 0 h 3486156"/>
              <a:gd name="connsiteX0" fmla="*/ 0 w 3340100"/>
              <a:gd name="connsiteY0" fmla="*/ 3486156 h 3486156"/>
              <a:gd name="connsiteX1" fmla="*/ 0 w 3340100"/>
              <a:gd name="connsiteY1" fmla="*/ 2990856 h 3486156"/>
              <a:gd name="connsiteX2" fmla="*/ 3340100 w 3340100"/>
              <a:gd name="connsiteY2" fmla="*/ 2990856 h 3486156"/>
              <a:gd name="connsiteX3" fmla="*/ 3340100 w 3340100"/>
              <a:gd name="connsiteY3" fmla="*/ 6356 h 3486156"/>
              <a:gd name="connsiteX4" fmla="*/ 1955727 w 3340100"/>
              <a:gd name="connsiteY4" fmla="*/ 0 h 3486156"/>
              <a:gd name="connsiteX0" fmla="*/ 0 w 3340100"/>
              <a:gd name="connsiteY0" fmla="*/ 3479955 h 3479955"/>
              <a:gd name="connsiteX1" fmla="*/ 0 w 3340100"/>
              <a:gd name="connsiteY1" fmla="*/ 2984655 h 3479955"/>
              <a:gd name="connsiteX2" fmla="*/ 3340100 w 3340100"/>
              <a:gd name="connsiteY2" fmla="*/ 2984655 h 3479955"/>
              <a:gd name="connsiteX3" fmla="*/ 3340100 w 3340100"/>
              <a:gd name="connsiteY3" fmla="*/ 155 h 3479955"/>
              <a:gd name="connsiteX4" fmla="*/ 2640692 w 3340100"/>
              <a:gd name="connsiteY4" fmla="*/ 16365 h 3479955"/>
              <a:gd name="connsiteX0" fmla="*/ 0 w 3340100"/>
              <a:gd name="connsiteY0" fmla="*/ 3479800 h 3479800"/>
              <a:gd name="connsiteX1" fmla="*/ 0 w 3340100"/>
              <a:gd name="connsiteY1" fmla="*/ 2984500 h 3479800"/>
              <a:gd name="connsiteX2" fmla="*/ 3340100 w 3340100"/>
              <a:gd name="connsiteY2" fmla="*/ 2984500 h 3479800"/>
              <a:gd name="connsiteX3" fmla="*/ 3340100 w 3340100"/>
              <a:gd name="connsiteY3" fmla="*/ 0 h 3479800"/>
            </a:gdLst>
            <a:ahLst/>
            <a:cxnLst>
              <a:cxn ang="0">
                <a:pos x="connsiteX0" y="connsiteY0"/>
              </a:cxn>
              <a:cxn ang="0">
                <a:pos x="connsiteX1" y="connsiteY1"/>
              </a:cxn>
              <a:cxn ang="0">
                <a:pos x="connsiteX2" y="connsiteY2"/>
              </a:cxn>
              <a:cxn ang="0">
                <a:pos x="connsiteX3" y="connsiteY3"/>
              </a:cxn>
            </a:cxnLst>
            <a:rect l="l" t="t" r="r" b="b"/>
            <a:pathLst>
              <a:path w="3340100" h="3479800">
                <a:moveTo>
                  <a:pt x="0" y="3479800"/>
                </a:moveTo>
                <a:lnTo>
                  <a:pt x="0" y="2984500"/>
                </a:lnTo>
                <a:lnTo>
                  <a:pt x="3340100" y="2984500"/>
                </a:lnTo>
                <a:lnTo>
                  <a:pt x="3340100" y="0"/>
                </a:lnTo>
              </a:path>
            </a:pathLst>
          </a:cu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9" name="Title 1">
            <a:extLst>
              <a:ext uri="{FF2B5EF4-FFF2-40B4-BE49-F238E27FC236}">
                <a16:creationId xmlns:a16="http://schemas.microsoft.com/office/drawing/2014/main" id="{2BE980C6-DFB8-443B-A2BD-C8F459C3D29C}"/>
              </a:ext>
            </a:extLst>
          </p:cNvPr>
          <p:cNvSpPr txBox="1">
            <a:spLocks/>
          </p:cNvSpPr>
          <p:nvPr/>
        </p:nvSpPr>
        <p:spPr>
          <a:xfrm>
            <a:off x="395214" y="88546"/>
            <a:ext cx="11409343" cy="492443"/>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40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Defend across attack chains</a:t>
            </a:r>
            <a:br>
              <a:rPr kumimoji="0" lang="en-US"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br>
            <a:r>
              <a:rPr kumimoji="0" lang="en-US" sz="2000" b="0" i="1" u="none" strike="noStrike" kern="1200" cap="none" spc="-50" normalizeH="0" baseline="0" noProof="0">
                <a:ln w="3175">
                  <a:noFill/>
                </a:ln>
                <a:gradFill>
                  <a:gsLst>
                    <a:gs pos="82000">
                      <a:srgbClr val="282828"/>
                    </a:gs>
                    <a:gs pos="0">
                      <a:srgbClr val="282828"/>
                    </a:gs>
                  </a:gsLst>
                  <a:lin ang="2700000" scaled="1"/>
                </a:gradFill>
                <a:effectLst/>
                <a:uLnTx/>
                <a:uFillTx/>
                <a:latin typeface="Segoe UI"/>
                <a:ea typeface="+mn-ea"/>
                <a:cs typeface="Segoe UI" pitchFamily="34" charset="0"/>
              </a:rPr>
              <a:t>Insider and external threats</a:t>
            </a:r>
          </a:p>
        </p:txBody>
      </p:sp>
      <p:sp>
        <p:nvSpPr>
          <p:cNvPr id="2" name="TextBox 1">
            <a:hlinkClick r:id="rId24" tooltip="Insider risk management in Microsoft 365 helps minimize internal risks by enabling you to detect, investigate, and act on malicious and inadvertent activities in your organization."/>
            <a:extLst>
              <a:ext uri="{FF2B5EF4-FFF2-40B4-BE49-F238E27FC236}">
                <a16:creationId xmlns:a16="http://schemas.microsoft.com/office/drawing/2014/main" id="{BF665788-C81E-4F6A-AD1A-BC8AA1FD62DD}"/>
              </a:ext>
            </a:extLst>
          </p:cNvPr>
          <p:cNvSpPr txBox="1"/>
          <p:nvPr/>
        </p:nvSpPr>
        <p:spPr>
          <a:xfrm>
            <a:off x="6317834" y="4851213"/>
            <a:ext cx="138980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Insider risk </a:t>
            </a:r>
            <a:b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management</a:t>
            </a:r>
          </a:p>
        </p:txBody>
      </p:sp>
      <p:grpSp>
        <p:nvGrpSpPr>
          <p:cNvPr id="113" name="Group 112">
            <a:extLst>
              <a:ext uri="{FF2B5EF4-FFF2-40B4-BE49-F238E27FC236}">
                <a16:creationId xmlns:a16="http://schemas.microsoft.com/office/drawing/2014/main" id="{D544887F-B1CC-4BA3-BBDA-0D986A71A116}"/>
              </a:ext>
            </a:extLst>
          </p:cNvPr>
          <p:cNvGrpSpPr/>
          <p:nvPr/>
        </p:nvGrpSpPr>
        <p:grpSpPr>
          <a:xfrm>
            <a:off x="0" y="4037677"/>
            <a:ext cx="12192000" cy="1516743"/>
            <a:chOff x="0" y="4037677"/>
            <a:chExt cx="12192000" cy="1516743"/>
          </a:xfrm>
        </p:grpSpPr>
        <p:sp>
          <p:nvSpPr>
            <p:cNvPr id="114" name="Graphic 8">
              <a:extLst>
                <a:ext uri="{FF2B5EF4-FFF2-40B4-BE49-F238E27FC236}">
                  <a16:creationId xmlns:a16="http://schemas.microsoft.com/office/drawing/2014/main" id="{4C97C3CB-40F5-4138-98D5-B15DF1BA4F6D}"/>
                </a:ext>
                <a:ext uri="{C183D7F6-B498-43B3-948B-1728B52AA6E4}">
                  <adec:decorative xmlns:adec="http://schemas.microsoft.com/office/drawing/2017/decorative" val="1"/>
                </a:ext>
              </a:extLst>
            </p:cNvPr>
            <p:cNvSpPr/>
            <p:nvPr/>
          </p:nvSpPr>
          <p:spPr>
            <a:xfrm>
              <a:off x="0" y="4309820"/>
              <a:ext cx="12192000" cy="1244600"/>
            </a:xfrm>
            <a:custGeom>
              <a:avLst/>
              <a:gdLst>
                <a:gd name="connsiteX0" fmla="*/ 12192000 w 12192000"/>
                <a:gd name="connsiteY0" fmla="*/ 912495 h 1244600"/>
                <a:gd name="connsiteX1" fmla="*/ 10268585 w 12192000"/>
                <a:gd name="connsiteY1" fmla="*/ 421005 h 1244600"/>
                <a:gd name="connsiteX2" fmla="*/ 6096000 w 12192000"/>
                <a:gd name="connsiteY2" fmla="*/ 0 h 1244600"/>
                <a:gd name="connsiteX3" fmla="*/ 1923415 w 12192000"/>
                <a:gd name="connsiteY3" fmla="*/ 420370 h 1244600"/>
                <a:gd name="connsiteX4" fmla="*/ 0 w 12192000"/>
                <a:gd name="connsiteY4" fmla="*/ 912495 h 1244600"/>
                <a:gd name="connsiteX5" fmla="*/ 0 w 12192000"/>
                <a:gd name="connsiteY5" fmla="*/ 1244600 h 1244600"/>
                <a:gd name="connsiteX6" fmla="*/ 6096000 w 12192000"/>
                <a:gd name="connsiteY6" fmla="*/ 298450 h 1244600"/>
                <a:gd name="connsiteX7" fmla="*/ 12192000 w 12192000"/>
                <a:gd name="connsiteY7" fmla="*/ 1244600 h 1244600"/>
                <a:gd name="connsiteX8" fmla="*/ 12192000 w 12192000"/>
                <a:gd name="connsiteY8" fmla="*/ 912495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244600">
                  <a:moveTo>
                    <a:pt x="12192000" y="912495"/>
                  </a:moveTo>
                  <a:cubicBezTo>
                    <a:pt x="11558905" y="717550"/>
                    <a:pt x="10916285" y="553085"/>
                    <a:pt x="10268585" y="421005"/>
                  </a:cubicBezTo>
                  <a:cubicBezTo>
                    <a:pt x="8904605" y="141605"/>
                    <a:pt x="7500620" y="0"/>
                    <a:pt x="6096000" y="0"/>
                  </a:cubicBezTo>
                  <a:cubicBezTo>
                    <a:pt x="4691380" y="0"/>
                    <a:pt x="3287395" y="141605"/>
                    <a:pt x="1923415" y="420370"/>
                  </a:cubicBezTo>
                  <a:cubicBezTo>
                    <a:pt x="1275715" y="553085"/>
                    <a:pt x="633095" y="717550"/>
                    <a:pt x="0" y="912495"/>
                  </a:cubicBezTo>
                  <a:lnTo>
                    <a:pt x="0" y="1244600"/>
                  </a:lnTo>
                  <a:cubicBezTo>
                    <a:pt x="1923415" y="630555"/>
                    <a:pt x="3971290" y="298450"/>
                    <a:pt x="6096000" y="298450"/>
                  </a:cubicBezTo>
                  <a:cubicBezTo>
                    <a:pt x="8220710" y="298450"/>
                    <a:pt x="10268585" y="630555"/>
                    <a:pt x="12192000" y="1244600"/>
                  </a:cubicBezTo>
                  <a:lnTo>
                    <a:pt x="12192000" y="912495"/>
                  </a:lnTo>
                  <a:close/>
                </a:path>
              </a:pathLst>
            </a:custGeom>
            <a:solidFill>
              <a:srgbClr val="0072C6"/>
            </a:solidFill>
            <a:ln w="635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5" name="Oval 114">
              <a:extLst>
                <a:ext uri="{FF2B5EF4-FFF2-40B4-BE49-F238E27FC236}">
                  <a16:creationId xmlns:a16="http://schemas.microsoft.com/office/drawing/2014/main" id="{82082B6C-122B-425F-AB87-304AE38C9CDC}"/>
                </a:ext>
                <a:ext uri="{C183D7F6-B498-43B3-948B-1728B52AA6E4}">
                  <adec:decorative xmlns:adec="http://schemas.microsoft.com/office/drawing/2017/decorative" val="1"/>
                </a:ext>
              </a:extLst>
            </p:cNvPr>
            <p:cNvSpPr/>
            <p:nvPr/>
          </p:nvSpPr>
          <p:spPr bwMode="auto">
            <a:xfrm>
              <a:off x="5710843" y="4037677"/>
              <a:ext cx="770305" cy="770305"/>
            </a:xfrm>
            <a:prstGeom prst="ellipse">
              <a:avLst/>
            </a:prstGeom>
            <a:solidFill>
              <a:srgbClr val="88CBFF"/>
            </a:solidFill>
            <a:ln>
              <a:noFill/>
              <a:headEnd type="none" w="med" len="med"/>
              <a:tailEnd type="none" w="med" len="med"/>
            </a:ln>
            <a:effectLst>
              <a:outerShdw blurRad="101600" dist="50800" dir="5400000" algn="t" rotWithShape="0">
                <a:prstClr val="black">
                  <a:alpha val="4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17" name="Picture 116">
              <a:extLst>
                <a:ext uri="{FF2B5EF4-FFF2-40B4-BE49-F238E27FC236}">
                  <a16:creationId xmlns:a16="http://schemas.microsoft.com/office/drawing/2014/main" id="{27BEC4A3-7201-4BCD-AC31-8DB3511732B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869378" y="4193322"/>
              <a:ext cx="439070" cy="525156"/>
            </a:xfrm>
            <a:prstGeom prst="rect">
              <a:avLst/>
            </a:prstGeom>
          </p:spPr>
        </p:pic>
        <p:sp>
          <p:nvSpPr>
            <p:cNvPr id="118" name="TextBox 117">
              <a:hlinkClick r:id="rId30" tooltip="Microsoft Azure Sentinel is a cloud native SIEM+SOAR solution that uses UEBA and ML to rapidly detect, hunt for, and remediate threats across your enterprise (including IT, IoT, and OT environments)"/>
              <a:extLst>
                <a:ext uri="{FF2B5EF4-FFF2-40B4-BE49-F238E27FC236}">
                  <a16:creationId xmlns:a16="http://schemas.microsoft.com/office/drawing/2014/main" id="{3CDE7FAF-F5FF-4A70-9374-CBE030C67B5B}"/>
                </a:ext>
              </a:extLst>
            </p:cNvPr>
            <p:cNvSpPr txBox="1"/>
            <p:nvPr/>
          </p:nvSpPr>
          <p:spPr>
            <a:xfrm>
              <a:off x="4029075" y="4490668"/>
              <a:ext cx="3886200" cy="277533"/>
            </a:xfrm>
            <a:prstGeom prst="rect">
              <a:avLst/>
            </a:prstGeom>
            <a:noFill/>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        Microsoft                 Sentinel      </a:t>
              </a:r>
            </a:p>
          </p:txBody>
        </p:sp>
      </p:grpSp>
      <p:sp>
        <p:nvSpPr>
          <p:cNvPr id="119" name="Rectangle 118">
            <a:hlinkClick r:id="rId4"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A07BC8E0-6777-4457-8C20-F9A54703FD92}"/>
              </a:ext>
            </a:extLst>
          </p:cNvPr>
          <p:cNvSpPr/>
          <p:nvPr/>
        </p:nvSpPr>
        <p:spPr bwMode="auto">
          <a:xfrm>
            <a:off x="2323385" y="1108843"/>
            <a:ext cx="3957756" cy="3968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Defender for IoT (&amp; OT)</a:t>
            </a:r>
          </a:p>
        </p:txBody>
      </p:sp>
      <p:cxnSp>
        <p:nvCxnSpPr>
          <p:cNvPr id="122" name="Connector: Elbow 121" descr="Arrow going downwards">
            <a:extLst>
              <a:ext uri="{FF2B5EF4-FFF2-40B4-BE49-F238E27FC236}">
                <a16:creationId xmlns:a16="http://schemas.microsoft.com/office/drawing/2014/main" id="{4589D015-5D2A-48E2-9CAC-2ED17DBB75F6}"/>
              </a:ext>
            </a:extLst>
          </p:cNvPr>
          <p:cNvCxnSpPr>
            <a:cxnSpLocks/>
          </p:cNvCxnSpPr>
          <p:nvPr/>
        </p:nvCxnSpPr>
        <p:spPr>
          <a:xfrm rot="16200000" flipV="1">
            <a:off x="5753078" y="2286600"/>
            <a:ext cx="1116394" cy="832053"/>
          </a:xfrm>
          <a:prstGeom prst="bentConnector3">
            <a:avLst>
              <a:gd name="adj1" fmla="val 53589"/>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5E92307-4492-4F31-84A9-B04084BDF5BB}"/>
              </a:ext>
            </a:extLst>
          </p:cNvPr>
          <p:cNvGrpSpPr/>
          <p:nvPr/>
        </p:nvGrpSpPr>
        <p:grpSpPr>
          <a:xfrm>
            <a:off x="5605357" y="1601839"/>
            <a:ext cx="548640" cy="548640"/>
            <a:chOff x="4277076" y="1552108"/>
            <a:chExt cx="548640" cy="548640"/>
          </a:xfrm>
        </p:grpSpPr>
        <p:sp>
          <p:nvSpPr>
            <p:cNvPr id="7" name="Oval 6">
              <a:extLst>
                <a:ext uri="{FF2B5EF4-FFF2-40B4-BE49-F238E27FC236}">
                  <a16:creationId xmlns:a16="http://schemas.microsoft.com/office/drawing/2014/main" id="{00C8C151-74CC-4F22-9F07-75E59E8B379B}"/>
                </a:ext>
                <a:ext uri="{C183D7F6-B498-43B3-948B-1728B52AA6E4}">
                  <adec:decorative xmlns:adec="http://schemas.microsoft.com/office/drawing/2017/decorative" val="1"/>
                </a:ext>
              </a:extLst>
            </p:cNvPr>
            <p:cNvSpPr/>
            <p:nvPr/>
          </p:nvSpPr>
          <p:spPr bwMode="auto">
            <a:xfrm>
              <a:off x="4277076" y="1552108"/>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 name="Graphic 5" descr="Factory">
              <a:extLst>
                <a:ext uri="{FF2B5EF4-FFF2-40B4-BE49-F238E27FC236}">
                  <a16:creationId xmlns:a16="http://schemas.microsoft.com/office/drawing/2014/main" id="{F34E6842-AFCD-4195-BD8C-B45A2BE40EFE}"/>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384444" y="1660050"/>
              <a:ext cx="350405" cy="350402"/>
            </a:xfrm>
            <a:prstGeom prst="rect">
              <a:avLst/>
            </a:prstGeom>
          </p:spPr>
        </p:pic>
      </p:grpSp>
      <p:sp>
        <p:nvSpPr>
          <p:cNvPr id="123" name="TextBox 122">
            <a:extLst>
              <a:ext uri="{FF2B5EF4-FFF2-40B4-BE49-F238E27FC236}">
                <a16:creationId xmlns:a16="http://schemas.microsoft.com/office/drawing/2014/main" id="{9BA2CD80-ECAF-46A1-9FD0-1E82D55BC949}"/>
              </a:ext>
            </a:extLst>
          </p:cNvPr>
          <p:cNvSpPr txBox="1"/>
          <p:nvPr/>
        </p:nvSpPr>
        <p:spPr>
          <a:xfrm>
            <a:off x="3947679" y="1629656"/>
            <a:ext cx="1522376" cy="461665"/>
          </a:xfrm>
          <a:prstGeom prst="rect">
            <a:avLst/>
          </a:prstGeom>
          <a:noFill/>
        </p:spPr>
        <p:txBody>
          <a:bodyPr wrap="square" lIns="0" rIns="0" rtlCol="0">
            <a:spAutoFit/>
          </a:bodyPr>
          <a:lstStyle>
            <a:defPPr>
              <a:defRPr lang="en-US"/>
            </a:defPPr>
            <a:lvl1pPr marR="0" lvl="0" indent="0"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Disrupt OT Environment</a:t>
            </a:r>
          </a:p>
        </p:txBody>
      </p:sp>
      <p:sp>
        <p:nvSpPr>
          <p:cNvPr id="659" name="Oval 658">
            <a:extLst>
              <a:ext uri="{FF2B5EF4-FFF2-40B4-BE49-F238E27FC236}">
                <a16:creationId xmlns:a16="http://schemas.microsoft.com/office/drawing/2014/main" id="{765F746C-FB22-4958-AE88-9AE37DB2BC56}"/>
              </a:ext>
              <a:ext uri="{C183D7F6-B498-43B3-948B-1728B52AA6E4}">
                <adec:decorative xmlns:adec="http://schemas.microsoft.com/office/drawing/2017/decorative" val="1"/>
              </a:ext>
            </a:extLst>
          </p:cNvPr>
          <p:cNvSpPr/>
          <p:nvPr/>
        </p:nvSpPr>
        <p:spPr bwMode="auto">
          <a:xfrm>
            <a:off x="6555207" y="1921027"/>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60" name="Picture 659" descr="icon of a hacker">
            <a:extLst>
              <a:ext uri="{FF2B5EF4-FFF2-40B4-BE49-F238E27FC236}">
                <a16:creationId xmlns:a16="http://schemas.microsoft.com/office/drawing/2014/main" id="{A33AF9B9-7657-4DB5-B508-382F820CA254}"/>
              </a:ext>
            </a:extLst>
          </p:cNvPr>
          <p:cNvPicPr>
            <a:picLocks noChangeAspect="1"/>
          </p:cNvPicPr>
          <p:nvPr/>
        </p:nvPicPr>
        <p:blipFill>
          <a:blip r:embed="rId33"/>
          <a:stretch>
            <a:fillRect/>
          </a:stretch>
        </p:blipFill>
        <p:spPr>
          <a:xfrm>
            <a:off x="6670269" y="2044471"/>
            <a:ext cx="318516" cy="301752"/>
          </a:xfrm>
          <a:prstGeom prst="rect">
            <a:avLst/>
          </a:prstGeom>
        </p:spPr>
      </p:pic>
      <p:sp>
        <p:nvSpPr>
          <p:cNvPr id="665" name="Oval 664">
            <a:extLst>
              <a:ext uri="{FF2B5EF4-FFF2-40B4-BE49-F238E27FC236}">
                <a16:creationId xmlns:a16="http://schemas.microsoft.com/office/drawing/2014/main" id="{B44C6CBF-9A22-48EC-A14A-E5FCDEB01CBC}"/>
              </a:ext>
              <a:ext uri="{C183D7F6-B498-43B3-948B-1728B52AA6E4}">
                <adec:decorative xmlns:adec="http://schemas.microsoft.com/office/drawing/2017/decorative" val="1"/>
              </a:ext>
            </a:extLst>
          </p:cNvPr>
          <p:cNvSpPr/>
          <p:nvPr/>
        </p:nvSpPr>
        <p:spPr bwMode="auto">
          <a:xfrm>
            <a:off x="6631384" y="3186527"/>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9" name="TextBox 128">
            <a:extLst>
              <a:ext uri="{FF2B5EF4-FFF2-40B4-BE49-F238E27FC236}">
                <a16:creationId xmlns:a16="http://schemas.microsoft.com/office/drawing/2014/main" id="{94759D45-38D6-4714-B234-25A23AEBAD60}"/>
              </a:ext>
            </a:extLst>
          </p:cNvPr>
          <p:cNvSpPr txBox="1"/>
          <p:nvPr/>
        </p:nvSpPr>
        <p:spPr>
          <a:xfrm>
            <a:off x="3078096" y="1653894"/>
            <a:ext cx="1206384" cy="461665"/>
          </a:xfrm>
          <a:prstGeom prst="rect">
            <a:avLst/>
          </a:prstGeom>
          <a:noFill/>
        </p:spPr>
        <p:txBody>
          <a:bodyPr wrap="square" lIns="0" rIns="0" rtlCol="0">
            <a:spAutoFit/>
          </a:bodyPr>
          <a:lstStyle>
            <a:defPPr>
              <a:defRPr lang="en-US"/>
            </a:defPPr>
            <a:lvl1pPr marR="0" lvl="0" indent="0"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l"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IoT Device Exploitation</a:t>
            </a:r>
          </a:p>
        </p:txBody>
      </p:sp>
      <p:cxnSp>
        <p:nvCxnSpPr>
          <p:cNvPr id="663" name="Connector: Elbow 662" descr="Arrow going downwards">
            <a:extLst>
              <a:ext uri="{FF2B5EF4-FFF2-40B4-BE49-F238E27FC236}">
                <a16:creationId xmlns:a16="http://schemas.microsoft.com/office/drawing/2014/main" id="{751730E2-469B-4A66-A698-9C561CF55591}"/>
              </a:ext>
            </a:extLst>
          </p:cNvPr>
          <p:cNvCxnSpPr>
            <a:cxnSpLocks/>
            <a:stCxn id="659" idx="4"/>
            <a:endCxn id="665" idx="0"/>
          </p:cNvCxnSpPr>
          <p:nvPr/>
        </p:nvCxnSpPr>
        <p:spPr>
          <a:xfrm rot="16200000" flipH="1">
            <a:off x="6509185" y="2790008"/>
            <a:ext cx="716860" cy="76177"/>
          </a:xfrm>
          <a:prstGeom prst="bentConnector3">
            <a:avLst>
              <a:gd name="adj1" fmla="val 50000"/>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666" name="Picture 665" descr="Icon of a user">
            <a:extLst>
              <a:ext uri="{FF2B5EF4-FFF2-40B4-BE49-F238E27FC236}">
                <a16:creationId xmlns:a16="http://schemas.microsoft.com/office/drawing/2014/main" id="{5EA213C0-3896-4D56-85BD-D3683F2DC0FD}"/>
              </a:ext>
            </a:extLst>
          </p:cNvPr>
          <p:cNvPicPr>
            <a:picLocks noChangeAspect="1"/>
          </p:cNvPicPr>
          <p:nvPr/>
        </p:nvPicPr>
        <p:blipFill>
          <a:blip r:embed="rId34"/>
          <a:stretch>
            <a:fillRect/>
          </a:stretch>
        </p:blipFill>
        <p:spPr>
          <a:xfrm>
            <a:off x="6802834" y="3333593"/>
            <a:ext cx="205740" cy="254508"/>
          </a:xfrm>
          <a:prstGeom prst="rect">
            <a:avLst/>
          </a:prstGeom>
        </p:spPr>
      </p:pic>
      <p:cxnSp>
        <p:nvCxnSpPr>
          <p:cNvPr id="671" name="Connector: Elbow 670" descr="Arrow going right">
            <a:extLst>
              <a:ext uri="{FF2B5EF4-FFF2-40B4-BE49-F238E27FC236}">
                <a16:creationId xmlns:a16="http://schemas.microsoft.com/office/drawing/2014/main" id="{2971E9FF-7CFE-4B8A-9EAF-195FF440BC82}"/>
              </a:ext>
            </a:extLst>
          </p:cNvPr>
          <p:cNvCxnSpPr>
            <a:cxnSpLocks/>
          </p:cNvCxnSpPr>
          <p:nvPr/>
        </p:nvCxnSpPr>
        <p:spPr>
          <a:xfrm rot="16200000" flipH="1">
            <a:off x="7045554" y="3595316"/>
            <a:ext cx="209946" cy="489647"/>
          </a:xfrm>
          <a:prstGeom prst="bentConnector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9" name="Connector: Elbow 148" descr="Arrow going downwards">
            <a:extLst>
              <a:ext uri="{FF2B5EF4-FFF2-40B4-BE49-F238E27FC236}">
                <a16:creationId xmlns:a16="http://schemas.microsoft.com/office/drawing/2014/main" id="{3D3F88C7-8108-4C43-A165-18C1CD4ADEEB}"/>
              </a:ext>
            </a:extLst>
          </p:cNvPr>
          <p:cNvCxnSpPr>
            <a:cxnSpLocks/>
            <a:stCxn id="137" idx="0"/>
            <a:endCxn id="665" idx="2"/>
          </p:cNvCxnSpPr>
          <p:nvPr/>
        </p:nvCxnSpPr>
        <p:spPr>
          <a:xfrm rot="16200000" flipH="1">
            <a:off x="3847125" y="676589"/>
            <a:ext cx="1638893" cy="3929623"/>
          </a:xfrm>
          <a:prstGeom prst="bentConnector4">
            <a:avLst>
              <a:gd name="adj1" fmla="val 28091"/>
              <a:gd name="adj2" fmla="val 60180"/>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0B96087-C87C-4F33-9B3C-152CEC5C3F46}"/>
              </a:ext>
            </a:extLst>
          </p:cNvPr>
          <p:cNvGrpSpPr/>
          <p:nvPr/>
        </p:nvGrpSpPr>
        <p:grpSpPr>
          <a:xfrm>
            <a:off x="2425823" y="1608866"/>
            <a:ext cx="548640" cy="548640"/>
            <a:chOff x="2425823" y="1608866"/>
            <a:chExt cx="548640" cy="548640"/>
          </a:xfrm>
        </p:grpSpPr>
        <p:sp>
          <p:nvSpPr>
            <p:cNvPr id="143" name="Oval 142">
              <a:extLst>
                <a:ext uri="{FF2B5EF4-FFF2-40B4-BE49-F238E27FC236}">
                  <a16:creationId xmlns:a16="http://schemas.microsoft.com/office/drawing/2014/main" id="{6F763F48-7F04-484E-924F-4BC7A60D5784}"/>
                </a:ext>
                <a:ext uri="{C183D7F6-B498-43B3-948B-1728B52AA6E4}">
                  <adec:decorative xmlns:adec="http://schemas.microsoft.com/office/drawing/2017/decorative" val="1"/>
                </a:ext>
              </a:extLst>
            </p:cNvPr>
            <p:cNvSpPr/>
            <p:nvPr/>
          </p:nvSpPr>
          <p:spPr bwMode="auto">
            <a:xfrm>
              <a:off x="2425823" y="1608866"/>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30" name="!! Ops">
              <a:extLst>
                <a:ext uri="{FF2B5EF4-FFF2-40B4-BE49-F238E27FC236}">
                  <a16:creationId xmlns:a16="http://schemas.microsoft.com/office/drawing/2014/main" id="{0CC3BBA9-69E7-46A1-915C-A3741311A06C}"/>
                </a:ext>
                <a:ext uri="{C183D7F6-B498-43B3-948B-1728B52AA6E4}">
                  <adec:decorative xmlns:adec="http://schemas.microsoft.com/office/drawing/2017/decorative" val="1"/>
                </a:ext>
              </a:extLst>
            </p:cNvPr>
            <p:cNvGrpSpPr/>
            <p:nvPr/>
          </p:nvGrpSpPr>
          <p:grpSpPr>
            <a:xfrm>
              <a:off x="2511940" y="1697506"/>
              <a:ext cx="379641" cy="382863"/>
              <a:chOff x="10351024" y="3989686"/>
              <a:chExt cx="379641" cy="382863"/>
            </a:xfrm>
            <a:solidFill>
              <a:srgbClr val="737373"/>
            </a:solidFill>
          </p:grpSpPr>
          <p:sp>
            <p:nvSpPr>
              <p:cNvPr id="131" name="Rectangle 130">
                <a:extLst>
                  <a:ext uri="{FF2B5EF4-FFF2-40B4-BE49-F238E27FC236}">
                    <a16:creationId xmlns:a16="http://schemas.microsoft.com/office/drawing/2014/main" id="{6E17CB42-7DF2-46A0-B714-167027C56F5B}"/>
                  </a:ext>
                </a:extLst>
              </p:cNvPr>
              <p:cNvSpPr/>
              <p:nvPr/>
            </p:nvSpPr>
            <p:spPr bwMode="auto">
              <a:xfrm rot="19125560" flipH="1">
                <a:off x="10481265" y="4049972"/>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Rectangle 131">
                <a:extLst>
                  <a:ext uri="{FF2B5EF4-FFF2-40B4-BE49-F238E27FC236}">
                    <a16:creationId xmlns:a16="http://schemas.microsoft.com/office/drawing/2014/main" id="{F8294355-90F7-4895-8783-4394276F4AA3}"/>
                  </a:ext>
                </a:extLst>
              </p:cNvPr>
              <p:cNvSpPr/>
              <p:nvPr/>
            </p:nvSpPr>
            <p:spPr bwMode="auto">
              <a:xfrm rot="2161206" flipH="1">
                <a:off x="10595091" y="4024737"/>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3" name="Rectangle 132">
                <a:extLst>
                  <a:ext uri="{FF2B5EF4-FFF2-40B4-BE49-F238E27FC236}">
                    <a16:creationId xmlns:a16="http://schemas.microsoft.com/office/drawing/2014/main" id="{91084CE3-A79C-43AB-9EFA-D13FF7EB712A}"/>
                  </a:ext>
                </a:extLst>
              </p:cNvPr>
              <p:cNvSpPr/>
              <p:nvPr/>
            </p:nvSpPr>
            <p:spPr bwMode="auto">
              <a:xfrm rot="3931757" flipH="1">
                <a:off x="10456452" y="4159000"/>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4" name="Rectangle 133">
                <a:extLst>
                  <a:ext uri="{FF2B5EF4-FFF2-40B4-BE49-F238E27FC236}">
                    <a16:creationId xmlns:a16="http://schemas.microsoft.com/office/drawing/2014/main" id="{8C79346F-F312-4639-93C5-E8BCBC0E8294}"/>
                  </a:ext>
                </a:extLst>
              </p:cNvPr>
              <p:cNvSpPr/>
              <p:nvPr/>
            </p:nvSpPr>
            <p:spPr bwMode="auto">
              <a:xfrm rot="16538738" flipH="1">
                <a:off x="10611276" y="4124704"/>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ectangle 134">
                <a:extLst>
                  <a:ext uri="{FF2B5EF4-FFF2-40B4-BE49-F238E27FC236}">
                    <a16:creationId xmlns:a16="http://schemas.microsoft.com/office/drawing/2014/main" id="{8B96B49E-E482-449D-9917-45BBDBD8426E}"/>
                  </a:ext>
                </a:extLst>
              </p:cNvPr>
              <p:cNvSpPr/>
              <p:nvPr/>
            </p:nvSpPr>
            <p:spPr bwMode="auto">
              <a:xfrm rot="20658908" flipH="1">
                <a:off x="10562418" y="4195199"/>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6" name="Group 135">
                <a:extLst>
                  <a:ext uri="{FF2B5EF4-FFF2-40B4-BE49-F238E27FC236}">
                    <a16:creationId xmlns:a16="http://schemas.microsoft.com/office/drawing/2014/main" id="{BD58B352-45C4-42D0-801D-E471DAFDF5C1}"/>
                  </a:ext>
                </a:extLst>
              </p:cNvPr>
              <p:cNvGrpSpPr/>
              <p:nvPr/>
            </p:nvGrpSpPr>
            <p:grpSpPr>
              <a:xfrm>
                <a:off x="10351024" y="3989686"/>
                <a:ext cx="379641" cy="382863"/>
                <a:chOff x="10351024" y="3989686"/>
                <a:chExt cx="379641" cy="382863"/>
              </a:xfrm>
              <a:grpFill/>
            </p:grpSpPr>
            <p:sp>
              <p:nvSpPr>
                <p:cNvPr id="137" name="Oval 136">
                  <a:extLst>
                    <a:ext uri="{FF2B5EF4-FFF2-40B4-BE49-F238E27FC236}">
                      <a16:creationId xmlns:a16="http://schemas.microsoft.com/office/drawing/2014/main" id="{4C036A6E-465F-4A82-9812-60FBF57A275F}"/>
                    </a:ext>
                  </a:extLst>
                </p:cNvPr>
                <p:cNvSpPr/>
                <p:nvPr/>
              </p:nvSpPr>
              <p:spPr bwMode="auto">
                <a:xfrm>
                  <a:off x="10471034" y="4114134"/>
                  <a:ext cx="139621" cy="139621"/>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Oval 137">
                  <a:extLst>
                    <a:ext uri="{FF2B5EF4-FFF2-40B4-BE49-F238E27FC236}">
                      <a16:creationId xmlns:a16="http://schemas.microsoft.com/office/drawing/2014/main" id="{965BC8CD-5D57-4B5C-9259-0E3716777996}"/>
                    </a:ext>
                  </a:extLst>
                </p:cNvPr>
                <p:cNvSpPr/>
                <p:nvPr/>
              </p:nvSpPr>
              <p:spPr bwMode="auto">
                <a:xfrm>
                  <a:off x="10598471" y="3989686"/>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Oval 138">
                  <a:extLst>
                    <a:ext uri="{FF2B5EF4-FFF2-40B4-BE49-F238E27FC236}">
                      <a16:creationId xmlns:a16="http://schemas.microsoft.com/office/drawing/2014/main" id="{2DC4BCDF-823A-4EAF-BE23-00E9A2E9967E}"/>
                    </a:ext>
                  </a:extLst>
                </p:cNvPr>
                <p:cNvSpPr/>
                <p:nvPr/>
              </p:nvSpPr>
              <p:spPr bwMode="auto">
                <a:xfrm>
                  <a:off x="10399552" y="4016582"/>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0" name="Oval 139">
                  <a:extLst>
                    <a:ext uri="{FF2B5EF4-FFF2-40B4-BE49-F238E27FC236}">
                      <a16:creationId xmlns:a16="http://schemas.microsoft.com/office/drawing/2014/main" id="{EACBB128-D9B7-4C45-9978-306011D7EDF4}"/>
                    </a:ext>
                  </a:extLst>
                </p:cNvPr>
                <p:cNvSpPr/>
                <p:nvPr/>
              </p:nvSpPr>
              <p:spPr bwMode="auto">
                <a:xfrm>
                  <a:off x="10351024" y="4211133"/>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1" name="Oval 140">
                  <a:extLst>
                    <a:ext uri="{FF2B5EF4-FFF2-40B4-BE49-F238E27FC236}">
                      <a16:creationId xmlns:a16="http://schemas.microsoft.com/office/drawing/2014/main" id="{43C85C20-D1B3-440E-96B5-8FDCF73086D7}"/>
                    </a:ext>
                  </a:extLst>
                </p:cNvPr>
                <p:cNvSpPr/>
                <p:nvPr/>
              </p:nvSpPr>
              <p:spPr bwMode="auto">
                <a:xfrm>
                  <a:off x="10645422" y="4161163"/>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2" name="Oval 141">
                  <a:extLst>
                    <a:ext uri="{FF2B5EF4-FFF2-40B4-BE49-F238E27FC236}">
                      <a16:creationId xmlns:a16="http://schemas.microsoft.com/office/drawing/2014/main" id="{628D807D-4ED9-4319-A82A-42C0550E3FDF}"/>
                    </a:ext>
                  </a:extLst>
                </p:cNvPr>
                <p:cNvSpPr/>
                <p:nvPr/>
              </p:nvSpPr>
              <p:spPr bwMode="auto">
                <a:xfrm>
                  <a:off x="10548422" y="4287306"/>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145" name="TextBox 144">
            <a:hlinkClick r:id="rId35" tooltip="Azure Defender (formerly ASC Standard) provides XDR capabilities to simplify detection, automated investigation and response for Azure resources (Linux and Windows VMs, Networks, Kubernetes/Containers, SQL, Storage, IoT/OT, and more) "/>
            <a:extLst>
              <a:ext uri="{FF2B5EF4-FFF2-40B4-BE49-F238E27FC236}">
                <a16:creationId xmlns:a16="http://schemas.microsoft.com/office/drawing/2014/main" id="{E40A75D3-1151-403E-9EC6-9D232FE20BC2}"/>
              </a:ext>
            </a:extLst>
          </p:cNvPr>
          <p:cNvSpPr txBox="1"/>
          <p:nvPr/>
        </p:nvSpPr>
        <p:spPr>
          <a:xfrm>
            <a:off x="2478536" y="3683000"/>
            <a:ext cx="2449666" cy="795422"/>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Microsoft Defender for Cloud</a:t>
            </a:r>
          </a:p>
        </p:txBody>
      </p:sp>
      <p:sp>
        <p:nvSpPr>
          <p:cNvPr id="144" name="TextBox 143">
            <a:extLst>
              <a:ext uri="{FF2B5EF4-FFF2-40B4-BE49-F238E27FC236}">
                <a16:creationId xmlns:a16="http://schemas.microsoft.com/office/drawing/2014/main" id="{F9305299-D644-4EFC-B544-135E2F6CB2D5}"/>
              </a:ext>
            </a:extLst>
          </p:cNvPr>
          <p:cNvSpPr txBox="1"/>
          <p:nvPr/>
        </p:nvSpPr>
        <p:spPr>
          <a:xfrm>
            <a:off x="10019409" y="816899"/>
            <a:ext cx="2045266" cy="203133"/>
          </a:xfrm>
          <a:prstGeom prst="rect">
            <a:avLst/>
          </a:prstGeom>
          <a:noFill/>
        </p:spPr>
        <p:txBody>
          <a:bodyPr wrap="square" lIns="0">
            <a:sp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December 2021 – </a:t>
            </a: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hlinkClick r:id="rId36" tooltip="The latest published version of this document can be found at https://aka.ms/MCRA"/>
              </a:rPr>
              <a:t>https://aka.ms/MCRA</a:t>
            </a:r>
            <a:endParaRPr kumimoji="0" lang="en-US" sz="800" b="0" i="0" u="none" strike="noStrike" kern="1200" cap="none" spc="0" normalizeH="0" baseline="0" noProof="0">
              <a:ln>
                <a:noFill/>
              </a:ln>
              <a:gradFill>
                <a:gsLst>
                  <a:gs pos="0">
                    <a:srgbClr val="505050"/>
                  </a:gs>
                  <a:gs pos="100000">
                    <a:srgbClr val="505050"/>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46" name="Picture 145">
            <a:extLst>
              <a:ext uri="{FF2B5EF4-FFF2-40B4-BE49-F238E27FC236}">
                <a16:creationId xmlns:a16="http://schemas.microsoft.com/office/drawing/2014/main" id="{2FD9D97D-28D4-4982-9354-4C1261E68567}"/>
              </a:ext>
            </a:extLst>
          </p:cNvPr>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bwMode="invGray">
          <a:xfrm>
            <a:off x="8997197" y="767047"/>
            <a:ext cx="1038388" cy="222436"/>
          </a:xfrm>
          <a:prstGeom prst="rect">
            <a:avLst/>
          </a:prstGeom>
        </p:spPr>
      </p:pic>
    </p:spTree>
    <p:extLst>
      <p:ext uri="{BB962C8B-B14F-4D97-AF65-F5344CB8AC3E}">
        <p14:creationId xmlns:p14="http://schemas.microsoft.com/office/powerpoint/2010/main" val="134864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L-Shape 8">
            <a:extLst>
              <a:ext uri="{FF2B5EF4-FFF2-40B4-BE49-F238E27FC236}">
                <a16:creationId xmlns:a16="http://schemas.microsoft.com/office/drawing/2014/main" id="{E65EA2BC-F528-4BB2-B7E4-716348D67872}"/>
              </a:ext>
            </a:extLst>
          </p:cNvPr>
          <p:cNvSpPr/>
          <p:nvPr/>
        </p:nvSpPr>
        <p:spPr bwMode="auto">
          <a:xfrm flipH="1" flipV="1">
            <a:off x="2318854" y="1142606"/>
            <a:ext cx="3952504" cy="1445225"/>
          </a:xfrm>
          <a:prstGeom prst="corner">
            <a:avLst>
              <a:gd name="adj1" fmla="val 73791"/>
              <a:gd name="adj2" fmla="val 76712"/>
            </a:avLst>
          </a:prstGeom>
          <a:solidFill>
            <a:schemeClr val="accent1">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Segoe UI Semibold"/>
              <a:ea typeface="+mn-ea"/>
              <a:cs typeface="Segoe UI" charset="0"/>
            </a:endParaRPr>
          </a:p>
        </p:txBody>
      </p:sp>
      <p:sp>
        <p:nvSpPr>
          <p:cNvPr id="630" name="Rectangle 629">
            <a:hlinkClick r:id="rId3" tooltip="Microsoft Defender for Office 365 (formerly Office 365 ATP) provides XDR capabilities including sandbox detonation, integrated threat intelligence, attack simulation &amp; more across Email, SharePoint Online, OneDrive for Business, Teams, etc. "/>
            <a:extLst>
              <a:ext uri="{FF2B5EF4-FFF2-40B4-BE49-F238E27FC236}">
                <a16:creationId xmlns:a16="http://schemas.microsoft.com/office/drawing/2014/main" id="{8C508C65-0761-421F-9D1F-01AE378B8F11}"/>
              </a:ext>
            </a:extLst>
          </p:cNvPr>
          <p:cNvSpPr/>
          <p:nvPr/>
        </p:nvSpPr>
        <p:spPr bwMode="auto">
          <a:xfrm>
            <a:off x="1" y="1113847"/>
            <a:ext cx="2263208" cy="4489835"/>
          </a:xfrm>
          <a:prstGeom prst="rect">
            <a:avLst/>
          </a:prstGeom>
          <a:solidFill>
            <a:schemeClr val="tx2">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91440" rIns="179234"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uLnTx/>
                <a:uFillTx/>
                <a:latin typeface="Segoe UI Semibold"/>
                <a:ea typeface="+mn-ea"/>
                <a:cs typeface="Segoe UI" charset="0"/>
              </a:rPr>
              <a:t>Defender for </a:t>
            </a:r>
            <a:br>
              <a:rPr kumimoji="0" lang="en-US" sz="16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600" b="0" i="0" u="none" strike="noStrike" kern="0" cap="none" spc="0" normalizeH="0" baseline="0" noProof="0">
                <a:ln>
                  <a:noFill/>
                </a:ln>
                <a:solidFill>
                  <a:srgbClr val="282828"/>
                </a:solidFill>
                <a:effectLst/>
                <a:uLnTx/>
                <a:uFillTx/>
                <a:latin typeface="Segoe UI Semibold"/>
                <a:ea typeface="+mn-ea"/>
                <a:cs typeface="Segoe UI" charset="0"/>
              </a:rPr>
              <a:t>Office 365</a:t>
            </a:r>
          </a:p>
        </p:txBody>
      </p:sp>
      <p:sp>
        <p:nvSpPr>
          <p:cNvPr id="647" name="Rectangle 646">
            <a:hlinkClick r:id="rId4"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7E4DDA6C-B7F5-4E48-BC65-94562CFEC8FE}"/>
              </a:ext>
            </a:extLst>
          </p:cNvPr>
          <p:cNvSpPr/>
          <p:nvPr/>
        </p:nvSpPr>
        <p:spPr bwMode="auto">
          <a:xfrm>
            <a:off x="2340779" y="2340028"/>
            <a:ext cx="2663770" cy="2774319"/>
          </a:xfrm>
          <a:prstGeom prst="rect">
            <a:avLst/>
          </a:prstGeom>
          <a:solidFill>
            <a:schemeClr val="accent1">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Defender for Endpoint</a:t>
            </a:r>
          </a:p>
        </p:txBody>
      </p:sp>
      <p:sp>
        <p:nvSpPr>
          <p:cNvPr id="661" name="Rectangle 660">
            <a:hlinkClick r:id="rId5" tooltip="Microsoft Defender for Identity (formerly Azure ATP) detects on-premises identity attacks using behavioral analysis (UEBA) + specific detections for Pass the Hash/Ticket/Password, Golden Ticket, Skeleton Key, and others."/>
            <a:extLst>
              <a:ext uri="{FF2B5EF4-FFF2-40B4-BE49-F238E27FC236}">
                <a16:creationId xmlns:a16="http://schemas.microsoft.com/office/drawing/2014/main" id="{2C8D362A-AF7B-4163-AAC1-842B1B2589C0}"/>
              </a:ext>
            </a:extLst>
          </p:cNvPr>
          <p:cNvSpPr/>
          <p:nvPr/>
        </p:nvSpPr>
        <p:spPr bwMode="auto">
          <a:xfrm>
            <a:off x="5158614" y="2713363"/>
            <a:ext cx="7033384" cy="2805657"/>
          </a:xfrm>
          <a:prstGeom prst="rect">
            <a:avLst/>
          </a:prstGeom>
          <a:solidFill>
            <a:schemeClr val="accent5">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79234" bIns="143387"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Defender for </a:t>
            </a:r>
            <a:b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Identity</a:t>
            </a:r>
          </a:p>
        </p:txBody>
      </p:sp>
      <p:sp>
        <p:nvSpPr>
          <p:cNvPr id="4" name="Chord 3">
            <a:extLst>
              <a:ext uri="{FF2B5EF4-FFF2-40B4-BE49-F238E27FC236}">
                <a16:creationId xmlns:a16="http://schemas.microsoft.com/office/drawing/2014/main" id="{CC203300-4930-4A25-BF9F-DD1FE5EFA8FE}"/>
              </a:ext>
            </a:extLst>
          </p:cNvPr>
          <p:cNvSpPr/>
          <p:nvPr/>
        </p:nvSpPr>
        <p:spPr bwMode="auto">
          <a:xfrm>
            <a:off x="-1066672" y="4447437"/>
            <a:ext cx="14285716" cy="3862884"/>
          </a:xfrm>
          <a:prstGeom prst="chord">
            <a:avLst>
              <a:gd name="adj1" fmla="val 10513626"/>
              <a:gd name="adj2" fmla="val 28348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Segoe UI"/>
              <a:ea typeface="Segoe UI" pitchFamily="34" charset="0"/>
              <a:cs typeface="Segoe UI" pitchFamily="34" charset="0"/>
            </a:endParaRPr>
          </a:p>
        </p:txBody>
      </p:sp>
      <p:sp>
        <p:nvSpPr>
          <p:cNvPr id="631" name="TextBox 630">
            <a:extLst>
              <a:ext uri="{FF2B5EF4-FFF2-40B4-BE49-F238E27FC236}">
                <a16:creationId xmlns:a16="http://schemas.microsoft.com/office/drawing/2014/main" id="{AF71678B-6F71-439C-8161-16CE1BC137C3}"/>
              </a:ext>
            </a:extLst>
          </p:cNvPr>
          <p:cNvSpPr txBox="1"/>
          <p:nvPr/>
        </p:nvSpPr>
        <p:spPr>
          <a:xfrm>
            <a:off x="32966" y="1841312"/>
            <a:ext cx="962684" cy="461665"/>
          </a:xfrm>
          <a:prstGeom prst="rect">
            <a:avLst/>
          </a:prstGeom>
          <a:noFill/>
        </p:spPr>
        <p:txBody>
          <a:bodyPr wrap="square" lIns="0" rIns="0" rtlCol="0">
            <a:spAutoFit/>
          </a:body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ea typeface="Segoe UI" charset="0"/>
                <a:cs typeface="Segoe UI" charset="0"/>
              </a:rPr>
              <a:t>Phishing</a:t>
            </a:r>
          </a:p>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ea typeface="Segoe UI" charset="0"/>
                <a:cs typeface="Segoe UI" charset="0"/>
              </a:rPr>
              <a:t>mail</a:t>
            </a:r>
          </a:p>
        </p:txBody>
      </p:sp>
      <p:sp>
        <p:nvSpPr>
          <p:cNvPr id="632" name="Oval 631">
            <a:extLst>
              <a:ext uri="{FF2B5EF4-FFF2-40B4-BE49-F238E27FC236}">
                <a16:creationId xmlns:a16="http://schemas.microsoft.com/office/drawing/2014/main" id="{A0B7DCF6-3C0D-4314-8627-EF03A594F6EF}"/>
              </a:ext>
              <a:ext uri="{C183D7F6-B498-43B3-948B-1728B52AA6E4}">
                <adec:decorative xmlns:adec="http://schemas.microsoft.com/office/drawing/2017/decorative" val="1"/>
              </a:ext>
            </a:extLst>
          </p:cNvPr>
          <p:cNvSpPr/>
          <p:nvPr/>
        </p:nvSpPr>
        <p:spPr bwMode="auto">
          <a:xfrm>
            <a:off x="234249" y="2277943"/>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33" name="Picture 632" descr="Icon of an Email">
            <a:extLst>
              <a:ext uri="{FF2B5EF4-FFF2-40B4-BE49-F238E27FC236}">
                <a16:creationId xmlns:a16="http://schemas.microsoft.com/office/drawing/2014/main" id="{6E95011B-F6AA-4E88-8DF4-0DDB5A62AD6C}"/>
              </a:ext>
            </a:extLst>
          </p:cNvPr>
          <p:cNvPicPr>
            <a:picLocks noChangeAspect="1"/>
          </p:cNvPicPr>
          <p:nvPr/>
        </p:nvPicPr>
        <p:blipFill>
          <a:blip r:embed="rId6"/>
          <a:stretch>
            <a:fillRect/>
          </a:stretch>
        </p:blipFill>
        <p:spPr>
          <a:xfrm>
            <a:off x="325689" y="2437963"/>
            <a:ext cx="365760" cy="228600"/>
          </a:xfrm>
          <a:prstGeom prst="rect">
            <a:avLst/>
          </a:prstGeom>
        </p:spPr>
      </p:pic>
      <p:cxnSp>
        <p:nvCxnSpPr>
          <p:cNvPr id="634" name="Straight Arrow Connector 633" descr="Arrow going right">
            <a:extLst>
              <a:ext uri="{FF2B5EF4-FFF2-40B4-BE49-F238E27FC236}">
                <a16:creationId xmlns:a16="http://schemas.microsoft.com/office/drawing/2014/main" id="{FC7F02E4-3DA9-4CF7-B775-2A7C04B1C8D6}"/>
              </a:ext>
            </a:extLst>
          </p:cNvPr>
          <p:cNvCxnSpPr>
            <a:cxnSpLocks/>
            <a:stCxn id="632" idx="6"/>
            <a:endCxn id="636" idx="2"/>
          </p:cNvCxnSpPr>
          <p:nvPr/>
        </p:nvCxnSpPr>
        <p:spPr>
          <a:xfrm flipV="1">
            <a:off x="782889" y="2552256"/>
            <a:ext cx="512119" cy="7"/>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35" name="TextBox 634">
            <a:extLst>
              <a:ext uri="{FF2B5EF4-FFF2-40B4-BE49-F238E27FC236}">
                <a16:creationId xmlns:a16="http://schemas.microsoft.com/office/drawing/2014/main" id="{758A6531-2441-4EFC-B34D-9AFE3010A769}"/>
              </a:ext>
            </a:extLst>
          </p:cNvPr>
          <p:cNvSpPr txBox="1"/>
          <p:nvPr/>
        </p:nvSpPr>
        <p:spPr>
          <a:xfrm>
            <a:off x="1112440" y="1841312"/>
            <a:ext cx="922148" cy="461665"/>
          </a:xfrm>
          <a:prstGeom prst="rect">
            <a:avLst/>
          </a:prstGeom>
          <a:noFill/>
        </p:spPr>
        <p:txBody>
          <a:bodyPr wrap="square" lIns="0" rIns="0" rtlCol="0">
            <a:spAutoFit/>
          </a:body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ea typeface="Segoe UI" charset="0"/>
                <a:cs typeface="Segoe UI" charset="0"/>
              </a:rPr>
              <a:t>Open attachment</a:t>
            </a:r>
          </a:p>
        </p:txBody>
      </p:sp>
      <p:sp>
        <p:nvSpPr>
          <p:cNvPr id="636" name="Oval 635">
            <a:extLst>
              <a:ext uri="{FF2B5EF4-FFF2-40B4-BE49-F238E27FC236}">
                <a16:creationId xmlns:a16="http://schemas.microsoft.com/office/drawing/2014/main" id="{854685DF-BC97-45CD-B02D-111C5B84700A}"/>
              </a:ext>
              <a:ext uri="{C183D7F6-B498-43B3-948B-1728B52AA6E4}">
                <adec:decorative xmlns:adec="http://schemas.microsoft.com/office/drawing/2017/decorative" val="1"/>
              </a:ext>
            </a:extLst>
          </p:cNvPr>
          <p:cNvSpPr/>
          <p:nvPr/>
        </p:nvSpPr>
        <p:spPr bwMode="auto">
          <a:xfrm>
            <a:off x="1295008" y="2277936"/>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37" name="Freeform 11" descr="Icon of a paper pin">
            <a:extLst>
              <a:ext uri="{FF2B5EF4-FFF2-40B4-BE49-F238E27FC236}">
                <a16:creationId xmlns:a16="http://schemas.microsoft.com/office/drawing/2014/main" id="{54D0B7C9-6557-42B2-A555-90498135F1ED}"/>
              </a:ext>
            </a:extLst>
          </p:cNvPr>
          <p:cNvSpPr>
            <a:spLocks/>
          </p:cNvSpPr>
          <p:nvPr/>
        </p:nvSpPr>
        <p:spPr bwMode="auto">
          <a:xfrm>
            <a:off x="1503723" y="2388052"/>
            <a:ext cx="144463" cy="331788"/>
          </a:xfrm>
          <a:custGeom>
            <a:avLst/>
            <a:gdLst>
              <a:gd name="T0" fmla="*/ 22 w 148"/>
              <a:gd name="T1" fmla="*/ 317 h 338"/>
              <a:gd name="T2" fmla="*/ 22 w 148"/>
              <a:gd name="T3" fmla="*/ 317 h 338"/>
              <a:gd name="T4" fmla="*/ 45 w 148"/>
              <a:gd name="T5" fmla="*/ 333 h 338"/>
              <a:gd name="T6" fmla="*/ 74 w 148"/>
              <a:gd name="T7" fmla="*/ 338 h 338"/>
              <a:gd name="T8" fmla="*/ 103 w 148"/>
              <a:gd name="T9" fmla="*/ 333 h 338"/>
              <a:gd name="T10" fmla="*/ 126 w 148"/>
              <a:gd name="T11" fmla="*/ 317 h 338"/>
              <a:gd name="T12" fmla="*/ 142 w 148"/>
              <a:gd name="T13" fmla="*/ 293 h 338"/>
              <a:gd name="T14" fmla="*/ 148 w 148"/>
              <a:gd name="T15" fmla="*/ 264 h 338"/>
              <a:gd name="T16" fmla="*/ 148 w 148"/>
              <a:gd name="T17" fmla="*/ 63 h 338"/>
              <a:gd name="T18" fmla="*/ 127 w 148"/>
              <a:gd name="T19" fmla="*/ 63 h 338"/>
              <a:gd name="T20" fmla="*/ 127 w 148"/>
              <a:gd name="T21" fmla="*/ 264 h 338"/>
              <a:gd name="T22" fmla="*/ 123 w 148"/>
              <a:gd name="T23" fmla="*/ 285 h 338"/>
              <a:gd name="T24" fmla="*/ 111 w 148"/>
              <a:gd name="T25" fmla="*/ 302 h 338"/>
              <a:gd name="T26" fmla="*/ 94 w 148"/>
              <a:gd name="T27" fmla="*/ 313 h 338"/>
              <a:gd name="T28" fmla="*/ 74 w 148"/>
              <a:gd name="T29" fmla="*/ 317 h 338"/>
              <a:gd name="T30" fmla="*/ 53 w 148"/>
              <a:gd name="T31" fmla="*/ 313 h 338"/>
              <a:gd name="T32" fmla="*/ 37 w 148"/>
              <a:gd name="T33" fmla="*/ 302 h 338"/>
              <a:gd name="T34" fmla="*/ 25 w 148"/>
              <a:gd name="T35" fmla="*/ 285 h 338"/>
              <a:gd name="T36" fmla="*/ 21 w 148"/>
              <a:gd name="T37" fmla="*/ 264 h 338"/>
              <a:gd name="T38" fmla="*/ 21 w 148"/>
              <a:gd name="T39" fmla="*/ 53 h 338"/>
              <a:gd name="T40" fmla="*/ 23 w 148"/>
              <a:gd name="T41" fmla="*/ 40 h 338"/>
              <a:gd name="T42" fmla="*/ 30 w 148"/>
              <a:gd name="T43" fmla="*/ 30 h 338"/>
              <a:gd name="T44" fmla="*/ 40 w 148"/>
              <a:gd name="T45" fmla="*/ 24 h 338"/>
              <a:gd name="T46" fmla="*/ 53 w 148"/>
              <a:gd name="T47" fmla="*/ 21 h 338"/>
              <a:gd name="T48" fmla="*/ 65 w 148"/>
              <a:gd name="T49" fmla="*/ 24 h 338"/>
              <a:gd name="T50" fmla="*/ 75 w 148"/>
              <a:gd name="T51" fmla="*/ 30 h 338"/>
              <a:gd name="T52" fmla="*/ 82 w 148"/>
              <a:gd name="T53" fmla="*/ 40 h 338"/>
              <a:gd name="T54" fmla="*/ 84 w 148"/>
              <a:gd name="T55" fmla="*/ 53 h 338"/>
              <a:gd name="T56" fmla="*/ 84 w 148"/>
              <a:gd name="T57" fmla="*/ 264 h 338"/>
              <a:gd name="T58" fmla="*/ 81 w 148"/>
              <a:gd name="T59" fmla="*/ 272 h 338"/>
              <a:gd name="T60" fmla="*/ 74 w 148"/>
              <a:gd name="T61" fmla="*/ 275 h 338"/>
              <a:gd name="T62" fmla="*/ 66 w 148"/>
              <a:gd name="T63" fmla="*/ 272 h 338"/>
              <a:gd name="T64" fmla="*/ 63 w 148"/>
              <a:gd name="T65" fmla="*/ 264 h 338"/>
              <a:gd name="T66" fmla="*/ 63 w 148"/>
              <a:gd name="T67" fmla="*/ 85 h 338"/>
              <a:gd name="T68" fmla="*/ 42 w 148"/>
              <a:gd name="T69" fmla="*/ 85 h 338"/>
              <a:gd name="T70" fmla="*/ 42 w 148"/>
              <a:gd name="T71" fmla="*/ 264 h 338"/>
              <a:gd name="T72" fmla="*/ 45 w 148"/>
              <a:gd name="T73" fmla="*/ 277 h 338"/>
              <a:gd name="T74" fmla="*/ 51 w 148"/>
              <a:gd name="T75" fmla="*/ 287 h 338"/>
              <a:gd name="T76" fmla="*/ 61 w 148"/>
              <a:gd name="T77" fmla="*/ 294 h 338"/>
              <a:gd name="T78" fmla="*/ 74 w 148"/>
              <a:gd name="T79" fmla="*/ 296 h 338"/>
              <a:gd name="T80" fmla="*/ 86 w 148"/>
              <a:gd name="T81" fmla="*/ 294 h 338"/>
              <a:gd name="T82" fmla="*/ 96 w 148"/>
              <a:gd name="T83" fmla="*/ 287 h 338"/>
              <a:gd name="T84" fmla="*/ 103 w 148"/>
              <a:gd name="T85" fmla="*/ 277 h 338"/>
              <a:gd name="T86" fmla="*/ 106 w 148"/>
              <a:gd name="T87" fmla="*/ 264 h 338"/>
              <a:gd name="T88" fmla="*/ 106 w 148"/>
              <a:gd name="T89" fmla="*/ 53 h 338"/>
              <a:gd name="T90" fmla="*/ 101 w 148"/>
              <a:gd name="T91" fmla="*/ 32 h 338"/>
              <a:gd name="T92" fmla="*/ 90 w 148"/>
              <a:gd name="T93" fmla="*/ 15 h 338"/>
              <a:gd name="T94" fmla="*/ 73 w 148"/>
              <a:gd name="T95" fmla="*/ 4 h 338"/>
              <a:gd name="T96" fmla="*/ 53 w 148"/>
              <a:gd name="T97" fmla="*/ 0 h 338"/>
              <a:gd name="T98" fmla="*/ 32 w 148"/>
              <a:gd name="T99" fmla="*/ 4 h 338"/>
              <a:gd name="T100" fmla="*/ 15 w 148"/>
              <a:gd name="T101" fmla="*/ 15 h 338"/>
              <a:gd name="T102" fmla="*/ 4 w 148"/>
              <a:gd name="T103" fmla="*/ 32 h 338"/>
              <a:gd name="T104" fmla="*/ 0 w 148"/>
              <a:gd name="T105" fmla="*/ 53 h 338"/>
              <a:gd name="T106" fmla="*/ 0 w 148"/>
              <a:gd name="T107" fmla="*/ 264 h 338"/>
              <a:gd name="T108" fmla="*/ 6 w 148"/>
              <a:gd name="T109" fmla="*/ 293 h 338"/>
              <a:gd name="T110" fmla="*/ 22 w 148"/>
              <a:gd name="T111" fmla="*/ 31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338">
                <a:moveTo>
                  <a:pt x="22" y="317"/>
                </a:moveTo>
                <a:lnTo>
                  <a:pt x="22" y="317"/>
                </a:lnTo>
                <a:cubicBezTo>
                  <a:pt x="28" y="323"/>
                  <a:pt x="36" y="329"/>
                  <a:pt x="45" y="333"/>
                </a:cubicBezTo>
                <a:cubicBezTo>
                  <a:pt x="54" y="337"/>
                  <a:pt x="64" y="338"/>
                  <a:pt x="74" y="338"/>
                </a:cubicBezTo>
                <a:cubicBezTo>
                  <a:pt x="84" y="338"/>
                  <a:pt x="94" y="337"/>
                  <a:pt x="103" y="333"/>
                </a:cubicBezTo>
                <a:cubicBezTo>
                  <a:pt x="112" y="329"/>
                  <a:pt x="120" y="323"/>
                  <a:pt x="126" y="317"/>
                </a:cubicBezTo>
                <a:cubicBezTo>
                  <a:pt x="133" y="310"/>
                  <a:pt x="138" y="302"/>
                  <a:pt x="142" y="293"/>
                </a:cubicBezTo>
                <a:cubicBezTo>
                  <a:pt x="146" y="284"/>
                  <a:pt x="148" y="275"/>
                  <a:pt x="148" y="264"/>
                </a:cubicBezTo>
                <a:lnTo>
                  <a:pt x="148" y="63"/>
                </a:lnTo>
                <a:lnTo>
                  <a:pt x="127" y="63"/>
                </a:lnTo>
                <a:lnTo>
                  <a:pt x="127" y="264"/>
                </a:lnTo>
                <a:cubicBezTo>
                  <a:pt x="127" y="272"/>
                  <a:pt x="125" y="279"/>
                  <a:pt x="123" y="285"/>
                </a:cubicBezTo>
                <a:cubicBezTo>
                  <a:pt x="120" y="291"/>
                  <a:pt x="116" y="297"/>
                  <a:pt x="111" y="302"/>
                </a:cubicBezTo>
                <a:cubicBezTo>
                  <a:pt x="106" y="306"/>
                  <a:pt x="101" y="310"/>
                  <a:pt x="94" y="313"/>
                </a:cubicBezTo>
                <a:cubicBezTo>
                  <a:pt x="88" y="316"/>
                  <a:pt x="81" y="317"/>
                  <a:pt x="74" y="317"/>
                </a:cubicBezTo>
                <a:cubicBezTo>
                  <a:pt x="67" y="317"/>
                  <a:pt x="60" y="316"/>
                  <a:pt x="53" y="313"/>
                </a:cubicBezTo>
                <a:cubicBezTo>
                  <a:pt x="47" y="310"/>
                  <a:pt x="41" y="306"/>
                  <a:pt x="37" y="302"/>
                </a:cubicBezTo>
                <a:cubicBezTo>
                  <a:pt x="32" y="297"/>
                  <a:pt x="28" y="291"/>
                  <a:pt x="25" y="285"/>
                </a:cubicBezTo>
                <a:cubicBezTo>
                  <a:pt x="22" y="279"/>
                  <a:pt x="21" y="272"/>
                  <a:pt x="21" y="264"/>
                </a:cubicBezTo>
                <a:lnTo>
                  <a:pt x="21" y="53"/>
                </a:lnTo>
                <a:cubicBezTo>
                  <a:pt x="21" y="48"/>
                  <a:pt x="22" y="44"/>
                  <a:pt x="23" y="40"/>
                </a:cubicBezTo>
                <a:cubicBezTo>
                  <a:pt x="25" y="37"/>
                  <a:pt x="27" y="33"/>
                  <a:pt x="30" y="30"/>
                </a:cubicBezTo>
                <a:cubicBezTo>
                  <a:pt x="33" y="27"/>
                  <a:pt x="36" y="25"/>
                  <a:pt x="40" y="24"/>
                </a:cubicBezTo>
                <a:cubicBezTo>
                  <a:pt x="44" y="22"/>
                  <a:pt x="48" y="21"/>
                  <a:pt x="53" y="21"/>
                </a:cubicBezTo>
                <a:cubicBezTo>
                  <a:pt x="57" y="21"/>
                  <a:pt x="61" y="22"/>
                  <a:pt x="65" y="24"/>
                </a:cubicBezTo>
                <a:cubicBezTo>
                  <a:pt x="69" y="25"/>
                  <a:pt x="72" y="27"/>
                  <a:pt x="75" y="30"/>
                </a:cubicBezTo>
                <a:cubicBezTo>
                  <a:pt x="78" y="33"/>
                  <a:pt x="80" y="37"/>
                  <a:pt x="82" y="40"/>
                </a:cubicBezTo>
                <a:cubicBezTo>
                  <a:pt x="84" y="44"/>
                  <a:pt x="84" y="48"/>
                  <a:pt x="84" y="53"/>
                </a:cubicBezTo>
                <a:lnTo>
                  <a:pt x="84" y="264"/>
                </a:lnTo>
                <a:cubicBezTo>
                  <a:pt x="84" y="267"/>
                  <a:pt x="83" y="270"/>
                  <a:pt x="81" y="272"/>
                </a:cubicBezTo>
                <a:cubicBezTo>
                  <a:pt x="79" y="274"/>
                  <a:pt x="77" y="275"/>
                  <a:pt x="74" y="275"/>
                </a:cubicBezTo>
                <a:cubicBezTo>
                  <a:pt x="71" y="275"/>
                  <a:pt x="68" y="274"/>
                  <a:pt x="66" y="272"/>
                </a:cubicBezTo>
                <a:cubicBezTo>
                  <a:pt x="64" y="270"/>
                  <a:pt x="63" y="267"/>
                  <a:pt x="63" y="264"/>
                </a:cubicBezTo>
                <a:lnTo>
                  <a:pt x="63" y="85"/>
                </a:lnTo>
                <a:lnTo>
                  <a:pt x="42" y="85"/>
                </a:lnTo>
                <a:lnTo>
                  <a:pt x="42" y="264"/>
                </a:lnTo>
                <a:cubicBezTo>
                  <a:pt x="42" y="269"/>
                  <a:pt x="43" y="273"/>
                  <a:pt x="45" y="277"/>
                </a:cubicBezTo>
                <a:cubicBezTo>
                  <a:pt x="46" y="281"/>
                  <a:pt x="48" y="284"/>
                  <a:pt x="51" y="287"/>
                </a:cubicBezTo>
                <a:cubicBezTo>
                  <a:pt x="54" y="290"/>
                  <a:pt x="58" y="292"/>
                  <a:pt x="61" y="294"/>
                </a:cubicBezTo>
                <a:cubicBezTo>
                  <a:pt x="65" y="295"/>
                  <a:pt x="69" y="296"/>
                  <a:pt x="74" y="296"/>
                </a:cubicBezTo>
                <a:cubicBezTo>
                  <a:pt x="78" y="296"/>
                  <a:pt x="82" y="295"/>
                  <a:pt x="86" y="294"/>
                </a:cubicBezTo>
                <a:cubicBezTo>
                  <a:pt x="90" y="292"/>
                  <a:pt x="93" y="290"/>
                  <a:pt x="96" y="287"/>
                </a:cubicBezTo>
                <a:cubicBezTo>
                  <a:pt x="99" y="284"/>
                  <a:pt x="101" y="281"/>
                  <a:pt x="103" y="277"/>
                </a:cubicBezTo>
                <a:cubicBezTo>
                  <a:pt x="105" y="273"/>
                  <a:pt x="106" y="269"/>
                  <a:pt x="106" y="264"/>
                </a:cubicBezTo>
                <a:lnTo>
                  <a:pt x="106" y="53"/>
                </a:lnTo>
                <a:cubicBezTo>
                  <a:pt x="106" y="45"/>
                  <a:pt x="104" y="39"/>
                  <a:pt x="101" y="32"/>
                </a:cubicBezTo>
                <a:cubicBezTo>
                  <a:pt x="99" y="26"/>
                  <a:pt x="95" y="20"/>
                  <a:pt x="90" y="15"/>
                </a:cubicBezTo>
                <a:cubicBezTo>
                  <a:pt x="85" y="11"/>
                  <a:pt x="80" y="7"/>
                  <a:pt x="73" y="4"/>
                </a:cubicBezTo>
                <a:cubicBezTo>
                  <a:pt x="67" y="1"/>
                  <a:pt x="60" y="0"/>
                  <a:pt x="53" y="0"/>
                </a:cubicBezTo>
                <a:cubicBezTo>
                  <a:pt x="45" y="0"/>
                  <a:pt x="39" y="1"/>
                  <a:pt x="32" y="4"/>
                </a:cubicBezTo>
                <a:cubicBezTo>
                  <a:pt x="26" y="7"/>
                  <a:pt x="20" y="11"/>
                  <a:pt x="15" y="15"/>
                </a:cubicBezTo>
                <a:cubicBezTo>
                  <a:pt x="11" y="20"/>
                  <a:pt x="7" y="26"/>
                  <a:pt x="4" y="32"/>
                </a:cubicBezTo>
                <a:cubicBezTo>
                  <a:pt x="1" y="39"/>
                  <a:pt x="0" y="45"/>
                  <a:pt x="0" y="53"/>
                </a:cubicBezTo>
                <a:lnTo>
                  <a:pt x="0" y="264"/>
                </a:lnTo>
                <a:cubicBezTo>
                  <a:pt x="0" y="275"/>
                  <a:pt x="2" y="284"/>
                  <a:pt x="6" y="293"/>
                </a:cubicBezTo>
                <a:cubicBezTo>
                  <a:pt x="10" y="302"/>
                  <a:pt x="15" y="310"/>
                  <a:pt x="22" y="317"/>
                </a:cubicBezTo>
                <a:close/>
              </a:path>
            </a:pathLst>
          </a:custGeom>
          <a:solidFill>
            <a:schemeClr val="bg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a:ea typeface="+mn-ea"/>
              <a:cs typeface="+mn-cs"/>
            </a:endParaRPr>
          </a:p>
        </p:txBody>
      </p:sp>
      <p:sp>
        <p:nvSpPr>
          <p:cNvPr id="648" name="Freeform: Shape 647" descr="Arrow going downwards">
            <a:extLst>
              <a:ext uri="{FF2B5EF4-FFF2-40B4-BE49-F238E27FC236}">
                <a16:creationId xmlns:a16="http://schemas.microsoft.com/office/drawing/2014/main" id="{219357DA-9053-4A13-8A37-81044901BE4B}"/>
              </a:ext>
            </a:extLst>
          </p:cNvPr>
          <p:cNvSpPr/>
          <p:nvPr/>
        </p:nvSpPr>
        <p:spPr bwMode="auto">
          <a:xfrm>
            <a:off x="1864439" y="2552257"/>
            <a:ext cx="331126" cy="979152"/>
          </a:xfrm>
          <a:custGeom>
            <a:avLst/>
            <a:gdLst>
              <a:gd name="connsiteX0" fmla="*/ 0 w 219075"/>
              <a:gd name="connsiteY0" fmla="*/ 0 h 804862"/>
              <a:gd name="connsiteX1" fmla="*/ 219075 w 219075"/>
              <a:gd name="connsiteY1" fmla="*/ 0 h 804862"/>
              <a:gd name="connsiteX2" fmla="*/ 219075 w 219075"/>
              <a:gd name="connsiteY2" fmla="*/ 804862 h 804862"/>
            </a:gdLst>
            <a:ahLst/>
            <a:cxnLst>
              <a:cxn ang="0">
                <a:pos x="connsiteX0" y="connsiteY0"/>
              </a:cxn>
              <a:cxn ang="0">
                <a:pos x="connsiteX1" y="connsiteY1"/>
              </a:cxn>
              <a:cxn ang="0">
                <a:pos x="connsiteX2" y="connsiteY2"/>
              </a:cxn>
            </a:cxnLst>
            <a:rect l="l" t="t" r="r" b="b"/>
            <a:pathLst>
              <a:path w="219075" h="804862">
                <a:moveTo>
                  <a:pt x="0" y="0"/>
                </a:moveTo>
                <a:lnTo>
                  <a:pt x="219075" y="0"/>
                </a:lnTo>
                <a:lnTo>
                  <a:pt x="219075" y="804862"/>
                </a:lnTo>
              </a:path>
            </a:pathLst>
          </a:custGeom>
          <a:ln w="19050" cap="rnd">
            <a:solidFill>
              <a:schemeClr val="accent1">
                <a:lumMod val="7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a:ea typeface="+mn-ea"/>
              <a:cs typeface="+mn-cs"/>
            </a:endParaRPr>
          </a:p>
        </p:txBody>
      </p:sp>
      <p:cxnSp>
        <p:nvCxnSpPr>
          <p:cNvPr id="638" name="Connector: Elbow 637" descr="Arrow going right">
            <a:extLst>
              <a:ext uri="{FF2B5EF4-FFF2-40B4-BE49-F238E27FC236}">
                <a16:creationId xmlns:a16="http://schemas.microsoft.com/office/drawing/2014/main" id="{92004ECB-74FB-41DB-B206-969EA4992D7D}"/>
              </a:ext>
            </a:extLst>
          </p:cNvPr>
          <p:cNvCxnSpPr>
            <a:cxnSpLocks/>
            <a:stCxn id="632" idx="4"/>
            <a:endCxn id="640" idx="2"/>
          </p:cNvCxnSpPr>
          <p:nvPr/>
        </p:nvCxnSpPr>
        <p:spPr>
          <a:xfrm rot="16200000" flipH="1">
            <a:off x="447996" y="2887156"/>
            <a:ext cx="707289" cy="586142"/>
          </a:xfrm>
          <a:prstGeom prst="bentConnector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39" name="TextBox 638">
            <a:extLst>
              <a:ext uri="{FF2B5EF4-FFF2-40B4-BE49-F238E27FC236}">
                <a16:creationId xmlns:a16="http://schemas.microsoft.com/office/drawing/2014/main" id="{D483DD03-9959-40DB-AB07-330CBF00EC2F}"/>
              </a:ext>
            </a:extLst>
          </p:cNvPr>
          <p:cNvSpPr txBox="1"/>
          <p:nvPr/>
        </p:nvSpPr>
        <p:spPr>
          <a:xfrm>
            <a:off x="945246" y="2917728"/>
            <a:ext cx="847547" cy="276999"/>
          </a:xfrm>
          <a:prstGeom prst="rect">
            <a:avLst/>
          </a:prstGeom>
          <a:noFill/>
        </p:spPr>
        <p:txBody>
          <a:bodyPr wrap="square" lIns="0" rIns="0" rtlCol="0">
            <a:spAutoFit/>
          </a:bodyPr>
          <a:lstStyle>
            <a:defPPr>
              <a:defRPr lang="en-US"/>
            </a:defPPr>
            <a:lvl1pPr marR="0" lvl="0" indent="0"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Click a URL </a:t>
            </a:r>
          </a:p>
        </p:txBody>
      </p:sp>
      <p:sp>
        <p:nvSpPr>
          <p:cNvPr id="640" name="Oval 639">
            <a:extLst>
              <a:ext uri="{FF2B5EF4-FFF2-40B4-BE49-F238E27FC236}">
                <a16:creationId xmlns:a16="http://schemas.microsoft.com/office/drawing/2014/main" id="{E4578AE0-FC2C-43D3-9B31-483254427EAC}"/>
              </a:ext>
              <a:ext uri="{C183D7F6-B498-43B3-948B-1728B52AA6E4}">
                <adec:decorative xmlns:adec="http://schemas.microsoft.com/office/drawing/2017/decorative" val="1"/>
              </a:ext>
            </a:extLst>
          </p:cNvPr>
          <p:cNvSpPr/>
          <p:nvPr/>
        </p:nvSpPr>
        <p:spPr bwMode="auto">
          <a:xfrm>
            <a:off x="1094711" y="3259552"/>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41" name="Freeform 15" descr="Icon of a mouse cursor">
            <a:extLst>
              <a:ext uri="{FF2B5EF4-FFF2-40B4-BE49-F238E27FC236}">
                <a16:creationId xmlns:a16="http://schemas.microsoft.com/office/drawing/2014/main" id="{400AEA2C-8BD2-4BFD-86F1-0513EB0F951B}"/>
              </a:ext>
            </a:extLst>
          </p:cNvPr>
          <p:cNvSpPr>
            <a:spLocks/>
          </p:cNvSpPr>
          <p:nvPr/>
        </p:nvSpPr>
        <p:spPr bwMode="auto">
          <a:xfrm>
            <a:off x="1313233" y="3411865"/>
            <a:ext cx="158670" cy="254914"/>
          </a:xfrm>
          <a:custGeom>
            <a:avLst/>
            <a:gdLst>
              <a:gd name="T0" fmla="*/ 89 w 120"/>
              <a:gd name="T1" fmla="*/ 182 h 193"/>
              <a:gd name="T2" fmla="*/ 89 w 120"/>
              <a:gd name="T3" fmla="*/ 182 h 193"/>
              <a:gd name="T4" fmla="*/ 61 w 120"/>
              <a:gd name="T5" fmla="*/ 120 h 193"/>
              <a:gd name="T6" fmla="*/ 120 w 120"/>
              <a:gd name="T7" fmla="*/ 120 h 193"/>
              <a:gd name="T8" fmla="*/ 0 w 120"/>
              <a:gd name="T9" fmla="*/ 0 h 193"/>
              <a:gd name="T10" fmla="*/ 0 w 120"/>
              <a:gd name="T11" fmla="*/ 168 h 193"/>
              <a:gd name="T12" fmla="*/ 37 w 120"/>
              <a:gd name="T13" fmla="*/ 131 h 193"/>
              <a:gd name="T14" fmla="*/ 65 w 120"/>
              <a:gd name="T15" fmla="*/ 193 h 193"/>
              <a:gd name="T16" fmla="*/ 89 w 120"/>
              <a:gd name="T17" fmla="*/ 18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93">
                <a:moveTo>
                  <a:pt x="89" y="182"/>
                </a:moveTo>
                <a:lnTo>
                  <a:pt x="89" y="182"/>
                </a:lnTo>
                <a:lnTo>
                  <a:pt x="61" y="120"/>
                </a:lnTo>
                <a:lnTo>
                  <a:pt x="120" y="120"/>
                </a:lnTo>
                <a:lnTo>
                  <a:pt x="0" y="0"/>
                </a:lnTo>
                <a:lnTo>
                  <a:pt x="0" y="168"/>
                </a:lnTo>
                <a:lnTo>
                  <a:pt x="37" y="131"/>
                </a:lnTo>
                <a:lnTo>
                  <a:pt x="65" y="193"/>
                </a:lnTo>
                <a:lnTo>
                  <a:pt x="89" y="182"/>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a:ea typeface="+mn-ea"/>
              <a:cs typeface="+mn-cs"/>
            </a:endParaRPr>
          </a:p>
        </p:txBody>
      </p:sp>
      <p:sp>
        <p:nvSpPr>
          <p:cNvPr id="643" name="TextBox 642">
            <a:extLst>
              <a:ext uri="{FF2B5EF4-FFF2-40B4-BE49-F238E27FC236}">
                <a16:creationId xmlns:a16="http://schemas.microsoft.com/office/drawing/2014/main" id="{6D3863E5-EE74-4E40-9A99-B5F9D828CDF0}"/>
              </a:ext>
            </a:extLst>
          </p:cNvPr>
          <p:cNvSpPr txBox="1"/>
          <p:nvPr/>
        </p:nvSpPr>
        <p:spPr>
          <a:xfrm>
            <a:off x="124203" y="3582376"/>
            <a:ext cx="839014" cy="461665"/>
          </a:xfrm>
          <a:prstGeom prst="rect">
            <a:avLst/>
          </a:prstGeom>
          <a:noFill/>
        </p:spPr>
        <p:txBody>
          <a:bodyPr wrap="square" lIns="0" rIns="0" rtlCol="0">
            <a:spAutoFit/>
          </a:bodyPr>
          <a:lstStyle>
            <a:defPPr>
              <a:defRPr lang="en-US"/>
            </a:defPPr>
            <a:lvl1pPr marR="0" lvl="0" indent="0"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Browse </a:t>
            </a:r>
            <a:br>
              <a:rPr kumimoji="0" lang="en-US" sz="1200" b="0" i="0" u="none" strike="noStrike" kern="0" cap="none" spc="0" normalizeH="0" baseline="0" noProof="0">
                <a:ln>
                  <a:noFill/>
                </a:ln>
                <a:solidFill>
                  <a:srgbClr val="282828"/>
                </a:solidFill>
                <a:effectLst/>
                <a:uLnTx/>
                <a:uFillTx/>
                <a:latin typeface="Segoe UI Semibold"/>
                <a:cs typeface="Segoe UI" charset="0"/>
              </a:rPr>
            </a:br>
            <a:r>
              <a:rPr kumimoji="0" lang="en-US" sz="1200" b="0" i="0" u="none" strike="noStrike" kern="0" cap="none" spc="0" normalizeH="0" baseline="0" noProof="0">
                <a:ln>
                  <a:noFill/>
                </a:ln>
                <a:solidFill>
                  <a:srgbClr val="282828"/>
                </a:solidFill>
                <a:effectLst/>
                <a:uLnTx/>
                <a:uFillTx/>
                <a:latin typeface="Segoe UI Semibold"/>
                <a:cs typeface="Segoe UI" charset="0"/>
              </a:rPr>
              <a:t>a website</a:t>
            </a:r>
          </a:p>
        </p:txBody>
      </p:sp>
      <p:sp>
        <p:nvSpPr>
          <p:cNvPr id="644" name="Oval 643">
            <a:extLst>
              <a:ext uri="{FF2B5EF4-FFF2-40B4-BE49-F238E27FC236}">
                <a16:creationId xmlns:a16="http://schemas.microsoft.com/office/drawing/2014/main" id="{AF816918-056D-4A9A-93FA-BCFAFECE31E9}"/>
              </a:ext>
              <a:ext uri="{C183D7F6-B498-43B3-948B-1728B52AA6E4}">
                <adec:decorative xmlns:adec="http://schemas.microsoft.com/office/drawing/2017/decorative" val="1"/>
              </a:ext>
            </a:extLst>
          </p:cNvPr>
          <p:cNvSpPr/>
          <p:nvPr/>
        </p:nvSpPr>
        <p:spPr bwMode="auto">
          <a:xfrm>
            <a:off x="277104" y="4051833"/>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45" name="Picture 644" descr="Icon of a computer screen with a group of people inside it">
            <a:extLst>
              <a:ext uri="{FF2B5EF4-FFF2-40B4-BE49-F238E27FC236}">
                <a16:creationId xmlns:a16="http://schemas.microsoft.com/office/drawing/2014/main" id="{9D13C8EA-B684-4234-B758-656E9A790D64}"/>
              </a:ext>
            </a:extLst>
          </p:cNvPr>
          <p:cNvPicPr>
            <a:picLocks noChangeAspect="1"/>
          </p:cNvPicPr>
          <p:nvPr/>
        </p:nvPicPr>
        <p:blipFill>
          <a:blip r:embed="rId7"/>
          <a:stretch>
            <a:fillRect/>
          </a:stretch>
        </p:blipFill>
        <p:spPr>
          <a:xfrm>
            <a:off x="395214" y="4217147"/>
            <a:ext cx="312420" cy="243840"/>
          </a:xfrm>
          <a:prstGeom prst="rect">
            <a:avLst/>
          </a:prstGeom>
        </p:spPr>
      </p:pic>
      <p:sp>
        <p:nvSpPr>
          <p:cNvPr id="642" name="Freeform: Shape 641" descr="Arrow going upwards">
            <a:extLst>
              <a:ext uri="{FF2B5EF4-FFF2-40B4-BE49-F238E27FC236}">
                <a16:creationId xmlns:a16="http://schemas.microsoft.com/office/drawing/2014/main" id="{480C9E86-37CC-49B9-9174-914867BF6608}"/>
              </a:ext>
            </a:extLst>
          </p:cNvPr>
          <p:cNvSpPr/>
          <p:nvPr/>
        </p:nvSpPr>
        <p:spPr bwMode="auto">
          <a:xfrm>
            <a:off x="839926" y="3531409"/>
            <a:ext cx="1247775" cy="809815"/>
          </a:xfrm>
          <a:custGeom>
            <a:avLst/>
            <a:gdLst>
              <a:gd name="connsiteX0" fmla="*/ 0 w 1247775"/>
              <a:gd name="connsiteY0" fmla="*/ 690563 h 690563"/>
              <a:gd name="connsiteX1" fmla="*/ 1247775 w 1247775"/>
              <a:gd name="connsiteY1" fmla="*/ 690563 h 690563"/>
              <a:gd name="connsiteX2" fmla="*/ 1247775 w 1247775"/>
              <a:gd name="connsiteY2" fmla="*/ 0 h 690563"/>
            </a:gdLst>
            <a:ahLst/>
            <a:cxnLst>
              <a:cxn ang="0">
                <a:pos x="connsiteX0" y="connsiteY0"/>
              </a:cxn>
              <a:cxn ang="0">
                <a:pos x="connsiteX1" y="connsiteY1"/>
              </a:cxn>
              <a:cxn ang="0">
                <a:pos x="connsiteX2" y="connsiteY2"/>
              </a:cxn>
            </a:cxnLst>
            <a:rect l="l" t="t" r="r" b="b"/>
            <a:pathLst>
              <a:path w="1247775" h="690563">
                <a:moveTo>
                  <a:pt x="0" y="690563"/>
                </a:moveTo>
                <a:lnTo>
                  <a:pt x="1247775" y="690563"/>
                </a:lnTo>
                <a:lnTo>
                  <a:pt x="1247775" y="0"/>
                </a:lnTo>
              </a:path>
            </a:pathLst>
          </a:custGeom>
          <a:ln w="19050" cap="rnd">
            <a:solidFill>
              <a:schemeClr val="accent1">
                <a:lumMod val="75000"/>
              </a:schemeClr>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a:ea typeface="+mn-ea"/>
              <a:cs typeface="+mn-cs"/>
            </a:endParaRPr>
          </a:p>
        </p:txBody>
      </p:sp>
      <p:cxnSp>
        <p:nvCxnSpPr>
          <p:cNvPr id="649" name="Straight Arrow Connector 648" descr="Arrow going right">
            <a:extLst>
              <a:ext uri="{FF2B5EF4-FFF2-40B4-BE49-F238E27FC236}">
                <a16:creationId xmlns:a16="http://schemas.microsoft.com/office/drawing/2014/main" id="{4D1D78EB-795D-4622-B5D8-C9464822157F}"/>
              </a:ext>
            </a:extLst>
          </p:cNvPr>
          <p:cNvCxnSpPr>
            <a:cxnSpLocks/>
            <a:endCxn id="651" idx="2"/>
          </p:cNvCxnSpPr>
          <p:nvPr/>
        </p:nvCxnSpPr>
        <p:spPr>
          <a:xfrm>
            <a:off x="1686218" y="3533872"/>
            <a:ext cx="1233371"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50" name="TextBox 649">
            <a:extLst>
              <a:ext uri="{FF2B5EF4-FFF2-40B4-BE49-F238E27FC236}">
                <a16:creationId xmlns:a16="http://schemas.microsoft.com/office/drawing/2014/main" id="{7CC627F5-CDCB-46FB-AD26-374761FE5890}"/>
              </a:ext>
            </a:extLst>
          </p:cNvPr>
          <p:cNvSpPr txBox="1"/>
          <p:nvPr/>
        </p:nvSpPr>
        <p:spPr>
          <a:xfrm>
            <a:off x="2667158" y="2794216"/>
            <a:ext cx="1112708" cy="461665"/>
          </a:xfrm>
          <a:prstGeom prst="rect">
            <a:avLst/>
          </a:prstGeom>
          <a:noFill/>
        </p:spPr>
        <p:txBody>
          <a:bodyPr wrap="square" lIns="0" rIns="0" rtlCol="0">
            <a:spAutoFit/>
          </a:bodyPr>
          <a:lstStyle>
            <a:defPPr>
              <a:defRPr lang="en-US"/>
            </a:defPPr>
            <a:lvl1pPr marR="0" lvl="0" indent="0"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Exploitation</a:t>
            </a:r>
            <a:br>
              <a:rPr kumimoji="0" lang="en-US" sz="1200" b="0" i="0" u="none" strike="noStrike" kern="0" cap="none" spc="0" normalizeH="0" baseline="0" noProof="0">
                <a:ln>
                  <a:noFill/>
                </a:ln>
                <a:solidFill>
                  <a:srgbClr val="282828"/>
                </a:solidFill>
                <a:effectLst/>
                <a:uLnTx/>
                <a:uFillTx/>
                <a:latin typeface="Segoe UI Semibold"/>
                <a:cs typeface="Segoe UI" charset="0"/>
              </a:rPr>
            </a:br>
            <a:r>
              <a:rPr kumimoji="0" lang="en-US" sz="1200" b="0" i="0" u="none" strike="noStrike" kern="0" cap="none" spc="0" normalizeH="0" baseline="0" noProof="0">
                <a:ln>
                  <a:noFill/>
                </a:ln>
                <a:solidFill>
                  <a:srgbClr val="282828"/>
                </a:solidFill>
                <a:effectLst/>
                <a:uLnTx/>
                <a:uFillTx/>
                <a:latin typeface="Segoe UI Semibold"/>
                <a:cs typeface="Segoe UI" charset="0"/>
              </a:rPr>
              <a:t>and Installation</a:t>
            </a:r>
          </a:p>
        </p:txBody>
      </p:sp>
      <p:sp>
        <p:nvSpPr>
          <p:cNvPr id="651" name="Oval 650">
            <a:extLst>
              <a:ext uri="{FF2B5EF4-FFF2-40B4-BE49-F238E27FC236}">
                <a16:creationId xmlns:a16="http://schemas.microsoft.com/office/drawing/2014/main" id="{2D1E0B74-6821-4891-A91A-BE363F8FD671}"/>
              </a:ext>
              <a:ext uri="{C183D7F6-B498-43B3-948B-1728B52AA6E4}">
                <adec:decorative xmlns:adec="http://schemas.microsoft.com/office/drawing/2017/decorative" val="1"/>
              </a:ext>
            </a:extLst>
          </p:cNvPr>
          <p:cNvSpPr/>
          <p:nvPr/>
        </p:nvSpPr>
        <p:spPr bwMode="auto">
          <a:xfrm>
            <a:off x="2919589" y="3259552"/>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52" name="Picture 651" descr="Icon of a computer screen with an arrow on top">
            <a:extLst>
              <a:ext uri="{FF2B5EF4-FFF2-40B4-BE49-F238E27FC236}">
                <a16:creationId xmlns:a16="http://schemas.microsoft.com/office/drawing/2014/main" id="{CF8BA250-F053-473E-97C7-7F6ABFDADB02}"/>
              </a:ext>
            </a:extLst>
          </p:cNvPr>
          <p:cNvPicPr>
            <a:picLocks noChangeAspect="1"/>
          </p:cNvPicPr>
          <p:nvPr/>
        </p:nvPicPr>
        <p:blipFill>
          <a:blip r:embed="rId8"/>
          <a:stretch>
            <a:fillRect/>
          </a:stretch>
        </p:blipFill>
        <p:spPr>
          <a:xfrm>
            <a:off x="3032365" y="3378424"/>
            <a:ext cx="323088" cy="310896"/>
          </a:xfrm>
          <a:prstGeom prst="rect">
            <a:avLst/>
          </a:prstGeom>
        </p:spPr>
      </p:pic>
      <p:cxnSp>
        <p:nvCxnSpPr>
          <p:cNvPr id="653" name="Straight Arrow Connector 652" descr="Arrow going right">
            <a:extLst>
              <a:ext uri="{FF2B5EF4-FFF2-40B4-BE49-F238E27FC236}">
                <a16:creationId xmlns:a16="http://schemas.microsoft.com/office/drawing/2014/main" id="{A8B7C04D-F645-4E61-93DC-7D95DA61E16C}"/>
              </a:ext>
            </a:extLst>
          </p:cNvPr>
          <p:cNvCxnSpPr>
            <a:cxnSpLocks/>
            <a:stCxn id="651" idx="6"/>
            <a:endCxn id="655" idx="2"/>
          </p:cNvCxnSpPr>
          <p:nvPr/>
        </p:nvCxnSpPr>
        <p:spPr>
          <a:xfrm>
            <a:off x="3468229" y="3533872"/>
            <a:ext cx="660966"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54" name="TextBox 653">
            <a:extLst>
              <a:ext uri="{FF2B5EF4-FFF2-40B4-BE49-F238E27FC236}">
                <a16:creationId xmlns:a16="http://schemas.microsoft.com/office/drawing/2014/main" id="{08F5FF86-D0BF-40BF-8353-04F2144A18CF}"/>
              </a:ext>
            </a:extLst>
          </p:cNvPr>
          <p:cNvSpPr txBox="1"/>
          <p:nvPr/>
        </p:nvSpPr>
        <p:spPr>
          <a:xfrm>
            <a:off x="3972604" y="2805623"/>
            <a:ext cx="907473" cy="461665"/>
          </a:xfrm>
          <a:prstGeom prst="rect">
            <a:avLst/>
          </a:prstGeom>
          <a:noFill/>
        </p:spPr>
        <p:txBody>
          <a:bodyPr wrap="square" lIns="0" rIns="0" rtlCol="0">
            <a:spAutoFit/>
          </a:bodyPr>
          <a:lstStyle>
            <a:defPPr>
              <a:defRPr lang="en-US"/>
            </a:defPPr>
            <a:lvl1pPr marR="0" lvl="0" indent="0"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Command</a:t>
            </a:r>
            <a:br>
              <a:rPr kumimoji="0" lang="en-US" sz="1200" b="0" i="0" u="none" strike="noStrike" kern="0" cap="none" spc="0" normalizeH="0" baseline="0" noProof="0">
                <a:ln>
                  <a:noFill/>
                </a:ln>
                <a:solidFill>
                  <a:srgbClr val="282828"/>
                </a:solidFill>
                <a:effectLst/>
                <a:uLnTx/>
                <a:uFillTx/>
                <a:latin typeface="Segoe UI Semibold"/>
                <a:cs typeface="Segoe UI" charset="0"/>
              </a:rPr>
            </a:br>
            <a:r>
              <a:rPr kumimoji="0" lang="en-US" sz="1200" b="0" i="0" u="none" strike="noStrike" kern="0" cap="none" spc="0" normalizeH="0" baseline="0" noProof="0">
                <a:ln>
                  <a:noFill/>
                </a:ln>
                <a:solidFill>
                  <a:srgbClr val="282828"/>
                </a:solidFill>
                <a:effectLst/>
                <a:uLnTx/>
                <a:uFillTx/>
                <a:latin typeface="Segoe UI Semibold"/>
                <a:cs typeface="Segoe UI" charset="0"/>
              </a:rPr>
              <a:t>and Control </a:t>
            </a:r>
          </a:p>
        </p:txBody>
      </p:sp>
      <p:sp>
        <p:nvSpPr>
          <p:cNvPr id="655" name="Oval 654">
            <a:extLst>
              <a:ext uri="{FF2B5EF4-FFF2-40B4-BE49-F238E27FC236}">
                <a16:creationId xmlns:a16="http://schemas.microsoft.com/office/drawing/2014/main" id="{6D23AE32-7F5B-44CA-8EDE-146C70A61FA0}"/>
              </a:ext>
              <a:ext uri="{C183D7F6-B498-43B3-948B-1728B52AA6E4}">
                <adec:decorative xmlns:adec="http://schemas.microsoft.com/office/drawing/2017/decorative" val="1"/>
              </a:ext>
            </a:extLst>
          </p:cNvPr>
          <p:cNvSpPr/>
          <p:nvPr/>
        </p:nvSpPr>
        <p:spPr bwMode="auto">
          <a:xfrm>
            <a:off x="4129195" y="3259552"/>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56" name="Picture 655" descr="Icon of a mobile tower">
            <a:extLst>
              <a:ext uri="{FF2B5EF4-FFF2-40B4-BE49-F238E27FC236}">
                <a16:creationId xmlns:a16="http://schemas.microsoft.com/office/drawing/2014/main" id="{8D5CE131-6231-4CFC-A6C6-C0CD37B6BE92}"/>
              </a:ext>
            </a:extLst>
          </p:cNvPr>
          <p:cNvPicPr>
            <a:picLocks noChangeAspect="1"/>
          </p:cNvPicPr>
          <p:nvPr/>
        </p:nvPicPr>
        <p:blipFill>
          <a:blip r:embed="rId9"/>
          <a:stretch>
            <a:fillRect/>
          </a:stretch>
        </p:blipFill>
        <p:spPr>
          <a:xfrm>
            <a:off x="4254163" y="3376138"/>
            <a:ext cx="298704" cy="315468"/>
          </a:xfrm>
          <a:prstGeom prst="rect">
            <a:avLst/>
          </a:prstGeom>
        </p:spPr>
      </p:pic>
      <p:sp>
        <p:nvSpPr>
          <p:cNvPr id="657" name="Rectangle 656">
            <a:hlinkClick r:id="rId10" tooltip="Azure Active Directory Identity Protection provides you with a consolidated view into risk events and potential vulnerabilities affecting your organization’s identities."/>
            <a:extLst>
              <a:ext uri="{FF2B5EF4-FFF2-40B4-BE49-F238E27FC236}">
                <a16:creationId xmlns:a16="http://schemas.microsoft.com/office/drawing/2014/main" id="{259E9FD4-5A80-4067-B838-4C3CDF4F661E}"/>
              </a:ext>
            </a:extLst>
          </p:cNvPr>
          <p:cNvSpPr/>
          <p:nvPr/>
        </p:nvSpPr>
        <p:spPr bwMode="auto">
          <a:xfrm>
            <a:off x="6335621" y="1139342"/>
            <a:ext cx="2472122" cy="1442443"/>
          </a:xfrm>
          <a:prstGeom prst="rect">
            <a:avLst/>
          </a:prstGeom>
          <a:solidFill>
            <a:schemeClr val="accent3">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91440" rIns="179234"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Azure AD </a:t>
            </a:r>
            <a:b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Identity Protection</a:t>
            </a:r>
          </a:p>
        </p:txBody>
      </p:sp>
      <p:sp>
        <p:nvSpPr>
          <p:cNvPr id="658" name="TextBox 657">
            <a:extLst>
              <a:ext uri="{FF2B5EF4-FFF2-40B4-BE49-F238E27FC236}">
                <a16:creationId xmlns:a16="http://schemas.microsoft.com/office/drawing/2014/main" id="{D4E1ED81-F106-41E0-BC02-A91B613056E4}"/>
              </a:ext>
            </a:extLst>
          </p:cNvPr>
          <p:cNvSpPr txBox="1"/>
          <p:nvPr/>
        </p:nvSpPr>
        <p:spPr>
          <a:xfrm>
            <a:off x="7260371" y="1915957"/>
            <a:ext cx="1506039" cy="646331"/>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l"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Brute force account or use stolen account credentials</a:t>
            </a:r>
          </a:p>
        </p:txBody>
      </p:sp>
      <p:cxnSp>
        <p:nvCxnSpPr>
          <p:cNvPr id="662" name="Straight Arrow Connector 661" descr="Arrow going right">
            <a:extLst>
              <a:ext uri="{FF2B5EF4-FFF2-40B4-BE49-F238E27FC236}">
                <a16:creationId xmlns:a16="http://schemas.microsoft.com/office/drawing/2014/main" id="{7282851F-2D34-40B3-BB54-2186B794FB3A}"/>
              </a:ext>
            </a:extLst>
          </p:cNvPr>
          <p:cNvCxnSpPr>
            <a:cxnSpLocks/>
            <a:stCxn id="655" idx="6"/>
          </p:cNvCxnSpPr>
          <p:nvPr/>
        </p:nvCxnSpPr>
        <p:spPr>
          <a:xfrm>
            <a:off x="4677835" y="3533872"/>
            <a:ext cx="1953549"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64" name="TextBox 663">
            <a:extLst>
              <a:ext uri="{FF2B5EF4-FFF2-40B4-BE49-F238E27FC236}">
                <a16:creationId xmlns:a16="http://schemas.microsoft.com/office/drawing/2014/main" id="{BA7D3131-2FDE-4BD1-A768-401EAA46BE2A}"/>
              </a:ext>
            </a:extLst>
          </p:cNvPr>
          <p:cNvSpPr txBox="1"/>
          <p:nvPr/>
        </p:nvSpPr>
        <p:spPr>
          <a:xfrm>
            <a:off x="7166468" y="2950262"/>
            <a:ext cx="1074685"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User account is compromised</a:t>
            </a:r>
          </a:p>
        </p:txBody>
      </p:sp>
      <p:cxnSp>
        <p:nvCxnSpPr>
          <p:cNvPr id="667" name="Straight Arrow Connector 666" descr="Arrow going right">
            <a:extLst>
              <a:ext uri="{FF2B5EF4-FFF2-40B4-BE49-F238E27FC236}">
                <a16:creationId xmlns:a16="http://schemas.microsoft.com/office/drawing/2014/main" id="{C76F0974-0B8B-4241-BC47-9E690E8912D5}"/>
              </a:ext>
            </a:extLst>
          </p:cNvPr>
          <p:cNvCxnSpPr>
            <a:cxnSpLocks/>
          </p:cNvCxnSpPr>
          <p:nvPr/>
        </p:nvCxnSpPr>
        <p:spPr>
          <a:xfrm>
            <a:off x="7180024" y="3460847"/>
            <a:ext cx="1326786"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68" name="Oval 667">
            <a:extLst>
              <a:ext uri="{FF2B5EF4-FFF2-40B4-BE49-F238E27FC236}">
                <a16:creationId xmlns:a16="http://schemas.microsoft.com/office/drawing/2014/main" id="{945FF403-404E-4B5B-8FB9-610CE79B4091}"/>
              </a:ext>
              <a:ext uri="{C183D7F6-B498-43B3-948B-1728B52AA6E4}">
                <adec:decorative xmlns:adec="http://schemas.microsoft.com/office/drawing/2017/decorative" val="1"/>
              </a:ext>
            </a:extLst>
          </p:cNvPr>
          <p:cNvSpPr/>
          <p:nvPr/>
        </p:nvSpPr>
        <p:spPr bwMode="auto">
          <a:xfrm>
            <a:off x="8506810" y="3186527"/>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70" name="Picture 669" descr="Icon of data security">
            <a:extLst>
              <a:ext uri="{FF2B5EF4-FFF2-40B4-BE49-F238E27FC236}">
                <a16:creationId xmlns:a16="http://schemas.microsoft.com/office/drawing/2014/main" id="{4A59A592-EF59-4430-AA4A-799062C48CB6}"/>
              </a:ext>
            </a:extLst>
          </p:cNvPr>
          <p:cNvPicPr>
            <a:picLocks noChangeAspect="1"/>
          </p:cNvPicPr>
          <p:nvPr/>
        </p:nvPicPr>
        <p:blipFill>
          <a:blip r:embed="rId11"/>
          <a:stretch>
            <a:fillRect/>
          </a:stretch>
        </p:blipFill>
        <p:spPr>
          <a:xfrm>
            <a:off x="8633302" y="3287873"/>
            <a:ext cx="295656" cy="345948"/>
          </a:xfrm>
          <a:prstGeom prst="rect">
            <a:avLst/>
          </a:prstGeom>
        </p:spPr>
      </p:pic>
      <p:sp>
        <p:nvSpPr>
          <p:cNvPr id="669" name="TextBox 668">
            <a:extLst>
              <a:ext uri="{FF2B5EF4-FFF2-40B4-BE49-F238E27FC236}">
                <a16:creationId xmlns:a16="http://schemas.microsoft.com/office/drawing/2014/main" id="{DC23599B-B55B-4E37-9096-7B03EB425260}"/>
              </a:ext>
            </a:extLst>
          </p:cNvPr>
          <p:cNvSpPr txBox="1"/>
          <p:nvPr/>
        </p:nvSpPr>
        <p:spPr>
          <a:xfrm>
            <a:off x="8964884" y="2749586"/>
            <a:ext cx="1460754" cy="646331"/>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Attacker collects</a:t>
            </a:r>
            <a:br>
              <a:rPr kumimoji="0" lang="en-US" sz="1200" b="0" i="0" u="none" strike="noStrike" kern="0" cap="none" spc="0" normalizeH="0" baseline="0" noProof="0">
                <a:ln>
                  <a:noFill/>
                </a:ln>
                <a:solidFill>
                  <a:srgbClr val="282828"/>
                </a:solidFill>
                <a:effectLst/>
                <a:uLnTx/>
                <a:uFillTx/>
                <a:latin typeface="Segoe UI Semibold"/>
                <a:cs typeface="Segoe UI" charset="0"/>
              </a:rPr>
            </a:br>
            <a:r>
              <a:rPr kumimoji="0" lang="en-US" sz="1200" b="0" i="0" u="none" strike="noStrike" kern="0" cap="none" spc="0" normalizeH="0" baseline="0" noProof="0">
                <a:ln>
                  <a:noFill/>
                </a:ln>
                <a:solidFill>
                  <a:srgbClr val="282828"/>
                </a:solidFill>
                <a:effectLst/>
                <a:uLnTx/>
                <a:uFillTx/>
                <a:latin typeface="Segoe UI Semibold"/>
                <a:cs typeface="Segoe UI" charset="0"/>
              </a:rPr>
              <a:t>reconnaissance &amp; configuration data</a:t>
            </a:r>
          </a:p>
        </p:txBody>
      </p:sp>
      <p:sp>
        <p:nvSpPr>
          <p:cNvPr id="672" name="Oval 671">
            <a:extLst>
              <a:ext uri="{FF2B5EF4-FFF2-40B4-BE49-F238E27FC236}">
                <a16:creationId xmlns:a16="http://schemas.microsoft.com/office/drawing/2014/main" id="{1E4FD5B8-42E0-4191-AE0A-8ED2FC400E9E}"/>
              </a:ext>
              <a:ext uri="{C183D7F6-B498-43B3-948B-1728B52AA6E4}">
                <adec:decorative xmlns:adec="http://schemas.microsoft.com/office/drawing/2017/decorative" val="1"/>
              </a:ext>
            </a:extLst>
          </p:cNvPr>
          <p:cNvSpPr/>
          <p:nvPr/>
        </p:nvSpPr>
        <p:spPr bwMode="auto">
          <a:xfrm>
            <a:off x="7395351" y="3670793"/>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73" name="Picture 672" descr="Icon of three circles connected together">
            <a:extLst>
              <a:ext uri="{FF2B5EF4-FFF2-40B4-BE49-F238E27FC236}">
                <a16:creationId xmlns:a16="http://schemas.microsoft.com/office/drawing/2014/main" id="{9EE3AD9B-490E-4DA4-A20B-4E67E41BBFA8}"/>
              </a:ext>
            </a:extLst>
          </p:cNvPr>
          <p:cNvPicPr>
            <a:picLocks noChangeAspect="1"/>
          </p:cNvPicPr>
          <p:nvPr/>
        </p:nvPicPr>
        <p:blipFill>
          <a:blip r:embed="rId12"/>
          <a:stretch>
            <a:fillRect/>
          </a:stretch>
        </p:blipFill>
        <p:spPr>
          <a:xfrm>
            <a:off x="7511175" y="3787379"/>
            <a:ext cx="316992" cy="315468"/>
          </a:xfrm>
          <a:prstGeom prst="rect">
            <a:avLst/>
          </a:prstGeom>
        </p:spPr>
      </p:pic>
      <p:sp>
        <p:nvSpPr>
          <p:cNvPr id="674" name="TextBox 673">
            <a:extLst>
              <a:ext uri="{FF2B5EF4-FFF2-40B4-BE49-F238E27FC236}">
                <a16:creationId xmlns:a16="http://schemas.microsoft.com/office/drawing/2014/main" id="{58A9723A-6D3F-4AE6-A221-AE35CF74E656}"/>
              </a:ext>
            </a:extLst>
          </p:cNvPr>
          <p:cNvSpPr txBox="1"/>
          <p:nvPr/>
        </p:nvSpPr>
        <p:spPr>
          <a:xfrm>
            <a:off x="7951777" y="3942153"/>
            <a:ext cx="1339078"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Attacker attempts lateral movement </a:t>
            </a:r>
          </a:p>
        </p:txBody>
      </p:sp>
      <p:cxnSp>
        <p:nvCxnSpPr>
          <p:cNvPr id="675" name="Connector: Elbow 674" descr="Arrow going right">
            <a:extLst>
              <a:ext uri="{FF2B5EF4-FFF2-40B4-BE49-F238E27FC236}">
                <a16:creationId xmlns:a16="http://schemas.microsoft.com/office/drawing/2014/main" id="{70095560-2D56-49E8-A8E0-C78D8D17ED28}"/>
              </a:ext>
            </a:extLst>
          </p:cNvPr>
          <p:cNvCxnSpPr>
            <a:cxnSpLocks/>
            <a:stCxn id="672" idx="6"/>
          </p:cNvCxnSpPr>
          <p:nvPr/>
        </p:nvCxnSpPr>
        <p:spPr>
          <a:xfrm>
            <a:off x="7943991" y="3945113"/>
            <a:ext cx="2055240" cy="2738"/>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76" name="Oval 675">
            <a:extLst>
              <a:ext uri="{FF2B5EF4-FFF2-40B4-BE49-F238E27FC236}">
                <a16:creationId xmlns:a16="http://schemas.microsoft.com/office/drawing/2014/main" id="{BADBAF3E-9921-4625-B647-7889A54BAD4A}"/>
              </a:ext>
              <a:ext uri="{C183D7F6-B498-43B3-948B-1728B52AA6E4}">
                <adec:decorative xmlns:adec="http://schemas.microsoft.com/office/drawing/2017/decorative" val="1"/>
              </a:ext>
            </a:extLst>
          </p:cNvPr>
          <p:cNvSpPr/>
          <p:nvPr/>
        </p:nvSpPr>
        <p:spPr bwMode="auto">
          <a:xfrm>
            <a:off x="9999231" y="3673531"/>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77" name="Picture 676" descr="Icon of a hacker which is compromised">
            <a:extLst>
              <a:ext uri="{FF2B5EF4-FFF2-40B4-BE49-F238E27FC236}">
                <a16:creationId xmlns:a16="http://schemas.microsoft.com/office/drawing/2014/main" id="{7BF2DCED-8B39-4F73-9280-4C96218EDB07}"/>
              </a:ext>
            </a:extLst>
          </p:cNvPr>
          <p:cNvPicPr>
            <a:picLocks noChangeAspect="1"/>
          </p:cNvPicPr>
          <p:nvPr/>
        </p:nvPicPr>
        <p:blipFill>
          <a:blip r:embed="rId13"/>
          <a:stretch>
            <a:fillRect/>
          </a:stretch>
        </p:blipFill>
        <p:spPr>
          <a:xfrm>
            <a:off x="10106673" y="3787069"/>
            <a:ext cx="333756" cy="321564"/>
          </a:xfrm>
          <a:prstGeom prst="rect">
            <a:avLst/>
          </a:prstGeom>
        </p:spPr>
      </p:pic>
      <p:sp>
        <p:nvSpPr>
          <p:cNvPr id="678" name="TextBox 677">
            <a:extLst>
              <a:ext uri="{FF2B5EF4-FFF2-40B4-BE49-F238E27FC236}">
                <a16:creationId xmlns:a16="http://schemas.microsoft.com/office/drawing/2014/main" id="{88655E5D-BAF5-4328-8708-8A775F79D996}"/>
              </a:ext>
            </a:extLst>
          </p:cNvPr>
          <p:cNvSpPr txBox="1"/>
          <p:nvPr/>
        </p:nvSpPr>
        <p:spPr>
          <a:xfrm>
            <a:off x="10219533" y="4245401"/>
            <a:ext cx="1339078"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Privileged account compromised</a:t>
            </a:r>
          </a:p>
        </p:txBody>
      </p:sp>
      <p:cxnSp>
        <p:nvCxnSpPr>
          <p:cNvPr id="680" name="Connector: Elbow 679" descr="Arrow going upwards">
            <a:extLst>
              <a:ext uri="{FF2B5EF4-FFF2-40B4-BE49-F238E27FC236}">
                <a16:creationId xmlns:a16="http://schemas.microsoft.com/office/drawing/2014/main" id="{6B33E5E3-1B33-48C5-9220-24169351CB00}"/>
              </a:ext>
            </a:extLst>
          </p:cNvPr>
          <p:cNvCxnSpPr>
            <a:cxnSpLocks/>
            <a:stCxn id="676" idx="6"/>
            <a:endCxn id="681" idx="4"/>
          </p:cNvCxnSpPr>
          <p:nvPr/>
        </p:nvCxnSpPr>
        <p:spPr>
          <a:xfrm flipV="1">
            <a:off x="10547871" y="3729488"/>
            <a:ext cx="544623" cy="218363"/>
          </a:xfrm>
          <a:prstGeom prst="bentConnector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81" name="Oval 680">
            <a:extLst>
              <a:ext uri="{FF2B5EF4-FFF2-40B4-BE49-F238E27FC236}">
                <a16:creationId xmlns:a16="http://schemas.microsoft.com/office/drawing/2014/main" id="{84BFD675-2163-4D00-A8D9-7EA2179F2603}"/>
              </a:ext>
              <a:ext uri="{C183D7F6-B498-43B3-948B-1728B52AA6E4}">
                <adec:decorative xmlns:adec="http://schemas.microsoft.com/office/drawing/2017/decorative" val="1"/>
              </a:ext>
            </a:extLst>
          </p:cNvPr>
          <p:cNvSpPr/>
          <p:nvPr/>
        </p:nvSpPr>
        <p:spPr bwMode="auto">
          <a:xfrm>
            <a:off x="10818174" y="3180848"/>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82" name="Picture 681" descr="Icon of devices with an upward arrow going out from a desktop screen">
            <a:extLst>
              <a:ext uri="{FF2B5EF4-FFF2-40B4-BE49-F238E27FC236}">
                <a16:creationId xmlns:a16="http://schemas.microsoft.com/office/drawing/2014/main" id="{B286A781-B85F-410E-8F66-7330FAA07798}"/>
              </a:ext>
            </a:extLst>
          </p:cNvPr>
          <p:cNvPicPr>
            <a:picLocks noChangeAspect="1"/>
          </p:cNvPicPr>
          <p:nvPr/>
        </p:nvPicPr>
        <p:blipFill>
          <a:blip r:embed="rId14"/>
          <a:stretch>
            <a:fillRect/>
          </a:stretch>
        </p:blipFill>
        <p:spPr>
          <a:xfrm>
            <a:off x="10918758" y="3288290"/>
            <a:ext cx="347472" cy="333756"/>
          </a:xfrm>
          <a:prstGeom prst="rect">
            <a:avLst/>
          </a:prstGeom>
        </p:spPr>
      </p:pic>
      <p:sp>
        <p:nvSpPr>
          <p:cNvPr id="683" name="TextBox 682">
            <a:extLst>
              <a:ext uri="{FF2B5EF4-FFF2-40B4-BE49-F238E27FC236}">
                <a16:creationId xmlns:a16="http://schemas.microsoft.com/office/drawing/2014/main" id="{8703AC54-897A-4CBF-95B7-F0FC7A31FDD5}"/>
              </a:ext>
            </a:extLst>
          </p:cNvPr>
          <p:cNvSpPr txBox="1"/>
          <p:nvPr/>
        </p:nvSpPr>
        <p:spPr>
          <a:xfrm>
            <a:off x="10578406" y="2747986"/>
            <a:ext cx="1001786"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Domain compromised</a:t>
            </a:r>
          </a:p>
        </p:txBody>
      </p:sp>
      <p:cxnSp>
        <p:nvCxnSpPr>
          <p:cNvPr id="679" name="Connector: Elbow 678" descr="Arrow going upwards">
            <a:extLst>
              <a:ext uri="{FF2B5EF4-FFF2-40B4-BE49-F238E27FC236}">
                <a16:creationId xmlns:a16="http://schemas.microsoft.com/office/drawing/2014/main" id="{C6C65C96-125F-4D8B-AC4D-2D1D68CED902}"/>
              </a:ext>
            </a:extLst>
          </p:cNvPr>
          <p:cNvCxnSpPr>
            <a:cxnSpLocks/>
            <a:stCxn id="676" idx="0"/>
          </p:cNvCxnSpPr>
          <p:nvPr/>
        </p:nvCxnSpPr>
        <p:spPr>
          <a:xfrm rot="16200000" flipV="1">
            <a:off x="9558162" y="2958141"/>
            <a:ext cx="212682" cy="1218097"/>
          </a:xfrm>
          <a:prstGeom prst="bentConnector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84" name="Rectangle 683">
            <a:hlinkClick r:id="rId15" tooltip="Cloud App Security provides key XDR capabilities for Security Operations for SaaS applications as well as Shadow IT Risk management, Info Protection / DLP, Session Monitoring &amp; Control, and more"/>
            <a:extLst>
              <a:ext uri="{FF2B5EF4-FFF2-40B4-BE49-F238E27FC236}">
                <a16:creationId xmlns:a16="http://schemas.microsoft.com/office/drawing/2014/main" id="{64AA8547-1231-4CE3-AD78-10DCAB995C6B}"/>
              </a:ext>
            </a:extLst>
          </p:cNvPr>
          <p:cNvSpPr/>
          <p:nvPr/>
        </p:nvSpPr>
        <p:spPr bwMode="auto">
          <a:xfrm>
            <a:off x="8879913" y="1139342"/>
            <a:ext cx="3312087" cy="1435006"/>
          </a:xfrm>
          <a:prstGeom prst="rect">
            <a:avLst/>
          </a:prstGeom>
          <a:solidFill>
            <a:schemeClr val="accent4">
              <a:lumMod val="20000"/>
              <a:lumOff val="80000"/>
            </a:schemeClr>
          </a:solidFill>
          <a:ln>
            <a:noFill/>
            <a:headEnd type="none" w="med" len="med"/>
            <a:tailEnd type="none" w="med" len="med"/>
          </a:ln>
          <a:effectLst>
            <a:outerShdw blurRad="50800" dist="381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18872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Defender for </a:t>
            </a:r>
            <a:b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Cloud Apps</a:t>
            </a:r>
          </a:p>
        </p:txBody>
      </p:sp>
      <p:cxnSp>
        <p:nvCxnSpPr>
          <p:cNvPr id="685" name="Connector: Elbow 684" descr="Arrow going upwards">
            <a:extLst>
              <a:ext uri="{FF2B5EF4-FFF2-40B4-BE49-F238E27FC236}">
                <a16:creationId xmlns:a16="http://schemas.microsoft.com/office/drawing/2014/main" id="{0B8EA0F5-DAB6-4D2C-870B-E23DB54962E5}"/>
              </a:ext>
            </a:extLst>
          </p:cNvPr>
          <p:cNvCxnSpPr>
            <a:cxnSpLocks/>
            <a:endCxn id="686" idx="4"/>
          </p:cNvCxnSpPr>
          <p:nvPr/>
        </p:nvCxnSpPr>
        <p:spPr>
          <a:xfrm rot="5400000" flipH="1" flipV="1">
            <a:off x="9128787" y="2077500"/>
            <a:ext cx="761371" cy="1456684"/>
          </a:xfrm>
          <a:prstGeom prst="bentConnector3">
            <a:avLst>
              <a:gd name="adj1" fmla="val 7064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686" name="Oval 685">
            <a:extLst>
              <a:ext uri="{FF2B5EF4-FFF2-40B4-BE49-F238E27FC236}">
                <a16:creationId xmlns:a16="http://schemas.microsoft.com/office/drawing/2014/main" id="{BBDFB3F9-B0AC-4993-9506-35D48BE831DF}"/>
              </a:ext>
              <a:ext uri="{C183D7F6-B498-43B3-948B-1728B52AA6E4}">
                <adec:decorative xmlns:adec="http://schemas.microsoft.com/office/drawing/2017/decorative" val="1"/>
              </a:ext>
            </a:extLst>
          </p:cNvPr>
          <p:cNvSpPr/>
          <p:nvPr/>
        </p:nvSpPr>
        <p:spPr bwMode="auto">
          <a:xfrm>
            <a:off x="9963494" y="1876516"/>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87" name="Picture 686" descr="Icon of data security">
            <a:extLst>
              <a:ext uri="{FF2B5EF4-FFF2-40B4-BE49-F238E27FC236}">
                <a16:creationId xmlns:a16="http://schemas.microsoft.com/office/drawing/2014/main" id="{2ACA339C-CA9E-43B2-84FF-538EC9162B5B}"/>
              </a:ext>
            </a:extLst>
          </p:cNvPr>
          <p:cNvPicPr>
            <a:picLocks noChangeAspect="1"/>
          </p:cNvPicPr>
          <p:nvPr/>
        </p:nvPicPr>
        <p:blipFill>
          <a:blip r:embed="rId16"/>
          <a:stretch>
            <a:fillRect/>
          </a:stretch>
        </p:blipFill>
        <p:spPr>
          <a:xfrm>
            <a:off x="10090748" y="1978624"/>
            <a:ext cx="294132" cy="344424"/>
          </a:xfrm>
          <a:prstGeom prst="rect">
            <a:avLst/>
          </a:prstGeom>
        </p:spPr>
      </p:pic>
      <p:sp>
        <p:nvSpPr>
          <p:cNvPr id="688" name="TextBox 687">
            <a:extLst>
              <a:ext uri="{FF2B5EF4-FFF2-40B4-BE49-F238E27FC236}">
                <a16:creationId xmlns:a16="http://schemas.microsoft.com/office/drawing/2014/main" id="{0A391776-DA7A-44DF-9026-665767FC4E76}"/>
              </a:ext>
            </a:extLst>
          </p:cNvPr>
          <p:cNvSpPr txBox="1"/>
          <p:nvPr/>
        </p:nvSpPr>
        <p:spPr>
          <a:xfrm>
            <a:off x="9024254" y="1899687"/>
            <a:ext cx="1124632" cy="646331"/>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l"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Attacker accesses sensitive data</a:t>
            </a:r>
          </a:p>
        </p:txBody>
      </p:sp>
      <p:cxnSp>
        <p:nvCxnSpPr>
          <p:cNvPr id="689" name="Connector: Elbow 688" descr="Arrow going right">
            <a:extLst>
              <a:ext uri="{FF2B5EF4-FFF2-40B4-BE49-F238E27FC236}">
                <a16:creationId xmlns:a16="http://schemas.microsoft.com/office/drawing/2014/main" id="{AF82BC2A-261A-4CA7-8AE2-ADF5A1732F3A}"/>
              </a:ext>
            </a:extLst>
          </p:cNvPr>
          <p:cNvCxnSpPr>
            <a:cxnSpLocks/>
            <a:stCxn id="686" idx="6"/>
          </p:cNvCxnSpPr>
          <p:nvPr/>
        </p:nvCxnSpPr>
        <p:spPr>
          <a:xfrm flipV="1">
            <a:off x="10512134" y="1742704"/>
            <a:ext cx="685981" cy="408132"/>
          </a:xfrm>
          <a:prstGeom prst="bentConnector3">
            <a:avLst>
              <a:gd name="adj1" fmla="val 50000"/>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690" name="Picture 689" descr="Icon of a hacker inside a cloud">
            <a:extLst>
              <a:ext uri="{FF2B5EF4-FFF2-40B4-BE49-F238E27FC236}">
                <a16:creationId xmlns:a16="http://schemas.microsoft.com/office/drawing/2014/main" id="{CCCA2CA8-6824-4551-980E-6A919425170C}"/>
              </a:ext>
            </a:extLst>
          </p:cNvPr>
          <p:cNvPicPr>
            <a:picLocks noChangeAspect="1"/>
          </p:cNvPicPr>
          <p:nvPr/>
        </p:nvPicPr>
        <p:blipFill>
          <a:blip r:embed="rId17"/>
          <a:stretch>
            <a:fillRect/>
          </a:stretch>
        </p:blipFill>
        <p:spPr>
          <a:xfrm>
            <a:off x="11173133" y="1330038"/>
            <a:ext cx="888492" cy="633984"/>
          </a:xfrm>
          <a:prstGeom prst="rect">
            <a:avLst/>
          </a:prstGeom>
        </p:spPr>
      </p:pic>
      <p:sp>
        <p:nvSpPr>
          <p:cNvPr id="691" name="TextBox 690">
            <a:extLst>
              <a:ext uri="{FF2B5EF4-FFF2-40B4-BE49-F238E27FC236}">
                <a16:creationId xmlns:a16="http://schemas.microsoft.com/office/drawing/2014/main" id="{34A4B8EB-5E6F-48A3-8006-79C73EBF7153}"/>
              </a:ext>
            </a:extLst>
          </p:cNvPr>
          <p:cNvSpPr txBox="1"/>
          <p:nvPr/>
        </p:nvSpPr>
        <p:spPr>
          <a:xfrm>
            <a:off x="11163350" y="1837053"/>
            <a:ext cx="908058" cy="461665"/>
          </a:xfrm>
          <a:prstGeom prst="rect">
            <a:avLst/>
          </a:prstGeom>
          <a:noFill/>
        </p:spPr>
        <p:txBody>
          <a:bodyPr wrap="square" lIns="0" rIns="0" rtlCol="0">
            <a:spAutoFit/>
          </a:bodyPr>
          <a:lstStyle>
            <a:defPPr>
              <a:defRPr lang="en-US"/>
            </a:defPPr>
            <a:lvl1pPr marR="0" lvl="0" indent="0" algn="ctr" defTabSz="912874" fontAlgn="base">
              <a:lnSpc>
                <a:spcPct val="100000"/>
              </a:lnSpc>
              <a:spcBef>
                <a:spcPct val="0"/>
              </a:spcBef>
              <a:spcAft>
                <a:spcPct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287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Exfiltration of data</a:t>
            </a:r>
          </a:p>
        </p:txBody>
      </p:sp>
      <p:sp>
        <p:nvSpPr>
          <p:cNvPr id="646" name="TextBox 645">
            <a:extLst>
              <a:ext uri="{FF2B5EF4-FFF2-40B4-BE49-F238E27FC236}">
                <a16:creationId xmlns:a16="http://schemas.microsoft.com/office/drawing/2014/main" id="{0B17D202-54DD-48BD-8660-6F76280C6310}"/>
              </a:ext>
            </a:extLst>
          </p:cNvPr>
          <p:cNvSpPr txBox="1"/>
          <p:nvPr/>
        </p:nvSpPr>
        <p:spPr>
          <a:xfrm rot="20818101">
            <a:off x="-722329" y="4798645"/>
            <a:ext cx="3886200" cy="277533"/>
          </a:xfrm>
          <a:prstGeom prst="rect">
            <a:avLst/>
          </a:prstGeom>
          <a:noFill/>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Segoe UI"/>
                <a:ea typeface="+mn-ea"/>
                <a:cs typeface="+mn-cs"/>
              </a:rPr>
              <a:t>EXTERNAL THREATS</a:t>
            </a:r>
          </a:p>
        </p:txBody>
      </p:sp>
      <p:sp>
        <p:nvSpPr>
          <p:cNvPr id="696" name="Freeform: Shape 695">
            <a:extLst>
              <a:ext uri="{FF2B5EF4-FFF2-40B4-BE49-F238E27FC236}">
                <a16:creationId xmlns:a16="http://schemas.microsoft.com/office/drawing/2014/main" id="{C019E050-73F1-4A07-A4DD-E1625E7221CC}"/>
              </a:ext>
              <a:ext uri="{C183D7F6-B498-43B3-948B-1728B52AA6E4}">
                <adec:decorative xmlns:adec="http://schemas.microsoft.com/office/drawing/2017/decorative" val="1"/>
              </a:ext>
            </a:extLst>
          </p:cNvPr>
          <p:cNvSpPr/>
          <p:nvPr/>
        </p:nvSpPr>
        <p:spPr>
          <a:xfrm>
            <a:off x="1" y="4611530"/>
            <a:ext cx="6092067" cy="2246471"/>
          </a:xfrm>
          <a:custGeom>
            <a:avLst/>
            <a:gdLst>
              <a:gd name="connsiteX0" fmla="*/ 5762159 w 6092067"/>
              <a:gd name="connsiteY0" fmla="*/ 0 h 2246471"/>
              <a:gd name="connsiteX1" fmla="*/ 5776620 w 6092067"/>
              <a:gd name="connsiteY1" fmla="*/ 26643 h 2246471"/>
              <a:gd name="connsiteX2" fmla="*/ 6018373 w 6092067"/>
              <a:gd name="connsiteY2" fmla="*/ 188628 h 2246471"/>
              <a:gd name="connsiteX3" fmla="*/ 6092067 w 6092067"/>
              <a:gd name="connsiteY3" fmla="*/ 196057 h 2246471"/>
              <a:gd name="connsiteX4" fmla="*/ 6092067 w 6092067"/>
              <a:gd name="connsiteY4" fmla="*/ 2246471 h 2246471"/>
              <a:gd name="connsiteX5" fmla="*/ 0 w 6092067"/>
              <a:gd name="connsiteY5" fmla="*/ 2246471 h 2246471"/>
              <a:gd name="connsiteX6" fmla="*/ 0 w 6092067"/>
              <a:gd name="connsiteY6" fmla="*/ 942891 h 2246471"/>
              <a:gd name="connsiteX7" fmla="*/ 727021 w 6092067"/>
              <a:gd name="connsiteY7" fmla="*/ 725938 h 2246471"/>
              <a:gd name="connsiteX8" fmla="*/ 5698528 w 6092067"/>
              <a:gd name="connsiteY8" fmla="*/ 621 h 224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2067" h="2246471">
                <a:moveTo>
                  <a:pt x="5762159" y="0"/>
                </a:moveTo>
                <a:lnTo>
                  <a:pt x="5776620" y="26643"/>
                </a:lnTo>
                <a:cubicBezTo>
                  <a:pt x="5831992" y="108604"/>
                  <a:pt x="5918083" y="168106"/>
                  <a:pt x="6018373" y="188628"/>
                </a:cubicBezTo>
                <a:lnTo>
                  <a:pt x="6092067" y="196057"/>
                </a:lnTo>
                <a:lnTo>
                  <a:pt x="6092067" y="2246471"/>
                </a:lnTo>
                <a:lnTo>
                  <a:pt x="0" y="2246471"/>
                </a:lnTo>
                <a:lnTo>
                  <a:pt x="0" y="942891"/>
                </a:lnTo>
                <a:lnTo>
                  <a:pt x="727021" y="725938"/>
                </a:lnTo>
                <a:cubicBezTo>
                  <a:pt x="2314472" y="284933"/>
                  <a:pt x="3980156" y="34191"/>
                  <a:pt x="5698528" y="621"/>
                </a:cubicBezTo>
                <a:close/>
              </a:path>
            </a:pathLst>
          </a:custGeom>
          <a:solidFill>
            <a:schemeClr val="bg1"/>
          </a:solid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3" name="TextBox 2">
            <a:extLst>
              <a:ext uri="{FF2B5EF4-FFF2-40B4-BE49-F238E27FC236}">
                <a16:creationId xmlns:a16="http://schemas.microsoft.com/office/drawing/2014/main" id="{C32244FE-B3A0-4EAA-A1D3-E4277D7DE017}"/>
              </a:ext>
            </a:extLst>
          </p:cNvPr>
          <p:cNvSpPr txBox="1"/>
          <p:nvPr/>
        </p:nvSpPr>
        <p:spPr>
          <a:xfrm rot="20706996">
            <a:off x="-787419" y="5378721"/>
            <a:ext cx="3886200" cy="357456"/>
          </a:xfrm>
          <a:prstGeom prst="rect">
            <a:avLst/>
          </a:prstGeom>
          <a:noFill/>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Segoe UI"/>
                <a:ea typeface="+mn-ea"/>
                <a:cs typeface="+mn-cs"/>
              </a:rPr>
              <a:t>INSIDER RISKS</a:t>
            </a:r>
          </a:p>
        </p:txBody>
      </p:sp>
      <p:sp>
        <p:nvSpPr>
          <p:cNvPr id="697" name="Rectangle 696">
            <a:extLst>
              <a:ext uri="{FF2B5EF4-FFF2-40B4-BE49-F238E27FC236}">
                <a16:creationId xmlns:a16="http://schemas.microsoft.com/office/drawing/2014/main" id="{9B25B2F7-2975-45B3-B14F-A4361363E212}"/>
              </a:ext>
            </a:extLst>
          </p:cNvPr>
          <p:cNvSpPr/>
          <p:nvPr/>
        </p:nvSpPr>
        <p:spPr>
          <a:xfrm>
            <a:off x="5038162" y="4891508"/>
            <a:ext cx="796693"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282828"/>
                </a:solidFill>
                <a:effectLst/>
                <a:uLnTx/>
                <a:uFillTx/>
                <a:latin typeface="Segoe UI Semibold"/>
                <a:ea typeface="+mn-ea"/>
                <a:cs typeface="Segoe UI" charset="0"/>
              </a:rPr>
              <a:t>Leading </a:t>
            </a:r>
            <a:br>
              <a:rPr kumimoji="0" lang="en-US" sz="1400" b="0" i="1" u="none" strike="noStrike" kern="0" cap="none" spc="0" normalizeH="0" baseline="0" noProof="0">
                <a:ln>
                  <a:noFill/>
                </a:ln>
                <a:solidFill>
                  <a:srgbClr val="282828"/>
                </a:solidFill>
                <a:effectLst/>
                <a:uLnTx/>
                <a:uFillTx/>
                <a:latin typeface="Segoe UI Semibold"/>
                <a:ea typeface="+mn-ea"/>
                <a:cs typeface="Segoe UI" charset="0"/>
              </a:rPr>
            </a:br>
            <a:r>
              <a:rPr kumimoji="0" lang="en-US" sz="1400" b="0" i="1" u="none" strike="noStrike" kern="0" cap="none" spc="0" normalizeH="0" baseline="0" noProof="0">
                <a:ln>
                  <a:noFill/>
                </a:ln>
                <a:solidFill>
                  <a:srgbClr val="282828"/>
                </a:solidFill>
                <a:effectLst/>
                <a:uLnTx/>
                <a:uFillTx/>
                <a:latin typeface="Segoe UI Semibold"/>
                <a:ea typeface="+mn-ea"/>
                <a:cs typeface="Segoe UI" charset="0"/>
              </a:rPr>
              <a:t>indicators</a:t>
            </a:r>
          </a:p>
        </p:txBody>
      </p:sp>
      <p:sp>
        <p:nvSpPr>
          <p:cNvPr id="699" name="Oval 698">
            <a:extLst>
              <a:ext uri="{FF2B5EF4-FFF2-40B4-BE49-F238E27FC236}">
                <a16:creationId xmlns:a16="http://schemas.microsoft.com/office/drawing/2014/main" id="{0DF291C3-3B43-4DEA-8384-65518BA32F29}"/>
              </a:ext>
              <a:ext uri="{C183D7F6-B498-43B3-948B-1728B52AA6E4}">
                <adec:decorative xmlns:adec="http://schemas.microsoft.com/office/drawing/2017/decorative" val="1"/>
              </a:ext>
            </a:extLst>
          </p:cNvPr>
          <p:cNvSpPr/>
          <p:nvPr/>
        </p:nvSpPr>
        <p:spPr bwMode="auto">
          <a:xfrm>
            <a:off x="3990453" y="5367580"/>
            <a:ext cx="992167" cy="992166"/>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00" name="Picture 699" descr="icon of a user">
            <a:extLst>
              <a:ext uri="{FF2B5EF4-FFF2-40B4-BE49-F238E27FC236}">
                <a16:creationId xmlns:a16="http://schemas.microsoft.com/office/drawing/2014/main" id="{A1C7AE6F-A942-49E0-AE8D-7D050B08FDB7}"/>
              </a:ext>
            </a:extLst>
          </p:cNvPr>
          <p:cNvPicPr>
            <a:picLocks noChangeAspect="1"/>
          </p:cNvPicPr>
          <p:nvPr/>
        </p:nvPicPr>
        <p:blipFill>
          <a:blip r:embed="rId18"/>
          <a:stretch>
            <a:fillRect/>
          </a:stretch>
        </p:blipFill>
        <p:spPr>
          <a:xfrm>
            <a:off x="4286130" y="5615251"/>
            <a:ext cx="400812" cy="496824"/>
          </a:xfrm>
          <a:prstGeom prst="rect">
            <a:avLst/>
          </a:prstGeom>
        </p:spPr>
      </p:pic>
      <p:sp>
        <p:nvSpPr>
          <p:cNvPr id="701" name="Rectangle 700">
            <a:extLst>
              <a:ext uri="{FF2B5EF4-FFF2-40B4-BE49-F238E27FC236}">
                <a16:creationId xmlns:a16="http://schemas.microsoft.com/office/drawing/2014/main" id="{F8477982-8FDB-4134-80B9-AD127B07B924}"/>
              </a:ext>
            </a:extLst>
          </p:cNvPr>
          <p:cNvSpPr/>
          <p:nvPr/>
        </p:nvSpPr>
        <p:spPr>
          <a:xfrm>
            <a:off x="1669605" y="5089426"/>
            <a:ext cx="2103120" cy="276999"/>
          </a:xfrm>
          <a:prstGeom prst="rect">
            <a:avLst/>
          </a:prstGeom>
        </p:spPr>
        <p:txBody>
          <a:bodyPr wrap="square" lIns="0"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mn-cs"/>
              </a:rPr>
              <a:t>History of violations</a:t>
            </a:r>
          </a:p>
        </p:txBody>
      </p:sp>
      <p:sp>
        <p:nvSpPr>
          <p:cNvPr id="702" name="Oval 701">
            <a:extLst>
              <a:ext uri="{FF2B5EF4-FFF2-40B4-BE49-F238E27FC236}">
                <a16:creationId xmlns:a16="http://schemas.microsoft.com/office/drawing/2014/main" id="{3D2282F4-F164-4610-B6A1-71D5AC04E381}"/>
              </a:ext>
              <a:ext uri="{C183D7F6-B498-43B3-948B-1728B52AA6E4}">
                <adec:decorative xmlns:adec="http://schemas.microsoft.com/office/drawing/2017/decorative" val="1"/>
              </a:ext>
            </a:extLst>
          </p:cNvPr>
          <p:cNvSpPr/>
          <p:nvPr/>
        </p:nvSpPr>
        <p:spPr bwMode="auto">
          <a:xfrm>
            <a:off x="3882397" y="5023671"/>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03" name="Picture 702" descr="Icon showing no iterations">
            <a:extLst>
              <a:ext uri="{FF2B5EF4-FFF2-40B4-BE49-F238E27FC236}">
                <a16:creationId xmlns:a16="http://schemas.microsoft.com/office/drawing/2014/main" id="{977FA82B-A857-4D36-9A86-3DAF25BF17C3}"/>
              </a:ext>
            </a:extLst>
          </p:cNvPr>
          <p:cNvPicPr>
            <a:picLocks noChangeAspect="1"/>
          </p:cNvPicPr>
          <p:nvPr/>
        </p:nvPicPr>
        <p:blipFill>
          <a:blip r:embed="rId19"/>
          <a:stretch>
            <a:fillRect/>
          </a:stretch>
        </p:blipFill>
        <p:spPr>
          <a:xfrm>
            <a:off x="4011175" y="5152449"/>
            <a:ext cx="291084" cy="291084"/>
          </a:xfrm>
          <a:prstGeom prst="rect">
            <a:avLst/>
          </a:prstGeom>
        </p:spPr>
      </p:pic>
      <p:sp>
        <p:nvSpPr>
          <p:cNvPr id="707" name="Rectangle 706">
            <a:extLst>
              <a:ext uri="{FF2B5EF4-FFF2-40B4-BE49-F238E27FC236}">
                <a16:creationId xmlns:a16="http://schemas.microsoft.com/office/drawing/2014/main" id="{F3212AEA-5895-457D-981E-504775C0F293}"/>
              </a:ext>
            </a:extLst>
          </p:cNvPr>
          <p:cNvSpPr/>
          <p:nvPr/>
        </p:nvSpPr>
        <p:spPr>
          <a:xfrm>
            <a:off x="1843634" y="5527649"/>
            <a:ext cx="1602362" cy="276999"/>
          </a:xfrm>
          <a:prstGeom prst="rect">
            <a:avLst/>
          </a:prstGeom>
        </p:spPr>
        <p:txBody>
          <a:bodyPr wrap="none" lIns="0"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mn-cs"/>
              </a:rPr>
              <a:t>Distracted and careless</a:t>
            </a:r>
          </a:p>
        </p:txBody>
      </p:sp>
      <p:sp>
        <p:nvSpPr>
          <p:cNvPr id="708" name="Oval 707">
            <a:extLst>
              <a:ext uri="{FF2B5EF4-FFF2-40B4-BE49-F238E27FC236}">
                <a16:creationId xmlns:a16="http://schemas.microsoft.com/office/drawing/2014/main" id="{AB1328BC-04FB-453A-A621-4B99F9888A88}"/>
              </a:ext>
              <a:ext uri="{C183D7F6-B498-43B3-948B-1728B52AA6E4}">
                <adec:decorative xmlns:adec="http://schemas.microsoft.com/office/drawing/2017/decorative" val="1"/>
              </a:ext>
            </a:extLst>
          </p:cNvPr>
          <p:cNvSpPr/>
          <p:nvPr/>
        </p:nvSpPr>
        <p:spPr bwMode="auto">
          <a:xfrm>
            <a:off x="3552943" y="5356845"/>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09" name="Picture 708" descr="Icon of a stop sign">
            <a:extLst>
              <a:ext uri="{FF2B5EF4-FFF2-40B4-BE49-F238E27FC236}">
                <a16:creationId xmlns:a16="http://schemas.microsoft.com/office/drawing/2014/main" id="{BEEF3238-CCD3-418E-AA5B-6F9A4AE7C097}"/>
              </a:ext>
            </a:extLst>
          </p:cNvPr>
          <p:cNvPicPr>
            <a:picLocks noChangeAspect="1"/>
          </p:cNvPicPr>
          <p:nvPr/>
        </p:nvPicPr>
        <p:blipFill>
          <a:blip r:embed="rId20"/>
          <a:stretch>
            <a:fillRect/>
          </a:stretch>
        </p:blipFill>
        <p:spPr>
          <a:xfrm>
            <a:off x="3627619" y="5484099"/>
            <a:ext cx="399288" cy="294132"/>
          </a:xfrm>
          <a:prstGeom prst="rect">
            <a:avLst/>
          </a:prstGeom>
        </p:spPr>
      </p:pic>
      <p:sp>
        <p:nvSpPr>
          <p:cNvPr id="704" name="Rectangle 703">
            <a:extLst>
              <a:ext uri="{FF2B5EF4-FFF2-40B4-BE49-F238E27FC236}">
                <a16:creationId xmlns:a16="http://schemas.microsoft.com/office/drawing/2014/main" id="{E3018FC8-4C36-4E33-814D-181291777315}"/>
              </a:ext>
            </a:extLst>
          </p:cNvPr>
          <p:cNvSpPr/>
          <p:nvPr/>
        </p:nvSpPr>
        <p:spPr>
          <a:xfrm>
            <a:off x="1471426" y="5965872"/>
            <a:ext cx="1982017" cy="276999"/>
          </a:xfrm>
          <a:prstGeom prst="rect">
            <a:avLst/>
          </a:prstGeom>
        </p:spPr>
        <p:txBody>
          <a:bodyPr wrap="none" lIns="0" r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mn-cs"/>
              </a:rPr>
              <a:t>Disgruntled or disenchanted</a:t>
            </a:r>
          </a:p>
        </p:txBody>
      </p:sp>
      <p:sp>
        <p:nvSpPr>
          <p:cNvPr id="705" name="Oval 704">
            <a:extLst>
              <a:ext uri="{FF2B5EF4-FFF2-40B4-BE49-F238E27FC236}">
                <a16:creationId xmlns:a16="http://schemas.microsoft.com/office/drawing/2014/main" id="{E2D30EEA-1225-40B6-A43D-5C229C947127}"/>
              </a:ext>
              <a:ext uri="{C183D7F6-B498-43B3-948B-1728B52AA6E4}">
                <adec:decorative xmlns:adec="http://schemas.microsoft.com/office/drawing/2017/decorative" val="1"/>
              </a:ext>
            </a:extLst>
          </p:cNvPr>
          <p:cNvSpPr/>
          <p:nvPr/>
        </p:nvSpPr>
        <p:spPr bwMode="auto">
          <a:xfrm>
            <a:off x="3533369" y="5806522"/>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06" name="Picture 705" descr="Icon of an angry face">
            <a:extLst>
              <a:ext uri="{FF2B5EF4-FFF2-40B4-BE49-F238E27FC236}">
                <a16:creationId xmlns:a16="http://schemas.microsoft.com/office/drawing/2014/main" id="{FEC16A7E-BEE5-4A07-966D-B94FD827BD4C}"/>
              </a:ext>
            </a:extLst>
          </p:cNvPr>
          <p:cNvPicPr>
            <a:picLocks noChangeAspect="1"/>
          </p:cNvPicPr>
          <p:nvPr/>
        </p:nvPicPr>
        <p:blipFill>
          <a:blip r:embed="rId21"/>
          <a:stretch>
            <a:fillRect/>
          </a:stretch>
        </p:blipFill>
        <p:spPr>
          <a:xfrm>
            <a:off x="3653003" y="5926156"/>
            <a:ext cx="309372" cy="309372"/>
          </a:xfrm>
          <a:prstGeom prst="rect">
            <a:avLst/>
          </a:prstGeom>
        </p:spPr>
      </p:pic>
      <p:sp>
        <p:nvSpPr>
          <p:cNvPr id="710" name="TextBox 709">
            <a:extLst>
              <a:ext uri="{FF2B5EF4-FFF2-40B4-BE49-F238E27FC236}">
                <a16:creationId xmlns:a16="http://schemas.microsoft.com/office/drawing/2014/main" id="{E8D81E02-D0F5-4C95-94A4-10556C392D9F}"/>
              </a:ext>
            </a:extLst>
          </p:cNvPr>
          <p:cNvSpPr txBox="1"/>
          <p:nvPr/>
        </p:nvSpPr>
        <p:spPr>
          <a:xfrm>
            <a:off x="1713147" y="6365989"/>
            <a:ext cx="2103120" cy="276999"/>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Subject to stressors</a:t>
            </a:r>
          </a:p>
        </p:txBody>
      </p:sp>
      <p:sp>
        <p:nvSpPr>
          <p:cNvPr id="711" name="Oval 710">
            <a:extLst>
              <a:ext uri="{FF2B5EF4-FFF2-40B4-BE49-F238E27FC236}">
                <a16:creationId xmlns:a16="http://schemas.microsoft.com/office/drawing/2014/main" id="{072F694E-EEAE-40BF-80BD-2BDCFF192369}"/>
              </a:ext>
              <a:ext uri="{C183D7F6-B498-43B3-948B-1728B52AA6E4}">
                <adec:decorative xmlns:adec="http://schemas.microsoft.com/office/drawing/2017/decorative" val="1"/>
              </a:ext>
            </a:extLst>
          </p:cNvPr>
          <p:cNvSpPr/>
          <p:nvPr/>
        </p:nvSpPr>
        <p:spPr bwMode="auto">
          <a:xfrm>
            <a:off x="3882397" y="6133269"/>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12" name="Picture 711" descr="Icon of three rectangles on top of one another">
            <a:extLst>
              <a:ext uri="{FF2B5EF4-FFF2-40B4-BE49-F238E27FC236}">
                <a16:creationId xmlns:a16="http://schemas.microsoft.com/office/drawing/2014/main" id="{5FF8B3F0-9D47-457F-8E33-76581BD4A249}"/>
              </a:ext>
            </a:extLst>
          </p:cNvPr>
          <p:cNvPicPr>
            <a:picLocks noChangeAspect="1"/>
          </p:cNvPicPr>
          <p:nvPr/>
        </p:nvPicPr>
        <p:blipFill>
          <a:blip r:embed="rId22"/>
          <a:stretch>
            <a:fillRect/>
          </a:stretch>
        </p:blipFill>
        <p:spPr>
          <a:xfrm>
            <a:off x="3956311" y="6260523"/>
            <a:ext cx="400812" cy="294132"/>
          </a:xfrm>
          <a:prstGeom prst="rect">
            <a:avLst/>
          </a:prstGeom>
        </p:spPr>
      </p:pic>
      <p:pic>
        <p:nvPicPr>
          <p:cNvPr id="713" name="Picture 712" descr="icon showing warning">
            <a:extLst>
              <a:ext uri="{FF2B5EF4-FFF2-40B4-BE49-F238E27FC236}">
                <a16:creationId xmlns:a16="http://schemas.microsoft.com/office/drawing/2014/main" id="{2ADC65D6-C5E0-4B5C-9AA5-BE0C76C82589}"/>
              </a:ext>
            </a:extLst>
          </p:cNvPr>
          <p:cNvPicPr>
            <a:picLocks noChangeAspect="1"/>
          </p:cNvPicPr>
          <p:nvPr/>
        </p:nvPicPr>
        <p:blipFill>
          <a:blip r:embed="rId23"/>
          <a:stretch>
            <a:fillRect/>
          </a:stretch>
        </p:blipFill>
        <p:spPr>
          <a:xfrm>
            <a:off x="4718129" y="5743428"/>
            <a:ext cx="571500" cy="505968"/>
          </a:xfrm>
          <a:prstGeom prst="rect">
            <a:avLst/>
          </a:prstGeom>
        </p:spPr>
      </p:pic>
      <p:sp>
        <p:nvSpPr>
          <p:cNvPr id="715" name="Freeform: Shape 714">
            <a:hlinkClick r:id="rId24" tooltip="Insider risk management in Microsoft 365 helps minimize internal risks by enabling you to detect, investigate, and act on malicious and inadvertent activities in your organization."/>
            <a:extLst>
              <a:ext uri="{FF2B5EF4-FFF2-40B4-BE49-F238E27FC236}">
                <a16:creationId xmlns:a16="http://schemas.microsoft.com/office/drawing/2014/main" id="{4D49A52D-F364-4954-8538-1043CFE8EE30}"/>
              </a:ext>
              <a:ext uri="{C183D7F6-B498-43B3-948B-1728B52AA6E4}">
                <adec:decorative xmlns:adec="http://schemas.microsoft.com/office/drawing/2017/decorative" val="1"/>
              </a:ext>
            </a:extLst>
          </p:cNvPr>
          <p:cNvSpPr/>
          <p:nvPr/>
        </p:nvSpPr>
        <p:spPr>
          <a:xfrm>
            <a:off x="0" y="4611530"/>
            <a:ext cx="12192000" cy="2246471"/>
          </a:xfrm>
          <a:custGeom>
            <a:avLst/>
            <a:gdLst>
              <a:gd name="connsiteX0" fmla="*/ 0 w 12192000"/>
              <a:gd name="connsiteY0" fmla="*/ 942891 h 2246471"/>
              <a:gd name="connsiteX1" fmla="*/ 1 w 12192000"/>
              <a:gd name="connsiteY1" fmla="*/ 942891 h 2246471"/>
              <a:gd name="connsiteX2" fmla="*/ 1 w 12192000"/>
              <a:gd name="connsiteY2" fmla="*/ 2246471 h 2246471"/>
              <a:gd name="connsiteX3" fmla="*/ 0 w 12192000"/>
              <a:gd name="connsiteY3" fmla="*/ 2246471 h 2246471"/>
              <a:gd name="connsiteX4" fmla="*/ 6429833 w 12192000"/>
              <a:gd name="connsiteY4" fmla="*/ 0 h 2246471"/>
              <a:gd name="connsiteX5" fmla="*/ 6493471 w 12192000"/>
              <a:gd name="connsiteY5" fmla="*/ 621 h 2246471"/>
              <a:gd name="connsiteX6" fmla="*/ 12192000 w 12192000"/>
              <a:gd name="connsiteY6" fmla="*/ 942891 h 2246471"/>
              <a:gd name="connsiteX7" fmla="*/ 12192000 w 12192000"/>
              <a:gd name="connsiteY7" fmla="*/ 2246471 h 2246471"/>
              <a:gd name="connsiteX8" fmla="*/ 6092068 w 12192000"/>
              <a:gd name="connsiteY8" fmla="*/ 2246471 h 2246471"/>
              <a:gd name="connsiteX9" fmla="*/ 6092068 w 12192000"/>
              <a:gd name="connsiteY9" fmla="*/ 196058 h 2246471"/>
              <a:gd name="connsiteX10" fmla="*/ 6095996 w 12192000"/>
              <a:gd name="connsiteY10" fmla="*/ 196454 h 2246471"/>
              <a:gd name="connsiteX11" fmla="*/ 6415371 w 12192000"/>
              <a:gd name="connsiteY11" fmla="*/ 26644 h 224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46471">
                <a:moveTo>
                  <a:pt x="0" y="942891"/>
                </a:moveTo>
                <a:lnTo>
                  <a:pt x="1" y="942891"/>
                </a:lnTo>
                <a:lnTo>
                  <a:pt x="1" y="2246471"/>
                </a:lnTo>
                <a:lnTo>
                  <a:pt x="0" y="2246471"/>
                </a:lnTo>
                <a:close/>
                <a:moveTo>
                  <a:pt x="6429833" y="0"/>
                </a:moveTo>
                <a:lnTo>
                  <a:pt x="6493471" y="621"/>
                </a:lnTo>
                <a:cubicBezTo>
                  <a:pt x="8476208" y="39356"/>
                  <a:pt x="10388798" y="367224"/>
                  <a:pt x="12192000" y="942891"/>
                </a:cubicBezTo>
                <a:lnTo>
                  <a:pt x="12192000" y="2246471"/>
                </a:lnTo>
                <a:lnTo>
                  <a:pt x="6092068" y="2246471"/>
                </a:lnTo>
                <a:lnTo>
                  <a:pt x="6092068" y="196058"/>
                </a:lnTo>
                <a:lnTo>
                  <a:pt x="6095996" y="196454"/>
                </a:lnTo>
                <a:cubicBezTo>
                  <a:pt x="6228943" y="196454"/>
                  <a:pt x="6346156" y="129095"/>
                  <a:pt x="6415371" y="26644"/>
                </a:cubicBezTo>
                <a:close/>
              </a:path>
            </a:pathLst>
          </a:custGeom>
          <a:solidFill>
            <a:schemeClr val="accent3">
              <a:lumMod val="60000"/>
              <a:lumOff val="40000"/>
            </a:schemeClr>
          </a:solid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cxnSp>
        <p:nvCxnSpPr>
          <p:cNvPr id="717" name="Straight Arrow Connector 716" descr="Arrow going right">
            <a:extLst>
              <a:ext uri="{FF2B5EF4-FFF2-40B4-BE49-F238E27FC236}">
                <a16:creationId xmlns:a16="http://schemas.microsoft.com/office/drawing/2014/main" id="{9D0E091F-ECBA-458B-8348-7F52404713E9}"/>
              </a:ext>
            </a:extLst>
          </p:cNvPr>
          <p:cNvCxnSpPr>
            <a:cxnSpLocks/>
          </p:cNvCxnSpPr>
          <p:nvPr/>
        </p:nvCxnSpPr>
        <p:spPr>
          <a:xfrm>
            <a:off x="5187950" y="5988545"/>
            <a:ext cx="1361445"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18" name="Oval 717">
            <a:extLst>
              <a:ext uri="{FF2B5EF4-FFF2-40B4-BE49-F238E27FC236}">
                <a16:creationId xmlns:a16="http://schemas.microsoft.com/office/drawing/2014/main" id="{A748A3EE-ACD6-46A4-9E61-A93A9DBBC973}"/>
              </a:ext>
              <a:ext uri="{C183D7F6-B498-43B3-948B-1728B52AA6E4}">
                <adec:decorative xmlns:adec="http://schemas.microsoft.com/office/drawing/2017/decorative" val="1"/>
              </a:ext>
            </a:extLst>
          </p:cNvPr>
          <p:cNvSpPr/>
          <p:nvPr/>
        </p:nvSpPr>
        <p:spPr bwMode="auto">
          <a:xfrm>
            <a:off x="6549395" y="5714225"/>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19" name="Picture 718" descr="Icon of a data security of a user">
            <a:extLst>
              <a:ext uri="{FF2B5EF4-FFF2-40B4-BE49-F238E27FC236}">
                <a16:creationId xmlns:a16="http://schemas.microsoft.com/office/drawing/2014/main" id="{64F588A1-C1FD-4028-A93A-5392D3E8453D}"/>
              </a:ext>
            </a:extLst>
          </p:cNvPr>
          <p:cNvPicPr>
            <a:picLocks noChangeAspect="1"/>
          </p:cNvPicPr>
          <p:nvPr/>
        </p:nvPicPr>
        <p:blipFill>
          <a:blip r:embed="rId25"/>
          <a:stretch>
            <a:fillRect/>
          </a:stretch>
        </p:blipFill>
        <p:spPr>
          <a:xfrm>
            <a:off x="6637025" y="5852147"/>
            <a:ext cx="373380" cy="272796"/>
          </a:xfrm>
          <a:prstGeom prst="rect">
            <a:avLst/>
          </a:prstGeom>
        </p:spPr>
      </p:pic>
      <p:sp>
        <p:nvSpPr>
          <p:cNvPr id="720" name="TextBox 719">
            <a:extLst>
              <a:ext uri="{FF2B5EF4-FFF2-40B4-BE49-F238E27FC236}">
                <a16:creationId xmlns:a16="http://schemas.microsoft.com/office/drawing/2014/main" id="{3E24BAD0-F2BA-4822-94A5-D2F415664110}"/>
              </a:ext>
            </a:extLst>
          </p:cNvPr>
          <p:cNvSpPr txBox="1"/>
          <p:nvPr/>
        </p:nvSpPr>
        <p:spPr>
          <a:xfrm>
            <a:off x="6171411" y="6294127"/>
            <a:ext cx="1341098" cy="461665"/>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Insider has access to sensitive data</a:t>
            </a:r>
          </a:p>
        </p:txBody>
      </p:sp>
      <p:cxnSp>
        <p:nvCxnSpPr>
          <p:cNvPr id="721" name="Straight Arrow Connector 720" descr="Arrow going right">
            <a:extLst>
              <a:ext uri="{FF2B5EF4-FFF2-40B4-BE49-F238E27FC236}">
                <a16:creationId xmlns:a16="http://schemas.microsoft.com/office/drawing/2014/main" id="{DFE4DFF2-845B-490D-B4F7-91B776F882D8}"/>
              </a:ext>
            </a:extLst>
          </p:cNvPr>
          <p:cNvCxnSpPr>
            <a:cxnSpLocks/>
            <a:stCxn id="718" idx="6"/>
          </p:cNvCxnSpPr>
          <p:nvPr/>
        </p:nvCxnSpPr>
        <p:spPr>
          <a:xfrm>
            <a:off x="7098035" y="5988545"/>
            <a:ext cx="1016568" cy="0"/>
          </a:xfrm>
          <a:prstGeom prst="straightConnector1">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22" name="Oval 721">
            <a:extLst>
              <a:ext uri="{FF2B5EF4-FFF2-40B4-BE49-F238E27FC236}">
                <a16:creationId xmlns:a16="http://schemas.microsoft.com/office/drawing/2014/main" id="{C2BAF2D7-00BF-4DE3-81C1-BA4EDE0ADB8D}"/>
              </a:ext>
              <a:ext uri="{C183D7F6-B498-43B3-948B-1728B52AA6E4}">
                <adec:decorative xmlns:adec="http://schemas.microsoft.com/office/drawing/2017/decorative" val="1"/>
              </a:ext>
            </a:extLst>
          </p:cNvPr>
          <p:cNvSpPr/>
          <p:nvPr/>
        </p:nvSpPr>
        <p:spPr bwMode="auto">
          <a:xfrm>
            <a:off x="8114603" y="5714225"/>
            <a:ext cx="548640" cy="548640"/>
          </a:xfrm>
          <a:prstGeom prst="ellipse">
            <a:avLst/>
          </a:prstGeom>
          <a:gradFill flip="none" rotWithShape="1">
            <a:gsLst>
              <a:gs pos="53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23" name="Picture 722" descr="Icon of interconnected circles">
            <a:extLst>
              <a:ext uri="{FF2B5EF4-FFF2-40B4-BE49-F238E27FC236}">
                <a16:creationId xmlns:a16="http://schemas.microsoft.com/office/drawing/2014/main" id="{1EC50416-3B62-41E4-84EF-C9A739C23C1C}"/>
              </a:ext>
            </a:extLst>
          </p:cNvPr>
          <p:cNvPicPr>
            <a:picLocks noChangeAspect="1"/>
          </p:cNvPicPr>
          <p:nvPr/>
        </p:nvPicPr>
        <p:blipFill>
          <a:blip r:embed="rId26"/>
          <a:stretch>
            <a:fillRect/>
          </a:stretch>
        </p:blipFill>
        <p:spPr>
          <a:xfrm>
            <a:off x="8228903" y="5830049"/>
            <a:ext cx="320040" cy="316992"/>
          </a:xfrm>
          <a:prstGeom prst="rect">
            <a:avLst/>
          </a:prstGeom>
        </p:spPr>
      </p:pic>
      <p:sp>
        <p:nvSpPr>
          <p:cNvPr id="724" name="TextBox 723">
            <a:extLst>
              <a:ext uri="{FF2B5EF4-FFF2-40B4-BE49-F238E27FC236}">
                <a16:creationId xmlns:a16="http://schemas.microsoft.com/office/drawing/2014/main" id="{1C9420A6-BC86-4DD9-923A-434A5190F362}"/>
              </a:ext>
            </a:extLst>
          </p:cNvPr>
          <p:cNvSpPr txBox="1"/>
          <p:nvPr/>
        </p:nvSpPr>
        <p:spPr>
          <a:xfrm>
            <a:off x="7785732" y="6294127"/>
            <a:ext cx="1206383" cy="461665"/>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Anomalous</a:t>
            </a:r>
            <a:r>
              <a:rPr kumimoji="0" lang="en-US" sz="1200" b="0" i="0" u="none" strike="noStrike" kern="0" cap="none" spc="0" normalizeH="0" baseline="0" noProof="0">
                <a:ln>
                  <a:noFill/>
                </a:ln>
                <a:solidFill>
                  <a:srgbClr val="E6E6E6">
                    <a:lumMod val="10000"/>
                  </a:srgbClr>
                </a:solidFill>
                <a:effectLst/>
                <a:uLnTx/>
                <a:uFillTx/>
                <a:latin typeface="Segoe UI Semibold"/>
                <a:cs typeface="Segoe UI" charset="0"/>
              </a:rPr>
              <a:t> </a:t>
            </a:r>
            <a:r>
              <a:rPr kumimoji="0" lang="en-US" sz="1200" b="0" i="0" u="none" strike="noStrike" kern="0" cap="none" spc="0" normalizeH="0" baseline="0" noProof="0">
                <a:ln>
                  <a:noFill/>
                </a:ln>
                <a:solidFill>
                  <a:srgbClr val="282828"/>
                </a:solidFill>
                <a:effectLst/>
                <a:uLnTx/>
                <a:uFillTx/>
                <a:latin typeface="Segoe UI Semibold"/>
                <a:cs typeface="Segoe UI" charset="0"/>
              </a:rPr>
              <a:t>activity detected</a:t>
            </a:r>
          </a:p>
        </p:txBody>
      </p:sp>
      <p:sp>
        <p:nvSpPr>
          <p:cNvPr id="725" name="Freeform: Shape 724" descr="Arrow going right">
            <a:extLst>
              <a:ext uri="{FF2B5EF4-FFF2-40B4-BE49-F238E27FC236}">
                <a16:creationId xmlns:a16="http://schemas.microsoft.com/office/drawing/2014/main" id="{55C1660E-840D-479A-AF22-66E682DFBB03}"/>
              </a:ext>
            </a:extLst>
          </p:cNvPr>
          <p:cNvSpPr/>
          <p:nvPr/>
        </p:nvSpPr>
        <p:spPr bwMode="auto">
          <a:xfrm flipV="1">
            <a:off x="8680317" y="5603683"/>
            <a:ext cx="699707" cy="338119"/>
          </a:xfrm>
          <a:custGeom>
            <a:avLst/>
            <a:gdLst>
              <a:gd name="connsiteX0" fmla="*/ 0 w 1809750"/>
              <a:gd name="connsiteY0" fmla="*/ 0 h 619125"/>
              <a:gd name="connsiteX1" fmla="*/ 1809750 w 1809750"/>
              <a:gd name="connsiteY1" fmla="*/ 619125 h 619125"/>
              <a:gd name="connsiteX0" fmla="*/ 0 w 1809750"/>
              <a:gd name="connsiteY0" fmla="*/ 515 h 619640"/>
              <a:gd name="connsiteX1" fmla="*/ 1809750 w 1809750"/>
              <a:gd name="connsiteY1" fmla="*/ 619640 h 619640"/>
              <a:gd name="connsiteX0" fmla="*/ 0 w 1809750"/>
              <a:gd name="connsiteY0" fmla="*/ 342 h 620017"/>
              <a:gd name="connsiteX1" fmla="*/ 1809750 w 1809750"/>
              <a:gd name="connsiteY1" fmla="*/ 619467 h 620017"/>
              <a:gd name="connsiteX0" fmla="*/ 0 w 1809750"/>
              <a:gd name="connsiteY0" fmla="*/ 353 h 619478"/>
              <a:gd name="connsiteX1" fmla="*/ 1809750 w 1809750"/>
              <a:gd name="connsiteY1" fmla="*/ 619478 h 619478"/>
            </a:gdLst>
            <a:ahLst/>
            <a:cxnLst>
              <a:cxn ang="0">
                <a:pos x="connsiteX0" y="connsiteY0"/>
              </a:cxn>
              <a:cxn ang="0">
                <a:pos x="connsiteX1" y="connsiteY1"/>
              </a:cxn>
            </a:cxnLst>
            <a:rect l="l" t="t" r="r" b="b"/>
            <a:pathLst>
              <a:path w="1809750" h="619478">
                <a:moveTo>
                  <a:pt x="0" y="353"/>
                </a:moveTo>
                <a:cubicBezTo>
                  <a:pt x="517525" y="-17110"/>
                  <a:pt x="858837" y="617891"/>
                  <a:pt x="1809750" y="619478"/>
                </a:cubicBezTo>
              </a:path>
            </a:pathLst>
          </a:cu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26" name="object 60">
            <a:extLst>
              <a:ext uri="{FF2B5EF4-FFF2-40B4-BE49-F238E27FC236}">
                <a16:creationId xmlns:a16="http://schemas.microsoft.com/office/drawing/2014/main" id="{6F87A598-FF4B-4610-B20C-DBAD73D2036B}"/>
              </a:ext>
              <a:ext uri="{C183D7F6-B498-43B3-948B-1728B52AA6E4}">
                <adec:decorative xmlns:adec="http://schemas.microsoft.com/office/drawing/2017/decorative" val="1"/>
              </a:ext>
            </a:extLst>
          </p:cNvPr>
          <p:cNvSpPr>
            <a:spLocks noChangeAspect="1"/>
          </p:cNvSpPr>
          <p:nvPr/>
        </p:nvSpPr>
        <p:spPr>
          <a:xfrm>
            <a:off x="9428761" y="5358111"/>
            <a:ext cx="548640" cy="548640"/>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gradFill flip="none" rotWithShape="1">
            <a:gsLst>
              <a:gs pos="53000">
                <a:schemeClr val="bg2">
                  <a:lumMod val="25000"/>
                </a:schemeClr>
              </a:gs>
              <a:gs pos="0">
                <a:schemeClr val="bg2">
                  <a:lumMod val="10000"/>
                </a:schemeClr>
              </a:gs>
              <a:gs pos="100000">
                <a:schemeClr val="bg2">
                  <a:lumMod val="50000"/>
                </a:schemeClr>
              </a:gs>
            </a:gsLst>
            <a:lin ang="5400000" scaled="0"/>
            <a:tileRect/>
          </a:gradFill>
          <a:ln w="6350">
            <a:gradFill>
              <a:gsLst>
                <a:gs pos="0">
                  <a:schemeClr val="bg1">
                    <a:lumMod val="75000"/>
                  </a:schemeClr>
                </a:gs>
                <a:gs pos="100000">
                  <a:schemeClr val="tx1">
                    <a:lumMod val="85000"/>
                    <a:lumOff val="1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27" name="Picture 726" descr="Icon of a server">
            <a:extLst>
              <a:ext uri="{FF2B5EF4-FFF2-40B4-BE49-F238E27FC236}">
                <a16:creationId xmlns:a16="http://schemas.microsoft.com/office/drawing/2014/main" id="{B2FAF395-17B8-4B5C-BBF7-8BA84D7855A0}"/>
              </a:ext>
            </a:extLst>
          </p:cNvPr>
          <p:cNvPicPr>
            <a:picLocks noChangeAspect="1"/>
          </p:cNvPicPr>
          <p:nvPr/>
        </p:nvPicPr>
        <p:blipFill>
          <a:blip r:embed="rId27"/>
          <a:stretch>
            <a:fillRect/>
          </a:stretch>
        </p:blipFill>
        <p:spPr>
          <a:xfrm>
            <a:off x="9516391" y="5449551"/>
            <a:ext cx="373380" cy="365760"/>
          </a:xfrm>
          <a:prstGeom prst="rect">
            <a:avLst/>
          </a:prstGeom>
        </p:spPr>
      </p:pic>
      <p:sp>
        <p:nvSpPr>
          <p:cNvPr id="728" name="TextBox 727">
            <a:extLst>
              <a:ext uri="{FF2B5EF4-FFF2-40B4-BE49-F238E27FC236}">
                <a16:creationId xmlns:a16="http://schemas.microsoft.com/office/drawing/2014/main" id="{564C2BB9-4AFB-45A4-9347-BE5868D38290}"/>
              </a:ext>
            </a:extLst>
          </p:cNvPr>
          <p:cNvSpPr txBox="1"/>
          <p:nvPr/>
        </p:nvSpPr>
        <p:spPr>
          <a:xfrm>
            <a:off x="9970511" y="5423013"/>
            <a:ext cx="807562" cy="461665"/>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Data  leakage</a:t>
            </a:r>
          </a:p>
        </p:txBody>
      </p:sp>
      <p:sp>
        <p:nvSpPr>
          <p:cNvPr id="729" name="Freeform: Shape 728" descr="Arrow going right">
            <a:extLst>
              <a:ext uri="{FF2B5EF4-FFF2-40B4-BE49-F238E27FC236}">
                <a16:creationId xmlns:a16="http://schemas.microsoft.com/office/drawing/2014/main" id="{E635ABA8-7D7D-441A-B3CA-446679BD12DD}"/>
              </a:ext>
            </a:extLst>
          </p:cNvPr>
          <p:cNvSpPr/>
          <p:nvPr/>
        </p:nvSpPr>
        <p:spPr bwMode="auto">
          <a:xfrm>
            <a:off x="8680317" y="6024580"/>
            <a:ext cx="699707" cy="338119"/>
          </a:xfrm>
          <a:custGeom>
            <a:avLst/>
            <a:gdLst>
              <a:gd name="connsiteX0" fmla="*/ 0 w 1809750"/>
              <a:gd name="connsiteY0" fmla="*/ 0 h 619125"/>
              <a:gd name="connsiteX1" fmla="*/ 1809750 w 1809750"/>
              <a:gd name="connsiteY1" fmla="*/ 619125 h 619125"/>
              <a:gd name="connsiteX0" fmla="*/ 0 w 1809750"/>
              <a:gd name="connsiteY0" fmla="*/ 515 h 619640"/>
              <a:gd name="connsiteX1" fmla="*/ 1809750 w 1809750"/>
              <a:gd name="connsiteY1" fmla="*/ 619640 h 619640"/>
              <a:gd name="connsiteX0" fmla="*/ 0 w 1809750"/>
              <a:gd name="connsiteY0" fmla="*/ 342 h 620017"/>
              <a:gd name="connsiteX1" fmla="*/ 1809750 w 1809750"/>
              <a:gd name="connsiteY1" fmla="*/ 619467 h 620017"/>
              <a:gd name="connsiteX0" fmla="*/ 0 w 1809750"/>
              <a:gd name="connsiteY0" fmla="*/ 353 h 619478"/>
              <a:gd name="connsiteX1" fmla="*/ 1809750 w 1809750"/>
              <a:gd name="connsiteY1" fmla="*/ 619478 h 619478"/>
            </a:gdLst>
            <a:ahLst/>
            <a:cxnLst>
              <a:cxn ang="0">
                <a:pos x="connsiteX0" y="connsiteY0"/>
              </a:cxn>
              <a:cxn ang="0">
                <a:pos x="connsiteX1" y="connsiteY1"/>
              </a:cxn>
            </a:cxnLst>
            <a:rect l="l" t="t" r="r" b="b"/>
            <a:pathLst>
              <a:path w="1809750" h="619478">
                <a:moveTo>
                  <a:pt x="0" y="353"/>
                </a:moveTo>
                <a:cubicBezTo>
                  <a:pt x="517525" y="-17110"/>
                  <a:pt x="858837" y="617891"/>
                  <a:pt x="1809750" y="619478"/>
                </a:cubicBezTo>
              </a:path>
            </a:pathLst>
          </a:cu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730" name="object 60">
            <a:extLst>
              <a:ext uri="{FF2B5EF4-FFF2-40B4-BE49-F238E27FC236}">
                <a16:creationId xmlns:a16="http://schemas.microsoft.com/office/drawing/2014/main" id="{716EB192-7ADD-41A6-8A99-52199870B623}"/>
              </a:ext>
              <a:ext uri="{C183D7F6-B498-43B3-948B-1728B52AA6E4}">
                <adec:decorative xmlns:adec="http://schemas.microsoft.com/office/drawing/2017/decorative" val="1"/>
              </a:ext>
            </a:extLst>
          </p:cNvPr>
          <p:cNvSpPr>
            <a:spLocks noChangeAspect="1"/>
          </p:cNvSpPr>
          <p:nvPr/>
        </p:nvSpPr>
        <p:spPr>
          <a:xfrm>
            <a:off x="9428761" y="6070340"/>
            <a:ext cx="548640" cy="548640"/>
          </a:xfrm>
          <a:custGeom>
            <a:avLst/>
            <a:gdLst/>
            <a:ahLst/>
            <a:cxnLst/>
            <a:rect l="l" t="t" r="r" b="b"/>
            <a:pathLst>
              <a:path w="1778000" h="1781810">
                <a:moveTo>
                  <a:pt x="889000" y="0"/>
                </a:moveTo>
                <a:lnTo>
                  <a:pt x="816088" y="2953"/>
                </a:lnTo>
                <a:lnTo>
                  <a:pt x="744799" y="11659"/>
                </a:lnTo>
                <a:lnTo>
                  <a:pt x="675362" y="25890"/>
                </a:lnTo>
                <a:lnTo>
                  <a:pt x="608006" y="45415"/>
                </a:lnTo>
                <a:lnTo>
                  <a:pt x="542960" y="70006"/>
                </a:lnTo>
                <a:lnTo>
                  <a:pt x="480452" y="99433"/>
                </a:lnTo>
                <a:lnTo>
                  <a:pt x="420712" y="133468"/>
                </a:lnTo>
                <a:lnTo>
                  <a:pt x="363967" y="171879"/>
                </a:lnTo>
                <a:lnTo>
                  <a:pt x="310447" y="214440"/>
                </a:lnTo>
                <a:lnTo>
                  <a:pt x="260381" y="260919"/>
                </a:lnTo>
                <a:lnTo>
                  <a:pt x="213997" y="311089"/>
                </a:lnTo>
                <a:lnTo>
                  <a:pt x="171525" y="364719"/>
                </a:lnTo>
                <a:lnTo>
                  <a:pt x="133192" y="421580"/>
                </a:lnTo>
                <a:lnTo>
                  <a:pt x="99228" y="481444"/>
                </a:lnTo>
                <a:lnTo>
                  <a:pt x="69861" y="544080"/>
                </a:lnTo>
                <a:lnTo>
                  <a:pt x="45321" y="609260"/>
                </a:lnTo>
                <a:lnTo>
                  <a:pt x="25836" y="676754"/>
                </a:lnTo>
                <a:lnTo>
                  <a:pt x="11635" y="746333"/>
                </a:lnTo>
                <a:lnTo>
                  <a:pt x="2947" y="817767"/>
                </a:lnTo>
                <a:lnTo>
                  <a:pt x="0" y="890828"/>
                </a:lnTo>
                <a:lnTo>
                  <a:pt x="2947" y="963888"/>
                </a:lnTo>
                <a:lnTo>
                  <a:pt x="11635" y="1035321"/>
                </a:lnTo>
                <a:lnTo>
                  <a:pt x="25836" y="1104899"/>
                </a:lnTo>
                <a:lnTo>
                  <a:pt x="45321" y="1172392"/>
                </a:lnTo>
                <a:lnTo>
                  <a:pt x="69861" y="1237571"/>
                </a:lnTo>
                <a:lnTo>
                  <a:pt x="99228" y="1300207"/>
                </a:lnTo>
                <a:lnTo>
                  <a:pt x="133192" y="1360071"/>
                </a:lnTo>
                <a:lnTo>
                  <a:pt x="171525" y="1416932"/>
                </a:lnTo>
                <a:lnTo>
                  <a:pt x="213997" y="1470563"/>
                </a:lnTo>
                <a:lnTo>
                  <a:pt x="260381" y="1520732"/>
                </a:lnTo>
                <a:lnTo>
                  <a:pt x="310447" y="1567212"/>
                </a:lnTo>
                <a:lnTo>
                  <a:pt x="363967" y="1609773"/>
                </a:lnTo>
                <a:lnTo>
                  <a:pt x="420712" y="1648186"/>
                </a:lnTo>
                <a:lnTo>
                  <a:pt x="480452" y="1682221"/>
                </a:lnTo>
                <a:lnTo>
                  <a:pt x="542960" y="1711649"/>
                </a:lnTo>
                <a:lnTo>
                  <a:pt x="608006" y="1736240"/>
                </a:lnTo>
                <a:lnTo>
                  <a:pt x="675362" y="1755766"/>
                </a:lnTo>
                <a:lnTo>
                  <a:pt x="744799" y="1769997"/>
                </a:lnTo>
                <a:lnTo>
                  <a:pt x="816088" y="1778704"/>
                </a:lnTo>
                <a:lnTo>
                  <a:pt x="889000" y="1781657"/>
                </a:lnTo>
                <a:lnTo>
                  <a:pt x="961911" y="1778704"/>
                </a:lnTo>
                <a:lnTo>
                  <a:pt x="1033200" y="1769997"/>
                </a:lnTo>
                <a:lnTo>
                  <a:pt x="1102637" y="1755766"/>
                </a:lnTo>
                <a:lnTo>
                  <a:pt x="1169993" y="1736240"/>
                </a:lnTo>
                <a:lnTo>
                  <a:pt x="1235039" y="1711649"/>
                </a:lnTo>
                <a:lnTo>
                  <a:pt x="1297547" y="1682221"/>
                </a:lnTo>
                <a:lnTo>
                  <a:pt x="1357287" y="1648186"/>
                </a:lnTo>
                <a:lnTo>
                  <a:pt x="1414032" y="1609773"/>
                </a:lnTo>
                <a:lnTo>
                  <a:pt x="1467552" y="1567212"/>
                </a:lnTo>
                <a:lnTo>
                  <a:pt x="1517618" y="1520732"/>
                </a:lnTo>
                <a:lnTo>
                  <a:pt x="1564002" y="1470563"/>
                </a:lnTo>
                <a:lnTo>
                  <a:pt x="1606474" y="1416932"/>
                </a:lnTo>
                <a:lnTo>
                  <a:pt x="1644807" y="1360071"/>
                </a:lnTo>
                <a:lnTo>
                  <a:pt x="1678771" y="1300207"/>
                </a:lnTo>
                <a:lnTo>
                  <a:pt x="1708138" y="1237571"/>
                </a:lnTo>
                <a:lnTo>
                  <a:pt x="1732678" y="1172392"/>
                </a:lnTo>
                <a:lnTo>
                  <a:pt x="1752163" y="1104899"/>
                </a:lnTo>
                <a:lnTo>
                  <a:pt x="1766364" y="1035321"/>
                </a:lnTo>
                <a:lnTo>
                  <a:pt x="1775052" y="963888"/>
                </a:lnTo>
                <a:lnTo>
                  <a:pt x="1778000" y="890828"/>
                </a:lnTo>
                <a:lnTo>
                  <a:pt x="1775052" y="817767"/>
                </a:lnTo>
                <a:lnTo>
                  <a:pt x="1766364" y="746333"/>
                </a:lnTo>
                <a:lnTo>
                  <a:pt x="1752163" y="676754"/>
                </a:lnTo>
                <a:lnTo>
                  <a:pt x="1732678" y="609260"/>
                </a:lnTo>
                <a:lnTo>
                  <a:pt x="1708138" y="544080"/>
                </a:lnTo>
                <a:lnTo>
                  <a:pt x="1678771" y="481444"/>
                </a:lnTo>
                <a:lnTo>
                  <a:pt x="1644807" y="421580"/>
                </a:lnTo>
                <a:lnTo>
                  <a:pt x="1606474" y="364719"/>
                </a:lnTo>
                <a:lnTo>
                  <a:pt x="1564002" y="311089"/>
                </a:lnTo>
                <a:lnTo>
                  <a:pt x="1517618" y="260919"/>
                </a:lnTo>
                <a:lnTo>
                  <a:pt x="1467552" y="214440"/>
                </a:lnTo>
                <a:lnTo>
                  <a:pt x="1414032" y="171879"/>
                </a:lnTo>
                <a:lnTo>
                  <a:pt x="1357287" y="133468"/>
                </a:lnTo>
                <a:lnTo>
                  <a:pt x="1297547" y="99433"/>
                </a:lnTo>
                <a:lnTo>
                  <a:pt x="1235039" y="70006"/>
                </a:lnTo>
                <a:lnTo>
                  <a:pt x="1169993" y="45415"/>
                </a:lnTo>
                <a:lnTo>
                  <a:pt x="1102637" y="25890"/>
                </a:lnTo>
                <a:lnTo>
                  <a:pt x="1033200" y="11659"/>
                </a:lnTo>
                <a:lnTo>
                  <a:pt x="961911" y="2953"/>
                </a:lnTo>
                <a:lnTo>
                  <a:pt x="889000" y="0"/>
                </a:lnTo>
                <a:close/>
              </a:path>
            </a:pathLst>
          </a:custGeom>
          <a:gradFill flip="none" rotWithShape="1">
            <a:gsLst>
              <a:gs pos="53000">
                <a:schemeClr val="bg2">
                  <a:lumMod val="25000"/>
                </a:schemeClr>
              </a:gs>
              <a:gs pos="0">
                <a:schemeClr val="bg2">
                  <a:lumMod val="10000"/>
                </a:schemeClr>
              </a:gs>
              <a:gs pos="100000">
                <a:schemeClr val="bg2">
                  <a:lumMod val="50000"/>
                </a:schemeClr>
              </a:gs>
            </a:gsLst>
            <a:lin ang="5400000" scaled="0"/>
            <a:tileRect/>
          </a:gradFill>
          <a:ln w="6350">
            <a:gradFill>
              <a:gsLst>
                <a:gs pos="0">
                  <a:schemeClr val="bg1">
                    <a:lumMod val="75000"/>
                  </a:schemeClr>
                </a:gs>
                <a:gs pos="100000">
                  <a:schemeClr val="tx1">
                    <a:lumMod val="85000"/>
                    <a:lumOff val="1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731" name="Picture 730" descr="Icons of three circles connected to a PC">
            <a:extLst>
              <a:ext uri="{FF2B5EF4-FFF2-40B4-BE49-F238E27FC236}">
                <a16:creationId xmlns:a16="http://schemas.microsoft.com/office/drawing/2014/main" id="{021FD4A7-029A-4AF1-917C-D7B2369199DE}"/>
              </a:ext>
            </a:extLst>
          </p:cNvPr>
          <p:cNvPicPr>
            <a:picLocks noChangeAspect="1"/>
          </p:cNvPicPr>
          <p:nvPr/>
        </p:nvPicPr>
        <p:blipFill>
          <a:blip r:embed="rId28"/>
          <a:stretch>
            <a:fillRect/>
          </a:stretch>
        </p:blipFill>
        <p:spPr>
          <a:xfrm>
            <a:off x="9484387" y="6235694"/>
            <a:ext cx="437388" cy="217932"/>
          </a:xfrm>
          <a:prstGeom prst="rect">
            <a:avLst/>
          </a:prstGeom>
        </p:spPr>
      </p:pic>
      <p:sp>
        <p:nvSpPr>
          <p:cNvPr id="732" name="TextBox 731">
            <a:extLst>
              <a:ext uri="{FF2B5EF4-FFF2-40B4-BE49-F238E27FC236}">
                <a16:creationId xmlns:a16="http://schemas.microsoft.com/office/drawing/2014/main" id="{04206862-8FB2-435D-97C2-E9209A633A1F}"/>
              </a:ext>
            </a:extLst>
          </p:cNvPr>
          <p:cNvSpPr txBox="1"/>
          <p:nvPr/>
        </p:nvSpPr>
        <p:spPr>
          <a:xfrm>
            <a:off x="9970511" y="6189322"/>
            <a:ext cx="807562" cy="461665"/>
          </a:xfrm>
          <a:prstGeom prst="rect">
            <a:avLst/>
          </a:prstGeom>
          <a:noFill/>
        </p:spPr>
        <p:txBody>
          <a:bodyPr wrap="square" lIns="0" rIns="0" rtlCol="0">
            <a:spAutoFit/>
          </a:bodyPr>
          <a:lstStyle>
            <a:defPPr>
              <a:defRPr lang="en-US"/>
            </a:defPPr>
            <a:lvl1pPr marR="0" lvl="0" indent="0" algn="ctr"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ct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Potential sabotage</a:t>
            </a:r>
          </a:p>
        </p:txBody>
      </p:sp>
      <p:sp>
        <p:nvSpPr>
          <p:cNvPr id="733" name="Freeform: Shape 732" descr="Arrow going upwards">
            <a:extLst>
              <a:ext uri="{FF2B5EF4-FFF2-40B4-BE49-F238E27FC236}">
                <a16:creationId xmlns:a16="http://schemas.microsoft.com/office/drawing/2014/main" id="{B8AE918E-C46C-4936-B671-DB35BFB53DD3}"/>
              </a:ext>
            </a:extLst>
          </p:cNvPr>
          <p:cNvSpPr/>
          <p:nvPr/>
        </p:nvSpPr>
        <p:spPr bwMode="auto">
          <a:xfrm>
            <a:off x="8398254" y="2304137"/>
            <a:ext cx="3242310" cy="3397726"/>
          </a:xfrm>
          <a:custGeom>
            <a:avLst/>
            <a:gdLst>
              <a:gd name="connsiteX0" fmla="*/ 0 w 3340100"/>
              <a:gd name="connsiteY0" fmla="*/ 3479800 h 3479800"/>
              <a:gd name="connsiteX1" fmla="*/ 0 w 3340100"/>
              <a:gd name="connsiteY1" fmla="*/ 2984500 h 3479800"/>
              <a:gd name="connsiteX2" fmla="*/ 3340100 w 3340100"/>
              <a:gd name="connsiteY2" fmla="*/ 2984500 h 3479800"/>
              <a:gd name="connsiteX3" fmla="*/ 3340100 w 3340100"/>
              <a:gd name="connsiteY3" fmla="*/ 0 h 3479800"/>
              <a:gd name="connsiteX4" fmla="*/ 2895600 w 3340100"/>
              <a:gd name="connsiteY4" fmla="*/ 0 h 3479800"/>
              <a:gd name="connsiteX0" fmla="*/ 0 w 3340100"/>
              <a:gd name="connsiteY0" fmla="*/ 3492511 h 3492511"/>
              <a:gd name="connsiteX1" fmla="*/ 0 w 3340100"/>
              <a:gd name="connsiteY1" fmla="*/ 2997211 h 3492511"/>
              <a:gd name="connsiteX2" fmla="*/ 3340100 w 3340100"/>
              <a:gd name="connsiteY2" fmla="*/ 2997211 h 3492511"/>
              <a:gd name="connsiteX3" fmla="*/ 3340100 w 3340100"/>
              <a:gd name="connsiteY3" fmla="*/ 12711 h 3492511"/>
              <a:gd name="connsiteX4" fmla="*/ 1882069 w 3340100"/>
              <a:gd name="connsiteY4" fmla="*/ 0 h 3492511"/>
              <a:gd name="connsiteX0" fmla="*/ 0 w 3340100"/>
              <a:gd name="connsiteY0" fmla="*/ 3486156 h 3486156"/>
              <a:gd name="connsiteX1" fmla="*/ 0 w 3340100"/>
              <a:gd name="connsiteY1" fmla="*/ 2990856 h 3486156"/>
              <a:gd name="connsiteX2" fmla="*/ 3340100 w 3340100"/>
              <a:gd name="connsiteY2" fmla="*/ 2990856 h 3486156"/>
              <a:gd name="connsiteX3" fmla="*/ 3340100 w 3340100"/>
              <a:gd name="connsiteY3" fmla="*/ 6356 h 3486156"/>
              <a:gd name="connsiteX4" fmla="*/ 1882069 w 3340100"/>
              <a:gd name="connsiteY4" fmla="*/ 0 h 3486156"/>
              <a:gd name="connsiteX0" fmla="*/ 0 w 3340100"/>
              <a:gd name="connsiteY0" fmla="*/ 3486156 h 3486156"/>
              <a:gd name="connsiteX1" fmla="*/ 0 w 3340100"/>
              <a:gd name="connsiteY1" fmla="*/ 2990856 h 3486156"/>
              <a:gd name="connsiteX2" fmla="*/ 3340100 w 3340100"/>
              <a:gd name="connsiteY2" fmla="*/ 2990856 h 3486156"/>
              <a:gd name="connsiteX3" fmla="*/ 3340100 w 3340100"/>
              <a:gd name="connsiteY3" fmla="*/ 6356 h 3486156"/>
              <a:gd name="connsiteX4" fmla="*/ 2070633 w 3340100"/>
              <a:gd name="connsiteY4" fmla="*/ 0 h 3486156"/>
              <a:gd name="connsiteX0" fmla="*/ 0 w 3340100"/>
              <a:gd name="connsiteY0" fmla="*/ 3486156 h 3486156"/>
              <a:gd name="connsiteX1" fmla="*/ 0 w 3340100"/>
              <a:gd name="connsiteY1" fmla="*/ 2990856 h 3486156"/>
              <a:gd name="connsiteX2" fmla="*/ 3340100 w 3340100"/>
              <a:gd name="connsiteY2" fmla="*/ 2990856 h 3486156"/>
              <a:gd name="connsiteX3" fmla="*/ 3340100 w 3340100"/>
              <a:gd name="connsiteY3" fmla="*/ 6356 h 3486156"/>
              <a:gd name="connsiteX4" fmla="*/ 1955727 w 3340100"/>
              <a:gd name="connsiteY4" fmla="*/ 0 h 3486156"/>
              <a:gd name="connsiteX0" fmla="*/ 0 w 3340100"/>
              <a:gd name="connsiteY0" fmla="*/ 3479955 h 3479955"/>
              <a:gd name="connsiteX1" fmla="*/ 0 w 3340100"/>
              <a:gd name="connsiteY1" fmla="*/ 2984655 h 3479955"/>
              <a:gd name="connsiteX2" fmla="*/ 3340100 w 3340100"/>
              <a:gd name="connsiteY2" fmla="*/ 2984655 h 3479955"/>
              <a:gd name="connsiteX3" fmla="*/ 3340100 w 3340100"/>
              <a:gd name="connsiteY3" fmla="*/ 155 h 3479955"/>
              <a:gd name="connsiteX4" fmla="*/ 2640692 w 3340100"/>
              <a:gd name="connsiteY4" fmla="*/ 16365 h 3479955"/>
              <a:gd name="connsiteX0" fmla="*/ 0 w 3340100"/>
              <a:gd name="connsiteY0" fmla="*/ 3479800 h 3479800"/>
              <a:gd name="connsiteX1" fmla="*/ 0 w 3340100"/>
              <a:gd name="connsiteY1" fmla="*/ 2984500 h 3479800"/>
              <a:gd name="connsiteX2" fmla="*/ 3340100 w 3340100"/>
              <a:gd name="connsiteY2" fmla="*/ 2984500 h 3479800"/>
              <a:gd name="connsiteX3" fmla="*/ 3340100 w 3340100"/>
              <a:gd name="connsiteY3" fmla="*/ 0 h 3479800"/>
            </a:gdLst>
            <a:ahLst/>
            <a:cxnLst>
              <a:cxn ang="0">
                <a:pos x="connsiteX0" y="connsiteY0"/>
              </a:cxn>
              <a:cxn ang="0">
                <a:pos x="connsiteX1" y="connsiteY1"/>
              </a:cxn>
              <a:cxn ang="0">
                <a:pos x="connsiteX2" y="connsiteY2"/>
              </a:cxn>
              <a:cxn ang="0">
                <a:pos x="connsiteX3" y="connsiteY3"/>
              </a:cxn>
            </a:cxnLst>
            <a:rect l="l" t="t" r="r" b="b"/>
            <a:pathLst>
              <a:path w="3340100" h="3479800">
                <a:moveTo>
                  <a:pt x="0" y="3479800"/>
                </a:moveTo>
                <a:lnTo>
                  <a:pt x="0" y="2984500"/>
                </a:lnTo>
                <a:lnTo>
                  <a:pt x="3340100" y="2984500"/>
                </a:lnTo>
                <a:lnTo>
                  <a:pt x="3340100" y="0"/>
                </a:lnTo>
              </a:path>
            </a:pathLst>
          </a:cu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403410F-D626-4D2B-AF3E-89BBCA57625A}"/>
              </a:ext>
            </a:extLst>
          </p:cNvPr>
          <p:cNvSpPr txBox="1"/>
          <p:nvPr/>
        </p:nvSpPr>
        <p:spPr>
          <a:xfrm>
            <a:off x="0" y="-449532"/>
            <a:ext cx="444610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lumMod val="75000"/>
                  </a:srgbClr>
                </a:solidFill>
                <a:effectLst/>
                <a:uLnTx/>
                <a:uFillTx/>
                <a:latin typeface="Segoe UI"/>
                <a:ea typeface="+mn-ea"/>
                <a:cs typeface="+mn-cs"/>
              </a:rPr>
              <a:t>ANIMATED SLIDE</a:t>
            </a:r>
          </a:p>
        </p:txBody>
      </p:sp>
      <p:sp>
        <p:nvSpPr>
          <p:cNvPr id="116" name="TextBox 115">
            <a:hlinkClick r:id="rId29" tooltip="Azure Defender (formerly ASC Standard) provides XDR capabilities to simplify detection, automated investigation and response for Azure resources (Linux and Windows VMs, Networks, Kubernetes/Containers, SQL, Storage, IoT/OT, and more) "/>
            <a:extLst>
              <a:ext uri="{FF2B5EF4-FFF2-40B4-BE49-F238E27FC236}">
                <a16:creationId xmlns:a16="http://schemas.microsoft.com/office/drawing/2014/main" id="{78F52DAB-FD66-4C59-9D3A-EFDBB249D8DD}"/>
              </a:ext>
            </a:extLst>
          </p:cNvPr>
          <p:cNvSpPr txBox="1"/>
          <p:nvPr/>
        </p:nvSpPr>
        <p:spPr>
          <a:xfrm>
            <a:off x="2478536" y="3683000"/>
            <a:ext cx="2449666" cy="795422"/>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Microsoft Defender for Cloud</a:t>
            </a:r>
          </a:p>
        </p:txBody>
      </p:sp>
      <p:sp>
        <p:nvSpPr>
          <p:cNvPr id="109" name="Title 1">
            <a:extLst>
              <a:ext uri="{FF2B5EF4-FFF2-40B4-BE49-F238E27FC236}">
                <a16:creationId xmlns:a16="http://schemas.microsoft.com/office/drawing/2014/main" id="{2BE980C6-DFB8-443B-A2BD-C8F459C3D29C}"/>
              </a:ext>
            </a:extLst>
          </p:cNvPr>
          <p:cNvSpPr txBox="1">
            <a:spLocks/>
          </p:cNvSpPr>
          <p:nvPr/>
        </p:nvSpPr>
        <p:spPr>
          <a:xfrm>
            <a:off x="395214" y="88546"/>
            <a:ext cx="11409343" cy="492443"/>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4000" b="0" kern="1200" cap="none" spc="-1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t>Defend across attack chains</a:t>
            </a:r>
            <a:br>
              <a:rPr kumimoji="0" lang="en-US" sz="3200" b="0" i="0" u="none" strike="noStrike" kern="1200" cap="none" spc="-150" normalizeH="0" baseline="0" noProof="0">
                <a:ln w="3175">
                  <a:noFill/>
                </a:ln>
                <a:solidFill>
                  <a:srgbClr val="000000"/>
                </a:solidFill>
                <a:effectLst/>
                <a:uLnTx/>
                <a:uFillTx/>
                <a:latin typeface="Segoe UI Semibold"/>
                <a:ea typeface="+mn-ea"/>
                <a:cs typeface="Segoe UI" pitchFamily="34" charset="0"/>
              </a:rPr>
            </a:br>
            <a:r>
              <a:rPr kumimoji="0" lang="en-US" sz="2000" b="0" i="1" u="none" strike="noStrike" kern="1200" cap="none" spc="-50" normalizeH="0" baseline="0" noProof="0">
                <a:ln w="3175">
                  <a:noFill/>
                </a:ln>
                <a:gradFill>
                  <a:gsLst>
                    <a:gs pos="82000">
                      <a:srgbClr val="282828"/>
                    </a:gs>
                    <a:gs pos="0">
                      <a:srgbClr val="282828"/>
                    </a:gs>
                  </a:gsLst>
                  <a:lin ang="2700000" scaled="1"/>
                </a:gradFill>
                <a:effectLst/>
                <a:uLnTx/>
                <a:uFillTx/>
                <a:latin typeface="Segoe UI"/>
                <a:ea typeface="+mn-ea"/>
                <a:cs typeface="Segoe UI" pitchFamily="34" charset="0"/>
              </a:rPr>
              <a:t>Insider and external threats</a:t>
            </a:r>
          </a:p>
        </p:txBody>
      </p:sp>
      <p:sp>
        <p:nvSpPr>
          <p:cNvPr id="110" name="TextBox 109">
            <a:extLst>
              <a:ext uri="{FF2B5EF4-FFF2-40B4-BE49-F238E27FC236}">
                <a16:creationId xmlns:a16="http://schemas.microsoft.com/office/drawing/2014/main" id="{4EE31E9A-D6E5-418F-AC59-C544809360ED}"/>
              </a:ext>
            </a:extLst>
          </p:cNvPr>
          <p:cNvSpPr txBox="1"/>
          <p:nvPr/>
        </p:nvSpPr>
        <p:spPr>
          <a:xfrm>
            <a:off x="10019409" y="816899"/>
            <a:ext cx="2045266" cy="203133"/>
          </a:xfrm>
          <a:prstGeom prst="rect">
            <a:avLst/>
          </a:prstGeom>
          <a:noFill/>
        </p:spPr>
        <p:txBody>
          <a:bodyPr wrap="square" lIns="0">
            <a:sp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rPr>
              <a:t>December 2021 – </a:t>
            </a:r>
            <a:r>
              <a:rPr kumimoji="0" lang="en-US" sz="8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ea typeface="+mn-ea"/>
                <a:cs typeface="Segoe UI" panose="020B0502040204020203" pitchFamily="34" charset="0"/>
                <a:hlinkClick r:id="rId30" tooltip="The latest published version of this document can be found at https://aka.ms/MCRA"/>
              </a:rPr>
              <a:t>https://aka.ms/MCRA</a:t>
            </a:r>
            <a:endParaRPr kumimoji="0" lang="en-US" sz="800" b="0" i="0" u="none" strike="noStrike" kern="1200" cap="none" spc="0" normalizeH="0" baseline="0" noProof="0">
              <a:ln>
                <a:noFill/>
              </a:ln>
              <a:gradFill>
                <a:gsLst>
                  <a:gs pos="0">
                    <a:srgbClr val="505050"/>
                  </a:gs>
                  <a:gs pos="100000">
                    <a:srgbClr val="505050"/>
                  </a:gs>
                </a:gsLst>
                <a:lin ang="5400000" scaled="1"/>
              </a:gradFill>
              <a:effectLst/>
              <a:highlight>
                <a:srgbClr val="FFFF00"/>
              </a:highlight>
              <a:uLnTx/>
              <a:uFillTx/>
              <a:latin typeface="Segoe UI" panose="020B0502040204020203" pitchFamily="34" charset="0"/>
              <a:ea typeface="+mn-ea"/>
              <a:cs typeface="Segoe UI" panose="020B0502040204020203" pitchFamily="34" charset="0"/>
            </a:endParaRPr>
          </a:p>
        </p:txBody>
      </p:sp>
      <p:pic>
        <p:nvPicPr>
          <p:cNvPr id="111" name="Picture 110">
            <a:extLst>
              <a:ext uri="{FF2B5EF4-FFF2-40B4-BE49-F238E27FC236}">
                <a16:creationId xmlns:a16="http://schemas.microsoft.com/office/drawing/2014/main" id="{E6A5A3D4-037A-4F28-9268-783171D0D2F0}"/>
              </a:ext>
            </a:extLst>
          </p:cNvPr>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bwMode="invGray">
          <a:xfrm>
            <a:off x="8997197" y="767047"/>
            <a:ext cx="1038388" cy="222436"/>
          </a:xfrm>
          <a:prstGeom prst="rect">
            <a:avLst/>
          </a:prstGeom>
        </p:spPr>
      </p:pic>
      <p:sp>
        <p:nvSpPr>
          <p:cNvPr id="2" name="TextBox 1">
            <a:hlinkClick r:id="rId24" tooltip="Insider risk management in Microsoft 365 helps minimize internal risks by enabling you to detect, investigate, and act on malicious and inadvertent activities in your organization."/>
            <a:extLst>
              <a:ext uri="{FF2B5EF4-FFF2-40B4-BE49-F238E27FC236}">
                <a16:creationId xmlns:a16="http://schemas.microsoft.com/office/drawing/2014/main" id="{BF665788-C81E-4F6A-AD1A-BC8AA1FD62DD}"/>
              </a:ext>
            </a:extLst>
          </p:cNvPr>
          <p:cNvSpPr txBox="1"/>
          <p:nvPr/>
        </p:nvSpPr>
        <p:spPr>
          <a:xfrm>
            <a:off x="6317834" y="4851213"/>
            <a:ext cx="138980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Insider risk </a:t>
            </a:r>
            <a:b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b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management</a:t>
            </a:r>
          </a:p>
        </p:txBody>
      </p:sp>
      <p:grpSp>
        <p:nvGrpSpPr>
          <p:cNvPr id="113" name="Group 112">
            <a:extLst>
              <a:ext uri="{FF2B5EF4-FFF2-40B4-BE49-F238E27FC236}">
                <a16:creationId xmlns:a16="http://schemas.microsoft.com/office/drawing/2014/main" id="{D544887F-B1CC-4BA3-BBDA-0D986A71A116}"/>
              </a:ext>
            </a:extLst>
          </p:cNvPr>
          <p:cNvGrpSpPr/>
          <p:nvPr/>
        </p:nvGrpSpPr>
        <p:grpSpPr>
          <a:xfrm>
            <a:off x="0" y="4037677"/>
            <a:ext cx="12192000" cy="1516743"/>
            <a:chOff x="0" y="4037677"/>
            <a:chExt cx="12192000" cy="1516743"/>
          </a:xfrm>
        </p:grpSpPr>
        <p:sp>
          <p:nvSpPr>
            <p:cNvPr id="114" name="Graphic 8">
              <a:extLst>
                <a:ext uri="{FF2B5EF4-FFF2-40B4-BE49-F238E27FC236}">
                  <a16:creationId xmlns:a16="http://schemas.microsoft.com/office/drawing/2014/main" id="{4C97C3CB-40F5-4138-98D5-B15DF1BA4F6D}"/>
                </a:ext>
                <a:ext uri="{C183D7F6-B498-43B3-948B-1728B52AA6E4}">
                  <adec:decorative xmlns:adec="http://schemas.microsoft.com/office/drawing/2017/decorative" val="1"/>
                </a:ext>
              </a:extLst>
            </p:cNvPr>
            <p:cNvSpPr/>
            <p:nvPr/>
          </p:nvSpPr>
          <p:spPr>
            <a:xfrm>
              <a:off x="0" y="4309820"/>
              <a:ext cx="12192000" cy="1244600"/>
            </a:xfrm>
            <a:custGeom>
              <a:avLst/>
              <a:gdLst>
                <a:gd name="connsiteX0" fmla="*/ 12192000 w 12192000"/>
                <a:gd name="connsiteY0" fmla="*/ 912495 h 1244600"/>
                <a:gd name="connsiteX1" fmla="*/ 10268585 w 12192000"/>
                <a:gd name="connsiteY1" fmla="*/ 421005 h 1244600"/>
                <a:gd name="connsiteX2" fmla="*/ 6096000 w 12192000"/>
                <a:gd name="connsiteY2" fmla="*/ 0 h 1244600"/>
                <a:gd name="connsiteX3" fmla="*/ 1923415 w 12192000"/>
                <a:gd name="connsiteY3" fmla="*/ 420370 h 1244600"/>
                <a:gd name="connsiteX4" fmla="*/ 0 w 12192000"/>
                <a:gd name="connsiteY4" fmla="*/ 912495 h 1244600"/>
                <a:gd name="connsiteX5" fmla="*/ 0 w 12192000"/>
                <a:gd name="connsiteY5" fmla="*/ 1244600 h 1244600"/>
                <a:gd name="connsiteX6" fmla="*/ 6096000 w 12192000"/>
                <a:gd name="connsiteY6" fmla="*/ 298450 h 1244600"/>
                <a:gd name="connsiteX7" fmla="*/ 12192000 w 12192000"/>
                <a:gd name="connsiteY7" fmla="*/ 1244600 h 1244600"/>
                <a:gd name="connsiteX8" fmla="*/ 12192000 w 12192000"/>
                <a:gd name="connsiteY8" fmla="*/ 912495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244600">
                  <a:moveTo>
                    <a:pt x="12192000" y="912495"/>
                  </a:moveTo>
                  <a:cubicBezTo>
                    <a:pt x="11558905" y="717550"/>
                    <a:pt x="10916285" y="553085"/>
                    <a:pt x="10268585" y="421005"/>
                  </a:cubicBezTo>
                  <a:cubicBezTo>
                    <a:pt x="8904605" y="141605"/>
                    <a:pt x="7500620" y="0"/>
                    <a:pt x="6096000" y="0"/>
                  </a:cubicBezTo>
                  <a:cubicBezTo>
                    <a:pt x="4691380" y="0"/>
                    <a:pt x="3287395" y="141605"/>
                    <a:pt x="1923415" y="420370"/>
                  </a:cubicBezTo>
                  <a:cubicBezTo>
                    <a:pt x="1275715" y="553085"/>
                    <a:pt x="633095" y="717550"/>
                    <a:pt x="0" y="912495"/>
                  </a:cubicBezTo>
                  <a:lnTo>
                    <a:pt x="0" y="1244600"/>
                  </a:lnTo>
                  <a:cubicBezTo>
                    <a:pt x="1923415" y="630555"/>
                    <a:pt x="3971290" y="298450"/>
                    <a:pt x="6096000" y="298450"/>
                  </a:cubicBezTo>
                  <a:cubicBezTo>
                    <a:pt x="8220710" y="298450"/>
                    <a:pt x="10268585" y="630555"/>
                    <a:pt x="12192000" y="1244600"/>
                  </a:cubicBezTo>
                  <a:lnTo>
                    <a:pt x="12192000" y="912495"/>
                  </a:lnTo>
                  <a:close/>
                </a:path>
              </a:pathLst>
            </a:custGeom>
            <a:solidFill>
              <a:srgbClr val="0072C6"/>
            </a:solidFill>
            <a:ln w="6350"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15" name="Oval 114">
              <a:extLst>
                <a:ext uri="{FF2B5EF4-FFF2-40B4-BE49-F238E27FC236}">
                  <a16:creationId xmlns:a16="http://schemas.microsoft.com/office/drawing/2014/main" id="{82082B6C-122B-425F-AB87-304AE38C9CDC}"/>
                </a:ext>
                <a:ext uri="{C183D7F6-B498-43B3-948B-1728B52AA6E4}">
                  <adec:decorative xmlns:adec="http://schemas.microsoft.com/office/drawing/2017/decorative" val="1"/>
                </a:ext>
              </a:extLst>
            </p:cNvPr>
            <p:cNvSpPr/>
            <p:nvPr/>
          </p:nvSpPr>
          <p:spPr bwMode="auto">
            <a:xfrm>
              <a:off x="5710843" y="4037677"/>
              <a:ext cx="770305" cy="770305"/>
            </a:xfrm>
            <a:prstGeom prst="ellipse">
              <a:avLst/>
            </a:prstGeom>
            <a:solidFill>
              <a:srgbClr val="88CBFF"/>
            </a:solidFill>
            <a:ln>
              <a:noFill/>
              <a:headEnd type="none" w="med" len="med"/>
              <a:tailEnd type="none" w="med" len="med"/>
            </a:ln>
            <a:effectLst>
              <a:outerShdw blurRad="101600" dist="50800" dir="5400000" algn="t" rotWithShape="0">
                <a:prstClr val="black">
                  <a:alpha val="4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17" name="Picture 116">
              <a:extLst>
                <a:ext uri="{FF2B5EF4-FFF2-40B4-BE49-F238E27FC236}">
                  <a16:creationId xmlns:a16="http://schemas.microsoft.com/office/drawing/2014/main" id="{27BEC4A3-7201-4BCD-AC31-8DB3511732B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869378" y="4193322"/>
              <a:ext cx="439070" cy="525156"/>
            </a:xfrm>
            <a:prstGeom prst="rect">
              <a:avLst/>
            </a:prstGeom>
          </p:spPr>
        </p:pic>
        <p:sp>
          <p:nvSpPr>
            <p:cNvPr id="118" name="TextBox 117">
              <a:hlinkClick r:id="rId33" tooltip="Microsoft Azure Sentinel is a cloud native SIEM+SOAR solution that uses UEBA and ML to rapidly detect, hunt for, and remediate threats across your enterprise (including IT, IoT, and OT environments)"/>
              <a:extLst>
                <a:ext uri="{FF2B5EF4-FFF2-40B4-BE49-F238E27FC236}">
                  <a16:creationId xmlns:a16="http://schemas.microsoft.com/office/drawing/2014/main" id="{3CDE7FAF-F5FF-4A70-9374-CBE030C67B5B}"/>
                </a:ext>
              </a:extLst>
            </p:cNvPr>
            <p:cNvSpPr txBox="1"/>
            <p:nvPr/>
          </p:nvSpPr>
          <p:spPr>
            <a:xfrm>
              <a:off x="4029075" y="4490668"/>
              <a:ext cx="3886200" cy="277533"/>
            </a:xfrm>
            <a:prstGeom prst="rect">
              <a:avLst/>
            </a:prstGeom>
            <a:noFill/>
          </p:spPr>
          <p:txBody>
            <a:bodyPr wrap="square" lIns="0" tIns="0" rIns="0" bIns="0"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        Microsoft                 Sentinel      </a:t>
              </a:r>
            </a:p>
          </p:txBody>
        </p:sp>
      </p:grpSp>
      <p:sp>
        <p:nvSpPr>
          <p:cNvPr id="119" name="Rectangle 118">
            <a:hlinkClick r:id="rId4" tooltip="Microsoft Defender for Endpoints (formerly Defender ATP) provides Endpoint Detection and Response (EDR), Threat and Vulnerability Management (TVM),  automated incident investigation/remediation, and more for Windows, Linux, iOS, and Android"/>
            <a:extLst>
              <a:ext uri="{FF2B5EF4-FFF2-40B4-BE49-F238E27FC236}">
                <a16:creationId xmlns:a16="http://schemas.microsoft.com/office/drawing/2014/main" id="{A07BC8E0-6777-4457-8C20-F9A54703FD92}"/>
              </a:ext>
            </a:extLst>
          </p:cNvPr>
          <p:cNvSpPr/>
          <p:nvPr/>
        </p:nvSpPr>
        <p:spPr bwMode="auto">
          <a:xfrm>
            <a:off x="2323385" y="1108843"/>
            <a:ext cx="3957756" cy="3968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82828"/>
                </a:solidFill>
                <a:effectLst/>
                <a:uLnTx/>
                <a:uFillTx/>
                <a:latin typeface="Segoe UI Semibold"/>
                <a:ea typeface="+mn-ea"/>
                <a:cs typeface="Segoe UI" charset="0"/>
              </a:rPr>
              <a:t>Defender for IoT (&amp; OT)</a:t>
            </a:r>
          </a:p>
        </p:txBody>
      </p:sp>
      <p:cxnSp>
        <p:nvCxnSpPr>
          <p:cNvPr id="122" name="Connector: Elbow 121" descr="Arrow going downwards">
            <a:extLst>
              <a:ext uri="{FF2B5EF4-FFF2-40B4-BE49-F238E27FC236}">
                <a16:creationId xmlns:a16="http://schemas.microsoft.com/office/drawing/2014/main" id="{4589D015-5D2A-48E2-9CAC-2ED17DBB75F6}"/>
              </a:ext>
            </a:extLst>
          </p:cNvPr>
          <p:cNvCxnSpPr>
            <a:cxnSpLocks/>
          </p:cNvCxnSpPr>
          <p:nvPr/>
        </p:nvCxnSpPr>
        <p:spPr>
          <a:xfrm rot="16200000" flipV="1">
            <a:off x="5753078" y="2286600"/>
            <a:ext cx="1116394" cy="832053"/>
          </a:xfrm>
          <a:prstGeom prst="bentConnector3">
            <a:avLst>
              <a:gd name="adj1" fmla="val 53589"/>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5E92307-4492-4F31-84A9-B04084BDF5BB}"/>
              </a:ext>
            </a:extLst>
          </p:cNvPr>
          <p:cNvGrpSpPr/>
          <p:nvPr/>
        </p:nvGrpSpPr>
        <p:grpSpPr>
          <a:xfrm>
            <a:off x="5605357" y="1601839"/>
            <a:ext cx="548640" cy="548640"/>
            <a:chOff x="4277076" y="1552108"/>
            <a:chExt cx="548640" cy="548640"/>
          </a:xfrm>
        </p:grpSpPr>
        <p:sp>
          <p:nvSpPr>
            <p:cNvPr id="7" name="Oval 6">
              <a:extLst>
                <a:ext uri="{FF2B5EF4-FFF2-40B4-BE49-F238E27FC236}">
                  <a16:creationId xmlns:a16="http://schemas.microsoft.com/office/drawing/2014/main" id="{00C8C151-74CC-4F22-9F07-75E59E8B379B}"/>
                </a:ext>
                <a:ext uri="{C183D7F6-B498-43B3-948B-1728B52AA6E4}">
                  <adec:decorative xmlns:adec="http://schemas.microsoft.com/office/drawing/2017/decorative" val="1"/>
                </a:ext>
              </a:extLst>
            </p:cNvPr>
            <p:cNvSpPr/>
            <p:nvPr/>
          </p:nvSpPr>
          <p:spPr bwMode="auto">
            <a:xfrm>
              <a:off x="4277076" y="1552108"/>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 name="Graphic 5" descr="Factory">
              <a:extLst>
                <a:ext uri="{FF2B5EF4-FFF2-40B4-BE49-F238E27FC236}">
                  <a16:creationId xmlns:a16="http://schemas.microsoft.com/office/drawing/2014/main" id="{F34E6842-AFCD-4195-BD8C-B45A2BE40EFE}"/>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384444" y="1660050"/>
              <a:ext cx="350405" cy="350402"/>
            </a:xfrm>
            <a:prstGeom prst="rect">
              <a:avLst/>
            </a:prstGeom>
          </p:spPr>
        </p:pic>
      </p:grpSp>
      <p:sp>
        <p:nvSpPr>
          <p:cNvPr id="123" name="TextBox 122">
            <a:extLst>
              <a:ext uri="{FF2B5EF4-FFF2-40B4-BE49-F238E27FC236}">
                <a16:creationId xmlns:a16="http://schemas.microsoft.com/office/drawing/2014/main" id="{9BA2CD80-ECAF-46A1-9FD0-1E82D55BC949}"/>
              </a:ext>
            </a:extLst>
          </p:cNvPr>
          <p:cNvSpPr txBox="1"/>
          <p:nvPr/>
        </p:nvSpPr>
        <p:spPr>
          <a:xfrm>
            <a:off x="3947679" y="1629656"/>
            <a:ext cx="1522376" cy="461665"/>
          </a:xfrm>
          <a:prstGeom prst="rect">
            <a:avLst/>
          </a:prstGeom>
          <a:noFill/>
        </p:spPr>
        <p:txBody>
          <a:bodyPr wrap="square" lIns="0" rIns="0" rtlCol="0">
            <a:spAutoFit/>
          </a:bodyPr>
          <a:lstStyle>
            <a:defPPr>
              <a:defRPr lang="en-US"/>
            </a:defPPr>
            <a:lvl1pPr marR="0" lvl="0" indent="0"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r"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Disrupt OT Environment</a:t>
            </a:r>
          </a:p>
        </p:txBody>
      </p:sp>
      <p:sp>
        <p:nvSpPr>
          <p:cNvPr id="659" name="Oval 658">
            <a:extLst>
              <a:ext uri="{FF2B5EF4-FFF2-40B4-BE49-F238E27FC236}">
                <a16:creationId xmlns:a16="http://schemas.microsoft.com/office/drawing/2014/main" id="{765F746C-FB22-4958-AE88-9AE37DB2BC56}"/>
              </a:ext>
              <a:ext uri="{C183D7F6-B498-43B3-948B-1728B52AA6E4}">
                <adec:decorative xmlns:adec="http://schemas.microsoft.com/office/drawing/2017/decorative" val="1"/>
              </a:ext>
            </a:extLst>
          </p:cNvPr>
          <p:cNvSpPr/>
          <p:nvPr/>
        </p:nvSpPr>
        <p:spPr bwMode="auto">
          <a:xfrm>
            <a:off x="6555207" y="1921027"/>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60" name="Picture 659" descr="icon of a hacker">
            <a:extLst>
              <a:ext uri="{FF2B5EF4-FFF2-40B4-BE49-F238E27FC236}">
                <a16:creationId xmlns:a16="http://schemas.microsoft.com/office/drawing/2014/main" id="{A33AF9B9-7657-4DB5-B508-382F820CA254}"/>
              </a:ext>
            </a:extLst>
          </p:cNvPr>
          <p:cNvPicPr>
            <a:picLocks noChangeAspect="1"/>
          </p:cNvPicPr>
          <p:nvPr/>
        </p:nvPicPr>
        <p:blipFill>
          <a:blip r:embed="rId36"/>
          <a:stretch>
            <a:fillRect/>
          </a:stretch>
        </p:blipFill>
        <p:spPr>
          <a:xfrm>
            <a:off x="6670269" y="2044471"/>
            <a:ext cx="318516" cy="301752"/>
          </a:xfrm>
          <a:prstGeom prst="rect">
            <a:avLst/>
          </a:prstGeom>
        </p:spPr>
      </p:pic>
      <p:sp>
        <p:nvSpPr>
          <p:cNvPr id="665" name="Oval 664">
            <a:extLst>
              <a:ext uri="{FF2B5EF4-FFF2-40B4-BE49-F238E27FC236}">
                <a16:creationId xmlns:a16="http://schemas.microsoft.com/office/drawing/2014/main" id="{B44C6CBF-9A22-48EC-A14A-E5FCDEB01CBC}"/>
              </a:ext>
              <a:ext uri="{C183D7F6-B498-43B3-948B-1728B52AA6E4}">
                <adec:decorative xmlns:adec="http://schemas.microsoft.com/office/drawing/2017/decorative" val="1"/>
              </a:ext>
            </a:extLst>
          </p:cNvPr>
          <p:cNvSpPr/>
          <p:nvPr/>
        </p:nvSpPr>
        <p:spPr bwMode="auto">
          <a:xfrm>
            <a:off x="6631384" y="3186527"/>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9" name="TextBox 128">
            <a:extLst>
              <a:ext uri="{FF2B5EF4-FFF2-40B4-BE49-F238E27FC236}">
                <a16:creationId xmlns:a16="http://schemas.microsoft.com/office/drawing/2014/main" id="{94759D45-38D6-4714-B234-25A23AEBAD60}"/>
              </a:ext>
            </a:extLst>
          </p:cNvPr>
          <p:cNvSpPr txBox="1"/>
          <p:nvPr/>
        </p:nvSpPr>
        <p:spPr>
          <a:xfrm>
            <a:off x="3078096" y="1653894"/>
            <a:ext cx="1206384" cy="461665"/>
          </a:xfrm>
          <a:prstGeom prst="rect">
            <a:avLst/>
          </a:prstGeom>
          <a:noFill/>
        </p:spPr>
        <p:txBody>
          <a:bodyPr wrap="square" lIns="0" rIns="0" rtlCol="0">
            <a:spAutoFit/>
          </a:bodyPr>
          <a:lstStyle>
            <a:defPPr>
              <a:defRPr lang="en-US"/>
            </a:defPPr>
            <a:lvl1pPr marR="0" lvl="0" indent="0" defTabSz="913172" fontAlgn="auto">
              <a:lnSpc>
                <a:spcPct val="100000"/>
              </a:lnSpc>
              <a:spcBef>
                <a:spcPts val="0"/>
              </a:spcBef>
              <a:spcAft>
                <a:spcPts val="0"/>
              </a:spcAft>
              <a:buClrTx/>
              <a:buSzTx/>
              <a:buFontTx/>
              <a:buNone/>
              <a:tabLst/>
              <a:defRPr kumimoji="0" sz="1000" b="0" i="0" u="none" strike="noStrike" kern="0" cap="none" normalizeH="0" baseline="0">
                <a:ln>
                  <a:noFill/>
                </a:ln>
                <a:solidFill>
                  <a:srgbClr val="E6E6E6">
                    <a:lumMod val="10000"/>
                  </a:srgbClr>
                </a:solidFill>
                <a:effectLst/>
                <a:uLnTx/>
                <a:uFillTx/>
                <a:latin typeface="+mj-lt"/>
                <a:ea typeface="Segoe UI" charset="0"/>
                <a:cs typeface="Segoe UI" charset="0"/>
              </a:defRPr>
            </a:lvl1pPr>
          </a:lstStyle>
          <a:p>
            <a:pPr marL="0" marR="0" lvl="0" indent="0" algn="l" defTabSz="91317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82828"/>
                </a:solidFill>
                <a:effectLst/>
                <a:uLnTx/>
                <a:uFillTx/>
                <a:latin typeface="Segoe UI Semibold"/>
                <a:cs typeface="Segoe UI" charset="0"/>
              </a:rPr>
              <a:t>IoT Device Exploitation</a:t>
            </a:r>
          </a:p>
        </p:txBody>
      </p:sp>
      <p:cxnSp>
        <p:nvCxnSpPr>
          <p:cNvPr id="663" name="Connector: Elbow 662" descr="Arrow going downwards">
            <a:extLst>
              <a:ext uri="{FF2B5EF4-FFF2-40B4-BE49-F238E27FC236}">
                <a16:creationId xmlns:a16="http://schemas.microsoft.com/office/drawing/2014/main" id="{751730E2-469B-4A66-A698-9C561CF55591}"/>
              </a:ext>
            </a:extLst>
          </p:cNvPr>
          <p:cNvCxnSpPr>
            <a:cxnSpLocks/>
            <a:stCxn id="659" idx="4"/>
            <a:endCxn id="665" idx="0"/>
          </p:cNvCxnSpPr>
          <p:nvPr/>
        </p:nvCxnSpPr>
        <p:spPr>
          <a:xfrm rot="16200000" flipH="1">
            <a:off x="6509185" y="2790008"/>
            <a:ext cx="716860" cy="76177"/>
          </a:xfrm>
          <a:prstGeom prst="bentConnector3">
            <a:avLst>
              <a:gd name="adj1" fmla="val 50000"/>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666" name="Picture 665" descr="Icon of a user">
            <a:extLst>
              <a:ext uri="{FF2B5EF4-FFF2-40B4-BE49-F238E27FC236}">
                <a16:creationId xmlns:a16="http://schemas.microsoft.com/office/drawing/2014/main" id="{5EA213C0-3896-4D56-85BD-D3683F2DC0FD}"/>
              </a:ext>
            </a:extLst>
          </p:cNvPr>
          <p:cNvPicPr>
            <a:picLocks noChangeAspect="1"/>
          </p:cNvPicPr>
          <p:nvPr/>
        </p:nvPicPr>
        <p:blipFill>
          <a:blip r:embed="rId37"/>
          <a:stretch>
            <a:fillRect/>
          </a:stretch>
        </p:blipFill>
        <p:spPr>
          <a:xfrm>
            <a:off x="6802834" y="3333593"/>
            <a:ext cx="205740" cy="254508"/>
          </a:xfrm>
          <a:prstGeom prst="rect">
            <a:avLst/>
          </a:prstGeom>
        </p:spPr>
      </p:pic>
      <p:cxnSp>
        <p:nvCxnSpPr>
          <p:cNvPr id="671" name="Connector: Elbow 670" descr="Arrow going right">
            <a:extLst>
              <a:ext uri="{FF2B5EF4-FFF2-40B4-BE49-F238E27FC236}">
                <a16:creationId xmlns:a16="http://schemas.microsoft.com/office/drawing/2014/main" id="{2971E9FF-7CFE-4B8A-9EAF-195FF440BC82}"/>
              </a:ext>
            </a:extLst>
          </p:cNvPr>
          <p:cNvCxnSpPr>
            <a:cxnSpLocks/>
          </p:cNvCxnSpPr>
          <p:nvPr/>
        </p:nvCxnSpPr>
        <p:spPr>
          <a:xfrm rot="16200000" flipH="1">
            <a:off x="7045554" y="3595316"/>
            <a:ext cx="209946" cy="489647"/>
          </a:xfrm>
          <a:prstGeom prst="bentConnector2">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9" name="Connector: Elbow 148" descr="Arrow going downwards">
            <a:extLst>
              <a:ext uri="{FF2B5EF4-FFF2-40B4-BE49-F238E27FC236}">
                <a16:creationId xmlns:a16="http://schemas.microsoft.com/office/drawing/2014/main" id="{3D3F88C7-8108-4C43-A165-18C1CD4ADEEB}"/>
              </a:ext>
            </a:extLst>
          </p:cNvPr>
          <p:cNvCxnSpPr>
            <a:cxnSpLocks/>
            <a:stCxn id="137" idx="0"/>
            <a:endCxn id="665" idx="2"/>
          </p:cNvCxnSpPr>
          <p:nvPr/>
        </p:nvCxnSpPr>
        <p:spPr>
          <a:xfrm rot="16200000" flipH="1">
            <a:off x="3847125" y="676589"/>
            <a:ext cx="1638893" cy="3929623"/>
          </a:xfrm>
          <a:prstGeom prst="bentConnector4">
            <a:avLst>
              <a:gd name="adj1" fmla="val 28091"/>
              <a:gd name="adj2" fmla="val 60180"/>
            </a:avLst>
          </a:prstGeom>
          <a:ln w="19050" cap="rnd">
            <a:solidFill>
              <a:schemeClr val="accent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0B96087-C87C-4F33-9B3C-152CEC5C3F46}"/>
              </a:ext>
            </a:extLst>
          </p:cNvPr>
          <p:cNvGrpSpPr/>
          <p:nvPr/>
        </p:nvGrpSpPr>
        <p:grpSpPr>
          <a:xfrm>
            <a:off x="2425823" y="1608866"/>
            <a:ext cx="548640" cy="548640"/>
            <a:chOff x="2425823" y="1608866"/>
            <a:chExt cx="548640" cy="548640"/>
          </a:xfrm>
        </p:grpSpPr>
        <p:sp>
          <p:nvSpPr>
            <p:cNvPr id="143" name="Oval 142">
              <a:extLst>
                <a:ext uri="{FF2B5EF4-FFF2-40B4-BE49-F238E27FC236}">
                  <a16:creationId xmlns:a16="http://schemas.microsoft.com/office/drawing/2014/main" id="{6F763F48-7F04-484E-924F-4BC7A60D5784}"/>
                </a:ext>
                <a:ext uri="{C183D7F6-B498-43B3-948B-1728B52AA6E4}">
                  <adec:decorative xmlns:adec="http://schemas.microsoft.com/office/drawing/2017/decorative" val="1"/>
                </a:ext>
              </a:extLst>
            </p:cNvPr>
            <p:cNvSpPr/>
            <p:nvPr/>
          </p:nvSpPr>
          <p:spPr bwMode="auto">
            <a:xfrm>
              <a:off x="2425823" y="1608866"/>
              <a:ext cx="548640" cy="548640"/>
            </a:xfrm>
            <a:prstGeom prst="ellipse">
              <a:avLst/>
            </a:prstGeom>
            <a:gradFill flip="none" rotWithShape="1">
              <a:gsLst>
                <a:gs pos="26000">
                  <a:schemeClr val="bg1">
                    <a:lumMod val="95000"/>
                  </a:schemeClr>
                </a:gs>
                <a:gs pos="0">
                  <a:schemeClr val="bg1">
                    <a:lumMod val="85000"/>
                  </a:schemeClr>
                </a:gs>
                <a:gs pos="100000">
                  <a:schemeClr val="bg1"/>
                </a:gs>
              </a:gsLst>
              <a:lin ang="5400000" scaled="0"/>
              <a:tileRect/>
            </a:gradFill>
            <a:ln w="6350">
              <a:gradFill>
                <a:gsLst>
                  <a:gs pos="0">
                    <a:schemeClr val="bg1"/>
                  </a:gs>
                  <a:gs pos="100000">
                    <a:schemeClr val="bg1">
                      <a:lumMod val="65000"/>
                    </a:schemeClr>
                  </a:gs>
                </a:gsLst>
                <a:lin ang="5400000" scaled="1"/>
              </a:gradFill>
              <a:headEnd type="none" w="med" len="med"/>
              <a:tailEnd type="none" w="med" len="med"/>
            </a:ln>
            <a:effectLst>
              <a:outerShdw blurRad="101600" dist="50800" dir="5400000" algn="t" rotWithShape="0">
                <a:prstClr val="black">
                  <a:alpha val="48000"/>
                </a:prstClr>
              </a:outerShdw>
              <a:softEdge rad="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30" name="!! Ops">
              <a:extLst>
                <a:ext uri="{FF2B5EF4-FFF2-40B4-BE49-F238E27FC236}">
                  <a16:creationId xmlns:a16="http://schemas.microsoft.com/office/drawing/2014/main" id="{0CC3BBA9-69E7-46A1-915C-A3741311A06C}"/>
                </a:ext>
                <a:ext uri="{C183D7F6-B498-43B3-948B-1728B52AA6E4}">
                  <adec:decorative xmlns:adec="http://schemas.microsoft.com/office/drawing/2017/decorative" val="1"/>
                </a:ext>
              </a:extLst>
            </p:cNvPr>
            <p:cNvGrpSpPr/>
            <p:nvPr/>
          </p:nvGrpSpPr>
          <p:grpSpPr>
            <a:xfrm>
              <a:off x="2511940" y="1697506"/>
              <a:ext cx="379641" cy="382863"/>
              <a:chOff x="10351024" y="3989686"/>
              <a:chExt cx="379641" cy="382863"/>
            </a:xfrm>
            <a:solidFill>
              <a:srgbClr val="737373"/>
            </a:solidFill>
          </p:grpSpPr>
          <p:sp>
            <p:nvSpPr>
              <p:cNvPr id="131" name="Rectangle 130">
                <a:extLst>
                  <a:ext uri="{FF2B5EF4-FFF2-40B4-BE49-F238E27FC236}">
                    <a16:creationId xmlns:a16="http://schemas.microsoft.com/office/drawing/2014/main" id="{6E17CB42-7DF2-46A0-B714-167027C56F5B}"/>
                  </a:ext>
                </a:extLst>
              </p:cNvPr>
              <p:cNvSpPr/>
              <p:nvPr/>
            </p:nvSpPr>
            <p:spPr bwMode="auto">
              <a:xfrm rot="19125560" flipH="1">
                <a:off x="10481265" y="4049972"/>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Rectangle 131">
                <a:extLst>
                  <a:ext uri="{FF2B5EF4-FFF2-40B4-BE49-F238E27FC236}">
                    <a16:creationId xmlns:a16="http://schemas.microsoft.com/office/drawing/2014/main" id="{F8294355-90F7-4895-8783-4394276F4AA3}"/>
                  </a:ext>
                </a:extLst>
              </p:cNvPr>
              <p:cNvSpPr/>
              <p:nvPr/>
            </p:nvSpPr>
            <p:spPr bwMode="auto">
              <a:xfrm rot="2161206" flipH="1">
                <a:off x="10595091" y="4024737"/>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3" name="Rectangle 132">
                <a:extLst>
                  <a:ext uri="{FF2B5EF4-FFF2-40B4-BE49-F238E27FC236}">
                    <a16:creationId xmlns:a16="http://schemas.microsoft.com/office/drawing/2014/main" id="{91084CE3-A79C-43AB-9EFA-D13FF7EB712A}"/>
                  </a:ext>
                </a:extLst>
              </p:cNvPr>
              <p:cNvSpPr/>
              <p:nvPr/>
            </p:nvSpPr>
            <p:spPr bwMode="auto">
              <a:xfrm rot="3931757" flipH="1">
                <a:off x="10456452" y="4159000"/>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4" name="Rectangle 133">
                <a:extLst>
                  <a:ext uri="{FF2B5EF4-FFF2-40B4-BE49-F238E27FC236}">
                    <a16:creationId xmlns:a16="http://schemas.microsoft.com/office/drawing/2014/main" id="{8C79346F-F312-4639-93C5-E8BCBC0E8294}"/>
                  </a:ext>
                </a:extLst>
              </p:cNvPr>
              <p:cNvSpPr/>
              <p:nvPr/>
            </p:nvSpPr>
            <p:spPr bwMode="auto">
              <a:xfrm rot="16538738" flipH="1">
                <a:off x="10611276" y="4124704"/>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Rectangle 134">
                <a:extLst>
                  <a:ext uri="{FF2B5EF4-FFF2-40B4-BE49-F238E27FC236}">
                    <a16:creationId xmlns:a16="http://schemas.microsoft.com/office/drawing/2014/main" id="{8B96B49E-E482-449D-9917-45BBDBD8426E}"/>
                  </a:ext>
                </a:extLst>
              </p:cNvPr>
              <p:cNvSpPr/>
              <p:nvPr/>
            </p:nvSpPr>
            <p:spPr bwMode="auto">
              <a:xfrm rot="20658908" flipH="1">
                <a:off x="10562418" y="4195199"/>
                <a:ext cx="18288" cy="133937"/>
              </a:xfrm>
              <a:prstGeom prst="rect">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6" name="Group 135">
                <a:extLst>
                  <a:ext uri="{FF2B5EF4-FFF2-40B4-BE49-F238E27FC236}">
                    <a16:creationId xmlns:a16="http://schemas.microsoft.com/office/drawing/2014/main" id="{BD58B352-45C4-42D0-801D-E471DAFDF5C1}"/>
                  </a:ext>
                </a:extLst>
              </p:cNvPr>
              <p:cNvGrpSpPr/>
              <p:nvPr/>
            </p:nvGrpSpPr>
            <p:grpSpPr>
              <a:xfrm>
                <a:off x="10351024" y="3989686"/>
                <a:ext cx="379641" cy="382863"/>
                <a:chOff x="10351024" y="3989686"/>
                <a:chExt cx="379641" cy="382863"/>
              </a:xfrm>
              <a:grpFill/>
            </p:grpSpPr>
            <p:sp>
              <p:nvSpPr>
                <p:cNvPr id="137" name="Oval 136">
                  <a:extLst>
                    <a:ext uri="{FF2B5EF4-FFF2-40B4-BE49-F238E27FC236}">
                      <a16:creationId xmlns:a16="http://schemas.microsoft.com/office/drawing/2014/main" id="{4C036A6E-465F-4A82-9812-60FBF57A275F}"/>
                    </a:ext>
                  </a:extLst>
                </p:cNvPr>
                <p:cNvSpPr/>
                <p:nvPr/>
              </p:nvSpPr>
              <p:spPr bwMode="auto">
                <a:xfrm>
                  <a:off x="10471034" y="4114134"/>
                  <a:ext cx="139621" cy="139621"/>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Oval 137">
                  <a:extLst>
                    <a:ext uri="{FF2B5EF4-FFF2-40B4-BE49-F238E27FC236}">
                      <a16:creationId xmlns:a16="http://schemas.microsoft.com/office/drawing/2014/main" id="{965BC8CD-5D57-4B5C-9259-0E3716777996}"/>
                    </a:ext>
                  </a:extLst>
                </p:cNvPr>
                <p:cNvSpPr/>
                <p:nvPr/>
              </p:nvSpPr>
              <p:spPr bwMode="auto">
                <a:xfrm>
                  <a:off x="10598471" y="3989686"/>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Oval 138">
                  <a:extLst>
                    <a:ext uri="{FF2B5EF4-FFF2-40B4-BE49-F238E27FC236}">
                      <a16:creationId xmlns:a16="http://schemas.microsoft.com/office/drawing/2014/main" id="{2DC4BCDF-823A-4EAF-BE23-00E9A2E9967E}"/>
                    </a:ext>
                  </a:extLst>
                </p:cNvPr>
                <p:cNvSpPr/>
                <p:nvPr/>
              </p:nvSpPr>
              <p:spPr bwMode="auto">
                <a:xfrm>
                  <a:off x="10399552" y="4016582"/>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0" name="Oval 139">
                  <a:extLst>
                    <a:ext uri="{FF2B5EF4-FFF2-40B4-BE49-F238E27FC236}">
                      <a16:creationId xmlns:a16="http://schemas.microsoft.com/office/drawing/2014/main" id="{EACBB128-D9B7-4C45-9978-306011D7EDF4}"/>
                    </a:ext>
                  </a:extLst>
                </p:cNvPr>
                <p:cNvSpPr/>
                <p:nvPr/>
              </p:nvSpPr>
              <p:spPr bwMode="auto">
                <a:xfrm>
                  <a:off x="10351024" y="4211133"/>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1" name="Oval 140">
                  <a:extLst>
                    <a:ext uri="{FF2B5EF4-FFF2-40B4-BE49-F238E27FC236}">
                      <a16:creationId xmlns:a16="http://schemas.microsoft.com/office/drawing/2014/main" id="{43C85C20-D1B3-440E-96B5-8FDCF73086D7}"/>
                    </a:ext>
                  </a:extLst>
                </p:cNvPr>
                <p:cNvSpPr/>
                <p:nvPr/>
              </p:nvSpPr>
              <p:spPr bwMode="auto">
                <a:xfrm>
                  <a:off x="10645422" y="4161163"/>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2" name="Oval 141">
                  <a:extLst>
                    <a:ext uri="{FF2B5EF4-FFF2-40B4-BE49-F238E27FC236}">
                      <a16:creationId xmlns:a16="http://schemas.microsoft.com/office/drawing/2014/main" id="{628D807D-4ED9-4319-A82A-42C0550E3FDF}"/>
                    </a:ext>
                  </a:extLst>
                </p:cNvPr>
                <p:cNvSpPr/>
                <p:nvPr/>
              </p:nvSpPr>
              <p:spPr bwMode="auto">
                <a:xfrm>
                  <a:off x="10548422" y="4287306"/>
                  <a:ext cx="85243" cy="85243"/>
                </a:xfrm>
                <a:prstGeom prst="ellipse">
                  <a:avLst/>
                </a:prstGeom>
                <a:grp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Tree>
    <p:extLst>
      <p:ext uri="{BB962C8B-B14F-4D97-AF65-F5344CB8AC3E}">
        <p14:creationId xmlns:p14="http://schemas.microsoft.com/office/powerpoint/2010/main" val="420676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250"/>
                                        <p:tgtEl>
                                          <p:spTgt spid="6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2"/>
                                        </p:tgtEl>
                                        <p:attrNameLst>
                                          <p:attrName>style.visibility</p:attrName>
                                        </p:attrNameLst>
                                      </p:cBhvr>
                                      <p:to>
                                        <p:strVal val="visible"/>
                                      </p:to>
                                    </p:set>
                                    <p:animEffect transition="in" filter="fade">
                                      <p:cBhvr>
                                        <p:cTn id="10" dur="250"/>
                                        <p:tgtEl>
                                          <p:spTgt spid="632"/>
                                        </p:tgtEl>
                                      </p:cBhvr>
                                    </p:animEffect>
                                  </p:childTnLst>
                                </p:cTn>
                              </p:par>
                              <p:par>
                                <p:cTn id="11" presetID="10" presetClass="entr" presetSubtype="0" fill="hold" nodeType="withEffect">
                                  <p:stCondLst>
                                    <p:cond delay="0"/>
                                  </p:stCondLst>
                                  <p:childTnLst>
                                    <p:set>
                                      <p:cBhvr>
                                        <p:cTn id="12" dur="1" fill="hold">
                                          <p:stCondLst>
                                            <p:cond delay="0"/>
                                          </p:stCondLst>
                                        </p:cTn>
                                        <p:tgtEl>
                                          <p:spTgt spid="633"/>
                                        </p:tgtEl>
                                        <p:attrNameLst>
                                          <p:attrName>style.visibility</p:attrName>
                                        </p:attrNameLst>
                                      </p:cBhvr>
                                      <p:to>
                                        <p:strVal val="visible"/>
                                      </p:to>
                                    </p:set>
                                    <p:animEffect transition="in" filter="fade">
                                      <p:cBhvr>
                                        <p:cTn id="13" dur="250"/>
                                        <p:tgtEl>
                                          <p:spTgt spid="633"/>
                                        </p:tgtEl>
                                      </p:cBhvr>
                                    </p:animEffect>
                                  </p:childTnLst>
                                </p:cTn>
                              </p:par>
                              <p:par>
                                <p:cTn id="14" presetID="10" presetClass="entr" presetSubtype="0" fill="hold" nodeType="withEffect">
                                  <p:stCondLst>
                                    <p:cond delay="0"/>
                                  </p:stCondLst>
                                  <p:childTnLst>
                                    <p:set>
                                      <p:cBhvr>
                                        <p:cTn id="15" dur="1" fill="hold">
                                          <p:stCondLst>
                                            <p:cond delay="0"/>
                                          </p:stCondLst>
                                        </p:cTn>
                                        <p:tgtEl>
                                          <p:spTgt spid="634"/>
                                        </p:tgtEl>
                                        <p:attrNameLst>
                                          <p:attrName>style.visibility</p:attrName>
                                        </p:attrNameLst>
                                      </p:cBhvr>
                                      <p:to>
                                        <p:strVal val="visible"/>
                                      </p:to>
                                    </p:set>
                                    <p:animEffect transition="in" filter="fade">
                                      <p:cBhvr>
                                        <p:cTn id="16" dur="250"/>
                                        <p:tgtEl>
                                          <p:spTgt spid="6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7"/>
                                        </p:tgtEl>
                                        <p:attrNameLst>
                                          <p:attrName>style.visibility</p:attrName>
                                        </p:attrNameLst>
                                      </p:cBhvr>
                                      <p:to>
                                        <p:strVal val="visible"/>
                                      </p:to>
                                    </p:set>
                                    <p:animEffect transition="in" filter="fade">
                                      <p:cBhvr>
                                        <p:cTn id="19" dur="250"/>
                                        <p:tgtEl>
                                          <p:spTgt spid="6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6"/>
                                        </p:tgtEl>
                                        <p:attrNameLst>
                                          <p:attrName>style.visibility</p:attrName>
                                        </p:attrNameLst>
                                      </p:cBhvr>
                                      <p:to>
                                        <p:strVal val="visible"/>
                                      </p:to>
                                    </p:set>
                                    <p:animEffect transition="in" filter="fade">
                                      <p:cBhvr>
                                        <p:cTn id="22" dur="250"/>
                                        <p:tgtEl>
                                          <p:spTgt spid="6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5"/>
                                        </p:tgtEl>
                                        <p:attrNameLst>
                                          <p:attrName>style.visibility</p:attrName>
                                        </p:attrNameLst>
                                      </p:cBhvr>
                                      <p:to>
                                        <p:strVal val="visible"/>
                                      </p:to>
                                    </p:set>
                                    <p:animEffect transition="in" filter="fade">
                                      <p:cBhvr>
                                        <p:cTn id="25" dur="250"/>
                                        <p:tgtEl>
                                          <p:spTgt spid="6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9"/>
                                        </p:tgtEl>
                                        <p:attrNameLst>
                                          <p:attrName>style.visibility</p:attrName>
                                        </p:attrNameLst>
                                      </p:cBhvr>
                                      <p:to>
                                        <p:strVal val="visible"/>
                                      </p:to>
                                    </p:set>
                                    <p:animEffect transition="in" filter="fade">
                                      <p:cBhvr>
                                        <p:cTn id="28" dur="250"/>
                                        <p:tgtEl>
                                          <p:spTgt spid="639"/>
                                        </p:tgtEl>
                                      </p:cBhvr>
                                    </p:animEffect>
                                  </p:childTnLst>
                                </p:cTn>
                              </p:par>
                              <p:par>
                                <p:cTn id="29" presetID="10" presetClass="entr" presetSubtype="0" fill="hold" nodeType="withEffect">
                                  <p:stCondLst>
                                    <p:cond delay="0"/>
                                  </p:stCondLst>
                                  <p:childTnLst>
                                    <p:set>
                                      <p:cBhvr>
                                        <p:cTn id="30" dur="1" fill="hold">
                                          <p:stCondLst>
                                            <p:cond delay="0"/>
                                          </p:stCondLst>
                                        </p:cTn>
                                        <p:tgtEl>
                                          <p:spTgt spid="638"/>
                                        </p:tgtEl>
                                        <p:attrNameLst>
                                          <p:attrName>style.visibility</p:attrName>
                                        </p:attrNameLst>
                                      </p:cBhvr>
                                      <p:to>
                                        <p:strVal val="visible"/>
                                      </p:to>
                                    </p:set>
                                    <p:animEffect transition="in" filter="fade">
                                      <p:cBhvr>
                                        <p:cTn id="31" dur="250"/>
                                        <p:tgtEl>
                                          <p:spTgt spid="6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1"/>
                                        </p:tgtEl>
                                        <p:attrNameLst>
                                          <p:attrName>style.visibility</p:attrName>
                                        </p:attrNameLst>
                                      </p:cBhvr>
                                      <p:to>
                                        <p:strVal val="visible"/>
                                      </p:to>
                                    </p:set>
                                    <p:animEffect transition="in" filter="fade">
                                      <p:cBhvr>
                                        <p:cTn id="34" dur="250"/>
                                        <p:tgtEl>
                                          <p:spTgt spid="6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40"/>
                                        </p:tgtEl>
                                        <p:attrNameLst>
                                          <p:attrName>style.visibility</p:attrName>
                                        </p:attrNameLst>
                                      </p:cBhvr>
                                      <p:to>
                                        <p:strVal val="visible"/>
                                      </p:to>
                                    </p:set>
                                    <p:animEffect transition="in" filter="fade">
                                      <p:cBhvr>
                                        <p:cTn id="37" dur="250"/>
                                        <p:tgtEl>
                                          <p:spTgt spid="6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43"/>
                                        </p:tgtEl>
                                        <p:attrNameLst>
                                          <p:attrName>style.visibility</p:attrName>
                                        </p:attrNameLst>
                                      </p:cBhvr>
                                      <p:to>
                                        <p:strVal val="visible"/>
                                      </p:to>
                                    </p:set>
                                    <p:animEffect transition="in" filter="fade">
                                      <p:cBhvr>
                                        <p:cTn id="40" dur="250"/>
                                        <p:tgtEl>
                                          <p:spTgt spid="6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44"/>
                                        </p:tgtEl>
                                        <p:attrNameLst>
                                          <p:attrName>style.visibility</p:attrName>
                                        </p:attrNameLst>
                                      </p:cBhvr>
                                      <p:to>
                                        <p:strVal val="visible"/>
                                      </p:to>
                                    </p:set>
                                    <p:animEffect transition="in" filter="fade">
                                      <p:cBhvr>
                                        <p:cTn id="43" dur="250"/>
                                        <p:tgtEl>
                                          <p:spTgt spid="644"/>
                                        </p:tgtEl>
                                      </p:cBhvr>
                                    </p:animEffect>
                                  </p:childTnLst>
                                </p:cTn>
                              </p:par>
                              <p:par>
                                <p:cTn id="44" presetID="10" presetClass="entr" presetSubtype="0" fill="hold" nodeType="withEffect">
                                  <p:stCondLst>
                                    <p:cond delay="0"/>
                                  </p:stCondLst>
                                  <p:childTnLst>
                                    <p:set>
                                      <p:cBhvr>
                                        <p:cTn id="45" dur="1" fill="hold">
                                          <p:stCondLst>
                                            <p:cond delay="0"/>
                                          </p:stCondLst>
                                        </p:cTn>
                                        <p:tgtEl>
                                          <p:spTgt spid="645"/>
                                        </p:tgtEl>
                                        <p:attrNameLst>
                                          <p:attrName>style.visibility</p:attrName>
                                        </p:attrNameLst>
                                      </p:cBhvr>
                                      <p:to>
                                        <p:strVal val="visible"/>
                                      </p:to>
                                    </p:set>
                                    <p:animEffect transition="in" filter="fade">
                                      <p:cBhvr>
                                        <p:cTn id="46" dur="250"/>
                                        <p:tgtEl>
                                          <p:spTgt spid="645"/>
                                        </p:tgtEl>
                                      </p:cBhvr>
                                    </p:animEffect>
                                  </p:childTnLst>
                                </p:cTn>
                              </p:par>
                            </p:childTnLst>
                          </p:cTn>
                        </p:par>
                        <p:par>
                          <p:cTn id="47" fill="hold">
                            <p:stCondLst>
                              <p:cond delay="250"/>
                            </p:stCondLst>
                            <p:childTnLst>
                              <p:par>
                                <p:cTn id="48" presetID="22" presetClass="entr" presetSubtype="1" fill="hold" grpId="0" nodeType="afterEffect">
                                  <p:stCondLst>
                                    <p:cond delay="0"/>
                                  </p:stCondLst>
                                  <p:childTnLst>
                                    <p:set>
                                      <p:cBhvr>
                                        <p:cTn id="49" dur="1" fill="hold">
                                          <p:stCondLst>
                                            <p:cond delay="0"/>
                                          </p:stCondLst>
                                        </p:cTn>
                                        <p:tgtEl>
                                          <p:spTgt spid="648"/>
                                        </p:tgtEl>
                                        <p:attrNameLst>
                                          <p:attrName>style.visibility</p:attrName>
                                        </p:attrNameLst>
                                      </p:cBhvr>
                                      <p:to>
                                        <p:strVal val="visible"/>
                                      </p:to>
                                    </p:set>
                                    <p:animEffect transition="in" filter="wipe(up)">
                                      <p:cBhvr>
                                        <p:cTn id="50" dur="250"/>
                                        <p:tgtEl>
                                          <p:spTgt spid="648"/>
                                        </p:tgtEl>
                                      </p:cBhvr>
                                    </p:animEffect>
                                  </p:childTnLst>
                                </p:cTn>
                              </p:par>
                              <p:par>
                                <p:cTn id="51" presetID="22" presetClass="entr" presetSubtype="8" fill="hold" nodeType="withEffect">
                                  <p:stCondLst>
                                    <p:cond delay="0"/>
                                  </p:stCondLst>
                                  <p:childTnLst>
                                    <p:set>
                                      <p:cBhvr>
                                        <p:cTn id="52" dur="1" fill="hold">
                                          <p:stCondLst>
                                            <p:cond delay="0"/>
                                          </p:stCondLst>
                                        </p:cTn>
                                        <p:tgtEl>
                                          <p:spTgt spid="649"/>
                                        </p:tgtEl>
                                        <p:attrNameLst>
                                          <p:attrName>style.visibility</p:attrName>
                                        </p:attrNameLst>
                                      </p:cBhvr>
                                      <p:to>
                                        <p:strVal val="visible"/>
                                      </p:to>
                                    </p:set>
                                    <p:animEffect transition="in" filter="wipe(left)">
                                      <p:cBhvr>
                                        <p:cTn id="53" dur="250"/>
                                        <p:tgtEl>
                                          <p:spTgt spid="64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42"/>
                                        </p:tgtEl>
                                        <p:attrNameLst>
                                          <p:attrName>style.visibility</p:attrName>
                                        </p:attrNameLst>
                                      </p:cBhvr>
                                      <p:to>
                                        <p:strVal val="visible"/>
                                      </p:to>
                                    </p:set>
                                    <p:animEffect transition="in" filter="wipe(left)">
                                      <p:cBhvr>
                                        <p:cTn id="56" dur="250"/>
                                        <p:tgtEl>
                                          <p:spTgt spid="642"/>
                                        </p:tgtEl>
                                      </p:cBhvr>
                                    </p:animEffect>
                                  </p:childTnLst>
                                </p:cTn>
                              </p:par>
                            </p:childTnLst>
                          </p:cTn>
                        </p:par>
                        <p:par>
                          <p:cTn id="57" fill="hold">
                            <p:stCondLst>
                              <p:cond delay="500"/>
                            </p:stCondLst>
                            <p:childTnLst>
                              <p:par>
                                <p:cTn id="58" presetID="10" presetClass="entr" presetSubtype="0" fill="hold" grpId="0" nodeType="afterEffect">
                                  <p:stCondLst>
                                    <p:cond delay="250"/>
                                  </p:stCondLst>
                                  <p:childTnLst>
                                    <p:set>
                                      <p:cBhvr>
                                        <p:cTn id="59" dur="1" fill="hold">
                                          <p:stCondLst>
                                            <p:cond delay="0"/>
                                          </p:stCondLst>
                                        </p:cTn>
                                        <p:tgtEl>
                                          <p:spTgt spid="650"/>
                                        </p:tgtEl>
                                        <p:attrNameLst>
                                          <p:attrName>style.visibility</p:attrName>
                                        </p:attrNameLst>
                                      </p:cBhvr>
                                      <p:to>
                                        <p:strVal val="visible"/>
                                      </p:to>
                                    </p:set>
                                    <p:animEffect transition="in" filter="fade">
                                      <p:cBhvr>
                                        <p:cTn id="60" dur="250"/>
                                        <p:tgtEl>
                                          <p:spTgt spid="650"/>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651"/>
                                        </p:tgtEl>
                                        <p:attrNameLst>
                                          <p:attrName>style.visibility</p:attrName>
                                        </p:attrNameLst>
                                      </p:cBhvr>
                                      <p:to>
                                        <p:strVal val="visible"/>
                                      </p:to>
                                    </p:set>
                                    <p:animEffect transition="in" filter="fade">
                                      <p:cBhvr>
                                        <p:cTn id="63" dur="250"/>
                                        <p:tgtEl>
                                          <p:spTgt spid="651"/>
                                        </p:tgtEl>
                                      </p:cBhvr>
                                    </p:animEffect>
                                  </p:childTnLst>
                                </p:cTn>
                              </p:par>
                              <p:par>
                                <p:cTn id="64" presetID="10" presetClass="entr" presetSubtype="0" fill="hold" nodeType="withEffect">
                                  <p:stCondLst>
                                    <p:cond delay="250"/>
                                  </p:stCondLst>
                                  <p:childTnLst>
                                    <p:set>
                                      <p:cBhvr>
                                        <p:cTn id="65" dur="1" fill="hold">
                                          <p:stCondLst>
                                            <p:cond delay="0"/>
                                          </p:stCondLst>
                                        </p:cTn>
                                        <p:tgtEl>
                                          <p:spTgt spid="652"/>
                                        </p:tgtEl>
                                        <p:attrNameLst>
                                          <p:attrName>style.visibility</p:attrName>
                                        </p:attrNameLst>
                                      </p:cBhvr>
                                      <p:to>
                                        <p:strVal val="visible"/>
                                      </p:to>
                                    </p:set>
                                    <p:animEffect transition="in" filter="fade">
                                      <p:cBhvr>
                                        <p:cTn id="66" dur="250"/>
                                        <p:tgtEl>
                                          <p:spTgt spid="652"/>
                                        </p:tgtEl>
                                      </p:cBhvr>
                                    </p:animEffect>
                                  </p:childTnLst>
                                </p:cTn>
                              </p:par>
                              <p:par>
                                <p:cTn id="67" presetID="10" presetClass="entr" presetSubtype="0" fill="hold" nodeType="withEffect">
                                  <p:stCondLst>
                                    <p:cond delay="250"/>
                                  </p:stCondLst>
                                  <p:childTnLst>
                                    <p:set>
                                      <p:cBhvr>
                                        <p:cTn id="68" dur="1" fill="hold">
                                          <p:stCondLst>
                                            <p:cond delay="0"/>
                                          </p:stCondLst>
                                        </p:cTn>
                                        <p:tgtEl>
                                          <p:spTgt spid="653"/>
                                        </p:tgtEl>
                                        <p:attrNameLst>
                                          <p:attrName>style.visibility</p:attrName>
                                        </p:attrNameLst>
                                      </p:cBhvr>
                                      <p:to>
                                        <p:strVal val="visible"/>
                                      </p:to>
                                    </p:set>
                                    <p:animEffect transition="in" filter="fade">
                                      <p:cBhvr>
                                        <p:cTn id="69" dur="250"/>
                                        <p:tgtEl>
                                          <p:spTgt spid="653"/>
                                        </p:tgtEl>
                                      </p:cBhvr>
                                    </p:animEffect>
                                  </p:childTnLst>
                                </p:cTn>
                              </p:par>
                              <p:par>
                                <p:cTn id="70" presetID="10" presetClass="entr" presetSubtype="0" fill="hold" nodeType="withEffect">
                                  <p:stCondLst>
                                    <p:cond delay="250"/>
                                  </p:stCondLst>
                                  <p:childTnLst>
                                    <p:set>
                                      <p:cBhvr>
                                        <p:cTn id="71" dur="1" fill="hold">
                                          <p:stCondLst>
                                            <p:cond delay="0"/>
                                          </p:stCondLst>
                                        </p:cTn>
                                        <p:tgtEl>
                                          <p:spTgt spid="656"/>
                                        </p:tgtEl>
                                        <p:attrNameLst>
                                          <p:attrName>style.visibility</p:attrName>
                                        </p:attrNameLst>
                                      </p:cBhvr>
                                      <p:to>
                                        <p:strVal val="visible"/>
                                      </p:to>
                                    </p:set>
                                    <p:animEffect transition="in" filter="fade">
                                      <p:cBhvr>
                                        <p:cTn id="72" dur="250"/>
                                        <p:tgtEl>
                                          <p:spTgt spid="656"/>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655"/>
                                        </p:tgtEl>
                                        <p:attrNameLst>
                                          <p:attrName>style.visibility</p:attrName>
                                        </p:attrNameLst>
                                      </p:cBhvr>
                                      <p:to>
                                        <p:strVal val="visible"/>
                                      </p:to>
                                    </p:set>
                                    <p:animEffect transition="in" filter="fade">
                                      <p:cBhvr>
                                        <p:cTn id="75" dur="250"/>
                                        <p:tgtEl>
                                          <p:spTgt spid="655"/>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654"/>
                                        </p:tgtEl>
                                        <p:attrNameLst>
                                          <p:attrName>style.visibility</p:attrName>
                                        </p:attrNameLst>
                                      </p:cBhvr>
                                      <p:to>
                                        <p:strVal val="visible"/>
                                      </p:to>
                                    </p:set>
                                    <p:animEffect transition="in" filter="fade">
                                      <p:cBhvr>
                                        <p:cTn id="78" dur="250"/>
                                        <p:tgtEl>
                                          <p:spTgt spid="654"/>
                                        </p:tgtEl>
                                      </p:cBhvr>
                                    </p:animEffect>
                                  </p:childTnLst>
                                </p:cTn>
                              </p:par>
                            </p:childTnLst>
                          </p:cTn>
                        </p:par>
                        <p:par>
                          <p:cTn id="79" fill="hold">
                            <p:stCondLst>
                              <p:cond delay="1000"/>
                            </p:stCondLst>
                            <p:childTnLst>
                              <p:par>
                                <p:cTn id="80" presetID="22" presetClass="entr" presetSubtype="8" fill="hold" nodeType="afterEffect">
                                  <p:stCondLst>
                                    <p:cond delay="0"/>
                                  </p:stCondLst>
                                  <p:childTnLst>
                                    <p:set>
                                      <p:cBhvr>
                                        <p:cTn id="81" dur="1" fill="hold">
                                          <p:stCondLst>
                                            <p:cond delay="0"/>
                                          </p:stCondLst>
                                        </p:cTn>
                                        <p:tgtEl>
                                          <p:spTgt spid="662"/>
                                        </p:tgtEl>
                                        <p:attrNameLst>
                                          <p:attrName>style.visibility</p:attrName>
                                        </p:attrNameLst>
                                      </p:cBhvr>
                                      <p:to>
                                        <p:strVal val="visible"/>
                                      </p:to>
                                    </p:set>
                                    <p:animEffect transition="in" filter="wipe(left)">
                                      <p:cBhvr>
                                        <p:cTn id="82" dur="250"/>
                                        <p:tgtEl>
                                          <p:spTgt spid="662"/>
                                        </p:tgtEl>
                                      </p:cBhvr>
                                    </p:animEffect>
                                  </p:childTnLst>
                                </p:cTn>
                              </p:par>
                              <p:par>
                                <p:cTn id="83" presetID="10" presetClass="entr" presetSubtype="0" fill="hold" nodeType="withEffect">
                                  <p:stCondLst>
                                    <p:cond delay="250"/>
                                  </p:stCondLst>
                                  <p:childTnLst>
                                    <p:set>
                                      <p:cBhvr>
                                        <p:cTn id="84" dur="1" fill="hold">
                                          <p:stCondLst>
                                            <p:cond delay="0"/>
                                          </p:stCondLst>
                                        </p:cTn>
                                        <p:tgtEl>
                                          <p:spTgt spid="666"/>
                                        </p:tgtEl>
                                        <p:attrNameLst>
                                          <p:attrName>style.visibility</p:attrName>
                                        </p:attrNameLst>
                                      </p:cBhvr>
                                      <p:to>
                                        <p:strVal val="visible"/>
                                      </p:to>
                                    </p:set>
                                    <p:animEffect transition="in" filter="fade">
                                      <p:cBhvr>
                                        <p:cTn id="85" dur="250"/>
                                        <p:tgtEl>
                                          <p:spTgt spid="666"/>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665"/>
                                        </p:tgtEl>
                                        <p:attrNameLst>
                                          <p:attrName>style.visibility</p:attrName>
                                        </p:attrNameLst>
                                      </p:cBhvr>
                                      <p:to>
                                        <p:strVal val="visible"/>
                                      </p:to>
                                    </p:set>
                                    <p:animEffect transition="in" filter="fade">
                                      <p:cBhvr>
                                        <p:cTn id="88" dur="250"/>
                                        <p:tgtEl>
                                          <p:spTgt spid="665"/>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664"/>
                                        </p:tgtEl>
                                        <p:attrNameLst>
                                          <p:attrName>style.visibility</p:attrName>
                                        </p:attrNameLst>
                                      </p:cBhvr>
                                      <p:to>
                                        <p:strVal val="visible"/>
                                      </p:to>
                                    </p:set>
                                    <p:animEffect transition="in" filter="fade">
                                      <p:cBhvr>
                                        <p:cTn id="91" dur="250"/>
                                        <p:tgtEl>
                                          <p:spTgt spid="664"/>
                                        </p:tgtEl>
                                      </p:cBhvr>
                                    </p:animEffect>
                                  </p:childTnLst>
                                </p:cTn>
                              </p:par>
                              <p:par>
                                <p:cTn id="92" presetID="10" presetClass="entr" presetSubtype="0" fill="hold" nodeType="withEffect">
                                  <p:stCondLst>
                                    <p:cond delay="250"/>
                                  </p:stCondLst>
                                  <p:childTnLst>
                                    <p:set>
                                      <p:cBhvr>
                                        <p:cTn id="93" dur="1" fill="hold">
                                          <p:stCondLst>
                                            <p:cond delay="0"/>
                                          </p:stCondLst>
                                        </p:cTn>
                                        <p:tgtEl>
                                          <p:spTgt spid="673"/>
                                        </p:tgtEl>
                                        <p:attrNameLst>
                                          <p:attrName>style.visibility</p:attrName>
                                        </p:attrNameLst>
                                      </p:cBhvr>
                                      <p:to>
                                        <p:strVal val="visible"/>
                                      </p:to>
                                    </p:set>
                                    <p:animEffect transition="in" filter="fade">
                                      <p:cBhvr>
                                        <p:cTn id="94" dur="250"/>
                                        <p:tgtEl>
                                          <p:spTgt spid="673"/>
                                        </p:tgtEl>
                                      </p:cBhvr>
                                    </p:animEffect>
                                  </p:childTnLst>
                                </p:cTn>
                              </p:par>
                              <p:par>
                                <p:cTn id="95" presetID="10" presetClass="entr" presetSubtype="0" fill="hold" grpId="0" nodeType="withEffect">
                                  <p:stCondLst>
                                    <p:cond delay="250"/>
                                  </p:stCondLst>
                                  <p:childTnLst>
                                    <p:set>
                                      <p:cBhvr>
                                        <p:cTn id="96" dur="1" fill="hold">
                                          <p:stCondLst>
                                            <p:cond delay="0"/>
                                          </p:stCondLst>
                                        </p:cTn>
                                        <p:tgtEl>
                                          <p:spTgt spid="672"/>
                                        </p:tgtEl>
                                        <p:attrNameLst>
                                          <p:attrName>style.visibility</p:attrName>
                                        </p:attrNameLst>
                                      </p:cBhvr>
                                      <p:to>
                                        <p:strVal val="visible"/>
                                      </p:to>
                                    </p:set>
                                    <p:animEffect transition="in" filter="fade">
                                      <p:cBhvr>
                                        <p:cTn id="97" dur="250"/>
                                        <p:tgtEl>
                                          <p:spTgt spid="672"/>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674"/>
                                        </p:tgtEl>
                                        <p:attrNameLst>
                                          <p:attrName>style.visibility</p:attrName>
                                        </p:attrNameLst>
                                      </p:cBhvr>
                                      <p:to>
                                        <p:strVal val="visible"/>
                                      </p:to>
                                    </p:set>
                                    <p:animEffect transition="in" filter="fade">
                                      <p:cBhvr>
                                        <p:cTn id="100" dur="250"/>
                                        <p:tgtEl>
                                          <p:spTgt spid="674"/>
                                        </p:tgtEl>
                                      </p:cBhvr>
                                    </p:animEffect>
                                  </p:childTnLst>
                                </p:cTn>
                              </p:par>
                              <p:par>
                                <p:cTn id="101" presetID="10" presetClass="entr" presetSubtype="0" fill="hold" nodeType="withEffect">
                                  <p:stCondLst>
                                    <p:cond delay="250"/>
                                  </p:stCondLst>
                                  <p:childTnLst>
                                    <p:set>
                                      <p:cBhvr>
                                        <p:cTn id="102" dur="1" fill="hold">
                                          <p:stCondLst>
                                            <p:cond delay="0"/>
                                          </p:stCondLst>
                                        </p:cTn>
                                        <p:tgtEl>
                                          <p:spTgt spid="670"/>
                                        </p:tgtEl>
                                        <p:attrNameLst>
                                          <p:attrName>style.visibility</p:attrName>
                                        </p:attrNameLst>
                                      </p:cBhvr>
                                      <p:to>
                                        <p:strVal val="visible"/>
                                      </p:to>
                                    </p:set>
                                    <p:animEffect transition="in" filter="fade">
                                      <p:cBhvr>
                                        <p:cTn id="103" dur="250"/>
                                        <p:tgtEl>
                                          <p:spTgt spid="670"/>
                                        </p:tgtEl>
                                      </p:cBhvr>
                                    </p:animEffect>
                                  </p:childTnLst>
                                </p:cTn>
                              </p:par>
                              <p:par>
                                <p:cTn id="104" presetID="10" presetClass="entr" presetSubtype="0" fill="hold" grpId="0" nodeType="withEffect">
                                  <p:stCondLst>
                                    <p:cond delay="250"/>
                                  </p:stCondLst>
                                  <p:childTnLst>
                                    <p:set>
                                      <p:cBhvr>
                                        <p:cTn id="105" dur="1" fill="hold">
                                          <p:stCondLst>
                                            <p:cond delay="0"/>
                                          </p:stCondLst>
                                        </p:cTn>
                                        <p:tgtEl>
                                          <p:spTgt spid="669"/>
                                        </p:tgtEl>
                                        <p:attrNameLst>
                                          <p:attrName>style.visibility</p:attrName>
                                        </p:attrNameLst>
                                      </p:cBhvr>
                                      <p:to>
                                        <p:strVal val="visible"/>
                                      </p:to>
                                    </p:set>
                                    <p:animEffect transition="in" filter="fade">
                                      <p:cBhvr>
                                        <p:cTn id="106" dur="250"/>
                                        <p:tgtEl>
                                          <p:spTgt spid="669"/>
                                        </p:tgtEl>
                                      </p:cBhvr>
                                    </p:animEffect>
                                  </p:childTnLst>
                                </p:cTn>
                              </p:par>
                              <p:par>
                                <p:cTn id="107" presetID="10" presetClass="entr" presetSubtype="0" fill="hold" grpId="0" nodeType="withEffect">
                                  <p:stCondLst>
                                    <p:cond delay="250"/>
                                  </p:stCondLst>
                                  <p:childTnLst>
                                    <p:set>
                                      <p:cBhvr>
                                        <p:cTn id="108" dur="1" fill="hold">
                                          <p:stCondLst>
                                            <p:cond delay="0"/>
                                          </p:stCondLst>
                                        </p:cTn>
                                        <p:tgtEl>
                                          <p:spTgt spid="668"/>
                                        </p:tgtEl>
                                        <p:attrNameLst>
                                          <p:attrName>style.visibility</p:attrName>
                                        </p:attrNameLst>
                                      </p:cBhvr>
                                      <p:to>
                                        <p:strVal val="visible"/>
                                      </p:to>
                                    </p:set>
                                    <p:animEffect transition="in" filter="fade">
                                      <p:cBhvr>
                                        <p:cTn id="109" dur="250"/>
                                        <p:tgtEl>
                                          <p:spTgt spid="668"/>
                                        </p:tgtEl>
                                      </p:cBhvr>
                                    </p:animEffect>
                                  </p:childTnLst>
                                </p:cTn>
                              </p:par>
                              <p:par>
                                <p:cTn id="110" presetID="10" presetClass="entr" presetSubtype="0" fill="hold" nodeType="withEffect">
                                  <p:stCondLst>
                                    <p:cond delay="250"/>
                                  </p:stCondLst>
                                  <p:childTnLst>
                                    <p:set>
                                      <p:cBhvr>
                                        <p:cTn id="111" dur="1" fill="hold">
                                          <p:stCondLst>
                                            <p:cond delay="0"/>
                                          </p:stCondLst>
                                        </p:cTn>
                                        <p:tgtEl>
                                          <p:spTgt spid="677"/>
                                        </p:tgtEl>
                                        <p:attrNameLst>
                                          <p:attrName>style.visibility</p:attrName>
                                        </p:attrNameLst>
                                      </p:cBhvr>
                                      <p:to>
                                        <p:strVal val="visible"/>
                                      </p:to>
                                    </p:set>
                                    <p:animEffect transition="in" filter="fade">
                                      <p:cBhvr>
                                        <p:cTn id="112" dur="250"/>
                                        <p:tgtEl>
                                          <p:spTgt spid="677"/>
                                        </p:tgtEl>
                                      </p:cBhvr>
                                    </p:animEffect>
                                  </p:childTnLst>
                                </p:cTn>
                              </p:par>
                              <p:par>
                                <p:cTn id="113" presetID="10" presetClass="entr" presetSubtype="0" fill="hold" grpId="0" nodeType="withEffect">
                                  <p:stCondLst>
                                    <p:cond delay="250"/>
                                  </p:stCondLst>
                                  <p:childTnLst>
                                    <p:set>
                                      <p:cBhvr>
                                        <p:cTn id="114" dur="1" fill="hold">
                                          <p:stCondLst>
                                            <p:cond delay="0"/>
                                          </p:stCondLst>
                                        </p:cTn>
                                        <p:tgtEl>
                                          <p:spTgt spid="676"/>
                                        </p:tgtEl>
                                        <p:attrNameLst>
                                          <p:attrName>style.visibility</p:attrName>
                                        </p:attrNameLst>
                                      </p:cBhvr>
                                      <p:to>
                                        <p:strVal val="visible"/>
                                      </p:to>
                                    </p:set>
                                    <p:animEffect transition="in" filter="fade">
                                      <p:cBhvr>
                                        <p:cTn id="115" dur="250"/>
                                        <p:tgtEl>
                                          <p:spTgt spid="676"/>
                                        </p:tgtEl>
                                      </p:cBhvr>
                                    </p:animEffect>
                                  </p:childTnLst>
                                </p:cTn>
                              </p:par>
                              <p:par>
                                <p:cTn id="116" presetID="10" presetClass="entr" presetSubtype="0" fill="hold" nodeType="withEffect">
                                  <p:stCondLst>
                                    <p:cond delay="250"/>
                                  </p:stCondLst>
                                  <p:childTnLst>
                                    <p:set>
                                      <p:cBhvr>
                                        <p:cTn id="117" dur="1" fill="hold">
                                          <p:stCondLst>
                                            <p:cond delay="0"/>
                                          </p:stCondLst>
                                        </p:cTn>
                                        <p:tgtEl>
                                          <p:spTgt spid="682"/>
                                        </p:tgtEl>
                                        <p:attrNameLst>
                                          <p:attrName>style.visibility</p:attrName>
                                        </p:attrNameLst>
                                      </p:cBhvr>
                                      <p:to>
                                        <p:strVal val="visible"/>
                                      </p:to>
                                    </p:set>
                                    <p:animEffect transition="in" filter="fade">
                                      <p:cBhvr>
                                        <p:cTn id="118" dur="250"/>
                                        <p:tgtEl>
                                          <p:spTgt spid="682"/>
                                        </p:tgtEl>
                                      </p:cBhvr>
                                    </p:animEffect>
                                  </p:childTnLst>
                                </p:cTn>
                              </p:par>
                              <p:par>
                                <p:cTn id="119" presetID="10" presetClass="entr" presetSubtype="0" fill="hold" grpId="0" nodeType="withEffect">
                                  <p:stCondLst>
                                    <p:cond delay="250"/>
                                  </p:stCondLst>
                                  <p:childTnLst>
                                    <p:set>
                                      <p:cBhvr>
                                        <p:cTn id="120" dur="1" fill="hold">
                                          <p:stCondLst>
                                            <p:cond delay="0"/>
                                          </p:stCondLst>
                                        </p:cTn>
                                        <p:tgtEl>
                                          <p:spTgt spid="681"/>
                                        </p:tgtEl>
                                        <p:attrNameLst>
                                          <p:attrName>style.visibility</p:attrName>
                                        </p:attrNameLst>
                                      </p:cBhvr>
                                      <p:to>
                                        <p:strVal val="visible"/>
                                      </p:to>
                                    </p:set>
                                    <p:animEffect transition="in" filter="fade">
                                      <p:cBhvr>
                                        <p:cTn id="121" dur="250"/>
                                        <p:tgtEl>
                                          <p:spTgt spid="681"/>
                                        </p:tgtEl>
                                      </p:cBhvr>
                                    </p:animEffect>
                                  </p:childTnLst>
                                </p:cTn>
                              </p:par>
                              <p:par>
                                <p:cTn id="122" presetID="10" presetClass="entr" presetSubtype="0" fill="hold" grpId="0" nodeType="withEffect">
                                  <p:stCondLst>
                                    <p:cond delay="250"/>
                                  </p:stCondLst>
                                  <p:childTnLst>
                                    <p:set>
                                      <p:cBhvr>
                                        <p:cTn id="123" dur="1" fill="hold">
                                          <p:stCondLst>
                                            <p:cond delay="0"/>
                                          </p:stCondLst>
                                        </p:cTn>
                                        <p:tgtEl>
                                          <p:spTgt spid="683"/>
                                        </p:tgtEl>
                                        <p:attrNameLst>
                                          <p:attrName>style.visibility</p:attrName>
                                        </p:attrNameLst>
                                      </p:cBhvr>
                                      <p:to>
                                        <p:strVal val="visible"/>
                                      </p:to>
                                    </p:set>
                                    <p:animEffect transition="in" filter="fade">
                                      <p:cBhvr>
                                        <p:cTn id="124" dur="250"/>
                                        <p:tgtEl>
                                          <p:spTgt spid="683"/>
                                        </p:tgtEl>
                                      </p:cBhvr>
                                    </p:animEffect>
                                  </p:childTnLst>
                                </p:cTn>
                              </p:par>
                              <p:par>
                                <p:cTn id="125" presetID="10" presetClass="entr" presetSubtype="0" fill="hold" grpId="0" nodeType="withEffect">
                                  <p:stCondLst>
                                    <p:cond delay="250"/>
                                  </p:stCondLst>
                                  <p:childTnLst>
                                    <p:set>
                                      <p:cBhvr>
                                        <p:cTn id="126" dur="1" fill="hold">
                                          <p:stCondLst>
                                            <p:cond delay="0"/>
                                          </p:stCondLst>
                                        </p:cTn>
                                        <p:tgtEl>
                                          <p:spTgt spid="678"/>
                                        </p:tgtEl>
                                        <p:attrNameLst>
                                          <p:attrName>style.visibility</p:attrName>
                                        </p:attrNameLst>
                                      </p:cBhvr>
                                      <p:to>
                                        <p:strVal val="visible"/>
                                      </p:to>
                                    </p:set>
                                    <p:animEffect transition="in" filter="fade">
                                      <p:cBhvr>
                                        <p:cTn id="127" dur="250"/>
                                        <p:tgtEl>
                                          <p:spTgt spid="678"/>
                                        </p:tgtEl>
                                      </p:cBhvr>
                                    </p:animEffect>
                                  </p:childTnLst>
                                </p:cTn>
                              </p:par>
                              <p:par>
                                <p:cTn id="128" presetID="22" presetClass="entr" presetSubtype="8" fill="hold" nodeType="withEffect">
                                  <p:stCondLst>
                                    <p:cond delay="250"/>
                                  </p:stCondLst>
                                  <p:childTnLst>
                                    <p:set>
                                      <p:cBhvr>
                                        <p:cTn id="129" dur="1" fill="hold">
                                          <p:stCondLst>
                                            <p:cond delay="0"/>
                                          </p:stCondLst>
                                        </p:cTn>
                                        <p:tgtEl>
                                          <p:spTgt spid="667"/>
                                        </p:tgtEl>
                                        <p:attrNameLst>
                                          <p:attrName>style.visibility</p:attrName>
                                        </p:attrNameLst>
                                      </p:cBhvr>
                                      <p:to>
                                        <p:strVal val="visible"/>
                                      </p:to>
                                    </p:set>
                                    <p:animEffect transition="in" filter="wipe(left)">
                                      <p:cBhvr>
                                        <p:cTn id="130" dur="250"/>
                                        <p:tgtEl>
                                          <p:spTgt spid="667"/>
                                        </p:tgtEl>
                                      </p:cBhvr>
                                    </p:animEffect>
                                  </p:childTnLst>
                                </p:cTn>
                              </p:par>
                              <p:par>
                                <p:cTn id="131" presetID="22" presetClass="entr" presetSubtype="8" fill="hold" nodeType="withEffect">
                                  <p:stCondLst>
                                    <p:cond delay="250"/>
                                  </p:stCondLst>
                                  <p:childTnLst>
                                    <p:set>
                                      <p:cBhvr>
                                        <p:cTn id="132" dur="1" fill="hold">
                                          <p:stCondLst>
                                            <p:cond delay="0"/>
                                          </p:stCondLst>
                                        </p:cTn>
                                        <p:tgtEl>
                                          <p:spTgt spid="671"/>
                                        </p:tgtEl>
                                        <p:attrNameLst>
                                          <p:attrName>style.visibility</p:attrName>
                                        </p:attrNameLst>
                                      </p:cBhvr>
                                      <p:to>
                                        <p:strVal val="visible"/>
                                      </p:to>
                                    </p:set>
                                    <p:animEffect transition="in" filter="wipe(left)">
                                      <p:cBhvr>
                                        <p:cTn id="133" dur="250"/>
                                        <p:tgtEl>
                                          <p:spTgt spid="671"/>
                                        </p:tgtEl>
                                      </p:cBhvr>
                                    </p:animEffect>
                                  </p:childTnLst>
                                </p:cTn>
                              </p:par>
                              <p:par>
                                <p:cTn id="134" presetID="22" presetClass="entr" presetSubtype="8" fill="hold" nodeType="withEffect">
                                  <p:stCondLst>
                                    <p:cond delay="250"/>
                                  </p:stCondLst>
                                  <p:childTnLst>
                                    <p:set>
                                      <p:cBhvr>
                                        <p:cTn id="135" dur="1" fill="hold">
                                          <p:stCondLst>
                                            <p:cond delay="0"/>
                                          </p:stCondLst>
                                        </p:cTn>
                                        <p:tgtEl>
                                          <p:spTgt spid="675"/>
                                        </p:tgtEl>
                                        <p:attrNameLst>
                                          <p:attrName>style.visibility</p:attrName>
                                        </p:attrNameLst>
                                      </p:cBhvr>
                                      <p:to>
                                        <p:strVal val="visible"/>
                                      </p:to>
                                    </p:set>
                                    <p:animEffect transition="in" filter="wipe(left)">
                                      <p:cBhvr>
                                        <p:cTn id="136" dur="250"/>
                                        <p:tgtEl>
                                          <p:spTgt spid="675"/>
                                        </p:tgtEl>
                                      </p:cBhvr>
                                    </p:animEffect>
                                  </p:childTnLst>
                                </p:cTn>
                              </p:par>
                              <p:par>
                                <p:cTn id="137" presetID="22" presetClass="entr" presetSubtype="4" fill="hold" nodeType="withEffect">
                                  <p:stCondLst>
                                    <p:cond delay="250"/>
                                  </p:stCondLst>
                                  <p:childTnLst>
                                    <p:set>
                                      <p:cBhvr>
                                        <p:cTn id="138" dur="1" fill="hold">
                                          <p:stCondLst>
                                            <p:cond delay="0"/>
                                          </p:stCondLst>
                                        </p:cTn>
                                        <p:tgtEl>
                                          <p:spTgt spid="680"/>
                                        </p:tgtEl>
                                        <p:attrNameLst>
                                          <p:attrName>style.visibility</p:attrName>
                                        </p:attrNameLst>
                                      </p:cBhvr>
                                      <p:to>
                                        <p:strVal val="visible"/>
                                      </p:to>
                                    </p:set>
                                    <p:animEffect transition="in" filter="wipe(down)">
                                      <p:cBhvr>
                                        <p:cTn id="139" dur="250"/>
                                        <p:tgtEl>
                                          <p:spTgt spid="680"/>
                                        </p:tgtEl>
                                      </p:cBhvr>
                                    </p:animEffect>
                                  </p:childTnLst>
                                </p:cTn>
                              </p:par>
                              <p:par>
                                <p:cTn id="140" presetID="22" presetClass="entr" presetSubtype="2" fill="hold" nodeType="withEffect">
                                  <p:stCondLst>
                                    <p:cond delay="250"/>
                                  </p:stCondLst>
                                  <p:childTnLst>
                                    <p:set>
                                      <p:cBhvr>
                                        <p:cTn id="141" dur="1" fill="hold">
                                          <p:stCondLst>
                                            <p:cond delay="0"/>
                                          </p:stCondLst>
                                        </p:cTn>
                                        <p:tgtEl>
                                          <p:spTgt spid="679"/>
                                        </p:tgtEl>
                                        <p:attrNameLst>
                                          <p:attrName>style.visibility</p:attrName>
                                        </p:attrNameLst>
                                      </p:cBhvr>
                                      <p:to>
                                        <p:strVal val="visible"/>
                                      </p:to>
                                    </p:set>
                                    <p:animEffect transition="in" filter="wipe(right)">
                                      <p:cBhvr>
                                        <p:cTn id="142" dur="250"/>
                                        <p:tgtEl>
                                          <p:spTgt spid="679"/>
                                        </p:tgtEl>
                                      </p:cBhvr>
                                    </p:animEffect>
                                  </p:childTnLst>
                                </p:cTn>
                              </p:par>
                            </p:childTnLst>
                          </p:cTn>
                        </p:par>
                        <p:par>
                          <p:cTn id="143" fill="hold">
                            <p:stCondLst>
                              <p:cond delay="1500"/>
                            </p:stCondLst>
                            <p:childTnLst>
                              <p:par>
                                <p:cTn id="144" presetID="10" presetClass="entr" presetSubtype="0" fill="hold" grpId="0" nodeType="afterEffect">
                                  <p:stCondLst>
                                    <p:cond delay="0"/>
                                  </p:stCondLst>
                                  <p:childTnLst>
                                    <p:set>
                                      <p:cBhvr>
                                        <p:cTn id="145" dur="1" fill="hold">
                                          <p:stCondLst>
                                            <p:cond delay="0"/>
                                          </p:stCondLst>
                                        </p:cTn>
                                        <p:tgtEl>
                                          <p:spTgt spid="659"/>
                                        </p:tgtEl>
                                        <p:attrNameLst>
                                          <p:attrName>style.visibility</p:attrName>
                                        </p:attrNameLst>
                                      </p:cBhvr>
                                      <p:to>
                                        <p:strVal val="visible"/>
                                      </p:to>
                                    </p:set>
                                    <p:animEffect transition="in" filter="fade">
                                      <p:cBhvr>
                                        <p:cTn id="146" dur="250"/>
                                        <p:tgtEl>
                                          <p:spTgt spid="659"/>
                                        </p:tgtEl>
                                      </p:cBhvr>
                                    </p:animEffect>
                                  </p:childTnLst>
                                </p:cTn>
                              </p:par>
                              <p:par>
                                <p:cTn id="147" presetID="22" presetClass="entr" presetSubtype="1" fill="hold" nodeType="withEffect">
                                  <p:stCondLst>
                                    <p:cond delay="0"/>
                                  </p:stCondLst>
                                  <p:childTnLst>
                                    <p:set>
                                      <p:cBhvr>
                                        <p:cTn id="148" dur="1" fill="hold">
                                          <p:stCondLst>
                                            <p:cond delay="0"/>
                                          </p:stCondLst>
                                        </p:cTn>
                                        <p:tgtEl>
                                          <p:spTgt spid="663"/>
                                        </p:tgtEl>
                                        <p:attrNameLst>
                                          <p:attrName>style.visibility</p:attrName>
                                        </p:attrNameLst>
                                      </p:cBhvr>
                                      <p:to>
                                        <p:strVal val="visible"/>
                                      </p:to>
                                    </p:set>
                                    <p:animEffect transition="in" filter="wipe(up)">
                                      <p:cBhvr>
                                        <p:cTn id="149" dur="250"/>
                                        <p:tgtEl>
                                          <p:spTgt spid="663"/>
                                        </p:tgtEl>
                                      </p:cBhvr>
                                    </p:animEffect>
                                  </p:childTnLst>
                                </p:cTn>
                              </p:par>
                              <p:par>
                                <p:cTn id="150" presetID="10" presetClass="entr" presetSubtype="0" fill="hold" nodeType="withEffect">
                                  <p:stCondLst>
                                    <p:cond delay="250"/>
                                  </p:stCondLst>
                                  <p:childTnLst>
                                    <p:set>
                                      <p:cBhvr>
                                        <p:cTn id="151" dur="1" fill="hold">
                                          <p:stCondLst>
                                            <p:cond delay="0"/>
                                          </p:stCondLst>
                                        </p:cTn>
                                        <p:tgtEl>
                                          <p:spTgt spid="660"/>
                                        </p:tgtEl>
                                        <p:attrNameLst>
                                          <p:attrName>style.visibility</p:attrName>
                                        </p:attrNameLst>
                                      </p:cBhvr>
                                      <p:to>
                                        <p:strVal val="visible"/>
                                      </p:to>
                                    </p:set>
                                    <p:animEffect transition="in" filter="fade">
                                      <p:cBhvr>
                                        <p:cTn id="152" dur="250"/>
                                        <p:tgtEl>
                                          <p:spTgt spid="660"/>
                                        </p:tgtEl>
                                      </p:cBhvr>
                                    </p:animEffect>
                                  </p:childTnLst>
                                </p:cTn>
                              </p:par>
                              <p:par>
                                <p:cTn id="153" presetID="10" presetClass="entr" presetSubtype="0" fill="hold" grpId="0" nodeType="withEffect">
                                  <p:stCondLst>
                                    <p:cond delay="250"/>
                                  </p:stCondLst>
                                  <p:childTnLst>
                                    <p:set>
                                      <p:cBhvr>
                                        <p:cTn id="154" dur="1" fill="hold">
                                          <p:stCondLst>
                                            <p:cond delay="0"/>
                                          </p:stCondLst>
                                        </p:cTn>
                                        <p:tgtEl>
                                          <p:spTgt spid="658"/>
                                        </p:tgtEl>
                                        <p:attrNameLst>
                                          <p:attrName>style.visibility</p:attrName>
                                        </p:attrNameLst>
                                      </p:cBhvr>
                                      <p:to>
                                        <p:strVal val="visible"/>
                                      </p:to>
                                    </p:set>
                                    <p:animEffect transition="in" filter="fade">
                                      <p:cBhvr>
                                        <p:cTn id="155" dur="250"/>
                                        <p:tgtEl>
                                          <p:spTgt spid="658"/>
                                        </p:tgtEl>
                                      </p:cBhvr>
                                    </p:animEffect>
                                  </p:childTnLst>
                                </p:cTn>
                              </p:par>
                            </p:childTnLst>
                          </p:cTn>
                        </p:par>
                        <p:par>
                          <p:cTn id="156" fill="hold">
                            <p:stCondLst>
                              <p:cond delay="2000"/>
                            </p:stCondLst>
                            <p:childTnLst>
                              <p:par>
                                <p:cTn id="157" presetID="22" presetClass="entr" presetSubtype="4" fill="hold" nodeType="afterEffect">
                                  <p:stCondLst>
                                    <p:cond delay="0"/>
                                  </p:stCondLst>
                                  <p:childTnLst>
                                    <p:set>
                                      <p:cBhvr>
                                        <p:cTn id="158" dur="1" fill="hold">
                                          <p:stCondLst>
                                            <p:cond delay="0"/>
                                          </p:stCondLst>
                                        </p:cTn>
                                        <p:tgtEl>
                                          <p:spTgt spid="685"/>
                                        </p:tgtEl>
                                        <p:attrNameLst>
                                          <p:attrName>style.visibility</p:attrName>
                                        </p:attrNameLst>
                                      </p:cBhvr>
                                      <p:to>
                                        <p:strVal val="visible"/>
                                      </p:to>
                                    </p:set>
                                    <p:animEffect transition="in" filter="wipe(down)">
                                      <p:cBhvr>
                                        <p:cTn id="159" dur="250"/>
                                        <p:tgtEl>
                                          <p:spTgt spid="685"/>
                                        </p:tgtEl>
                                      </p:cBhvr>
                                    </p:animEffect>
                                  </p:childTnLst>
                                </p:cTn>
                              </p:par>
                            </p:childTnLst>
                          </p:cTn>
                        </p:par>
                        <p:par>
                          <p:cTn id="160" fill="hold">
                            <p:stCondLst>
                              <p:cond delay="2250"/>
                            </p:stCondLst>
                            <p:childTnLst>
                              <p:par>
                                <p:cTn id="161" presetID="10" presetClass="entr" presetSubtype="0" fill="hold" grpId="0" nodeType="afterEffect">
                                  <p:stCondLst>
                                    <p:cond delay="0"/>
                                  </p:stCondLst>
                                  <p:childTnLst>
                                    <p:set>
                                      <p:cBhvr>
                                        <p:cTn id="162" dur="1" fill="hold">
                                          <p:stCondLst>
                                            <p:cond delay="0"/>
                                          </p:stCondLst>
                                        </p:cTn>
                                        <p:tgtEl>
                                          <p:spTgt spid="688"/>
                                        </p:tgtEl>
                                        <p:attrNameLst>
                                          <p:attrName>style.visibility</p:attrName>
                                        </p:attrNameLst>
                                      </p:cBhvr>
                                      <p:to>
                                        <p:strVal val="visible"/>
                                      </p:to>
                                    </p:set>
                                    <p:animEffect transition="in" filter="fade">
                                      <p:cBhvr>
                                        <p:cTn id="163" dur="250"/>
                                        <p:tgtEl>
                                          <p:spTgt spid="688"/>
                                        </p:tgtEl>
                                      </p:cBhvr>
                                    </p:animEffect>
                                  </p:childTnLst>
                                </p:cTn>
                              </p:par>
                              <p:par>
                                <p:cTn id="164" presetID="10" presetClass="entr" presetSubtype="0" fill="hold" nodeType="withEffect">
                                  <p:stCondLst>
                                    <p:cond delay="500"/>
                                  </p:stCondLst>
                                  <p:childTnLst>
                                    <p:set>
                                      <p:cBhvr>
                                        <p:cTn id="165" dur="1" fill="hold">
                                          <p:stCondLst>
                                            <p:cond delay="0"/>
                                          </p:stCondLst>
                                        </p:cTn>
                                        <p:tgtEl>
                                          <p:spTgt spid="687"/>
                                        </p:tgtEl>
                                        <p:attrNameLst>
                                          <p:attrName>style.visibility</p:attrName>
                                        </p:attrNameLst>
                                      </p:cBhvr>
                                      <p:to>
                                        <p:strVal val="visible"/>
                                      </p:to>
                                    </p:set>
                                    <p:animEffect transition="in" filter="fade">
                                      <p:cBhvr>
                                        <p:cTn id="166" dur="250"/>
                                        <p:tgtEl>
                                          <p:spTgt spid="687"/>
                                        </p:tgtEl>
                                      </p:cBhvr>
                                    </p:animEffect>
                                  </p:childTnLst>
                                </p:cTn>
                              </p:par>
                              <p:par>
                                <p:cTn id="167" presetID="10" presetClass="entr" presetSubtype="0" fill="hold" nodeType="withEffect">
                                  <p:stCondLst>
                                    <p:cond delay="500"/>
                                  </p:stCondLst>
                                  <p:childTnLst>
                                    <p:set>
                                      <p:cBhvr>
                                        <p:cTn id="168" dur="1" fill="hold">
                                          <p:stCondLst>
                                            <p:cond delay="0"/>
                                          </p:stCondLst>
                                        </p:cTn>
                                        <p:tgtEl>
                                          <p:spTgt spid="690"/>
                                        </p:tgtEl>
                                        <p:attrNameLst>
                                          <p:attrName>style.visibility</p:attrName>
                                        </p:attrNameLst>
                                      </p:cBhvr>
                                      <p:to>
                                        <p:strVal val="visible"/>
                                      </p:to>
                                    </p:set>
                                    <p:animEffect transition="in" filter="fade">
                                      <p:cBhvr>
                                        <p:cTn id="169" dur="250"/>
                                        <p:tgtEl>
                                          <p:spTgt spid="690"/>
                                        </p:tgtEl>
                                      </p:cBhvr>
                                    </p:animEffect>
                                  </p:childTnLst>
                                </p:cTn>
                              </p:par>
                              <p:par>
                                <p:cTn id="170" presetID="10" presetClass="entr" presetSubtype="0" fill="hold" grpId="0" nodeType="withEffect">
                                  <p:stCondLst>
                                    <p:cond delay="500"/>
                                  </p:stCondLst>
                                  <p:childTnLst>
                                    <p:set>
                                      <p:cBhvr>
                                        <p:cTn id="171" dur="1" fill="hold">
                                          <p:stCondLst>
                                            <p:cond delay="0"/>
                                          </p:stCondLst>
                                        </p:cTn>
                                        <p:tgtEl>
                                          <p:spTgt spid="691"/>
                                        </p:tgtEl>
                                        <p:attrNameLst>
                                          <p:attrName>style.visibility</p:attrName>
                                        </p:attrNameLst>
                                      </p:cBhvr>
                                      <p:to>
                                        <p:strVal val="visible"/>
                                      </p:to>
                                    </p:set>
                                    <p:animEffect transition="in" filter="fade">
                                      <p:cBhvr>
                                        <p:cTn id="172" dur="250"/>
                                        <p:tgtEl>
                                          <p:spTgt spid="691"/>
                                        </p:tgtEl>
                                      </p:cBhvr>
                                    </p:animEffect>
                                  </p:childTnLst>
                                </p:cTn>
                              </p:par>
                              <p:par>
                                <p:cTn id="173" presetID="22" presetClass="entr" presetSubtype="8" fill="hold" nodeType="withEffect">
                                  <p:stCondLst>
                                    <p:cond delay="500"/>
                                  </p:stCondLst>
                                  <p:childTnLst>
                                    <p:set>
                                      <p:cBhvr>
                                        <p:cTn id="174" dur="1" fill="hold">
                                          <p:stCondLst>
                                            <p:cond delay="0"/>
                                          </p:stCondLst>
                                        </p:cTn>
                                        <p:tgtEl>
                                          <p:spTgt spid="689"/>
                                        </p:tgtEl>
                                        <p:attrNameLst>
                                          <p:attrName>style.visibility</p:attrName>
                                        </p:attrNameLst>
                                      </p:cBhvr>
                                      <p:to>
                                        <p:strVal val="visible"/>
                                      </p:to>
                                    </p:set>
                                    <p:animEffect transition="in" filter="wipe(left)">
                                      <p:cBhvr>
                                        <p:cTn id="175" dur="250"/>
                                        <p:tgtEl>
                                          <p:spTgt spid="689"/>
                                        </p:tgtEl>
                                      </p:cBhvr>
                                    </p:animEffect>
                                  </p:childTnLst>
                                </p:cTn>
                              </p:par>
                              <p:par>
                                <p:cTn id="176" presetID="10" presetClass="entr" presetSubtype="0" fill="hold" grpId="0" nodeType="withEffect">
                                  <p:stCondLst>
                                    <p:cond delay="500"/>
                                  </p:stCondLst>
                                  <p:childTnLst>
                                    <p:set>
                                      <p:cBhvr>
                                        <p:cTn id="177" dur="1" fill="hold">
                                          <p:stCondLst>
                                            <p:cond delay="0"/>
                                          </p:stCondLst>
                                        </p:cTn>
                                        <p:tgtEl>
                                          <p:spTgt spid="686"/>
                                        </p:tgtEl>
                                        <p:attrNameLst>
                                          <p:attrName>style.visibility</p:attrName>
                                        </p:attrNameLst>
                                      </p:cBhvr>
                                      <p:to>
                                        <p:strVal val="visible"/>
                                      </p:to>
                                    </p:set>
                                    <p:animEffect transition="in" filter="fade">
                                      <p:cBhvr>
                                        <p:cTn id="178" dur="250"/>
                                        <p:tgtEl>
                                          <p:spTgt spid="686"/>
                                        </p:tgtEl>
                                      </p:cBhvr>
                                    </p:animEffect>
                                  </p:childTnLst>
                                </p:cTn>
                              </p:par>
                            </p:childTnLst>
                          </p:cTn>
                        </p:par>
                        <p:par>
                          <p:cTn id="179" fill="hold">
                            <p:stCondLst>
                              <p:cond delay="3000"/>
                            </p:stCondLst>
                            <p:childTnLst>
                              <p:par>
                                <p:cTn id="180" presetID="22" presetClass="entr" presetSubtype="2" fill="hold" nodeType="afterEffect">
                                  <p:stCondLst>
                                    <p:cond delay="0"/>
                                  </p:stCondLst>
                                  <p:childTnLst>
                                    <p:set>
                                      <p:cBhvr>
                                        <p:cTn id="181" dur="1" fill="hold">
                                          <p:stCondLst>
                                            <p:cond delay="0"/>
                                          </p:stCondLst>
                                        </p:cTn>
                                        <p:tgtEl>
                                          <p:spTgt spid="122"/>
                                        </p:tgtEl>
                                        <p:attrNameLst>
                                          <p:attrName>style.visibility</p:attrName>
                                        </p:attrNameLst>
                                      </p:cBhvr>
                                      <p:to>
                                        <p:strVal val="visible"/>
                                      </p:to>
                                    </p:set>
                                    <p:animEffect transition="in" filter="wipe(right)">
                                      <p:cBhvr>
                                        <p:cTn id="182" dur="500"/>
                                        <p:tgtEl>
                                          <p:spTgt spid="122"/>
                                        </p:tgtEl>
                                      </p:cBhvr>
                                    </p:animEffect>
                                  </p:childTnLst>
                                </p:cTn>
                              </p:par>
                            </p:childTnLst>
                          </p:cTn>
                        </p:par>
                        <p:par>
                          <p:cTn id="183" fill="hold">
                            <p:stCondLst>
                              <p:cond delay="3500"/>
                            </p:stCondLst>
                            <p:childTnLst>
                              <p:par>
                                <p:cTn id="184" presetID="10" presetClass="entr" presetSubtype="0" fill="hold" nodeType="afterEffect">
                                  <p:stCondLst>
                                    <p:cond delay="0"/>
                                  </p:stCondLst>
                                  <p:childTnLst>
                                    <p:set>
                                      <p:cBhvr>
                                        <p:cTn id="185" dur="1" fill="hold">
                                          <p:stCondLst>
                                            <p:cond delay="0"/>
                                          </p:stCondLst>
                                        </p:cTn>
                                        <p:tgtEl>
                                          <p:spTgt spid="10"/>
                                        </p:tgtEl>
                                        <p:attrNameLst>
                                          <p:attrName>style.visibility</p:attrName>
                                        </p:attrNameLst>
                                      </p:cBhvr>
                                      <p:to>
                                        <p:strVal val="visible"/>
                                      </p:to>
                                    </p:set>
                                    <p:animEffect transition="in" filter="fade">
                                      <p:cBhvr>
                                        <p:cTn id="186" dur="250"/>
                                        <p:tgtEl>
                                          <p:spTgt spid="10"/>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23"/>
                                        </p:tgtEl>
                                        <p:attrNameLst>
                                          <p:attrName>style.visibility</p:attrName>
                                        </p:attrNameLst>
                                      </p:cBhvr>
                                      <p:to>
                                        <p:strVal val="visible"/>
                                      </p:to>
                                    </p:set>
                                    <p:animEffect transition="in" filter="fade">
                                      <p:cBhvr>
                                        <p:cTn id="189" dur="250"/>
                                        <p:tgtEl>
                                          <p:spTgt spid="123"/>
                                        </p:tgtEl>
                                      </p:cBhvr>
                                    </p:animEffect>
                                  </p:childTnLst>
                                </p:cTn>
                              </p:par>
                            </p:childTnLst>
                          </p:cTn>
                        </p:par>
                        <p:par>
                          <p:cTn id="190" fill="hold">
                            <p:stCondLst>
                              <p:cond delay="3750"/>
                            </p:stCondLst>
                            <p:childTnLst>
                              <p:par>
                                <p:cTn id="191" presetID="10" presetClass="entr" presetSubtype="0" fill="hold" nodeType="afterEffect">
                                  <p:stCondLst>
                                    <p:cond delay="0"/>
                                  </p:stCondLst>
                                  <p:childTnLst>
                                    <p:set>
                                      <p:cBhvr>
                                        <p:cTn id="192" dur="1" fill="hold">
                                          <p:stCondLst>
                                            <p:cond delay="0"/>
                                          </p:stCondLst>
                                        </p:cTn>
                                        <p:tgtEl>
                                          <p:spTgt spid="32"/>
                                        </p:tgtEl>
                                        <p:attrNameLst>
                                          <p:attrName>style.visibility</p:attrName>
                                        </p:attrNameLst>
                                      </p:cBhvr>
                                      <p:to>
                                        <p:strVal val="visible"/>
                                      </p:to>
                                    </p:set>
                                    <p:animEffect transition="in" filter="fade">
                                      <p:cBhvr>
                                        <p:cTn id="193" dur="250"/>
                                        <p:tgtEl>
                                          <p:spTgt spid="32"/>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29"/>
                                        </p:tgtEl>
                                        <p:attrNameLst>
                                          <p:attrName>style.visibility</p:attrName>
                                        </p:attrNameLst>
                                      </p:cBhvr>
                                      <p:to>
                                        <p:strVal val="visible"/>
                                      </p:to>
                                    </p:set>
                                    <p:animEffect transition="in" filter="fade">
                                      <p:cBhvr>
                                        <p:cTn id="196" dur="250"/>
                                        <p:tgtEl>
                                          <p:spTgt spid="129"/>
                                        </p:tgtEl>
                                      </p:cBhvr>
                                    </p:animEffect>
                                  </p:childTnLst>
                                </p:cTn>
                              </p:par>
                            </p:childTnLst>
                          </p:cTn>
                        </p:par>
                        <p:par>
                          <p:cTn id="197" fill="hold">
                            <p:stCondLst>
                              <p:cond delay="4000"/>
                            </p:stCondLst>
                            <p:childTnLst>
                              <p:par>
                                <p:cTn id="198" presetID="22" presetClass="entr" presetSubtype="8" fill="hold" nodeType="afterEffect">
                                  <p:stCondLst>
                                    <p:cond delay="0"/>
                                  </p:stCondLst>
                                  <p:childTnLst>
                                    <p:set>
                                      <p:cBhvr>
                                        <p:cTn id="199" dur="1" fill="hold">
                                          <p:stCondLst>
                                            <p:cond delay="0"/>
                                          </p:stCondLst>
                                        </p:cTn>
                                        <p:tgtEl>
                                          <p:spTgt spid="149"/>
                                        </p:tgtEl>
                                        <p:attrNameLst>
                                          <p:attrName>style.visibility</p:attrName>
                                        </p:attrNameLst>
                                      </p:cBhvr>
                                      <p:to>
                                        <p:strVal val="visible"/>
                                      </p:to>
                                    </p:set>
                                    <p:animEffect transition="in" filter="wipe(left)">
                                      <p:cBhvr>
                                        <p:cTn id="200" dur="250"/>
                                        <p:tgtEl>
                                          <p:spTgt spid="149"/>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10"/>
                                        </p:tgtEl>
                                        <p:attrNameLst>
                                          <p:attrName>style.visibility</p:attrName>
                                        </p:attrNameLst>
                                      </p:cBhvr>
                                      <p:to>
                                        <p:strVal val="visible"/>
                                      </p:to>
                                    </p:set>
                                    <p:animEffect transition="in" filter="fade">
                                      <p:cBhvr>
                                        <p:cTn id="205" dur="500"/>
                                        <p:tgtEl>
                                          <p:spTgt spid="110"/>
                                        </p:tgtEl>
                                      </p:cBhvr>
                                    </p:animEffect>
                                  </p:childTnLst>
                                </p:cTn>
                              </p:par>
                              <p:par>
                                <p:cTn id="206" presetID="10" presetClass="entr" presetSubtype="0" fill="hold" nodeType="withEffect">
                                  <p:stCondLst>
                                    <p:cond delay="0"/>
                                  </p:stCondLst>
                                  <p:childTnLst>
                                    <p:set>
                                      <p:cBhvr>
                                        <p:cTn id="207" dur="1" fill="hold">
                                          <p:stCondLst>
                                            <p:cond delay="0"/>
                                          </p:stCondLst>
                                        </p:cTn>
                                        <p:tgtEl>
                                          <p:spTgt spid="111"/>
                                        </p:tgtEl>
                                        <p:attrNameLst>
                                          <p:attrName>style.visibility</p:attrName>
                                        </p:attrNameLst>
                                      </p:cBhvr>
                                      <p:to>
                                        <p:strVal val="visible"/>
                                      </p:to>
                                    </p:set>
                                    <p:animEffect transition="in" filter="fade">
                                      <p:cBhvr>
                                        <p:cTn id="208" dur="500"/>
                                        <p:tgtEl>
                                          <p:spTgt spid="111"/>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630"/>
                                        </p:tgtEl>
                                        <p:attrNameLst>
                                          <p:attrName>style.visibility</p:attrName>
                                        </p:attrNameLst>
                                      </p:cBhvr>
                                      <p:to>
                                        <p:strVal val="visible"/>
                                      </p:to>
                                    </p:set>
                                    <p:animEffect transition="in" filter="fade">
                                      <p:cBhvr>
                                        <p:cTn id="211" dur="500"/>
                                        <p:tgtEl>
                                          <p:spTgt spid="630"/>
                                        </p:tgtEl>
                                      </p:cBhvr>
                                    </p:animEffect>
                                  </p:childTnLst>
                                </p:cTn>
                              </p:par>
                            </p:childTnLst>
                          </p:cTn>
                        </p:par>
                        <p:par>
                          <p:cTn id="212" fill="hold">
                            <p:stCondLst>
                              <p:cond delay="500"/>
                            </p:stCondLst>
                            <p:childTnLst>
                              <p:par>
                                <p:cTn id="213" presetID="10" presetClass="entr" presetSubtype="0" fill="hold" grpId="0" nodeType="afterEffect">
                                  <p:stCondLst>
                                    <p:cond delay="0"/>
                                  </p:stCondLst>
                                  <p:childTnLst>
                                    <p:set>
                                      <p:cBhvr>
                                        <p:cTn id="214" dur="1" fill="hold">
                                          <p:stCondLst>
                                            <p:cond delay="0"/>
                                          </p:stCondLst>
                                        </p:cTn>
                                        <p:tgtEl>
                                          <p:spTgt spid="647"/>
                                        </p:tgtEl>
                                        <p:attrNameLst>
                                          <p:attrName>style.visibility</p:attrName>
                                        </p:attrNameLst>
                                      </p:cBhvr>
                                      <p:to>
                                        <p:strVal val="visible"/>
                                      </p:to>
                                    </p:set>
                                    <p:animEffect transition="in" filter="fade">
                                      <p:cBhvr>
                                        <p:cTn id="215" dur="500"/>
                                        <p:tgtEl>
                                          <p:spTgt spid="647"/>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116"/>
                                        </p:tgtEl>
                                        <p:attrNameLst>
                                          <p:attrName>style.visibility</p:attrName>
                                        </p:attrNameLst>
                                      </p:cBhvr>
                                      <p:to>
                                        <p:strVal val="visible"/>
                                      </p:to>
                                    </p:set>
                                    <p:animEffect transition="in" filter="fade">
                                      <p:cBhvr>
                                        <p:cTn id="218" dur="500"/>
                                        <p:tgtEl>
                                          <p:spTgt spid="116"/>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119"/>
                                        </p:tgtEl>
                                        <p:attrNameLst>
                                          <p:attrName>style.visibility</p:attrName>
                                        </p:attrNameLst>
                                      </p:cBhvr>
                                      <p:to>
                                        <p:strVal val="visible"/>
                                      </p:to>
                                    </p:set>
                                    <p:animEffect transition="in" filter="fade">
                                      <p:cBhvr>
                                        <p:cTn id="223" dur="500"/>
                                        <p:tgtEl>
                                          <p:spTgt spid="119"/>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9"/>
                                        </p:tgtEl>
                                        <p:attrNameLst>
                                          <p:attrName>style.visibility</p:attrName>
                                        </p:attrNameLst>
                                      </p:cBhvr>
                                      <p:to>
                                        <p:strVal val="visible"/>
                                      </p:to>
                                    </p:set>
                                    <p:animEffect transition="in" filter="fade">
                                      <p:cBhvr>
                                        <p:cTn id="226" dur="500"/>
                                        <p:tgtEl>
                                          <p:spTgt spid="9"/>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657"/>
                                        </p:tgtEl>
                                        <p:attrNameLst>
                                          <p:attrName>style.visibility</p:attrName>
                                        </p:attrNameLst>
                                      </p:cBhvr>
                                      <p:to>
                                        <p:strVal val="visible"/>
                                      </p:to>
                                    </p:set>
                                    <p:animEffect transition="in" filter="fade">
                                      <p:cBhvr>
                                        <p:cTn id="231" dur="500"/>
                                        <p:tgtEl>
                                          <p:spTgt spid="657"/>
                                        </p:tgtEl>
                                      </p:cBhvr>
                                    </p:animEffect>
                                  </p:childTnLst>
                                </p:cTn>
                              </p:par>
                            </p:childTnLst>
                          </p:cTn>
                        </p:par>
                        <p:par>
                          <p:cTn id="232" fill="hold">
                            <p:stCondLst>
                              <p:cond delay="500"/>
                            </p:stCondLst>
                            <p:childTnLst>
                              <p:par>
                                <p:cTn id="233" presetID="10" presetClass="entr" presetSubtype="0" fill="hold" grpId="0" nodeType="afterEffect">
                                  <p:stCondLst>
                                    <p:cond delay="0"/>
                                  </p:stCondLst>
                                  <p:childTnLst>
                                    <p:set>
                                      <p:cBhvr>
                                        <p:cTn id="234" dur="1" fill="hold">
                                          <p:stCondLst>
                                            <p:cond delay="0"/>
                                          </p:stCondLst>
                                        </p:cTn>
                                        <p:tgtEl>
                                          <p:spTgt spid="661"/>
                                        </p:tgtEl>
                                        <p:attrNameLst>
                                          <p:attrName>style.visibility</p:attrName>
                                        </p:attrNameLst>
                                      </p:cBhvr>
                                      <p:to>
                                        <p:strVal val="visible"/>
                                      </p:to>
                                    </p:set>
                                    <p:animEffect transition="in" filter="fade">
                                      <p:cBhvr>
                                        <p:cTn id="235" dur="500"/>
                                        <p:tgtEl>
                                          <p:spTgt spid="661"/>
                                        </p:tgtEl>
                                      </p:cBhvr>
                                    </p:animEffect>
                                  </p:childTnLst>
                                </p:cTn>
                              </p:par>
                            </p:childTnLst>
                          </p:cTn>
                        </p:par>
                        <p:par>
                          <p:cTn id="236" fill="hold">
                            <p:stCondLst>
                              <p:cond delay="1000"/>
                            </p:stCondLst>
                            <p:childTnLst>
                              <p:par>
                                <p:cTn id="237" presetID="10" presetClass="entr" presetSubtype="0" fill="hold" grpId="0" nodeType="afterEffect">
                                  <p:stCondLst>
                                    <p:cond delay="0"/>
                                  </p:stCondLst>
                                  <p:childTnLst>
                                    <p:set>
                                      <p:cBhvr>
                                        <p:cTn id="238" dur="1" fill="hold">
                                          <p:stCondLst>
                                            <p:cond delay="0"/>
                                          </p:stCondLst>
                                        </p:cTn>
                                        <p:tgtEl>
                                          <p:spTgt spid="684"/>
                                        </p:tgtEl>
                                        <p:attrNameLst>
                                          <p:attrName>style.visibility</p:attrName>
                                        </p:attrNameLst>
                                      </p:cBhvr>
                                      <p:to>
                                        <p:strVal val="visible"/>
                                      </p:to>
                                    </p:set>
                                    <p:animEffect transition="in" filter="fade">
                                      <p:cBhvr>
                                        <p:cTn id="239" dur="500"/>
                                        <p:tgtEl>
                                          <p:spTgt spid="684"/>
                                        </p:tgtEl>
                                      </p:cBhvr>
                                    </p:animEffect>
                                  </p:childTnLst>
                                </p:cTn>
                              </p:par>
                            </p:childTnLst>
                          </p:cTn>
                        </p:par>
                      </p:childTnLst>
                    </p:cTn>
                  </p:par>
                  <p:par>
                    <p:cTn id="240" fill="hold">
                      <p:stCondLst>
                        <p:cond delay="indefinite"/>
                      </p:stCondLst>
                      <p:childTnLst>
                        <p:par>
                          <p:cTn id="241" fill="hold">
                            <p:stCondLst>
                              <p:cond delay="0"/>
                            </p:stCondLst>
                            <p:childTnLst>
                              <p:par>
                                <p:cTn id="242" presetID="16" presetClass="entr" presetSubtype="37" fill="hold" nodeType="clickEffect">
                                  <p:stCondLst>
                                    <p:cond delay="0"/>
                                  </p:stCondLst>
                                  <p:childTnLst>
                                    <p:set>
                                      <p:cBhvr>
                                        <p:cTn id="243" dur="1" fill="hold">
                                          <p:stCondLst>
                                            <p:cond delay="0"/>
                                          </p:stCondLst>
                                        </p:cTn>
                                        <p:tgtEl>
                                          <p:spTgt spid="113"/>
                                        </p:tgtEl>
                                        <p:attrNameLst>
                                          <p:attrName>style.visibility</p:attrName>
                                        </p:attrNameLst>
                                      </p:cBhvr>
                                      <p:to>
                                        <p:strVal val="visible"/>
                                      </p:to>
                                    </p:set>
                                    <p:animEffect transition="in" filter="barn(outVertical)">
                                      <p:cBhvr>
                                        <p:cTn id="244" dur="500"/>
                                        <p:tgtEl>
                                          <p:spTgt spid="113"/>
                                        </p:tgtEl>
                                      </p:cBhvr>
                                    </p:animEffect>
                                  </p:childTnLst>
                                </p:cTn>
                              </p:par>
                            </p:childTnLst>
                          </p:cTn>
                        </p:par>
                      </p:childTnLst>
                    </p:cTn>
                  </p:par>
                  <p:par>
                    <p:cTn id="245" fill="hold">
                      <p:stCondLst>
                        <p:cond delay="indefinite"/>
                      </p:stCondLst>
                      <p:childTnLst>
                        <p:par>
                          <p:cTn id="246" fill="hold">
                            <p:stCondLst>
                              <p:cond delay="0"/>
                            </p:stCondLst>
                            <p:childTnLst>
                              <p:par>
                                <p:cTn id="247" presetID="22" presetClass="entr" presetSubtype="8" fill="hold" grpId="0" nodeType="clickEffect">
                                  <p:stCondLst>
                                    <p:cond delay="0"/>
                                  </p:stCondLst>
                                  <p:childTnLst>
                                    <p:set>
                                      <p:cBhvr>
                                        <p:cTn id="248" dur="1" fill="hold">
                                          <p:stCondLst>
                                            <p:cond delay="0"/>
                                          </p:stCondLst>
                                        </p:cTn>
                                        <p:tgtEl>
                                          <p:spTgt spid="3"/>
                                        </p:tgtEl>
                                        <p:attrNameLst>
                                          <p:attrName>style.visibility</p:attrName>
                                        </p:attrNameLst>
                                      </p:cBhvr>
                                      <p:to>
                                        <p:strVal val="visible"/>
                                      </p:to>
                                    </p:set>
                                    <p:animEffect transition="in" filter="wipe(left)">
                                      <p:cBhvr>
                                        <p:cTn id="249" dur="500"/>
                                        <p:tgtEl>
                                          <p:spTgt spid="3"/>
                                        </p:tgtEl>
                                      </p:cBhvr>
                                    </p:animEffect>
                                  </p:childTnLst>
                                </p:cTn>
                              </p:par>
                            </p:childTnLst>
                          </p:cTn>
                        </p:par>
                        <p:par>
                          <p:cTn id="250" fill="hold">
                            <p:stCondLst>
                              <p:cond delay="500"/>
                            </p:stCondLst>
                            <p:childTnLst>
                              <p:par>
                                <p:cTn id="251" presetID="10" presetClass="entr" presetSubtype="0" fill="hold" grpId="0" nodeType="afterEffect">
                                  <p:stCondLst>
                                    <p:cond delay="0"/>
                                  </p:stCondLst>
                                  <p:childTnLst>
                                    <p:set>
                                      <p:cBhvr>
                                        <p:cTn id="252" dur="1" fill="hold">
                                          <p:stCondLst>
                                            <p:cond delay="0"/>
                                          </p:stCondLst>
                                        </p:cTn>
                                        <p:tgtEl>
                                          <p:spTgt spid="699"/>
                                        </p:tgtEl>
                                        <p:attrNameLst>
                                          <p:attrName>style.visibility</p:attrName>
                                        </p:attrNameLst>
                                      </p:cBhvr>
                                      <p:to>
                                        <p:strVal val="visible"/>
                                      </p:to>
                                    </p:set>
                                    <p:animEffect transition="in" filter="fade">
                                      <p:cBhvr>
                                        <p:cTn id="253" dur="500"/>
                                        <p:tgtEl>
                                          <p:spTgt spid="699"/>
                                        </p:tgtEl>
                                      </p:cBhvr>
                                    </p:animEffect>
                                  </p:childTnLst>
                                </p:cTn>
                              </p:par>
                              <p:par>
                                <p:cTn id="254" presetID="10" presetClass="entr" presetSubtype="0" fill="hold" nodeType="withEffect">
                                  <p:stCondLst>
                                    <p:cond delay="0"/>
                                  </p:stCondLst>
                                  <p:childTnLst>
                                    <p:set>
                                      <p:cBhvr>
                                        <p:cTn id="255" dur="1" fill="hold">
                                          <p:stCondLst>
                                            <p:cond delay="0"/>
                                          </p:stCondLst>
                                        </p:cTn>
                                        <p:tgtEl>
                                          <p:spTgt spid="700"/>
                                        </p:tgtEl>
                                        <p:attrNameLst>
                                          <p:attrName>style.visibility</p:attrName>
                                        </p:attrNameLst>
                                      </p:cBhvr>
                                      <p:to>
                                        <p:strVal val="visible"/>
                                      </p:to>
                                    </p:set>
                                    <p:animEffect transition="in" filter="fade">
                                      <p:cBhvr>
                                        <p:cTn id="256" dur="500"/>
                                        <p:tgtEl>
                                          <p:spTgt spid="700"/>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701"/>
                                        </p:tgtEl>
                                        <p:attrNameLst>
                                          <p:attrName>style.visibility</p:attrName>
                                        </p:attrNameLst>
                                      </p:cBhvr>
                                      <p:to>
                                        <p:strVal val="visible"/>
                                      </p:to>
                                    </p:set>
                                    <p:animEffect transition="in" filter="fade">
                                      <p:cBhvr>
                                        <p:cTn id="259" dur="500"/>
                                        <p:tgtEl>
                                          <p:spTgt spid="701"/>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702"/>
                                        </p:tgtEl>
                                        <p:attrNameLst>
                                          <p:attrName>style.visibility</p:attrName>
                                        </p:attrNameLst>
                                      </p:cBhvr>
                                      <p:to>
                                        <p:strVal val="visible"/>
                                      </p:to>
                                    </p:set>
                                    <p:animEffect transition="in" filter="fade">
                                      <p:cBhvr>
                                        <p:cTn id="262" dur="500"/>
                                        <p:tgtEl>
                                          <p:spTgt spid="702"/>
                                        </p:tgtEl>
                                      </p:cBhvr>
                                    </p:animEffect>
                                  </p:childTnLst>
                                </p:cTn>
                              </p:par>
                              <p:par>
                                <p:cTn id="263" presetID="10" presetClass="entr" presetSubtype="0" fill="hold" nodeType="withEffect">
                                  <p:stCondLst>
                                    <p:cond delay="0"/>
                                  </p:stCondLst>
                                  <p:childTnLst>
                                    <p:set>
                                      <p:cBhvr>
                                        <p:cTn id="264" dur="1" fill="hold">
                                          <p:stCondLst>
                                            <p:cond delay="0"/>
                                          </p:stCondLst>
                                        </p:cTn>
                                        <p:tgtEl>
                                          <p:spTgt spid="703"/>
                                        </p:tgtEl>
                                        <p:attrNameLst>
                                          <p:attrName>style.visibility</p:attrName>
                                        </p:attrNameLst>
                                      </p:cBhvr>
                                      <p:to>
                                        <p:strVal val="visible"/>
                                      </p:to>
                                    </p:set>
                                    <p:animEffect transition="in" filter="fade">
                                      <p:cBhvr>
                                        <p:cTn id="265" dur="500"/>
                                        <p:tgtEl>
                                          <p:spTgt spid="703"/>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704"/>
                                        </p:tgtEl>
                                        <p:attrNameLst>
                                          <p:attrName>style.visibility</p:attrName>
                                        </p:attrNameLst>
                                      </p:cBhvr>
                                      <p:to>
                                        <p:strVal val="visible"/>
                                      </p:to>
                                    </p:set>
                                    <p:animEffect transition="in" filter="fade">
                                      <p:cBhvr>
                                        <p:cTn id="268" dur="500"/>
                                        <p:tgtEl>
                                          <p:spTgt spid="704"/>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705"/>
                                        </p:tgtEl>
                                        <p:attrNameLst>
                                          <p:attrName>style.visibility</p:attrName>
                                        </p:attrNameLst>
                                      </p:cBhvr>
                                      <p:to>
                                        <p:strVal val="visible"/>
                                      </p:to>
                                    </p:set>
                                    <p:animEffect transition="in" filter="fade">
                                      <p:cBhvr>
                                        <p:cTn id="271" dur="500"/>
                                        <p:tgtEl>
                                          <p:spTgt spid="705"/>
                                        </p:tgtEl>
                                      </p:cBhvr>
                                    </p:animEffect>
                                  </p:childTnLst>
                                </p:cTn>
                              </p:par>
                              <p:par>
                                <p:cTn id="272" presetID="10" presetClass="entr" presetSubtype="0" fill="hold" nodeType="withEffect">
                                  <p:stCondLst>
                                    <p:cond delay="0"/>
                                  </p:stCondLst>
                                  <p:childTnLst>
                                    <p:set>
                                      <p:cBhvr>
                                        <p:cTn id="273" dur="1" fill="hold">
                                          <p:stCondLst>
                                            <p:cond delay="0"/>
                                          </p:stCondLst>
                                        </p:cTn>
                                        <p:tgtEl>
                                          <p:spTgt spid="706"/>
                                        </p:tgtEl>
                                        <p:attrNameLst>
                                          <p:attrName>style.visibility</p:attrName>
                                        </p:attrNameLst>
                                      </p:cBhvr>
                                      <p:to>
                                        <p:strVal val="visible"/>
                                      </p:to>
                                    </p:set>
                                    <p:animEffect transition="in" filter="fade">
                                      <p:cBhvr>
                                        <p:cTn id="274" dur="500"/>
                                        <p:tgtEl>
                                          <p:spTgt spid="706"/>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707"/>
                                        </p:tgtEl>
                                        <p:attrNameLst>
                                          <p:attrName>style.visibility</p:attrName>
                                        </p:attrNameLst>
                                      </p:cBhvr>
                                      <p:to>
                                        <p:strVal val="visible"/>
                                      </p:to>
                                    </p:set>
                                    <p:animEffect transition="in" filter="fade">
                                      <p:cBhvr>
                                        <p:cTn id="277" dur="500"/>
                                        <p:tgtEl>
                                          <p:spTgt spid="707"/>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708"/>
                                        </p:tgtEl>
                                        <p:attrNameLst>
                                          <p:attrName>style.visibility</p:attrName>
                                        </p:attrNameLst>
                                      </p:cBhvr>
                                      <p:to>
                                        <p:strVal val="visible"/>
                                      </p:to>
                                    </p:set>
                                    <p:animEffect transition="in" filter="fade">
                                      <p:cBhvr>
                                        <p:cTn id="280" dur="500"/>
                                        <p:tgtEl>
                                          <p:spTgt spid="708"/>
                                        </p:tgtEl>
                                      </p:cBhvr>
                                    </p:animEffect>
                                  </p:childTnLst>
                                </p:cTn>
                              </p:par>
                              <p:par>
                                <p:cTn id="281" presetID="10" presetClass="entr" presetSubtype="0" fill="hold" nodeType="withEffect">
                                  <p:stCondLst>
                                    <p:cond delay="0"/>
                                  </p:stCondLst>
                                  <p:childTnLst>
                                    <p:set>
                                      <p:cBhvr>
                                        <p:cTn id="282" dur="1" fill="hold">
                                          <p:stCondLst>
                                            <p:cond delay="0"/>
                                          </p:stCondLst>
                                        </p:cTn>
                                        <p:tgtEl>
                                          <p:spTgt spid="709"/>
                                        </p:tgtEl>
                                        <p:attrNameLst>
                                          <p:attrName>style.visibility</p:attrName>
                                        </p:attrNameLst>
                                      </p:cBhvr>
                                      <p:to>
                                        <p:strVal val="visible"/>
                                      </p:to>
                                    </p:set>
                                    <p:animEffect transition="in" filter="fade">
                                      <p:cBhvr>
                                        <p:cTn id="283" dur="500"/>
                                        <p:tgtEl>
                                          <p:spTgt spid="709"/>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710"/>
                                        </p:tgtEl>
                                        <p:attrNameLst>
                                          <p:attrName>style.visibility</p:attrName>
                                        </p:attrNameLst>
                                      </p:cBhvr>
                                      <p:to>
                                        <p:strVal val="visible"/>
                                      </p:to>
                                    </p:set>
                                    <p:animEffect transition="in" filter="fade">
                                      <p:cBhvr>
                                        <p:cTn id="286" dur="500"/>
                                        <p:tgtEl>
                                          <p:spTgt spid="710"/>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711"/>
                                        </p:tgtEl>
                                        <p:attrNameLst>
                                          <p:attrName>style.visibility</p:attrName>
                                        </p:attrNameLst>
                                      </p:cBhvr>
                                      <p:to>
                                        <p:strVal val="visible"/>
                                      </p:to>
                                    </p:set>
                                    <p:animEffect transition="in" filter="fade">
                                      <p:cBhvr>
                                        <p:cTn id="289" dur="500"/>
                                        <p:tgtEl>
                                          <p:spTgt spid="711"/>
                                        </p:tgtEl>
                                      </p:cBhvr>
                                    </p:animEffect>
                                  </p:childTnLst>
                                </p:cTn>
                              </p:par>
                              <p:par>
                                <p:cTn id="290" presetID="10" presetClass="entr" presetSubtype="0" fill="hold" nodeType="withEffect">
                                  <p:stCondLst>
                                    <p:cond delay="0"/>
                                  </p:stCondLst>
                                  <p:childTnLst>
                                    <p:set>
                                      <p:cBhvr>
                                        <p:cTn id="291" dur="1" fill="hold">
                                          <p:stCondLst>
                                            <p:cond delay="0"/>
                                          </p:stCondLst>
                                        </p:cTn>
                                        <p:tgtEl>
                                          <p:spTgt spid="712"/>
                                        </p:tgtEl>
                                        <p:attrNameLst>
                                          <p:attrName>style.visibility</p:attrName>
                                        </p:attrNameLst>
                                      </p:cBhvr>
                                      <p:to>
                                        <p:strVal val="visible"/>
                                      </p:to>
                                    </p:set>
                                    <p:animEffect transition="in" filter="fade">
                                      <p:cBhvr>
                                        <p:cTn id="292" dur="500"/>
                                        <p:tgtEl>
                                          <p:spTgt spid="712"/>
                                        </p:tgtEl>
                                      </p:cBhvr>
                                    </p:animEffect>
                                  </p:childTnLst>
                                </p:cTn>
                              </p:par>
                              <p:par>
                                <p:cTn id="293" presetID="10" presetClass="entr" presetSubtype="0" fill="hold" nodeType="withEffect">
                                  <p:stCondLst>
                                    <p:cond delay="0"/>
                                  </p:stCondLst>
                                  <p:childTnLst>
                                    <p:set>
                                      <p:cBhvr>
                                        <p:cTn id="294" dur="1" fill="hold">
                                          <p:stCondLst>
                                            <p:cond delay="0"/>
                                          </p:stCondLst>
                                        </p:cTn>
                                        <p:tgtEl>
                                          <p:spTgt spid="713"/>
                                        </p:tgtEl>
                                        <p:attrNameLst>
                                          <p:attrName>style.visibility</p:attrName>
                                        </p:attrNameLst>
                                      </p:cBhvr>
                                      <p:to>
                                        <p:strVal val="visible"/>
                                      </p:to>
                                    </p:set>
                                    <p:animEffect transition="in" filter="fade">
                                      <p:cBhvr>
                                        <p:cTn id="295" dur="500"/>
                                        <p:tgtEl>
                                          <p:spTgt spid="713"/>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697"/>
                                        </p:tgtEl>
                                        <p:attrNameLst>
                                          <p:attrName>style.visibility</p:attrName>
                                        </p:attrNameLst>
                                      </p:cBhvr>
                                      <p:to>
                                        <p:strVal val="visible"/>
                                      </p:to>
                                    </p:set>
                                    <p:animEffect transition="in" filter="fade">
                                      <p:cBhvr>
                                        <p:cTn id="298" dur="500"/>
                                        <p:tgtEl>
                                          <p:spTgt spid="697"/>
                                        </p:tgtEl>
                                      </p:cBhvr>
                                    </p:animEffect>
                                  </p:childTnLst>
                                </p:cTn>
                              </p:par>
                            </p:childTnLst>
                          </p:cTn>
                        </p:par>
                        <p:par>
                          <p:cTn id="299" fill="hold">
                            <p:stCondLst>
                              <p:cond delay="1000"/>
                            </p:stCondLst>
                            <p:childTnLst>
                              <p:par>
                                <p:cTn id="300" presetID="22" presetClass="entr" presetSubtype="8" fill="hold" nodeType="afterEffect">
                                  <p:stCondLst>
                                    <p:cond delay="0"/>
                                  </p:stCondLst>
                                  <p:childTnLst>
                                    <p:set>
                                      <p:cBhvr>
                                        <p:cTn id="301" dur="1" fill="hold">
                                          <p:stCondLst>
                                            <p:cond delay="0"/>
                                          </p:stCondLst>
                                        </p:cTn>
                                        <p:tgtEl>
                                          <p:spTgt spid="717"/>
                                        </p:tgtEl>
                                        <p:attrNameLst>
                                          <p:attrName>style.visibility</p:attrName>
                                        </p:attrNameLst>
                                      </p:cBhvr>
                                      <p:to>
                                        <p:strVal val="visible"/>
                                      </p:to>
                                    </p:set>
                                    <p:animEffect transition="in" filter="wipe(left)">
                                      <p:cBhvr>
                                        <p:cTn id="302" dur="500"/>
                                        <p:tgtEl>
                                          <p:spTgt spid="717"/>
                                        </p:tgtEl>
                                      </p:cBhvr>
                                    </p:animEffect>
                                  </p:childTnLst>
                                </p:cTn>
                              </p:par>
                            </p:childTnLst>
                          </p:cTn>
                        </p:par>
                        <p:par>
                          <p:cTn id="303" fill="hold">
                            <p:stCondLst>
                              <p:cond delay="1500"/>
                            </p:stCondLst>
                            <p:childTnLst>
                              <p:par>
                                <p:cTn id="304" presetID="22" presetClass="entr" presetSubtype="8" fill="hold" nodeType="afterEffect">
                                  <p:stCondLst>
                                    <p:cond delay="250"/>
                                  </p:stCondLst>
                                  <p:childTnLst>
                                    <p:set>
                                      <p:cBhvr>
                                        <p:cTn id="305" dur="1" fill="hold">
                                          <p:stCondLst>
                                            <p:cond delay="0"/>
                                          </p:stCondLst>
                                        </p:cTn>
                                        <p:tgtEl>
                                          <p:spTgt spid="721"/>
                                        </p:tgtEl>
                                        <p:attrNameLst>
                                          <p:attrName>style.visibility</p:attrName>
                                        </p:attrNameLst>
                                      </p:cBhvr>
                                      <p:to>
                                        <p:strVal val="visible"/>
                                      </p:to>
                                    </p:set>
                                    <p:animEffect transition="in" filter="wipe(left)">
                                      <p:cBhvr>
                                        <p:cTn id="306" dur="250"/>
                                        <p:tgtEl>
                                          <p:spTgt spid="721"/>
                                        </p:tgtEl>
                                      </p:cBhvr>
                                    </p:animEffect>
                                  </p:childTnLst>
                                </p:cTn>
                              </p:par>
                              <p:par>
                                <p:cTn id="307" presetID="22" presetClass="entr" presetSubtype="8" fill="hold" grpId="0" nodeType="withEffect">
                                  <p:stCondLst>
                                    <p:cond delay="250"/>
                                  </p:stCondLst>
                                  <p:childTnLst>
                                    <p:set>
                                      <p:cBhvr>
                                        <p:cTn id="308" dur="1" fill="hold">
                                          <p:stCondLst>
                                            <p:cond delay="0"/>
                                          </p:stCondLst>
                                        </p:cTn>
                                        <p:tgtEl>
                                          <p:spTgt spid="725"/>
                                        </p:tgtEl>
                                        <p:attrNameLst>
                                          <p:attrName>style.visibility</p:attrName>
                                        </p:attrNameLst>
                                      </p:cBhvr>
                                      <p:to>
                                        <p:strVal val="visible"/>
                                      </p:to>
                                    </p:set>
                                    <p:animEffect transition="in" filter="wipe(left)">
                                      <p:cBhvr>
                                        <p:cTn id="309" dur="250"/>
                                        <p:tgtEl>
                                          <p:spTgt spid="725"/>
                                        </p:tgtEl>
                                      </p:cBhvr>
                                    </p:animEffect>
                                  </p:childTnLst>
                                </p:cTn>
                              </p:par>
                              <p:par>
                                <p:cTn id="310" presetID="22" presetClass="entr" presetSubtype="8" fill="hold" grpId="0" nodeType="withEffect">
                                  <p:stCondLst>
                                    <p:cond delay="250"/>
                                  </p:stCondLst>
                                  <p:childTnLst>
                                    <p:set>
                                      <p:cBhvr>
                                        <p:cTn id="311" dur="1" fill="hold">
                                          <p:stCondLst>
                                            <p:cond delay="0"/>
                                          </p:stCondLst>
                                        </p:cTn>
                                        <p:tgtEl>
                                          <p:spTgt spid="729"/>
                                        </p:tgtEl>
                                        <p:attrNameLst>
                                          <p:attrName>style.visibility</p:attrName>
                                        </p:attrNameLst>
                                      </p:cBhvr>
                                      <p:to>
                                        <p:strVal val="visible"/>
                                      </p:to>
                                    </p:set>
                                    <p:animEffect transition="in" filter="wipe(left)">
                                      <p:cBhvr>
                                        <p:cTn id="312" dur="250"/>
                                        <p:tgtEl>
                                          <p:spTgt spid="729"/>
                                        </p:tgtEl>
                                      </p:cBhvr>
                                    </p:animEffect>
                                  </p:childTnLst>
                                </p:cTn>
                              </p:par>
                              <p:par>
                                <p:cTn id="313" presetID="10" presetClass="entr" presetSubtype="0" fill="hold" grpId="0" nodeType="withEffect">
                                  <p:stCondLst>
                                    <p:cond delay="250"/>
                                  </p:stCondLst>
                                  <p:childTnLst>
                                    <p:set>
                                      <p:cBhvr>
                                        <p:cTn id="314" dur="1" fill="hold">
                                          <p:stCondLst>
                                            <p:cond delay="0"/>
                                          </p:stCondLst>
                                        </p:cTn>
                                        <p:tgtEl>
                                          <p:spTgt spid="718"/>
                                        </p:tgtEl>
                                        <p:attrNameLst>
                                          <p:attrName>style.visibility</p:attrName>
                                        </p:attrNameLst>
                                      </p:cBhvr>
                                      <p:to>
                                        <p:strVal val="visible"/>
                                      </p:to>
                                    </p:set>
                                    <p:animEffect transition="in" filter="fade">
                                      <p:cBhvr>
                                        <p:cTn id="315" dur="250"/>
                                        <p:tgtEl>
                                          <p:spTgt spid="718"/>
                                        </p:tgtEl>
                                      </p:cBhvr>
                                    </p:animEffect>
                                  </p:childTnLst>
                                </p:cTn>
                              </p:par>
                              <p:par>
                                <p:cTn id="316" presetID="10" presetClass="entr" presetSubtype="0" fill="hold" nodeType="withEffect">
                                  <p:stCondLst>
                                    <p:cond delay="250"/>
                                  </p:stCondLst>
                                  <p:childTnLst>
                                    <p:set>
                                      <p:cBhvr>
                                        <p:cTn id="317" dur="1" fill="hold">
                                          <p:stCondLst>
                                            <p:cond delay="0"/>
                                          </p:stCondLst>
                                        </p:cTn>
                                        <p:tgtEl>
                                          <p:spTgt spid="719"/>
                                        </p:tgtEl>
                                        <p:attrNameLst>
                                          <p:attrName>style.visibility</p:attrName>
                                        </p:attrNameLst>
                                      </p:cBhvr>
                                      <p:to>
                                        <p:strVal val="visible"/>
                                      </p:to>
                                    </p:set>
                                    <p:animEffect transition="in" filter="fade">
                                      <p:cBhvr>
                                        <p:cTn id="318" dur="250"/>
                                        <p:tgtEl>
                                          <p:spTgt spid="719"/>
                                        </p:tgtEl>
                                      </p:cBhvr>
                                    </p:animEffect>
                                  </p:childTnLst>
                                </p:cTn>
                              </p:par>
                              <p:par>
                                <p:cTn id="319" presetID="10" presetClass="entr" presetSubtype="0" fill="hold" grpId="0" nodeType="withEffect">
                                  <p:stCondLst>
                                    <p:cond delay="250"/>
                                  </p:stCondLst>
                                  <p:childTnLst>
                                    <p:set>
                                      <p:cBhvr>
                                        <p:cTn id="320" dur="1" fill="hold">
                                          <p:stCondLst>
                                            <p:cond delay="0"/>
                                          </p:stCondLst>
                                        </p:cTn>
                                        <p:tgtEl>
                                          <p:spTgt spid="720"/>
                                        </p:tgtEl>
                                        <p:attrNameLst>
                                          <p:attrName>style.visibility</p:attrName>
                                        </p:attrNameLst>
                                      </p:cBhvr>
                                      <p:to>
                                        <p:strVal val="visible"/>
                                      </p:to>
                                    </p:set>
                                    <p:animEffect transition="in" filter="fade">
                                      <p:cBhvr>
                                        <p:cTn id="321" dur="250"/>
                                        <p:tgtEl>
                                          <p:spTgt spid="720"/>
                                        </p:tgtEl>
                                      </p:cBhvr>
                                    </p:animEffect>
                                  </p:childTnLst>
                                </p:cTn>
                              </p:par>
                              <p:par>
                                <p:cTn id="322" presetID="10" presetClass="entr" presetSubtype="0" fill="hold" grpId="0" nodeType="withEffect">
                                  <p:stCondLst>
                                    <p:cond delay="250"/>
                                  </p:stCondLst>
                                  <p:childTnLst>
                                    <p:set>
                                      <p:cBhvr>
                                        <p:cTn id="323" dur="1" fill="hold">
                                          <p:stCondLst>
                                            <p:cond delay="0"/>
                                          </p:stCondLst>
                                        </p:cTn>
                                        <p:tgtEl>
                                          <p:spTgt spid="722"/>
                                        </p:tgtEl>
                                        <p:attrNameLst>
                                          <p:attrName>style.visibility</p:attrName>
                                        </p:attrNameLst>
                                      </p:cBhvr>
                                      <p:to>
                                        <p:strVal val="visible"/>
                                      </p:to>
                                    </p:set>
                                    <p:animEffect transition="in" filter="fade">
                                      <p:cBhvr>
                                        <p:cTn id="324" dur="250"/>
                                        <p:tgtEl>
                                          <p:spTgt spid="722"/>
                                        </p:tgtEl>
                                      </p:cBhvr>
                                    </p:animEffect>
                                  </p:childTnLst>
                                </p:cTn>
                              </p:par>
                              <p:par>
                                <p:cTn id="325" presetID="10" presetClass="entr" presetSubtype="0" fill="hold" nodeType="withEffect">
                                  <p:stCondLst>
                                    <p:cond delay="250"/>
                                  </p:stCondLst>
                                  <p:childTnLst>
                                    <p:set>
                                      <p:cBhvr>
                                        <p:cTn id="326" dur="1" fill="hold">
                                          <p:stCondLst>
                                            <p:cond delay="0"/>
                                          </p:stCondLst>
                                        </p:cTn>
                                        <p:tgtEl>
                                          <p:spTgt spid="723"/>
                                        </p:tgtEl>
                                        <p:attrNameLst>
                                          <p:attrName>style.visibility</p:attrName>
                                        </p:attrNameLst>
                                      </p:cBhvr>
                                      <p:to>
                                        <p:strVal val="visible"/>
                                      </p:to>
                                    </p:set>
                                    <p:animEffect transition="in" filter="fade">
                                      <p:cBhvr>
                                        <p:cTn id="327" dur="250"/>
                                        <p:tgtEl>
                                          <p:spTgt spid="723"/>
                                        </p:tgtEl>
                                      </p:cBhvr>
                                    </p:animEffect>
                                  </p:childTnLst>
                                </p:cTn>
                              </p:par>
                              <p:par>
                                <p:cTn id="328" presetID="10" presetClass="entr" presetSubtype="0" fill="hold" grpId="0" nodeType="withEffect">
                                  <p:stCondLst>
                                    <p:cond delay="250"/>
                                  </p:stCondLst>
                                  <p:childTnLst>
                                    <p:set>
                                      <p:cBhvr>
                                        <p:cTn id="329" dur="1" fill="hold">
                                          <p:stCondLst>
                                            <p:cond delay="0"/>
                                          </p:stCondLst>
                                        </p:cTn>
                                        <p:tgtEl>
                                          <p:spTgt spid="724"/>
                                        </p:tgtEl>
                                        <p:attrNameLst>
                                          <p:attrName>style.visibility</p:attrName>
                                        </p:attrNameLst>
                                      </p:cBhvr>
                                      <p:to>
                                        <p:strVal val="visible"/>
                                      </p:to>
                                    </p:set>
                                    <p:animEffect transition="in" filter="fade">
                                      <p:cBhvr>
                                        <p:cTn id="330" dur="250"/>
                                        <p:tgtEl>
                                          <p:spTgt spid="724"/>
                                        </p:tgtEl>
                                      </p:cBhvr>
                                    </p:animEffect>
                                  </p:childTnLst>
                                </p:cTn>
                              </p:par>
                              <p:par>
                                <p:cTn id="331" presetID="10" presetClass="entr" presetSubtype="0" fill="hold" nodeType="withEffect">
                                  <p:stCondLst>
                                    <p:cond delay="250"/>
                                  </p:stCondLst>
                                  <p:childTnLst>
                                    <p:set>
                                      <p:cBhvr>
                                        <p:cTn id="332" dur="1" fill="hold">
                                          <p:stCondLst>
                                            <p:cond delay="0"/>
                                          </p:stCondLst>
                                        </p:cTn>
                                        <p:tgtEl>
                                          <p:spTgt spid="727"/>
                                        </p:tgtEl>
                                        <p:attrNameLst>
                                          <p:attrName>style.visibility</p:attrName>
                                        </p:attrNameLst>
                                      </p:cBhvr>
                                      <p:to>
                                        <p:strVal val="visible"/>
                                      </p:to>
                                    </p:set>
                                    <p:animEffect transition="in" filter="fade">
                                      <p:cBhvr>
                                        <p:cTn id="333" dur="250"/>
                                        <p:tgtEl>
                                          <p:spTgt spid="727"/>
                                        </p:tgtEl>
                                      </p:cBhvr>
                                    </p:animEffect>
                                  </p:childTnLst>
                                </p:cTn>
                              </p:par>
                              <p:par>
                                <p:cTn id="334" presetID="10" presetClass="entr" presetSubtype="0" fill="hold" grpId="0" nodeType="withEffect">
                                  <p:stCondLst>
                                    <p:cond delay="250"/>
                                  </p:stCondLst>
                                  <p:childTnLst>
                                    <p:set>
                                      <p:cBhvr>
                                        <p:cTn id="335" dur="1" fill="hold">
                                          <p:stCondLst>
                                            <p:cond delay="0"/>
                                          </p:stCondLst>
                                        </p:cTn>
                                        <p:tgtEl>
                                          <p:spTgt spid="726"/>
                                        </p:tgtEl>
                                        <p:attrNameLst>
                                          <p:attrName>style.visibility</p:attrName>
                                        </p:attrNameLst>
                                      </p:cBhvr>
                                      <p:to>
                                        <p:strVal val="visible"/>
                                      </p:to>
                                    </p:set>
                                    <p:animEffect transition="in" filter="fade">
                                      <p:cBhvr>
                                        <p:cTn id="336" dur="250"/>
                                        <p:tgtEl>
                                          <p:spTgt spid="726"/>
                                        </p:tgtEl>
                                      </p:cBhvr>
                                    </p:animEffect>
                                  </p:childTnLst>
                                </p:cTn>
                              </p:par>
                              <p:par>
                                <p:cTn id="337" presetID="10" presetClass="entr" presetSubtype="0" fill="hold" nodeType="withEffect">
                                  <p:stCondLst>
                                    <p:cond delay="250"/>
                                  </p:stCondLst>
                                  <p:childTnLst>
                                    <p:set>
                                      <p:cBhvr>
                                        <p:cTn id="338" dur="1" fill="hold">
                                          <p:stCondLst>
                                            <p:cond delay="0"/>
                                          </p:stCondLst>
                                        </p:cTn>
                                        <p:tgtEl>
                                          <p:spTgt spid="731"/>
                                        </p:tgtEl>
                                        <p:attrNameLst>
                                          <p:attrName>style.visibility</p:attrName>
                                        </p:attrNameLst>
                                      </p:cBhvr>
                                      <p:to>
                                        <p:strVal val="visible"/>
                                      </p:to>
                                    </p:set>
                                    <p:animEffect transition="in" filter="fade">
                                      <p:cBhvr>
                                        <p:cTn id="339" dur="250"/>
                                        <p:tgtEl>
                                          <p:spTgt spid="731"/>
                                        </p:tgtEl>
                                      </p:cBhvr>
                                    </p:animEffect>
                                  </p:childTnLst>
                                </p:cTn>
                              </p:par>
                              <p:par>
                                <p:cTn id="340" presetID="10" presetClass="entr" presetSubtype="0" fill="hold" grpId="0" nodeType="withEffect">
                                  <p:stCondLst>
                                    <p:cond delay="250"/>
                                  </p:stCondLst>
                                  <p:childTnLst>
                                    <p:set>
                                      <p:cBhvr>
                                        <p:cTn id="341" dur="1" fill="hold">
                                          <p:stCondLst>
                                            <p:cond delay="0"/>
                                          </p:stCondLst>
                                        </p:cTn>
                                        <p:tgtEl>
                                          <p:spTgt spid="730"/>
                                        </p:tgtEl>
                                        <p:attrNameLst>
                                          <p:attrName>style.visibility</p:attrName>
                                        </p:attrNameLst>
                                      </p:cBhvr>
                                      <p:to>
                                        <p:strVal val="visible"/>
                                      </p:to>
                                    </p:set>
                                    <p:animEffect transition="in" filter="fade">
                                      <p:cBhvr>
                                        <p:cTn id="342" dur="250"/>
                                        <p:tgtEl>
                                          <p:spTgt spid="730"/>
                                        </p:tgtEl>
                                      </p:cBhvr>
                                    </p:animEffect>
                                  </p:childTnLst>
                                </p:cTn>
                              </p:par>
                              <p:par>
                                <p:cTn id="343" presetID="10" presetClass="entr" presetSubtype="0" fill="hold" grpId="0" nodeType="withEffect">
                                  <p:stCondLst>
                                    <p:cond delay="250"/>
                                  </p:stCondLst>
                                  <p:childTnLst>
                                    <p:set>
                                      <p:cBhvr>
                                        <p:cTn id="344" dur="1" fill="hold">
                                          <p:stCondLst>
                                            <p:cond delay="0"/>
                                          </p:stCondLst>
                                        </p:cTn>
                                        <p:tgtEl>
                                          <p:spTgt spid="732"/>
                                        </p:tgtEl>
                                        <p:attrNameLst>
                                          <p:attrName>style.visibility</p:attrName>
                                        </p:attrNameLst>
                                      </p:cBhvr>
                                      <p:to>
                                        <p:strVal val="visible"/>
                                      </p:to>
                                    </p:set>
                                    <p:animEffect transition="in" filter="fade">
                                      <p:cBhvr>
                                        <p:cTn id="345" dur="250"/>
                                        <p:tgtEl>
                                          <p:spTgt spid="732"/>
                                        </p:tgtEl>
                                      </p:cBhvr>
                                    </p:animEffect>
                                  </p:childTnLst>
                                </p:cTn>
                              </p:par>
                              <p:par>
                                <p:cTn id="346" presetID="10" presetClass="entr" presetSubtype="0" fill="hold" grpId="0" nodeType="withEffect">
                                  <p:stCondLst>
                                    <p:cond delay="250"/>
                                  </p:stCondLst>
                                  <p:childTnLst>
                                    <p:set>
                                      <p:cBhvr>
                                        <p:cTn id="347" dur="1" fill="hold">
                                          <p:stCondLst>
                                            <p:cond delay="0"/>
                                          </p:stCondLst>
                                        </p:cTn>
                                        <p:tgtEl>
                                          <p:spTgt spid="728"/>
                                        </p:tgtEl>
                                        <p:attrNameLst>
                                          <p:attrName>style.visibility</p:attrName>
                                        </p:attrNameLst>
                                      </p:cBhvr>
                                      <p:to>
                                        <p:strVal val="visible"/>
                                      </p:to>
                                    </p:set>
                                    <p:animEffect transition="in" filter="fade">
                                      <p:cBhvr>
                                        <p:cTn id="348" dur="250"/>
                                        <p:tgtEl>
                                          <p:spTgt spid="728"/>
                                        </p:tgtEl>
                                      </p:cBhvr>
                                    </p:animEffect>
                                  </p:childTnLst>
                                </p:cTn>
                              </p:par>
                            </p:childTnLst>
                          </p:cTn>
                        </p:par>
                        <p:par>
                          <p:cTn id="349" fill="hold">
                            <p:stCondLst>
                              <p:cond delay="2000"/>
                            </p:stCondLst>
                            <p:childTnLst>
                              <p:par>
                                <p:cTn id="350" presetID="22" presetClass="entr" presetSubtype="4" fill="hold" grpId="0" nodeType="afterEffect">
                                  <p:stCondLst>
                                    <p:cond delay="0"/>
                                  </p:stCondLst>
                                  <p:childTnLst>
                                    <p:set>
                                      <p:cBhvr>
                                        <p:cTn id="351" dur="1" fill="hold">
                                          <p:stCondLst>
                                            <p:cond delay="0"/>
                                          </p:stCondLst>
                                        </p:cTn>
                                        <p:tgtEl>
                                          <p:spTgt spid="733"/>
                                        </p:tgtEl>
                                        <p:attrNameLst>
                                          <p:attrName>style.visibility</p:attrName>
                                        </p:attrNameLst>
                                      </p:cBhvr>
                                      <p:to>
                                        <p:strVal val="visible"/>
                                      </p:to>
                                    </p:set>
                                    <p:animEffect transition="in" filter="wipe(down)">
                                      <p:cBhvr>
                                        <p:cTn id="352" dur="500"/>
                                        <p:tgtEl>
                                          <p:spTgt spid="733"/>
                                        </p:tgtEl>
                                      </p:cBhvr>
                                    </p:animEffect>
                                  </p:childTnLst>
                                </p:cTn>
                              </p:par>
                            </p:childTnLst>
                          </p:cTn>
                        </p:par>
                        <p:par>
                          <p:cTn id="353" fill="hold">
                            <p:stCondLst>
                              <p:cond delay="2500"/>
                            </p:stCondLst>
                            <p:childTnLst>
                              <p:par>
                                <p:cTn id="354" presetID="10" presetClass="entr" presetSubtype="0" fill="hold" grpId="0" nodeType="afterEffect">
                                  <p:stCondLst>
                                    <p:cond delay="0"/>
                                  </p:stCondLst>
                                  <p:childTnLst>
                                    <p:set>
                                      <p:cBhvr>
                                        <p:cTn id="355" dur="1" fill="hold">
                                          <p:stCondLst>
                                            <p:cond delay="0"/>
                                          </p:stCondLst>
                                        </p:cTn>
                                        <p:tgtEl>
                                          <p:spTgt spid="715"/>
                                        </p:tgtEl>
                                        <p:attrNameLst>
                                          <p:attrName>style.visibility</p:attrName>
                                        </p:attrNameLst>
                                      </p:cBhvr>
                                      <p:to>
                                        <p:strVal val="visible"/>
                                      </p:to>
                                    </p:set>
                                    <p:animEffect transition="in" filter="fade">
                                      <p:cBhvr>
                                        <p:cTn id="356" dur="500"/>
                                        <p:tgtEl>
                                          <p:spTgt spid="715"/>
                                        </p:tgtEl>
                                      </p:cBhvr>
                                    </p:animEffect>
                                  </p:childTnLst>
                                </p:cTn>
                              </p:par>
                              <p:par>
                                <p:cTn id="357" presetID="10" presetClass="entr" presetSubtype="0" fill="hold" grpId="0" nodeType="withEffect">
                                  <p:stCondLst>
                                    <p:cond delay="250"/>
                                  </p:stCondLst>
                                  <p:childTnLst>
                                    <p:set>
                                      <p:cBhvr>
                                        <p:cTn id="358" dur="1" fill="hold">
                                          <p:stCondLst>
                                            <p:cond delay="0"/>
                                          </p:stCondLst>
                                        </p:cTn>
                                        <p:tgtEl>
                                          <p:spTgt spid="2"/>
                                        </p:tgtEl>
                                        <p:attrNameLst>
                                          <p:attrName>style.visibility</p:attrName>
                                        </p:attrNameLst>
                                      </p:cBhvr>
                                      <p:to>
                                        <p:strVal val="visible"/>
                                      </p:to>
                                    </p:set>
                                    <p:animEffect transition="in" filter="fade">
                                      <p:cBhvr>
                                        <p:cTn id="3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30" grpId="0" animBg="1"/>
      <p:bldP spid="647" grpId="0" animBg="1"/>
      <p:bldP spid="661" grpId="0" animBg="1"/>
      <p:bldP spid="631" grpId="0"/>
      <p:bldP spid="632" grpId="0" animBg="1"/>
      <p:bldP spid="635" grpId="0"/>
      <p:bldP spid="636" grpId="0" animBg="1"/>
      <p:bldP spid="637" grpId="0" animBg="1"/>
      <p:bldP spid="648" grpId="0" animBg="1"/>
      <p:bldP spid="639" grpId="0"/>
      <p:bldP spid="640" grpId="0" animBg="1"/>
      <p:bldP spid="641" grpId="0" animBg="1"/>
      <p:bldP spid="643" grpId="0"/>
      <p:bldP spid="644" grpId="0" animBg="1"/>
      <p:bldP spid="642" grpId="0" animBg="1"/>
      <p:bldP spid="650" grpId="0"/>
      <p:bldP spid="651" grpId="0" animBg="1"/>
      <p:bldP spid="654" grpId="0"/>
      <p:bldP spid="655" grpId="0" animBg="1"/>
      <p:bldP spid="657" grpId="0" animBg="1"/>
      <p:bldP spid="658" grpId="0"/>
      <p:bldP spid="664" grpId="0"/>
      <p:bldP spid="668" grpId="0" animBg="1"/>
      <p:bldP spid="669" grpId="0"/>
      <p:bldP spid="672" grpId="0" animBg="1"/>
      <p:bldP spid="674" grpId="0"/>
      <p:bldP spid="676" grpId="0" animBg="1"/>
      <p:bldP spid="678" grpId="0"/>
      <p:bldP spid="681" grpId="0" animBg="1"/>
      <p:bldP spid="683" grpId="0"/>
      <p:bldP spid="684" grpId="0" animBg="1"/>
      <p:bldP spid="686" grpId="0" animBg="1"/>
      <p:bldP spid="688" grpId="0"/>
      <p:bldP spid="691" grpId="0"/>
      <p:bldP spid="3" grpId="0"/>
      <p:bldP spid="697" grpId="0"/>
      <p:bldP spid="699" grpId="0" animBg="1"/>
      <p:bldP spid="701" grpId="0"/>
      <p:bldP spid="702" grpId="0" animBg="1"/>
      <p:bldP spid="707" grpId="0"/>
      <p:bldP spid="708" grpId="0" animBg="1"/>
      <p:bldP spid="704" grpId="0"/>
      <p:bldP spid="705" grpId="0" animBg="1"/>
      <p:bldP spid="710" grpId="0"/>
      <p:bldP spid="711" grpId="0" animBg="1"/>
      <p:bldP spid="715" grpId="0" animBg="1"/>
      <p:bldP spid="718" grpId="0" animBg="1"/>
      <p:bldP spid="720" grpId="0"/>
      <p:bldP spid="722" grpId="0" animBg="1"/>
      <p:bldP spid="724" grpId="0"/>
      <p:bldP spid="725" grpId="0" animBg="1"/>
      <p:bldP spid="726" grpId="0" animBg="1"/>
      <p:bldP spid="728" grpId="0"/>
      <p:bldP spid="729" grpId="0" animBg="1"/>
      <p:bldP spid="730" grpId="0" animBg="1"/>
      <p:bldP spid="732" grpId="0"/>
      <p:bldP spid="733" grpId="0" animBg="1"/>
      <p:bldP spid="116" grpId="0"/>
      <p:bldP spid="110" grpId="0"/>
      <p:bldP spid="2" grpId="0"/>
      <p:bldP spid="119" grpId="0"/>
      <p:bldP spid="123" grpId="0"/>
      <p:bldP spid="659" grpId="0" animBg="1"/>
      <p:bldP spid="665" grpId="0" animBg="1"/>
      <p:bldP spid="1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2C74-590C-4C7A-A5B4-E7E8B24597EA}"/>
              </a:ext>
            </a:extLst>
          </p:cNvPr>
          <p:cNvSpPr>
            <a:spLocks noGrp="1"/>
          </p:cNvSpPr>
          <p:nvPr>
            <p:ph type="title"/>
          </p:nvPr>
        </p:nvSpPr>
        <p:spPr/>
        <p:txBody>
          <a:bodyPr/>
          <a:lstStyle/>
          <a:p>
            <a:r>
              <a:rPr lang="en-US"/>
              <a:t>What is Microsoft </a:t>
            </a:r>
            <a:r>
              <a:rPr lang="en-US" err="1"/>
              <a:t>Entra</a:t>
            </a:r>
            <a:r>
              <a:rPr lang="en-US"/>
              <a:t> Identity Governance?</a:t>
            </a:r>
          </a:p>
        </p:txBody>
      </p:sp>
      <p:sp>
        <p:nvSpPr>
          <p:cNvPr id="3" name="Freeform 127">
            <a:extLst>
              <a:ext uri="{FF2B5EF4-FFF2-40B4-BE49-F238E27FC236}">
                <a16:creationId xmlns:a16="http://schemas.microsoft.com/office/drawing/2014/main" id="{B3A52507-138C-412D-AAD5-582B03C51BE5}"/>
              </a:ext>
            </a:extLst>
          </p:cNvPr>
          <p:cNvSpPr/>
          <p:nvPr/>
        </p:nvSpPr>
        <p:spPr>
          <a:xfrm rot="9900000">
            <a:off x="2070796" y="4076643"/>
            <a:ext cx="172837" cy="840319"/>
          </a:xfrm>
          <a:custGeom>
            <a:avLst/>
            <a:gdLst>
              <a:gd name="connsiteX0" fmla="*/ 1251071 w 2799528"/>
              <a:gd name="connsiteY0" fmla="*/ 0 h 2774677"/>
              <a:gd name="connsiteX1" fmla="*/ 1378067 w 2799528"/>
              <a:gd name="connsiteY1" fmla="*/ 5144 h 2774677"/>
              <a:gd name="connsiteX2" fmla="*/ 1502238 w 2799528"/>
              <a:gd name="connsiteY2" fmla="*/ 20308 h 2774677"/>
              <a:gd name="connsiteX3" fmla="*/ 1623183 w 2799528"/>
              <a:gd name="connsiteY3" fmla="*/ 45095 h 2774677"/>
              <a:gd name="connsiteX4" fmla="*/ 1740504 w 2799528"/>
              <a:gd name="connsiteY4" fmla="*/ 79104 h 2774677"/>
              <a:gd name="connsiteX5" fmla="*/ 1853801 w 2799528"/>
              <a:gd name="connsiteY5" fmla="*/ 121936 h 2774677"/>
              <a:gd name="connsiteX6" fmla="*/ 1962677 w 2799528"/>
              <a:gd name="connsiteY6" fmla="*/ 173192 h 2774677"/>
              <a:gd name="connsiteX7" fmla="*/ 2066732 w 2799528"/>
              <a:gd name="connsiteY7" fmla="*/ 232474 h 2774677"/>
              <a:gd name="connsiteX8" fmla="*/ 2165570 w 2799528"/>
              <a:gd name="connsiteY8" fmla="*/ 299378 h 2774677"/>
              <a:gd name="connsiteX9" fmla="*/ 2258791 w 2799528"/>
              <a:gd name="connsiteY9" fmla="*/ 373511 h 2774677"/>
              <a:gd name="connsiteX10" fmla="*/ 2345996 w 2799528"/>
              <a:gd name="connsiteY10" fmla="*/ 454468 h 2774677"/>
              <a:gd name="connsiteX11" fmla="*/ 2426787 w 2799528"/>
              <a:gd name="connsiteY11" fmla="*/ 541854 h 2774677"/>
              <a:gd name="connsiteX12" fmla="*/ 2500765 w 2799528"/>
              <a:gd name="connsiteY12" fmla="*/ 635266 h 2774677"/>
              <a:gd name="connsiteX13" fmla="*/ 2567533 w 2799528"/>
              <a:gd name="connsiteY13" fmla="*/ 734307 h 2774677"/>
              <a:gd name="connsiteX14" fmla="*/ 2626691 w 2799528"/>
              <a:gd name="connsiteY14" fmla="*/ 838577 h 2774677"/>
              <a:gd name="connsiteX15" fmla="*/ 2677843 w 2799528"/>
              <a:gd name="connsiteY15" fmla="*/ 947677 h 2774677"/>
              <a:gd name="connsiteX16" fmla="*/ 2720586 w 2799528"/>
              <a:gd name="connsiteY16" fmla="*/ 1061207 h 2774677"/>
              <a:gd name="connsiteX17" fmla="*/ 2754525 w 2799528"/>
              <a:gd name="connsiteY17" fmla="*/ 1178768 h 2774677"/>
              <a:gd name="connsiteX18" fmla="*/ 2779261 w 2799528"/>
              <a:gd name="connsiteY18" fmla="*/ 1299960 h 2774677"/>
              <a:gd name="connsiteX19" fmla="*/ 2794393 w 2799528"/>
              <a:gd name="connsiteY19" fmla="*/ 1424383 h 2774677"/>
              <a:gd name="connsiteX20" fmla="*/ 2799528 w 2799528"/>
              <a:gd name="connsiteY20" fmla="*/ 1551641 h 2774677"/>
              <a:gd name="connsiteX21" fmla="*/ 2794393 w 2799528"/>
              <a:gd name="connsiteY21" fmla="*/ 1678896 h 2774677"/>
              <a:gd name="connsiteX22" fmla="*/ 2779261 w 2799528"/>
              <a:gd name="connsiteY22" fmla="*/ 1803318 h 2774677"/>
              <a:gd name="connsiteX23" fmla="*/ 2754525 w 2799528"/>
              <a:gd name="connsiteY23" fmla="*/ 1924509 h 2774677"/>
              <a:gd name="connsiteX24" fmla="*/ 2720586 w 2799528"/>
              <a:gd name="connsiteY24" fmla="*/ 2042068 h 2774677"/>
              <a:gd name="connsiteX25" fmla="*/ 2677843 w 2799528"/>
              <a:gd name="connsiteY25" fmla="*/ 2155596 h 2774677"/>
              <a:gd name="connsiteX26" fmla="*/ 2626691 w 2799528"/>
              <a:gd name="connsiteY26" fmla="*/ 2264695 h 2774677"/>
              <a:gd name="connsiteX27" fmla="*/ 2567533 w 2799528"/>
              <a:gd name="connsiteY27" fmla="*/ 2368966 h 2774677"/>
              <a:gd name="connsiteX28" fmla="*/ 2500765 w 2799528"/>
              <a:gd name="connsiteY28" fmla="*/ 2468007 h 2774677"/>
              <a:gd name="connsiteX29" fmla="*/ 2426787 w 2799528"/>
              <a:gd name="connsiteY29" fmla="*/ 2561421 h 2774677"/>
              <a:gd name="connsiteX30" fmla="*/ 2345996 w 2799528"/>
              <a:gd name="connsiteY30" fmla="*/ 2648805 h 2774677"/>
              <a:gd name="connsiteX31" fmla="*/ 2258791 w 2799528"/>
              <a:gd name="connsiteY31" fmla="*/ 2729764 h 2774677"/>
              <a:gd name="connsiteX32" fmla="*/ 2202313 w 2799528"/>
              <a:gd name="connsiteY32" fmla="*/ 2774677 h 2774677"/>
              <a:gd name="connsiteX33" fmla="*/ 2202313 w 2799528"/>
              <a:gd name="connsiteY33" fmla="*/ 690478 h 2774677"/>
              <a:gd name="connsiteX34" fmla="*/ 0 w 2799528"/>
              <a:gd name="connsiteY34" fmla="*/ 690478 h 2774677"/>
              <a:gd name="connsiteX35" fmla="*/ 999902 w 2799528"/>
              <a:gd name="connsiteY35" fmla="*/ 20308 h 2774677"/>
              <a:gd name="connsiteX36" fmla="*/ 1124073 w 2799528"/>
              <a:gd name="connsiteY36" fmla="*/ 5144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37" fmla="*/ 2293753 w 2799528"/>
              <a:gd name="connsiteY37" fmla="*/ 781918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0" fmla="*/ 0 w 2799528"/>
              <a:gd name="connsiteY0" fmla="*/ 690478 h 2774677"/>
              <a:gd name="connsiteX1" fmla="*/ 999902 w 2799528"/>
              <a:gd name="connsiteY1" fmla="*/ 20308 h 2774677"/>
              <a:gd name="connsiteX2" fmla="*/ 1124073 w 2799528"/>
              <a:gd name="connsiteY2" fmla="*/ 5144 h 2774677"/>
              <a:gd name="connsiteX3" fmla="*/ 1251071 w 2799528"/>
              <a:gd name="connsiteY3" fmla="*/ 0 h 2774677"/>
              <a:gd name="connsiteX4" fmla="*/ 1378067 w 2799528"/>
              <a:gd name="connsiteY4" fmla="*/ 5144 h 2774677"/>
              <a:gd name="connsiteX5" fmla="*/ 1502238 w 2799528"/>
              <a:gd name="connsiteY5" fmla="*/ 20308 h 2774677"/>
              <a:gd name="connsiteX6" fmla="*/ 1623183 w 2799528"/>
              <a:gd name="connsiteY6" fmla="*/ 45095 h 2774677"/>
              <a:gd name="connsiteX7" fmla="*/ 1740504 w 2799528"/>
              <a:gd name="connsiteY7" fmla="*/ 79104 h 2774677"/>
              <a:gd name="connsiteX8" fmla="*/ 1853801 w 2799528"/>
              <a:gd name="connsiteY8" fmla="*/ 121936 h 2774677"/>
              <a:gd name="connsiteX9" fmla="*/ 1962677 w 2799528"/>
              <a:gd name="connsiteY9" fmla="*/ 173192 h 2774677"/>
              <a:gd name="connsiteX10" fmla="*/ 2066732 w 2799528"/>
              <a:gd name="connsiteY10" fmla="*/ 232474 h 2774677"/>
              <a:gd name="connsiteX11" fmla="*/ 2165570 w 2799528"/>
              <a:gd name="connsiteY11" fmla="*/ 299378 h 2774677"/>
              <a:gd name="connsiteX12" fmla="*/ 2258791 w 2799528"/>
              <a:gd name="connsiteY12" fmla="*/ 373511 h 2774677"/>
              <a:gd name="connsiteX13" fmla="*/ 2345996 w 2799528"/>
              <a:gd name="connsiteY13" fmla="*/ 454468 h 2774677"/>
              <a:gd name="connsiteX14" fmla="*/ 2426787 w 2799528"/>
              <a:gd name="connsiteY14" fmla="*/ 541854 h 2774677"/>
              <a:gd name="connsiteX15" fmla="*/ 2500765 w 2799528"/>
              <a:gd name="connsiteY15" fmla="*/ 635266 h 2774677"/>
              <a:gd name="connsiteX16" fmla="*/ 2567533 w 2799528"/>
              <a:gd name="connsiteY16" fmla="*/ 734307 h 2774677"/>
              <a:gd name="connsiteX17" fmla="*/ 2626691 w 2799528"/>
              <a:gd name="connsiteY17" fmla="*/ 838577 h 2774677"/>
              <a:gd name="connsiteX18" fmla="*/ 2677843 w 2799528"/>
              <a:gd name="connsiteY18" fmla="*/ 947677 h 2774677"/>
              <a:gd name="connsiteX19" fmla="*/ 2720586 w 2799528"/>
              <a:gd name="connsiteY19" fmla="*/ 1061207 h 2774677"/>
              <a:gd name="connsiteX20" fmla="*/ 2754525 w 2799528"/>
              <a:gd name="connsiteY20" fmla="*/ 1178768 h 2774677"/>
              <a:gd name="connsiteX21" fmla="*/ 2779261 w 2799528"/>
              <a:gd name="connsiteY21" fmla="*/ 1299960 h 2774677"/>
              <a:gd name="connsiteX22" fmla="*/ 2794393 w 2799528"/>
              <a:gd name="connsiteY22" fmla="*/ 1424383 h 2774677"/>
              <a:gd name="connsiteX23" fmla="*/ 2799528 w 2799528"/>
              <a:gd name="connsiteY23" fmla="*/ 1551641 h 2774677"/>
              <a:gd name="connsiteX24" fmla="*/ 2794393 w 2799528"/>
              <a:gd name="connsiteY24" fmla="*/ 1678896 h 2774677"/>
              <a:gd name="connsiteX25" fmla="*/ 2779261 w 2799528"/>
              <a:gd name="connsiteY25" fmla="*/ 1803318 h 2774677"/>
              <a:gd name="connsiteX26" fmla="*/ 2754525 w 2799528"/>
              <a:gd name="connsiteY26" fmla="*/ 1924509 h 2774677"/>
              <a:gd name="connsiteX27" fmla="*/ 2720586 w 2799528"/>
              <a:gd name="connsiteY27" fmla="*/ 2042068 h 2774677"/>
              <a:gd name="connsiteX28" fmla="*/ 2677843 w 2799528"/>
              <a:gd name="connsiteY28" fmla="*/ 2155596 h 2774677"/>
              <a:gd name="connsiteX29" fmla="*/ 2626691 w 2799528"/>
              <a:gd name="connsiteY29" fmla="*/ 2264695 h 2774677"/>
              <a:gd name="connsiteX30" fmla="*/ 2567533 w 2799528"/>
              <a:gd name="connsiteY30" fmla="*/ 2368966 h 2774677"/>
              <a:gd name="connsiteX31" fmla="*/ 2500765 w 2799528"/>
              <a:gd name="connsiteY31" fmla="*/ 2468007 h 2774677"/>
              <a:gd name="connsiteX32" fmla="*/ 2426787 w 2799528"/>
              <a:gd name="connsiteY32" fmla="*/ 2561421 h 2774677"/>
              <a:gd name="connsiteX33" fmla="*/ 2345996 w 2799528"/>
              <a:gd name="connsiteY33" fmla="*/ 2648805 h 2774677"/>
              <a:gd name="connsiteX34" fmla="*/ 2258791 w 2799528"/>
              <a:gd name="connsiteY34" fmla="*/ 2729764 h 2774677"/>
              <a:gd name="connsiteX35" fmla="*/ 2202313 w 2799528"/>
              <a:gd name="connsiteY35" fmla="*/ 2774677 h 2774677"/>
              <a:gd name="connsiteX0" fmla="*/ 0 w 1799626"/>
              <a:gd name="connsiteY0" fmla="*/ 20308 h 2774677"/>
              <a:gd name="connsiteX1" fmla="*/ 124171 w 1799626"/>
              <a:gd name="connsiteY1" fmla="*/ 5144 h 2774677"/>
              <a:gd name="connsiteX2" fmla="*/ 251169 w 1799626"/>
              <a:gd name="connsiteY2" fmla="*/ 0 h 2774677"/>
              <a:gd name="connsiteX3" fmla="*/ 378165 w 1799626"/>
              <a:gd name="connsiteY3" fmla="*/ 5144 h 2774677"/>
              <a:gd name="connsiteX4" fmla="*/ 502336 w 1799626"/>
              <a:gd name="connsiteY4" fmla="*/ 20308 h 2774677"/>
              <a:gd name="connsiteX5" fmla="*/ 623281 w 1799626"/>
              <a:gd name="connsiteY5" fmla="*/ 45095 h 2774677"/>
              <a:gd name="connsiteX6" fmla="*/ 740602 w 1799626"/>
              <a:gd name="connsiteY6" fmla="*/ 79104 h 2774677"/>
              <a:gd name="connsiteX7" fmla="*/ 853899 w 1799626"/>
              <a:gd name="connsiteY7" fmla="*/ 121936 h 2774677"/>
              <a:gd name="connsiteX8" fmla="*/ 962775 w 1799626"/>
              <a:gd name="connsiteY8" fmla="*/ 173192 h 2774677"/>
              <a:gd name="connsiteX9" fmla="*/ 1066830 w 1799626"/>
              <a:gd name="connsiteY9" fmla="*/ 232474 h 2774677"/>
              <a:gd name="connsiteX10" fmla="*/ 1165668 w 1799626"/>
              <a:gd name="connsiteY10" fmla="*/ 299378 h 2774677"/>
              <a:gd name="connsiteX11" fmla="*/ 1258889 w 1799626"/>
              <a:gd name="connsiteY11" fmla="*/ 373511 h 2774677"/>
              <a:gd name="connsiteX12" fmla="*/ 1346094 w 1799626"/>
              <a:gd name="connsiteY12" fmla="*/ 454468 h 2774677"/>
              <a:gd name="connsiteX13" fmla="*/ 1426885 w 1799626"/>
              <a:gd name="connsiteY13" fmla="*/ 541854 h 2774677"/>
              <a:gd name="connsiteX14" fmla="*/ 1500863 w 1799626"/>
              <a:gd name="connsiteY14" fmla="*/ 635266 h 2774677"/>
              <a:gd name="connsiteX15" fmla="*/ 1567631 w 1799626"/>
              <a:gd name="connsiteY15" fmla="*/ 734307 h 2774677"/>
              <a:gd name="connsiteX16" fmla="*/ 1626789 w 1799626"/>
              <a:gd name="connsiteY16" fmla="*/ 838577 h 2774677"/>
              <a:gd name="connsiteX17" fmla="*/ 1677941 w 1799626"/>
              <a:gd name="connsiteY17" fmla="*/ 947677 h 2774677"/>
              <a:gd name="connsiteX18" fmla="*/ 1720684 w 1799626"/>
              <a:gd name="connsiteY18" fmla="*/ 1061207 h 2774677"/>
              <a:gd name="connsiteX19" fmla="*/ 1754623 w 1799626"/>
              <a:gd name="connsiteY19" fmla="*/ 1178768 h 2774677"/>
              <a:gd name="connsiteX20" fmla="*/ 1779359 w 1799626"/>
              <a:gd name="connsiteY20" fmla="*/ 1299960 h 2774677"/>
              <a:gd name="connsiteX21" fmla="*/ 1794491 w 1799626"/>
              <a:gd name="connsiteY21" fmla="*/ 1424383 h 2774677"/>
              <a:gd name="connsiteX22" fmla="*/ 1799626 w 1799626"/>
              <a:gd name="connsiteY22" fmla="*/ 1551641 h 2774677"/>
              <a:gd name="connsiteX23" fmla="*/ 1794491 w 1799626"/>
              <a:gd name="connsiteY23" fmla="*/ 1678896 h 2774677"/>
              <a:gd name="connsiteX24" fmla="*/ 1779359 w 1799626"/>
              <a:gd name="connsiteY24" fmla="*/ 1803318 h 2774677"/>
              <a:gd name="connsiteX25" fmla="*/ 1754623 w 1799626"/>
              <a:gd name="connsiteY25" fmla="*/ 1924509 h 2774677"/>
              <a:gd name="connsiteX26" fmla="*/ 1720684 w 1799626"/>
              <a:gd name="connsiteY26" fmla="*/ 2042068 h 2774677"/>
              <a:gd name="connsiteX27" fmla="*/ 1677941 w 1799626"/>
              <a:gd name="connsiteY27" fmla="*/ 2155596 h 2774677"/>
              <a:gd name="connsiteX28" fmla="*/ 1626789 w 1799626"/>
              <a:gd name="connsiteY28" fmla="*/ 2264695 h 2774677"/>
              <a:gd name="connsiteX29" fmla="*/ 1567631 w 1799626"/>
              <a:gd name="connsiteY29" fmla="*/ 2368966 h 2774677"/>
              <a:gd name="connsiteX30" fmla="*/ 1500863 w 1799626"/>
              <a:gd name="connsiteY30" fmla="*/ 2468007 h 2774677"/>
              <a:gd name="connsiteX31" fmla="*/ 1426885 w 1799626"/>
              <a:gd name="connsiteY31" fmla="*/ 2561421 h 2774677"/>
              <a:gd name="connsiteX32" fmla="*/ 1346094 w 1799626"/>
              <a:gd name="connsiteY32" fmla="*/ 2648805 h 2774677"/>
              <a:gd name="connsiteX33" fmla="*/ 1258889 w 1799626"/>
              <a:gd name="connsiteY33" fmla="*/ 2729764 h 2774677"/>
              <a:gd name="connsiteX34" fmla="*/ 1202411 w 1799626"/>
              <a:gd name="connsiteY34" fmla="*/ 2774677 h 2774677"/>
              <a:gd name="connsiteX0" fmla="*/ 0 w 1799626"/>
              <a:gd name="connsiteY0" fmla="*/ 20308 h 2729764"/>
              <a:gd name="connsiteX1" fmla="*/ 124171 w 1799626"/>
              <a:gd name="connsiteY1" fmla="*/ 5144 h 2729764"/>
              <a:gd name="connsiteX2" fmla="*/ 251169 w 1799626"/>
              <a:gd name="connsiteY2" fmla="*/ 0 h 2729764"/>
              <a:gd name="connsiteX3" fmla="*/ 378165 w 1799626"/>
              <a:gd name="connsiteY3" fmla="*/ 5144 h 2729764"/>
              <a:gd name="connsiteX4" fmla="*/ 502336 w 1799626"/>
              <a:gd name="connsiteY4" fmla="*/ 20308 h 2729764"/>
              <a:gd name="connsiteX5" fmla="*/ 623281 w 1799626"/>
              <a:gd name="connsiteY5" fmla="*/ 45095 h 2729764"/>
              <a:gd name="connsiteX6" fmla="*/ 740602 w 1799626"/>
              <a:gd name="connsiteY6" fmla="*/ 79104 h 2729764"/>
              <a:gd name="connsiteX7" fmla="*/ 853899 w 1799626"/>
              <a:gd name="connsiteY7" fmla="*/ 121936 h 2729764"/>
              <a:gd name="connsiteX8" fmla="*/ 962775 w 1799626"/>
              <a:gd name="connsiteY8" fmla="*/ 173192 h 2729764"/>
              <a:gd name="connsiteX9" fmla="*/ 1066830 w 1799626"/>
              <a:gd name="connsiteY9" fmla="*/ 232474 h 2729764"/>
              <a:gd name="connsiteX10" fmla="*/ 1165668 w 1799626"/>
              <a:gd name="connsiteY10" fmla="*/ 299378 h 2729764"/>
              <a:gd name="connsiteX11" fmla="*/ 1258889 w 1799626"/>
              <a:gd name="connsiteY11" fmla="*/ 373511 h 2729764"/>
              <a:gd name="connsiteX12" fmla="*/ 1346094 w 1799626"/>
              <a:gd name="connsiteY12" fmla="*/ 454468 h 2729764"/>
              <a:gd name="connsiteX13" fmla="*/ 1426885 w 1799626"/>
              <a:gd name="connsiteY13" fmla="*/ 541854 h 2729764"/>
              <a:gd name="connsiteX14" fmla="*/ 1500863 w 1799626"/>
              <a:gd name="connsiteY14" fmla="*/ 635266 h 2729764"/>
              <a:gd name="connsiteX15" fmla="*/ 1567631 w 1799626"/>
              <a:gd name="connsiteY15" fmla="*/ 734307 h 2729764"/>
              <a:gd name="connsiteX16" fmla="*/ 1626789 w 1799626"/>
              <a:gd name="connsiteY16" fmla="*/ 838577 h 2729764"/>
              <a:gd name="connsiteX17" fmla="*/ 1677941 w 1799626"/>
              <a:gd name="connsiteY17" fmla="*/ 947677 h 2729764"/>
              <a:gd name="connsiteX18" fmla="*/ 1720684 w 1799626"/>
              <a:gd name="connsiteY18" fmla="*/ 1061207 h 2729764"/>
              <a:gd name="connsiteX19" fmla="*/ 1754623 w 1799626"/>
              <a:gd name="connsiteY19" fmla="*/ 1178768 h 2729764"/>
              <a:gd name="connsiteX20" fmla="*/ 1779359 w 1799626"/>
              <a:gd name="connsiteY20" fmla="*/ 1299960 h 2729764"/>
              <a:gd name="connsiteX21" fmla="*/ 1794491 w 1799626"/>
              <a:gd name="connsiteY21" fmla="*/ 1424383 h 2729764"/>
              <a:gd name="connsiteX22" fmla="*/ 1799626 w 1799626"/>
              <a:gd name="connsiteY22" fmla="*/ 1551641 h 2729764"/>
              <a:gd name="connsiteX23" fmla="*/ 1794491 w 1799626"/>
              <a:gd name="connsiteY23" fmla="*/ 1678896 h 2729764"/>
              <a:gd name="connsiteX24" fmla="*/ 1779359 w 1799626"/>
              <a:gd name="connsiteY24" fmla="*/ 1803318 h 2729764"/>
              <a:gd name="connsiteX25" fmla="*/ 1754623 w 1799626"/>
              <a:gd name="connsiteY25" fmla="*/ 1924509 h 2729764"/>
              <a:gd name="connsiteX26" fmla="*/ 1720684 w 1799626"/>
              <a:gd name="connsiteY26" fmla="*/ 2042068 h 2729764"/>
              <a:gd name="connsiteX27" fmla="*/ 1677941 w 1799626"/>
              <a:gd name="connsiteY27" fmla="*/ 2155596 h 2729764"/>
              <a:gd name="connsiteX28" fmla="*/ 1626789 w 1799626"/>
              <a:gd name="connsiteY28" fmla="*/ 2264695 h 2729764"/>
              <a:gd name="connsiteX29" fmla="*/ 1567631 w 1799626"/>
              <a:gd name="connsiteY29" fmla="*/ 2368966 h 2729764"/>
              <a:gd name="connsiteX30" fmla="*/ 1500863 w 1799626"/>
              <a:gd name="connsiteY30" fmla="*/ 2468007 h 2729764"/>
              <a:gd name="connsiteX31" fmla="*/ 1426885 w 1799626"/>
              <a:gd name="connsiteY31" fmla="*/ 2561421 h 2729764"/>
              <a:gd name="connsiteX32" fmla="*/ 1346094 w 1799626"/>
              <a:gd name="connsiteY32" fmla="*/ 2648805 h 2729764"/>
              <a:gd name="connsiteX33" fmla="*/ 1258889 w 1799626"/>
              <a:gd name="connsiteY33" fmla="*/ 2729764 h 2729764"/>
              <a:gd name="connsiteX0" fmla="*/ 0 w 1799626"/>
              <a:gd name="connsiteY0" fmla="*/ 20308 h 2648805"/>
              <a:gd name="connsiteX1" fmla="*/ 124171 w 1799626"/>
              <a:gd name="connsiteY1" fmla="*/ 5144 h 2648805"/>
              <a:gd name="connsiteX2" fmla="*/ 251169 w 1799626"/>
              <a:gd name="connsiteY2" fmla="*/ 0 h 2648805"/>
              <a:gd name="connsiteX3" fmla="*/ 378165 w 1799626"/>
              <a:gd name="connsiteY3" fmla="*/ 5144 h 2648805"/>
              <a:gd name="connsiteX4" fmla="*/ 502336 w 1799626"/>
              <a:gd name="connsiteY4" fmla="*/ 20308 h 2648805"/>
              <a:gd name="connsiteX5" fmla="*/ 623281 w 1799626"/>
              <a:gd name="connsiteY5" fmla="*/ 45095 h 2648805"/>
              <a:gd name="connsiteX6" fmla="*/ 740602 w 1799626"/>
              <a:gd name="connsiteY6" fmla="*/ 79104 h 2648805"/>
              <a:gd name="connsiteX7" fmla="*/ 853899 w 1799626"/>
              <a:gd name="connsiteY7" fmla="*/ 121936 h 2648805"/>
              <a:gd name="connsiteX8" fmla="*/ 962775 w 1799626"/>
              <a:gd name="connsiteY8" fmla="*/ 173192 h 2648805"/>
              <a:gd name="connsiteX9" fmla="*/ 1066830 w 1799626"/>
              <a:gd name="connsiteY9" fmla="*/ 232474 h 2648805"/>
              <a:gd name="connsiteX10" fmla="*/ 1165668 w 1799626"/>
              <a:gd name="connsiteY10" fmla="*/ 299378 h 2648805"/>
              <a:gd name="connsiteX11" fmla="*/ 1258889 w 1799626"/>
              <a:gd name="connsiteY11" fmla="*/ 373511 h 2648805"/>
              <a:gd name="connsiteX12" fmla="*/ 1346094 w 1799626"/>
              <a:gd name="connsiteY12" fmla="*/ 454468 h 2648805"/>
              <a:gd name="connsiteX13" fmla="*/ 1426885 w 1799626"/>
              <a:gd name="connsiteY13" fmla="*/ 541854 h 2648805"/>
              <a:gd name="connsiteX14" fmla="*/ 1500863 w 1799626"/>
              <a:gd name="connsiteY14" fmla="*/ 635266 h 2648805"/>
              <a:gd name="connsiteX15" fmla="*/ 1567631 w 1799626"/>
              <a:gd name="connsiteY15" fmla="*/ 734307 h 2648805"/>
              <a:gd name="connsiteX16" fmla="*/ 1626789 w 1799626"/>
              <a:gd name="connsiteY16" fmla="*/ 838577 h 2648805"/>
              <a:gd name="connsiteX17" fmla="*/ 1677941 w 1799626"/>
              <a:gd name="connsiteY17" fmla="*/ 947677 h 2648805"/>
              <a:gd name="connsiteX18" fmla="*/ 1720684 w 1799626"/>
              <a:gd name="connsiteY18" fmla="*/ 1061207 h 2648805"/>
              <a:gd name="connsiteX19" fmla="*/ 1754623 w 1799626"/>
              <a:gd name="connsiteY19" fmla="*/ 1178768 h 2648805"/>
              <a:gd name="connsiteX20" fmla="*/ 1779359 w 1799626"/>
              <a:gd name="connsiteY20" fmla="*/ 1299960 h 2648805"/>
              <a:gd name="connsiteX21" fmla="*/ 1794491 w 1799626"/>
              <a:gd name="connsiteY21" fmla="*/ 1424383 h 2648805"/>
              <a:gd name="connsiteX22" fmla="*/ 1799626 w 1799626"/>
              <a:gd name="connsiteY22" fmla="*/ 1551641 h 2648805"/>
              <a:gd name="connsiteX23" fmla="*/ 1794491 w 1799626"/>
              <a:gd name="connsiteY23" fmla="*/ 1678896 h 2648805"/>
              <a:gd name="connsiteX24" fmla="*/ 1779359 w 1799626"/>
              <a:gd name="connsiteY24" fmla="*/ 1803318 h 2648805"/>
              <a:gd name="connsiteX25" fmla="*/ 1754623 w 1799626"/>
              <a:gd name="connsiteY25" fmla="*/ 1924509 h 2648805"/>
              <a:gd name="connsiteX26" fmla="*/ 1720684 w 1799626"/>
              <a:gd name="connsiteY26" fmla="*/ 2042068 h 2648805"/>
              <a:gd name="connsiteX27" fmla="*/ 1677941 w 1799626"/>
              <a:gd name="connsiteY27" fmla="*/ 2155596 h 2648805"/>
              <a:gd name="connsiteX28" fmla="*/ 1626789 w 1799626"/>
              <a:gd name="connsiteY28" fmla="*/ 2264695 h 2648805"/>
              <a:gd name="connsiteX29" fmla="*/ 1567631 w 1799626"/>
              <a:gd name="connsiteY29" fmla="*/ 2368966 h 2648805"/>
              <a:gd name="connsiteX30" fmla="*/ 1500863 w 1799626"/>
              <a:gd name="connsiteY30" fmla="*/ 2468007 h 2648805"/>
              <a:gd name="connsiteX31" fmla="*/ 1426885 w 1799626"/>
              <a:gd name="connsiteY31" fmla="*/ 2561421 h 2648805"/>
              <a:gd name="connsiteX32" fmla="*/ 1346094 w 1799626"/>
              <a:gd name="connsiteY32" fmla="*/ 2648805 h 2648805"/>
              <a:gd name="connsiteX0" fmla="*/ 0 w 1799626"/>
              <a:gd name="connsiteY0" fmla="*/ 20308 h 2561421"/>
              <a:gd name="connsiteX1" fmla="*/ 124171 w 1799626"/>
              <a:gd name="connsiteY1" fmla="*/ 5144 h 2561421"/>
              <a:gd name="connsiteX2" fmla="*/ 251169 w 1799626"/>
              <a:gd name="connsiteY2" fmla="*/ 0 h 2561421"/>
              <a:gd name="connsiteX3" fmla="*/ 378165 w 1799626"/>
              <a:gd name="connsiteY3" fmla="*/ 5144 h 2561421"/>
              <a:gd name="connsiteX4" fmla="*/ 502336 w 1799626"/>
              <a:gd name="connsiteY4" fmla="*/ 20308 h 2561421"/>
              <a:gd name="connsiteX5" fmla="*/ 623281 w 1799626"/>
              <a:gd name="connsiteY5" fmla="*/ 45095 h 2561421"/>
              <a:gd name="connsiteX6" fmla="*/ 740602 w 1799626"/>
              <a:gd name="connsiteY6" fmla="*/ 79104 h 2561421"/>
              <a:gd name="connsiteX7" fmla="*/ 853899 w 1799626"/>
              <a:gd name="connsiteY7" fmla="*/ 121936 h 2561421"/>
              <a:gd name="connsiteX8" fmla="*/ 962775 w 1799626"/>
              <a:gd name="connsiteY8" fmla="*/ 173192 h 2561421"/>
              <a:gd name="connsiteX9" fmla="*/ 1066830 w 1799626"/>
              <a:gd name="connsiteY9" fmla="*/ 232474 h 2561421"/>
              <a:gd name="connsiteX10" fmla="*/ 1165668 w 1799626"/>
              <a:gd name="connsiteY10" fmla="*/ 299378 h 2561421"/>
              <a:gd name="connsiteX11" fmla="*/ 1258889 w 1799626"/>
              <a:gd name="connsiteY11" fmla="*/ 373511 h 2561421"/>
              <a:gd name="connsiteX12" fmla="*/ 1346094 w 1799626"/>
              <a:gd name="connsiteY12" fmla="*/ 454468 h 2561421"/>
              <a:gd name="connsiteX13" fmla="*/ 1426885 w 1799626"/>
              <a:gd name="connsiteY13" fmla="*/ 541854 h 2561421"/>
              <a:gd name="connsiteX14" fmla="*/ 1500863 w 1799626"/>
              <a:gd name="connsiteY14" fmla="*/ 635266 h 2561421"/>
              <a:gd name="connsiteX15" fmla="*/ 1567631 w 1799626"/>
              <a:gd name="connsiteY15" fmla="*/ 734307 h 2561421"/>
              <a:gd name="connsiteX16" fmla="*/ 1626789 w 1799626"/>
              <a:gd name="connsiteY16" fmla="*/ 838577 h 2561421"/>
              <a:gd name="connsiteX17" fmla="*/ 1677941 w 1799626"/>
              <a:gd name="connsiteY17" fmla="*/ 947677 h 2561421"/>
              <a:gd name="connsiteX18" fmla="*/ 1720684 w 1799626"/>
              <a:gd name="connsiteY18" fmla="*/ 1061207 h 2561421"/>
              <a:gd name="connsiteX19" fmla="*/ 1754623 w 1799626"/>
              <a:gd name="connsiteY19" fmla="*/ 1178768 h 2561421"/>
              <a:gd name="connsiteX20" fmla="*/ 1779359 w 1799626"/>
              <a:gd name="connsiteY20" fmla="*/ 1299960 h 2561421"/>
              <a:gd name="connsiteX21" fmla="*/ 1794491 w 1799626"/>
              <a:gd name="connsiteY21" fmla="*/ 1424383 h 2561421"/>
              <a:gd name="connsiteX22" fmla="*/ 1799626 w 1799626"/>
              <a:gd name="connsiteY22" fmla="*/ 1551641 h 2561421"/>
              <a:gd name="connsiteX23" fmla="*/ 1794491 w 1799626"/>
              <a:gd name="connsiteY23" fmla="*/ 1678896 h 2561421"/>
              <a:gd name="connsiteX24" fmla="*/ 1779359 w 1799626"/>
              <a:gd name="connsiteY24" fmla="*/ 1803318 h 2561421"/>
              <a:gd name="connsiteX25" fmla="*/ 1754623 w 1799626"/>
              <a:gd name="connsiteY25" fmla="*/ 1924509 h 2561421"/>
              <a:gd name="connsiteX26" fmla="*/ 1720684 w 1799626"/>
              <a:gd name="connsiteY26" fmla="*/ 2042068 h 2561421"/>
              <a:gd name="connsiteX27" fmla="*/ 1677941 w 1799626"/>
              <a:gd name="connsiteY27" fmla="*/ 2155596 h 2561421"/>
              <a:gd name="connsiteX28" fmla="*/ 1626789 w 1799626"/>
              <a:gd name="connsiteY28" fmla="*/ 2264695 h 2561421"/>
              <a:gd name="connsiteX29" fmla="*/ 1567631 w 1799626"/>
              <a:gd name="connsiteY29" fmla="*/ 2368966 h 2561421"/>
              <a:gd name="connsiteX30" fmla="*/ 1500863 w 1799626"/>
              <a:gd name="connsiteY30" fmla="*/ 2468007 h 2561421"/>
              <a:gd name="connsiteX31" fmla="*/ 1426885 w 1799626"/>
              <a:gd name="connsiteY31" fmla="*/ 2561421 h 2561421"/>
              <a:gd name="connsiteX0" fmla="*/ 0 w 1799626"/>
              <a:gd name="connsiteY0" fmla="*/ 20308 h 2468007"/>
              <a:gd name="connsiteX1" fmla="*/ 124171 w 1799626"/>
              <a:gd name="connsiteY1" fmla="*/ 5144 h 2468007"/>
              <a:gd name="connsiteX2" fmla="*/ 251169 w 1799626"/>
              <a:gd name="connsiteY2" fmla="*/ 0 h 2468007"/>
              <a:gd name="connsiteX3" fmla="*/ 378165 w 1799626"/>
              <a:gd name="connsiteY3" fmla="*/ 5144 h 2468007"/>
              <a:gd name="connsiteX4" fmla="*/ 502336 w 1799626"/>
              <a:gd name="connsiteY4" fmla="*/ 20308 h 2468007"/>
              <a:gd name="connsiteX5" fmla="*/ 623281 w 1799626"/>
              <a:gd name="connsiteY5" fmla="*/ 45095 h 2468007"/>
              <a:gd name="connsiteX6" fmla="*/ 740602 w 1799626"/>
              <a:gd name="connsiteY6" fmla="*/ 79104 h 2468007"/>
              <a:gd name="connsiteX7" fmla="*/ 853899 w 1799626"/>
              <a:gd name="connsiteY7" fmla="*/ 121936 h 2468007"/>
              <a:gd name="connsiteX8" fmla="*/ 962775 w 1799626"/>
              <a:gd name="connsiteY8" fmla="*/ 173192 h 2468007"/>
              <a:gd name="connsiteX9" fmla="*/ 1066830 w 1799626"/>
              <a:gd name="connsiteY9" fmla="*/ 232474 h 2468007"/>
              <a:gd name="connsiteX10" fmla="*/ 1165668 w 1799626"/>
              <a:gd name="connsiteY10" fmla="*/ 299378 h 2468007"/>
              <a:gd name="connsiteX11" fmla="*/ 1258889 w 1799626"/>
              <a:gd name="connsiteY11" fmla="*/ 373511 h 2468007"/>
              <a:gd name="connsiteX12" fmla="*/ 1346094 w 1799626"/>
              <a:gd name="connsiteY12" fmla="*/ 454468 h 2468007"/>
              <a:gd name="connsiteX13" fmla="*/ 1426885 w 1799626"/>
              <a:gd name="connsiteY13" fmla="*/ 541854 h 2468007"/>
              <a:gd name="connsiteX14" fmla="*/ 1500863 w 1799626"/>
              <a:gd name="connsiteY14" fmla="*/ 635266 h 2468007"/>
              <a:gd name="connsiteX15" fmla="*/ 1567631 w 1799626"/>
              <a:gd name="connsiteY15" fmla="*/ 734307 h 2468007"/>
              <a:gd name="connsiteX16" fmla="*/ 1626789 w 1799626"/>
              <a:gd name="connsiteY16" fmla="*/ 838577 h 2468007"/>
              <a:gd name="connsiteX17" fmla="*/ 1677941 w 1799626"/>
              <a:gd name="connsiteY17" fmla="*/ 947677 h 2468007"/>
              <a:gd name="connsiteX18" fmla="*/ 1720684 w 1799626"/>
              <a:gd name="connsiteY18" fmla="*/ 1061207 h 2468007"/>
              <a:gd name="connsiteX19" fmla="*/ 1754623 w 1799626"/>
              <a:gd name="connsiteY19" fmla="*/ 1178768 h 2468007"/>
              <a:gd name="connsiteX20" fmla="*/ 1779359 w 1799626"/>
              <a:gd name="connsiteY20" fmla="*/ 1299960 h 2468007"/>
              <a:gd name="connsiteX21" fmla="*/ 1794491 w 1799626"/>
              <a:gd name="connsiteY21" fmla="*/ 1424383 h 2468007"/>
              <a:gd name="connsiteX22" fmla="*/ 1799626 w 1799626"/>
              <a:gd name="connsiteY22" fmla="*/ 1551641 h 2468007"/>
              <a:gd name="connsiteX23" fmla="*/ 1794491 w 1799626"/>
              <a:gd name="connsiteY23" fmla="*/ 1678896 h 2468007"/>
              <a:gd name="connsiteX24" fmla="*/ 1779359 w 1799626"/>
              <a:gd name="connsiteY24" fmla="*/ 1803318 h 2468007"/>
              <a:gd name="connsiteX25" fmla="*/ 1754623 w 1799626"/>
              <a:gd name="connsiteY25" fmla="*/ 1924509 h 2468007"/>
              <a:gd name="connsiteX26" fmla="*/ 1720684 w 1799626"/>
              <a:gd name="connsiteY26" fmla="*/ 2042068 h 2468007"/>
              <a:gd name="connsiteX27" fmla="*/ 1677941 w 1799626"/>
              <a:gd name="connsiteY27" fmla="*/ 2155596 h 2468007"/>
              <a:gd name="connsiteX28" fmla="*/ 1626789 w 1799626"/>
              <a:gd name="connsiteY28" fmla="*/ 2264695 h 2468007"/>
              <a:gd name="connsiteX29" fmla="*/ 1567631 w 1799626"/>
              <a:gd name="connsiteY29" fmla="*/ 2368966 h 2468007"/>
              <a:gd name="connsiteX30" fmla="*/ 1500863 w 1799626"/>
              <a:gd name="connsiteY30" fmla="*/ 2468007 h 2468007"/>
              <a:gd name="connsiteX0" fmla="*/ 0 w 1799626"/>
              <a:gd name="connsiteY0" fmla="*/ 20308 h 2368966"/>
              <a:gd name="connsiteX1" fmla="*/ 124171 w 1799626"/>
              <a:gd name="connsiteY1" fmla="*/ 5144 h 2368966"/>
              <a:gd name="connsiteX2" fmla="*/ 251169 w 1799626"/>
              <a:gd name="connsiteY2" fmla="*/ 0 h 2368966"/>
              <a:gd name="connsiteX3" fmla="*/ 378165 w 1799626"/>
              <a:gd name="connsiteY3" fmla="*/ 5144 h 2368966"/>
              <a:gd name="connsiteX4" fmla="*/ 502336 w 1799626"/>
              <a:gd name="connsiteY4" fmla="*/ 20308 h 2368966"/>
              <a:gd name="connsiteX5" fmla="*/ 623281 w 1799626"/>
              <a:gd name="connsiteY5" fmla="*/ 45095 h 2368966"/>
              <a:gd name="connsiteX6" fmla="*/ 740602 w 1799626"/>
              <a:gd name="connsiteY6" fmla="*/ 79104 h 2368966"/>
              <a:gd name="connsiteX7" fmla="*/ 853899 w 1799626"/>
              <a:gd name="connsiteY7" fmla="*/ 121936 h 2368966"/>
              <a:gd name="connsiteX8" fmla="*/ 962775 w 1799626"/>
              <a:gd name="connsiteY8" fmla="*/ 173192 h 2368966"/>
              <a:gd name="connsiteX9" fmla="*/ 1066830 w 1799626"/>
              <a:gd name="connsiteY9" fmla="*/ 232474 h 2368966"/>
              <a:gd name="connsiteX10" fmla="*/ 1165668 w 1799626"/>
              <a:gd name="connsiteY10" fmla="*/ 299378 h 2368966"/>
              <a:gd name="connsiteX11" fmla="*/ 1258889 w 1799626"/>
              <a:gd name="connsiteY11" fmla="*/ 373511 h 2368966"/>
              <a:gd name="connsiteX12" fmla="*/ 1346094 w 1799626"/>
              <a:gd name="connsiteY12" fmla="*/ 454468 h 2368966"/>
              <a:gd name="connsiteX13" fmla="*/ 1426885 w 1799626"/>
              <a:gd name="connsiteY13" fmla="*/ 541854 h 2368966"/>
              <a:gd name="connsiteX14" fmla="*/ 1500863 w 1799626"/>
              <a:gd name="connsiteY14" fmla="*/ 635266 h 2368966"/>
              <a:gd name="connsiteX15" fmla="*/ 1567631 w 1799626"/>
              <a:gd name="connsiteY15" fmla="*/ 734307 h 2368966"/>
              <a:gd name="connsiteX16" fmla="*/ 1626789 w 1799626"/>
              <a:gd name="connsiteY16" fmla="*/ 838577 h 2368966"/>
              <a:gd name="connsiteX17" fmla="*/ 1677941 w 1799626"/>
              <a:gd name="connsiteY17" fmla="*/ 947677 h 2368966"/>
              <a:gd name="connsiteX18" fmla="*/ 1720684 w 1799626"/>
              <a:gd name="connsiteY18" fmla="*/ 1061207 h 2368966"/>
              <a:gd name="connsiteX19" fmla="*/ 1754623 w 1799626"/>
              <a:gd name="connsiteY19" fmla="*/ 1178768 h 2368966"/>
              <a:gd name="connsiteX20" fmla="*/ 1779359 w 1799626"/>
              <a:gd name="connsiteY20" fmla="*/ 1299960 h 2368966"/>
              <a:gd name="connsiteX21" fmla="*/ 1794491 w 1799626"/>
              <a:gd name="connsiteY21" fmla="*/ 1424383 h 2368966"/>
              <a:gd name="connsiteX22" fmla="*/ 1799626 w 1799626"/>
              <a:gd name="connsiteY22" fmla="*/ 1551641 h 2368966"/>
              <a:gd name="connsiteX23" fmla="*/ 1794491 w 1799626"/>
              <a:gd name="connsiteY23" fmla="*/ 1678896 h 2368966"/>
              <a:gd name="connsiteX24" fmla="*/ 1779359 w 1799626"/>
              <a:gd name="connsiteY24" fmla="*/ 1803318 h 2368966"/>
              <a:gd name="connsiteX25" fmla="*/ 1754623 w 1799626"/>
              <a:gd name="connsiteY25" fmla="*/ 1924509 h 2368966"/>
              <a:gd name="connsiteX26" fmla="*/ 1720684 w 1799626"/>
              <a:gd name="connsiteY26" fmla="*/ 2042068 h 2368966"/>
              <a:gd name="connsiteX27" fmla="*/ 1677941 w 1799626"/>
              <a:gd name="connsiteY27" fmla="*/ 2155596 h 2368966"/>
              <a:gd name="connsiteX28" fmla="*/ 1626789 w 1799626"/>
              <a:gd name="connsiteY28" fmla="*/ 2264695 h 2368966"/>
              <a:gd name="connsiteX29" fmla="*/ 1567631 w 1799626"/>
              <a:gd name="connsiteY29" fmla="*/ 2368966 h 2368966"/>
              <a:gd name="connsiteX0" fmla="*/ 0 w 1799626"/>
              <a:gd name="connsiteY0" fmla="*/ 20308 h 2264695"/>
              <a:gd name="connsiteX1" fmla="*/ 124171 w 1799626"/>
              <a:gd name="connsiteY1" fmla="*/ 5144 h 2264695"/>
              <a:gd name="connsiteX2" fmla="*/ 251169 w 1799626"/>
              <a:gd name="connsiteY2" fmla="*/ 0 h 2264695"/>
              <a:gd name="connsiteX3" fmla="*/ 378165 w 1799626"/>
              <a:gd name="connsiteY3" fmla="*/ 5144 h 2264695"/>
              <a:gd name="connsiteX4" fmla="*/ 502336 w 1799626"/>
              <a:gd name="connsiteY4" fmla="*/ 20308 h 2264695"/>
              <a:gd name="connsiteX5" fmla="*/ 623281 w 1799626"/>
              <a:gd name="connsiteY5" fmla="*/ 45095 h 2264695"/>
              <a:gd name="connsiteX6" fmla="*/ 740602 w 1799626"/>
              <a:gd name="connsiteY6" fmla="*/ 79104 h 2264695"/>
              <a:gd name="connsiteX7" fmla="*/ 853899 w 1799626"/>
              <a:gd name="connsiteY7" fmla="*/ 121936 h 2264695"/>
              <a:gd name="connsiteX8" fmla="*/ 962775 w 1799626"/>
              <a:gd name="connsiteY8" fmla="*/ 173192 h 2264695"/>
              <a:gd name="connsiteX9" fmla="*/ 1066830 w 1799626"/>
              <a:gd name="connsiteY9" fmla="*/ 232474 h 2264695"/>
              <a:gd name="connsiteX10" fmla="*/ 1165668 w 1799626"/>
              <a:gd name="connsiteY10" fmla="*/ 299378 h 2264695"/>
              <a:gd name="connsiteX11" fmla="*/ 1258889 w 1799626"/>
              <a:gd name="connsiteY11" fmla="*/ 373511 h 2264695"/>
              <a:gd name="connsiteX12" fmla="*/ 1346094 w 1799626"/>
              <a:gd name="connsiteY12" fmla="*/ 454468 h 2264695"/>
              <a:gd name="connsiteX13" fmla="*/ 1426885 w 1799626"/>
              <a:gd name="connsiteY13" fmla="*/ 541854 h 2264695"/>
              <a:gd name="connsiteX14" fmla="*/ 1500863 w 1799626"/>
              <a:gd name="connsiteY14" fmla="*/ 635266 h 2264695"/>
              <a:gd name="connsiteX15" fmla="*/ 1567631 w 1799626"/>
              <a:gd name="connsiteY15" fmla="*/ 734307 h 2264695"/>
              <a:gd name="connsiteX16" fmla="*/ 1626789 w 1799626"/>
              <a:gd name="connsiteY16" fmla="*/ 838577 h 2264695"/>
              <a:gd name="connsiteX17" fmla="*/ 1677941 w 1799626"/>
              <a:gd name="connsiteY17" fmla="*/ 947677 h 2264695"/>
              <a:gd name="connsiteX18" fmla="*/ 1720684 w 1799626"/>
              <a:gd name="connsiteY18" fmla="*/ 1061207 h 2264695"/>
              <a:gd name="connsiteX19" fmla="*/ 1754623 w 1799626"/>
              <a:gd name="connsiteY19" fmla="*/ 1178768 h 2264695"/>
              <a:gd name="connsiteX20" fmla="*/ 1779359 w 1799626"/>
              <a:gd name="connsiteY20" fmla="*/ 1299960 h 2264695"/>
              <a:gd name="connsiteX21" fmla="*/ 1794491 w 1799626"/>
              <a:gd name="connsiteY21" fmla="*/ 1424383 h 2264695"/>
              <a:gd name="connsiteX22" fmla="*/ 1799626 w 1799626"/>
              <a:gd name="connsiteY22" fmla="*/ 1551641 h 2264695"/>
              <a:gd name="connsiteX23" fmla="*/ 1794491 w 1799626"/>
              <a:gd name="connsiteY23" fmla="*/ 1678896 h 2264695"/>
              <a:gd name="connsiteX24" fmla="*/ 1779359 w 1799626"/>
              <a:gd name="connsiteY24" fmla="*/ 1803318 h 2264695"/>
              <a:gd name="connsiteX25" fmla="*/ 1754623 w 1799626"/>
              <a:gd name="connsiteY25" fmla="*/ 1924509 h 2264695"/>
              <a:gd name="connsiteX26" fmla="*/ 1720684 w 1799626"/>
              <a:gd name="connsiteY26" fmla="*/ 2042068 h 2264695"/>
              <a:gd name="connsiteX27" fmla="*/ 1677941 w 1799626"/>
              <a:gd name="connsiteY27" fmla="*/ 2155596 h 2264695"/>
              <a:gd name="connsiteX28" fmla="*/ 1626789 w 1799626"/>
              <a:gd name="connsiteY28" fmla="*/ 2264695 h 2264695"/>
              <a:gd name="connsiteX0" fmla="*/ 0 w 1799626"/>
              <a:gd name="connsiteY0" fmla="*/ 20308 h 2155596"/>
              <a:gd name="connsiteX1" fmla="*/ 124171 w 1799626"/>
              <a:gd name="connsiteY1" fmla="*/ 5144 h 2155596"/>
              <a:gd name="connsiteX2" fmla="*/ 251169 w 1799626"/>
              <a:gd name="connsiteY2" fmla="*/ 0 h 2155596"/>
              <a:gd name="connsiteX3" fmla="*/ 378165 w 1799626"/>
              <a:gd name="connsiteY3" fmla="*/ 5144 h 2155596"/>
              <a:gd name="connsiteX4" fmla="*/ 502336 w 1799626"/>
              <a:gd name="connsiteY4" fmla="*/ 20308 h 2155596"/>
              <a:gd name="connsiteX5" fmla="*/ 623281 w 1799626"/>
              <a:gd name="connsiteY5" fmla="*/ 45095 h 2155596"/>
              <a:gd name="connsiteX6" fmla="*/ 740602 w 1799626"/>
              <a:gd name="connsiteY6" fmla="*/ 79104 h 2155596"/>
              <a:gd name="connsiteX7" fmla="*/ 853899 w 1799626"/>
              <a:gd name="connsiteY7" fmla="*/ 121936 h 2155596"/>
              <a:gd name="connsiteX8" fmla="*/ 962775 w 1799626"/>
              <a:gd name="connsiteY8" fmla="*/ 173192 h 2155596"/>
              <a:gd name="connsiteX9" fmla="*/ 1066830 w 1799626"/>
              <a:gd name="connsiteY9" fmla="*/ 232474 h 2155596"/>
              <a:gd name="connsiteX10" fmla="*/ 1165668 w 1799626"/>
              <a:gd name="connsiteY10" fmla="*/ 299378 h 2155596"/>
              <a:gd name="connsiteX11" fmla="*/ 1258889 w 1799626"/>
              <a:gd name="connsiteY11" fmla="*/ 373511 h 2155596"/>
              <a:gd name="connsiteX12" fmla="*/ 1346094 w 1799626"/>
              <a:gd name="connsiteY12" fmla="*/ 454468 h 2155596"/>
              <a:gd name="connsiteX13" fmla="*/ 1426885 w 1799626"/>
              <a:gd name="connsiteY13" fmla="*/ 541854 h 2155596"/>
              <a:gd name="connsiteX14" fmla="*/ 1500863 w 1799626"/>
              <a:gd name="connsiteY14" fmla="*/ 635266 h 2155596"/>
              <a:gd name="connsiteX15" fmla="*/ 1567631 w 1799626"/>
              <a:gd name="connsiteY15" fmla="*/ 734307 h 2155596"/>
              <a:gd name="connsiteX16" fmla="*/ 1626789 w 1799626"/>
              <a:gd name="connsiteY16" fmla="*/ 838577 h 2155596"/>
              <a:gd name="connsiteX17" fmla="*/ 1677941 w 1799626"/>
              <a:gd name="connsiteY17" fmla="*/ 947677 h 2155596"/>
              <a:gd name="connsiteX18" fmla="*/ 1720684 w 1799626"/>
              <a:gd name="connsiteY18" fmla="*/ 1061207 h 2155596"/>
              <a:gd name="connsiteX19" fmla="*/ 1754623 w 1799626"/>
              <a:gd name="connsiteY19" fmla="*/ 1178768 h 2155596"/>
              <a:gd name="connsiteX20" fmla="*/ 1779359 w 1799626"/>
              <a:gd name="connsiteY20" fmla="*/ 1299960 h 2155596"/>
              <a:gd name="connsiteX21" fmla="*/ 1794491 w 1799626"/>
              <a:gd name="connsiteY21" fmla="*/ 1424383 h 2155596"/>
              <a:gd name="connsiteX22" fmla="*/ 1799626 w 1799626"/>
              <a:gd name="connsiteY22" fmla="*/ 1551641 h 2155596"/>
              <a:gd name="connsiteX23" fmla="*/ 1794491 w 1799626"/>
              <a:gd name="connsiteY23" fmla="*/ 1678896 h 2155596"/>
              <a:gd name="connsiteX24" fmla="*/ 1779359 w 1799626"/>
              <a:gd name="connsiteY24" fmla="*/ 1803318 h 2155596"/>
              <a:gd name="connsiteX25" fmla="*/ 1754623 w 1799626"/>
              <a:gd name="connsiteY25" fmla="*/ 1924509 h 2155596"/>
              <a:gd name="connsiteX26" fmla="*/ 1720684 w 1799626"/>
              <a:gd name="connsiteY26" fmla="*/ 2042068 h 2155596"/>
              <a:gd name="connsiteX27" fmla="*/ 1677941 w 1799626"/>
              <a:gd name="connsiteY27" fmla="*/ 2155596 h 2155596"/>
              <a:gd name="connsiteX0" fmla="*/ 0 w 1799626"/>
              <a:gd name="connsiteY0" fmla="*/ 20308 h 2042068"/>
              <a:gd name="connsiteX1" fmla="*/ 124171 w 1799626"/>
              <a:gd name="connsiteY1" fmla="*/ 5144 h 2042068"/>
              <a:gd name="connsiteX2" fmla="*/ 251169 w 1799626"/>
              <a:gd name="connsiteY2" fmla="*/ 0 h 2042068"/>
              <a:gd name="connsiteX3" fmla="*/ 378165 w 1799626"/>
              <a:gd name="connsiteY3" fmla="*/ 5144 h 2042068"/>
              <a:gd name="connsiteX4" fmla="*/ 502336 w 1799626"/>
              <a:gd name="connsiteY4" fmla="*/ 20308 h 2042068"/>
              <a:gd name="connsiteX5" fmla="*/ 623281 w 1799626"/>
              <a:gd name="connsiteY5" fmla="*/ 45095 h 2042068"/>
              <a:gd name="connsiteX6" fmla="*/ 740602 w 1799626"/>
              <a:gd name="connsiteY6" fmla="*/ 79104 h 2042068"/>
              <a:gd name="connsiteX7" fmla="*/ 853899 w 1799626"/>
              <a:gd name="connsiteY7" fmla="*/ 121936 h 2042068"/>
              <a:gd name="connsiteX8" fmla="*/ 962775 w 1799626"/>
              <a:gd name="connsiteY8" fmla="*/ 173192 h 2042068"/>
              <a:gd name="connsiteX9" fmla="*/ 1066830 w 1799626"/>
              <a:gd name="connsiteY9" fmla="*/ 232474 h 2042068"/>
              <a:gd name="connsiteX10" fmla="*/ 1165668 w 1799626"/>
              <a:gd name="connsiteY10" fmla="*/ 299378 h 2042068"/>
              <a:gd name="connsiteX11" fmla="*/ 1258889 w 1799626"/>
              <a:gd name="connsiteY11" fmla="*/ 373511 h 2042068"/>
              <a:gd name="connsiteX12" fmla="*/ 1346094 w 1799626"/>
              <a:gd name="connsiteY12" fmla="*/ 454468 h 2042068"/>
              <a:gd name="connsiteX13" fmla="*/ 1426885 w 1799626"/>
              <a:gd name="connsiteY13" fmla="*/ 541854 h 2042068"/>
              <a:gd name="connsiteX14" fmla="*/ 1500863 w 1799626"/>
              <a:gd name="connsiteY14" fmla="*/ 635266 h 2042068"/>
              <a:gd name="connsiteX15" fmla="*/ 1567631 w 1799626"/>
              <a:gd name="connsiteY15" fmla="*/ 734307 h 2042068"/>
              <a:gd name="connsiteX16" fmla="*/ 1626789 w 1799626"/>
              <a:gd name="connsiteY16" fmla="*/ 838577 h 2042068"/>
              <a:gd name="connsiteX17" fmla="*/ 1677941 w 1799626"/>
              <a:gd name="connsiteY17" fmla="*/ 947677 h 2042068"/>
              <a:gd name="connsiteX18" fmla="*/ 1720684 w 1799626"/>
              <a:gd name="connsiteY18" fmla="*/ 1061207 h 2042068"/>
              <a:gd name="connsiteX19" fmla="*/ 1754623 w 1799626"/>
              <a:gd name="connsiteY19" fmla="*/ 1178768 h 2042068"/>
              <a:gd name="connsiteX20" fmla="*/ 1779359 w 1799626"/>
              <a:gd name="connsiteY20" fmla="*/ 1299960 h 2042068"/>
              <a:gd name="connsiteX21" fmla="*/ 1794491 w 1799626"/>
              <a:gd name="connsiteY21" fmla="*/ 1424383 h 2042068"/>
              <a:gd name="connsiteX22" fmla="*/ 1799626 w 1799626"/>
              <a:gd name="connsiteY22" fmla="*/ 1551641 h 2042068"/>
              <a:gd name="connsiteX23" fmla="*/ 1794491 w 1799626"/>
              <a:gd name="connsiteY23" fmla="*/ 1678896 h 2042068"/>
              <a:gd name="connsiteX24" fmla="*/ 1779359 w 1799626"/>
              <a:gd name="connsiteY24" fmla="*/ 1803318 h 2042068"/>
              <a:gd name="connsiteX25" fmla="*/ 1754623 w 1799626"/>
              <a:gd name="connsiteY25" fmla="*/ 1924509 h 2042068"/>
              <a:gd name="connsiteX26" fmla="*/ 1720684 w 1799626"/>
              <a:gd name="connsiteY26" fmla="*/ 2042068 h 2042068"/>
              <a:gd name="connsiteX0" fmla="*/ 0 w 1799626"/>
              <a:gd name="connsiteY0" fmla="*/ 20308 h 1924509"/>
              <a:gd name="connsiteX1" fmla="*/ 124171 w 1799626"/>
              <a:gd name="connsiteY1" fmla="*/ 5144 h 1924509"/>
              <a:gd name="connsiteX2" fmla="*/ 251169 w 1799626"/>
              <a:gd name="connsiteY2" fmla="*/ 0 h 1924509"/>
              <a:gd name="connsiteX3" fmla="*/ 378165 w 1799626"/>
              <a:gd name="connsiteY3" fmla="*/ 5144 h 1924509"/>
              <a:gd name="connsiteX4" fmla="*/ 502336 w 1799626"/>
              <a:gd name="connsiteY4" fmla="*/ 20308 h 1924509"/>
              <a:gd name="connsiteX5" fmla="*/ 623281 w 1799626"/>
              <a:gd name="connsiteY5" fmla="*/ 45095 h 1924509"/>
              <a:gd name="connsiteX6" fmla="*/ 740602 w 1799626"/>
              <a:gd name="connsiteY6" fmla="*/ 79104 h 1924509"/>
              <a:gd name="connsiteX7" fmla="*/ 853899 w 1799626"/>
              <a:gd name="connsiteY7" fmla="*/ 121936 h 1924509"/>
              <a:gd name="connsiteX8" fmla="*/ 962775 w 1799626"/>
              <a:gd name="connsiteY8" fmla="*/ 173192 h 1924509"/>
              <a:gd name="connsiteX9" fmla="*/ 1066830 w 1799626"/>
              <a:gd name="connsiteY9" fmla="*/ 232474 h 1924509"/>
              <a:gd name="connsiteX10" fmla="*/ 1165668 w 1799626"/>
              <a:gd name="connsiteY10" fmla="*/ 299378 h 1924509"/>
              <a:gd name="connsiteX11" fmla="*/ 1258889 w 1799626"/>
              <a:gd name="connsiteY11" fmla="*/ 373511 h 1924509"/>
              <a:gd name="connsiteX12" fmla="*/ 1346094 w 1799626"/>
              <a:gd name="connsiteY12" fmla="*/ 454468 h 1924509"/>
              <a:gd name="connsiteX13" fmla="*/ 1426885 w 1799626"/>
              <a:gd name="connsiteY13" fmla="*/ 541854 h 1924509"/>
              <a:gd name="connsiteX14" fmla="*/ 1500863 w 1799626"/>
              <a:gd name="connsiteY14" fmla="*/ 635266 h 1924509"/>
              <a:gd name="connsiteX15" fmla="*/ 1567631 w 1799626"/>
              <a:gd name="connsiteY15" fmla="*/ 734307 h 1924509"/>
              <a:gd name="connsiteX16" fmla="*/ 1626789 w 1799626"/>
              <a:gd name="connsiteY16" fmla="*/ 838577 h 1924509"/>
              <a:gd name="connsiteX17" fmla="*/ 1677941 w 1799626"/>
              <a:gd name="connsiteY17" fmla="*/ 947677 h 1924509"/>
              <a:gd name="connsiteX18" fmla="*/ 1720684 w 1799626"/>
              <a:gd name="connsiteY18" fmla="*/ 1061207 h 1924509"/>
              <a:gd name="connsiteX19" fmla="*/ 1754623 w 1799626"/>
              <a:gd name="connsiteY19" fmla="*/ 1178768 h 1924509"/>
              <a:gd name="connsiteX20" fmla="*/ 1779359 w 1799626"/>
              <a:gd name="connsiteY20" fmla="*/ 1299960 h 1924509"/>
              <a:gd name="connsiteX21" fmla="*/ 1794491 w 1799626"/>
              <a:gd name="connsiteY21" fmla="*/ 1424383 h 1924509"/>
              <a:gd name="connsiteX22" fmla="*/ 1799626 w 1799626"/>
              <a:gd name="connsiteY22" fmla="*/ 1551641 h 1924509"/>
              <a:gd name="connsiteX23" fmla="*/ 1794491 w 1799626"/>
              <a:gd name="connsiteY23" fmla="*/ 1678896 h 1924509"/>
              <a:gd name="connsiteX24" fmla="*/ 1779359 w 1799626"/>
              <a:gd name="connsiteY24" fmla="*/ 1803318 h 1924509"/>
              <a:gd name="connsiteX25" fmla="*/ 1754623 w 1799626"/>
              <a:gd name="connsiteY25" fmla="*/ 1924509 h 1924509"/>
              <a:gd name="connsiteX0" fmla="*/ 0 w 1799626"/>
              <a:gd name="connsiteY0" fmla="*/ 20308 h 1803318"/>
              <a:gd name="connsiteX1" fmla="*/ 124171 w 1799626"/>
              <a:gd name="connsiteY1" fmla="*/ 5144 h 1803318"/>
              <a:gd name="connsiteX2" fmla="*/ 251169 w 1799626"/>
              <a:gd name="connsiteY2" fmla="*/ 0 h 1803318"/>
              <a:gd name="connsiteX3" fmla="*/ 378165 w 1799626"/>
              <a:gd name="connsiteY3" fmla="*/ 5144 h 1803318"/>
              <a:gd name="connsiteX4" fmla="*/ 502336 w 1799626"/>
              <a:gd name="connsiteY4" fmla="*/ 20308 h 1803318"/>
              <a:gd name="connsiteX5" fmla="*/ 623281 w 1799626"/>
              <a:gd name="connsiteY5" fmla="*/ 45095 h 1803318"/>
              <a:gd name="connsiteX6" fmla="*/ 740602 w 1799626"/>
              <a:gd name="connsiteY6" fmla="*/ 79104 h 1803318"/>
              <a:gd name="connsiteX7" fmla="*/ 853899 w 1799626"/>
              <a:gd name="connsiteY7" fmla="*/ 121936 h 1803318"/>
              <a:gd name="connsiteX8" fmla="*/ 962775 w 1799626"/>
              <a:gd name="connsiteY8" fmla="*/ 173192 h 1803318"/>
              <a:gd name="connsiteX9" fmla="*/ 1066830 w 1799626"/>
              <a:gd name="connsiteY9" fmla="*/ 232474 h 1803318"/>
              <a:gd name="connsiteX10" fmla="*/ 1165668 w 1799626"/>
              <a:gd name="connsiteY10" fmla="*/ 299378 h 1803318"/>
              <a:gd name="connsiteX11" fmla="*/ 1258889 w 1799626"/>
              <a:gd name="connsiteY11" fmla="*/ 373511 h 1803318"/>
              <a:gd name="connsiteX12" fmla="*/ 1346094 w 1799626"/>
              <a:gd name="connsiteY12" fmla="*/ 454468 h 1803318"/>
              <a:gd name="connsiteX13" fmla="*/ 1426885 w 1799626"/>
              <a:gd name="connsiteY13" fmla="*/ 541854 h 1803318"/>
              <a:gd name="connsiteX14" fmla="*/ 1500863 w 1799626"/>
              <a:gd name="connsiteY14" fmla="*/ 635266 h 1803318"/>
              <a:gd name="connsiteX15" fmla="*/ 1567631 w 1799626"/>
              <a:gd name="connsiteY15" fmla="*/ 734307 h 1803318"/>
              <a:gd name="connsiteX16" fmla="*/ 1626789 w 1799626"/>
              <a:gd name="connsiteY16" fmla="*/ 838577 h 1803318"/>
              <a:gd name="connsiteX17" fmla="*/ 1677941 w 1799626"/>
              <a:gd name="connsiteY17" fmla="*/ 947677 h 1803318"/>
              <a:gd name="connsiteX18" fmla="*/ 1720684 w 1799626"/>
              <a:gd name="connsiteY18" fmla="*/ 1061207 h 1803318"/>
              <a:gd name="connsiteX19" fmla="*/ 1754623 w 1799626"/>
              <a:gd name="connsiteY19" fmla="*/ 1178768 h 1803318"/>
              <a:gd name="connsiteX20" fmla="*/ 1779359 w 1799626"/>
              <a:gd name="connsiteY20" fmla="*/ 1299960 h 1803318"/>
              <a:gd name="connsiteX21" fmla="*/ 1794491 w 1799626"/>
              <a:gd name="connsiteY21" fmla="*/ 1424383 h 1803318"/>
              <a:gd name="connsiteX22" fmla="*/ 1799626 w 1799626"/>
              <a:gd name="connsiteY22" fmla="*/ 1551641 h 1803318"/>
              <a:gd name="connsiteX23" fmla="*/ 1794491 w 1799626"/>
              <a:gd name="connsiteY23" fmla="*/ 1678896 h 1803318"/>
              <a:gd name="connsiteX24" fmla="*/ 1779359 w 1799626"/>
              <a:gd name="connsiteY24" fmla="*/ 1803318 h 1803318"/>
              <a:gd name="connsiteX0" fmla="*/ 0 w 1799626"/>
              <a:gd name="connsiteY0" fmla="*/ 20308 h 1678896"/>
              <a:gd name="connsiteX1" fmla="*/ 124171 w 1799626"/>
              <a:gd name="connsiteY1" fmla="*/ 5144 h 1678896"/>
              <a:gd name="connsiteX2" fmla="*/ 251169 w 1799626"/>
              <a:gd name="connsiteY2" fmla="*/ 0 h 1678896"/>
              <a:gd name="connsiteX3" fmla="*/ 378165 w 1799626"/>
              <a:gd name="connsiteY3" fmla="*/ 5144 h 1678896"/>
              <a:gd name="connsiteX4" fmla="*/ 502336 w 1799626"/>
              <a:gd name="connsiteY4" fmla="*/ 20308 h 1678896"/>
              <a:gd name="connsiteX5" fmla="*/ 623281 w 1799626"/>
              <a:gd name="connsiteY5" fmla="*/ 45095 h 1678896"/>
              <a:gd name="connsiteX6" fmla="*/ 740602 w 1799626"/>
              <a:gd name="connsiteY6" fmla="*/ 79104 h 1678896"/>
              <a:gd name="connsiteX7" fmla="*/ 853899 w 1799626"/>
              <a:gd name="connsiteY7" fmla="*/ 121936 h 1678896"/>
              <a:gd name="connsiteX8" fmla="*/ 962775 w 1799626"/>
              <a:gd name="connsiteY8" fmla="*/ 173192 h 1678896"/>
              <a:gd name="connsiteX9" fmla="*/ 1066830 w 1799626"/>
              <a:gd name="connsiteY9" fmla="*/ 232474 h 1678896"/>
              <a:gd name="connsiteX10" fmla="*/ 1165668 w 1799626"/>
              <a:gd name="connsiteY10" fmla="*/ 299378 h 1678896"/>
              <a:gd name="connsiteX11" fmla="*/ 1258889 w 1799626"/>
              <a:gd name="connsiteY11" fmla="*/ 373511 h 1678896"/>
              <a:gd name="connsiteX12" fmla="*/ 1346094 w 1799626"/>
              <a:gd name="connsiteY12" fmla="*/ 454468 h 1678896"/>
              <a:gd name="connsiteX13" fmla="*/ 1426885 w 1799626"/>
              <a:gd name="connsiteY13" fmla="*/ 541854 h 1678896"/>
              <a:gd name="connsiteX14" fmla="*/ 1500863 w 1799626"/>
              <a:gd name="connsiteY14" fmla="*/ 635266 h 1678896"/>
              <a:gd name="connsiteX15" fmla="*/ 1567631 w 1799626"/>
              <a:gd name="connsiteY15" fmla="*/ 734307 h 1678896"/>
              <a:gd name="connsiteX16" fmla="*/ 1626789 w 1799626"/>
              <a:gd name="connsiteY16" fmla="*/ 838577 h 1678896"/>
              <a:gd name="connsiteX17" fmla="*/ 1677941 w 1799626"/>
              <a:gd name="connsiteY17" fmla="*/ 947677 h 1678896"/>
              <a:gd name="connsiteX18" fmla="*/ 1720684 w 1799626"/>
              <a:gd name="connsiteY18" fmla="*/ 1061207 h 1678896"/>
              <a:gd name="connsiteX19" fmla="*/ 1754623 w 1799626"/>
              <a:gd name="connsiteY19" fmla="*/ 1178768 h 1678896"/>
              <a:gd name="connsiteX20" fmla="*/ 1779359 w 1799626"/>
              <a:gd name="connsiteY20" fmla="*/ 1299960 h 1678896"/>
              <a:gd name="connsiteX21" fmla="*/ 1794491 w 1799626"/>
              <a:gd name="connsiteY21" fmla="*/ 1424383 h 1678896"/>
              <a:gd name="connsiteX22" fmla="*/ 1799626 w 1799626"/>
              <a:gd name="connsiteY22" fmla="*/ 1551641 h 1678896"/>
              <a:gd name="connsiteX23" fmla="*/ 1794491 w 1799626"/>
              <a:gd name="connsiteY23" fmla="*/ 1678896 h 1678896"/>
              <a:gd name="connsiteX0" fmla="*/ 0 w 1675455"/>
              <a:gd name="connsiteY0" fmla="*/ 5144 h 1678896"/>
              <a:gd name="connsiteX1" fmla="*/ 126998 w 1675455"/>
              <a:gd name="connsiteY1" fmla="*/ 0 h 1678896"/>
              <a:gd name="connsiteX2" fmla="*/ 253994 w 1675455"/>
              <a:gd name="connsiteY2" fmla="*/ 5144 h 1678896"/>
              <a:gd name="connsiteX3" fmla="*/ 378165 w 1675455"/>
              <a:gd name="connsiteY3" fmla="*/ 20308 h 1678896"/>
              <a:gd name="connsiteX4" fmla="*/ 499110 w 1675455"/>
              <a:gd name="connsiteY4" fmla="*/ 45095 h 1678896"/>
              <a:gd name="connsiteX5" fmla="*/ 616431 w 1675455"/>
              <a:gd name="connsiteY5" fmla="*/ 79104 h 1678896"/>
              <a:gd name="connsiteX6" fmla="*/ 729728 w 1675455"/>
              <a:gd name="connsiteY6" fmla="*/ 121936 h 1678896"/>
              <a:gd name="connsiteX7" fmla="*/ 838604 w 1675455"/>
              <a:gd name="connsiteY7" fmla="*/ 173192 h 1678896"/>
              <a:gd name="connsiteX8" fmla="*/ 942659 w 1675455"/>
              <a:gd name="connsiteY8" fmla="*/ 232474 h 1678896"/>
              <a:gd name="connsiteX9" fmla="*/ 1041497 w 1675455"/>
              <a:gd name="connsiteY9" fmla="*/ 299378 h 1678896"/>
              <a:gd name="connsiteX10" fmla="*/ 1134718 w 1675455"/>
              <a:gd name="connsiteY10" fmla="*/ 373511 h 1678896"/>
              <a:gd name="connsiteX11" fmla="*/ 1221923 w 1675455"/>
              <a:gd name="connsiteY11" fmla="*/ 454468 h 1678896"/>
              <a:gd name="connsiteX12" fmla="*/ 1302714 w 1675455"/>
              <a:gd name="connsiteY12" fmla="*/ 541854 h 1678896"/>
              <a:gd name="connsiteX13" fmla="*/ 1376692 w 1675455"/>
              <a:gd name="connsiteY13" fmla="*/ 635266 h 1678896"/>
              <a:gd name="connsiteX14" fmla="*/ 1443460 w 1675455"/>
              <a:gd name="connsiteY14" fmla="*/ 734307 h 1678896"/>
              <a:gd name="connsiteX15" fmla="*/ 1502618 w 1675455"/>
              <a:gd name="connsiteY15" fmla="*/ 838577 h 1678896"/>
              <a:gd name="connsiteX16" fmla="*/ 1553770 w 1675455"/>
              <a:gd name="connsiteY16" fmla="*/ 947677 h 1678896"/>
              <a:gd name="connsiteX17" fmla="*/ 1596513 w 1675455"/>
              <a:gd name="connsiteY17" fmla="*/ 1061207 h 1678896"/>
              <a:gd name="connsiteX18" fmla="*/ 1630452 w 1675455"/>
              <a:gd name="connsiteY18" fmla="*/ 1178768 h 1678896"/>
              <a:gd name="connsiteX19" fmla="*/ 1655188 w 1675455"/>
              <a:gd name="connsiteY19" fmla="*/ 1299960 h 1678896"/>
              <a:gd name="connsiteX20" fmla="*/ 1670320 w 1675455"/>
              <a:gd name="connsiteY20" fmla="*/ 1424383 h 1678896"/>
              <a:gd name="connsiteX21" fmla="*/ 1675455 w 1675455"/>
              <a:gd name="connsiteY21" fmla="*/ 1551641 h 1678896"/>
              <a:gd name="connsiteX22" fmla="*/ 1670320 w 1675455"/>
              <a:gd name="connsiteY22" fmla="*/ 1678896 h 1678896"/>
              <a:gd name="connsiteX0" fmla="*/ 0 w 1548457"/>
              <a:gd name="connsiteY0" fmla="*/ 0 h 1678896"/>
              <a:gd name="connsiteX1" fmla="*/ 126996 w 1548457"/>
              <a:gd name="connsiteY1" fmla="*/ 5144 h 1678896"/>
              <a:gd name="connsiteX2" fmla="*/ 251167 w 1548457"/>
              <a:gd name="connsiteY2" fmla="*/ 20308 h 1678896"/>
              <a:gd name="connsiteX3" fmla="*/ 372112 w 1548457"/>
              <a:gd name="connsiteY3" fmla="*/ 45095 h 1678896"/>
              <a:gd name="connsiteX4" fmla="*/ 489433 w 1548457"/>
              <a:gd name="connsiteY4" fmla="*/ 79104 h 1678896"/>
              <a:gd name="connsiteX5" fmla="*/ 602730 w 1548457"/>
              <a:gd name="connsiteY5" fmla="*/ 121936 h 1678896"/>
              <a:gd name="connsiteX6" fmla="*/ 711606 w 1548457"/>
              <a:gd name="connsiteY6" fmla="*/ 173192 h 1678896"/>
              <a:gd name="connsiteX7" fmla="*/ 815661 w 1548457"/>
              <a:gd name="connsiteY7" fmla="*/ 232474 h 1678896"/>
              <a:gd name="connsiteX8" fmla="*/ 914499 w 1548457"/>
              <a:gd name="connsiteY8" fmla="*/ 299378 h 1678896"/>
              <a:gd name="connsiteX9" fmla="*/ 1007720 w 1548457"/>
              <a:gd name="connsiteY9" fmla="*/ 373511 h 1678896"/>
              <a:gd name="connsiteX10" fmla="*/ 1094925 w 1548457"/>
              <a:gd name="connsiteY10" fmla="*/ 454468 h 1678896"/>
              <a:gd name="connsiteX11" fmla="*/ 1175716 w 1548457"/>
              <a:gd name="connsiteY11" fmla="*/ 541854 h 1678896"/>
              <a:gd name="connsiteX12" fmla="*/ 1249694 w 1548457"/>
              <a:gd name="connsiteY12" fmla="*/ 635266 h 1678896"/>
              <a:gd name="connsiteX13" fmla="*/ 1316462 w 1548457"/>
              <a:gd name="connsiteY13" fmla="*/ 734307 h 1678896"/>
              <a:gd name="connsiteX14" fmla="*/ 1375620 w 1548457"/>
              <a:gd name="connsiteY14" fmla="*/ 838577 h 1678896"/>
              <a:gd name="connsiteX15" fmla="*/ 1426772 w 1548457"/>
              <a:gd name="connsiteY15" fmla="*/ 947677 h 1678896"/>
              <a:gd name="connsiteX16" fmla="*/ 1469515 w 1548457"/>
              <a:gd name="connsiteY16" fmla="*/ 1061207 h 1678896"/>
              <a:gd name="connsiteX17" fmla="*/ 1503454 w 1548457"/>
              <a:gd name="connsiteY17" fmla="*/ 1178768 h 1678896"/>
              <a:gd name="connsiteX18" fmla="*/ 1528190 w 1548457"/>
              <a:gd name="connsiteY18" fmla="*/ 1299960 h 1678896"/>
              <a:gd name="connsiteX19" fmla="*/ 1543322 w 1548457"/>
              <a:gd name="connsiteY19" fmla="*/ 1424383 h 1678896"/>
              <a:gd name="connsiteX20" fmla="*/ 1548457 w 1548457"/>
              <a:gd name="connsiteY20" fmla="*/ 1551641 h 1678896"/>
              <a:gd name="connsiteX21" fmla="*/ 1543322 w 1548457"/>
              <a:gd name="connsiteY21" fmla="*/ 1678896 h 1678896"/>
              <a:gd name="connsiteX0" fmla="*/ 0 w 1421461"/>
              <a:gd name="connsiteY0" fmla="*/ 0 h 1673752"/>
              <a:gd name="connsiteX1" fmla="*/ 124171 w 1421461"/>
              <a:gd name="connsiteY1" fmla="*/ 15164 h 1673752"/>
              <a:gd name="connsiteX2" fmla="*/ 245116 w 1421461"/>
              <a:gd name="connsiteY2" fmla="*/ 39951 h 1673752"/>
              <a:gd name="connsiteX3" fmla="*/ 362437 w 1421461"/>
              <a:gd name="connsiteY3" fmla="*/ 73960 h 1673752"/>
              <a:gd name="connsiteX4" fmla="*/ 475734 w 1421461"/>
              <a:gd name="connsiteY4" fmla="*/ 116792 h 1673752"/>
              <a:gd name="connsiteX5" fmla="*/ 584610 w 1421461"/>
              <a:gd name="connsiteY5" fmla="*/ 168048 h 1673752"/>
              <a:gd name="connsiteX6" fmla="*/ 688665 w 1421461"/>
              <a:gd name="connsiteY6" fmla="*/ 227330 h 1673752"/>
              <a:gd name="connsiteX7" fmla="*/ 787503 w 1421461"/>
              <a:gd name="connsiteY7" fmla="*/ 294234 h 1673752"/>
              <a:gd name="connsiteX8" fmla="*/ 880724 w 1421461"/>
              <a:gd name="connsiteY8" fmla="*/ 368367 h 1673752"/>
              <a:gd name="connsiteX9" fmla="*/ 967929 w 1421461"/>
              <a:gd name="connsiteY9" fmla="*/ 449324 h 1673752"/>
              <a:gd name="connsiteX10" fmla="*/ 1048720 w 1421461"/>
              <a:gd name="connsiteY10" fmla="*/ 536710 h 1673752"/>
              <a:gd name="connsiteX11" fmla="*/ 1122698 w 1421461"/>
              <a:gd name="connsiteY11" fmla="*/ 630122 h 1673752"/>
              <a:gd name="connsiteX12" fmla="*/ 1189466 w 1421461"/>
              <a:gd name="connsiteY12" fmla="*/ 729163 h 1673752"/>
              <a:gd name="connsiteX13" fmla="*/ 1248624 w 1421461"/>
              <a:gd name="connsiteY13" fmla="*/ 833433 h 1673752"/>
              <a:gd name="connsiteX14" fmla="*/ 1299776 w 1421461"/>
              <a:gd name="connsiteY14" fmla="*/ 942533 h 1673752"/>
              <a:gd name="connsiteX15" fmla="*/ 1342519 w 1421461"/>
              <a:gd name="connsiteY15" fmla="*/ 1056063 h 1673752"/>
              <a:gd name="connsiteX16" fmla="*/ 1376458 w 1421461"/>
              <a:gd name="connsiteY16" fmla="*/ 1173624 h 1673752"/>
              <a:gd name="connsiteX17" fmla="*/ 1401194 w 1421461"/>
              <a:gd name="connsiteY17" fmla="*/ 1294816 h 1673752"/>
              <a:gd name="connsiteX18" fmla="*/ 1416326 w 1421461"/>
              <a:gd name="connsiteY18" fmla="*/ 1419239 h 1673752"/>
              <a:gd name="connsiteX19" fmla="*/ 1421461 w 1421461"/>
              <a:gd name="connsiteY19" fmla="*/ 1546497 h 1673752"/>
              <a:gd name="connsiteX20" fmla="*/ 1416326 w 1421461"/>
              <a:gd name="connsiteY20" fmla="*/ 1673752 h 1673752"/>
              <a:gd name="connsiteX0" fmla="*/ 0 w 1297290"/>
              <a:gd name="connsiteY0" fmla="*/ 0 h 1658588"/>
              <a:gd name="connsiteX1" fmla="*/ 120945 w 1297290"/>
              <a:gd name="connsiteY1" fmla="*/ 24787 h 1658588"/>
              <a:gd name="connsiteX2" fmla="*/ 238266 w 1297290"/>
              <a:gd name="connsiteY2" fmla="*/ 58796 h 1658588"/>
              <a:gd name="connsiteX3" fmla="*/ 351563 w 1297290"/>
              <a:gd name="connsiteY3" fmla="*/ 101628 h 1658588"/>
              <a:gd name="connsiteX4" fmla="*/ 460439 w 1297290"/>
              <a:gd name="connsiteY4" fmla="*/ 152884 h 1658588"/>
              <a:gd name="connsiteX5" fmla="*/ 564494 w 1297290"/>
              <a:gd name="connsiteY5" fmla="*/ 212166 h 1658588"/>
              <a:gd name="connsiteX6" fmla="*/ 663332 w 1297290"/>
              <a:gd name="connsiteY6" fmla="*/ 279070 h 1658588"/>
              <a:gd name="connsiteX7" fmla="*/ 756553 w 1297290"/>
              <a:gd name="connsiteY7" fmla="*/ 353203 h 1658588"/>
              <a:gd name="connsiteX8" fmla="*/ 843758 w 1297290"/>
              <a:gd name="connsiteY8" fmla="*/ 434160 h 1658588"/>
              <a:gd name="connsiteX9" fmla="*/ 924549 w 1297290"/>
              <a:gd name="connsiteY9" fmla="*/ 521546 h 1658588"/>
              <a:gd name="connsiteX10" fmla="*/ 998527 w 1297290"/>
              <a:gd name="connsiteY10" fmla="*/ 614958 h 1658588"/>
              <a:gd name="connsiteX11" fmla="*/ 1065295 w 1297290"/>
              <a:gd name="connsiteY11" fmla="*/ 713999 h 1658588"/>
              <a:gd name="connsiteX12" fmla="*/ 1124453 w 1297290"/>
              <a:gd name="connsiteY12" fmla="*/ 818269 h 1658588"/>
              <a:gd name="connsiteX13" fmla="*/ 1175605 w 1297290"/>
              <a:gd name="connsiteY13" fmla="*/ 927369 h 1658588"/>
              <a:gd name="connsiteX14" fmla="*/ 1218348 w 1297290"/>
              <a:gd name="connsiteY14" fmla="*/ 1040899 h 1658588"/>
              <a:gd name="connsiteX15" fmla="*/ 1252287 w 1297290"/>
              <a:gd name="connsiteY15" fmla="*/ 1158460 h 1658588"/>
              <a:gd name="connsiteX16" fmla="*/ 1277023 w 1297290"/>
              <a:gd name="connsiteY16" fmla="*/ 1279652 h 1658588"/>
              <a:gd name="connsiteX17" fmla="*/ 1292155 w 1297290"/>
              <a:gd name="connsiteY17" fmla="*/ 1404075 h 1658588"/>
              <a:gd name="connsiteX18" fmla="*/ 1297290 w 1297290"/>
              <a:gd name="connsiteY18" fmla="*/ 1531333 h 1658588"/>
              <a:gd name="connsiteX19" fmla="*/ 1292155 w 1297290"/>
              <a:gd name="connsiteY19" fmla="*/ 1658588 h 1658588"/>
              <a:gd name="connsiteX0" fmla="*/ 0 w 1176345"/>
              <a:gd name="connsiteY0" fmla="*/ 0 h 1633801"/>
              <a:gd name="connsiteX1" fmla="*/ 117321 w 1176345"/>
              <a:gd name="connsiteY1" fmla="*/ 34009 h 1633801"/>
              <a:gd name="connsiteX2" fmla="*/ 230618 w 1176345"/>
              <a:gd name="connsiteY2" fmla="*/ 76841 h 1633801"/>
              <a:gd name="connsiteX3" fmla="*/ 339494 w 1176345"/>
              <a:gd name="connsiteY3" fmla="*/ 128097 h 1633801"/>
              <a:gd name="connsiteX4" fmla="*/ 443549 w 1176345"/>
              <a:gd name="connsiteY4" fmla="*/ 187379 h 1633801"/>
              <a:gd name="connsiteX5" fmla="*/ 542387 w 1176345"/>
              <a:gd name="connsiteY5" fmla="*/ 254283 h 1633801"/>
              <a:gd name="connsiteX6" fmla="*/ 635608 w 1176345"/>
              <a:gd name="connsiteY6" fmla="*/ 328416 h 1633801"/>
              <a:gd name="connsiteX7" fmla="*/ 722813 w 1176345"/>
              <a:gd name="connsiteY7" fmla="*/ 409373 h 1633801"/>
              <a:gd name="connsiteX8" fmla="*/ 803604 w 1176345"/>
              <a:gd name="connsiteY8" fmla="*/ 496759 h 1633801"/>
              <a:gd name="connsiteX9" fmla="*/ 877582 w 1176345"/>
              <a:gd name="connsiteY9" fmla="*/ 590171 h 1633801"/>
              <a:gd name="connsiteX10" fmla="*/ 944350 w 1176345"/>
              <a:gd name="connsiteY10" fmla="*/ 689212 h 1633801"/>
              <a:gd name="connsiteX11" fmla="*/ 1003508 w 1176345"/>
              <a:gd name="connsiteY11" fmla="*/ 793482 h 1633801"/>
              <a:gd name="connsiteX12" fmla="*/ 1054660 w 1176345"/>
              <a:gd name="connsiteY12" fmla="*/ 902582 h 1633801"/>
              <a:gd name="connsiteX13" fmla="*/ 1097403 w 1176345"/>
              <a:gd name="connsiteY13" fmla="*/ 1016112 h 1633801"/>
              <a:gd name="connsiteX14" fmla="*/ 1131342 w 1176345"/>
              <a:gd name="connsiteY14" fmla="*/ 1133673 h 1633801"/>
              <a:gd name="connsiteX15" fmla="*/ 1156078 w 1176345"/>
              <a:gd name="connsiteY15" fmla="*/ 1254865 h 1633801"/>
              <a:gd name="connsiteX16" fmla="*/ 1171210 w 1176345"/>
              <a:gd name="connsiteY16" fmla="*/ 1379288 h 1633801"/>
              <a:gd name="connsiteX17" fmla="*/ 1176345 w 1176345"/>
              <a:gd name="connsiteY17" fmla="*/ 1506546 h 1633801"/>
              <a:gd name="connsiteX18" fmla="*/ 1171210 w 1176345"/>
              <a:gd name="connsiteY18" fmla="*/ 1633801 h 1633801"/>
              <a:gd name="connsiteX0" fmla="*/ 0 w 1059024"/>
              <a:gd name="connsiteY0" fmla="*/ 0 h 1599792"/>
              <a:gd name="connsiteX1" fmla="*/ 113297 w 1059024"/>
              <a:gd name="connsiteY1" fmla="*/ 42832 h 1599792"/>
              <a:gd name="connsiteX2" fmla="*/ 222173 w 1059024"/>
              <a:gd name="connsiteY2" fmla="*/ 94088 h 1599792"/>
              <a:gd name="connsiteX3" fmla="*/ 326228 w 1059024"/>
              <a:gd name="connsiteY3" fmla="*/ 153370 h 1599792"/>
              <a:gd name="connsiteX4" fmla="*/ 425066 w 1059024"/>
              <a:gd name="connsiteY4" fmla="*/ 220274 h 1599792"/>
              <a:gd name="connsiteX5" fmla="*/ 518287 w 1059024"/>
              <a:gd name="connsiteY5" fmla="*/ 294407 h 1599792"/>
              <a:gd name="connsiteX6" fmla="*/ 605492 w 1059024"/>
              <a:gd name="connsiteY6" fmla="*/ 375364 h 1599792"/>
              <a:gd name="connsiteX7" fmla="*/ 686283 w 1059024"/>
              <a:gd name="connsiteY7" fmla="*/ 462750 h 1599792"/>
              <a:gd name="connsiteX8" fmla="*/ 760261 w 1059024"/>
              <a:gd name="connsiteY8" fmla="*/ 556162 h 1599792"/>
              <a:gd name="connsiteX9" fmla="*/ 827029 w 1059024"/>
              <a:gd name="connsiteY9" fmla="*/ 655203 h 1599792"/>
              <a:gd name="connsiteX10" fmla="*/ 886187 w 1059024"/>
              <a:gd name="connsiteY10" fmla="*/ 759473 h 1599792"/>
              <a:gd name="connsiteX11" fmla="*/ 937339 w 1059024"/>
              <a:gd name="connsiteY11" fmla="*/ 868573 h 1599792"/>
              <a:gd name="connsiteX12" fmla="*/ 980082 w 1059024"/>
              <a:gd name="connsiteY12" fmla="*/ 982103 h 1599792"/>
              <a:gd name="connsiteX13" fmla="*/ 1014021 w 1059024"/>
              <a:gd name="connsiteY13" fmla="*/ 1099664 h 1599792"/>
              <a:gd name="connsiteX14" fmla="*/ 1038757 w 1059024"/>
              <a:gd name="connsiteY14" fmla="*/ 1220856 h 1599792"/>
              <a:gd name="connsiteX15" fmla="*/ 1053889 w 1059024"/>
              <a:gd name="connsiteY15" fmla="*/ 1345279 h 1599792"/>
              <a:gd name="connsiteX16" fmla="*/ 1059024 w 1059024"/>
              <a:gd name="connsiteY16" fmla="*/ 1472537 h 1599792"/>
              <a:gd name="connsiteX17" fmla="*/ 1053889 w 1059024"/>
              <a:gd name="connsiteY17" fmla="*/ 1599792 h 1599792"/>
              <a:gd name="connsiteX0" fmla="*/ 0 w 945727"/>
              <a:gd name="connsiteY0" fmla="*/ 0 h 1556960"/>
              <a:gd name="connsiteX1" fmla="*/ 108876 w 945727"/>
              <a:gd name="connsiteY1" fmla="*/ 51256 h 1556960"/>
              <a:gd name="connsiteX2" fmla="*/ 212931 w 945727"/>
              <a:gd name="connsiteY2" fmla="*/ 110538 h 1556960"/>
              <a:gd name="connsiteX3" fmla="*/ 311769 w 945727"/>
              <a:gd name="connsiteY3" fmla="*/ 177442 h 1556960"/>
              <a:gd name="connsiteX4" fmla="*/ 404990 w 945727"/>
              <a:gd name="connsiteY4" fmla="*/ 251575 h 1556960"/>
              <a:gd name="connsiteX5" fmla="*/ 492195 w 945727"/>
              <a:gd name="connsiteY5" fmla="*/ 332532 h 1556960"/>
              <a:gd name="connsiteX6" fmla="*/ 572986 w 945727"/>
              <a:gd name="connsiteY6" fmla="*/ 419918 h 1556960"/>
              <a:gd name="connsiteX7" fmla="*/ 646964 w 945727"/>
              <a:gd name="connsiteY7" fmla="*/ 513330 h 1556960"/>
              <a:gd name="connsiteX8" fmla="*/ 713732 w 945727"/>
              <a:gd name="connsiteY8" fmla="*/ 612371 h 1556960"/>
              <a:gd name="connsiteX9" fmla="*/ 772890 w 945727"/>
              <a:gd name="connsiteY9" fmla="*/ 716641 h 1556960"/>
              <a:gd name="connsiteX10" fmla="*/ 824042 w 945727"/>
              <a:gd name="connsiteY10" fmla="*/ 825741 h 1556960"/>
              <a:gd name="connsiteX11" fmla="*/ 866785 w 945727"/>
              <a:gd name="connsiteY11" fmla="*/ 939271 h 1556960"/>
              <a:gd name="connsiteX12" fmla="*/ 900724 w 945727"/>
              <a:gd name="connsiteY12" fmla="*/ 1056832 h 1556960"/>
              <a:gd name="connsiteX13" fmla="*/ 925460 w 945727"/>
              <a:gd name="connsiteY13" fmla="*/ 1178024 h 1556960"/>
              <a:gd name="connsiteX14" fmla="*/ 940592 w 945727"/>
              <a:gd name="connsiteY14" fmla="*/ 1302447 h 1556960"/>
              <a:gd name="connsiteX15" fmla="*/ 945727 w 945727"/>
              <a:gd name="connsiteY15" fmla="*/ 1429705 h 1556960"/>
              <a:gd name="connsiteX16" fmla="*/ 940592 w 945727"/>
              <a:gd name="connsiteY16" fmla="*/ 1556960 h 1556960"/>
              <a:gd name="connsiteX0" fmla="*/ 0 w 836851"/>
              <a:gd name="connsiteY0" fmla="*/ 0 h 1505704"/>
              <a:gd name="connsiteX1" fmla="*/ 104055 w 836851"/>
              <a:gd name="connsiteY1" fmla="*/ 59282 h 1505704"/>
              <a:gd name="connsiteX2" fmla="*/ 202893 w 836851"/>
              <a:gd name="connsiteY2" fmla="*/ 126186 h 1505704"/>
              <a:gd name="connsiteX3" fmla="*/ 296114 w 836851"/>
              <a:gd name="connsiteY3" fmla="*/ 200319 h 1505704"/>
              <a:gd name="connsiteX4" fmla="*/ 383319 w 836851"/>
              <a:gd name="connsiteY4" fmla="*/ 281276 h 1505704"/>
              <a:gd name="connsiteX5" fmla="*/ 464110 w 836851"/>
              <a:gd name="connsiteY5" fmla="*/ 368662 h 1505704"/>
              <a:gd name="connsiteX6" fmla="*/ 538088 w 836851"/>
              <a:gd name="connsiteY6" fmla="*/ 462074 h 1505704"/>
              <a:gd name="connsiteX7" fmla="*/ 604856 w 836851"/>
              <a:gd name="connsiteY7" fmla="*/ 561115 h 1505704"/>
              <a:gd name="connsiteX8" fmla="*/ 664014 w 836851"/>
              <a:gd name="connsiteY8" fmla="*/ 665385 h 1505704"/>
              <a:gd name="connsiteX9" fmla="*/ 715166 w 836851"/>
              <a:gd name="connsiteY9" fmla="*/ 774485 h 1505704"/>
              <a:gd name="connsiteX10" fmla="*/ 757909 w 836851"/>
              <a:gd name="connsiteY10" fmla="*/ 888015 h 1505704"/>
              <a:gd name="connsiteX11" fmla="*/ 791848 w 836851"/>
              <a:gd name="connsiteY11" fmla="*/ 1005576 h 1505704"/>
              <a:gd name="connsiteX12" fmla="*/ 816584 w 836851"/>
              <a:gd name="connsiteY12" fmla="*/ 1126768 h 1505704"/>
              <a:gd name="connsiteX13" fmla="*/ 831716 w 836851"/>
              <a:gd name="connsiteY13" fmla="*/ 1251191 h 1505704"/>
              <a:gd name="connsiteX14" fmla="*/ 836851 w 836851"/>
              <a:gd name="connsiteY14" fmla="*/ 1378449 h 1505704"/>
              <a:gd name="connsiteX15" fmla="*/ 831716 w 836851"/>
              <a:gd name="connsiteY15" fmla="*/ 1505704 h 1505704"/>
              <a:gd name="connsiteX0" fmla="*/ 0 w 732796"/>
              <a:gd name="connsiteY0" fmla="*/ 0 h 1446422"/>
              <a:gd name="connsiteX1" fmla="*/ 98838 w 732796"/>
              <a:gd name="connsiteY1" fmla="*/ 66904 h 1446422"/>
              <a:gd name="connsiteX2" fmla="*/ 192059 w 732796"/>
              <a:gd name="connsiteY2" fmla="*/ 141037 h 1446422"/>
              <a:gd name="connsiteX3" fmla="*/ 279264 w 732796"/>
              <a:gd name="connsiteY3" fmla="*/ 221994 h 1446422"/>
              <a:gd name="connsiteX4" fmla="*/ 360055 w 732796"/>
              <a:gd name="connsiteY4" fmla="*/ 309380 h 1446422"/>
              <a:gd name="connsiteX5" fmla="*/ 434033 w 732796"/>
              <a:gd name="connsiteY5" fmla="*/ 402792 h 1446422"/>
              <a:gd name="connsiteX6" fmla="*/ 500801 w 732796"/>
              <a:gd name="connsiteY6" fmla="*/ 501833 h 1446422"/>
              <a:gd name="connsiteX7" fmla="*/ 559959 w 732796"/>
              <a:gd name="connsiteY7" fmla="*/ 606103 h 1446422"/>
              <a:gd name="connsiteX8" fmla="*/ 611111 w 732796"/>
              <a:gd name="connsiteY8" fmla="*/ 715203 h 1446422"/>
              <a:gd name="connsiteX9" fmla="*/ 653854 w 732796"/>
              <a:gd name="connsiteY9" fmla="*/ 828733 h 1446422"/>
              <a:gd name="connsiteX10" fmla="*/ 687793 w 732796"/>
              <a:gd name="connsiteY10" fmla="*/ 946294 h 1446422"/>
              <a:gd name="connsiteX11" fmla="*/ 712529 w 732796"/>
              <a:gd name="connsiteY11" fmla="*/ 1067486 h 1446422"/>
              <a:gd name="connsiteX12" fmla="*/ 727661 w 732796"/>
              <a:gd name="connsiteY12" fmla="*/ 1191909 h 1446422"/>
              <a:gd name="connsiteX13" fmla="*/ 732796 w 732796"/>
              <a:gd name="connsiteY13" fmla="*/ 1319167 h 1446422"/>
              <a:gd name="connsiteX14" fmla="*/ 727661 w 732796"/>
              <a:gd name="connsiteY14" fmla="*/ 1446422 h 1446422"/>
              <a:gd name="connsiteX0" fmla="*/ 0 w 633958"/>
              <a:gd name="connsiteY0" fmla="*/ 0 h 1379518"/>
              <a:gd name="connsiteX1" fmla="*/ 93221 w 633958"/>
              <a:gd name="connsiteY1" fmla="*/ 74133 h 1379518"/>
              <a:gd name="connsiteX2" fmla="*/ 180426 w 633958"/>
              <a:gd name="connsiteY2" fmla="*/ 155090 h 1379518"/>
              <a:gd name="connsiteX3" fmla="*/ 261217 w 633958"/>
              <a:gd name="connsiteY3" fmla="*/ 242476 h 1379518"/>
              <a:gd name="connsiteX4" fmla="*/ 335195 w 633958"/>
              <a:gd name="connsiteY4" fmla="*/ 335888 h 1379518"/>
              <a:gd name="connsiteX5" fmla="*/ 401963 w 633958"/>
              <a:gd name="connsiteY5" fmla="*/ 434929 h 1379518"/>
              <a:gd name="connsiteX6" fmla="*/ 461121 w 633958"/>
              <a:gd name="connsiteY6" fmla="*/ 539199 h 1379518"/>
              <a:gd name="connsiteX7" fmla="*/ 512273 w 633958"/>
              <a:gd name="connsiteY7" fmla="*/ 648299 h 1379518"/>
              <a:gd name="connsiteX8" fmla="*/ 555016 w 633958"/>
              <a:gd name="connsiteY8" fmla="*/ 761829 h 1379518"/>
              <a:gd name="connsiteX9" fmla="*/ 588955 w 633958"/>
              <a:gd name="connsiteY9" fmla="*/ 879390 h 1379518"/>
              <a:gd name="connsiteX10" fmla="*/ 613691 w 633958"/>
              <a:gd name="connsiteY10" fmla="*/ 1000582 h 1379518"/>
              <a:gd name="connsiteX11" fmla="*/ 628823 w 633958"/>
              <a:gd name="connsiteY11" fmla="*/ 1125005 h 1379518"/>
              <a:gd name="connsiteX12" fmla="*/ 633958 w 633958"/>
              <a:gd name="connsiteY12" fmla="*/ 1252263 h 1379518"/>
              <a:gd name="connsiteX13" fmla="*/ 628823 w 633958"/>
              <a:gd name="connsiteY13" fmla="*/ 1379518 h 1379518"/>
              <a:gd name="connsiteX0" fmla="*/ 0 w 540737"/>
              <a:gd name="connsiteY0" fmla="*/ 0 h 1305385"/>
              <a:gd name="connsiteX1" fmla="*/ 87205 w 540737"/>
              <a:gd name="connsiteY1" fmla="*/ 80957 h 1305385"/>
              <a:gd name="connsiteX2" fmla="*/ 167996 w 540737"/>
              <a:gd name="connsiteY2" fmla="*/ 168343 h 1305385"/>
              <a:gd name="connsiteX3" fmla="*/ 241974 w 540737"/>
              <a:gd name="connsiteY3" fmla="*/ 261755 h 1305385"/>
              <a:gd name="connsiteX4" fmla="*/ 308742 w 540737"/>
              <a:gd name="connsiteY4" fmla="*/ 360796 h 1305385"/>
              <a:gd name="connsiteX5" fmla="*/ 367900 w 540737"/>
              <a:gd name="connsiteY5" fmla="*/ 465066 h 1305385"/>
              <a:gd name="connsiteX6" fmla="*/ 419052 w 540737"/>
              <a:gd name="connsiteY6" fmla="*/ 574166 h 1305385"/>
              <a:gd name="connsiteX7" fmla="*/ 461795 w 540737"/>
              <a:gd name="connsiteY7" fmla="*/ 687696 h 1305385"/>
              <a:gd name="connsiteX8" fmla="*/ 495734 w 540737"/>
              <a:gd name="connsiteY8" fmla="*/ 805257 h 1305385"/>
              <a:gd name="connsiteX9" fmla="*/ 520470 w 540737"/>
              <a:gd name="connsiteY9" fmla="*/ 926449 h 1305385"/>
              <a:gd name="connsiteX10" fmla="*/ 535602 w 540737"/>
              <a:gd name="connsiteY10" fmla="*/ 1050872 h 1305385"/>
              <a:gd name="connsiteX11" fmla="*/ 540737 w 540737"/>
              <a:gd name="connsiteY11" fmla="*/ 1178130 h 1305385"/>
              <a:gd name="connsiteX12" fmla="*/ 535602 w 540737"/>
              <a:gd name="connsiteY12" fmla="*/ 1305385 h 1305385"/>
              <a:gd name="connsiteX0" fmla="*/ 0 w 453532"/>
              <a:gd name="connsiteY0" fmla="*/ 0 h 1224428"/>
              <a:gd name="connsiteX1" fmla="*/ 80791 w 453532"/>
              <a:gd name="connsiteY1" fmla="*/ 87386 h 1224428"/>
              <a:gd name="connsiteX2" fmla="*/ 154769 w 453532"/>
              <a:gd name="connsiteY2" fmla="*/ 180798 h 1224428"/>
              <a:gd name="connsiteX3" fmla="*/ 221537 w 453532"/>
              <a:gd name="connsiteY3" fmla="*/ 279839 h 1224428"/>
              <a:gd name="connsiteX4" fmla="*/ 280695 w 453532"/>
              <a:gd name="connsiteY4" fmla="*/ 384109 h 1224428"/>
              <a:gd name="connsiteX5" fmla="*/ 331847 w 453532"/>
              <a:gd name="connsiteY5" fmla="*/ 493209 h 1224428"/>
              <a:gd name="connsiteX6" fmla="*/ 374590 w 453532"/>
              <a:gd name="connsiteY6" fmla="*/ 606739 h 1224428"/>
              <a:gd name="connsiteX7" fmla="*/ 408529 w 453532"/>
              <a:gd name="connsiteY7" fmla="*/ 724300 h 1224428"/>
              <a:gd name="connsiteX8" fmla="*/ 433265 w 453532"/>
              <a:gd name="connsiteY8" fmla="*/ 845492 h 1224428"/>
              <a:gd name="connsiteX9" fmla="*/ 448397 w 453532"/>
              <a:gd name="connsiteY9" fmla="*/ 969915 h 1224428"/>
              <a:gd name="connsiteX10" fmla="*/ 453532 w 453532"/>
              <a:gd name="connsiteY10" fmla="*/ 1097173 h 1224428"/>
              <a:gd name="connsiteX11" fmla="*/ 448397 w 453532"/>
              <a:gd name="connsiteY11" fmla="*/ 1224428 h 1224428"/>
              <a:gd name="connsiteX0" fmla="*/ 0 w 372741"/>
              <a:gd name="connsiteY0" fmla="*/ 0 h 1137042"/>
              <a:gd name="connsiteX1" fmla="*/ 73978 w 372741"/>
              <a:gd name="connsiteY1" fmla="*/ 93412 h 1137042"/>
              <a:gd name="connsiteX2" fmla="*/ 140746 w 372741"/>
              <a:gd name="connsiteY2" fmla="*/ 192453 h 1137042"/>
              <a:gd name="connsiteX3" fmla="*/ 199904 w 372741"/>
              <a:gd name="connsiteY3" fmla="*/ 296723 h 1137042"/>
              <a:gd name="connsiteX4" fmla="*/ 251056 w 372741"/>
              <a:gd name="connsiteY4" fmla="*/ 405823 h 1137042"/>
              <a:gd name="connsiteX5" fmla="*/ 293799 w 372741"/>
              <a:gd name="connsiteY5" fmla="*/ 519353 h 1137042"/>
              <a:gd name="connsiteX6" fmla="*/ 327738 w 372741"/>
              <a:gd name="connsiteY6" fmla="*/ 636914 h 1137042"/>
              <a:gd name="connsiteX7" fmla="*/ 352474 w 372741"/>
              <a:gd name="connsiteY7" fmla="*/ 758106 h 1137042"/>
              <a:gd name="connsiteX8" fmla="*/ 367606 w 372741"/>
              <a:gd name="connsiteY8" fmla="*/ 882529 h 1137042"/>
              <a:gd name="connsiteX9" fmla="*/ 372741 w 372741"/>
              <a:gd name="connsiteY9" fmla="*/ 1009787 h 1137042"/>
              <a:gd name="connsiteX10" fmla="*/ 367606 w 372741"/>
              <a:gd name="connsiteY10" fmla="*/ 1137042 h 1137042"/>
              <a:gd name="connsiteX0" fmla="*/ 0 w 298763"/>
              <a:gd name="connsiteY0" fmla="*/ 0 h 1043630"/>
              <a:gd name="connsiteX1" fmla="*/ 66768 w 298763"/>
              <a:gd name="connsiteY1" fmla="*/ 99041 h 1043630"/>
              <a:gd name="connsiteX2" fmla="*/ 125926 w 298763"/>
              <a:gd name="connsiteY2" fmla="*/ 203311 h 1043630"/>
              <a:gd name="connsiteX3" fmla="*/ 177078 w 298763"/>
              <a:gd name="connsiteY3" fmla="*/ 312411 h 1043630"/>
              <a:gd name="connsiteX4" fmla="*/ 219821 w 298763"/>
              <a:gd name="connsiteY4" fmla="*/ 425941 h 1043630"/>
              <a:gd name="connsiteX5" fmla="*/ 253760 w 298763"/>
              <a:gd name="connsiteY5" fmla="*/ 543502 h 1043630"/>
              <a:gd name="connsiteX6" fmla="*/ 278496 w 298763"/>
              <a:gd name="connsiteY6" fmla="*/ 664694 h 1043630"/>
              <a:gd name="connsiteX7" fmla="*/ 293628 w 298763"/>
              <a:gd name="connsiteY7" fmla="*/ 789117 h 1043630"/>
              <a:gd name="connsiteX8" fmla="*/ 298763 w 298763"/>
              <a:gd name="connsiteY8" fmla="*/ 916375 h 1043630"/>
              <a:gd name="connsiteX9" fmla="*/ 293628 w 298763"/>
              <a:gd name="connsiteY9" fmla="*/ 1043630 h 1043630"/>
              <a:gd name="connsiteX0" fmla="*/ 0 w 231995"/>
              <a:gd name="connsiteY0" fmla="*/ 0 h 944589"/>
              <a:gd name="connsiteX1" fmla="*/ 59158 w 231995"/>
              <a:gd name="connsiteY1" fmla="*/ 104270 h 944589"/>
              <a:gd name="connsiteX2" fmla="*/ 110310 w 231995"/>
              <a:gd name="connsiteY2" fmla="*/ 213370 h 944589"/>
              <a:gd name="connsiteX3" fmla="*/ 153053 w 231995"/>
              <a:gd name="connsiteY3" fmla="*/ 326900 h 944589"/>
              <a:gd name="connsiteX4" fmla="*/ 186992 w 231995"/>
              <a:gd name="connsiteY4" fmla="*/ 444461 h 944589"/>
              <a:gd name="connsiteX5" fmla="*/ 211728 w 231995"/>
              <a:gd name="connsiteY5" fmla="*/ 565653 h 944589"/>
              <a:gd name="connsiteX6" fmla="*/ 226860 w 231995"/>
              <a:gd name="connsiteY6" fmla="*/ 690076 h 944589"/>
              <a:gd name="connsiteX7" fmla="*/ 231995 w 231995"/>
              <a:gd name="connsiteY7" fmla="*/ 817334 h 944589"/>
              <a:gd name="connsiteX8" fmla="*/ 226860 w 231995"/>
              <a:gd name="connsiteY8" fmla="*/ 944589 h 944589"/>
              <a:gd name="connsiteX0" fmla="*/ 0 w 172837"/>
              <a:gd name="connsiteY0" fmla="*/ 0 h 840319"/>
              <a:gd name="connsiteX1" fmla="*/ 51152 w 172837"/>
              <a:gd name="connsiteY1" fmla="*/ 109100 h 840319"/>
              <a:gd name="connsiteX2" fmla="*/ 93895 w 172837"/>
              <a:gd name="connsiteY2" fmla="*/ 222630 h 840319"/>
              <a:gd name="connsiteX3" fmla="*/ 127834 w 172837"/>
              <a:gd name="connsiteY3" fmla="*/ 340191 h 840319"/>
              <a:gd name="connsiteX4" fmla="*/ 152570 w 172837"/>
              <a:gd name="connsiteY4" fmla="*/ 461383 h 840319"/>
              <a:gd name="connsiteX5" fmla="*/ 167702 w 172837"/>
              <a:gd name="connsiteY5" fmla="*/ 585806 h 840319"/>
              <a:gd name="connsiteX6" fmla="*/ 172837 w 172837"/>
              <a:gd name="connsiteY6" fmla="*/ 713064 h 840319"/>
              <a:gd name="connsiteX7" fmla="*/ 167702 w 172837"/>
              <a:gd name="connsiteY7" fmla="*/ 840319 h 84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837" h="840319">
                <a:moveTo>
                  <a:pt x="0" y="0"/>
                </a:moveTo>
                <a:lnTo>
                  <a:pt x="51152" y="109100"/>
                </a:lnTo>
                <a:lnTo>
                  <a:pt x="93895" y="222630"/>
                </a:lnTo>
                <a:lnTo>
                  <a:pt x="127834" y="340191"/>
                </a:lnTo>
                <a:lnTo>
                  <a:pt x="152570" y="461383"/>
                </a:lnTo>
                <a:lnTo>
                  <a:pt x="167702" y="585806"/>
                </a:lnTo>
                <a:lnTo>
                  <a:pt x="172837" y="713064"/>
                </a:lnTo>
                <a:lnTo>
                  <a:pt x="167702" y="840319"/>
                </a:lnTo>
              </a:path>
            </a:pathLst>
          </a:custGeom>
          <a:noFill/>
          <a:ln>
            <a:solidFill>
              <a:schemeClr val="tx2"/>
            </a:solidFill>
            <a:prstDash val="dash"/>
          </a:ln>
        </p:spPr>
        <p:txBody>
          <a:bodyPr wrap="square" lIns="0" tIns="0" rIns="0" bIns="0" rtlCol="0">
            <a:noAutofit/>
          </a:bodyPr>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Segoe UI Historic" panose="020B0502040204020203" pitchFamily="34" charset="0"/>
              <a:ea typeface="+mn-ea"/>
              <a:cs typeface="+mn-cs"/>
            </a:endParaRPr>
          </a:p>
        </p:txBody>
      </p:sp>
      <p:sp>
        <p:nvSpPr>
          <p:cNvPr id="4" name="Freeform 125">
            <a:extLst>
              <a:ext uri="{FF2B5EF4-FFF2-40B4-BE49-F238E27FC236}">
                <a16:creationId xmlns:a16="http://schemas.microsoft.com/office/drawing/2014/main" id="{5B6A67D3-94B6-4047-B1B0-BE6C5048EF36}"/>
              </a:ext>
            </a:extLst>
          </p:cNvPr>
          <p:cNvSpPr/>
          <p:nvPr/>
        </p:nvSpPr>
        <p:spPr>
          <a:xfrm>
            <a:off x="3247315" y="2285472"/>
            <a:ext cx="1500863" cy="635266"/>
          </a:xfrm>
          <a:custGeom>
            <a:avLst/>
            <a:gdLst>
              <a:gd name="connsiteX0" fmla="*/ 1251071 w 2799528"/>
              <a:gd name="connsiteY0" fmla="*/ 0 h 2774677"/>
              <a:gd name="connsiteX1" fmla="*/ 1378067 w 2799528"/>
              <a:gd name="connsiteY1" fmla="*/ 5144 h 2774677"/>
              <a:gd name="connsiteX2" fmla="*/ 1502238 w 2799528"/>
              <a:gd name="connsiteY2" fmla="*/ 20308 h 2774677"/>
              <a:gd name="connsiteX3" fmla="*/ 1623183 w 2799528"/>
              <a:gd name="connsiteY3" fmla="*/ 45095 h 2774677"/>
              <a:gd name="connsiteX4" fmla="*/ 1740504 w 2799528"/>
              <a:gd name="connsiteY4" fmla="*/ 79104 h 2774677"/>
              <a:gd name="connsiteX5" fmla="*/ 1853801 w 2799528"/>
              <a:gd name="connsiteY5" fmla="*/ 121936 h 2774677"/>
              <a:gd name="connsiteX6" fmla="*/ 1962677 w 2799528"/>
              <a:gd name="connsiteY6" fmla="*/ 173192 h 2774677"/>
              <a:gd name="connsiteX7" fmla="*/ 2066732 w 2799528"/>
              <a:gd name="connsiteY7" fmla="*/ 232474 h 2774677"/>
              <a:gd name="connsiteX8" fmla="*/ 2165570 w 2799528"/>
              <a:gd name="connsiteY8" fmla="*/ 299378 h 2774677"/>
              <a:gd name="connsiteX9" fmla="*/ 2258791 w 2799528"/>
              <a:gd name="connsiteY9" fmla="*/ 373511 h 2774677"/>
              <a:gd name="connsiteX10" fmla="*/ 2345996 w 2799528"/>
              <a:gd name="connsiteY10" fmla="*/ 454468 h 2774677"/>
              <a:gd name="connsiteX11" fmla="*/ 2426787 w 2799528"/>
              <a:gd name="connsiteY11" fmla="*/ 541854 h 2774677"/>
              <a:gd name="connsiteX12" fmla="*/ 2500765 w 2799528"/>
              <a:gd name="connsiteY12" fmla="*/ 635266 h 2774677"/>
              <a:gd name="connsiteX13" fmla="*/ 2567533 w 2799528"/>
              <a:gd name="connsiteY13" fmla="*/ 734307 h 2774677"/>
              <a:gd name="connsiteX14" fmla="*/ 2626691 w 2799528"/>
              <a:gd name="connsiteY14" fmla="*/ 838577 h 2774677"/>
              <a:gd name="connsiteX15" fmla="*/ 2677843 w 2799528"/>
              <a:gd name="connsiteY15" fmla="*/ 947677 h 2774677"/>
              <a:gd name="connsiteX16" fmla="*/ 2720586 w 2799528"/>
              <a:gd name="connsiteY16" fmla="*/ 1061207 h 2774677"/>
              <a:gd name="connsiteX17" fmla="*/ 2754525 w 2799528"/>
              <a:gd name="connsiteY17" fmla="*/ 1178768 h 2774677"/>
              <a:gd name="connsiteX18" fmla="*/ 2779261 w 2799528"/>
              <a:gd name="connsiteY18" fmla="*/ 1299960 h 2774677"/>
              <a:gd name="connsiteX19" fmla="*/ 2794393 w 2799528"/>
              <a:gd name="connsiteY19" fmla="*/ 1424383 h 2774677"/>
              <a:gd name="connsiteX20" fmla="*/ 2799528 w 2799528"/>
              <a:gd name="connsiteY20" fmla="*/ 1551641 h 2774677"/>
              <a:gd name="connsiteX21" fmla="*/ 2794393 w 2799528"/>
              <a:gd name="connsiteY21" fmla="*/ 1678896 h 2774677"/>
              <a:gd name="connsiteX22" fmla="*/ 2779261 w 2799528"/>
              <a:gd name="connsiteY22" fmla="*/ 1803318 h 2774677"/>
              <a:gd name="connsiteX23" fmla="*/ 2754525 w 2799528"/>
              <a:gd name="connsiteY23" fmla="*/ 1924509 h 2774677"/>
              <a:gd name="connsiteX24" fmla="*/ 2720586 w 2799528"/>
              <a:gd name="connsiteY24" fmla="*/ 2042068 h 2774677"/>
              <a:gd name="connsiteX25" fmla="*/ 2677843 w 2799528"/>
              <a:gd name="connsiteY25" fmla="*/ 2155596 h 2774677"/>
              <a:gd name="connsiteX26" fmla="*/ 2626691 w 2799528"/>
              <a:gd name="connsiteY26" fmla="*/ 2264695 h 2774677"/>
              <a:gd name="connsiteX27" fmla="*/ 2567533 w 2799528"/>
              <a:gd name="connsiteY27" fmla="*/ 2368966 h 2774677"/>
              <a:gd name="connsiteX28" fmla="*/ 2500765 w 2799528"/>
              <a:gd name="connsiteY28" fmla="*/ 2468007 h 2774677"/>
              <a:gd name="connsiteX29" fmla="*/ 2426787 w 2799528"/>
              <a:gd name="connsiteY29" fmla="*/ 2561421 h 2774677"/>
              <a:gd name="connsiteX30" fmla="*/ 2345996 w 2799528"/>
              <a:gd name="connsiteY30" fmla="*/ 2648805 h 2774677"/>
              <a:gd name="connsiteX31" fmla="*/ 2258791 w 2799528"/>
              <a:gd name="connsiteY31" fmla="*/ 2729764 h 2774677"/>
              <a:gd name="connsiteX32" fmla="*/ 2202313 w 2799528"/>
              <a:gd name="connsiteY32" fmla="*/ 2774677 h 2774677"/>
              <a:gd name="connsiteX33" fmla="*/ 2202313 w 2799528"/>
              <a:gd name="connsiteY33" fmla="*/ 690478 h 2774677"/>
              <a:gd name="connsiteX34" fmla="*/ 0 w 2799528"/>
              <a:gd name="connsiteY34" fmla="*/ 690478 h 2774677"/>
              <a:gd name="connsiteX35" fmla="*/ 999902 w 2799528"/>
              <a:gd name="connsiteY35" fmla="*/ 20308 h 2774677"/>
              <a:gd name="connsiteX36" fmla="*/ 1124073 w 2799528"/>
              <a:gd name="connsiteY36" fmla="*/ 5144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37" fmla="*/ 2293753 w 2799528"/>
              <a:gd name="connsiteY37" fmla="*/ 781918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0" fmla="*/ 0 w 2799528"/>
              <a:gd name="connsiteY0" fmla="*/ 690478 h 2774677"/>
              <a:gd name="connsiteX1" fmla="*/ 999902 w 2799528"/>
              <a:gd name="connsiteY1" fmla="*/ 20308 h 2774677"/>
              <a:gd name="connsiteX2" fmla="*/ 1124073 w 2799528"/>
              <a:gd name="connsiteY2" fmla="*/ 5144 h 2774677"/>
              <a:gd name="connsiteX3" fmla="*/ 1251071 w 2799528"/>
              <a:gd name="connsiteY3" fmla="*/ 0 h 2774677"/>
              <a:gd name="connsiteX4" fmla="*/ 1378067 w 2799528"/>
              <a:gd name="connsiteY4" fmla="*/ 5144 h 2774677"/>
              <a:gd name="connsiteX5" fmla="*/ 1502238 w 2799528"/>
              <a:gd name="connsiteY5" fmla="*/ 20308 h 2774677"/>
              <a:gd name="connsiteX6" fmla="*/ 1623183 w 2799528"/>
              <a:gd name="connsiteY6" fmla="*/ 45095 h 2774677"/>
              <a:gd name="connsiteX7" fmla="*/ 1740504 w 2799528"/>
              <a:gd name="connsiteY7" fmla="*/ 79104 h 2774677"/>
              <a:gd name="connsiteX8" fmla="*/ 1853801 w 2799528"/>
              <a:gd name="connsiteY8" fmla="*/ 121936 h 2774677"/>
              <a:gd name="connsiteX9" fmla="*/ 1962677 w 2799528"/>
              <a:gd name="connsiteY9" fmla="*/ 173192 h 2774677"/>
              <a:gd name="connsiteX10" fmla="*/ 2066732 w 2799528"/>
              <a:gd name="connsiteY10" fmla="*/ 232474 h 2774677"/>
              <a:gd name="connsiteX11" fmla="*/ 2165570 w 2799528"/>
              <a:gd name="connsiteY11" fmla="*/ 299378 h 2774677"/>
              <a:gd name="connsiteX12" fmla="*/ 2258791 w 2799528"/>
              <a:gd name="connsiteY12" fmla="*/ 373511 h 2774677"/>
              <a:gd name="connsiteX13" fmla="*/ 2345996 w 2799528"/>
              <a:gd name="connsiteY13" fmla="*/ 454468 h 2774677"/>
              <a:gd name="connsiteX14" fmla="*/ 2426787 w 2799528"/>
              <a:gd name="connsiteY14" fmla="*/ 541854 h 2774677"/>
              <a:gd name="connsiteX15" fmla="*/ 2500765 w 2799528"/>
              <a:gd name="connsiteY15" fmla="*/ 635266 h 2774677"/>
              <a:gd name="connsiteX16" fmla="*/ 2567533 w 2799528"/>
              <a:gd name="connsiteY16" fmla="*/ 734307 h 2774677"/>
              <a:gd name="connsiteX17" fmla="*/ 2626691 w 2799528"/>
              <a:gd name="connsiteY17" fmla="*/ 838577 h 2774677"/>
              <a:gd name="connsiteX18" fmla="*/ 2677843 w 2799528"/>
              <a:gd name="connsiteY18" fmla="*/ 947677 h 2774677"/>
              <a:gd name="connsiteX19" fmla="*/ 2720586 w 2799528"/>
              <a:gd name="connsiteY19" fmla="*/ 1061207 h 2774677"/>
              <a:gd name="connsiteX20" fmla="*/ 2754525 w 2799528"/>
              <a:gd name="connsiteY20" fmla="*/ 1178768 h 2774677"/>
              <a:gd name="connsiteX21" fmla="*/ 2779261 w 2799528"/>
              <a:gd name="connsiteY21" fmla="*/ 1299960 h 2774677"/>
              <a:gd name="connsiteX22" fmla="*/ 2794393 w 2799528"/>
              <a:gd name="connsiteY22" fmla="*/ 1424383 h 2774677"/>
              <a:gd name="connsiteX23" fmla="*/ 2799528 w 2799528"/>
              <a:gd name="connsiteY23" fmla="*/ 1551641 h 2774677"/>
              <a:gd name="connsiteX24" fmla="*/ 2794393 w 2799528"/>
              <a:gd name="connsiteY24" fmla="*/ 1678896 h 2774677"/>
              <a:gd name="connsiteX25" fmla="*/ 2779261 w 2799528"/>
              <a:gd name="connsiteY25" fmla="*/ 1803318 h 2774677"/>
              <a:gd name="connsiteX26" fmla="*/ 2754525 w 2799528"/>
              <a:gd name="connsiteY26" fmla="*/ 1924509 h 2774677"/>
              <a:gd name="connsiteX27" fmla="*/ 2720586 w 2799528"/>
              <a:gd name="connsiteY27" fmla="*/ 2042068 h 2774677"/>
              <a:gd name="connsiteX28" fmla="*/ 2677843 w 2799528"/>
              <a:gd name="connsiteY28" fmla="*/ 2155596 h 2774677"/>
              <a:gd name="connsiteX29" fmla="*/ 2626691 w 2799528"/>
              <a:gd name="connsiteY29" fmla="*/ 2264695 h 2774677"/>
              <a:gd name="connsiteX30" fmla="*/ 2567533 w 2799528"/>
              <a:gd name="connsiteY30" fmla="*/ 2368966 h 2774677"/>
              <a:gd name="connsiteX31" fmla="*/ 2500765 w 2799528"/>
              <a:gd name="connsiteY31" fmla="*/ 2468007 h 2774677"/>
              <a:gd name="connsiteX32" fmla="*/ 2426787 w 2799528"/>
              <a:gd name="connsiteY32" fmla="*/ 2561421 h 2774677"/>
              <a:gd name="connsiteX33" fmla="*/ 2345996 w 2799528"/>
              <a:gd name="connsiteY33" fmla="*/ 2648805 h 2774677"/>
              <a:gd name="connsiteX34" fmla="*/ 2258791 w 2799528"/>
              <a:gd name="connsiteY34" fmla="*/ 2729764 h 2774677"/>
              <a:gd name="connsiteX35" fmla="*/ 2202313 w 2799528"/>
              <a:gd name="connsiteY35" fmla="*/ 2774677 h 2774677"/>
              <a:gd name="connsiteX0" fmla="*/ 0 w 1799626"/>
              <a:gd name="connsiteY0" fmla="*/ 20308 h 2774677"/>
              <a:gd name="connsiteX1" fmla="*/ 124171 w 1799626"/>
              <a:gd name="connsiteY1" fmla="*/ 5144 h 2774677"/>
              <a:gd name="connsiteX2" fmla="*/ 251169 w 1799626"/>
              <a:gd name="connsiteY2" fmla="*/ 0 h 2774677"/>
              <a:gd name="connsiteX3" fmla="*/ 378165 w 1799626"/>
              <a:gd name="connsiteY3" fmla="*/ 5144 h 2774677"/>
              <a:gd name="connsiteX4" fmla="*/ 502336 w 1799626"/>
              <a:gd name="connsiteY4" fmla="*/ 20308 h 2774677"/>
              <a:gd name="connsiteX5" fmla="*/ 623281 w 1799626"/>
              <a:gd name="connsiteY5" fmla="*/ 45095 h 2774677"/>
              <a:gd name="connsiteX6" fmla="*/ 740602 w 1799626"/>
              <a:gd name="connsiteY6" fmla="*/ 79104 h 2774677"/>
              <a:gd name="connsiteX7" fmla="*/ 853899 w 1799626"/>
              <a:gd name="connsiteY7" fmla="*/ 121936 h 2774677"/>
              <a:gd name="connsiteX8" fmla="*/ 962775 w 1799626"/>
              <a:gd name="connsiteY8" fmla="*/ 173192 h 2774677"/>
              <a:gd name="connsiteX9" fmla="*/ 1066830 w 1799626"/>
              <a:gd name="connsiteY9" fmla="*/ 232474 h 2774677"/>
              <a:gd name="connsiteX10" fmla="*/ 1165668 w 1799626"/>
              <a:gd name="connsiteY10" fmla="*/ 299378 h 2774677"/>
              <a:gd name="connsiteX11" fmla="*/ 1258889 w 1799626"/>
              <a:gd name="connsiteY11" fmla="*/ 373511 h 2774677"/>
              <a:gd name="connsiteX12" fmla="*/ 1346094 w 1799626"/>
              <a:gd name="connsiteY12" fmla="*/ 454468 h 2774677"/>
              <a:gd name="connsiteX13" fmla="*/ 1426885 w 1799626"/>
              <a:gd name="connsiteY13" fmla="*/ 541854 h 2774677"/>
              <a:gd name="connsiteX14" fmla="*/ 1500863 w 1799626"/>
              <a:gd name="connsiteY14" fmla="*/ 635266 h 2774677"/>
              <a:gd name="connsiteX15" fmla="*/ 1567631 w 1799626"/>
              <a:gd name="connsiteY15" fmla="*/ 734307 h 2774677"/>
              <a:gd name="connsiteX16" fmla="*/ 1626789 w 1799626"/>
              <a:gd name="connsiteY16" fmla="*/ 838577 h 2774677"/>
              <a:gd name="connsiteX17" fmla="*/ 1677941 w 1799626"/>
              <a:gd name="connsiteY17" fmla="*/ 947677 h 2774677"/>
              <a:gd name="connsiteX18" fmla="*/ 1720684 w 1799626"/>
              <a:gd name="connsiteY18" fmla="*/ 1061207 h 2774677"/>
              <a:gd name="connsiteX19" fmla="*/ 1754623 w 1799626"/>
              <a:gd name="connsiteY19" fmla="*/ 1178768 h 2774677"/>
              <a:gd name="connsiteX20" fmla="*/ 1779359 w 1799626"/>
              <a:gd name="connsiteY20" fmla="*/ 1299960 h 2774677"/>
              <a:gd name="connsiteX21" fmla="*/ 1794491 w 1799626"/>
              <a:gd name="connsiteY21" fmla="*/ 1424383 h 2774677"/>
              <a:gd name="connsiteX22" fmla="*/ 1799626 w 1799626"/>
              <a:gd name="connsiteY22" fmla="*/ 1551641 h 2774677"/>
              <a:gd name="connsiteX23" fmla="*/ 1794491 w 1799626"/>
              <a:gd name="connsiteY23" fmla="*/ 1678896 h 2774677"/>
              <a:gd name="connsiteX24" fmla="*/ 1779359 w 1799626"/>
              <a:gd name="connsiteY24" fmla="*/ 1803318 h 2774677"/>
              <a:gd name="connsiteX25" fmla="*/ 1754623 w 1799626"/>
              <a:gd name="connsiteY25" fmla="*/ 1924509 h 2774677"/>
              <a:gd name="connsiteX26" fmla="*/ 1720684 w 1799626"/>
              <a:gd name="connsiteY26" fmla="*/ 2042068 h 2774677"/>
              <a:gd name="connsiteX27" fmla="*/ 1677941 w 1799626"/>
              <a:gd name="connsiteY27" fmla="*/ 2155596 h 2774677"/>
              <a:gd name="connsiteX28" fmla="*/ 1626789 w 1799626"/>
              <a:gd name="connsiteY28" fmla="*/ 2264695 h 2774677"/>
              <a:gd name="connsiteX29" fmla="*/ 1567631 w 1799626"/>
              <a:gd name="connsiteY29" fmla="*/ 2368966 h 2774677"/>
              <a:gd name="connsiteX30" fmla="*/ 1500863 w 1799626"/>
              <a:gd name="connsiteY30" fmla="*/ 2468007 h 2774677"/>
              <a:gd name="connsiteX31" fmla="*/ 1426885 w 1799626"/>
              <a:gd name="connsiteY31" fmla="*/ 2561421 h 2774677"/>
              <a:gd name="connsiteX32" fmla="*/ 1346094 w 1799626"/>
              <a:gd name="connsiteY32" fmla="*/ 2648805 h 2774677"/>
              <a:gd name="connsiteX33" fmla="*/ 1258889 w 1799626"/>
              <a:gd name="connsiteY33" fmla="*/ 2729764 h 2774677"/>
              <a:gd name="connsiteX34" fmla="*/ 1202411 w 1799626"/>
              <a:gd name="connsiteY34" fmla="*/ 2774677 h 2774677"/>
              <a:gd name="connsiteX0" fmla="*/ 0 w 1799626"/>
              <a:gd name="connsiteY0" fmla="*/ 20308 h 2729764"/>
              <a:gd name="connsiteX1" fmla="*/ 124171 w 1799626"/>
              <a:gd name="connsiteY1" fmla="*/ 5144 h 2729764"/>
              <a:gd name="connsiteX2" fmla="*/ 251169 w 1799626"/>
              <a:gd name="connsiteY2" fmla="*/ 0 h 2729764"/>
              <a:gd name="connsiteX3" fmla="*/ 378165 w 1799626"/>
              <a:gd name="connsiteY3" fmla="*/ 5144 h 2729764"/>
              <a:gd name="connsiteX4" fmla="*/ 502336 w 1799626"/>
              <a:gd name="connsiteY4" fmla="*/ 20308 h 2729764"/>
              <a:gd name="connsiteX5" fmla="*/ 623281 w 1799626"/>
              <a:gd name="connsiteY5" fmla="*/ 45095 h 2729764"/>
              <a:gd name="connsiteX6" fmla="*/ 740602 w 1799626"/>
              <a:gd name="connsiteY6" fmla="*/ 79104 h 2729764"/>
              <a:gd name="connsiteX7" fmla="*/ 853899 w 1799626"/>
              <a:gd name="connsiteY7" fmla="*/ 121936 h 2729764"/>
              <a:gd name="connsiteX8" fmla="*/ 962775 w 1799626"/>
              <a:gd name="connsiteY8" fmla="*/ 173192 h 2729764"/>
              <a:gd name="connsiteX9" fmla="*/ 1066830 w 1799626"/>
              <a:gd name="connsiteY9" fmla="*/ 232474 h 2729764"/>
              <a:gd name="connsiteX10" fmla="*/ 1165668 w 1799626"/>
              <a:gd name="connsiteY10" fmla="*/ 299378 h 2729764"/>
              <a:gd name="connsiteX11" fmla="*/ 1258889 w 1799626"/>
              <a:gd name="connsiteY11" fmla="*/ 373511 h 2729764"/>
              <a:gd name="connsiteX12" fmla="*/ 1346094 w 1799626"/>
              <a:gd name="connsiteY12" fmla="*/ 454468 h 2729764"/>
              <a:gd name="connsiteX13" fmla="*/ 1426885 w 1799626"/>
              <a:gd name="connsiteY13" fmla="*/ 541854 h 2729764"/>
              <a:gd name="connsiteX14" fmla="*/ 1500863 w 1799626"/>
              <a:gd name="connsiteY14" fmla="*/ 635266 h 2729764"/>
              <a:gd name="connsiteX15" fmla="*/ 1567631 w 1799626"/>
              <a:gd name="connsiteY15" fmla="*/ 734307 h 2729764"/>
              <a:gd name="connsiteX16" fmla="*/ 1626789 w 1799626"/>
              <a:gd name="connsiteY16" fmla="*/ 838577 h 2729764"/>
              <a:gd name="connsiteX17" fmla="*/ 1677941 w 1799626"/>
              <a:gd name="connsiteY17" fmla="*/ 947677 h 2729764"/>
              <a:gd name="connsiteX18" fmla="*/ 1720684 w 1799626"/>
              <a:gd name="connsiteY18" fmla="*/ 1061207 h 2729764"/>
              <a:gd name="connsiteX19" fmla="*/ 1754623 w 1799626"/>
              <a:gd name="connsiteY19" fmla="*/ 1178768 h 2729764"/>
              <a:gd name="connsiteX20" fmla="*/ 1779359 w 1799626"/>
              <a:gd name="connsiteY20" fmla="*/ 1299960 h 2729764"/>
              <a:gd name="connsiteX21" fmla="*/ 1794491 w 1799626"/>
              <a:gd name="connsiteY21" fmla="*/ 1424383 h 2729764"/>
              <a:gd name="connsiteX22" fmla="*/ 1799626 w 1799626"/>
              <a:gd name="connsiteY22" fmla="*/ 1551641 h 2729764"/>
              <a:gd name="connsiteX23" fmla="*/ 1794491 w 1799626"/>
              <a:gd name="connsiteY23" fmla="*/ 1678896 h 2729764"/>
              <a:gd name="connsiteX24" fmla="*/ 1779359 w 1799626"/>
              <a:gd name="connsiteY24" fmla="*/ 1803318 h 2729764"/>
              <a:gd name="connsiteX25" fmla="*/ 1754623 w 1799626"/>
              <a:gd name="connsiteY25" fmla="*/ 1924509 h 2729764"/>
              <a:gd name="connsiteX26" fmla="*/ 1720684 w 1799626"/>
              <a:gd name="connsiteY26" fmla="*/ 2042068 h 2729764"/>
              <a:gd name="connsiteX27" fmla="*/ 1677941 w 1799626"/>
              <a:gd name="connsiteY27" fmla="*/ 2155596 h 2729764"/>
              <a:gd name="connsiteX28" fmla="*/ 1626789 w 1799626"/>
              <a:gd name="connsiteY28" fmla="*/ 2264695 h 2729764"/>
              <a:gd name="connsiteX29" fmla="*/ 1567631 w 1799626"/>
              <a:gd name="connsiteY29" fmla="*/ 2368966 h 2729764"/>
              <a:gd name="connsiteX30" fmla="*/ 1500863 w 1799626"/>
              <a:gd name="connsiteY30" fmla="*/ 2468007 h 2729764"/>
              <a:gd name="connsiteX31" fmla="*/ 1426885 w 1799626"/>
              <a:gd name="connsiteY31" fmla="*/ 2561421 h 2729764"/>
              <a:gd name="connsiteX32" fmla="*/ 1346094 w 1799626"/>
              <a:gd name="connsiteY32" fmla="*/ 2648805 h 2729764"/>
              <a:gd name="connsiteX33" fmla="*/ 1258889 w 1799626"/>
              <a:gd name="connsiteY33" fmla="*/ 2729764 h 2729764"/>
              <a:gd name="connsiteX0" fmla="*/ 0 w 1799626"/>
              <a:gd name="connsiteY0" fmla="*/ 20308 h 2648805"/>
              <a:gd name="connsiteX1" fmla="*/ 124171 w 1799626"/>
              <a:gd name="connsiteY1" fmla="*/ 5144 h 2648805"/>
              <a:gd name="connsiteX2" fmla="*/ 251169 w 1799626"/>
              <a:gd name="connsiteY2" fmla="*/ 0 h 2648805"/>
              <a:gd name="connsiteX3" fmla="*/ 378165 w 1799626"/>
              <a:gd name="connsiteY3" fmla="*/ 5144 h 2648805"/>
              <a:gd name="connsiteX4" fmla="*/ 502336 w 1799626"/>
              <a:gd name="connsiteY4" fmla="*/ 20308 h 2648805"/>
              <a:gd name="connsiteX5" fmla="*/ 623281 w 1799626"/>
              <a:gd name="connsiteY5" fmla="*/ 45095 h 2648805"/>
              <a:gd name="connsiteX6" fmla="*/ 740602 w 1799626"/>
              <a:gd name="connsiteY6" fmla="*/ 79104 h 2648805"/>
              <a:gd name="connsiteX7" fmla="*/ 853899 w 1799626"/>
              <a:gd name="connsiteY7" fmla="*/ 121936 h 2648805"/>
              <a:gd name="connsiteX8" fmla="*/ 962775 w 1799626"/>
              <a:gd name="connsiteY8" fmla="*/ 173192 h 2648805"/>
              <a:gd name="connsiteX9" fmla="*/ 1066830 w 1799626"/>
              <a:gd name="connsiteY9" fmla="*/ 232474 h 2648805"/>
              <a:gd name="connsiteX10" fmla="*/ 1165668 w 1799626"/>
              <a:gd name="connsiteY10" fmla="*/ 299378 h 2648805"/>
              <a:gd name="connsiteX11" fmla="*/ 1258889 w 1799626"/>
              <a:gd name="connsiteY11" fmla="*/ 373511 h 2648805"/>
              <a:gd name="connsiteX12" fmla="*/ 1346094 w 1799626"/>
              <a:gd name="connsiteY12" fmla="*/ 454468 h 2648805"/>
              <a:gd name="connsiteX13" fmla="*/ 1426885 w 1799626"/>
              <a:gd name="connsiteY13" fmla="*/ 541854 h 2648805"/>
              <a:gd name="connsiteX14" fmla="*/ 1500863 w 1799626"/>
              <a:gd name="connsiteY14" fmla="*/ 635266 h 2648805"/>
              <a:gd name="connsiteX15" fmla="*/ 1567631 w 1799626"/>
              <a:gd name="connsiteY15" fmla="*/ 734307 h 2648805"/>
              <a:gd name="connsiteX16" fmla="*/ 1626789 w 1799626"/>
              <a:gd name="connsiteY16" fmla="*/ 838577 h 2648805"/>
              <a:gd name="connsiteX17" fmla="*/ 1677941 w 1799626"/>
              <a:gd name="connsiteY17" fmla="*/ 947677 h 2648805"/>
              <a:gd name="connsiteX18" fmla="*/ 1720684 w 1799626"/>
              <a:gd name="connsiteY18" fmla="*/ 1061207 h 2648805"/>
              <a:gd name="connsiteX19" fmla="*/ 1754623 w 1799626"/>
              <a:gd name="connsiteY19" fmla="*/ 1178768 h 2648805"/>
              <a:gd name="connsiteX20" fmla="*/ 1779359 w 1799626"/>
              <a:gd name="connsiteY20" fmla="*/ 1299960 h 2648805"/>
              <a:gd name="connsiteX21" fmla="*/ 1794491 w 1799626"/>
              <a:gd name="connsiteY21" fmla="*/ 1424383 h 2648805"/>
              <a:gd name="connsiteX22" fmla="*/ 1799626 w 1799626"/>
              <a:gd name="connsiteY22" fmla="*/ 1551641 h 2648805"/>
              <a:gd name="connsiteX23" fmla="*/ 1794491 w 1799626"/>
              <a:gd name="connsiteY23" fmla="*/ 1678896 h 2648805"/>
              <a:gd name="connsiteX24" fmla="*/ 1779359 w 1799626"/>
              <a:gd name="connsiteY24" fmla="*/ 1803318 h 2648805"/>
              <a:gd name="connsiteX25" fmla="*/ 1754623 w 1799626"/>
              <a:gd name="connsiteY25" fmla="*/ 1924509 h 2648805"/>
              <a:gd name="connsiteX26" fmla="*/ 1720684 w 1799626"/>
              <a:gd name="connsiteY26" fmla="*/ 2042068 h 2648805"/>
              <a:gd name="connsiteX27" fmla="*/ 1677941 w 1799626"/>
              <a:gd name="connsiteY27" fmla="*/ 2155596 h 2648805"/>
              <a:gd name="connsiteX28" fmla="*/ 1626789 w 1799626"/>
              <a:gd name="connsiteY28" fmla="*/ 2264695 h 2648805"/>
              <a:gd name="connsiteX29" fmla="*/ 1567631 w 1799626"/>
              <a:gd name="connsiteY29" fmla="*/ 2368966 h 2648805"/>
              <a:gd name="connsiteX30" fmla="*/ 1500863 w 1799626"/>
              <a:gd name="connsiteY30" fmla="*/ 2468007 h 2648805"/>
              <a:gd name="connsiteX31" fmla="*/ 1426885 w 1799626"/>
              <a:gd name="connsiteY31" fmla="*/ 2561421 h 2648805"/>
              <a:gd name="connsiteX32" fmla="*/ 1346094 w 1799626"/>
              <a:gd name="connsiteY32" fmla="*/ 2648805 h 2648805"/>
              <a:gd name="connsiteX0" fmla="*/ 0 w 1799626"/>
              <a:gd name="connsiteY0" fmla="*/ 20308 h 2561421"/>
              <a:gd name="connsiteX1" fmla="*/ 124171 w 1799626"/>
              <a:gd name="connsiteY1" fmla="*/ 5144 h 2561421"/>
              <a:gd name="connsiteX2" fmla="*/ 251169 w 1799626"/>
              <a:gd name="connsiteY2" fmla="*/ 0 h 2561421"/>
              <a:gd name="connsiteX3" fmla="*/ 378165 w 1799626"/>
              <a:gd name="connsiteY3" fmla="*/ 5144 h 2561421"/>
              <a:gd name="connsiteX4" fmla="*/ 502336 w 1799626"/>
              <a:gd name="connsiteY4" fmla="*/ 20308 h 2561421"/>
              <a:gd name="connsiteX5" fmla="*/ 623281 w 1799626"/>
              <a:gd name="connsiteY5" fmla="*/ 45095 h 2561421"/>
              <a:gd name="connsiteX6" fmla="*/ 740602 w 1799626"/>
              <a:gd name="connsiteY6" fmla="*/ 79104 h 2561421"/>
              <a:gd name="connsiteX7" fmla="*/ 853899 w 1799626"/>
              <a:gd name="connsiteY7" fmla="*/ 121936 h 2561421"/>
              <a:gd name="connsiteX8" fmla="*/ 962775 w 1799626"/>
              <a:gd name="connsiteY8" fmla="*/ 173192 h 2561421"/>
              <a:gd name="connsiteX9" fmla="*/ 1066830 w 1799626"/>
              <a:gd name="connsiteY9" fmla="*/ 232474 h 2561421"/>
              <a:gd name="connsiteX10" fmla="*/ 1165668 w 1799626"/>
              <a:gd name="connsiteY10" fmla="*/ 299378 h 2561421"/>
              <a:gd name="connsiteX11" fmla="*/ 1258889 w 1799626"/>
              <a:gd name="connsiteY11" fmla="*/ 373511 h 2561421"/>
              <a:gd name="connsiteX12" fmla="*/ 1346094 w 1799626"/>
              <a:gd name="connsiteY12" fmla="*/ 454468 h 2561421"/>
              <a:gd name="connsiteX13" fmla="*/ 1426885 w 1799626"/>
              <a:gd name="connsiteY13" fmla="*/ 541854 h 2561421"/>
              <a:gd name="connsiteX14" fmla="*/ 1500863 w 1799626"/>
              <a:gd name="connsiteY14" fmla="*/ 635266 h 2561421"/>
              <a:gd name="connsiteX15" fmla="*/ 1567631 w 1799626"/>
              <a:gd name="connsiteY15" fmla="*/ 734307 h 2561421"/>
              <a:gd name="connsiteX16" fmla="*/ 1626789 w 1799626"/>
              <a:gd name="connsiteY16" fmla="*/ 838577 h 2561421"/>
              <a:gd name="connsiteX17" fmla="*/ 1677941 w 1799626"/>
              <a:gd name="connsiteY17" fmla="*/ 947677 h 2561421"/>
              <a:gd name="connsiteX18" fmla="*/ 1720684 w 1799626"/>
              <a:gd name="connsiteY18" fmla="*/ 1061207 h 2561421"/>
              <a:gd name="connsiteX19" fmla="*/ 1754623 w 1799626"/>
              <a:gd name="connsiteY19" fmla="*/ 1178768 h 2561421"/>
              <a:gd name="connsiteX20" fmla="*/ 1779359 w 1799626"/>
              <a:gd name="connsiteY20" fmla="*/ 1299960 h 2561421"/>
              <a:gd name="connsiteX21" fmla="*/ 1794491 w 1799626"/>
              <a:gd name="connsiteY21" fmla="*/ 1424383 h 2561421"/>
              <a:gd name="connsiteX22" fmla="*/ 1799626 w 1799626"/>
              <a:gd name="connsiteY22" fmla="*/ 1551641 h 2561421"/>
              <a:gd name="connsiteX23" fmla="*/ 1794491 w 1799626"/>
              <a:gd name="connsiteY23" fmla="*/ 1678896 h 2561421"/>
              <a:gd name="connsiteX24" fmla="*/ 1779359 w 1799626"/>
              <a:gd name="connsiteY24" fmla="*/ 1803318 h 2561421"/>
              <a:gd name="connsiteX25" fmla="*/ 1754623 w 1799626"/>
              <a:gd name="connsiteY25" fmla="*/ 1924509 h 2561421"/>
              <a:gd name="connsiteX26" fmla="*/ 1720684 w 1799626"/>
              <a:gd name="connsiteY26" fmla="*/ 2042068 h 2561421"/>
              <a:gd name="connsiteX27" fmla="*/ 1677941 w 1799626"/>
              <a:gd name="connsiteY27" fmla="*/ 2155596 h 2561421"/>
              <a:gd name="connsiteX28" fmla="*/ 1626789 w 1799626"/>
              <a:gd name="connsiteY28" fmla="*/ 2264695 h 2561421"/>
              <a:gd name="connsiteX29" fmla="*/ 1567631 w 1799626"/>
              <a:gd name="connsiteY29" fmla="*/ 2368966 h 2561421"/>
              <a:gd name="connsiteX30" fmla="*/ 1500863 w 1799626"/>
              <a:gd name="connsiteY30" fmla="*/ 2468007 h 2561421"/>
              <a:gd name="connsiteX31" fmla="*/ 1426885 w 1799626"/>
              <a:gd name="connsiteY31" fmla="*/ 2561421 h 2561421"/>
              <a:gd name="connsiteX0" fmla="*/ 0 w 1799626"/>
              <a:gd name="connsiteY0" fmla="*/ 20308 h 2468007"/>
              <a:gd name="connsiteX1" fmla="*/ 124171 w 1799626"/>
              <a:gd name="connsiteY1" fmla="*/ 5144 h 2468007"/>
              <a:gd name="connsiteX2" fmla="*/ 251169 w 1799626"/>
              <a:gd name="connsiteY2" fmla="*/ 0 h 2468007"/>
              <a:gd name="connsiteX3" fmla="*/ 378165 w 1799626"/>
              <a:gd name="connsiteY3" fmla="*/ 5144 h 2468007"/>
              <a:gd name="connsiteX4" fmla="*/ 502336 w 1799626"/>
              <a:gd name="connsiteY4" fmla="*/ 20308 h 2468007"/>
              <a:gd name="connsiteX5" fmla="*/ 623281 w 1799626"/>
              <a:gd name="connsiteY5" fmla="*/ 45095 h 2468007"/>
              <a:gd name="connsiteX6" fmla="*/ 740602 w 1799626"/>
              <a:gd name="connsiteY6" fmla="*/ 79104 h 2468007"/>
              <a:gd name="connsiteX7" fmla="*/ 853899 w 1799626"/>
              <a:gd name="connsiteY7" fmla="*/ 121936 h 2468007"/>
              <a:gd name="connsiteX8" fmla="*/ 962775 w 1799626"/>
              <a:gd name="connsiteY8" fmla="*/ 173192 h 2468007"/>
              <a:gd name="connsiteX9" fmla="*/ 1066830 w 1799626"/>
              <a:gd name="connsiteY9" fmla="*/ 232474 h 2468007"/>
              <a:gd name="connsiteX10" fmla="*/ 1165668 w 1799626"/>
              <a:gd name="connsiteY10" fmla="*/ 299378 h 2468007"/>
              <a:gd name="connsiteX11" fmla="*/ 1258889 w 1799626"/>
              <a:gd name="connsiteY11" fmla="*/ 373511 h 2468007"/>
              <a:gd name="connsiteX12" fmla="*/ 1346094 w 1799626"/>
              <a:gd name="connsiteY12" fmla="*/ 454468 h 2468007"/>
              <a:gd name="connsiteX13" fmla="*/ 1426885 w 1799626"/>
              <a:gd name="connsiteY13" fmla="*/ 541854 h 2468007"/>
              <a:gd name="connsiteX14" fmla="*/ 1500863 w 1799626"/>
              <a:gd name="connsiteY14" fmla="*/ 635266 h 2468007"/>
              <a:gd name="connsiteX15" fmla="*/ 1567631 w 1799626"/>
              <a:gd name="connsiteY15" fmla="*/ 734307 h 2468007"/>
              <a:gd name="connsiteX16" fmla="*/ 1626789 w 1799626"/>
              <a:gd name="connsiteY16" fmla="*/ 838577 h 2468007"/>
              <a:gd name="connsiteX17" fmla="*/ 1677941 w 1799626"/>
              <a:gd name="connsiteY17" fmla="*/ 947677 h 2468007"/>
              <a:gd name="connsiteX18" fmla="*/ 1720684 w 1799626"/>
              <a:gd name="connsiteY18" fmla="*/ 1061207 h 2468007"/>
              <a:gd name="connsiteX19" fmla="*/ 1754623 w 1799626"/>
              <a:gd name="connsiteY19" fmla="*/ 1178768 h 2468007"/>
              <a:gd name="connsiteX20" fmla="*/ 1779359 w 1799626"/>
              <a:gd name="connsiteY20" fmla="*/ 1299960 h 2468007"/>
              <a:gd name="connsiteX21" fmla="*/ 1794491 w 1799626"/>
              <a:gd name="connsiteY21" fmla="*/ 1424383 h 2468007"/>
              <a:gd name="connsiteX22" fmla="*/ 1799626 w 1799626"/>
              <a:gd name="connsiteY22" fmla="*/ 1551641 h 2468007"/>
              <a:gd name="connsiteX23" fmla="*/ 1794491 w 1799626"/>
              <a:gd name="connsiteY23" fmla="*/ 1678896 h 2468007"/>
              <a:gd name="connsiteX24" fmla="*/ 1779359 w 1799626"/>
              <a:gd name="connsiteY24" fmla="*/ 1803318 h 2468007"/>
              <a:gd name="connsiteX25" fmla="*/ 1754623 w 1799626"/>
              <a:gd name="connsiteY25" fmla="*/ 1924509 h 2468007"/>
              <a:gd name="connsiteX26" fmla="*/ 1720684 w 1799626"/>
              <a:gd name="connsiteY26" fmla="*/ 2042068 h 2468007"/>
              <a:gd name="connsiteX27" fmla="*/ 1677941 w 1799626"/>
              <a:gd name="connsiteY27" fmla="*/ 2155596 h 2468007"/>
              <a:gd name="connsiteX28" fmla="*/ 1626789 w 1799626"/>
              <a:gd name="connsiteY28" fmla="*/ 2264695 h 2468007"/>
              <a:gd name="connsiteX29" fmla="*/ 1567631 w 1799626"/>
              <a:gd name="connsiteY29" fmla="*/ 2368966 h 2468007"/>
              <a:gd name="connsiteX30" fmla="*/ 1500863 w 1799626"/>
              <a:gd name="connsiteY30" fmla="*/ 2468007 h 2468007"/>
              <a:gd name="connsiteX0" fmla="*/ 0 w 1799626"/>
              <a:gd name="connsiteY0" fmla="*/ 20308 h 2368966"/>
              <a:gd name="connsiteX1" fmla="*/ 124171 w 1799626"/>
              <a:gd name="connsiteY1" fmla="*/ 5144 h 2368966"/>
              <a:gd name="connsiteX2" fmla="*/ 251169 w 1799626"/>
              <a:gd name="connsiteY2" fmla="*/ 0 h 2368966"/>
              <a:gd name="connsiteX3" fmla="*/ 378165 w 1799626"/>
              <a:gd name="connsiteY3" fmla="*/ 5144 h 2368966"/>
              <a:gd name="connsiteX4" fmla="*/ 502336 w 1799626"/>
              <a:gd name="connsiteY4" fmla="*/ 20308 h 2368966"/>
              <a:gd name="connsiteX5" fmla="*/ 623281 w 1799626"/>
              <a:gd name="connsiteY5" fmla="*/ 45095 h 2368966"/>
              <a:gd name="connsiteX6" fmla="*/ 740602 w 1799626"/>
              <a:gd name="connsiteY6" fmla="*/ 79104 h 2368966"/>
              <a:gd name="connsiteX7" fmla="*/ 853899 w 1799626"/>
              <a:gd name="connsiteY7" fmla="*/ 121936 h 2368966"/>
              <a:gd name="connsiteX8" fmla="*/ 962775 w 1799626"/>
              <a:gd name="connsiteY8" fmla="*/ 173192 h 2368966"/>
              <a:gd name="connsiteX9" fmla="*/ 1066830 w 1799626"/>
              <a:gd name="connsiteY9" fmla="*/ 232474 h 2368966"/>
              <a:gd name="connsiteX10" fmla="*/ 1165668 w 1799626"/>
              <a:gd name="connsiteY10" fmla="*/ 299378 h 2368966"/>
              <a:gd name="connsiteX11" fmla="*/ 1258889 w 1799626"/>
              <a:gd name="connsiteY11" fmla="*/ 373511 h 2368966"/>
              <a:gd name="connsiteX12" fmla="*/ 1346094 w 1799626"/>
              <a:gd name="connsiteY12" fmla="*/ 454468 h 2368966"/>
              <a:gd name="connsiteX13" fmla="*/ 1426885 w 1799626"/>
              <a:gd name="connsiteY13" fmla="*/ 541854 h 2368966"/>
              <a:gd name="connsiteX14" fmla="*/ 1500863 w 1799626"/>
              <a:gd name="connsiteY14" fmla="*/ 635266 h 2368966"/>
              <a:gd name="connsiteX15" fmla="*/ 1567631 w 1799626"/>
              <a:gd name="connsiteY15" fmla="*/ 734307 h 2368966"/>
              <a:gd name="connsiteX16" fmla="*/ 1626789 w 1799626"/>
              <a:gd name="connsiteY16" fmla="*/ 838577 h 2368966"/>
              <a:gd name="connsiteX17" fmla="*/ 1677941 w 1799626"/>
              <a:gd name="connsiteY17" fmla="*/ 947677 h 2368966"/>
              <a:gd name="connsiteX18" fmla="*/ 1720684 w 1799626"/>
              <a:gd name="connsiteY18" fmla="*/ 1061207 h 2368966"/>
              <a:gd name="connsiteX19" fmla="*/ 1754623 w 1799626"/>
              <a:gd name="connsiteY19" fmla="*/ 1178768 h 2368966"/>
              <a:gd name="connsiteX20" fmla="*/ 1779359 w 1799626"/>
              <a:gd name="connsiteY20" fmla="*/ 1299960 h 2368966"/>
              <a:gd name="connsiteX21" fmla="*/ 1794491 w 1799626"/>
              <a:gd name="connsiteY21" fmla="*/ 1424383 h 2368966"/>
              <a:gd name="connsiteX22" fmla="*/ 1799626 w 1799626"/>
              <a:gd name="connsiteY22" fmla="*/ 1551641 h 2368966"/>
              <a:gd name="connsiteX23" fmla="*/ 1794491 w 1799626"/>
              <a:gd name="connsiteY23" fmla="*/ 1678896 h 2368966"/>
              <a:gd name="connsiteX24" fmla="*/ 1779359 w 1799626"/>
              <a:gd name="connsiteY24" fmla="*/ 1803318 h 2368966"/>
              <a:gd name="connsiteX25" fmla="*/ 1754623 w 1799626"/>
              <a:gd name="connsiteY25" fmla="*/ 1924509 h 2368966"/>
              <a:gd name="connsiteX26" fmla="*/ 1720684 w 1799626"/>
              <a:gd name="connsiteY26" fmla="*/ 2042068 h 2368966"/>
              <a:gd name="connsiteX27" fmla="*/ 1677941 w 1799626"/>
              <a:gd name="connsiteY27" fmla="*/ 2155596 h 2368966"/>
              <a:gd name="connsiteX28" fmla="*/ 1626789 w 1799626"/>
              <a:gd name="connsiteY28" fmla="*/ 2264695 h 2368966"/>
              <a:gd name="connsiteX29" fmla="*/ 1567631 w 1799626"/>
              <a:gd name="connsiteY29" fmla="*/ 2368966 h 2368966"/>
              <a:gd name="connsiteX0" fmla="*/ 0 w 1799626"/>
              <a:gd name="connsiteY0" fmla="*/ 20308 h 2264695"/>
              <a:gd name="connsiteX1" fmla="*/ 124171 w 1799626"/>
              <a:gd name="connsiteY1" fmla="*/ 5144 h 2264695"/>
              <a:gd name="connsiteX2" fmla="*/ 251169 w 1799626"/>
              <a:gd name="connsiteY2" fmla="*/ 0 h 2264695"/>
              <a:gd name="connsiteX3" fmla="*/ 378165 w 1799626"/>
              <a:gd name="connsiteY3" fmla="*/ 5144 h 2264695"/>
              <a:gd name="connsiteX4" fmla="*/ 502336 w 1799626"/>
              <a:gd name="connsiteY4" fmla="*/ 20308 h 2264695"/>
              <a:gd name="connsiteX5" fmla="*/ 623281 w 1799626"/>
              <a:gd name="connsiteY5" fmla="*/ 45095 h 2264695"/>
              <a:gd name="connsiteX6" fmla="*/ 740602 w 1799626"/>
              <a:gd name="connsiteY6" fmla="*/ 79104 h 2264695"/>
              <a:gd name="connsiteX7" fmla="*/ 853899 w 1799626"/>
              <a:gd name="connsiteY7" fmla="*/ 121936 h 2264695"/>
              <a:gd name="connsiteX8" fmla="*/ 962775 w 1799626"/>
              <a:gd name="connsiteY8" fmla="*/ 173192 h 2264695"/>
              <a:gd name="connsiteX9" fmla="*/ 1066830 w 1799626"/>
              <a:gd name="connsiteY9" fmla="*/ 232474 h 2264695"/>
              <a:gd name="connsiteX10" fmla="*/ 1165668 w 1799626"/>
              <a:gd name="connsiteY10" fmla="*/ 299378 h 2264695"/>
              <a:gd name="connsiteX11" fmla="*/ 1258889 w 1799626"/>
              <a:gd name="connsiteY11" fmla="*/ 373511 h 2264695"/>
              <a:gd name="connsiteX12" fmla="*/ 1346094 w 1799626"/>
              <a:gd name="connsiteY12" fmla="*/ 454468 h 2264695"/>
              <a:gd name="connsiteX13" fmla="*/ 1426885 w 1799626"/>
              <a:gd name="connsiteY13" fmla="*/ 541854 h 2264695"/>
              <a:gd name="connsiteX14" fmla="*/ 1500863 w 1799626"/>
              <a:gd name="connsiteY14" fmla="*/ 635266 h 2264695"/>
              <a:gd name="connsiteX15" fmla="*/ 1567631 w 1799626"/>
              <a:gd name="connsiteY15" fmla="*/ 734307 h 2264695"/>
              <a:gd name="connsiteX16" fmla="*/ 1626789 w 1799626"/>
              <a:gd name="connsiteY16" fmla="*/ 838577 h 2264695"/>
              <a:gd name="connsiteX17" fmla="*/ 1677941 w 1799626"/>
              <a:gd name="connsiteY17" fmla="*/ 947677 h 2264695"/>
              <a:gd name="connsiteX18" fmla="*/ 1720684 w 1799626"/>
              <a:gd name="connsiteY18" fmla="*/ 1061207 h 2264695"/>
              <a:gd name="connsiteX19" fmla="*/ 1754623 w 1799626"/>
              <a:gd name="connsiteY19" fmla="*/ 1178768 h 2264695"/>
              <a:gd name="connsiteX20" fmla="*/ 1779359 w 1799626"/>
              <a:gd name="connsiteY20" fmla="*/ 1299960 h 2264695"/>
              <a:gd name="connsiteX21" fmla="*/ 1794491 w 1799626"/>
              <a:gd name="connsiteY21" fmla="*/ 1424383 h 2264695"/>
              <a:gd name="connsiteX22" fmla="*/ 1799626 w 1799626"/>
              <a:gd name="connsiteY22" fmla="*/ 1551641 h 2264695"/>
              <a:gd name="connsiteX23" fmla="*/ 1794491 w 1799626"/>
              <a:gd name="connsiteY23" fmla="*/ 1678896 h 2264695"/>
              <a:gd name="connsiteX24" fmla="*/ 1779359 w 1799626"/>
              <a:gd name="connsiteY24" fmla="*/ 1803318 h 2264695"/>
              <a:gd name="connsiteX25" fmla="*/ 1754623 w 1799626"/>
              <a:gd name="connsiteY25" fmla="*/ 1924509 h 2264695"/>
              <a:gd name="connsiteX26" fmla="*/ 1720684 w 1799626"/>
              <a:gd name="connsiteY26" fmla="*/ 2042068 h 2264695"/>
              <a:gd name="connsiteX27" fmla="*/ 1677941 w 1799626"/>
              <a:gd name="connsiteY27" fmla="*/ 2155596 h 2264695"/>
              <a:gd name="connsiteX28" fmla="*/ 1626789 w 1799626"/>
              <a:gd name="connsiteY28" fmla="*/ 2264695 h 2264695"/>
              <a:gd name="connsiteX0" fmla="*/ 0 w 1799626"/>
              <a:gd name="connsiteY0" fmla="*/ 20308 h 2155596"/>
              <a:gd name="connsiteX1" fmla="*/ 124171 w 1799626"/>
              <a:gd name="connsiteY1" fmla="*/ 5144 h 2155596"/>
              <a:gd name="connsiteX2" fmla="*/ 251169 w 1799626"/>
              <a:gd name="connsiteY2" fmla="*/ 0 h 2155596"/>
              <a:gd name="connsiteX3" fmla="*/ 378165 w 1799626"/>
              <a:gd name="connsiteY3" fmla="*/ 5144 h 2155596"/>
              <a:gd name="connsiteX4" fmla="*/ 502336 w 1799626"/>
              <a:gd name="connsiteY4" fmla="*/ 20308 h 2155596"/>
              <a:gd name="connsiteX5" fmla="*/ 623281 w 1799626"/>
              <a:gd name="connsiteY5" fmla="*/ 45095 h 2155596"/>
              <a:gd name="connsiteX6" fmla="*/ 740602 w 1799626"/>
              <a:gd name="connsiteY6" fmla="*/ 79104 h 2155596"/>
              <a:gd name="connsiteX7" fmla="*/ 853899 w 1799626"/>
              <a:gd name="connsiteY7" fmla="*/ 121936 h 2155596"/>
              <a:gd name="connsiteX8" fmla="*/ 962775 w 1799626"/>
              <a:gd name="connsiteY8" fmla="*/ 173192 h 2155596"/>
              <a:gd name="connsiteX9" fmla="*/ 1066830 w 1799626"/>
              <a:gd name="connsiteY9" fmla="*/ 232474 h 2155596"/>
              <a:gd name="connsiteX10" fmla="*/ 1165668 w 1799626"/>
              <a:gd name="connsiteY10" fmla="*/ 299378 h 2155596"/>
              <a:gd name="connsiteX11" fmla="*/ 1258889 w 1799626"/>
              <a:gd name="connsiteY11" fmla="*/ 373511 h 2155596"/>
              <a:gd name="connsiteX12" fmla="*/ 1346094 w 1799626"/>
              <a:gd name="connsiteY12" fmla="*/ 454468 h 2155596"/>
              <a:gd name="connsiteX13" fmla="*/ 1426885 w 1799626"/>
              <a:gd name="connsiteY13" fmla="*/ 541854 h 2155596"/>
              <a:gd name="connsiteX14" fmla="*/ 1500863 w 1799626"/>
              <a:gd name="connsiteY14" fmla="*/ 635266 h 2155596"/>
              <a:gd name="connsiteX15" fmla="*/ 1567631 w 1799626"/>
              <a:gd name="connsiteY15" fmla="*/ 734307 h 2155596"/>
              <a:gd name="connsiteX16" fmla="*/ 1626789 w 1799626"/>
              <a:gd name="connsiteY16" fmla="*/ 838577 h 2155596"/>
              <a:gd name="connsiteX17" fmla="*/ 1677941 w 1799626"/>
              <a:gd name="connsiteY17" fmla="*/ 947677 h 2155596"/>
              <a:gd name="connsiteX18" fmla="*/ 1720684 w 1799626"/>
              <a:gd name="connsiteY18" fmla="*/ 1061207 h 2155596"/>
              <a:gd name="connsiteX19" fmla="*/ 1754623 w 1799626"/>
              <a:gd name="connsiteY19" fmla="*/ 1178768 h 2155596"/>
              <a:gd name="connsiteX20" fmla="*/ 1779359 w 1799626"/>
              <a:gd name="connsiteY20" fmla="*/ 1299960 h 2155596"/>
              <a:gd name="connsiteX21" fmla="*/ 1794491 w 1799626"/>
              <a:gd name="connsiteY21" fmla="*/ 1424383 h 2155596"/>
              <a:gd name="connsiteX22" fmla="*/ 1799626 w 1799626"/>
              <a:gd name="connsiteY22" fmla="*/ 1551641 h 2155596"/>
              <a:gd name="connsiteX23" fmla="*/ 1794491 w 1799626"/>
              <a:gd name="connsiteY23" fmla="*/ 1678896 h 2155596"/>
              <a:gd name="connsiteX24" fmla="*/ 1779359 w 1799626"/>
              <a:gd name="connsiteY24" fmla="*/ 1803318 h 2155596"/>
              <a:gd name="connsiteX25" fmla="*/ 1754623 w 1799626"/>
              <a:gd name="connsiteY25" fmla="*/ 1924509 h 2155596"/>
              <a:gd name="connsiteX26" fmla="*/ 1720684 w 1799626"/>
              <a:gd name="connsiteY26" fmla="*/ 2042068 h 2155596"/>
              <a:gd name="connsiteX27" fmla="*/ 1677941 w 1799626"/>
              <a:gd name="connsiteY27" fmla="*/ 2155596 h 2155596"/>
              <a:gd name="connsiteX0" fmla="*/ 0 w 1799626"/>
              <a:gd name="connsiteY0" fmla="*/ 20308 h 2042068"/>
              <a:gd name="connsiteX1" fmla="*/ 124171 w 1799626"/>
              <a:gd name="connsiteY1" fmla="*/ 5144 h 2042068"/>
              <a:gd name="connsiteX2" fmla="*/ 251169 w 1799626"/>
              <a:gd name="connsiteY2" fmla="*/ 0 h 2042068"/>
              <a:gd name="connsiteX3" fmla="*/ 378165 w 1799626"/>
              <a:gd name="connsiteY3" fmla="*/ 5144 h 2042068"/>
              <a:gd name="connsiteX4" fmla="*/ 502336 w 1799626"/>
              <a:gd name="connsiteY4" fmla="*/ 20308 h 2042068"/>
              <a:gd name="connsiteX5" fmla="*/ 623281 w 1799626"/>
              <a:gd name="connsiteY5" fmla="*/ 45095 h 2042068"/>
              <a:gd name="connsiteX6" fmla="*/ 740602 w 1799626"/>
              <a:gd name="connsiteY6" fmla="*/ 79104 h 2042068"/>
              <a:gd name="connsiteX7" fmla="*/ 853899 w 1799626"/>
              <a:gd name="connsiteY7" fmla="*/ 121936 h 2042068"/>
              <a:gd name="connsiteX8" fmla="*/ 962775 w 1799626"/>
              <a:gd name="connsiteY8" fmla="*/ 173192 h 2042068"/>
              <a:gd name="connsiteX9" fmla="*/ 1066830 w 1799626"/>
              <a:gd name="connsiteY9" fmla="*/ 232474 h 2042068"/>
              <a:gd name="connsiteX10" fmla="*/ 1165668 w 1799626"/>
              <a:gd name="connsiteY10" fmla="*/ 299378 h 2042068"/>
              <a:gd name="connsiteX11" fmla="*/ 1258889 w 1799626"/>
              <a:gd name="connsiteY11" fmla="*/ 373511 h 2042068"/>
              <a:gd name="connsiteX12" fmla="*/ 1346094 w 1799626"/>
              <a:gd name="connsiteY12" fmla="*/ 454468 h 2042068"/>
              <a:gd name="connsiteX13" fmla="*/ 1426885 w 1799626"/>
              <a:gd name="connsiteY13" fmla="*/ 541854 h 2042068"/>
              <a:gd name="connsiteX14" fmla="*/ 1500863 w 1799626"/>
              <a:gd name="connsiteY14" fmla="*/ 635266 h 2042068"/>
              <a:gd name="connsiteX15" fmla="*/ 1567631 w 1799626"/>
              <a:gd name="connsiteY15" fmla="*/ 734307 h 2042068"/>
              <a:gd name="connsiteX16" fmla="*/ 1626789 w 1799626"/>
              <a:gd name="connsiteY16" fmla="*/ 838577 h 2042068"/>
              <a:gd name="connsiteX17" fmla="*/ 1677941 w 1799626"/>
              <a:gd name="connsiteY17" fmla="*/ 947677 h 2042068"/>
              <a:gd name="connsiteX18" fmla="*/ 1720684 w 1799626"/>
              <a:gd name="connsiteY18" fmla="*/ 1061207 h 2042068"/>
              <a:gd name="connsiteX19" fmla="*/ 1754623 w 1799626"/>
              <a:gd name="connsiteY19" fmla="*/ 1178768 h 2042068"/>
              <a:gd name="connsiteX20" fmla="*/ 1779359 w 1799626"/>
              <a:gd name="connsiteY20" fmla="*/ 1299960 h 2042068"/>
              <a:gd name="connsiteX21" fmla="*/ 1794491 w 1799626"/>
              <a:gd name="connsiteY21" fmla="*/ 1424383 h 2042068"/>
              <a:gd name="connsiteX22" fmla="*/ 1799626 w 1799626"/>
              <a:gd name="connsiteY22" fmla="*/ 1551641 h 2042068"/>
              <a:gd name="connsiteX23" fmla="*/ 1794491 w 1799626"/>
              <a:gd name="connsiteY23" fmla="*/ 1678896 h 2042068"/>
              <a:gd name="connsiteX24" fmla="*/ 1779359 w 1799626"/>
              <a:gd name="connsiteY24" fmla="*/ 1803318 h 2042068"/>
              <a:gd name="connsiteX25" fmla="*/ 1754623 w 1799626"/>
              <a:gd name="connsiteY25" fmla="*/ 1924509 h 2042068"/>
              <a:gd name="connsiteX26" fmla="*/ 1720684 w 1799626"/>
              <a:gd name="connsiteY26" fmla="*/ 2042068 h 2042068"/>
              <a:gd name="connsiteX0" fmla="*/ 0 w 1799626"/>
              <a:gd name="connsiteY0" fmla="*/ 20308 h 1924509"/>
              <a:gd name="connsiteX1" fmla="*/ 124171 w 1799626"/>
              <a:gd name="connsiteY1" fmla="*/ 5144 h 1924509"/>
              <a:gd name="connsiteX2" fmla="*/ 251169 w 1799626"/>
              <a:gd name="connsiteY2" fmla="*/ 0 h 1924509"/>
              <a:gd name="connsiteX3" fmla="*/ 378165 w 1799626"/>
              <a:gd name="connsiteY3" fmla="*/ 5144 h 1924509"/>
              <a:gd name="connsiteX4" fmla="*/ 502336 w 1799626"/>
              <a:gd name="connsiteY4" fmla="*/ 20308 h 1924509"/>
              <a:gd name="connsiteX5" fmla="*/ 623281 w 1799626"/>
              <a:gd name="connsiteY5" fmla="*/ 45095 h 1924509"/>
              <a:gd name="connsiteX6" fmla="*/ 740602 w 1799626"/>
              <a:gd name="connsiteY6" fmla="*/ 79104 h 1924509"/>
              <a:gd name="connsiteX7" fmla="*/ 853899 w 1799626"/>
              <a:gd name="connsiteY7" fmla="*/ 121936 h 1924509"/>
              <a:gd name="connsiteX8" fmla="*/ 962775 w 1799626"/>
              <a:gd name="connsiteY8" fmla="*/ 173192 h 1924509"/>
              <a:gd name="connsiteX9" fmla="*/ 1066830 w 1799626"/>
              <a:gd name="connsiteY9" fmla="*/ 232474 h 1924509"/>
              <a:gd name="connsiteX10" fmla="*/ 1165668 w 1799626"/>
              <a:gd name="connsiteY10" fmla="*/ 299378 h 1924509"/>
              <a:gd name="connsiteX11" fmla="*/ 1258889 w 1799626"/>
              <a:gd name="connsiteY11" fmla="*/ 373511 h 1924509"/>
              <a:gd name="connsiteX12" fmla="*/ 1346094 w 1799626"/>
              <a:gd name="connsiteY12" fmla="*/ 454468 h 1924509"/>
              <a:gd name="connsiteX13" fmla="*/ 1426885 w 1799626"/>
              <a:gd name="connsiteY13" fmla="*/ 541854 h 1924509"/>
              <a:gd name="connsiteX14" fmla="*/ 1500863 w 1799626"/>
              <a:gd name="connsiteY14" fmla="*/ 635266 h 1924509"/>
              <a:gd name="connsiteX15" fmla="*/ 1567631 w 1799626"/>
              <a:gd name="connsiteY15" fmla="*/ 734307 h 1924509"/>
              <a:gd name="connsiteX16" fmla="*/ 1626789 w 1799626"/>
              <a:gd name="connsiteY16" fmla="*/ 838577 h 1924509"/>
              <a:gd name="connsiteX17" fmla="*/ 1677941 w 1799626"/>
              <a:gd name="connsiteY17" fmla="*/ 947677 h 1924509"/>
              <a:gd name="connsiteX18" fmla="*/ 1720684 w 1799626"/>
              <a:gd name="connsiteY18" fmla="*/ 1061207 h 1924509"/>
              <a:gd name="connsiteX19" fmla="*/ 1754623 w 1799626"/>
              <a:gd name="connsiteY19" fmla="*/ 1178768 h 1924509"/>
              <a:gd name="connsiteX20" fmla="*/ 1779359 w 1799626"/>
              <a:gd name="connsiteY20" fmla="*/ 1299960 h 1924509"/>
              <a:gd name="connsiteX21" fmla="*/ 1794491 w 1799626"/>
              <a:gd name="connsiteY21" fmla="*/ 1424383 h 1924509"/>
              <a:gd name="connsiteX22" fmla="*/ 1799626 w 1799626"/>
              <a:gd name="connsiteY22" fmla="*/ 1551641 h 1924509"/>
              <a:gd name="connsiteX23" fmla="*/ 1794491 w 1799626"/>
              <a:gd name="connsiteY23" fmla="*/ 1678896 h 1924509"/>
              <a:gd name="connsiteX24" fmla="*/ 1779359 w 1799626"/>
              <a:gd name="connsiteY24" fmla="*/ 1803318 h 1924509"/>
              <a:gd name="connsiteX25" fmla="*/ 1754623 w 1799626"/>
              <a:gd name="connsiteY25" fmla="*/ 1924509 h 1924509"/>
              <a:gd name="connsiteX0" fmla="*/ 0 w 1799626"/>
              <a:gd name="connsiteY0" fmla="*/ 20308 h 1803318"/>
              <a:gd name="connsiteX1" fmla="*/ 124171 w 1799626"/>
              <a:gd name="connsiteY1" fmla="*/ 5144 h 1803318"/>
              <a:gd name="connsiteX2" fmla="*/ 251169 w 1799626"/>
              <a:gd name="connsiteY2" fmla="*/ 0 h 1803318"/>
              <a:gd name="connsiteX3" fmla="*/ 378165 w 1799626"/>
              <a:gd name="connsiteY3" fmla="*/ 5144 h 1803318"/>
              <a:gd name="connsiteX4" fmla="*/ 502336 w 1799626"/>
              <a:gd name="connsiteY4" fmla="*/ 20308 h 1803318"/>
              <a:gd name="connsiteX5" fmla="*/ 623281 w 1799626"/>
              <a:gd name="connsiteY5" fmla="*/ 45095 h 1803318"/>
              <a:gd name="connsiteX6" fmla="*/ 740602 w 1799626"/>
              <a:gd name="connsiteY6" fmla="*/ 79104 h 1803318"/>
              <a:gd name="connsiteX7" fmla="*/ 853899 w 1799626"/>
              <a:gd name="connsiteY7" fmla="*/ 121936 h 1803318"/>
              <a:gd name="connsiteX8" fmla="*/ 962775 w 1799626"/>
              <a:gd name="connsiteY8" fmla="*/ 173192 h 1803318"/>
              <a:gd name="connsiteX9" fmla="*/ 1066830 w 1799626"/>
              <a:gd name="connsiteY9" fmla="*/ 232474 h 1803318"/>
              <a:gd name="connsiteX10" fmla="*/ 1165668 w 1799626"/>
              <a:gd name="connsiteY10" fmla="*/ 299378 h 1803318"/>
              <a:gd name="connsiteX11" fmla="*/ 1258889 w 1799626"/>
              <a:gd name="connsiteY11" fmla="*/ 373511 h 1803318"/>
              <a:gd name="connsiteX12" fmla="*/ 1346094 w 1799626"/>
              <a:gd name="connsiteY12" fmla="*/ 454468 h 1803318"/>
              <a:gd name="connsiteX13" fmla="*/ 1426885 w 1799626"/>
              <a:gd name="connsiteY13" fmla="*/ 541854 h 1803318"/>
              <a:gd name="connsiteX14" fmla="*/ 1500863 w 1799626"/>
              <a:gd name="connsiteY14" fmla="*/ 635266 h 1803318"/>
              <a:gd name="connsiteX15" fmla="*/ 1567631 w 1799626"/>
              <a:gd name="connsiteY15" fmla="*/ 734307 h 1803318"/>
              <a:gd name="connsiteX16" fmla="*/ 1626789 w 1799626"/>
              <a:gd name="connsiteY16" fmla="*/ 838577 h 1803318"/>
              <a:gd name="connsiteX17" fmla="*/ 1677941 w 1799626"/>
              <a:gd name="connsiteY17" fmla="*/ 947677 h 1803318"/>
              <a:gd name="connsiteX18" fmla="*/ 1720684 w 1799626"/>
              <a:gd name="connsiteY18" fmla="*/ 1061207 h 1803318"/>
              <a:gd name="connsiteX19" fmla="*/ 1754623 w 1799626"/>
              <a:gd name="connsiteY19" fmla="*/ 1178768 h 1803318"/>
              <a:gd name="connsiteX20" fmla="*/ 1779359 w 1799626"/>
              <a:gd name="connsiteY20" fmla="*/ 1299960 h 1803318"/>
              <a:gd name="connsiteX21" fmla="*/ 1794491 w 1799626"/>
              <a:gd name="connsiteY21" fmla="*/ 1424383 h 1803318"/>
              <a:gd name="connsiteX22" fmla="*/ 1799626 w 1799626"/>
              <a:gd name="connsiteY22" fmla="*/ 1551641 h 1803318"/>
              <a:gd name="connsiteX23" fmla="*/ 1794491 w 1799626"/>
              <a:gd name="connsiteY23" fmla="*/ 1678896 h 1803318"/>
              <a:gd name="connsiteX24" fmla="*/ 1779359 w 1799626"/>
              <a:gd name="connsiteY24" fmla="*/ 1803318 h 1803318"/>
              <a:gd name="connsiteX0" fmla="*/ 0 w 1799626"/>
              <a:gd name="connsiteY0" fmla="*/ 20308 h 1678896"/>
              <a:gd name="connsiteX1" fmla="*/ 124171 w 1799626"/>
              <a:gd name="connsiteY1" fmla="*/ 5144 h 1678896"/>
              <a:gd name="connsiteX2" fmla="*/ 251169 w 1799626"/>
              <a:gd name="connsiteY2" fmla="*/ 0 h 1678896"/>
              <a:gd name="connsiteX3" fmla="*/ 378165 w 1799626"/>
              <a:gd name="connsiteY3" fmla="*/ 5144 h 1678896"/>
              <a:gd name="connsiteX4" fmla="*/ 502336 w 1799626"/>
              <a:gd name="connsiteY4" fmla="*/ 20308 h 1678896"/>
              <a:gd name="connsiteX5" fmla="*/ 623281 w 1799626"/>
              <a:gd name="connsiteY5" fmla="*/ 45095 h 1678896"/>
              <a:gd name="connsiteX6" fmla="*/ 740602 w 1799626"/>
              <a:gd name="connsiteY6" fmla="*/ 79104 h 1678896"/>
              <a:gd name="connsiteX7" fmla="*/ 853899 w 1799626"/>
              <a:gd name="connsiteY7" fmla="*/ 121936 h 1678896"/>
              <a:gd name="connsiteX8" fmla="*/ 962775 w 1799626"/>
              <a:gd name="connsiteY8" fmla="*/ 173192 h 1678896"/>
              <a:gd name="connsiteX9" fmla="*/ 1066830 w 1799626"/>
              <a:gd name="connsiteY9" fmla="*/ 232474 h 1678896"/>
              <a:gd name="connsiteX10" fmla="*/ 1165668 w 1799626"/>
              <a:gd name="connsiteY10" fmla="*/ 299378 h 1678896"/>
              <a:gd name="connsiteX11" fmla="*/ 1258889 w 1799626"/>
              <a:gd name="connsiteY11" fmla="*/ 373511 h 1678896"/>
              <a:gd name="connsiteX12" fmla="*/ 1346094 w 1799626"/>
              <a:gd name="connsiteY12" fmla="*/ 454468 h 1678896"/>
              <a:gd name="connsiteX13" fmla="*/ 1426885 w 1799626"/>
              <a:gd name="connsiteY13" fmla="*/ 541854 h 1678896"/>
              <a:gd name="connsiteX14" fmla="*/ 1500863 w 1799626"/>
              <a:gd name="connsiteY14" fmla="*/ 635266 h 1678896"/>
              <a:gd name="connsiteX15" fmla="*/ 1567631 w 1799626"/>
              <a:gd name="connsiteY15" fmla="*/ 734307 h 1678896"/>
              <a:gd name="connsiteX16" fmla="*/ 1626789 w 1799626"/>
              <a:gd name="connsiteY16" fmla="*/ 838577 h 1678896"/>
              <a:gd name="connsiteX17" fmla="*/ 1677941 w 1799626"/>
              <a:gd name="connsiteY17" fmla="*/ 947677 h 1678896"/>
              <a:gd name="connsiteX18" fmla="*/ 1720684 w 1799626"/>
              <a:gd name="connsiteY18" fmla="*/ 1061207 h 1678896"/>
              <a:gd name="connsiteX19" fmla="*/ 1754623 w 1799626"/>
              <a:gd name="connsiteY19" fmla="*/ 1178768 h 1678896"/>
              <a:gd name="connsiteX20" fmla="*/ 1779359 w 1799626"/>
              <a:gd name="connsiteY20" fmla="*/ 1299960 h 1678896"/>
              <a:gd name="connsiteX21" fmla="*/ 1794491 w 1799626"/>
              <a:gd name="connsiteY21" fmla="*/ 1424383 h 1678896"/>
              <a:gd name="connsiteX22" fmla="*/ 1799626 w 1799626"/>
              <a:gd name="connsiteY22" fmla="*/ 1551641 h 1678896"/>
              <a:gd name="connsiteX23" fmla="*/ 1794491 w 1799626"/>
              <a:gd name="connsiteY23" fmla="*/ 1678896 h 1678896"/>
              <a:gd name="connsiteX0" fmla="*/ 0 w 1799626"/>
              <a:gd name="connsiteY0" fmla="*/ 20308 h 1551641"/>
              <a:gd name="connsiteX1" fmla="*/ 124171 w 1799626"/>
              <a:gd name="connsiteY1" fmla="*/ 5144 h 1551641"/>
              <a:gd name="connsiteX2" fmla="*/ 251169 w 1799626"/>
              <a:gd name="connsiteY2" fmla="*/ 0 h 1551641"/>
              <a:gd name="connsiteX3" fmla="*/ 378165 w 1799626"/>
              <a:gd name="connsiteY3" fmla="*/ 5144 h 1551641"/>
              <a:gd name="connsiteX4" fmla="*/ 502336 w 1799626"/>
              <a:gd name="connsiteY4" fmla="*/ 20308 h 1551641"/>
              <a:gd name="connsiteX5" fmla="*/ 623281 w 1799626"/>
              <a:gd name="connsiteY5" fmla="*/ 45095 h 1551641"/>
              <a:gd name="connsiteX6" fmla="*/ 740602 w 1799626"/>
              <a:gd name="connsiteY6" fmla="*/ 79104 h 1551641"/>
              <a:gd name="connsiteX7" fmla="*/ 853899 w 1799626"/>
              <a:gd name="connsiteY7" fmla="*/ 121936 h 1551641"/>
              <a:gd name="connsiteX8" fmla="*/ 962775 w 1799626"/>
              <a:gd name="connsiteY8" fmla="*/ 173192 h 1551641"/>
              <a:gd name="connsiteX9" fmla="*/ 1066830 w 1799626"/>
              <a:gd name="connsiteY9" fmla="*/ 232474 h 1551641"/>
              <a:gd name="connsiteX10" fmla="*/ 1165668 w 1799626"/>
              <a:gd name="connsiteY10" fmla="*/ 299378 h 1551641"/>
              <a:gd name="connsiteX11" fmla="*/ 1258889 w 1799626"/>
              <a:gd name="connsiteY11" fmla="*/ 373511 h 1551641"/>
              <a:gd name="connsiteX12" fmla="*/ 1346094 w 1799626"/>
              <a:gd name="connsiteY12" fmla="*/ 454468 h 1551641"/>
              <a:gd name="connsiteX13" fmla="*/ 1426885 w 1799626"/>
              <a:gd name="connsiteY13" fmla="*/ 541854 h 1551641"/>
              <a:gd name="connsiteX14" fmla="*/ 1500863 w 1799626"/>
              <a:gd name="connsiteY14" fmla="*/ 635266 h 1551641"/>
              <a:gd name="connsiteX15" fmla="*/ 1567631 w 1799626"/>
              <a:gd name="connsiteY15" fmla="*/ 734307 h 1551641"/>
              <a:gd name="connsiteX16" fmla="*/ 1626789 w 1799626"/>
              <a:gd name="connsiteY16" fmla="*/ 838577 h 1551641"/>
              <a:gd name="connsiteX17" fmla="*/ 1677941 w 1799626"/>
              <a:gd name="connsiteY17" fmla="*/ 947677 h 1551641"/>
              <a:gd name="connsiteX18" fmla="*/ 1720684 w 1799626"/>
              <a:gd name="connsiteY18" fmla="*/ 1061207 h 1551641"/>
              <a:gd name="connsiteX19" fmla="*/ 1754623 w 1799626"/>
              <a:gd name="connsiteY19" fmla="*/ 1178768 h 1551641"/>
              <a:gd name="connsiteX20" fmla="*/ 1779359 w 1799626"/>
              <a:gd name="connsiteY20" fmla="*/ 1299960 h 1551641"/>
              <a:gd name="connsiteX21" fmla="*/ 1794491 w 1799626"/>
              <a:gd name="connsiteY21" fmla="*/ 1424383 h 1551641"/>
              <a:gd name="connsiteX22" fmla="*/ 1799626 w 1799626"/>
              <a:gd name="connsiteY22" fmla="*/ 1551641 h 1551641"/>
              <a:gd name="connsiteX0" fmla="*/ 0 w 1794491"/>
              <a:gd name="connsiteY0" fmla="*/ 20308 h 1424383"/>
              <a:gd name="connsiteX1" fmla="*/ 124171 w 1794491"/>
              <a:gd name="connsiteY1" fmla="*/ 5144 h 1424383"/>
              <a:gd name="connsiteX2" fmla="*/ 251169 w 1794491"/>
              <a:gd name="connsiteY2" fmla="*/ 0 h 1424383"/>
              <a:gd name="connsiteX3" fmla="*/ 378165 w 1794491"/>
              <a:gd name="connsiteY3" fmla="*/ 5144 h 1424383"/>
              <a:gd name="connsiteX4" fmla="*/ 502336 w 1794491"/>
              <a:gd name="connsiteY4" fmla="*/ 20308 h 1424383"/>
              <a:gd name="connsiteX5" fmla="*/ 623281 w 1794491"/>
              <a:gd name="connsiteY5" fmla="*/ 45095 h 1424383"/>
              <a:gd name="connsiteX6" fmla="*/ 740602 w 1794491"/>
              <a:gd name="connsiteY6" fmla="*/ 79104 h 1424383"/>
              <a:gd name="connsiteX7" fmla="*/ 853899 w 1794491"/>
              <a:gd name="connsiteY7" fmla="*/ 121936 h 1424383"/>
              <a:gd name="connsiteX8" fmla="*/ 962775 w 1794491"/>
              <a:gd name="connsiteY8" fmla="*/ 173192 h 1424383"/>
              <a:gd name="connsiteX9" fmla="*/ 1066830 w 1794491"/>
              <a:gd name="connsiteY9" fmla="*/ 232474 h 1424383"/>
              <a:gd name="connsiteX10" fmla="*/ 1165668 w 1794491"/>
              <a:gd name="connsiteY10" fmla="*/ 299378 h 1424383"/>
              <a:gd name="connsiteX11" fmla="*/ 1258889 w 1794491"/>
              <a:gd name="connsiteY11" fmla="*/ 373511 h 1424383"/>
              <a:gd name="connsiteX12" fmla="*/ 1346094 w 1794491"/>
              <a:gd name="connsiteY12" fmla="*/ 454468 h 1424383"/>
              <a:gd name="connsiteX13" fmla="*/ 1426885 w 1794491"/>
              <a:gd name="connsiteY13" fmla="*/ 541854 h 1424383"/>
              <a:gd name="connsiteX14" fmla="*/ 1500863 w 1794491"/>
              <a:gd name="connsiteY14" fmla="*/ 635266 h 1424383"/>
              <a:gd name="connsiteX15" fmla="*/ 1567631 w 1794491"/>
              <a:gd name="connsiteY15" fmla="*/ 734307 h 1424383"/>
              <a:gd name="connsiteX16" fmla="*/ 1626789 w 1794491"/>
              <a:gd name="connsiteY16" fmla="*/ 838577 h 1424383"/>
              <a:gd name="connsiteX17" fmla="*/ 1677941 w 1794491"/>
              <a:gd name="connsiteY17" fmla="*/ 947677 h 1424383"/>
              <a:gd name="connsiteX18" fmla="*/ 1720684 w 1794491"/>
              <a:gd name="connsiteY18" fmla="*/ 1061207 h 1424383"/>
              <a:gd name="connsiteX19" fmla="*/ 1754623 w 1794491"/>
              <a:gd name="connsiteY19" fmla="*/ 1178768 h 1424383"/>
              <a:gd name="connsiteX20" fmla="*/ 1779359 w 1794491"/>
              <a:gd name="connsiteY20" fmla="*/ 1299960 h 1424383"/>
              <a:gd name="connsiteX21" fmla="*/ 1794491 w 1794491"/>
              <a:gd name="connsiteY21" fmla="*/ 1424383 h 1424383"/>
              <a:gd name="connsiteX0" fmla="*/ 0 w 1779359"/>
              <a:gd name="connsiteY0" fmla="*/ 20308 h 1299960"/>
              <a:gd name="connsiteX1" fmla="*/ 124171 w 1779359"/>
              <a:gd name="connsiteY1" fmla="*/ 5144 h 1299960"/>
              <a:gd name="connsiteX2" fmla="*/ 251169 w 1779359"/>
              <a:gd name="connsiteY2" fmla="*/ 0 h 1299960"/>
              <a:gd name="connsiteX3" fmla="*/ 378165 w 1779359"/>
              <a:gd name="connsiteY3" fmla="*/ 5144 h 1299960"/>
              <a:gd name="connsiteX4" fmla="*/ 502336 w 1779359"/>
              <a:gd name="connsiteY4" fmla="*/ 20308 h 1299960"/>
              <a:gd name="connsiteX5" fmla="*/ 623281 w 1779359"/>
              <a:gd name="connsiteY5" fmla="*/ 45095 h 1299960"/>
              <a:gd name="connsiteX6" fmla="*/ 740602 w 1779359"/>
              <a:gd name="connsiteY6" fmla="*/ 79104 h 1299960"/>
              <a:gd name="connsiteX7" fmla="*/ 853899 w 1779359"/>
              <a:gd name="connsiteY7" fmla="*/ 121936 h 1299960"/>
              <a:gd name="connsiteX8" fmla="*/ 962775 w 1779359"/>
              <a:gd name="connsiteY8" fmla="*/ 173192 h 1299960"/>
              <a:gd name="connsiteX9" fmla="*/ 1066830 w 1779359"/>
              <a:gd name="connsiteY9" fmla="*/ 232474 h 1299960"/>
              <a:gd name="connsiteX10" fmla="*/ 1165668 w 1779359"/>
              <a:gd name="connsiteY10" fmla="*/ 299378 h 1299960"/>
              <a:gd name="connsiteX11" fmla="*/ 1258889 w 1779359"/>
              <a:gd name="connsiteY11" fmla="*/ 373511 h 1299960"/>
              <a:gd name="connsiteX12" fmla="*/ 1346094 w 1779359"/>
              <a:gd name="connsiteY12" fmla="*/ 454468 h 1299960"/>
              <a:gd name="connsiteX13" fmla="*/ 1426885 w 1779359"/>
              <a:gd name="connsiteY13" fmla="*/ 541854 h 1299960"/>
              <a:gd name="connsiteX14" fmla="*/ 1500863 w 1779359"/>
              <a:gd name="connsiteY14" fmla="*/ 635266 h 1299960"/>
              <a:gd name="connsiteX15" fmla="*/ 1567631 w 1779359"/>
              <a:gd name="connsiteY15" fmla="*/ 734307 h 1299960"/>
              <a:gd name="connsiteX16" fmla="*/ 1626789 w 1779359"/>
              <a:gd name="connsiteY16" fmla="*/ 838577 h 1299960"/>
              <a:gd name="connsiteX17" fmla="*/ 1677941 w 1779359"/>
              <a:gd name="connsiteY17" fmla="*/ 947677 h 1299960"/>
              <a:gd name="connsiteX18" fmla="*/ 1720684 w 1779359"/>
              <a:gd name="connsiteY18" fmla="*/ 1061207 h 1299960"/>
              <a:gd name="connsiteX19" fmla="*/ 1754623 w 1779359"/>
              <a:gd name="connsiteY19" fmla="*/ 1178768 h 1299960"/>
              <a:gd name="connsiteX20" fmla="*/ 1779359 w 1779359"/>
              <a:gd name="connsiteY20" fmla="*/ 1299960 h 1299960"/>
              <a:gd name="connsiteX0" fmla="*/ 0 w 1754623"/>
              <a:gd name="connsiteY0" fmla="*/ 20308 h 1178768"/>
              <a:gd name="connsiteX1" fmla="*/ 124171 w 1754623"/>
              <a:gd name="connsiteY1" fmla="*/ 5144 h 1178768"/>
              <a:gd name="connsiteX2" fmla="*/ 251169 w 1754623"/>
              <a:gd name="connsiteY2" fmla="*/ 0 h 1178768"/>
              <a:gd name="connsiteX3" fmla="*/ 378165 w 1754623"/>
              <a:gd name="connsiteY3" fmla="*/ 5144 h 1178768"/>
              <a:gd name="connsiteX4" fmla="*/ 502336 w 1754623"/>
              <a:gd name="connsiteY4" fmla="*/ 20308 h 1178768"/>
              <a:gd name="connsiteX5" fmla="*/ 623281 w 1754623"/>
              <a:gd name="connsiteY5" fmla="*/ 45095 h 1178768"/>
              <a:gd name="connsiteX6" fmla="*/ 740602 w 1754623"/>
              <a:gd name="connsiteY6" fmla="*/ 79104 h 1178768"/>
              <a:gd name="connsiteX7" fmla="*/ 853899 w 1754623"/>
              <a:gd name="connsiteY7" fmla="*/ 121936 h 1178768"/>
              <a:gd name="connsiteX8" fmla="*/ 962775 w 1754623"/>
              <a:gd name="connsiteY8" fmla="*/ 173192 h 1178768"/>
              <a:gd name="connsiteX9" fmla="*/ 1066830 w 1754623"/>
              <a:gd name="connsiteY9" fmla="*/ 232474 h 1178768"/>
              <a:gd name="connsiteX10" fmla="*/ 1165668 w 1754623"/>
              <a:gd name="connsiteY10" fmla="*/ 299378 h 1178768"/>
              <a:gd name="connsiteX11" fmla="*/ 1258889 w 1754623"/>
              <a:gd name="connsiteY11" fmla="*/ 373511 h 1178768"/>
              <a:gd name="connsiteX12" fmla="*/ 1346094 w 1754623"/>
              <a:gd name="connsiteY12" fmla="*/ 454468 h 1178768"/>
              <a:gd name="connsiteX13" fmla="*/ 1426885 w 1754623"/>
              <a:gd name="connsiteY13" fmla="*/ 541854 h 1178768"/>
              <a:gd name="connsiteX14" fmla="*/ 1500863 w 1754623"/>
              <a:gd name="connsiteY14" fmla="*/ 635266 h 1178768"/>
              <a:gd name="connsiteX15" fmla="*/ 1567631 w 1754623"/>
              <a:gd name="connsiteY15" fmla="*/ 734307 h 1178768"/>
              <a:gd name="connsiteX16" fmla="*/ 1626789 w 1754623"/>
              <a:gd name="connsiteY16" fmla="*/ 838577 h 1178768"/>
              <a:gd name="connsiteX17" fmla="*/ 1677941 w 1754623"/>
              <a:gd name="connsiteY17" fmla="*/ 947677 h 1178768"/>
              <a:gd name="connsiteX18" fmla="*/ 1720684 w 1754623"/>
              <a:gd name="connsiteY18" fmla="*/ 1061207 h 1178768"/>
              <a:gd name="connsiteX19" fmla="*/ 1754623 w 1754623"/>
              <a:gd name="connsiteY19" fmla="*/ 1178768 h 1178768"/>
              <a:gd name="connsiteX0" fmla="*/ 0 w 1720684"/>
              <a:gd name="connsiteY0" fmla="*/ 20308 h 1061207"/>
              <a:gd name="connsiteX1" fmla="*/ 124171 w 1720684"/>
              <a:gd name="connsiteY1" fmla="*/ 5144 h 1061207"/>
              <a:gd name="connsiteX2" fmla="*/ 251169 w 1720684"/>
              <a:gd name="connsiteY2" fmla="*/ 0 h 1061207"/>
              <a:gd name="connsiteX3" fmla="*/ 378165 w 1720684"/>
              <a:gd name="connsiteY3" fmla="*/ 5144 h 1061207"/>
              <a:gd name="connsiteX4" fmla="*/ 502336 w 1720684"/>
              <a:gd name="connsiteY4" fmla="*/ 20308 h 1061207"/>
              <a:gd name="connsiteX5" fmla="*/ 623281 w 1720684"/>
              <a:gd name="connsiteY5" fmla="*/ 45095 h 1061207"/>
              <a:gd name="connsiteX6" fmla="*/ 740602 w 1720684"/>
              <a:gd name="connsiteY6" fmla="*/ 79104 h 1061207"/>
              <a:gd name="connsiteX7" fmla="*/ 853899 w 1720684"/>
              <a:gd name="connsiteY7" fmla="*/ 121936 h 1061207"/>
              <a:gd name="connsiteX8" fmla="*/ 962775 w 1720684"/>
              <a:gd name="connsiteY8" fmla="*/ 173192 h 1061207"/>
              <a:gd name="connsiteX9" fmla="*/ 1066830 w 1720684"/>
              <a:gd name="connsiteY9" fmla="*/ 232474 h 1061207"/>
              <a:gd name="connsiteX10" fmla="*/ 1165668 w 1720684"/>
              <a:gd name="connsiteY10" fmla="*/ 299378 h 1061207"/>
              <a:gd name="connsiteX11" fmla="*/ 1258889 w 1720684"/>
              <a:gd name="connsiteY11" fmla="*/ 373511 h 1061207"/>
              <a:gd name="connsiteX12" fmla="*/ 1346094 w 1720684"/>
              <a:gd name="connsiteY12" fmla="*/ 454468 h 1061207"/>
              <a:gd name="connsiteX13" fmla="*/ 1426885 w 1720684"/>
              <a:gd name="connsiteY13" fmla="*/ 541854 h 1061207"/>
              <a:gd name="connsiteX14" fmla="*/ 1500863 w 1720684"/>
              <a:gd name="connsiteY14" fmla="*/ 635266 h 1061207"/>
              <a:gd name="connsiteX15" fmla="*/ 1567631 w 1720684"/>
              <a:gd name="connsiteY15" fmla="*/ 734307 h 1061207"/>
              <a:gd name="connsiteX16" fmla="*/ 1626789 w 1720684"/>
              <a:gd name="connsiteY16" fmla="*/ 838577 h 1061207"/>
              <a:gd name="connsiteX17" fmla="*/ 1677941 w 1720684"/>
              <a:gd name="connsiteY17" fmla="*/ 947677 h 1061207"/>
              <a:gd name="connsiteX18" fmla="*/ 1720684 w 1720684"/>
              <a:gd name="connsiteY18" fmla="*/ 1061207 h 1061207"/>
              <a:gd name="connsiteX0" fmla="*/ 0 w 1677941"/>
              <a:gd name="connsiteY0" fmla="*/ 20308 h 947677"/>
              <a:gd name="connsiteX1" fmla="*/ 124171 w 1677941"/>
              <a:gd name="connsiteY1" fmla="*/ 5144 h 947677"/>
              <a:gd name="connsiteX2" fmla="*/ 251169 w 1677941"/>
              <a:gd name="connsiteY2" fmla="*/ 0 h 947677"/>
              <a:gd name="connsiteX3" fmla="*/ 378165 w 1677941"/>
              <a:gd name="connsiteY3" fmla="*/ 5144 h 947677"/>
              <a:gd name="connsiteX4" fmla="*/ 502336 w 1677941"/>
              <a:gd name="connsiteY4" fmla="*/ 20308 h 947677"/>
              <a:gd name="connsiteX5" fmla="*/ 623281 w 1677941"/>
              <a:gd name="connsiteY5" fmla="*/ 45095 h 947677"/>
              <a:gd name="connsiteX6" fmla="*/ 740602 w 1677941"/>
              <a:gd name="connsiteY6" fmla="*/ 79104 h 947677"/>
              <a:gd name="connsiteX7" fmla="*/ 853899 w 1677941"/>
              <a:gd name="connsiteY7" fmla="*/ 121936 h 947677"/>
              <a:gd name="connsiteX8" fmla="*/ 962775 w 1677941"/>
              <a:gd name="connsiteY8" fmla="*/ 173192 h 947677"/>
              <a:gd name="connsiteX9" fmla="*/ 1066830 w 1677941"/>
              <a:gd name="connsiteY9" fmla="*/ 232474 h 947677"/>
              <a:gd name="connsiteX10" fmla="*/ 1165668 w 1677941"/>
              <a:gd name="connsiteY10" fmla="*/ 299378 h 947677"/>
              <a:gd name="connsiteX11" fmla="*/ 1258889 w 1677941"/>
              <a:gd name="connsiteY11" fmla="*/ 373511 h 947677"/>
              <a:gd name="connsiteX12" fmla="*/ 1346094 w 1677941"/>
              <a:gd name="connsiteY12" fmla="*/ 454468 h 947677"/>
              <a:gd name="connsiteX13" fmla="*/ 1426885 w 1677941"/>
              <a:gd name="connsiteY13" fmla="*/ 541854 h 947677"/>
              <a:gd name="connsiteX14" fmla="*/ 1500863 w 1677941"/>
              <a:gd name="connsiteY14" fmla="*/ 635266 h 947677"/>
              <a:gd name="connsiteX15" fmla="*/ 1567631 w 1677941"/>
              <a:gd name="connsiteY15" fmla="*/ 734307 h 947677"/>
              <a:gd name="connsiteX16" fmla="*/ 1626789 w 1677941"/>
              <a:gd name="connsiteY16" fmla="*/ 838577 h 947677"/>
              <a:gd name="connsiteX17" fmla="*/ 1677941 w 1677941"/>
              <a:gd name="connsiteY17" fmla="*/ 947677 h 947677"/>
              <a:gd name="connsiteX0" fmla="*/ 0 w 1626789"/>
              <a:gd name="connsiteY0" fmla="*/ 20308 h 838577"/>
              <a:gd name="connsiteX1" fmla="*/ 124171 w 1626789"/>
              <a:gd name="connsiteY1" fmla="*/ 5144 h 838577"/>
              <a:gd name="connsiteX2" fmla="*/ 251169 w 1626789"/>
              <a:gd name="connsiteY2" fmla="*/ 0 h 838577"/>
              <a:gd name="connsiteX3" fmla="*/ 378165 w 1626789"/>
              <a:gd name="connsiteY3" fmla="*/ 5144 h 838577"/>
              <a:gd name="connsiteX4" fmla="*/ 502336 w 1626789"/>
              <a:gd name="connsiteY4" fmla="*/ 20308 h 838577"/>
              <a:gd name="connsiteX5" fmla="*/ 623281 w 1626789"/>
              <a:gd name="connsiteY5" fmla="*/ 45095 h 838577"/>
              <a:gd name="connsiteX6" fmla="*/ 740602 w 1626789"/>
              <a:gd name="connsiteY6" fmla="*/ 79104 h 838577"/>
              <a:gd name="connsiteX7" fmla="*/ 853899 w 1626789"/>
              <a:gd name="connsiteY7" fmla="*/ 121936 h 838577"/>
              <a:gd name="connsiteX8" fmla="*/ 962775 w 1626789"/>
              <a:gd name="connsiteY8" fmla="*/ 173192 h 838577"/>
              <a:gd name="connsiteX9" fmla="*/ 1066830 w 1626789"/>
              <a:gd name="connsiteY9" fmla="*/ 232474 h 838577"/>
              <a:gd name="connsiteX10" fmla="*/ 1165668 w 1626789"/>
              <a:gd name="connsiteY10" fmla="*/ 299378 h 838577"/>
              <a:gd name="connsiteX11" fmla="*/ 1258889 w 1626789"/>
              <a:gd name="connsiteY11" fmla="*/ 373511 h 838577"/>
              <a:gd name="connsiteX12" fmla="*/ 1346094 w 1626789"/>
              <a:gd name="connsiteY12" fmla="*/ 454468 h 838577"/>
              <a:gd name="connsiteX13" fmla="*/ 1426885 w 1626789"/>
              <a:gd name="connsiteY13" fmla="*/ 541854 h 838577"/>
              <a:gd name="connsiteX14" fmla="*/ 1500863 w 1626789"/>
              <a:gd name="connsiteY14" fmla="*/ 635266 h 838577"/>
              <a:gd name="connsiteX15" fmla="*/ 1567631 w 1626789"/>
              <a:gd name="connsiteY15" fmla="*/ 734307 h 838577"/>
              <a:gd name="connsiteX16" fmla="*/ 1626789 w 1626789"/>
              <a:gd name="connsiteY16" fmla="*/ 838577 h 838577"/>
              <a:gd name="connsiteX0" fmla="*/ 0 w 1567631"/>
              <a:gd name="connsiteY0" fmla="*/ 20308 h 734307"/>
              <a:gd name="connsiteX1" fmla="*/ 124171 w 1567631"/>
              <a:gd name="connsiteY1" fmla="*/ 5144 h 734307"/>
              <a:gd name="connsiteX2" fmla="*/ 251169 w 1567631"/>
              <a:gd name="connsiteY2" fmla="*/ 0 h 734307"/>
              <a:gd name="connsiteX3" fmla="*/ 378165 w 1567631"/>
              <a:gd name="connsiteY3" fmla="*/ 5144 h 734307"/>
              <a:gd name="connsiteX4" fmla="*/ 502336 w 1567631"/>
              <a:gd name="connsiteY4" fmla="*/ 20308 h 734307"/>
              <a:gd name="connsiteX5" fmla="*/ 623281 w 1567631"/>
              <a:gd name="connsiteY5" fmla="*/ 45095 h 734307"/>
              <a:gd name="connsiteX6" fmla="*/ 740602 w 1567631"/>
              <a:gd name="connsiteY6" fmla="*/ 79104 h 734307"/>
              <a:gd name="connsiteX7" fmla="*/ 853899 w 1567631"/>
              <a:gd name="connsiteY7" fmla="*/ 121936 h 734307"/>
              <a:gd name="connsiteX8" fmla="*/ 962775 w 1567631"/>
              <a:gd name="connsiteY8" fmla="*/ 173192 h 734307"/>
              <a:gd name="connsiteX9" fmla="*/ 1066830 w 1567631"/>
              <a:gd name="connsiteY9" fmla="*/ 232474 h 734307"/>
              <a:gd name="connsiteX10" fmla="*/ 1165668 w 1567631"/>
              <a:gd name="connsiteY10" fmla="*/ 299378 h 734307"/>
              <a:gd name="connsiteX11" fmla="*/ 1258889 w 1567631"/>
              <a:gd name="connsiteY11" fmla="*/ 373511 h 734307"/>
              <a:gd name="connsiteX12" fmla="*/ 1346094 w 1567631"/>
              <a:gd name="connsiteY12" fmla="*/ 454468 h 734307"/>
              <a:gd name="connsiteX13" fmla="*/ 1426885 w 1567631"/>
              <a:gd name="connsiteY13" fmla="*/ 541854 h 734307"/>
              <a:gd name="connsiteX14" fmla="*/ 1500863 w 1567631"/>
              <a:gd name="connsiteY14" fmla="*/ 635266 h 734307"/>
              <a:gd name="connsiteX15" fmla="*/ 1567631 w 1567631"/>
              <a:gd name="connsiteY15" fmla="*/ 734307 h 734307"/>
              <a:gd name="connsiteX0" fmla="*/ 0 w 1500863"/>
              <a:gd name="connsiteY0" fmla="*/ 20308 h 635266"/>
              <a:gd name="connsiteX1" fmla="*/ 124171 w 1500863"/>
              <a:gd name="connsiteY1" fmla="*/ 5144 h 635266"/>
              <a:gd name="connsiteX2" fmla="*/ 251169 w 1500863"/>
              <a:gd name="connsiteY2" fmla="*/ 0 h 635266"/>
              <a:gd name="connsiteX3" fmla="*/ 378165 w 1500863"/>
              <a:gd name="connsiteY3" fmla="*/ 5144 h 635266"/>
              <a:gd name="connsiteX4" fmla="*/ 502336 w 1500863"/>
              <a:gd name="connsiteY4" fmla="*/ 20308 h 635266"/>
              <a:gd name="connsiteX5" fmla="*/ 623281 w 1500863"/>
              <a:gd name="connsiteY5" fmla="*/ 45095 h 635266"/>
              <a:gd name="connsiteX6" fmla="*/ 740602 w 1500863"/>
              <a:gd name="connsiteY6" fmla="*/ 79104 h 635266"/>
              <a:gd name="connsiteX7" fmla="*/ 853899 w 1500863"/>
              <a:gd name="connsiteY7" fmla="*/ 121936 h 635266"/>
              <a:gd name="connsiteX8" fmla="*/ 962775 w 1500863"/>
              <a:gd name="connsiteY8" fmla="*/ 173192 h 635266"/>
              <a:gd name="connsiteX9" fmla="*/ 1066830 w 1500863"/>
              <a:gd name="connsiteY9" fmla="*/ 232474 h 635266"/>
              <a:gd name="connsiteX10" fmla="*/ 1165668 w 1500863"/>
              <a:gd name="connsiteY10" fmla="*/ 299378 h 635266"/>
              <a:gd name="connsiteX11" fmla="*/ 1258889 w 1500863"/>
              <a:gd name="connsiteY11" fmla="*/ 373511 h 635266"/>
              <a:gd name="connsiteX12" fmla="*/ 1346094 w 1500863"/>
              <a:gd name="connsiteY12" fmla="*/ 454468 h 635266"/>
              <a:gd name="connsiteX13" fmla="*/ 1426885 w 1500863"/>
              <a:gd name="connsiteY13" fmla="*/ 541854 h 635266"/>
              <a:gd name="connsiteX14" fmla="*/ 1500863 w 1500863"/>
              <a:gd name="connsiteY14" fmla="*/ 635266 h 63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863" h="635266">
                <a:moveTo>
                  <a:pt x="0" y="20308"/>
                </a:moveTo>
                <a:lnTo>
                  <a:pt x="124171" y="5144"/>
                </a:lnTo>
                <a:lnTo>
                  <a:pt x="251169" y="0"/>
                </a:lnTo>
                <a:lnTo>
                  <a:pt x="378165" y="5144"/>
                </a:lnTo>
                <a:lnTo>
                  <a:pt x="502336" y="20308"/>
                </a:lnTo>
                <a:lnTo>
                  <a:pt x="623281" y="45095"/>
                </a:lnTo>
                <a:lnTo>
                  <a:pt x="740602" y="79104"/>
                </a:lnTo>
                <a:lnTo>
                  <a:pt x="853899" y="121936"/>
                </a:lnTo>
                <a:lnTo>
                  <a:pt x="962775" y="173192"/>
                </a:lnTo>
                <a:lnTo>
                  <a:pt x="1066830" y="232474"/>
                </a:lnTo>
                <a:lnTo>
                  <a:pt x="1165668" y="299378"/>
                </a:lnTo>
                <a:lnTo>
                  <a:pt x="1258889" y="373511"/>
                </a:lnTo>
                <a:lnTo>
                  <a:pt x="1346094" y="454468"/>
                </a:lnTo>
                <a:lnTo>
                  <a:pt x="1426885" y="541854"/>
                </a:lnTo>
                <a:lnTo>
                  <a:pt x="1500863" y="635266"/>
                </a:lnTo>
              </a:path>
            </a:pathLst>
          </a:custGeom>
          <a:noFill/>
          <a:ln>
            <a:solidFill>
              <a:schemeClr val="tx2"/>
            </a:solidFill>
            <a:prstDash val="dash"/>
          </a:ln>
        </p:spPr>
        <p:txBody>
          <a:bodyPr wrap="square" lIns="0" tIns="0" rIns="0" bIns="0" rtlCol="0">
            <a:noAutofit/>
          </a:bodyPr>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Segoe UI Historic" panose="020B0502040204020203" pitchFamily="34" charset="0"/>
              <a:ea typeface="+mn-ea"/>
              <a:cs typeface="+mn-cs"/>
            </a:endParaRPr>
          </a:p>
        </p:txBody>
      </p:sp>
      <p:sp>
        <p:nvSpPr>
          <p:cNvPr id="5" name="Freeform 124">
            <a:extLst>
              <a:ext uri="{FF2B5EF4-FFF2-40B4-BE49-F238E27FC236}">
                <a16:creationId xmlns:a16="http://schemas.microsoft.com/office/drawing/2014/main" id="{93AC0145-897E-40BB-990F-06963EDB8D7A}"/>
              </a:ext>
            </a:extLst>
          </p:cNvPr>
          <p:cNvSpPr/>
          <p:nvPr/>
        </p:nvSpPr>
        <p:spPr>
          <a:xfrm rot="15123016">
            <a:off x="1609157" y="3002810"/>
            <a:ext cx="1124453" cy="818269"/>
          </a:xfrm>
          <a:custGeom>
            <a:avLst/>
            <a:gdLst>
              <a:gd name="connsiteX0" fmla="*/ 1251071 w 2799528"/>
              <a:gd name="connsiteY0" fmla="*/ 0 h 2774677"/>
              <a:gd name="connsiteX1" fmla="*/ 1378067 w 2799528"/>
              <a:gd name="connsiteY1" fmla="*/ 5144 h 2774677"/>
              <a:gd name="connsiteX2" fmla="*/ 1502238 w 2799528"/>
              <a:gd name="connsiteY2" fmla="*/ 20308 h 2774677"/>
              <a:gd name="connsiteX3" fmla="*/ 1623183 w 2799528"/>
              <a:gd name="connsiteY3" fmla="*/ 45095 h 2774677"/>
              <a:gd name="connsiteX4" fmla="*/ 1740504 w 2799528"/>
              <a:gd name="connsiteY4" fmla="*/ 79104 h 2774677"/>
              <a:gd name="connsiteX5" fmla="*/ 1853801 w 2799528"/>
              <a:gd name="connsiteY5" fmla="*/ 121936 h 2774677"/>
              <a:gd name="connsiteX6" fmla="*/ 1962677 w 2799528"/>
              <a:gd name="connsiteY6" fmla="*/ 173192 h 2774677"/>
              <a:gd name="connsiteX7" fmla="*/ 2066732 w 2799528"/>
              <a:gd name="connsiteY7" fmla="*/ 232474 h 2774677"/>
              <a:gd name="connsiteX8" fmla="*/ 2165570 w 2799528"/>
              <a:gd name="connsiteY8" fmla="*/ 299378 h 2774677"/>
              <a:gd name="connsiteX9" fmla="*/ 2258791 w 2799528"/>
              <a:gd name="connsiteY9" fmla="*/ 373511 h 2774677"/>
              <a:gd name="connsiteX10" fmla="*/ 2345996 w 2799528"/>
              <a:gd name="connsiteY10" fmla="*/ 454468 h 2774677"/>
              <a:gd name="connsiteX11" fmla="*/ 2426787 w 2799528"/>
              <a:gd name="connsiteY11" fmla="*/ 541854 h 2774677"/>
              <a:gd name="connsiteX12" fmla="*/ 2500765 w 2799528"/>
              <a:gd name="connsiteY12" fmla="*/ 635266 h 2774677"/>
              <a:gd name="connsiteX13" fmla="*/ 2567533 w 2799528"/>
              <a:gd name="connsiteY13" fmla="*/ 734307 h 2774677"/>
              <a:gd name="connsiteX14" fmla="*/ 2626691 w 2799528"/>
              <a:gd name="connsiteY14" fmla="*/ 838577 h 2774677"/>
              <a:gd name="connsiteX15" fmla="*/ 2677843 w 2799528"/>
              <a:gd name="connsiteY15" fmla="*/ 947677 h 2774677"/>
              <a:gd name="connsiteX16" fmla="*/ 2720586 w 2799528"/>
              <a:gd name="connsiteY16" fmla="*/ 1061207 h 2774677"/>
              <a:gd name="connsiteX17" fmla="*/ 2754525 w 2799528"/>
              <a:gd name="connsiteY17" fmla="*/ 1178768 h 2774677"/>
              <a:gd name="connsiteX18" fmla="*/ 2779261 w 2799528"/>
              <a:gd name="connsiteY18" fmla="*/ 1299960 h 2774677"/>
              <a:gd name="connsiteX19" fmla="*/ 2794393 w 2799528"/>
              <a:gd name="connsiteY19" fmla="*/ 1424383 h 2774677"/>
              <a:gd name="connsiteX20" fmla="*/ 2799528 w 2799528"/>
              <a:gd name="connsiteY20" fmla="*/ 1551641 h 2774677"/>
              <a:gd name="connsiteX21" fmla="*/ 2794393 w 2799528"/>
              <a:gd name="connsiteY21" fmla="*/ 1678896 h 2774677"/>
              <a:gd name="connsiteX22" fmla="*/ 2779261 w 2799528"/>
              <a:gd name="connsiteY22" fmla="*/ 1803318 h 2774677"/>
              <a:gd name="connsiteX23" fmla="*/ 2754525 w 2799528"/>
              <a:gd name="connsiteY23" fmla="*/ 1924509 h 2774677"/>
              <a:gd name="connsiteX24" fmla="*/ 2720586 w 2799528"/>
              <a:gd name="connsiteY24" fmla="*/ 2042068 h 2774677"/>
              <a:gd name="connsiteX25" fmla="*/ 2677843 w 2799528"/>
              <a:gd name="connsiteY25" fmla="*/ 2155596 h 2774677"/>
              <a:gd name="connsiteX26" fmla="*/ 2626691 w 2799528"/>
              <a:gd name="connsiteY26" fmla="*/ 2264695 h 2774677"/>
              <a:gd name="connsiteX27" fmla="*/ 2567533 w 2799528"/>
              <a:gd name="connsiteY27" fmla="*/ 2368966 h 2774677"/>
              <a:gd name="connsiteX28" fmla="*/ 2500765 w 2799528"/>
              <a:gd name="connsiteY28" fmla="*/ 2468007 h 2774677"/>
              <a:gd name="connsiteX29" fmla="*/ 2426787 w 2799528"/>
              <a:gd name="connsiteY29" fmla="*/ 2561421 h 2774677"/>
              <a:gd name="connsiteX30" fmla="*/ 2345996 w 2799528"/>
              <a:gd name="connsiteY30" fmla="*/ 2648805 h 2774677"/>
              <a:gd name="connsiteX31" fmla="*/ 2258791 w 2799528"/>
              <a:gd name="connsiteY31" fmla="*/ 2729764 h 2774677"/>
              <a:gd name="connsiteX32" fmla="*/ 2202313 w 2799528"/>
              <a:gd name="connsiteY32" fmla="*/ 2774677 h 2774677"/>
              <a:gd name="connsiteX33" fmla="*/ 2202313 w 2799528"/>
              <a:gd name="connsiteY33" fmla="*/ 690478 h 2774677"/>
              <a:gd name="connsiteX34" fmla="*/ 0 w 2799528"/>
              <a:gd name="connsiteY34" fmla="*/ 690478 h 2774677"/>
              <a:gd name="connsiteX35" fmla="*/ 999902 w 2799528"/>
              <a:gd name="connsiteY35" fmla="*/ 20308 h 2774677"/>
              <a:gd name="connsiteX36" fmla="*/ 1124073 w 2799528"/>
              <a:gd name="connsiteY36" fmla="*/ 5144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37" fmla="*/ 2293753 w 2799528"/>
              <a:gd name="connsiteY37" fmla="*/ 781918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0" fmla="*/ 0 w 2799528"/>
              <a:gd name="connsiteY0" fmla="*/ 690478 h 2774677"/>
              <a:gd name="connsiteX1" fmla="*/ 999902 w 2799528"/>
              <a:gd name="connsiteY1" fmla="*/ 20308 h 2774677"/>
              <a:gd name="connsiteX2" fmla="*/ 1124073 w 2799528"/>
              <a:gd name="connsiteY2" fmla="*/ 5144 h 2774677"/>
              <a:gd name="connsiteX3" fmla="*/ 1251071 w 2799528"/>
              <a:gd name="connsiteY3" fmla="*/ 0 h 2774677"/>
              <a:gd name="connsiteX4" fmla="*/ 1378067 w 2799528"/>
              <a:gd name="connsiteY4" fmla="*/ 5144 h 2774677"/>
              <a:gd name="connsiteX5" fmla="*/ 1502238 w 2799528"/>
              <a:gd name="connsiteY5" fmla="*/ 20308 h 2774677"/>
              <a:gd name="connsiteX6" fmla="*/ 1623183 w 2799528"/>
              <a:gd name="connsiteY6" fmla="*/ 45095 h 2774677"/>
              <a:gd name="connsiteX7" fmla="*/ 1740504 w 2799528"/>
              <a:gd name="connsiteY7" fmla="*/ 79104 h 2774677"/>
              <a:gd name="connsiteX8" fmla="*/ 1853801 w 2799528"/>
              <a:gd name="connsiteY8" fmla="*/ 121936 h 2774677"/>
              <a:gd name="connsiteX9" fmla="*/ 1962677 w 2799528"/>
              <a:gd name="connsiteY9" fmla="*/ 173192 h 2774677"/>
              <a:gd name="connsiteX10" fmla="*/ 2066732 w 2799528"/>
              <a:gd name="connsiteY10" fmla="*/ 232474 h 2774677"/>
              <a:gd name="connsiteX11" fmla="*/ 2165570 w 2799528"/>
              <a:gd name="connsiteY11" fmla="*/ 299378 h 2774677"/>
              <a:gd name="connsiteX12" fmla="*/ 2258791 w 2799528"/>
              <a:gd name="connsiteY12" fmla="*/ 373511 h 2774677"/>
              <a:gd name="connsiteX13" fmla="*/ 2345996 w 2799528"/>
              <a:gd name="connsiteY13" fmla="*/ 454468 h 2774677"/>
              <a:gd name="connsiteX14" fmla="*/ 2426787 w 2799528"/>
              <a:gd name="connsiteY14" fmla="*/ 541854 h 2774677"/>
              <a:gd name="connsiteX15" fmla="*/ 2500765 w 2799528"/>
              <a:gd name="connsiteY15" fmla="*/ 635266 h 2774677"/>
              <a:gd name="connsiteX16" fmla="*/ 2567533 w 2799528"/>
              <a:gd name="connsiteY16" fmla="*/ 734307 h 2774677"/>
              <a:gd name="connsiteX17" fmla="*/ 2626691 w 2799528"/>
              <a:gd name="connsiteY17" fmla="*/ 838577 h 2774677"/>
              <a:gd name="connsiteX18" fmla="*/ 2677843 w 2799528"/>
              <a:gd name="connsiteY18" fmla="*/ 947677 h 2774677"/>
              <a:gd name="connsiteX19" fmla="*/ 2720586 w 2799528"/>
              <a:gd name="connsiteY19" fmla="*/ 1061207 h 2774677"/>
              <a:gd name="connsiteX20" fmla="*/ 2754525 w 2799528"/>
              <a:gd name="connsiteY20" fmla="*/ 1178768 h 2774677"/>
              <a:gd name="connsiteX21" fmla="*/ 2779261 w 2799528"/>
              <a:gd name="connsiteY21" fmla="*/ 1299960 h 2774677"/>
              <a:gd name="connsiteX22" fmla="*/ 2794393 w 2799528"/>
              <a:gd name="connsiteY22" fmla="*/ 1424383 h 2774677"/>
              <a:gd name="connsiteX23" fmla="*/ 2799528 w 2799528"/>
              <a:gd name="connsiteY23" fmla="*/ 1551641 h 2774677"/>
              <a:gd name="connsiteX24" fmla="*/ 2794393 w 2799528"/>
              <a:gd name="connsiteY24" fmla="*/ 1678896 h 2774677"/>
              <a:gd name="connsiteX25" fmla="*/ 2779261 w 2799528"/>
              <a:gd name="connsiteY25" fmla="*/ 1803318 h 2774677"/>
              <a:gd name="connsiteX26" fmla="*/ 2754525 w 2799528"/>
              <a:gd name="connsiteY26" fmla="*/ 1924509 h 2774677"/>
              <a:gd name="connsiteX27" fmla="*/ 2720586 w 2799528"/>
              <a:gd name="connsiteY27" fmla="*/ 2042068 h 2774677"/>
              <a:gd name="connsiteX28" fmla="*/ 2677843 w 2799528"/>
              <a:gd name="connsiteY28" fmla="*/ 2155596 h 2774677"/>
              <a:gd name="connsiteX29" fmla="*/ 2626691 w 2799528"/>
              <a:gd name="connsiteY29" fmla="*/ 2264695 h 2774677"/>
              <a:gd name="connsiteX30" fmla="*/ 2567533 w 2799528"/>
              <a:gd name="connsiteY30" fmla="*/ 2368966 h 2774677"/>
              <a:gd name="connsiteX31" fmla="*/ 2500765 w 2799528"/>
              <a:gd name="connsiteY31" fmla="*/ 2468007 h 2774677"/>
              <a:gd name="connsiteX32" fmla="*/ 2426787 w 2799528"/>
              <a:gd name="connsiteY32" fmla="*/ 2561421 h 2774677"/>
              <a:gd name="connsiteX33" fmla="*/ 2345996 w 2799528"/>
              <a:gd name="connsiteY33" fmla="*/ 2648805 h 2774677"/>
              <a:gd name="connsiteX34" fmla="*/ 2258791 w 2799528"/>
              <a:gd name="connsiteY34" fmla="*/ 2729764 h 2774677"/>
              <a:gd name="connsiteX35" fmla="*/ 2202313 w 2799528"/>
              <a:gd name="connsiteY35" fmla="*/ 2774677 h 2774677"/>
              <a:gd name="connsiteX0" fmla="*/ 0 w 1799626"/>
              <a:gd name="connsiteY0" fmla="*/ 20308 h 2774677"/>
              <a:gd name="connsiteX1" fmla="*/ 124171 w 1799626"/>
              <a:gd name="connsiteY1" fmla="*/ 5144 h 2774677"/>
              <a:gd name="connsiteX2" fmla="*/ 251169 w 1799626"/>
              <a:gd name="connsiteY2" fmla="*/ 0 h 2774677"/>
              <a:gd name="connsiteX3" fmla="*/ 378165 w 1799626"/>
              <a:gd name="connsiteY3" fmla="*/ 5144 h 2774677"/>
              <a:gd name="connsiteX4" fmla="*/ 502336 w 1799626"/>
              <a:gd name="connsiteY4" fmla="*/ 20308 h 2774677"/>
              <a:gd name="connsiteX5" fmla="*/ 623281 w 1799626"/>
              <a:gd name="connsiteY5" fmla="*/ 45095 h 2774677"/>
              <a:gd name="connsiteX6" fmla="*/ 740602 w 1799626"/>
              <a:gd name="connsiteY6" fmla="*/ 79104 h 2774677"/>
              <a:gd name="connsiteX7" fmla="*/ 853899 w 1799626"/>
              <a:gd name="connsiteY7" fmla="*/ 121936 h 2774677"/>
              <a:gd name="connsiteX8" fmla="*/ 962775 w 1799626"/>
              <a:gd name="connsiteY8" fmla="*/ 173192 h 2774677"/>
              <a:gd name="connsiteX9" fmla="*/ 1066830 w 1799626"/>
              <a:gd name="connsiteY9" fmla="*/ 232474 h 2774677"/>
              <a:gd name="connsiteX10" fmla="*/ 1165668 w 1799626"/>
              <a:gd name="connsiteY10" fmla="*/ 299378 h 2774677"/>
              <a:gd name="connsiteX11" fmla="*/ 1258889 w 1799626"/>
              <a:gd name="connsiteY11" fmla="*/ 373511 h 2774677"/>
              <a:gd name="connsiteX12" fmla="*/ 1346094 w 1799626"/>
              <a:gd name="connsiteY12" fmla="*/ 454468 h 2774677"/>
              <a:gd name="connsiteX13" fmla="*/ 1426885 w 1799626"/>
              <a:gd name="connsiteY13" fmla="*/ 541854 h 2774677"/>
              <a:gd name="connsiteX14" fmla="*/ 1500863 w 1799626"/>
              <a:gd name="connsiteY14" fmla="*/ 635266 h 2774677"/>
              <a:gd name="connsiteX15" fmla="*/ 1567631 w 1799626"/>
              <a:gd name="connsiteY15" fmla="*/ 734307 h 2774677"/>
              <a:gd name="connsiteX16" fmla="*/ 1626789 w 1799626"/>
              <a:gd name="connsiteY16" fmla="*/ 838577 h 2774677"/>
              <a:gd name="connsiteX17" fmla="*/ 1677941 w 1799626"/>
              <a:gd name="connsiteY17" fmla="*/ 947677 h 2774677"/>
              <a:gd name="connsiteX18" fmla="*/ 1720684 w 1799626"/>
              <a:gd name="connsiteY18" fmla="*/ 1061207 h 2774677"/>
              <a:gd name="connsiteX19" fmla="*/ 1754623 w 1799626"/>
              <a:gd name="connsiteY19" fmla="*/ 1178768 h 2774677"/>
              <a:gd name="connsiteX20" fmla="*/ 1779359 w 1799626"/>
              <a:gd name="connsiteY20" fmla="*/ 1299960 h 2774677"/>
              <a:gd name="connsiteX21" fmla="*/ 1794491 w 1799626"/>
              <a:gd name="connsiteY21" fmla="*/ 1424383 h 2774677"/>
              <a:gd name="connsiteX22" fmla="*/ 1799626 w 1799626"/>
              <a:gd name="connsiteY22" fmla="*/ 1551641 h 2774677"/>
              <a:gd name="connsiteX23" fmla="*/ 1794491 w 1799626"/>
              <a:gd name="connsiteY23" fmla="*/ 1678896 h 2774677"/>
              <a:gd name="connsiteX24" fmla="*/ 1779359 w 1799626"/>
              <a:gd name="connsiteY24" fmla="*/ 1803318 h 2774677"/>
              <a:gd name="connsiteX25" fmla="*/ 1754623 w 1799626"/>
              <a:gd name="connsiteY25" fmla="*/ 1924509 h 2774677"/>
              <a:gd name="connsiteX26" fmla="*/ 1720684 w 1799626"/>
              <a:gd name="connsiteY26" fmla="*/ 2042068 h 2774677"/>
              <a:gd name="connsiteX27" fmla="*/ 1677941 w 1799626"/>
              <a:gd name="connsiteY27" fmla="*/ 2155596 h 2774677"/>
              <a:gd name="connsiteX28" fmla="*/ 1626789 w 1799626"/>
              <a:gd name="connsiteY28" fmla="*/ 2264695 h 2774677"/>
              <a:gd name="connsiteX29" fmla="*/ 1567631 w 1799626"/>
              <a:gd name="connsiteY29" fmla="*/ 2368966 h 2774677"/>
              <a:gd name="connsiteX30" fmla="*/ 1500863 w 1799626"/>
              <a:gd name="connsiteY30" fmla="*/ 2468007 h 2774677"/>
              <a:gd name="connsiteX31" fmla="*/ 1426885 w 1799626"/>
              <a:gd name="connsiteY31" fmla="*/ 2561421 h 2774677"/>
              <a:gd name="connsiteX32" fmla="*/ 1346094 w 1799626"/>
              <a:gd name="connsiteY32" fmla="*/ 2648805 h 2774677"/>
              <a:gd name="connsiteX33" fmla="*/ 1258889 w 1799626"/>
              <a:gd name="connsiteY33" fmla="*/ 2729764 h 2774677"/>
              <a:gd name="connsiteX34" fmla="*/ 1202411 w 1799626"/>
              <a:gd name="connsiteY34" fmla="*/ 2774677 h 2774677"/>
              <a:gd name="connsiteX0" fmla="*/ 0 w 1799626"/>
              <a:gd name="connsiteY0" fmla="*/ 20308 h 2729764"/>
              <a:gd name="connsiteX1" fmla="*/ 124171 w 1799626"/>
              <a:gd name="connsiteY1" fmla="*/ 5144 h 2729764"/>
              <a:gd name="connsiteX2" fmla="*/ 251169 w 1799626"/>
              <a:gd name="connsiteY2" fmla="*/ 0 h 2729764"/>
              <a:gd name="connsiteX3" fmla="*/ 378165 w 1799626"/>
              <a:gd name="connsiteY3" fmla="*/ 5144 h 2729764"/>
              <a:gd name="connsiteX4" fmla="*/ 502336 w 1799626"/>
              <a:gd name="connsiteY4" fmla="*/ 20308 h 2729764"/>
              <a:gd name="connsiteX5" fmla="*/ 623281 w 1799626"/>
              <a:gd name="connsiteY5" fmla="*/ 45095 h 2729764"/>
              <a:gd name="connsiteX6" fmla="*/ 740602 w 1799626"/>
              <a:gd name="connsiteY6" fmla="*/ 79104 h 2729764"/>
              <a:gd name="connsiteX7" fmla="*/ 853899 w 1799626"/>
              <a:gd name="connsiteY7" fmla="*/ 121936 h 2729764"/>
              <a:gd name="connsiteX8" fmla="*/ 962775 w 1799626"/>
              <a:gd name="connsiteY8" fmla="*/ 173192 h 2729764"/>
              <a:gd name="connsiteX9" fmla="*/ 1066830 w 1799626"/>
              <a:gd name="connsiteY9" fmla="*/ 232474 h 2729764"/>
              <a:gd name="connsiteX10" fmla="*/ 1165668 w 1799626"/>
              <a:gd name="connsiteY10" fmla="*/ 299378 h 2729764"/>
              <a:gd name="connsiteX11" fmla="*/ 1258889 w 1799626"/>
              <a:gd name="connsiteY11" fmla="*/ 373511 h 2729764"/>
              <a:gd name="connsiteX12" fmla="*/ 1346094 w 1799626"/>
              <a:gd name="connsiteY12" fmla="*/ 454468 h 2729764"/>
              <a:gd name="connsiteX13" fmla="*/ 1426885 w 1799626"/>
              <a:gd name="connsiteY13" fmla="*/ 541854 h 2729764"/>
              <a:gd name="connsiteX14" fmla="*/ 1500863 w 1799626"/>
              <a:gd name="connsiteY14" fmla="*/ 635266 h 2729764"/>
              <a:gd name="connsiteX15" fmla="*/ 1567631 w 1799626"/>
              <a:gd name="connsiteY15" fmla="*/ 734307 h 2729764"/>
              <a:gd name="connsiteX16" fmla="*/ 1626789 w 1799626"/>
              <a:gd name="connsiteY16" fmla="*/ 838577 h 2729764"/>
              <a:gd name="connsiteX17" fmla="*/ 1677941 w 1799626"/>
              <a:gd name="connsiteY17" fmla="*/ 947677 h 2729764"/>
              <a:gd name="connsiteX18" fmla="*/ 1720684 w 1799626"/>
              <a:gd name="connsiteY18" fmla="*/ 1061207 h 2729764"/>
              <a:gd name="connsiteX19" fmla="*/ 1754623 w 1799626"/>
              <a:gd name="connsiteY19" fmla="*/ 1178768 h 2729764"/>
              <a:gd name="connsiteX20" fmla="*/ 1779359 w 1799626"/>
              <a:gd name="connsiteY20" fmla="*/ 1299960 h 2729764"/>
              <a:gd name="connsiteX21" fmla="*/ 1794491 w 1799626"/>
              <a:gd name="connsiteY21" fmla="*/ 1424383 h 2729764"/>
              <a:gd name="connsiteX22" fmla="*/ 1799626 w 1799626"/>
              <a:gd name="connsiteY22" fmla="*/ 1551641 h 2729764"/>
              <a:gd name="connsiteX23" fmla="*/ 1794491 w 1799626"/>
              <a:gd name="connsiteY23" fmla="*/ 1678896 h 2729764"/>
              <a:gd name="connsiteX24" fmla="*/ 1779359 w 1799626"/>
              <a:gd name="connsiteY24" fmla="*/ 1803318 h 2729764"/>
              <a:gd name="connsiteX25" fmla="*/ 1754623 w 1799626"/>
              <a:gd name="connsiteY25" fmla="*/ 1924509 h 2729764"/>
              <a:gd name="connsiteX26" fmla="*/ 1720684 w 1799626"/>
              <a:gd name="connsiteY26" fmla="*/ 2042068 h 2729764"/>
              <a:gd name="connsiteX27" fmla="*/ 1677941 w 1799626"/>
              <a:gd name="connsiteY27" fmla="*/ 2155596 h 2729764"/>
              <a:gd name="connsiteX28" fmla="*/ 1626789 w 1799626"/>
              <a:gd name="connsiteY28" fmla="*/ 2264695 h 2729764"/>
              <a:gd name="connsiteX29" fmla="*/ 1567631 w 1799626"/>
              <a:gd name="connsiteY29" fmla="*/ 2368966 h 2729764"/>
              <a:gd name="connsiteX30" fmla="*/ 1500863 w 1799626"/>
              <a:gd name="connsiteY30" fmla="*/ 2468007 h 2729764"/>
              <a:gd name="connsiteX31" fmla="*/ 1426885 w 1799626"/>
              <a:gd name="connsiteY31" fmla="*/ 2561421 h 2729764"/>
              <a:gd name="connsiteX32" fmla="*/ 1346094 w 1799626"/>
              <a:gd name="connsiteY32" fmla="*/ 2648805 h 2729764"/>
              <a:gd name="connsiteX33" fmla="*/ 1258889 w 1799626"/>
              <a:gd name="connsiteY33" fmla="*/ 2729764 h 2729764"/>
              <a:gd name="connsiteX0" fmla="*/ 0 w 1799626"/>
              <a:gd name="connsiteY0" fmla="*/ 20308 h 2648805"/>
              <a:gd name="connsiteX1" fmla="*/ 124171 w 1799626"/>
              <a:gd name="connsiteY1" fmla="*/ 5144 h 2648805"/>
              <a:gd name="connsiteX2" fmla="*/ 251169 w 1799626"/>
              <a:gd name="connsiteY2" fmla="*/ 0 h 2648805"/>
              <a:gd name="connsiteX3" fmla="*/ 378165 w 1799626"/>
              <a:gd name="connsiteY3" fmla="*/ 5144 h 2648805"/>
              <a:gd name="connsiteX4" fmla="*/ 502336 w 1799626"/>
              <a:gd name="connsiteY4" fmla="*/ 20308 h 2648805"/>
              <a:gd name="connsiteX5" fmla="*/ 623281 w 1799626"/>
              <a:gd name="connsiteY5" fmla="*/ 45095 h 2648805"/>
              <a:gd name="connsiteX6" fmla="*/ 740602 w 1799626"/>
              <a:gd name="connsiteY6" fmla="*/ 79104 h 2648805"/>
              <a:gd name="connsiteX7" fmla="*/ 853899 w 1799626"/>
              <a:gd name="connsiteY7" fmla="*/ 121936 h 2648805"/>
              <a:gd name="connsiteX8" fmla="*/ 962775 w 1799626"/>
              <a:gd name="connsiteY8" fmla="*/ 173192 h 2648805"/>
              <a:gd name="connsiteX9" fmla="*/ 1066830 w 1799626"/>
              <a:gd name="connsiteY9" fmla="*/ 232474 h 2648805"/>
              <a:gd name="connsiteX10" fmla="*/ 1165668 w 1799626"/>
              <a:gd name="connsiteY10" fmla="*/ 299378 h 2648805"/>
              <a:gd name="connsiteX11" fmla="*/ 1258889 w 1799626"/>
              <a:gd name="connsiteY11" fmla="*/ 373511 h 2648805"/>
              <a:gd name="connsiteX12" fmla="*/ 1346094 w 1799626"/>
              <a:gd name="connsiteY12" fmla="*/ 454468 h 2648805"/>
              <a:gd name="connsiteX13" fmla="*/ 1426885 w 1799626"/>
              <a:gd name="connsiteY13" fmla="*/ 541854 h 2648805"/>
              <a:gd name="connsiteX14" fmla="*/ 1500863 w 1799626"/>
              <a:gd name="connsiteY14" fmla="*/ 635266 h 2648805"/>
              <a:gd name="connsiteX15" fmla="*/ 1567631 w 1799626"/>
              <a:gd name="connsiteY15" fmla="*/ 734307 h 2648805"/>
              <a:gd name="connsiteX16" fmla="*/ 1626789 w 1799626"/>
              <a:gd name="connsiteY16" fmla="*/ 838577 h 2648805"/>
              <a:gd name="connsiteX17" fmla="*/ 1677941 w 1799626"/>
              <a:gd name="connsiteY17" fmla="*/ 947677 h 2648805"/>
              <a:gd name="connsiteX18" fmla="*/ 1720684 w 1799626"/>
              <a:gd name="connsiteY18" fmla="*/ 1061207 h 2648805"/>
              <a:gd name="connsiteX19" fmla="*/ 1754623 w 1799626"/>
              <a:gd name="connsiteY19" fmla="*/ 1178768 h 2648805"/>
              <a:gd name="connsiteX20" fmla="*/ 1779359 w 1799626"/>
              <a:gd name="connsiteY20" fmla="*/ 1299960 h 2648805"/>
              <a:gd name="connsiteX21" fmla="*/ 1794491 w 1799626"/>
              <a:gd name="connsiteY21" fmla="*/ 1424383 h 2648805"/>
              <a:gd name="connsiteX22" fmla="*/ 1799626 w 1799626"/>
              <a:gd name="connsiteY22" fmla="*/ 1551641 h 2648805"/>
              <a:gd name="connsiteX23" fmla="*/ 1794491 w 1799626"/>
              <a:gd name="connsiteY23" fmla="*/ 1678896 h 2648805"/>
              <a:gd name="connsiteX24" fmla="*/ 1779359 w 1799626"/>
              <a:gd name="connsiteY24" fmla="*/ 1803318 h 2648805"/>
              <a:gd name="connsiteX25" fmla="*/ 1754623 w 1799626"/>
              <a:gd name="connsiteY25" fmla="*/ 1924509 h 2648805"/>
              <a:gd name="connsiteX26" fmla="*/ 1720684 w 1799626"/>
              <a:gd name="connsiteY26" fmla="*/ 2042068 h 2648805"/>
              <a:gd name="connsiteX27" fmla="*/ 1677941 w 1799626"/>
              <a:gd name="connsiteY27" fmla="*/ 2155596 h 2648805"/>
              <a:gd name="connsiteX28" fmla="*/ 1626789 w 1799626"/>
              <a:gd name="connsiteY28" fmla="*/ 2264695 h 2648805"/>
              <a:gd name="connsiteX29" fmla="*/ 1567631 w 1799626"/>
              <a:gd name="connsiteY29" fmla="*/ 2368966 h 2648805"/>
              <a:gd name="connsiteX30" fmla="*/ 1500863 w 1799626"/>
              <a:gd name="connsiteY30" fmla="*/ 2468007 h 2648805"/>
              <a:gd name="connsiteX31" fmla="*/ 1426885 w 1799626"/>
              <a:gd name="connsiteY31" fmla="*/ 2561421 h 2648805"/>
              <a:gd name="connsiteX32" fmla="*/ 1346094 w 1799626"/>
              <a:gd name="connsiteY32" fmla="*/ 2648805 h 2648805"/>
              <a:gd name="connsiteX0" fmla="*/ 0 w 1799626"/>
              <a:gd name="connsiteY0" fmla="*/ 20308 h 2561421"/>
              <a:gd name="connsiteX1" fmla="*/ 124171 w 1799626"/>
              <a:gd name="connsiteY1" fmla="*/ 5144 h 2561421"/>
              <a:gd name="connsiteX2" fmla="*/ 251169 w 1799626"/>
              <a:gd name="connsiteY2" fmla="*/ 0 h 2561421"/>
              <a:gd name="connsiteX3" fmla="*/ 378165 w 1799626"/>
              <a:gd name="connsiteY3" fmla="*/ 5144 h 2561421"/>
              <a:gd name="connsiteX4" fmla="*/ 502336 w 1799626"/>
              <a:gd name="connsiteY4" fmla="*/ 20308 h 2561421"/>
              <a:gd name="connsiteX5" fmla="*/ 623281 w 1799626"/>
              <a:gd name="connsiteY5" fmla="*/ 45095 h 2561421"/>
              <a:gd name="connsiteX6" fmla="*/ 740602 w 1799626"/>
              <a:gd name="connsiteY6" fmla="*/ 79104 h 2561421"/>
              <a:gd name="connsiteX7" fmla="*/ 853899 w 1799626"/>
              <a:gd name="connsiteY7" fmla="*/ 121936 h 2561421"/>
              <a:gd name="connsiteX8" fmla="*/ 962775 w 1799626"/>
              <a:gd name="connsiteY8" fmla="*/ 173192 h 2561421"/>
              <a:gd name="connsiteX9" fmla="*/ 1066830 w 1799626"/>
              <a:gd name="connsiteY9" fmla="*/ 232474 h 2561421"/>
              <a:gd name="connsiteX10" fmla="*/ 1165668 w 1799626"/>
              <a:gd name="connsiteY10" fmla="*/ 299378 h 2561421"/>
              <a:gd name="connsiteX11" fmla="*/ 1258889 w 1799626"/>
              <a:gd name="connsiteY11" fmla="*/ 373511 h 2561421"/>
              <a:gd name="connsiteX12" fmla="*/ 1346094 w 1799626"/>
              <a:gd name="connsiteY12" fmla="*/ 454468 h 2561421"/>
              <a:gd name="connsiteX13" fmla="*/ 1426885 w 1799626"/>
              <a:gd name="connsiteY13" fmla="*/ 541854 h 2561421"/>
              <a:gd name="connsiteX14" fmla="*/ 1500863 w 1799626"/>
              <a:gd name="connsiteY14" fmla="*/ 635266 h 2561421"/>
              <a:gd name="connsiteX15" fmla="*/ 1567631 w 1799626"/>
              <a:gd name="connsiteY15" fmla="*/ 734307 h 2561421"/>
              <a:gd name="connsiteX16" fmla="*/ 1626789 w 1799626"/>
              <a:gd name="connsiteY16" fmla="*/ 838577 h 2561421"/>
              <a:gd name="connsiteX17" fmla="*/ 1677941 w 1799626"/>
              <a:gd name="connsiteY17" fmla="*/ 947677 h 2561421"/>
              <a:gd name="connsiteX18" fmla="*/ 1720684 w 1799626"/>
              <a:gd name="connsiteY18" fmla="*/ 1061207 h 2561421"/>
              <a:gd name="connsiteX19" fmla="*/ 1754623 w 1799626"/>
              <a:gd name="connsiteY19" fmla="*/ 1178768 h 2561421"/>
              <a:gd name="connsiteX20" fmla="*/ 1779359 w 1799626"/>
              <a:gd name="connsiteY20" fmla="*/ 1299960 h 2561421"/>
              <a:gd name="connsiteX21" fmla="*/ 1794491 w 1799626"/>
              <a:gd name="connsiteY21" fmla="*/ 1424383 h 2561421"/>
              <a:gd name="connsiteX22" fmla="*/ 1799626 w 1799626"/>
              <a:gd name="connsiteY22" fmla="*/ 1551641 h 2561421"/>
              <a:gd name="connsiteX23" fmla="*/ 1794491 w 1799626"/>
              <a:gd name="connsiteY23" fmla="*/ 1678896 h 2561421"/>
              <a:gd name="connsiteX24" fmla="*/ 1779359 w 1799626"/>
              <a:gd name="connsiteY24" fmla="*/ 1803318 h 2561421"/>
              <a:gd name="connsiteX25" fmla="*/ 1754623 w 1799626"/>
              <a:gd name="connsiteY25" fmla="*/ 1924509 h 2561421"/>
              <a:gd name="connsiteX26" fmla="*/ 1720684 w 1799626"/>
              <a:gd name="connsiteY26" fmla="*/ 2042068 h 2561421"/>
              <a:gd name="connsiteX27" fmla="*/ 1677941 w 1799626"/>
              <a:gd name="connsiteY27" fmla="*/ 2155596 h 2561421"/>
              <a:gd name="connsiteX28" fmla="*/ 1626789 w 1799626"/>
              <a:gd name="connsiteY28" fmla="*/ 2264695 h 2561421"/>
              <a:gd name="connsiteX29" fmla="*/ 1567631 w 1799626"/>
              <a:gd name="connsiteY29" fmla="*/ 2368966 h 2561421"/>
              <a:gd name="connsiteX30" fmla="*/ 1500863 w 1799626"/>
              <a:gd name="connsiteY30" fmla="*/ 2468007 h 2561421"/>
              <a:gd name="connsiteX31" fmla="*/ 1426885 w 1799626"/>
              <a:gd name="connsiteY31" fmla="*/ 2561421 h 2561421"/>
              <a:gd name="connsiteX0" fmla="*/ 0 w 1799626"/>
              <a:gd name="connsiteY0" fmla="*/ 20308 h 2468007"/>
              <a:gd name="connsiteX1" fmla="*/ 124171 w 1799626"/>
              <a:gd name="connsiteY1" fmla="*/ 5144 h 2468007"/>
              <a:gd name="connsiteX2" fmla="*/ 251169 w 1799626"/>
              <a:gd name="connsiteY2" fmla="*/ 0 h 2468007"/>
              <a:gd name="connsiteX3" fmla="*/ 378165 w 1799626"/>
              <a:gd name="connsiteY3" fmla="*/ 5144 h 2468007"/>
              <a:gd name="connsiteX4" fmla="*/ 502336 w 1799626"/>
              <a:gd name="connsiteY4" fmla="*/ 20308 h 2468007"/>
              <a:gd name="connsiteX5" fmla="*/ 623281 w 1799626"/>
              <a:gd name="connsiteY5" fmla="*/ 45095 h 2468007"/>
              <a:gd name="connsiteX6" fmla="*/ 740602 w 1799626"/>
              <a:gd name="connsiteY6" fmla="*/ 79104 h 2468007"/>
              <a:gd name="connsiteX7" fmla="*/ 853899 w 1799626"/>
              <a:gd name="connsiteY7" fmla="*/ 121936 h 2468007"/>
              <a:gd name="connsiteX8" fmla="*/ 962775 w 1799626"/>
              <a:gd name="connsiteY8" fmla="*/ 173192 h 2468007"/>
              <a:gd name="connsiteX9" fmla="*/ 1066830 w 1799626"/>
              <a:gd name="connsiteY9" fmla="*/ 232474 h 2468007"/>
              <a:gd name="connsiteX10" fmla="*/ 1165668 w 1799626"/>
              <a:gd name="connsiteY10" fmla="*/ 299378 h 2468007"/>
              <a:gd name="connsiteX11" fmla="*/ 1258889 w 1799626"/>
              <a:gd name="connsiteY11" fmla="*/ 373511 h 2468007"/>
              <a:gd name="connsiteX12" fmla="*/ 1346094 w 1799626"/>
              <a:gd name="connsiteY12" fmla="*/ 454468 h 2468007"/>
              <a:gd name="connsiteX13" fmla="*/ 1426885 w 1799626"/>
              <a:gd name="connsiteY13" fmla="*/ 541854 h 2468007"/>
              <a:gd name="connsiteX14" fmla="*/ 1500863 w 1799626"/>
              <a:gd name="connsiteY14" fmla="*/ 635266 h 2468007"/>
              <a:gd name="connsiteX15" fmla="*/ 1567631 w 1799626"/>
              <a:gd name="connsiteY15" fmla="*/ 734307 h 2468007"/>
              <a:gd name="connsiteX16" fmla="*/ 1626789 w 1799626"/>
              <a:gd name="connsiteY16" fmla="*/ 838577 h 2468007"/>
              <a:gd name="connsiteX17" fmla="*/ 1677941 w 1799626"/>
              <a:gd name="connsiteY17" fmla="*/ 947677 h 2468007"/>
              <a:gd name="connsiteX18" fmla="*/ 1720684 w 1799626"/>
              <a:gd name="connsiteY18" fmla="*/ 1061207 h 2468007"/>
              <a:gd name="connsiteX19" fmla="*/ 1754623 w 1799626"/>
              <a:gd name="connsiteY19" fmla="*/ 1178768 h 2468007"/>
              <a:gd name="connsiteX20" fmla="*/ 1779359 w 1799626"/>
              <a:gd name="connsiteY20" fmla="*/ 1299960 h 2468007"/>
              <a:gd name="connsiteX21" fmla="*/ 1794491 w 1799626"/>
              <a:gd name="connsiteY21" fmla="*/ 1424383 h 2468007"/>
              <a:gd name="connsiteX22" fmla="*/ 1799626 w 1799626"/>
              <a:gd name="connsiteY22" fmla="*/ 1551641 h 2468007"/>
              <a:gd name="connsiteX23" fmla="*/ 1794491 w 1799626"/>
              <a:gd name="connsiteY23" fmla="*/ 1678896 h 2468007"/>
              <a:gd name="connsiteX24" fmla="*/ 1779359 w 1799626"/>
              <a:gd name="connsiteY24" fmla="*/ 1803318 h 2468007"/>
              <a:gd name="connsiteX25" fmla="*/ 1754623 w 1799626"/>
              <a:gd name="connsiteY25" fmla="*/ 1924509 h 2468007"/>
              <a:gd name="connsiteX26" fmla="*/ 1720684 w 1799626"/>
              <a:gd name="connsiteY26" fmla="*/ 2042068 h 2468007"/>
              <a:gd name="connsiteX27" fmla="*/ 1677941 w 1799626"/>
              <a:gd name="connsiteY27" fmla="*/ 2155596 h 2468007"/>
              <a:gd name="connsiteX28" fmla="*/ 1626789 w 1799626"/>
              <a:gd name="connsiteY28" fmla="*/ 2264695 h 2468007"/>
              <a:gd name="connsiteX29" fmla="*/ 1567631 w 1799626"/>
              <a:gd name="connsiteY29" fmla="*/ 2368966 h 2468007"/>
              <a:gd name="connsiteX30" fmla="*/ 1500863 w 1799626"/>
              <a:gd name="connsiteY30" fmla="*/ 2468007 h 2468007"/>
              <a:gd name="connsiteX0" fmla="*/ 0 w 1799626"/>
              <a:gd name="connsiteY0" fmla="*/ 20308 h 2368966"/>
              <a:gd name="connsiteX1" fmla="*/ 124171 w 1799626"/>
              <a:gd name="connsiteY1" fmla="*/ 5144 h 2368966"/>
              <a:gd name="connsiteX2" fmla="*/ 251169 w 1799626"/>
              <a:gd name="connsiteY2" fmla="*/ 0 h 2368966"/>
              <a:gd name="connsiteX3" fmla="*/ 378165 w 1799626"/>
              <a:gd name="connsiteY3" fmla="*/ 5144 h 2368966"/>
              <a:gd name="connsiteX4" fmla="*/ 502336 w 1799626"/>
              <a:gd name="connsiteY4" fmla="*/ 20308 h 2368966"/>
              <a:gd name="connsiteX5" fmla="*/ 623281 w 1799626"/>
              <a:gd name="connsiteY5" fmla="*/ 45095 h 2368966"/>
              <a:gd name="connsiteX6" fmla="*/ 740602 w 1799626"/>
              <a:gd name="connsiteY6" fmla="*/ 79104 h 2368966"/>
              <a:gd name="connsiteX7" fmla="*/ 853899 w 1799626"/>
              <a:gd name="connsiteY7" fmla="*/ 121936 h 2368966"/>
              <a:gd name="connsiteX8" fmla="*/ 962775 w 1799626"/>
              <a:gd name="connsiteY8" fmla="*/ 173192 h 2368966"/>
              <a:gd name="connsiteX9" fmla="*/ 1066830 w 1799626"/>
              <a:gd name="connsiteY9" fmla="*/ 232474 h 2368966"/>
              <a:gd name="connsiteX10" fmla="*/ 1165668 w 1799626"/>
              <a:gd name="connsiteY10" fmla="*/ 299378 h 2368966"/>
              <a:gd name="connsiteX11" fmla="*/ 1258889 w 1799626"/>
              <a:gd name="connsiteY11" fmla="*/ 373511 h 2368966"/>
              <a:gd name="connsiteX12" fmla="*/ 1346094 w 1799626"/>
              <a:gd name="connsiteY12" fmla="*/ 454468 h 2368966"/>
              <a:gd name="connsiteX13" fmla="*/ 1426885 w 1799626"/>
              <a:gd name="connsiteY13" fmla="*/ 541854 h 2368966"/>
              <a:gd name="connsiteX14" fmla="*/ 1500863 w 1799626"/>
              <a:gd name="connsiteY14" fmla="*/ 635266 h 2368966"/>
              <a:gd name="connsiteX15" fmla="*/ 1567631 w 1799626"/>
              <a:gd name="connsiteY15" fmla="*/ 734307 h 2368966"/>
              <a:gd name="connsiteX16" fmla="*/ 1626789 w 1799626"/>
              <a:gd name="connsiteY16" fmla="*/ 838577 h 2368966"/>
              <a:gd name="connsiteX17" fmla="*/ 1677941 w 1799626"/>
              <a:gd name="connsiteY17" fmla="*/ 947677 h 2368966"/>
              <a:gd name="connsiteX18" fmla="*/ 1720684 w 1799626"/>
              <a:gd name="connsiteY18" fmla="*/ 1061207 h 2368966"/>
              <a:gd name="connsiteX19" fmla="*/ 1754623 w 1799626"/>
              <a:gd name="connsiteY19" fmla="*/ 1178768 h 2368966"/>
              <a:gd name="connsiteX20" fmla="*/ 1779359 w 1799626"/>
              <a:gd name="connsiteY20" fmla="*/ 1299960 h 2368966"/>
              <a:gd name="connsiteX21" fmla="*/ 1794491 w 1799626"/>
              <a:gd name="connsiteY21" fmla="*/ 1424383 h 2368966"/>
              <a:gd name="connsiteX22" fmla="*/ 1799626 w 1799626"/>
              <a:gd name="connsiteY22" fmla="*/ 1551641 h 2368966"/>
              <a:gd name="connsiteX23" fmla="*/ 1794491 w 1799626"/>
              <a:gd name="connsiteY23" fmla="*/ 1678896 h 2368966"/>
              <a:gd name="connsiteX24" fmla="*/ 1779359 w 1799626"/>
              <a:gd name="connsiteY24" fmla="*/ 1803318 h 2368966"/>
              <a:gd name="connsiteX25" fmla="*/ 1754623 w 1799626"/>
              <a:gd name="connsiteY25" fmla="*/ 1924509 h 2368966"/>
              <a:gd name="connsiteX26" fmla="*/ 1720684 w 1799626"/>
              <a:gd name="connsiteY26" fmla="*/ 2042068 h 2368966"/>
              <a:gd name="connsiteX27" fmla="*/ 1677941 w 1799626"/>
              <a:gd name="connsiteY27" fmla="*/ 2155596 h 2368966"/>
              <a:gd name="connsiteX28" fmla="*/ 1626789 w 1799626"/>
              <a:gd name="connsiteY28" fmla="*/ 2264695 h 2368966"/>
              <a:gd name="connsiteX29" fmla="*/ 1567631 w 1799626"/>
              <a:gd name="connsiteY29" fmla="*/ 2368966 h 2368966"/>
              <a:gd name="connsiteX0" fmla="*/ 0 w 1799626"/>
              <a:gd name="connsiteY0" fmla="*/ 20308 h 2264695"/>
              <a:gd name="connsiteX1" fmla="*/ 124171 w 1799626"/>
              <a:gd name="connsiteY1" fmla="*/ 5144 h 2264695"/>
              <a:gd name="connsiteX2" fmla="*/ 251169 w 1799626"/>
              <a:gd name="connsiteY2" fmla="*/ 0 h 2264695"/>
              <a:gd name="connsiteX3" fmla="*/ 378165 w 1799626"/>
              <a:gd name="connsiteY3" fmla="*/ 5144 h 2264695"/>
              <a:gd name="connsiteX4" fmla="*/ 502336 w 1799626"/>
              <a:gd name="connsiteY4" fmla="*/ 20308 h 2264695"/>
              <a:gd name="connsiteX5" fmla="*/ 623281 w 1799626"/>
              <a:gd name="connsiteY5" fmla="*/ 45095 h 2264695"/>
              <a:gd name="connsiteX6" fmla="*/ 740602 w 1799626"/>
              <a:gd name="connsiteY6" fmla="*/ 79104 h 2264695"/>
              <a:gd name="connsiteX7" fmla="*/ 853899 w 1799626"/>
              <a:gd name="connsiteY7" fmla="*/ 121936 h 2264695"/>
              <a:gd name="connsiteX8" fmla="*/ 962775 w 1799626"/>
              <a:gd name="connsiteY8" fmla="*/ 173192 h 2264695"/>
              <a:gd name="connsiteX9" fmla="*/ 1066830 w 1799626"/>
              <a:gd name="connsiteY9" fmla="*/ 232474 h 2264695"/>
              <a:gd name="connsiteX10" fmla="*/ 1165668 w 1799626"/>
              <a:gd name="connsiteY10" fmla="*/ 299378 h 2264695"/>
              <a:gd name="connsiteX11" fmla="*/ 1258889 w 1799626"/>
              <a:gd name="connsiteY11" fmla="*/ 373511 h 2264695"/>
              <a:gd name="connsiteX12" fmla="*/ 1346094 w 1799626"/>
              <a:gd name="connsiteY12" fmla="*/ 454468 h 2264695"/>
              <a:gd name="connsiteX13" fmla="*/ 1426885 w 1799626"/>
              <a:gd name="connsiteY13" fmla="*/ 541854 h 2264695"/>
              <a:gd name="connsiteX14" fmla="*/ 1500863 w 1799626"/>
              <a:gd name="connsiteY14" fmla="*/ 635266 h 2264695"/>
              <a:gd name="connsiteX15" fmla="*/ 1567631 w 1799626"/>
              <a:gd name="connsiteY15" fmla="*/ 734307 h 2264695"/>
              <a:gd name="connsiteX16" fmla="*/ 1626789 w 1799626"/>
              <a:gd name="connsiteY16" fmla="*/ 838577 h 2264695"/>
              <a:gd name="connsiteX17" fmla="*/ 1677941 w 1799626"/>
              <a:gd name="connsiteY17" fmla="*/ 947677 h 2264695"/>
              <a:gd name="connsiteX18" fmla="*/ 1720684 w 1799626"/>
              <a:gd name="connsiteY18" fmla="*/ 1061207 h 2264695"/>
              <a:gd name="connsiteX19" fmla="*/ 1754623 w 1799626"/>
              <a:gd name="connsiteY19" fmla="*/ 1178768 h 2264695"/>
              <a:gd name="connsiteX20" fmla="*/ 1779359 w 1799626"/>
              <a:gd name="connsiteY20" fmla="*/ 1299960 h 2264695"/>
              <a:gd name="connsiteX21" fmla="*/ 1794491 w 1799626"/>
              <a:gd name="connsiteY21" fmla="*/ 1424383 h 2264695"/>
              <a:gd name="connsiteX22" fmla="*/ 1799626 w 1799626"/>
              <a:gd name="connsiteY22" fmla="*/ 1551641 h 2264695"/>
              <a:gd name="connsiteX23" fmla="*/ 1794491 w 1799626"/>
              <a:gd name="connsiteY23" fmla="*/ 1678896 h 2264695"/>
              <a:gd name="connsiteX24" fmla="*/ 1779359 w 1799626"/>
              <a:gd name="connsiteY24" fmla="*/ 1803318 h 2264695"/>
              <a:gd name="connsiteX25" fmla="*/ 1754623 w 1799626"/>
              <a:gd name="connsiteY25" fmla="*/ 1924509 h 2264695"/>
              <a:gd name="connsiteX26" fmla="*/ 1720684 w 1799626"/>
              <a:gd name="connsiteY26" fmla="*/ 2042068 h 2264695"/>
              <a:gd name="connsiteX27" fmla="*/ 1677941 w 1799626"/>
              <a:gd name="connsiteY27" fmla="*/ 2155596 h 2264695"/>
              <a:gd name="connsiteX28" fmla="*/ 1626789 w 1799626"/>
              <a:gd name="connsiteY28" fmla="*/ 2264695 h 2264695"/>
              <a:gd name="connsiteX0" fmla="*/ 0 w 1799626"/>
              <a:gd name="connsiteY0" fmla="*/ 20308 h 2155596"/>
              <a:gd name="connsiteX1" fmla="*/ 124171 w 1799626"/>
              <a:gd name="connsiteY1" fmla="*/ 5144 h 2155596"/>
              <a:gd name="connsiteX2" fmla="*/ 251169 w 1799626"/>
              <a:gd name="connsiteY2" fmla="*/ 0 h 2155596"/>
              <a:gd name="connsiteX3" fmla="*/ 378165 w 1799626"/>
              <a:gd name="connsiteY3" fmla="*/ 5144 h 2155596"/>
              <a:gd name="connsiteX4" fmla="*/ 502336 w 1799626"/>
              <a:gd name="connsiteY4" fmla="*/ 20308 h 2155596"/>
              <a:gd name="connsiteX5" fmla="*/ 623281 w 1799626"/>
              <a:gd name="connsiteY5" fmla="*/ 45095 h 2155596"/>
              <a:gd name="connsiteX6" fmla="*/ 740602 w 1799626"/>
              <a:gd name="connsiteY6" fmla="*/ 79104 h 2155596"/>
              <a:gd name="connsiteX7" fmla="*/ 853899 w 1799626"/>
              <a:gd name="connsiteY7" fmla="*/ 121936 h 2155596"/>
              <a:gd name="connsiteX8" fmla="*/ 962775 w 1799626"/>
              <a:gd name="connsiteY8" fmla="*/ 173192 h 2155596"/>
              <a:gd name="connsiteX9" fmla="*/ 1066830 w 1799626"/>
              <a:gd name="connsiteY9" fmla="*/ 232474 h 2155596"/>
              <a:gd name="connsiteX10" fmla="*/ 1165668 w 1799626"/>
              <a:gd name="connsiteY10" fmla="*/ 299378 h 2155596"/>
              <a:gd name="connsiteX11" fmla="*/ 1258889 w 1799626"/>
              <a:gd name="connsiteY11" fmla="*/ 373511 h 2155596"/>
              <a:gd name="connsiteX12" fmla="*/ 1346094 w 1799626"/>
              <a:gd name="connsiteY12" fmla="*/ 454468 h 2155596"/>
              <a:gd name="connsiteX13" fmla="*/ 1426885 w 1799626"/>
              <a:gd name="connsiteY13" fmla="*/ 541854 h 2155596"/>
              <a:gd name="connsiteX14" fmla="*/ 1500863 w 1799626"/>
              <a:gd name="connsiteY14" fmla="*/ 635266 h 2155596"/>
              <a:gd name="connsiteX15" fmla="*/ 1567631 w 1799626"/>
              <a:gd name="connsiteY15" fmla="*/ 734307 h 2155596"/>
              <a:gd name="connsiteX16" fmla="*/ 1626789 w 1799626"/>
              <a:gd name="connsiteY16" fmla="*/ 838577 h 2155596"/>
              <a:gd name="connsiteX17" fmla="*/ 1677941 w 1799626"/>
              <a:gd name="connsiteY17" fmla="*/ 947677 h 2155596"/>
              <a:gd name="connsiteX18" fmla="*/ 1720684 w 1799626"/>
              <a:gd name="connsiteY18" fmla="*/ 1061207 h 2155596"/>
              <a:gd name="connsiteX19" fmla="*/ 1754623 w 1799626"/>
              <a:gd name="connsiteY19" fmla="*/ 1178768 h 2155596"/>
              <a:gd name="connsiteX20" fmla="*/ 1779359 w 1799626"/>
              <a:gd name="connsiteY20" fmla="*/ 1299960 h 2155596"/>
              <a:gd name="connsiteX21" fmla="*/ 1794491 w 1799626"/>
              <a:gd name="connsiteY21" fmla="*/ 1424383 h 2155596"/>
              <a:gd name="connsiteX22" fmla="*/ 1799626 w 1799626"/>
              <a:gd name="connsiteY22" fmla="*/ 1551641 h 2155596"/>
              <a:gd name="connsiteX23" fmla="*/ 1794491 w 1799626"/>
              <a:gd name="connsiteY23" fmla="*/ 1678896 h 2155596"/>
              <a:gd name="connsiteX24" fmla="*/ 1779359 w 1799626"/>
              <a:gd name="connsiteY24" fmla="*/ 1803318 h 2155596"/>
              <a:gd name="connsiteX25" fmla="*/ 1754623 w 1799626"/>
              <a:gd name="connsiteY25" fmla="*/ 1924509 h 2155596"/>
              <a:gd name="connsiteX26" fmla="*/ 1720684 w 1799626"/>
              <a:gd name="connsiteY26" fmla="*/ 2042068 h 2155596"/>
              <a:gd name="connsiteX27" fmla="*/ 1677941 w 1799626"/>
              <a:gd name="connsiteY27" fmla="*/ 2155596 h 2155596"/>
              <a:gd name="connsiteX0" fmla="*/ 0 w 1799626"/>
              <a:gd name="connsiteY0" fmla="*/ 20308 h 2042068"/>
              <a:gd name="connsiteX1" fmla="*/ 124171 w 1799626"/>
              <a:gd name="connsiteY1" fmla="*/ 5144 h 2042068"/>
              <a:gd name="connsiteX2" fmla="*/ 251169 w 1799626"/>
              <a:gd name="connsiteY2" fmla="*/ 0 h 2042068"/>
              <a:gd name="connsiteX3" fmla="*/ 378165 w 1799626"/>
              <a:gd name="connsiteY3" fmla="*/ 5144 h 2042068"/>
              <a:gd name="connsiteX4" fmla="*/ 502336 w 1799626"/>
              <a:gd name="connsiteY4" fmla="*/ 20308 h 2042068"/>
              <a:gd name="connsiteX5" fmla="*/ 623281 w 1799626"/>
              <a:gd name="connsiteY5" fmla="*/ 45095 h 2042068"/>
              <a:gd name="connsiteX6" fmla="*/ 740602 w 1799626"/>
              <a:gd name="connsiteY6" fmla="*/ 79104 h 2042068"/>
              <a:gd name="connsiteX7" fmla="*/ 853899 w 1799626"/>
              <a:gd name="connsiteY7" fmla="*/ 121936 h 2042068"/>
              <a:gd name="connsiteX8" fmla="*/ 962775 w 1799626"/>
              <a:gd name="connsiteY8" fmla="*/ 173192 h 2042068"/>
              <a:gd name="connsiteX9" fmla="*/ 1066830 w 1799626"/>
              <a:gd name="connsiteY9" fmla="*/ 232474 h 2042068"/>
              <a:gd name="connsiteX10" fmla="*/ 1165668 w 1799626"/>
              <a:gd name="connsiteY10" fmla="*/ 299378 h 2042068"/>
              <a:gd name="connsiteX11" fmla="*/ 1258889 w 1799626"/>
              <a:gd name="connsiteY11" fmla="*/ 373511 h 2042068"/>
              <a:gd name="connsiteX12" fmla="*/ 1346094 w 1799626"/>
              <a:gd name="connsiteY12" fmla="*/ 454468 h 2042068"/>
              <a:gd name="connsiteX13" fmla="*/ 1426885 w 1799626"/>
              <a:gd name="connsiteY13" fmla="*/ 541854 h 2042068"/>
              <a:gd name="connsiteX14" fmla="*/ 1500863 w 1799626"/>
              <a:gd name="connsiteY14" fmla="*/ 635266 h 2042068"/>
              <a:gd name="connsiteX15" fmla="*/ 1567631 w 1799626"/>
              <a:gd name="connsiteY15" fmla="*/ 734307 h 2042068"/>
              <a:gd name="connsiteX16" fmla="*/ 1626789 w 1799626"/>
              <a:gd name="connsiteY16" fmla="*/ 838577 h 2042068"/>
              <a:gd name="connsiteX17" fmla="*/ 1677941 w 1799626"/>
              <a:gd name="connsiteY17" fmla="*/ 947677 h 2042068"/>
              <a:gd name="connsiteX18" fmla="*/ 1720684 w 1799626"/>
              <a:gd name="connsiteY18" fmla="*/ 1061207 h 2042068"/>
              <a:gd name="connsiteX19" fmla="*/ 1754623 w 1799626"/>
              <a:gd name="connsiteY19" fmla="*/ 1178768 h 2042068"/>
              <a:gd name="connsiteX20" fmla="*/ 1779359 w 1799626"/>
              <a:gd name="connsiteY20" fmla="*/ 1299960 h 2042068"/>
              <a:gd name="connsiteX21" fmla="*/ 1794491 w 1799626"/>
              <a:gd name="connsiteY21" fmla="*/ 1424383 h 2042068"/>
              <a:gd name="connsiteX22" fmla="*/ 1799626 w 1799626"/>
              <a:gd name="connsiteY22" fmla="*/ 1551641 h 2042068"/>
              <a:gd name="connsiteX23" fmla="*/ 1794491 w 1799626"/>
              <a:gd name="connsiteY23" fmla="*/ 1678896 h 2042068"/>
              <a:gd name="connsiteX24" fmla="*/ 1779359 w 1799626"/>
              <a:gd name="connsiteY24" fmla="*/ 1803318 h 2042068"/>
              <a:gd name="connsiteX25" fmla="*/ 1754623 w 1799626"/>
              <a:gd name="connsiteY25" fmla="*/ 1924509 h 2042068"/>
              <a:gd name="connsiteX26" fmla="*/ 1720684 w 1799626"/>
              <a:gd name="connsiteY26" fmla="*/ 2042068 h 2042068"/>
              <a:gd name="connsiteX0" fmla="*/ 0 w 1799626"/>
              <a:gd name="connsiteY0" fmla="*/ 20308 h 1924509"/>
              <a:gd name="connsiteX1" fmla="*/ 124171 w 1799626"/>
              <a:gd name="connsiteY1" fmla="*/ 5144 h 1924509"/>
              <a:gd name="connsiteX2" fmla="*/ 251169 w 1799626"/>
              <a:gd name="connsiteY2" fmla="*/ 0 h 1924509"/>
              <a:gd name="connsiteX3" fmla="*/ 378165 w 1799626"/>
              <a:gd name="connsiteY3" fmla="*/ 5144 h 1924509"/>
              <a:gd name="connsiteX4" fmla="*/ 502336 w 1799626"/>
              <a:gd name="connsiteY4" fmla="*/ 20308 h 1924509"/>
              <a:gd name="connsiteX5" fmla="*/ 623281 w 1799626"/>
              <a:gd name="connsiteY5" fmla="*/ 45095 h 1924509"/>
              <a:gd name="connsiteX6" fmla="*/ 740602 w 1799626"/>
              <a:gd name="connsiteY6" fmla="*/ 79104 h 1924509"/>
              <a:gd name="connsiteX7" fmla="*/ 853899 w 1799626"/>
              <a:gd name="connsiteY7" fmla="*/ 121936 h 1924509"/>
              <a:gd name="connsiteX8" fmla="*/ 962775 w 1799626"/>
              <a:gd name="connsiteY8" fmla="*/ 173192 h 1924509"/>
              <a:gd name="connsiteX9" fmla="*/ 1066830 w 1799626"/>
              <a:gd name="connsiteY9" fmla="*/ 232474 h 1924509"/>
              <a:gd name="connsiteX10" fmla="*/ 1165668 w 1799626"/>
              <a:gd name="connsiteY10" fmla="*/ 299378 h 1924509"/>
              <a:gd name="connsiteX11" fmla="*/ 1258889 w 1799626"/>
              <a:gd name="connsiteY11" fmla="*/ 373511 h 1924509"/>
              <a:gd name="connsiteX12" fmla="*/ 1346094 w 1799626"/>
              <a:gd name="connsiteY12" fmla="*/ 454468 h 1924509"/>
              <a:gd name="connsiteX13" fmla="*/ 1426885 w 1799626"/>
              <a:gd name="connsiteY13" fmla="*/ 541854 h 1924509"/>
              <a:gd name="connsiteX14" fmla="*/ 1500863 w 1799626"/>
              <a:gd name="connsiteY14" fmla="*/ 635266 h 1924509"/>
              <a:gd name="connsiteX15" fmla="*/ 1567631 w 1799626"/>
              <a:gd name="connsiteY15" fmla="*/ 734307 h 1924509"/>
              <a:gd name="connsiteX16" fmla="*/ 1626789 w 1799626"/>
              <a:gd name="connsiteY16" fmla="*/ 838577 h 1924509"/>
              <a:gd name="connsiteX17" fmla="*/ 1677941 w 1799626"/>
              <a:gd name="connsiteY17" fmla="*/ 947677 h 1924509"/>
              <a:gd name="connsiteX18" fmla="*/ 1720684 w 1799626"/>
              <a:gd name="connsiteY18" fmla="*/ 1061207 h 1924509"/>
              <a:gd name="connsiteX19" fmla="*/ 1754623 w 1799626"/>
              <a:gd name="connsiteY19" fmla="*/ 1178768 h 1924509"/>
              <a:gd name="connsiteX20" fmla="*/ 1779359 w 1799626"/>
              <a:gd name="connsiteY20" fmla="*/ 1299960 h 1924509"/>
              <a:gd name="connsiteX21" fmla="*/ 1794491 w 1799626"/>
              <a:gd name="connsiteY21" fmla="*/ 1424383 h 1924509"/>
              <a:gd name="connsiteX22" fmla="*/ 1799626 w 1799626"/>
              <a:gd name="connsiteY22" fmla="*/ 1551641 h 1924509"/>
              <a:gd name="connsiteX23" fmla="*/ 1794491 w 1799626"/>
              <a:gd name="connsiteY23" fmla="*/ 1678896 h 1924509"/>
              <a:gd name="connsiteX24" fmla="*/ 1779359 w 1799626"/>
              <a:gd name="connsiteY24" fmla="*/ 1803318 h 1924509"/>
              <a:gd name="connsiteX25" fmla="*/ 1754623 w 1799626"/>
              <a:gd name="connsiteY25" fmla="*/ 1924509 h 1924509"/>
              <a:gd name="connsiteX0" fmla="*/ 0 w 1799626"/>
              <a:gd name="connsiteY0" fmla="*/ 20308 h 1803318"/>
              <a:gd name="connsiteX1" fmla="*/ 124171 w 1799626"/>
              <a:gd name="connsiteY1" fmla="*/ 5144 h 1803318"/>
              <a:gd name="connsiteX2" fmla="*/ 251169 w 1799626"/>
              <a:gd name="connsiteY2" fmla="*/ 0 h 1803318"/>
              <a:gd name="connsiteX3" fmla="*/ 378165 w 1799626"/>
              <a:gd name="connsiteY3" fmla="*/ 5144 h 1803318"/>
              <a:gd name="connsiteX4" fmla="*/ 502336 w 1799626"/>
              <a:gd name="connsiteY4" fmla="*/ 20308 h 1803318"/>
              <a:gd name="connsiteX5" fmla="*/ 623281 w 1799626"/>
              <a:gd name="connsiteY5" fmla="*/ 45095 h 1803318"/>
              <a:gd name="connsiteX6" fmla="*/ 740602 w 1799626"/>
              <a:gd name="connsiteY6" fmla="*/ 79104 h 1803318"/>
              <a:gd name="connsiteX7" fmla="*/ 853899 w 1799626"/>
              <a:gd name="connsiteY7" fmla="*/ 121936 h 1803318"/>
              <a:gd name="connsiteX8" fmla="*/ 962775 w 1799626"/>
              <a:gd name="connsiteY8" fmla="*/ 173192 h 1803318"/>
              <a:gd name="connsiteX9" fmla="*/ 1066830 w 1799626"/>
              <a:gd name="connsiteY9" fmla="*/ 232474 h 1803318"/>
              <a:gd name="connsiteX10" fmla="*/ 1165668 w 1799626"/>
              <a:gd name="connsiteY10" fmla="*/ 299378 h 1803318"/>
              <a:gd name="connsiteX11" fmla="*/ 1258889 w 1799626"/>
              <a:gd name="connsiteY11" fmla="*/ 373511 h 1803318"/>
              <a:gd name="connsiteX12" fmla="*/ 1346094 w 1799626"/>
              <a:gd name="connsiteY12" fmla="*/ 454468 h 1803318"/>
              <a:gd name="connsiteX13" fmla="*/ 1426885 w 1799626"/>
              <a:gd name="connsiteY13" fmla="*/ 541854 h 1803318"/>
              <a:gd name="connsiteX14" fmla="*/ 1500863 w 1799626"/>
              <a:gd name="connsiteY14" fmla="*/ 635266 h 1803318"/>
              <a:gd name="connsiteX15" fmla="*/ 1567631 w 1799626"/>
              <a:gd name="connsiteY15" fmla="*/ 734307 h 1803318"/>
              <a:gd name="connsiteX16" fmla="*/ 1626789 w 1799626"/>
              <a:gd name="connsiteY16" fmla="*/ 838577 h 1803318"/>
              <a:gd name="connsiteX17" fmla="*/ 1677941 w 1799626"/>
              <a:gd name="connsiteY17" fmla="*/ 947677 h 1803318"/>
              <a:gd name="connsiteX18" fmla="*/ 1720684 w 1799626"/>
              <a:gd name="connsiteY18" fmla="*/ 1061207 h 1803318"/>
              <a:gd name="connsiteX19" fmla="*/ 1754623 w 1799626"/>
              <a:gd name="connsiteY19" fmla="*/ 1178768 h 1803318"/>
              <a:gd name="connsiteX20" fmla="*/ 1779359 w 1799626"/>
              <a:gd name="connsiteY20" fmla="*/ 1299960 h 1803318"/>
              <a:gd name="connsiteX21" fmla="*/ 1794491 w 1799626"/>
              <a:gd name="connsiteY21" fmla="*/ 1424383 h 1803318"/>
              <a:gd name="connsiteX22" fmla="*/ 1799626 w 1799626"/>
              <a:gd name="connsiteY22" fmla="*/ 1551641 h 1803318"/>
              <a:gd name="connsiteX23" fmla="*/ 1794491 w 1799626"/>
              <a:gd name="connsiteY23" fmla="*/ 1678896 h 1803318"/>
              <a:gd name="connsiteX24" fmla="*/ 1779359 w 1799626"/>
              <a:gd name="connsiteY24" fmla="*/ 1803318 h 1803318"/>
              <a:gd name="connsiteX0" fmla="*/ 0 w 1799626"/>
              <a:gd name="connsiteY0" fmla="*/ 20308 h 1678896"/>
              <a:gd name="connsiteX1" fmla="*/ 124171 w 1799626"/>
              <a:gd name="connsiteY1" fmla="*/ 5144 h 1678896"/>
              <a:gd name="connsiteX2" fmla="*/ 251169 w 1799626"/>
              <a:gd name="connsiteY2" fmla="*/ 0 h 1678896"/>
              <a:gd name="connsiteX3" fmla="*/ 378165 w 1799626"/>
              <a:gd name="connsiteY3" fmla="*/ 5144 h 1678896"/>
              <a:gd name="connsiteX4" fmla="*/ 502336 w 1799626"/>
              <a:gd name="connsiteY4" fmla="*/ 20308 h 1678896"/>
              <a:gd name="connsiteX5" fmla="*/ 623281 w 1799626"/>
              <a:gd name="connsiteY5" fmla="*/ 45095 h 1678896"/>
              <a:gd name="connsiteX6" fmla="*/ 740602 w 1799626"/>
              <a:gd name="connsiteY6" fmla="*/ 79104 h 1678896"/>
              <a:gd name="connsiteX7" fmla="*/ 853899 w 1799626"/>
              <a:gd name="connsiteY7" fmla="*/ 121936 h 1678896"/>
              <a:gd name="connsiteX8" fmla="*/ 962775 w 1799626"/>
              <a:gd name="connsiteY8" fmla="*/ 173192 h 1678896"/>
              <a:gd name="connsiteX9" fmla="*/ 1066830 w 1799626"/>
              <a:gd name="connsiteY9" fmla="*/ 232474 h 1678896"/>
              <a:gd name="connsiteX10" fmla="*/ 1165668 w 1799626"/>
              <a:gd name="connsiteY10" fmla="*/ 299378 h 1678896"/>
              <a:gd name="connsiteX11" fmla="*/ 1258889 w 1799626"/>
              <a:gd name="connsiteY11" fmla="*/ 373511 h 1678896"/>
              <a:gd name="connsiteX12" fmla="*/ 1346094 w 1799626"/>
              <a:gd name="connsiteY12" fmla="*/ 454468 h 1678896"/>
              <a:gd name="connsiteX13" fmla="*/ 1426885 w 1799626"/>
              <a:gd name="connsiteY13" fmla="*/ 541854 h 1678896"/>
              <a:gd name="connsiteX14" fmla="*/ 1500863 w 1799626"/>
              <a:gd name="connsiteY14" fmla="*/ 635266 h 1678896"/>
              <a:gd name="connsiteX15" fmla="*/ 1567631 w 1799626"/>
              <a:gd name="connsiteY15" fmla="*/ 734307 h 1678896"/>
              <a:gd name="connsiteX16" fmla="*/ 1626789 w 1799626"/>
              <a:gd name="connsiteY16" fmla="*/ 838577 h 1678896"/>
              <a:gd name="connsiteX17" fmla="*/ 1677941 w 1799626"/>
              <a:gd name="connsiteY17" fmla="*/ 947677 h 1678896"/>
              <a:gd name="connsiteX18" fmla="*/ 1720684 w 1799626"/>
              <a:gd name="connsiteY18" fmla="*/ 1061207 h 1678896"/>
              <a:gd name="connsiteX19" fmla="*/ 1754623 w 1799626"/>
              <a:gd name="connsiteY19" fmla="*/ 1178768 h 1678896"/>
              <a:gd name="connsiteX20" fmla="*/ 1779359 w 1799626"/>
              <a:gd name="connsiteY20" fmla="*/ 1299960 h 1678896"/>
              <a:gd name="connsiteX21" fmla="*/ 1794491 w 1799626"/>
              <a:gd name="connsiteY21" fmla="*/ 1424383 h 1678896"/>
              <a:gd name="connsiteX22" fmla="*/ 1799626 w 1799626"/>
              <a:gd name="connsiteY22" fmla="*/ 1551641 h 1678896"/>
              <a:gd name="connsiteX23" fmla="*/ 1794491 w 1799626"/>
              <a:gd name="connsiteY23" fmla="*/ 1678896 h 1678896"/>
              <a:gd name="connsiteX0" fmla="*/ 0 w 1675455"/>
              <a:gd name="connsiteY0" fmla="*/ 5144 h 1678896"/>
              <a:gd name="connsiteX1" fmla="*/ 126998 w 1675455"/>
              <a:gd name="connsiteY1" fmla="*/ 0 h 1678896"/>
              <a:gd name="connsiteX2" fmla="*/ 253994 w 1675455"/>
              <a:gd name="connsiteY2" fmla="*/ 5144 h 1678896"/>
              <a:gd name="connsiteX3" fmla="*/ 378165 w 1675455"/>
              <a:gd name="connsiteY3" fmla="*/ 20308 h 1678896"/>
              <a:gd name="connsiteX4" fmla="*/ 499110 w 1675455"/>
              <a:gd name="connsiteY4" fmla="*/ 45095 h 1678896"/>
              <a:gd name="connsiteX5" fmla="*/ 616431 w 1675455"/>
              <a:gd name="connsiteY5" fmla="*/ 79104 h 1678896"/>
              <a:gd name="connsiteX6" fmla="*/ 729728 w 1675455"/>
              <a:gd name="connsiteY6" fmla="*/ 121936 h 1678896"/>
              <a:gd name="connsiteX7" fmla="*/ 838604 w 1675455"/>
              <a:gd name="connsiteY7" fmla="*/ 173192 h 1678896"/>
              <a:gd name="connsiteX8" fmla="*/ 942659 w 1675455"/>
              <a:gd name="connsiteY8" fmla="*/ 232474 h 1678896"/>
              <a:gd name="connsiteX9" fmla="*/ 1041497 w 1675455"/>
              <a:gd name="connsiteY9" fmla="*/ 299378 h 1678896"/>
              <a:gd name="connsiteX10" fmla="*/ 1134718 w 1675455"/>
              <a:gd name="connsiteY10" fmla="*/ 373511 h 1678896"/>
              <a:gd name="connsiteX11" fmla="*/ 1221923 w 1675455"/>
              <a:gd name="connsiteY11" fmla="*/ 454468 h 1678896"/>
              <a:gd name="connsiteX12" fmla="*/ 1302714 w 1675455"/>
              <a:gd name="connsiteY12" fmla="*/ 541854 h 1678896"/>
              <a:gd name="connsiteX13" fmla="*/ 1376692 w 1675455"/>
              <a:gd name="connsiteY13" fmla="*/ 635266 h 1678896"/>
              <a:gd name="connsiteX14" fmla="*/ 1443460 w 1675455"/>
              <a:gd name="connsiteY14" fmla="*/ 734307 h 1678896"/>
              <a:gd name="connsiteX15" fmla="*/ 1502618 w 1675455"/>
              <a:gd name="connsiteY15" fmla="*/ 838577 h 1678896"/>
              <a:gd name="connsiteX16" fmla="*/ 1553770 w 1675455"/>
              <a:gd name="connsiteY16" fmla="*/ 947677 h 1678896"/>
              <a:gd name="connsiteX17" fmla="*/ 1596513 w 1675455"/>
              <a:gd name="connsiteY17" fmla="*/ 1061207 h 1678896"/>
              <a:gd name="connsiteX18" fmla="*/ 1630452 w 1675455"/>
              <a:gd name="connsiteY18" fmla="*/ 1178768 h 1678896"/>
              <a:gd name="connsiteX19" fmla="*/ 1655188 w 1675455"/>
              <a:gd name="connsiteY19" fmla="*/ 1299960 h 1678896"/>
              <a:gd name="connsiteX20" fmla="*/ 1670320 w 1675455"/>
              <a:gd name="connsiteY20" fmla="*/ 1424383 h 1678896"/>
              <a:gd name="connsiteX21" fmla="*/ 1675455 w 1675455"/>
              <a:gd name="connsiteY21" fmla="*/ 1551641 h 1678896"/>
              <a:gd name="connsiteX22" fmla="*/ 1670320 w 1675455"/>
              <a:gd name="connsiteY22" fmla="*/ 1678896 h 1678896"/>
              <a:gd name="connsiteX0" fmla="*/ 0 w 1548457"/>
              <a:gd name="connsiteY0" fmla="*/ 0 h 1678896"/>
              <a:gd name="connsiteX1" fmla="*/ 126996 w 1548457"/>
              <a:gd name="connsiteY1" fmla="*/ 5144 h 1678896"/>
              <a:gd name="connsiteX2" fmla="*/ 251167 w 1548457"/>
              <a:gd name="connsiteY2" fmla="*/ 20308 h 1678896"/>
              <a:gd name="connsiteX3" fmla="*/ 372112 w 1548457"/>
              <a:gd name="connsiteY3" fmla="*/ 45095 h 1678896"/>
              <a:gd name="connsiteX4" fmla="*/ 489433 w 1548457"/>
              <a:gd name="connsiteY4" fmla="*/ 79104 h 1678896"/>
              <a:gd name="connsiteX5" fmla="*/ 602730 w 1548457"/>
              <a:gd name="connsiteY5" fmla="*/ 121936 h 1678896"/>
              <a:gd name="connsiteX6" fmla="*/ 711606 w 1548457"/>
              <a:gd name="connsiteY6" fmla="*/ 173192 h 1678896"/>
              <a:gd name="connsiteX7" fmla="*/ 815661 w 1548457"/>
              <a:gd name="connsiteY7" fmla="*/ 232474 h 1678896"/>
              <a:gd name="connsiteX8" fmla="*/ 914499 w 1548457"/>
              <a:gd name="connsiteY8" fmla="*/ 299378 h 1678896"/>
              <a:gd name="connsiteX9" fmla="*/ 1007720 w 1548457"/>
              <a:gd name="connsiteY9" fmla="*/ 373511 h 1678896"/>
              <a:gd name="connsiteX10" fmla="*/ 1094925 w 1548457"/>
              <a:gd name="connsiteY10" fmla="*/ 454468 h 1678896"/>
              <a:gd name="connsiteX11" fmla="*/ 1175716 w 1548457"/>
              <a:gd name="connsiteY11" fmla="*/ 541854 h 1678896"/>
              <a:gd name="connsiteX12" fmla="*/ 1249694 w 1548457"/>
              <a:gd name="connsiteY12" fmla="*/ 635266 h 1678896"/>
              <a:gd name="connsiteX13" fmla="*/ 1316462 w 1548457"/>
              <a:gd name="connsiteY13" fmla="*/ 734307 h 1678896"/>
              <a:gd name="connsiteX14" fmla="*/ 1375620 w 1548457"/>
              <a:gd name="connsiteY14" fmla="*/ 838577 h 1678896"/>
              <a:gd name="connsiteX15" fmla="*/ 1426772 w 1548457"/>
              <a:gd name="connsiteY15" fmla="*/ 947677 h 1678896"/>
              <a:gd name="connsiteX16" fmla="*/ 1469515 w 1548457"/>
              <a:gd name="connsiteY16" fmla="*/ 1061207 h 1678896"/>
              <a:gd name="connsiteX17" fmla="*/ 1503454 w 1548457"/>
              <a:gd name="connsiteY17" fmla="*/ 1178768 h 1678896"/>
              <a:gd name="connsiteX18" fmla="*/ 1528190 w 1548457"/>
              <a:gd name="connsiteY18" fmla="*/ 1299960 h 1678896"/>
              <a:gd name="connsiteX19" fmla="*/ 1543322 w 1548457"/>
              <a:gd name="connsiteY19" fmla="*/ 1424383 h 1678896"/>
              <a:gd name="connsiteX20" fmla="*/ 1548457 w 1548457"/>
              <a:gd name="connsiteY20" fmla="*/ 1551641 h 1678896"/>
              <a:gd name="connsiteX21" fmla="*/ 1543322 w 1548457"/>
              <a:gd name="connsiteY21" fmla="*/ 1678896 h 1678896"/>
              <a:gd name="connsiteX0" fmla="*/ 0 w 1421461"/>
              <a:gd name="connsiteY0" fmla="*/ 0 h 1673752"/>
              <a:gd name="connsiteX1" fmla="*/ 124171 w 1421461"/>
              <a:gd name="connsiteY1" fmla="*/ 15164 h 1673752"/>
              <a:gd name="connsiteX2" fmla="*/ 245116 w 1421461"/>
              <a:gd name="connsiteY2" fmla="*/ 39951 h 1673752"/>
              <a:gd name="connsiteX3" fmla="*/ 362437 w 1421461"/>
              <a:gd name="connsiteY3" fmla="*/ 73960 h 1673752"/>
              <a:gd name="connsiteX4" fmla="*/ 475734 w 1421461"/>
              <a:gd name="connsiteY4" fmla="*/ 116792 h 1673752"/>
              <a:gd name="connsiteX5" fmla="*/ 584610 w 1421461"/>
              <a:gd name="connsiteY5" fmla="*/ 168048 h 1673752"/>
              <a:gd name="connsiteX6" fmla="*/ 688665 w 1421461"/>
              <a:gd name="connsiteY6" fmla="*/ 227330 h 1673752"/>
              <a:gd name="connsiteX7" fmla="*/ 787503 w 1421461"/>
              <a:gd name="connsiteY7" fmla="*/ 294234 h 1673752"/>
              <a:gd name="connsiteX8" fmla="*/ 880724 w 1421461"/>
              <a:gd name="connsiteY8" fmla="*/ 368367 h 1673752"/>
              <a:gd name="connsiteX9" fmla="*/ 967929 w 1421461"/>
              <a:gd name="connsiteY9" fmla="*/ 449324 h 1673752"/>
              <a:gd name="connsiteX10" fmla="*/ 1048720 w 1421461"/>
              <a:gd name="connsiteY10" fmla="*/ 536710 h 1673752"/>
              <a:gd name="connsiteX11" fmla="*/ 1122698 w 1421461"/>
              <a:gd name="connsiteY11" fmla="*/ 630122 h 1673752"/>
              <a:gd name="connsiteX12" fmla="*/ 1189466 w 1421461"/>
              <a:gd name="connsiteY12" fmla="*/ 729163 h 1673752"/>
              <a:gd name="connsiteX13" fmla="*/ 1248624 w 1421461"/>
              <a:gd name="connsiteY13" fmla="*/ 833433 h 1673752"/>
              <a:gd name="connsiteX14" fmla="*/ 1299776 w 1421461"/>
              <a:gd name="connsiteY14" fmla="*/ 942533 h 1673752"/>
              <a:gd name="connsiteX15" fmla="*/ 1342519 w 1421461"/>
              <a:gd name="connsiteY15" fmla="*/ 1056063 h 1673752"/>
              <a:gd name="connsiteX16" fmla="*/ 1376458 w 1421461"/>
              <a:gd name="connsiteY16" fmla="*/ 1173624 h 1673752"/>
              <a:gd name="connsiteX17" fmla="*/ 1401194 w 1421461"/>
              <a:gd name="connsiteY17" fmla="*/ 1294816 h 1673752"/>
              <a:gd name="connsiteX18" fmla="*/ 1416326 w 1421461"/>
              <a:gd name="connsiteY18" fmla="*/ 1419239 h 1673752"/>
              <a:gd name="connsiteX19" fmla="*/ 1421461 w 1421461"/>
              <a:gd name="connsiteY19" fmla="*/ 1546497 h 1673752"/>
              <a:gd name="connsiteX20" fmla="*/ 1416326 w 1421461"/>
              <a:gd name="connsiteY20" fmla="*/ 1673752 h 1673752"/>
              <a:gd name="connsiteX0" fmla="*/ 0 w 1297290"/>
              <a:gd name="connsiteY0" fmla="*/ 0 h 1658588"/>
              <a:gd name="connsiteX1" fmla="*/ 120945 w 1297290"/>
              <a:gd name="connsiteY1" fmla="*/ 24787 h 1658588"/>
              <a:gd name="connsiteX2" fmla="*/ 238266 w 1297290"/>
              <a:gd name="connsiteY2" fmla="*/ 58796 h 1658588"/>
              <a:gd name="connsiteX3" fmla="*/ 351563 w 1297290"/>
              <a:gd name="connsiteY3" fmla="*/ 101628 h 1658588"/>
              <a:gd name="connsiteX4" fmla="*/ 460439 w 1297290"/>
              <a:gd name="connsiteY4" fmla="*/ 152884 h 1658588"/>
              <a:gd name="connsiteX5" fmla="*/ 564494 w 1297290"/>
              <a:gd name="connsiteY5" fmla="*/ 212166 h 1658588"/>
              <a:gd name="connsiteX6" fmla="*/ 663332 w 1297290"/>
              <a:gd name="connsiteY6" fmla="*/ 279070 h 1658588"/>
              <a:gd name="connsiteX7" fmla="*/ 756553 w 1297290"/>
              <a:gd name="connsiteY7" fmla="*/ 353203 h 1658588"/>
              <a:gd name="connsiteX8" fmla="*/ 843758 w 1297290"/>
              <a:gd name="connsiteY8" fmla="*/ 434160 h 1658588"/>
              <a:gd name="connsiteX9" fmla="*/ 924549 w 1297290"/>
              <a:gd name="connsiteY9" fmla="*/ 521546 h 1658588"/>
              <a:gd name="connsiteX10" fmla="*/ 998527 w 1297290"/>
              <a:gd name="connsiteY10" fmla="*/ 614958 h 1658588"/>
              <a:gd name="connsiteX11" fmla="*/ 1065295 w 1297290"/>
              <a:gd name="connsiteY11" fmla="*/ 713999 h 1658588"/>
              <a:gd name="connsiteX12" fmla="*/ 1124453 w 1297290"/>
              <a:gd name="connsiteY12" fmla="*/ 818269 h 1658588"/>
              <a:gd name="connsiteX13" fmla="*/ 1175605 w 1297290"/>
              <a:gd name="connsiteY13" fmla="*/ 927369 h 1658588"/>
              <a:gd name="connsiteX14" fmla="*/ 1218348 w 1297290"/>
              <a:gd name="connsiteY14" fmla="*/ 1040899 h 1658588"/>
              <a:gd name="connsiteX15" fmla="*/ 1252287 w 1297290"/>
              <a:gd name="connsiteY15" fmla="*/ 1158460 h 1658588"/>
              <a:gd name="connsiteX16" fmla="*/ 1277023 w 1297290"/>
              <a:gd name="connsiteY16" fmla="*/ 1279652 h 1658588"/>
              <a:gd name="connsiteX17" fmla="*/ 1292155 w 1297290"/>
              <a:gd name="connsiteY17" fmla="*/ 1404075 h 1658588"/>
              <a:gd name="connsiteX18" fmla="*/ 1297290 w 1297290"/>
              <a:gd name="connsiteY18" fmla="*/ 1531333 h 1658588"/>
              <a:gd name="connsiteX19" fmla="*/ 1292155 w 1297290"/>
              <a:gd name="connsiteY19" fmla="*/ 1658588 h 1658588"/>
              <a:gd name="connsiteX0" fmla="*/ 0 w 1297290"/>
              <a:gd name="connsiteY0" fmla="*/ 0 h 1531333"/>
              <a:gd name="connsiteX1" fmla="*/ 120945 w 1297290"/>
              <a:gd name="connsiteY1" fmla="*/ 24787 h 1531333"/>
              <a:gd name="connsiteX2" fmla="*/ 238266 w 1297290"/>
              <a:gd name="connsiteY2" fmla="*/ 58796 h 1531333"/>
              <a:gd name="connsiteX3" fmla="*/ 351563 w 1297290"/>
              <a:gd name="connsiteY3" fmla="*/ 101628 h 1531333"/>
              <a:gd name="connsiteX4" fmla="*/ 460439 w 1297290"/>
              <a:gd name="connsiteY4" fmla="*/ 152884 h 1531333"/>
              <a:gd name="connsiteX5" fmla="*/ 564494 w 1297290"/>
              <a:gd name="connsiteY5" fmla="*/ 212166 h 1531333"/>
              <a:gd name="connsiteX6" fmla="*/ 663332 w 1297290"/>
              <a:gd name="connsiteY6" fmla="*/ 279070 h 1531333"/>
              <a:gd name="connsiteX7" fmla="*/ 756553 w 1297290"/>
              <a:gd name="connsiteY7" fmla="*/ 353203 h 1531333"/>
              <a:gd name="connsiteX8" fmla="*/ 843758 w 1297290"/>
              <a:gd name="connsiteY8" fmla="*/ 434160 h 1531333"/>
              <a:gd name="connsiteX9" fmla="*/ 924549 w 1297290"/>
              <a:gd name="connsiteY9" fmla="*/ 521546 h 1531333"/>
              <a:gd name="connsiteX10" fmla="*/ 998527 w 1297290"/>
              <a:gd name="connsiteY10" fmla="*/ 614958 h 1531333"/>
              <a:gd name="connsiteX11" fmla="*/ 1065295 w 1297290"/>
              <a:gd name="connsiteY11" fmla="*/ 713999 h 1531333"/>
              <a:gd name="connsiteX12" fmla="*/ 1124453 w 1297290"/>
              <a:gd name="connsiteY12" fmla="*/ 818269 h 1531333"/>
              <a:gd name="connsiteX13" fmla="*/ 1175605 w 1297290"/>
              <a:gd name="connsiteY13" fmla="*/ 927369 h 1531333"/>
              <a:gd name="connsiteX14" fmla="*/ 1218348 w 1297290"/>
              <a:gd name="connsiteY14" fmla="*/ 1040899 h 1531333"/>
              <a:gd name="connsiteX15" fmla="*/ 1252287 w 1297290"/>
              <a:gd name="connsiteY15" fmla="*/ 1158460 h 1531333"/>
              <a:gd name="connsiteX16" fmla="*/ 1277023 w 1297290"/>
              <a:gd name="connsiteY16" fmla="*/ 1279652 h 1531333"/>
              <a:gd name="connsiteX17" fmla="*/ 1292155 w 1297290"/>
              <a:gd name="connsiteY17" fmla="*/ 1404075 h 1531333"/>
              <a:gd name="connsiteX18" fmla="*/ 1297290 w 1297290"/>
              <a:gd name="connsiteY18" fmla="*/ 1531333 h 1531333"/>
              <a:gd name="connsiteX0" fmla="*/ 0 w 1292155"/>
              <a:gd name="connsiteY0" fmla="*/ 0 h 1404075"/>
              <a:gd name="connsiteX1" fmla="*/ 120945 w 1292155"/>
              <a:gd name="connsiteY1" fmla="*/ 24787 h 1404075"/>
              <a:gd name="connsiteX2" fmla="*/ 238266 w 1292155"/>
              <a:gd name="connsiteY2" fmla="*/ 58796 h 1404075"/>
              <a:gd name="connsiteX3" fmla="*/ 351563 w 1292155"/>
              <a:gd name="connsiteY3" fmla="*/ 101628 h 1404075"/>
              <a:gd name="connsiteX4" fmla="*/ 460439 w 1292155"/>
              <a:gd name="connsiteY4" fmla="*/ 152884 h 1404075"/>
              <a:gd name="connsiteX5" fmla="*/ 564494 w 1292155"/>
              <a:gd name="connsiteY5" fmla="*/ 212166 h 1404075"/>
              <a:gd name="connsiteX6" fmla="*/ 663332 w 1292155"/>
              <a:gd name="connsiteY6" fmla="*/ 279070 h 1404075"/>
              <a:gd name="connsiteX7" fmla="*/ 756553 w 1292155"/>
              <a:gd name="connsiteY7" fmla="*/ 353203 h 1404075"/>
              <a:gd name="connsiteX8" fmla="*/ 843758 w 1292155"/>
              <a:gd name="connsiteY8" fmla="*/ 434160 h 1404075"/>
              <a:gd name="connsiteX9" fmla="*/ 924549 w 1292155"/>
              <a:gd name="connsiteY9" fmla="*/ 521546 h 1404075"/>
              <a:gd name="connsiteX10" fmla="*/ 998527 w 1292155"/>
              <a:gd name="connsiteY10" fmla="*/ 614958 h 1404075"/>
              <a:gd name="connsiteX11" fmla="*/ 1065295 w 1292155"/>
              <a:gd name="connsiteY11" fmla="*/ 713999 h 1404075"/>
              <a:gd name="connsiteX12" fmla="*/ 1124453 w 1292155"/>
              <a:gd name="connsiteY12" fmla="*/ 818269 h 1404075"/>
              <a:gd name="connsiteX13" fmla="*/ 1175605 w 1292155"/>
              <a:gd name="connsiteY13" fmla="*/ 927369 h 1404075"/>
              <a:gd name="connsiteX14" fmla="*/ 1218348 w 1292155"/>
              <a:gd name="connsiteY14" fmla="*/ 1040899 h 1404075"/>
              <a:gd name="connsiteX15" fmla="*/ 1252287 w 1292155"/>
              <a:gd name="connsiteY15" fmla="*/ 1158460 h 1404075"/>
              <a:gd name="connsiteX16" fmla="*/ 1277023 w 1292155"/>
              <a:gd name="connsiteY16" fmla="*/ 1279652 h 1404075"/>
              <a:gd name="connsiteX17" fmla="*/ 1292155 w 1292155"/>
              <a:gd name="connsiteY17" fmla="*/ 1404075 h 1404075"/>
              <a:gd name="connsiteX0" fmla="*/ 0 w 1277023"/>
              <a:gd name="connsiteY0" fmla="*/ 0 h 1279652"/>
              <a:gd name="connsiteX1" fmla="*/ 120945 w 1277023"/>
              <a:gd name="connsiteY1" fmla="*/ 24787 h 1279652"/>
              <a:gd name="connsiteX2" fmla="*/ 238266 w 1277023"/>
              <a:gd name="connsiteY2" fmla="*/ 58796 h 1279652"/>
              <a:gd name="connsiteX3" fmla="*/ 351563 w 1277023"/>
              <a:gd name="connsiteY3" fmla="*/ 101628 h 1279652"/>
              <a:gd name="connsiteX4" fmla="*/ 460439 w 1277023"/>
              <a:gd name="connsiteY4" fmla="*/ 152884 h 1279652"/>
              <a:gd name="connsiteX5" fmla="*/ 564494 w 1277023"/>
              <a:gd name="connsiteY5" fmla="*/ 212166 h 1279652"/>
              <a:gd name="connsiteX6" fmla="*/ 663332 w 1277023"/>
              <a:gd name="connsiteY6" fmla="*/ 279070 h 1279652"/>
              <a:gd name="connsiteX7" fmla="*/ 756553 w 1277023"/>
              <a:gd name="connsiteY7" fmla="*/ 353203 h 1279652"/>
              <a:gd name="connsiteX8" fmla="*/ 843758 w 1277023"/>
              <a:gd name="connsiteY8" fmla="*/ 434160 h 1279652"/>
              <a:gd name="connsiteX9" fmla="*/ 924549 w 1277023"/>
              <a:gd name="connsiteY9" fmla="*/ 521546 h 1279652"/>
              <a:gd name="connsiteX10" fmla="*/ 998527 w 1277023"/>
              <a:gd name="connsiteY10" fmla="*/ 614958 h 1279652"/>
              <a:gd name="connsiteX11" fmla="*/ 1065295 w 1277023"/>
              <a:gd name="connsiteY11" fmla="*/ 713999 h 1279652"/>
              <a:gd name="connsiteX12" fmla="*/ 1124453 w 1277023"/>
              <a:gd name="connsiteY12" fmla="*/ 818269 h 1279652"/>
              <a:gd name="connsiteX13" fmla="*/ 1175605 w 1277023"/>
              <a:gd name="connsiteY13" fmla="*/ 927369 h 1279652"/>
              <a:gd name="connsiteX14" fmla="*/ 1218348 w 1277023"/>
              <a:gd name="connsiteY14" fmla="*/ 1040899 h 1279652"/>
              <a:gd name="connsiteX15" fmla="*/ 1252287 w 1277023"/>
              <a:gd name="connsiteY15" fmla="*/ 1158460 h 1279652"/>
              <a:gd name="connsiteX16" fmla="*/ 1277023 w 1277023"/>
              <a:gd name="connsiteY16" fmla="*/ 1279652 h 1279652"/>
              <a:gd name="connsiteX0" fmla="*/ 0 w 1252287"/>
              <a:gd name="connsiteY0" fmla="*/ 0 h 1158460"/>
              <a:gd name="connsiteX1" fmla="*/ 120945 w 1252287"/>
              <a:gd name="connsiteY1" fmla="*/ 24787 h 1158460"/>
              <a:gd name="connsiteX2" fmla="*/ 238266 w 1252287"/>
              <a:gd name="connsiteY2" fmla="*/ 58796 h 1158460"/>
              <a:gd name="connsiteX3" fmla="*/ 351563 w 1252287"/>
              <a:gd name="connsiteY3" fmla="*/ 101628 h 1158460"/>
              <a:gd name="connsiteX4" fmla="*/ 460439 w 1252287"/>
              <a:gd name="connsiteY4" fmla="*/ 152884 h 1158460"/>
              <a:gd name="connsiteX5" fmla="*/ 564494 w 1252287"/>
              <a:gd name="connsiteY5" fmla="*/ 212166 h 1158460"/>
              <a:gd name="connsiteX6" fmla="*/ 663332 w 1252287"/>
              <a:gd name="connsiteY6" fmla="*/ 279070 h 1158460"/>
              <a:gd name="connsiteX7" fmla="*/ 756553 w 1252287"/>
              <a:gd name="connsiteY7" fmla="*/ 353203 h 1158460"/>
              <a:gd name="connsiteX8" fmla="*/ 843758 w 1252287"/>
              <a:gd name="connsiteY8" fmla="*/ 434160 h 1158460"/>
              <a:gd name="connsiteX9" fmla="*/ 924549 w 1252287"/>
              <a:gd name="connsiteY9" fmla="*/ 521546 h 1158460"/>
              <a:gd name="connsiteX10" fmla="*/ 998527 w 1252287"/>
              <a:gd name="connsiteY10" fmla="*/ 614958 h 1158460"/>
              <a:gd name="connsiteX11" fmla="*/ 1065295 w 1252287"/>
              <a:gd name="connsiteY11" fmla="*/ 713999 h 1158460"/>
              <a:gd name="connsiteX12" fmla="*/ 1124453 w 1252287"/>
              <a:gd name="connsiteY12" fmla="*/ 818269 h 1158460"/>
              <a:gd name="connsiteX13" fmla="*/ 1175605 w 1252287"/>
              <a:gd name="connsiteY13" fmla="*/ 927369 h 1158460"/>
              <a:gd name="connsiteX14" fmla="*/ 1218348 w 1252287"/>
              <a:gd name="connsiteY14" fmla="*/ 1040899 h 1158460"/>
              <a:gd name="connsiteX15" fmla="*/ 1252287 w 1252287"/>
              <a:gd name="connsiteY15" fmla="*/ 1158460 h 1158460"/>
              <a:gd name="connsiteX0" fmla="*/ 0 w 1218348"/>
              <a:gd name="connsiteY0" fmla="*/ 0 h 1040899"/>
              <a:gd name="connsiteX1" fmla="*/ 120945 w 1218348"/>
              <a:gd name="connsiteY1" fmla="*/ 24787 h 1040899"/>
              <a:gd name="connsiteX2" fmla="*/ 238266 w 1218348"/>
              <a:gd name="connsiteY2" fmla="*/ 58796 h 1040899"/>
              <a:gd name="connsiteX3" fmla="*/ 351563 w 1218348"/>
              <a:gd name="connsiteY3" fmla="*/ 101628 h 1040899"/>
              <a:gd name="connsiteX4" fmla="*/ 460439 w 1218348"/>
              <a:gd name="connsiteY4" fmla="*/ 152884 h 1040899"/>
              <a:gd name="connsiteX5" fmla="*/ 564494 w 1218348"/>
              <a:gd name="connsiteY5" fmla="*/ 212166 h 1040899"/>
              <a:gd name="connsiteX6" fmla="*/ 663332 w 1218348"/>
              <a:gd name="connsiteY6" fmla="*/ 279070 h 1040899"/>
              <a:gd name="connsiteX7" fmla="*/ 756553 w 1218348"/>
              <a:gd name="connsiteY7" fmla="*/ 353203 h 1040899"/>
              <a:gd name="connsiteX8" fmla="*/ 843758 w 1218348"/>
              <a:gd name="connsiteY8" fmla="*/ 434160 h 1040899"/>
              <a:gd name="connsiteX9" fmla="*/ 924549 w 1218348"/>
              <a:gd name="connsiteY9" fmla="*/ 521546 h 1040899"/>
              <a:gd name="connsiteX10" fmla="*/ 998527 w 1218348"/>
              <a:gd name="connsiteY10" fmla="*/ 614958 h 1040899"/>
              <a:gd name="connsiteX11" fmla="*/ 1065295 w 1218348"/>
              <a:gd name="connsiteY11" fmla="*/ 713999 h 1040899"/>
              <a:gd name="connsiteX12" fmla="*/ 1124453 w 1218348"/>
              <a:gd name="connsiteY12" fmla="*/ 818269 h 1040899"/>
              <a:gd name="connsiteX13" fmla="*/ 1175605 w 1218348"/>
              <a:gd name="connsiteY13" fmla="*/ 927369 h 1040899"/>
              <a:gd name="connsiteX14" fmla="*/ 1218348 w 1218348"/>
              <a:gd name="connsiteY14" fmla="*/ 1040899 h 1040899"/>
              <a:gd name="connsiteX0" fmla="*/ 0 w 1175605"/>
              <a:gd name="connsiteY0" fmla="*/ 0 h 927369"/>
              <a:gd name="connsiteX1" fmla="*/ 120945 w 1175605"/>
              <a:gd name="connsiteY1" fmla="*/ 24787 h 927369"/>
              <a:gd name="connsiteX2" fmla="*/ 238266 w 1175605"/>
              <a:gd name="connsiteY2" fmla="*/ 58796 h 927369"/>
              <a:gd name="connsiteX3" fmla="*/ 351563 w 1175605"/>
              <a:gd name="connsiteY3" fmla="*/ 101628 h 927369"/>
              <a:gd name="connsiteX4" fmla="*/ 460439 w 1175605"/>
              <a:gd name="connsiteY4" fmla="*/ 152884 h 927369"/>
              <a:gd name="connsiteX5" fmla="*/ 564494 w 1175605"/>
              <a:gd name="connsiteY5" fmla="*/ 212166 h 927369"/>
              <a:gd name="connsiteX6" fmla="*/ 663332 w 1175605"/>
              <a:gd name="connsiteY6" fmla="*/ 279070 h 927369"/>
              <a:gd name="connsiteX7" fmla="*/ 756553 w 1175605"/>
              <a:gd name="connsiteY7" fmla="*/ 353203 h 927369"/>
              <a:gd name="connsiteX8" fmla="*/ 843758 w 1175605"/>
              <a:gd name="connsiteY8" fmla="*/ 434160 h 927369"/>
              <a:gd name="connsiteX9" fmla="*/ 924549 w 1175605"/>
              <a:gd name="connsiteY9" fmla="*/ 521546 h 927369"/>
              <a:gd name="connsiteX10" fmla="*/ 998527 w 1175605"/>
              <a:gd name="connsiteY10" fmla="*/ 614958 h 927369"/>
              <a:gd name="connsiteX11" fmla="*/ 1065295 w 1175605"/>
              <a:gd name="connsiteY11" fmla="*/ 713999 h 927369"/>
              <a:gd name="connsiteX12" fmla="*/ 1124453 w 1175605"/>
              <a:gd name="connsiteY12" fmla="*/ 818269 h 927369"/>
              <a:gd name="connsiteX13" fmla="*/ 1175605 w 1175605"/>
              <a:gd name="connsiteY13" fmla="*/ 927369 h 927369"/>
              <a:gd name="connsiteX0" fmla="*/ 0 w 1124453"/>
              <a:gd name="connsiteY0" fmla="*/ 0 h 818269"/>
              <a:gd name="connsiteX1" fmla="*/ 120945 w 1124453"/>
              <a:gd name="connsiteY1" fmla="*/ 24787 h 818269"/>
              <a:gd name="connsiteX2" fmla="*/ 238266 w 1124453"/>
              <a:gd name="connsiteY2" fmla="*/ 58796 h 818269"/>
              <a:gd name="connsiteX3" fmla="*/ 351563 w 1124453"/>
              <a:gd name="connsiteY3" fmla="*/ 101628 h 818269"/>
              <a:gd name="connsiteX4" fmla="*/ 460439 w 1124453"/>
              <a:gd name="connsiteY4" fmla="*/ 152884 h 818269"/>
              <a:gd name="connsiteX5" fmla="*/ 564494 w 1124453"/>
              <a:gd name="connsiteY5" fmla="*/ 212166 h 818269"/>
              <a:gd name="connsiteX6" fmla="*/ 663332 w 1124453"/>
              <a:gd name="connsiteY6" fmla="*/ 279070 h 818269"/>
              <a:gd name="connsiteX7" fmla="*/ 756553 w 1124453"/>
              <a:gd name="connsiteY7" fmla="*/ 353203 h 818269"/>
              <a:gd name="connsiteX8" fmla="*/ 843758 w 1124453"/>
              <a:gd name="connsiteY8" fmla="*/ 434160 h 818269"/>
              <a:gd name="connsiteX9" fmla="*/ 924549 w 1124453"/>
              <a:gd name="connsiteY9" fmla="*/ 521546 h 818269"/>
              <a:gd name="connsiteX10" fmla="*/ 998527 w 1124453"/>
              <a:gd name="connsiteY10" fmla="*/ 614958 h 818269"/>
              <a:gd name="connsiteX11" fmla="*/ 1065295 w 1124453"/>
              <a:gd name="connsiteY11" fmla="*/ 713999 h 818269"/>
              <a:gd name="connsiteX12" fmla="*/ 1124453 w 1124453"/>
              <a:gd name="connsiteY12" fmla="*/ 818269 h 8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4453" h="818269">
                <a:moveTo>
                  <a:pt x="0" y="0"/>
                </a:moveTo>
                <a:lnTo>
                  <a:pt x="120945" y="24787"/>
                </a:lnTo>
                <a:lnTo>
                  <a:pt x="238266" y="58796"/>
                </a:lnTo>
                <a:lnTo>
                  <a:pt x="351563" y="101628"/>
                </a:lnTo>
                <a:lnTo>
                  <a:pt x="460439" y="152884"/>
                </a:lnTo>
                <a:lnTo>
                  <a:pt x="564494" y="212166"/>
                </a:lnTo>
                <a:lnTo>
                  <a:pt x="663332" y="279070"/>
                </a:lnTo>
                <a:lnTo>
                  <a:pt x="756553" y="353203"/>
                </a:lnTo>
                <a:lnTo>
                  <a:pt x="843758" y="434160"/>
                </a:lnTo>
                <a:lnTo>
                  <a:pt x="924549" y="521546"/>
                </a:lnTo>
                <a:lnTo>
                  <a:pt x="998527" y="614958"/>
                </a:lnTo>
                <a:lnTo>
                  <a:pt x="1065295" y="713999"/>
                </a:lnTo>
                <a:lnTo>
                  <a:pt x="1124453" y="818269"/>
                </a:lnTo>
              </a:path>
            </a:pathLst>
          </a:custGeom>
          <a:noFill/>
          <a:ln>
            <a:solidFill>
              <a:schemeClr val="tx2"/>
            </a:solidFill>
            <a:prstDash val="dash"/>
          </a:ln>
        </p:spPr>
        <p:txBody>
          <a:bodyPr wrap="square" lIns="0" tIns="0" rIns="0" bIns="0" rtlCol="0">
            <a:noAutofit/>
          </a:bodyPr>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Segoe UI Historic" panose="020B0502040204020203" pitchFamily="34" charset="0"/>
              <a:ea typeface="+mn-ea"/>
              <a:cs typeface="+mn-cs"/>
            </a:endParaRPr>
          </a:p>
        </p:txBody>
      </p:sp>
      <p:sp>
        <p:nvSpPr>
          <p:cNvPr id="6" name="Freeform 121">
            <a:extLst>
              <a:ext uri="{FF2B5EF4-FFF2-40B4-BE49-F238E27FC236}">
                <a16:creationId xmlns:a16="http://schemas.microsoft.com/office/drawing/2014/main" id="{712543D7-32E6-4117-BE13-785363289CB9}"/>
              </a:ext>
            </a:extLst>
          </p:cNvPr>
          <p:cNvSpPr/>
          <p:nvPr/>
        </p:nvSpPr>
        <p:spPr>
          <a:xfrm>
            <a:off x="4674204" y="2827330"/>
            <a:ext cx="372741" cy="1137042"/>
          </a:xfrm>
          <a:custGeom>
            <a:avLst/>
            <a:gdLst>
              <a:gd name="connsiteX0" fmla="*/ 1251071 w 2799528"/>
              <a:gd name="connsiteY0" fmla="*/ 0 h 2774677"/>
              <a:gd name="connsiteX1" fmla="*/ 1378067 w 2799528"/>
              <a:gd name="connsiteY1" fmla="*/ 5144 h 2774677"/>
              <a:gd name="connsiteX2" fmla="*/ 1502238 w 2799528"/>
              <a:gd name="connsiteY2" fmla="*/ 20308 h 2774677"/>
              <a:gd name="connsiteX3" fmla="*/ 1623183 w 2799528"/>
              <a:gd name="connsiteY3" fmla="*/ 45095 h 2774677"/>
              <a:gd name="connsiteX4" fmla="*/ 1740504 w 2799528"/>
              <a:gd name="connsiteY4" fmla="*/ 79104 h 2774677"/>
              <a:gd name="connsiteX5" fmla="*/ 1853801 w 2799528"/>
              <a:gd name="connsiteY5" fmla="*/ 121936 h 2774677"/>
              <a:gd name="connsiteX6" fmla="*/ 1962677 w 2799528"/>
              <a:gd name="connsiteY6" fmla="*/ 173192 h 2774677"/>
              <a:gd name="connsiteX7" fmla="*/ 2066732 w 2799528"/>
              <a:gd name="connsiteY7" fmla="*/ 232474 h 2774677"/>
              <a:gd name="connsiteX8" fmla="*/ 2165570 w 2799528"/>
              <a:gd name="connsiteY8" fmla="*/ 299378 h 2774677"/>
              <a:gd name="connsiteX9" fmla="*/ 2258791 w 2799528"/>
              <a:gd name="connsiteY9" fmla="*/ 373511 h 2774677"/>
              <a:gd name="connsiteX10" fmla="*/ 2345996 w 2799528"/>
              <a:gd name="connsiteY10" fmla="*/ 454468 h 2774677"/>
              <a:gd name="connsiteX11" fmla="*/ 2426787 w 2799528"/>
              <a:gd name="connsiteY11" fmla="*/ 541854 h 2774677"/>
              <a:gd name="connsiteX12" fmla="*/ 2500765 w 2799528"/>
              <a:gd name="connsiteY12" fmla="*/ 635266 h 2774677"/>
              <a:gd name="connsiteX13" fmla="*/ 2567533 w 2799528"/>
              <a:gd name="connsiteY13" fmla="*/ 734307 h 2774677"/>
              <a:gd name="connsiteX14" fmla="*/ 2626691 w 2799528"/>
              <a:gd name="connsiteY14" fmla="*/ 838577 h 2774677"/>
              <a:gd name="connsiteX15" fmla="*/ 2677843 w 2799528"/>
              <a:gd name="connsiteY15" fmla="*/ 947677 h 2774677"/>
              <a:gd name="connsiteX16" fmla="*/ 2720586 w 2799528"/>
              <a:gd name="connsiteY16" fmla="*/ 1061207 h 2774677"/>
              <a:gd name="connsiteX17" fmla="*/ 2754525 w 2799528"/>
              <a:gd name="connsiteY17" fmla="*/ 1178768 h 2774677"/>
              <a:gd name="connsiteX18" fmla="*/ 2779261 w 2799528"/>
              <a:gd name="connsiteY18" fmla="*/ 1299960 h 2774677"/>
              <a:gd name="connsiteX19" fmla="*/ 2794393 w 2799528"/>
              <a:gd name="connsiteY19" fmla="*/ 1424383 h 2774677"/>
              <a:gd name="connsiteX20" fmla="*/ 2799528 w 2799528"/>
              <a:gd name="connsiteY20" fmla="*/ 1551641 h 2774677"/>
              <a:gd name="connsiteX21" fmla="*/ 2794393 w 2799528"/>
              <a:gd name="connsiteY21" fmla="*/ 1678896 h 2774677"/>
              <a:gd name="connsiteX22" fmla="*/ 2779261 w 2799528"/>
              <a:gd name="connsiteY22" fmla="*/ 1803318 h 2774677"/>
              <a:gd name="connsiteX23" fmla="*/ 2754525 w 2799528"/>
              <a:gd name="connsiteY23" fmla="*/ 1924509 h 2774677"/>
              <a:gd name="connsiteX24" fmla="*/ 2720586 w 2799528"/>
              <a:gd name="connsiteY24" fmla="*/ 2042068 h 2774677"/>
              <a:gd name="connsiteX25" fmla="*/ 2677843 w 2799528"/>
              <a:gd name="connsiteY25" fmla="*/ 2155596 h 2774677"/>
              <a:gd name="connsiteX26" fmla="*/ 2626691 w 2799528"/>
              <a:gd name="connsiteY26" fmla="*/ 2264695 h 2774677"/>
              <a:gd name="connsiteX27" fmla="*/ 2567533 w 2799528"/>
              <a:gd name="connsiteY27" fmla="*/ 2368966 h 2774677"/>
              <a:gd name="connsiteX28" fmla="*/ 2500765 w 2799528"/>
              <a:gd name="connsiteY28" fmla="*/ 2468007 h 2774677"/>
              <a:gd name="connsiteX29" fmla="*/ 2426787 w 2799528"/>
              <a:gd name="connsiteY29" fmla="*/ 2561421 h 2774677"/>
              <a:gd name="connsiteX30" fmla="*/ 2345996 w 2799528"/>
              <a:gd name="connsiteY30" fmla="*/ 2648805 h 2774677"/>
              <a:gd name="connsiteX31" fmla="*/ 2258791 w 2799528"/>
              <a:gd name="connsiteY31" fmla="*/ 2729764 h 2774677"/>
              <a:gd name="connsiteX32" fmla="*/ 2202313 w 2799528"/>
              <a:gd name="connsiteY32" fmla="*/ 2774677 h 2774677"/>
              <a:gd name="connsiteX33" fmla="*/ 2202313 w 2799528"/>
              <a:gd name="connsiteY33" fmla="*/ 690478 h 2774677"/>
              <a:gd name="connsiteX34" fmla="*/ 0 w 2799528"/>
              <a:gd name="connsiteY34" fmla="*/ 690478 h 2774677"/>
              <a:gd name="connsiteX35" fmla="*/ 999902 w 2799528"/>
              <a:gd name="connsiteY35" fmla="*/ 20308 h 2774677"/>
              <a:gd name="connsiteX36" fmla="*/ 1124073 w 2799528"/>
              <a:gd name="connsiteY36" fmla="*/ 5144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37" fmla="*/ 2293753 w 2799528"/>
              <a:gd name="connsiteY37" fmla="*/ 781918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0" fmla="*/ 0 w 2799528"/>
              <a:gd name="connsiteY0" fmla="*/ 690478 h 2774677"/>
              <a:gd name="connsiteX1" fmla="*/ 999902 w 2799528"/>
              <a:gd name="connsiteY1" fmla="*/ 20308 h 2774677"/>
              <a:gd name="connsiteX2" fmla="*/ 1124073 w 2799528"/>
              <a:gd name="connsiteY2" fmla="*/ 5144 h 2774677"/>
              <a:gd name="connsiteX3" fmla="*/ 1251071 w 2799528"/>
              <a:gd name="connsiteY3" fmla="*/ 0 h 2774677"/>
              <a:gd name="connsiteX4" fmla="*/ 1378067 w 2799528"/>
              <a:gd name="connsiteY4" fmla="*/ 5144 h 2774677"/>
              <a:gd name="connsiteX5" fmla="*/ 1502238 w 2799528"/>
              <a:gd name="connsiteY5" fmla="*/ 20308 h 2774677"/>
              <a:gd name="connsiteX6" fmla="*/ 1623183 w 2799528"/>
              <a:gd name="connsiteY6" fmla="*/ 45095 h 2774677"/>
              <a:gd name="connsiteX7" fmla="*/ 1740504 w 2799528"/>
              <a:gd name="connsiteY7" fmla="*/ 79104 h 2774677"/>
              <a:gd name="connsiteX8" fmla="*/ 1853801 w 2799528"/>
              <a:gd name="connsiteY8" fmla="*/ 121936 h 2774677"/>
              <a:gd name="connsiteX9" fmla="*/ 1962677 w 2799528"/>
              <a:gd name="connsiteY9" fmla="*/ 173192 h 2774677"/>
              <a:gd name="connsiteX10" fmla="*/ 2066732 w 2799528"/>
              <a:gd name="connsiteY10" fmla="*/ 232474 h 2774677"/>
              <a:gd name="connsiteX11" fmla="*/ 2165570 w 2799528"/>
              <a:gd name="connsiteY11" fmla="*/ 299378 h 2774677"/>
              <a:gd name="connsiteX12" fmla="*/ 2258791 w 2799528"/>
              <a:gd name="connsiteY12" fmla="*/ 373511 h 2774677"/>
              <a:gd name="connsiteX13" fmla="*/ 2345996 w 2799528"/>
              <a:gd name="connsiteY13" fmla="*/ 454468 h 2774677"/>
              <a:gd name="connsiteX14" fmla="*/ 2426787 w 2799528"/>
              <a:gd name="connsiteY14" fmla="*/ 541854 h 2774677"/>
              <a:gd name="connsiteX15" fmla="*/ 2500765 w 2799528"/>
              <a:gd name="connsiteY15" fmla="*/ 635266 h 2774677"/>
              <a:gd name="connsiteX16" fmla="*/ 2567533 w 2799528"/>
              <a:gd name="connsiteY16" fmla="*/ 734307 h 2774677"/>
              <a:gd name="connsiteX17" fmla="*/ 2626691 w 2799528"/>
              <a:gd name="connsiteY17" fmla="*/ 838577 h 2774677"/>
              <a:gd name="connsiteX18" fmla="*/ 2677843 w 2799528"/>
              <a:gd name="connsiteY18" fmla="*/ 947677 h 2774677"/>
              <a:gd name="connsiteX19" fmla="*/ 2720586 w 2799528"/>
              <a:gd name="connsiteY19" fmla="*/ 1061207 h 2774677"/>
              <a:gd name="connsiteX20" fmla="*/ 2754525 w 2799528"/>
              <a:gd name="connsiteY20" fmla="*/ 1178768 h 2774677"/>
              <a:gd name="connsiteX21" fmla="*/ 2779261 w 2799528"/>
              <a:gd name="connsiteY21" fmla="*/ 1299960 h 2774677"/>
              <a:gd name="connsiteX22" fmla="*/ 2794393 w 2799528"/>
              <a:gd name="connsiteY22" fmla="*/ 1424383 h 2774677"/>
              <a:gd name="connsiteX23" fmla="*/ 2799528 w 2799528"/>
              <a:gd name="connsiteY23" fmla="*/ 1551641 h 2774677"/>
              <a:gd name="connsiteX24" fmla="*/ 2794393 w 2799528"/>
              <a:gd name="connsiteY24" fmla="*/ 1678896 h 2774677"/>
              <a:gd name="connsiteX25" fmla="*/ 2779261 w 2799528"/>
              <a:gd name="connsiteY25" fmla="*/ 1803318 h 2774677"/>
              <a:gd name="connsiteX26" fmla="*/ 2754525 w 2799528"/>
              <a:gd name="connsiteY26" fmla="*/ 1924509 h 2774677"/>
              <a:gd name="connsiteX27" fmla="*/ 2720586 w 2799528"/>
              <a:gd name="connsiteY27" fmla="*/ 2042068 h 2774677"/>
              <a:gd name="connsiteX28" fmla="*/ 2677843 w 2799528"/>
              <a:gd name="connsiteY28" fmla="*/ 2155596 h 2774677"/>
              <a:gd name="connsiteX29" fmla="*/ 2626691 w 2799528"/>
              <a:gd name="connsiteY29" fmla="*/ 2264695 h 2774677"/>
              <a:gd name="connsiteX30" fmla="*/ 2567533 w 2799528"/>
              <a:gd name="connsiteY30" fmla="*/ 2368966 h 2774677"/>
              <a:gd name="connsiteX31" fmla="*/ 2500765 w 2799528"/>
              <a:gd name="connsiteY31" fmla="*/ 2468007 h 2774677"/>
              <a:gd name="connsiteX32" fmla="*/ 2426787 w 2799528"/>
              <a:gd name="connsiteY32" fmla="*/ 2561421 h 2774677"/>
              <a:gd name="connsiteX33" fmla="*/ 2345996 w 2799528"/>
              <a:gd name="connsiteY33" fmla="*/ 2648805 h 2774677"/>
              <a:gd name="connsiteX34" fmla="*/ 2258791 w 2799528"/>
              <a:gd name="connsiteY34" fmla="*/ 2729764 h 2774677"/>
              <a:gd name="connsiteX35" fmla="*/ 2202313 w 2799528"/>
              <a:gd name="connsiteY35" fmla="*/ 2774677 h 2774677"/>
              <a:gd name="connsiteX0" fmla="*/ 0 w 1799626"/>
              <a:gd name="connsiteY0" fmla="*/ 20308 h 2774677"/>
              <a:gd name="connsiteX1" fmla="*/ 124171 w 1799626"/>
              <a:gd name="connsiteY1" fmla="*/ 5144 h 2774677"/>
              <a:gd name="connsiteX2" fmla="*/ 251169 w 1799626"/>
              <a:gd name="connsiteY2" fmla="*/ 0 h 2774677"/>
              <a:gd name="connsiteX3" fmla="*/ 378165 w 1799626"/>
              <a:gd name="connsiteY3" fmla="*/ 5144 h 2774677"/>
              <a:gd name="connsiteX4" fmla="*/ 502336 w 1799626"/>
              <a:gd name="connsiteY4" fmla="*/ 20308 h 2774677"/>
              <a:gd name="connsiteX5" fmla="*/ 623281 w 1799626"/>
              <a:gd name="connsiteY5" fmla="*/ 45095 h 2774677"/>
              <a:gd name="connsiteX6" fmla="*/ 740602 w 1799626"/>
              <a:gd name="connsiteY6" fmla="*/ 79104 h 2774677"/>
              <a:gd name="connsiteX7" fmla="*/ 853899 w 1799626"/>
              <a:gd name="connsiteY7" fmla="*/ 121936 h 2774677"/>
              <a:gd name="connsiteX8" fmla="*/ 962775 w 1799626"/>
              <a:gd name="connsiteY8" fmla="*/ 173192 h 2774677"/>
              <a:gd name="connsiteX9" fmla="*/ 1066830 w 1799626"/>
              <a:gd name="connsiteY9" fmla="*/ 232474 h 2774677"/>
              <a:gd name="connsiteX10" fmla="*/ 1165668 w 1799626"/>
              <a:gd name="connsiteY10" fmla="*/ 299378 h 2774677"/>
              <a:gd name="connsiteX11" fmla="*/ 1258889 w 1799626"/>
              <a:gd name="connsiteY11" fmla="*/ 373511 h 2774677"/>
              <a:gd name="connsiteX12" fmla="*/ 1346094 w 1799626"/>
              <a:gd name="connsiteY12" fmla="*/ 454468 h 2774677"/>
              <a:gd name="connsiteX13" fmla="*/ 1426885 w 1799626"/>
              <a:gd name="connsiteY13" fmla="*/ 541854 h 2774677"/>
              <a:gd name="connsiteX14" fmla="*/ 1500863 w 1799626"/>
              <a:gd name="connsiteY14" fmla="*/ 635266 h 2774677"/>
              <a:gd name="connsiteX15" fmla="*/ 1567631 w 1799626"/>
              <a:gd name="connsiteY15" fmla="*/ 734307 h 2774677"/>
              <a:gd name="connsiteX16" fmla="*/ 1626789 w 1799626"/>
              <a:gd name="connsiteY16" fmla="*/ 838577 h 2774677"/>
              <a:gd name="connsiteX17" fmla="*/ 1677941 w 1799626"/>
              <a:gd name="connsiteY17" fmla="*/ 947677 h 2774677"/>
              <a:gd name="connsiteX18" fmla="*/ 1720684 w 1799626"/>
              <a:gd name="connsiteY18" fmla="*/ 1061207 h 2774677"/>
              <a:gd name="connsiteX19" fmla="*/ 1754623 w 1799626"/>
              <a:gd name="connsiteY19" fmla="*/ 1178768 h 2774677"/>
              <a:gd name="connsiteX20" fmla="*/ 1779359 w 1799626"/>
              <a:gd name="connsiteY20" fmla="*/ 1299960 h 2774677"/>
              <a:gd name="connsiteX21" fmla="*/ 1794491 w 1799626"/>
              <a:gd name="connsiteY21" fmla="*/ 1424383 h 2774677"/>
              <a:gd name="connsiteX22" fmla="*/ 1799626 w 1799626"/>
              <a:gd name="connsiteY22" fmla="*/ 1551641 h 2774677"/>
              <a:gd name="connsiteX23" fmla="*/ 1794491 w 1799626"/>
              <a:gd name="connsiteY23" fmla="*/ 1678896 h 2774677"/>
              <a:gd name="connsiteX24" fmla="*/ 1779359 w 1799626"/>
              <a:gd name="connsiteY24" fmla="*/ 1803318 h 2774677"/>
              <a:gd name="connsiteX25" fmla="*/ 1754623 w 1799626"/>
              <a:gd name="connsiteY25" fmla="*/ 1924509 h 2774677"/>
              <a:gd name="connsiteX26" fmla="*/ 1720684 w 1799626"/>
              <a:gd name="connsiteY26" fmla="*/ 2042068 h 2774677"/>
              <a:gd name="connsiteX27" fmla="*/ 1677941 w 1799626"/>
              <a:gd name="connsiteY27" fmla="*/ 2155596 h 2774677"/>
              <a:gd name="connsiteX28" fmla="*/ 1626789 w 1799626"/>
              <a:gd name="connsiteY28" fmla="*/ 2264695 h 2774677"/>
              <a:gd name="connsiteX29" fmla="*/ 1567631 w 1799626"/>
              <a:gd name="connsiteY29" fmla="*/ 2368966 h 2774677"/>
              <a:gd name="connsiteX30" fmla="*/ 1500863 w 1799626"/>
              <a:gd name="connsiteY30" fmla="*/ 2468007 h 2774677"/>
              <a:gd name="connsiteX31" fmla="*/ 1426885 w 1799626"/>
              <a:gd name="connsiteY31" fmla="*/ 2561421 h 2774677"/>
              <a:gd name="connsiteX32" fmla="*/ 1346094 w 1799626"/>
              <a:gd name="connsiteY32" fmla="*/ 2648805 h 2774677"/>
              <a:gd name="connsiteX33" fmla="*/ 1258889 w 1799626"/>
              <a:gd name="connsiteY33" fmla="*/ 2729764 h 2774677"/>
              <a:gd name="connsiteX34" fmla="*/ 1202411 w 1799626"/>
              <a:gd name="connsiteY34" fmla="*/ 2774677 h 2774677"/>
              <a:gd name="connsiteX0" fmla="*/ 0 w 1799626"/>
              <a:gd name="connsiteY0" fmla="*/ 20308 h 2729764"/>
              <a:gd name="connsiteX1" fmla="*/ 124171 w 1799626"/>
              <a:gd name="connsiteY1" fmla="*/ 5144 h 2729764"/>
              <a:gd name="connsiteX2" fmla="*/ 251169 w 1799626"/>
              <a:gd name="connsiteY2" fmla="*/ 0 h 2729764"/>
              <a:gd name="connsiteX3" fmla="*/ 378165 w 1799626"/>
              <a:gd name="connsiteY3" fmla="*/ 5144 h 2729764"/>
              <a:gd name="connsiteX4" fmla="*/ 502336 w 1799626"/>
              <a:gd name="connsiteY4" fmla="*/ 20308 h 2729764"/>
              <a:gd name="connsiteX5" fmla="*/ 623281 w 1799626"/>
              <a:gd name="connsiteY5" fmla="*/ 45095 h 2729764"/>
              <a:gd name="connsiteX6" fmla="*/ 740602 w 1799626"/>
              <a:gd name="connsiteY6" fmla="*/ 79104 h 2729764"/>
              <a:gd name="connsiteX7" fmla="*/ 853899 w 1799626"/>
              <a:gd name="connsiteY7" fmla="*/ 121936 h 2729764"/>
              <a:gd name="connsiteX8" fmla="*/ 962775 w 1799626"/>
              <a:gd name="connsiteY8" fmla="*/ 173192 h 2729764"/>
              <a:gd name="connsiteX9" fmla="*/ 1066830 w 1799626"/>
              <a:gd name="connsiteY9" fmla="*/ 232474 h 2729764"/>
              <a:gd name="connsiteX10" fmla="*/ 1165668 w 1799626"/>
              <a:gd name="connsiteY10" fmla="*/ 299378 h 2729764"/>
              <a:gd name="connsiteX11" fmla="*/ 1258889 w 1799626"/>
              <a:gd name="connsiteY11" fmla="*/ 373511 h 2729764"/>
              <a:gd name="connsiteX12" fmla="*/ 1346094 w 1799626"/>
              <a:gd name="connsiteY12" fmla="*/ 454468 h 2729764"/>
              <a:gd name="connsiteX13" fmla="*/ 1426885 w 1799626"/>
              <a:gd name="connsiteY13" fmla="*/ 541854 h 2729764"/>
              <a:gd name="connsiteX14" fmla="*/ 1500863 w 1799626"/>
              <a:gd name="connsiteY14" fmla="*/ 635266 h 2729764"/>
              <a:gd name="connsiteX15" fmla="*/ 1567631 w 1799626"/>
              <a:gd name="connsiteY15" fmla="*/ 734307 h 2729764"/>
              <a:gd name="connsiteX16" fmla="*/ 1626789 w 1799626"/>
              <a:gd name="connsiteY16" fmla="*/ 838577 h 2729764"/>
              <a:gd name="connsiteX17" fmla="*/ 1677941 w 1799626"/>
              <a:gd name="connsiteY17" fmla="*/ 947677 h 2729764"/>
              <a:gd name="connsiteX18" fmla="*/ 1720684 w 1799626"/>
              <a:gd name="connsiteY18" fmla="*/ 1061207 h 2729764"/>
              <a:gd name="connsiteX19" fmla="*/ 1754623 w 1799626"/>
              <a:gd name="connsiteY19" fmla="*/ 1178768 h 2729764"/>
              <a:gd name="connsiteX20" fmla="*/ 1779359 w 1799626"/>
              <a:gd name="connsiteY20" fmla="*/ 1299960 h 2729764"/>
              <a:gd name="connsiteX21" fmla="*/ 1794491 w 1799626"/>
              <a:gd name="connsiteY21" fmla="*/ 1424383 h 2729764"/>
              <a:gd name="connsiteX22" fmla="*/ 1799626 w 1799626"/>
              <a:gd name="connsiteY22" fmla="*/ 1551641 h 2729764"/>
              <a:gd name="connsiteX23" fmla="*/ 1794491 w 1799626"/>
              <a:gd name="connsiteY23" fmla="*/ 1678896 h 2729764"/>
              <a:gd name="connsiteX24" fmla="*/ 1779359 w 1799626"/>
              <a:gd name="connsiteY24" fmla="*/ 1803318 h 2729764"/>
              <a:gd name="connsiteX25" fmla="*/ 1754623 w 1799626"/>
              <a:gd name="connsiteY25" fmla="*/ 1924509 h 2729764"/>
              <a:gd name="connsiteX26" fmla="*/ 1720684 w 1799626"/>
              <a:gd name="connsiteY26" fmla="*/ 2042068 h 2729764"/>
              <a:gd name="connsiteX27" fmla="*/ 1677941 w 1799626"/>
              <a:gd name="connsiteY27" fmla="*/ 2155596 h 2729764"/>
              <a:gd name="connsiteX28" fmla="*/ 1626789 w 1799626"/>
              <a:gd name="connsiteY28" fmla="*/ 2264695 h 2729764"/>
              <a:gd name="connsiteX29" fmla="*/ 1567631 w 1799626"/>
              <a:gd name="connsiteY29" fmla="*/ 2368966 h 2729764"/>
              <a:gd name="connsiteX30" fmla="*/ 1500863 w 1799626"/>
              <a:gd name="connsiteY30" fmla="*/ 2468007 h 2729764"/>
              <a:gd name="connsiteX31" fmla="*/ 1426885 w 1799626"/>
              <a:gd name="connsiteY31" fmla="*/ 2561421 h 2729764"/>
              <a:gd name="connsiteX32" fmla="*/ 1346094 w 1799626"/>
              <a:gd name="connsiteY32" fmla="*/ 2648805 h 2729764"/>
              <a:gd name="connsiteX33" fmla="*/ 1258889 w 1799626"/>
              <a:gd name="connsiteY33" fmla="*/ 2729764 h 2729764"/>
              <a:gd name="connsiteX0" fmla="*/ 0 w 1799626"/>
              <a:gd name="connsiteY0" fmla="*/ 20308 h 2648805"/>
              <a:gd name="connsiteX1" fmla="*/ 124171 w 1799626"/>
              <a:gd name="connsiteY1" fmla="*/ 5144 h 2648805"/>
              <a:gd name="connsiteX2" fmla="*/ 251169 w 1799626"/>
              <a:gd name="connsiteY2" fmla="*/ 0 h 2648805"/>
              <a:gd name="connsiteX3" fmla="*/ 378165 w 1799626"/>
              <a:gd name="connsiteY3" fmla="*/ 5144 h 2648805"/>
              <a:gd name="connsiteX4" fmla="*/ 502336 w 1799626"/>
              <a:gd name="connsiteY4" fmla="*/ 20308 h 2648805"/>
              <a:gd name="connsiteX5" fmla="*/ 623281 w 1799626"/>
              <a:gd name="connsiteY5" fmla="*/ 45095 h 2648805"/>
              <a:gd name="connsiteX6" fmla="*/ 740602 w 1799626"/>
              <a:gd name="connsiteY6" fmla="*/ 79104 h 2648805"/>
              <a:gd name="connsiteX7" fmla="*/ 853899 w 1799626"/>
              <a:gd name="connsiteY7" fmla="*/ 121936 h 2648805"/>
              <a:gd name="connsiteX8" fmla="*/ 962775 w 1799626"/>
              <a:gd name="connsiteY8" fmla="*/ 173192 h 2648805"/>
              <a:gd name="connsiteX9" fmla="*/ 1066830 w 1799626"/>
              <a:gd name="connsiteY9" fmla="*/ 232474 h 2648805"/>
              <a:gd name="connsiteX10" fmla="*/ 1165668 w 1799626"/>
              <a:gd name="connsiteY10" fmla="*/ 299378 h 2648805"/>
              <a:gd name="connsiteX11" fmla="*/ 1258889 w 1799626"/>
              <a:gd name="connsiteY11" fmla="*/ 373511 h 2648805"/>
              <a:gd name="connsiteX12" fmla="*/ 1346094 w 1799626"/>
              <a:gd name="connsiteY12" fmla="*/ 454468 h 2648805"/>
              <a:gd name="connsiteX13" fmla="*/ 1426885 w 1799626"/>
              <a:gd name="connsiteY13" fmla="*/ 541854 h 2648805"/>
              <a:gd name="connsiteX14" fmla="*/ 1500863 w 1799626"/>
              <a:gd name="connsiteY14" fmla="*/ 635266 h 2648805"/>
              <a:gd name="connsiteX15" fmla="*/ 1567631 w 1799626"/>
              <a:gd name="connsiteY15" fmla="*/ 734307 h 2648805"/>
              <a:gd name="connsiteX16" fmla="*/ 1626789 w 1799626"/>
              <a:gd name="connsiteY16" fmla="*/ 838577 h 2648805"/>
              <a:gd name="connsiteX17" fmla="*/ 1677941 w 1799626"/>
              <a:gd name="connsiteY17" fmla="*/ 947677 h 2648805"/>
              <a:gd name="connsiteX18" fmla="*/ 1720684 w 1799626"/>
              <a:gd name="connsiteY18" fmla="*/ 1061207 h 2648805"/>
              <a:gd name="connsiteX19" fmla="*/ 1754623 w 1799626"/>
              <a:gd name="connsiteY19" fmla="*/ 1178768 h 2648805"/>
              <a:gd name="connsiteX20" fmla="*/ 1779359 w 1799626"/>
              <a:gd name="connsiteY20" fmla="*/ 1299960 h 2648805"/>
              <a:gd name="connsiteX21" fmla="*/ 1794491 w 1799626"/>
              <a:gd name="connsiteY21" fmla="*/ 1424383 h 2648805"/>
              <a:gd name="connsiteX22" fmla="*/ 1799626 w 1799626"/>
              <a:gd name="connsiteY22" fmla="*/ 1551641 h 2648805"/>
              <a:gd name="connsiteX23" fmla="*/ 1794491 w 1799626"/>
              <a:gd name="connsiteY23" fmla="*/ 1678896 h 2648805"/>
              <a:gd name="connsiteX24" fmla="*/ 1779359 w 1799626"/>
              <a:gd name="connsiteY24" fmla="*/ 1803318 h 2648805"/>
              <a:gd name="connsiteX25" fmla="*/ 1754623 w 1799626"/>
              <a:gd name="connsiteY25" fmla="*/ 1924509 h 2648805"/>
              <a:gd name="connsiteX26" fmla="*/ 1720684 w 1799626"/>
              <a:gd name="connsiteY26" fmla="*/ 2042068 h 2648805"/>
              <a:gd name="connsiteX27" fmla="*/ 1677941 w 1799626"/>
              <a:gd name="connsiteY27" fmla="*/ 2155596 h 2648805"/>
              <a:gd name="connsiteX28" fmla="*/ 1626789 w 1799626"/>
              <a:gd name="connsiteY28" fmla="*/ 2264695 h 2648805"/>
              <a:gd name="connsiteX29" fmla="*/ 1567631 w 1799626"/>
              <a:gd name="connsiteY29" fmla="*/ 2368966 h 2648805"/>
              <a:gd name="connsiteX30" fmla="*/ 1500863 w 1799626"/>
              <a:gd name="connsiteY30" fmla="*/ 2468007 h 2648805"/>
              <a:gd name="connsiteX31" fmla="*/ 1426885 w 1799626"/>
              <a:gd name="connsiteY31" fmla="*/ 2561421 h 2648805"/>
              <a:gd name="connsiteX32" fmla="*/ 1346094 w 1799626"/>
              <a:gd name="connsiteY32" fmla="*/ 2648805 h 2648805"/>
              <a:gd name="connsiteX0" fmla="*/ 0 w 1799626"/>
              <a:gd name="connsiteY0" fmla="*/ 20308 h 2561421"/>
              <a:gd name="connsiteX1" fmla="*/ 124171 w 1799626"/>
              <a:gd name="connsiteY1" fmla="*/ 5144 h 2561421"/>
              <a:gd name="connsiteX2" fmla="*/ 251169 w 1799626"/>
              <a:gd name="connsiteY2" fmla="*/ 0 h 2561421"/>
              <a:gd name="connsiteX3" fmla="*/ 378165 w 1799626"/>
              <a:gd name="connsiteY3" fmla="*/ 5144 h 2561421"/>
              <a:gd name="connsiteX4" fmla="*/ 502336 w 1799626"/>
              <a:gd name="connsiteY4" fmla="*/ 20308 h 2561421"/>
              <a:gd name="connsiteX5" fmla="*/ 623281 w 1799626"/>
              <a:gd name="connsiteY5" fmla="*/ 45095 h 2561421"/>
              <a:gd name="connsiteX6" fmla="*/ 740602 w 1799626"/>
              <a:gd name="connsiteY6" fmla="*/ 79104 h 2561421"/>
              <a:gd name="connsiteX7" fmla="*/ 853899 w 1799626"/>
              <a:gd name="connsiteY7" fmla="*/ 121936 h 2561421"/>
              <a:gd name="connsiteX8" fmla="*/ 962775 w 1799626"/>
              <a:gd name="connsiteY8" fmla="*/ 173192 h 2561421"/>
              <a:gd name="connsiteX9" fmla="*/ 1066830 w 1799626"/>
              <a:gd name="connsiteY9" fmla="*/ 232474 h 2561421"/>
              <a:gd name="connsiteX10" fmla="*/ 1165668 w 1799626"/>
              <a:gd name="connsiteY10" fmla="*/ 299378 h 2561421"/>
              <a:gd name="connsiteX11" fmla="*/ 1258889 w 1799626"/>
              <a:gd name="connsiteY11" fmla="*/ 373511 h 2561421"/>
              <a:gd name="connsiteX12" fmla="*/ 1346094 w 1799626"/>
              <a:gd name="connsiteY12" fmla="*/ 454468 h 2561421"/>
              <a:gd name="connsiteX13" fmla="*/ 1426885 w 1799626"/>
              <a:gd name="connsiteY13" fmla="*/ 541854 h 2561421"/>
              <a:gd name="connsiteX14" fmla="*/ 1500863 w 1799626"/>
              <a:gd name="connsiteY14" fmla="*/ 635266 h 2561421"/>
              <a:gd name="connsiteX15" fmla="*/ 1567631 w 1799626"/>
              <a:gd name="connsiteY15" fmla="*/ 734307 h 2561421"/>
              <a:gd name="connsiteX16" fmla="*/ 1626789 w 1799626"/>
              <a:gd name="connsiteY16" fmla="*/ 838577 h 2561421"/>
              <a:gd name="connsiteX17" fmla="*/ 1677941 w 1799626"/>
              <a:gd name="connsiteY17" fmla="*/ 947677 h 2561421"/>
              <a:gd name="connsiteX18" fmla="*/ 1720684 w 1799626"/>
              <a:gd name="connsiteY18" fmla="*/ 1061207 h 2561421"/>
              <a:gd name="connsiteX19" fmla="*/ 1754623 w 1799626"/>
              <a:gd name="connsiteY19" fmla="*/ 1178768 h 2561421"/>
              <a:gd name="connsiteX20" fmla="*/ 1779359 w 1799626"/>
              <a:gd name="connsiteY20" fmla="*/ 1299960 h 2561421"/>
              <a:gd name="connsiteX21" fmla="*/ 1794491 w 1799626"/>
              <a:gd name="connsiteY21" fmla="*/ 1424383 h 2561421"/>
              <a:gd name="connsiteX22" fmla="*/ 1799626 w 1799626"/>
              <a:gd name="connsiteY22" fmla="*/ 1551641 h 2561421"/>
              <a:gd name="connsiteX23" fmla="*/ 1794491 w 1799626"/>
              <a:gd name="connsiteY23" fmla="*/ 1678896 h 2561421"/>
              <a:gd name="connsiteX24" fmla="*/ 1779359 w 1799626"/>
              <a:gd name="connsiteY24" fmla="*/ 1803318 h 2561421"/>
              <a:gd name="connsiteX25" fmla="*/ 1754623 w 1799626"/>
              <a:gd name="connsiteY25" fmla="*/ 1924509 h 2561421"/>
              <a:gd name="connsiteX26" fmla="*/ 1720684 w 1799626"/>
              <a:gd name="connsiteY26" fmla="*/ 2042068 h 2561421"/>
              <a:gd name="connsiteX27" fmla="*/ 1677941 w 1799626"/>
              <a:gd name="connsiteY27" fmla="*/ 2155596 h 2561421"/>
              <a:gd name="connsiteX28" fmla="*/ 1626789 w 1799626"/>
              <a:gd name="connsiteY28" fmla="*/ 2264695 h 2561421"/>
              <a:gd name="connsiteX29" fmla="*/ 1567631 w 1799626"/>
              <a:gd name="connsiteY29" fmla="*/ 2368966 h 2561421"/>
              <a:gd name="connsiteX30" fmla="*/ 1500863 w 1799626"/>
              <a:gd name="connsiteY30" fmla="*/ 2468007 h 2561421"/>
              <a:gd name="connsiteX31" fmla="*/ 1426885 w 1799626"/>
              <a:gd name="connsiteY31" fmla="*/ 2561421 h 2561421"/>
              <a:gd name="connsiteX0" fmla="*/ 0 w 1799626"/>
              <a:gd name="connsiteY0" fmla="*/ 20308 h 2468007"/>
              <a:gd name="connsiteX1" fmla="*/ 124171 w 1799626"/>
              <a:gd name="connsiteY1" fmla="*/ 5144 h 2468007"/>
              <a:gd name="connsiteX2" fmla="*/ 251169 w 1799626"/>
              <a:gd name="connsiteY2" fmla="*/ 0 h 2468007"/>
              <a:gd name="connsiteX3" fmla="*/ 378165 w 1799626"/>
              <a:gd name="connsiteY3" fmla="*/ 5144 h 2468007"/>
              <a:gd name="connsiteX4" fmla="*/ 502336 w 1799626"/>
              <a:gd name="connsiteY4" fmla="*/ 20308 h 2468007"/>
              <a:gd name="connsiteX5" fmla="*/ 623281 w 1799626"/>
              <a:gd name="connsiteY5" fmla="*/ 45095 h 2468007"/>
              <a:gd name="connsiteX6" fmla="*/ 740602 w 1799626"/>
              <a:gd name="connsiteY6" fmla="*/ 79104 h 2468007"/>
              <a:gd name="connsiteX7" fmla="*/ 853899 w 1799626"/>
              <a:gd name="connsiteY7" fmla="*/ 121936 h 2468007"/>
              <a:gd name="connsiteX8" fmla="*/ 962775 w 1799626"/>
              <a:gd name="connsiteY8" fmla="*/ 173192 h 2468007"/>
              <a:gd name="connsiteX9" fmla="*/ 1066830 w 1799626"/>
              <a:gd name="connsiteY9" fmla="*/ 232474 h 2468007"/>
              <a:gd name="connsiteX10" fmla="*/ 1165668 w 1799626"/>
              <a:gd name="connsiteY10" fmla="*/ 299378 h 2468007"/>
              <a:gd name="connsiteX11" fmla="*/ 1258889 w 1799626"/>
              <a:gd name="connsiteY11" fmla="*/ 373511 h 2468007"/>
              <a:gd name="connsiteX12" fmla="*/ 1346094 w 1799626"/>
              <a:gd name="connsiteY12" fmla="*/ 454468 h 2468007"/>
              <a:gd name="connsiteX13" fmla="*/ 1426885 w 1799626"/>
              <a:gd name="connsiteY13" fmla="*/ 541854 h 2468007"/>
              <a:gd name="connsiteX14" fmla="*/ 1500863 w 1799626"/>
              <a:gd name="connsiteY14" fmla="*/ 635266 h 2468007"/>
              <a:gd name="connsiteX15" fmla="*/ 1567631 w 1799626"/>
              <a:gd name="connsiteY15" fmla="*/ 734307 h 2468007"/>
              <a:gd name="connsiteX16" fmla="*/ 1626789 w 1799626"/>
              <a:gd name="connsiteY16" fmla="*/ 838577 h 2468007"/>
              <a:gd name="connsiteX17" fmla="*/ 1677941 w 1799626"/>
              <a:gd name="connsiteY17" fmla="*/ 947677 h 2468007"/>
              <a:gd name="connsiteX18" fmla="*/ 1720684 w 1799626"/>
              <a:gd name="connsiteY18" fmla="*/ 1061207 h 2468007"/>
              <a:gd name="connsiteX19" fmla="*/ 1754623 w 1799626"/>
              <a:gd name="connsiteY19" fmla="*/ 1178768 h 2468007"/>
              <a:gd name="connsiteX20" fmla="*/ 1779359 w 1799626"/>
              <a:gd name="connsiteY20" fmla="*/ 1299960 h 2468007"/>
              <a:gd name="connsiteX21" fmla="*/ 1794491 w 1799626"/>
              <a:gd name="connsiteY21" fmla="*/ 1424383 h 2468007"/>
              <a:gd name="connsiteX22" fmla="*/ 1799626 w 1799626"/>
              <a:gd name="connsiteY22" fmla="*/ 1551641 h 2468007"/>
              <a:gd name="connsiteX23" fmla="*/ 1794491 w 1799626"/>
              <a:gd name="connsiteY23" fmla="*/ 1678896 h 2468007"/>
              <a:gd name="connsiteX24" fmla="*/ 1779359 w 1799626"/>
              <a:gd name="connsiteY24" fmla="*/ 1803318 h 2468007"/>
              <a:gd name="connsiteX25" fmla="*/ 1754623 w 1799626"/>
              <a:gd name="connsiteY25" fmla="*/ 1924509 h 2468007"/>
              <a:gd name="connsiteX26" fmla="*/ 1720684 w 1799626"/>
              <a:gd name="connsiteY26" fmla="*/ 2042068 h 2468007"/>
              <a:gd name="connsiteX27" fmla="*/ 1677941 w 1799626"/>
              <a:gd name="connsiteY27" fmla="*/ 2155596 h 2468007"/>
              <a:gd name="connsiteX28" fmla="*/ 1626789 w 1799626"/>
              <a:gd name="connsiteY28" fmla="*/ 2264695 h 2468007"/>
              <a:gd name="connsiteX29" fmla="*/ 1567631 w 1799626"/>
              <a:gd name="connsiteY29" fmla="*/ 2368966 h 2468007"/>
              <a:gd name="connsiteX30" fmla="*/ 1500863 w 1799626"/>
              <a:gd name="connsiteY30" fmla="*/ 2468007 h 2468007"/>
              <a:gd name="connsiteX0" fmla="*/ 0 w 1799626"/>
              <a:gd name="connsiteY0" fmla="*/ 20308 h 2368966"/>
              <a:gd name="connsiteX1" fmla="*/ 124171 w 1799626"/>
              <a:gd name="connsiteY1" fmla="*/ 5144 h 2368966"/>
              <a:gd name="connsiteX2" fmla="*/ 251169 w 1799626"/>
              <a:gd name="connsiteY2" fmla="*/ 0 h 2368966"/>
              <a:gd name="connsiteX3" fmla="*/ 378165 w 1799626"/>
              <a:gd name="connsiteY3" fmla="*/ 5144 h 2368966"/>
              <a:gd name="connsiteX4" fmla="*/ 502336 w 1799626"/>
              <a:gd name="connsiteY4" fmla="*/ 20308 h 2368966"/>
              <a:gd name="connsiteX5" fmla="*/ 623281 w 1799626"/>
              <a:gd name="connsiteY5" fmla="*/ 45095 h 2368966"/>
              <a:gd name="connsiteX6" fmla="*/ 740602 w 1799626"/>
              <a:gd name="connsiteY6" fmla="*/ 79104 h 2368966"/>
              <a:gd name="connsiteX7" fmla="*/ 853899 w 1799626"/>
              <a:gd name="connsiteY7" fmla="*/ 121936 h 2368966"/>
              <a:gd name="connsiteX8" fmla="*/ 962775 w 1799626"/>
              <a:gd name="connsiteY8" fmla="*/ 173192 h 2368966"/>
              <a:gd name="connsiteX9" fmla="*/ 1066830 w 1799626"/>
              <a:gd name="connsiteY9" fmla="*/ 232474 h 2368966"/>
              <a:gd name="connsiteX10" fmla="*/ 1165668 w 1799626"/>
              <a:gd name="connsiteY10" fmla="*/ 299378 h 2368966"/>
              <a:gd name="connsiteX11" fmla="*/ 1258889 w 1799626"/>
              <a:gd name="connsiteY11" fmla="*/ 373511 h 2368966"/>
              <a:gd name="connsiteX12" fmla="*/ 1346094 w 1799626"/>
              <a:gd name="connsiteY12" fmla="*/ 454468 h 2368966"/>
              <a:gd name="connsiteX13" fmla="*/ 1426885 w 1799626"/>
              <a:gd name="connsiteY13" fmla="*/ 541854 h 2368966"/>
              <a:gd name="connsiteX14" fmla="*/ 1500863 w 1799626"/>
              <a:gd name="connsiteY14" fmla="*/ 635266 h 2368966"/>
              <a:gd name="connsiteX15" fmla="*/ 1567631 w 1799626"/>
              <a:gd name="connsiteY15" fmla="*/ 734307 h 2368966"/>
              <a:gd name="connsiteX16" fmla="*/ 1626789 w 1799626"/>
              <a:gd name="connsiteY16" fmla="*/ 838577 h 2368966"/>
              <a:gd name="connsiteX17" fmla="*/ 1677941 w 1799626"/>
              <a:gd name="connsiteY17" fmla="*/ 947677 h 2368966"/>
              <a:gd name="connsiteX18" fmla="*/ 1720684 w 1799626"/>
              <a:gd name="connsiteY18" fmla="*/ 1061207 h 2368966"/>
              <a:gd name="connsiteX19" fmla="*/ 1754623 w 1799626"/>
              <a:gd name="connsiteY19" fmla="*/ 1178768 h 2368966"/>
              <a:gd name="connsiteX20" fmla="*/ 1779359 w 1799626"/>
              <a:gd name="connsiteY20" fmla="*/ 1299960 h 2368966"/>
              <a:gd name="connsiteX21" fmla="*/ 1794491 w 1799626"/>
              <a:gd name="connsiteY21" fmla="*/ 1424383 h 2368966"/>
              <a:gd name="connsiteX22" fmla="*/ 1799626 w 1799626"/>
              <a:gd name="connsiteY22" fmla="*/ 1551641 h 2368966"/>
              <a:gd name="connsiteX23" fmla="*/ 1794491 w 1799626"/>
              <a:gd name="connsiteY23" fmla="*/ 1678896 h 2368966"/>
              <a:gd name="connsiteX24" fmla="*/ 1779359 w 1799626"/>
              <a:gd name="connsiteY24" fmla="*/ 1803318 h 2368966"/>
              <a:gd name="connsiteX25" fmla="*/ 1754623 w 1799626"/>
              <a:gd name="connsiteY25" fmla="*/ 1924509 h 2368966"/>
              <a:gd name="connsiteX26" fmla="*/ 1720684 w 1799626"/>
              <a:gd name="connsiteY26" fmla="*/ 2042068 h 2368966"/>
              <a:gd name="connsiteX27" fmla="*/ 1677941 w 1799626"/>
              <a:gd name="connsiteY27" fmla="*/ 2155596 h 2368966"/>
              <a:gd name="connsiteX28" fmla="*/ 1626789 w 1799626"/>
              <a:gd name="connsiteY28" fmla="*/ 2264695 h 2368966"/>
              <a:gd name="connsiteX29" fmla="*/ 1567631 w 1799626"/>
              <a:gd name="connsiteY29" fmla="*/ 2368966 h 2368966"/>
              <a:gd name="connsiteX0" fmla="*/ 0 w 1799626"/>
              <a:gd name="connsiteY0" fmla="*/ 20308 h 2264695"/>
              <a:gd name="connsiteX1" fmla="*/ 124171 w 1799626"/>
              <a:gd name="connsiteY1" fmla="*/ 5144 h 2264695"/>
              <a:gd name="connsiteX2" fmla="*/ 251169 w 1799626"/>
              <a:gd name="connsiteY2" fmla="*/ 0 h 2264695"/>
              <a:gd name="connsiteX3" fmla="*/ 378165 w 1799626"/>
              <a:gd name="connsiteY3" fmla="*/ 5144 h 2264695"/>
              <a:gd name="connsiteX4" fmla="*/ 502336 w 1799626"/>
              <a:gd name="connsiteY4" fmla="*/ 20308 h 2264695"/>
              <a:gd name="connsiteX5" fmla="*/ 623281 w 1799626"/>
              <a:gd name="connsiteY5" fmla="*/ 45095 h 2264695"/>
              <a:gd name="connsiteX6" fmla="*/ 740602 w 1799626"/>
              <a:gd name="connsiteY6" fmla="*/ 79104 h 2264695"/>
              <a:gd name="connsiteX7" fmla="*/ 853899 w 1799626"/>
              <a:gd name="connsiteY7" fmla="*/ 121936 h 2264695"/>
              <a:gd name="connsiteX8" fmla="*/ 962775 w 1799626"/>
              <a:gd name="connsiteY8" fmla="*/ 173192 h 2264695"/>
              <a:gd name="connsiteX9" fmla="*/ 1066830 w 1799626"/>
              <a:gd name="connsiteY9" fmla="*/ 232474 h 2264695"/>
              <a:gd name="connsiteX10" fmla="*/ 1165668 w 1799626"/>
              <a:gd name="connsiteY10" fmla="*/ 299378 h 2264695"/>
              <a:gd name="connsiteX11" fmla="*/ 1258889 w 1799626"/>
              <a:gd name="connsiteY11" fmla="*/ 373511 h 2264695"/>
              <a:gd name="connsiteX12" fmla="*/ 1346094 w 1799626"/>
              <a:gd name="connsiteY12" fmla="*/ 454468 h 2264695"/>
              <a:gd name="connsiteX13" fmla="*/ 1426885 w 1799626"/>
              <a:gd name="connsiteY13" fmla="*/ 541854 h 2264695"/>
              <a:gd name="connsiteX14" fmla="*/ 1500863 w 1799626"/>
              <a:gd name="connsiteY14" fmla="*/ 635266 h 2264695"/>
              <a:gd name="connsiteX15" fmla="*/ 1567631 w 1799626"/>
              <a:gd name="connsiteY15" fmla="*/ 734307 h 2264695"/>
              <a:gd name="connsiteX16" fmla="*/ 1626789 w 1799626"/>
              <a:gd name="connsiteY16" fmla="*/ 838577 h 2264695"/>
              <a:gd name="connsiteX17" fmla="*/ 1677941 w 1799626"/>
              <a:gd name="connsiteY17" fmla="*/ 947677 h 2264695"/>
              <a:gd name="connsiteX18" fmla="*/ 1720684 w 1799626"/>
              <a:gd name="connsiteY18" fmla="*/ 1061207 h 2264695"/>
              <a:gd name="connsiteX19" fmla="*/ 1754623 w 1799626"/>
              <a:gd name="connsiteY19" fmla="*/ 1178768 h 2264695"/>
              <a:gd name="connsiteX20" fmla="*/ 1779359 w 1799626"/>
              <a:gd name="connsiteY20" fmla="*/ 1299960 h 2264695"/>
              <a:gd name="connsiteX21" fmla="*/ 1794491 w 1799626"/>
              <a:gd name="connsiteY21" fmla="*/ 1424383 h 2264695"/>
              <a:gd name="connsiteX22" fmla="*/ 1799626 w 1799626"/>
              <a:gd name="connsiteY22" fmla="*/ 1551641 h 2264695"/>
              <a:gd name="connsiteX23" fmla="*/ 1794491 w 1799626"/>
              <a:gd name="connsiteY23" fmla="*/ 1678896 h 2264695"/>
              <a:gd name="connsiteX24" fmla="*/ 1779359 w 1799626"/>
              <a:gd name="connsiteY24" fmla="*/ 1803318 h 2264695"/>
              <a:gd name="connsiteX25" fmla="*/ 1754623 w 1799626"/>
              <a:gd name="connsiteY25" fmla="*/ 1924509 h 2264695"/>
              <a:gd name="connsiteX26" fmla="*/ 1720684 w 1799626"/>
              <a:gd name="connsiteY26" fmla="*/ 2042068 h 2264695"/>
              <a:gd name="connsiteX27" fmla="*/ 1677941 w 1799626"/>
              <a:gd name="connsiteY27" fmla="*/ 2155596 h 2264695"/>
              <a:gd name="connsiteX28" fmla="*/ 1626789 w 1799626"/>
              <a:gd name="connsiteY28" fmla="*/ 2264695 h 2264695"/>
              <a:gd name="connsiteX0" fmla="*/ 0 w 1799626"/>
              <a:gd name="connsiteY0" fmla="*/ 20308 h 2155596"/>
              <a:gd name="connsiteX1" fmla="*/ 124171 w 1799626"/>
              <a:gd name="connsiteY1" fmla="*/ 5144 h 2155596"/>
              <a:gd name="connsiteX2" fmla="*/ 251169 w 1799626"/>
              <a:gd name="connsiteY2" fmla="*/ 0 h 2155596"/>
              <a:gd name="connsiteX3" fmla="*/ 378165 w 1799626"/>
              <a:gd name="connsiteY3" fmla="*/ 5144 h 2155596"/>
              <a:gd name="connsiteX4" fmla="*/ 502336 w 1799626"/>
              <a:gd name="connsiteY4" fmla="*/ 20308 h 2155596"/>
              <a:gd name="connsiteX5" fmla="*/ 623281 w 1799626"/>
              <a:gd name="connsiteY5" fmla="*/ 45095 h 2155596"/>
              <a:gd name="connsiteX6" fmla="*/ 740602 w 1799626"/>
              <a:gd name="connsiteY6" fmla="*/ 79104 h 2155596"/>
              <a:gd name="connsiteX7" fmla="*/ 853899 w 1799626"/>
              <a:gd name="connsiteY7" fmla="*/ 121936 h 2155596"/>
              <a:gd name="connsiteX8" fmla="*/ 962775 w 1799626"/>
              <a:gd name="connsiteY8" fmla="*/ 173192 h 2155596"/>
              <a:gd name="connsiteX9" fmla="*/ 1066830 w 1799626"/>
              <a:gd name="connsiteY9" fmla="*/ 232474 h 2155596"/>
              <a:gd name="connsiteX10" fmla="*/ 1165668 w 1799626"/>
              <a:gd name="connsiteY10" fmla="*/ 299378 h 2155596"/>
              <a:gd name="connsiteX11" fmla="*/ 1258889 w 1799626"/>
              <a:gd name="connsiteY11" fmla="*/ 373511 h 2155596"/>
              <a:gd name="connsiteX12" fmla="*/ 1346094 w 1799626"/>
              <a:gd name="connsiteY12" fmla="*/ 454468 h 2155596"/>
              <a:gd name="connsiteX13" fmla="*/ 1426885 w 1799626"/>
              <a:gd name="connsiteY13" fmla="*/ 541854 h 2155596"/>
              <a:gd name="connsiteX14" fmla="*/ 1500863 w 1799626"/>
              <a:gd name="connsiteY14" fmla="*/ 635266 h 2155596"/>
              <a:gd name="connsiteX15" fmla="*/ 1567631 w 1799626"/>
              <a:gd name="connsiteY15" fmla="*/ 734307 h 2155596"/>
              <a:gd name="connsiteX16" fmla="*/ 1626789 w 1799626"/>
              <a:gd name="connsiteY16" fmla="*/ 838577 h 2155596"/>
              <a:gd name="connsiteX17" fmla="*/ 1677941 w 1799626"/>
              <a:gd name="connsiteY17" fmla="*/ 947677 h 2155596"/>
              <a:gd name="connsiteX18" fmla="*/ 1720684 w 1799626"/>
              <a:gd name="connsiteY18" fmla="*/ 1061207 h 2155596"/>
              <a:gd name="connsiteX19" fmla="*/ 1754623 w 1799626"/>
              <a:gd name="connsiteY19" fmla="*/ 1178768 h 2155596"/>
              <a:gd name="connsiteX20" fmla="*/ 1779359 w 1799626"/>
              <a:gd name="connsiteY20" fmla="*/ 1299960 h 2155596"/>
              <a:gd name="connsiteX21" fmla="*/ 1794491 w 1799626"/>
              <a:gd name="connsiteY21" fmla="*/ 1424383 h 2155596"/>
              <a:gd name="connsiteX22" fmla="*/ 1799626 w 1799626"/>
              <a:gd name="connsiteY22" fmla="*/ 1551641 h 2155596"/>
              <a:gd name="connsiteX23" fmla="*/ 1794491 w 1799626"/>
              <a:gd name="connsiteY23" fmla="*/ 1678896 h 2155596"/>
              <a:gd name="connsiteX24" fmla="*/ 1779359 w 1799626"/>
              <a:gd name="connsiteY24" fmla="*/ 1803318 h 2155596"/>
              <a:gd name="connsiteX25" fmla="*/ 1754623 w 1799626"/>
              <a:gd name="connsiteY25" fmla="*/ 1924509 h 2155596"/>
              <a:gd name="connsiteX26" fmla="*/ 1720684 w 1799626"/>
              <a:gd name="connsiteY26" fmla="*/ 2042068 h 2155596"/>
              <a:gd name="connsiteX27" fmla="*/ 1677941 w 1799626"/>
              <a:gd name="connsiteY27" fmla="*/ 2155596 h 2155596"/>
              <a:gd name="connsiteX0" fmla="*/ 0 w 1799626"/>
              <a:gd name="connsiteY0" fmla="*/ 20308 h 2042068"/>
              <a:gd name="connsiteX1" fmla="*/ 124171 w 1799626"/>
              <a:gd name="connsiteY1" fmla="*/ 5144 h 2042068"/>
              <a:gd name="connsiteX2" fmla="*/ 251169 w 1799626"/>
              <a:gd name="connsiteY2" fmla="*/ 0 h 2042068"/>
              <a:gd name="connsiteX3" fmla="*/ 378165 w 1799626"/>
              <a:gd name="connsiteY3" fmla="*/ 5144 h 2042068"/>
              <a:gd name="connsiteX4" fmla="*/ 502336 w 1799626"/>
              <a:gd name="connsiteY4" fmla="*/ 20308 h 2042068"/>
              <a:gd name="connsiteX5" fmla="*/ 623281 w 1799626"/>
              <a:gd name="connsiteY5" fmla="*/ 45095 h 2042068"/>
              <a:gd name="connsiteX6" fmla="*/ 740602 w 1799626"/>
              <a:gd name="connsiteY6" fmla="*/ 79104 h 2042068"/>
              <a:gd name="connsiteX7" fmla="*/ 853899 w 1799626"/>
              <a:gd name="connsiteY7" fmla="*/ 121936 h 2042068"/>
              <a:gd name="connsiteX8" fmla="*/ 962775 w 1799626"/>
              <a:gd name="connsiteY8" fmla="*/ 173192 h 2042068"/>
              <a:gd name="connsiteX9" fmla="*/ 1066830 w 1799626"/>
              <a:gd name="connsiteY9" fmla="*/ 232474 h 2042068"/>
              <a:gd name="connsiteX10" fmla="*/ 1165668 w 1799626"/>
              <a:gd name="connsiteY10" fmla="*/ 299378 h 2042068"/>
              <a:gd name="connsiteX11" fmla="*/ 1258889 w 1799626"/>
              <a:gd name="connsiteY11" fmla="*/ 373511 h 2042068"/>
              <a:gd name="connsiteX12" fmla="*/ 1346094 w 1799626"/>
              <a:gd name="connsiteY12" fmla="*/ 454468 h 2042068"/>
              <a:gd name="connsiteX13" fmla="*/ 1426885 w 1799626"/>
              <a:gd name="connsiteY13" fmla="*/ 541854 h 2042068"/>
              <a:gd name="connsiteX14" fmla="*/ 1500863 w 1799626"/>
              <a:gd name="connsiteY14" fmla="*/ 635266 h 2042068"/>
              <a:gd name="connsiteX15" fmla="*/ 1567631 w 1799626"/>
              <a:gd name="connsiteY15" fmla="*/ 734307 h 2042068"/>
              <a:gd name="connsiteX16" fmla="*/ 1626789 w 1799626"/>
              <a:gd name="connsiteY16" fmla="*/ 838577 h 2042068"/>
              <a:gd name="connsiteX17" fmla="*/ 1677941 w 1799626"/>
              <a:gd name="connsiteY17" fmla="*/ 947677 h 2042068"/>
              <a:gd name="connsiteX18" fmla="*/ 1720684 w 1799626"/>
              <a:gd name="connsiteY18" fmla="*/ 1061207 h 2042068"/>
              <a:gd name="connsiteX19" fmla="*/ 1754623 w 1799626"/>
              <a:gd name="connsiteY19" fmla="*/ 1178768 h 2042068"/>
              <a:gd name="connsiteX20" fmla="*/ 1779359 w 1799626"/>
              <a:gd name="connsiteY20" fmla="*/ 1299960 h 2042068"/>
              <a:gd name="connsiteX21" fmla="*/ 1794491 w 1799626"/>
              <a:gd name="connsiteY21" fmla="*/ 1424383 h 2042068"/>
              <a:gd name="connsiteX22" fmla="*/ 1799626 w 1799626"/>
              <a:gd name="connsiteY22" fmla="*/ 1551641 h 2042068"/>
              <a:gd name="connsiteX23" fmla="*/ 1794491 w 1799626"/>
              <a:gd name="connsiteY23" fmla="*/ 1678896 h 2042068"/>
              <a:gd name="connsiteX24" fmla="*/ 1779359 w 1799626"/>
              <a:gd name="connsiteY24" fmla="*/ 1803318 h 2042068"/>
              <a:gd name="connsiteX25" fmla="*/ 1754623 w 1799626"/>
              <a:gd name="connsiteY25" fmla="*/ 1924509 h 2042068"/>
              <a:gd name="connsiteX26" fmla="*/ 1720684 w 1799626"/>
              <a:gd name="connsiteY26" fmla="*/ 2042068 h 2042068"/>
              <a:gd name="connsiteX0" fmla="*/ 0 w 1799626"/>
              <a:gd name="connsiteY0" fmla="*/ 20308 h 1924509"/>
              <a:gd name="connsiteX1" fmla="*/ 124171 w 1799626"/>
              <a:gd name="connsiteY1" fmla="*/ 5144 h 1924509"/>
              <a:gd name="connsiteX2" fmla="*/ 251169 w 1799626"/>
              <a:gd name="connsiteY2" fmla="*/ 0 h 1924509"/>
              <a:gd name="connsiteX3" fmla="*/ 378165 w 1799626"/>
              <a:gd name="connsiteY3" fmla="*/ 5144 h 1924509"/>
              <a:gd name="connsiteX4" fmla="*/ 502336 w 1799626"/>
              <a:gd name="connsiteY4" fmla="*/ 20308 h 1924509"/>
              <a:gd name="connsiteX5" fmla="*/ 623281 w 1799626"/>
              <a:gd name="connsiteY5" fmla="*/ 45095 h 1924509"/>
              <a:gd name="connsiteX6" fmla="*/ 740602 w 1799626"/>
              <a:gd name="connsiteY6" fmla="*/ 79104 h 1924509"/>
              <a:gd name="connsiteX7" fmla="*/ 853899 w 1799626"/>
              <a:gd name="connsiteY7" fmla="*/ 121936 h 1924509"/>
              <a:gd name="connsiteX8" fmla="*/ 962775 w 1799626"/>
              <a:gd name="connsiteY8" fmla="*/ 173192 h 1924509"/>
              <a:gd name="connsiteX9" fmla="*/ 1066830 w 1799626"/>
              <a:gd name="connsiteY9" fmla="*/ 232474 h 1924509"/>
              <a:gd name="connsiteX10" fmla="*/ 1165668 w 1799626"/>
              <a:gd name="connsiteY10" fmla="*/ 299378 h 1924509"/>
              <a:gd name="connsiteX11" fmla="*/ 1258889 w 1799626"/>
              <a:gd name="connsiteY11" fmla="*/ 373511 h 1924509"/>
              <a:gd name="connsiteX12" fmla="*/ 1346094 w 1799626"/>
              <a:gd name="connsiteY12" fmla="*/ 454468 h 1924509"/>
              <a:gd name="connsiteX13" fmla="*/ 1426885 w 1799626"/>
              <a:gd name="connsiteY13" fmla="*/ 541854 h 1924509"/>
              <a:gd name="connsiteX14" fmla="*/ 1500863 w 1799626"/>
              <a:gd name="connsiteY14" fmla="*/ 635266 h 1924509"/>
              <a:gd name="connsiteX15" fmla="*/ 1567631 w 1799626"/>
              <a:gd name="connsiteY15" fmla="*/ 734307 h 1924509"/>
              <a:gd name="connsiteX16" fmla="*/ 1626789 w 1799626"/>
              <a:gd name="connsiteY16" fmla="*/ 838577 h 1924509"/>
              <a:gd name="connsiteX17" fmla="*/ 1677941 w 1799626"/>
              <a:gd name="connsiteY17" fmla="*/ 947677 h 1924509"/>
              <a:gd name="connsiteX18" fmla="*/ 1720684 w 1799626"/>
              <a:gd name="connsiteY18" fmla="*/ 1061207 h 1924509"/>
              <a:gd name="connsiteX19" fmla="*/ 1754623 w 1799626"/>
              <a:gd name="connsiteY19" fmla="*/ 1178768 h 1924509"/>
              <a:gd name="connsiteX20" fmla="*/ 1779359 w 1799626"/>
              <a:gd name="connsiteY20" fmla="*/ 1299960 h 1924509"/>
              <a:gd name="connsiteX21" fmla="*/ 1794491 w 1799626"/>
              <a:gd name="connsiteY21" fmla="*/ 1424383 h 1924509"/>
              <a:gd name="connsiteX22" fmla="*/ 1799626 w 1799626"/>
              <a:gd name="connsiteY22" fmla="*/ 1551641 h 1924509"/>
              <a:gd name="connsiteX23" fmla="*/ 1794491 w 1799626"/>
              <a:gd name="connsiteY23" fmla="*/ 1678896 h 1924509"/>
              <a:gd name="connsiteX24" fmla="*/ 1779359 w 1799626"/>
              <a:gd name="connsiteY24" fmla="*/ 1803318 h 1924509"/>
              <a:gd name="connsiteX25" fmla="*/ 1754623 w 1799626"/>
              <a:gd name="connsiteY25" fmla="*/ 1924509 h 1924509"/>
              <a:gd name="connsiteX0" fmla="*/ 0 w 1799626"/>
              <a:gd name="connsiteY0" fmla="*/ 20308 h 1803318"/>
              <a:gd name="connsiteX1" fmla="*/ 124171 w 1799626"/>
              <a:gd name="connsiteY1" fmla="*/ 5144 h 1803318"/>
              <a:gd name="connsiteX2" fmla="*/ 251169 w 1799626"/>
              <a:gd name="connsiteY2" fmla="*/ 0 h 1803318"/>
              <a:gd name="connsiteX3" fmla="*/ 378165 w 1799626"/>
              <a:gd name="connsiteY3" fmla="*/ 5144 h 1803318"/>
              <a:gd name="connsiteX4" fmla="*/ 502336 w 1799626"/>
              <a:gd name="connsiteY4" fmla="*/ 20308 h 1803318"/>
              <a:gd name="connsiteX5" fmla="*/ 623281 w 1799626"/>
              <a:gd name="connsiteY5" fmla="*/ 45095 h 1803318"/>
              <a:gd name="connsiteX6" fmla="*/ 740602 w 1799626"/>
              <a:gd name="connsiteY6" fmla="*/ 79104 h 1803318"/>
              <a:gd name="connsiteX7" fmla="*/ 853899 w 1799626"/>
              <a:gd name="connsiteY7" fmla="*/ 121936 h 1803318"/>
              <a:gd name="connsiteX8" fmla="*/ 962775 w 1799626"/>
              <a:gd name="connsiteY8" fmla="*/ 173192 h 1803318"/>
              <a:gd name="connsiteX9" fmla="*/ 1066830 w 1799626"/>
              <a:gd name="connsiteY9" fmla="*/ 232474 h 1803318"/>
              <a:gd name="connsiteX10" fmla="*/ 1165668 w 1799626"/>
              <a:gd name="connsiteY10" fmla="*/ 299378 h 1803318"/>
              <a:gd name="connsiteX11" fmla="*/ 1258889 w 1799626"/>
              <a:gd name="connsiteY11" fmla="*/ 373511 h 1803318"/>
              <a:gd name="connsiteX12" fmla="*/ 1346094 w 1799626"/>
              <a:gd name="connsiteY12" fmla="*/ 454468 h 1803318"/>
              <a:gd name="connsiteX13" fmla="*/ 1426885 w 1799626"/>
              <a:gd name="connsiteY13" fmla="*/ 541854 h 1803318"/>
              <a:gd name="connsiteX14" fmla="*/ 1500863 w 1799626"/>
              <a:gd name="connsiteY14" fmla="*/ 635266 h 1803318"/>
              <a:gd name="connsiteX15" fmla="*/ 1567631 w 1799626"/>
              <a:gd name="connsiteY15" fmla="*/ 734307 h 1803318"/>
              <a:gd name="connsiteX16" fmla="*/ 1626789 w 1799626"/>
              <a:gd name="connsiteY16" fmla="*/ 838577 h 1803318"/>
              <a:gd name="connsiteX17" fmla="*/ 1677941 w 1799626"/>
              <a:gd name="connsiteY17" fmla="*/ 947677 h 1803318"/>
              <a:gd name="connsiteX18" fmla="*/ 1720684 w 1799626"/>
              <a:gd name="connsiteY18" fmla="*/ 1061207 h 1803318"/>
              <a:gd name="connsiteX19" fmla="*/ 1754623 w 1799626"/>
              <a:gd name="connsiteY19" fmla="*/ 1178768 h 1803318"/>
              <a:gd name="connsiteX20" fmla="*/ 1779359 w 1799626"/>
              <a:gd name="connsiteY20" fmla="*/ 1299960 h 1803318"/>
              <a:gd name="connsiteX21" fmla="*/ 1794491 w 1799626"/>
              <a:gd name="connsiteY21" fmla="*/ 1424383 h 1803318"/>
              <a:gd name="connsiteX22" fmla="*/ 1799626 w 1799626"/>
              <a:gd name="connsiteY22" fmla="*/ 1551641 h 1803318"/>
              <a:gd name="connsiteX23" fmla="*/ 1794491 w 1799626"/>
              <a:gd name="connsiteY23" fmla="*/ 1678896 h 1803318"/>
              <a:gd name="connsiteX24" fmla="*/ 1779359 w 1799626"/>
              <a:gd name="connsiteY24" fmla="*/ 1803318 h 1803318"/>
              <a:gd name="connsiteX0" fmla="*/ 0 w 1799626"/>
              <a:gd name="connsiteY0" fmla="*/ 20308 h 1678896"/>
              <a:gd name="connsiteX1" fmla="*/ 124171 w 1799626"/>
              <a:gd name="connsiteY1" fmla="*/ 5144 h 1678896"/>
              <a:gd name="connsiteX2" fmla="*/ 251169 w 1799626"/>
              <a:gd name="connsiteY2" fmla="*/ 0 h 1678896"/>
              <a:gd name="connsiteX3" fmla="*/ 378165 w 1799626"/>
              <a:gd name="connsiteY3" fmla="*/ 5144 h 1678896"/>
              <a:gd name="connsiteX4" fmla="*/ 502336 w 1799626"/>
              <a:gd name="connsiteY4" fmla="*/ 20308 h 1678896"/>
              <a:gd name="connsiteX5" fmla="*/ 623281 w 1799626"/>
              <a:gd name="connsiteY5" fmla="*/ 45095 h 1678896"/>
              <a:gd name="connsiteX6" fmla="*/ 740602 w 1799626"/>
              <a:gd name="connsiteY6" fmla="*/ 79104 h 1678896"/>
              <a:gd name="connsiteX7" fmla="*/ 853899 w 1799626"/>
              <a:gd name="connsiteY7" fmla="*/ 121936 h 1678896"/>
              <a:gd name="connsiteX8" fmla="*/ 962775 w 1799626"/>
              <a:gd name="connsiteY8" fmla="*/ 173192 h 1678896"/>
              <a:gd name="connsiteX9" fmla="*/ 1066830 w 1799626"/>
              <a:gd name="connsiteY9" fmla="*/ 232474 h 1678896"/>
              <a:gd name="connsiteX10" fmla="*/ 1165668 w 1799626"/>
              <a:gd name="connsiteY10" fmla="*/ 299378 h 1678896"/>
              <a:gd name="connsiteX11" fmla="*/ 1258889 w 1799626"/>
              <a:gd name="connsiteY11" fmla="*/ 373511 h 1678896"/>
              <a:gd name="connsiteX12" fmla="*/ 1346094 w 1799626"/>
              <a:gd name="connsiteY12" fmla="*/ 454468 h 1678896"/>
              <a:gd name="connsiteX13" fmla="*/ 1426885 w 1799626"/>
              <a:gd name="connsiteY13" fmla="*/ 541854 h 1678896"/>
              <a:gd name="connsiteX14" fmla="*/ 1500863 w 1799626"/>
              <a:gd name="connsiteY14" fmla="*/ 635266 h 1678896"/>
              <a:gd name="connsiteX15" fmla="*/ 1567631 w 1799626"/>
              <a:gd name="connsiteY15" fmla="*/ 734307 h 1678896"/>
              <a:gd name="connsiteX16" fmla="*/ 1626789 w 1799626"/>
              <a:gd name="connsiteY16" fmla="*/ 838577 h 1678896"/>
              <a:gd name="connsiteX17" fmla="*/ 1677941 w 1799626"/>
              <a:gd name="connsiteY17" fmla="*/ 947677 h 1678896"/>
              <a:gd name="connsiteX18" fmla="*/ 1720684 w 1799626"/>
              <a:gd name="connsiteY18" fmla="*/ 1061207 h 1678896"/>
              <a:gd name="connsiteX19" fmla="*/ 1754623 w 1799626"/>
              <a:gd name="connsiteY19" fmla="*/ 1178768 h 1678896"/>
              <a:gd name="connsiteX20" fmla="*/ 1779359 w 1799626"/>
              <a:gd name="connsiteY20" fmla="*/ 1299960 h 1678896"/>
              <a:gd name="connsiteX21" fmla="*/ 1794491 w 1799626"/>
              <a:gd name="connsiteY21" fmla="*/ 1424383 h 1678896"/>
              <a:gd name="connsiteX22" fmla="*/ 1799626 w 1799626"/>
              <a:gd name="connsiteY22" fmla="*/ 1551641 h 1678896"/>
              <a:gd name="connsiteX23" fmla="*/ 1794491 w 1799626"/>
              <a:gd name="connsiteY23" fmla="*/ 1678896 h 1678896"/>
              <a:gd name="connsiteX0" fmla="*/ 0 w 1675455"/>
              <a:gd name="connsiteY0" fmla="*/ 5144 h 1678896"/>
              <a:gd name="connsiteX1" fmla="*/ 126998 w 1675455"/>
              <a:gd name="connsiteY1" fmla="*/ 0 h 1678896"/>
              <a:gd name="connsiteX2" fmla="*/ 253994 w 1675455"/>
              <a:gd name="connsiteY2" fmla="*/ 5144 h 1678896"/>
              <a:gd name="connsiteX3" fmla="*/ 378165 w 1675455"/>
              <a:gd name="connsiteY3" fmla="*/ 20308 h 1678896"/>
              <a:gd name="connsiteX4" fmla="*/ 499110 w 1675455"/>
              <a:gd name="connsiteY4" fmla="*/ 45095 h 1678896"/>
              <a:gd name="connsiteX5" fmla="*/ 616431 w 1675455"/>
              <a:gd name="connsiteY5" fmla="*/ 79104 h 1678896"/>
              <a:gd name="connsiteX6" fmla="*/ 729728 w 1675455"/>
              <a:gd name="connsiteY6" fmla="*/ 121936 h 1678896"/>
              <a:gd name="connsiteX7" fmla="*/ 838604 w 1675455"/>
              <a:gd name="connsiteY7" fmla="*/ 173192 h 1678896"/>
              <a:gd name="connsiteX8" fmla="*/ 942659 w 1675455"/>
              <a:gd name="connsiteY8" fmla="*/ 232474 h 1678896"/>
              <a:gd name="connsiteX9" fmla="*/ 1041497 w 1675455"/>
              <a:gd name="connsiteY9" fmla="*/ 299378 h 1678896"/>
              <a:gd name="connsiteX10" fmla="*/ 1134718 w 1675455"/>
              <a:gd name="connsiteY10" fmla="*/ 373511 h 1678896"/>
              <a:gd name="connsiteX11" fmla="*/ 1221923 w 1675455"/>
              <a:gd name="connsiteY11" fmla="*/ 454468 h 1678896"/>
              <a:gd name="connsiteX12" fmla="*/ 1302714 w 1675455"/>
              <a:gd name="connsiteY12" fmla="*/ 541854 h 1678896"/>
              <a:gd name="connsiteX13" fmla="*/ 1376692 w 1675455"/>
              <a:gd name="connsiteY13" fmla="*/ 635266 h 1678896"/>
              <a:gd name="connsiteX14" fmla="*/ 1443460 w 1675455"/>
              <a:gd name="connsiteY14" fmla="*/ 734307 h 1678896"/>
              <a:gd name="connsiteX15" fmla="*/ 1502618 w 1675455"/>
              <a:gd name="connsiteY15" fmla="*/ 838577 h 1678896"/>
              <a:gd name="connsiteX16" fmla="*/ 1553770 w 1675455"/>
              <a:gd name="connsiteY16" fmla="*/ 947677 h 1678896"/>
              <a:gd name="connsiteX17" fmla="*/ 1596513 w 1675455"/>
              <a:gd name="connsiteY17" fmla="*/ 1061207 h 1678896"/>
              <a:gd name="connsiteX18" fmla="*/ 1630452 w 1675455"/>
              <a:gd name="connsiteY18" fmla="*/ 1178768 h 1678896"/>
              <a:gd name="connsiteX19" fmla="*/ 1655188 w 1675455"/>
              <a:gd name="connsiteY19" fmla="*/ 1299960 h 1678896"/>
              <a:gd name="connsiteX20" fmla="*/ 1670320 w 1675455"/>
              <a:gd name="connsiteY20" fmla="*/ 1424383 h 1678896"/>
              <a:gd name="connsiteX21" fmla="*/ 1675455 w 1675455"/>
              <a:gd name="connsiteY21" fmla="*/ 1551641 h 1678896"/>
              <a:gd name="connsiteX22" fmla="*/ 1670320 w 1675455"/>
              <a:gd name="connsiteY22" fmla="*/ 1678896 h 1678896"/>
              <a:gd name="connsiteX0" fmla="*/ 0 w 1548457"/>
              <a:gd name="connsiteY0" fmla="*/ 0 h 1678896"/>
              <a:gd name="connsiteX1" fmla="*/ 126996 w 1548457"/>
              <a:gd name="connsiteY1" fmla="*/ 5144 h 1678896"/>
              <a:gd name="connsiteX2" fmla="*/ 251167 w 1548457"/>
              <a:gd name="connsiteY2" fmla="*/ 20308 h 1678896"/>
              <a:gd name="connsiteX3" fmla="*/ 372112 w 1548457"/>
              <a:gd name="connsiteY3" fmla="*/ 45095 h 1678896"/>
              <a:gd name="connsiteX4" fmla="*/ 489433 w 1548457"/>
              <a:gd name="connsiteY4" fmla="*/ 79104 h 1678896"/>
              <a:gd name="connsiteX5" fmla="*/ 602730 w 1548457"/>
              <a:gd name="connsiteY5" fmla="*/ 121936 h 1678896"/>
              <a:gd name="connsiteX6" fmla="*/ 711606 w 1548457"/>
              <a:gd name="connsiteY6" fmla="*/ 173192 h 1678896"/>
              <a:gd name="connsiteX7" fmla="*/ 815661 w 1548457"/>
              <a:gd name="connsiteY7" fmla="*/ 232474 h 1678896"/>
              <a:gd name="connsiteX8" fmla="*/ 914499 w 1548457"/>
              <a:gd name="connsiteY8" fmla="*/ 299378 h 1678896"/>
              <a:gd name="connsiteX9" fmla="*/ 1007720 w 1548457"/>
              <a:gd name="connsiteY9" fmla="*/ 373511 h 1678896"/>
              <a:gd name="connsiteX10" fmla="*/ 1094925 w 1548457"/>
              <a:gd name="connsiteY10" fmla="*/ 454468 h 1678896"/>
              <a:gd name="connsiteX11" fmla="*/ 1175716 w 1548457"/>
              <a:gd name="connsiteY11" fmla="*/ 541854 h 1678896"/>
              <a:gd name="connsiteX12" fmla="*/ 1249694 w 1548457"/>
              <a:gd name="connsiteY12" fmla="*/ 635266 h 1678896"/>
              <a:gd name="connsiteX13" fmla="*/ 1316462 w 1548457"/>
              <a:gd name="connsiteY13" fmla="*/ 734307 h 1678896"/>
              <a:gd name="connsiteX14" fmla="*/ 1375620 w 1548457"/>
              <a:gd name="connsiteY14" fmla="*/ 838577 h 1678896"/>
              <a:gd name="connsiteX15" fmla="*/ 1426772 w 1548457"/>
              <a:gd name="connsiteY15" fmla="*/ 947677 h 1678896"/>
              <a:gd name="connsiteX16" fmla="*/ 1469515 w 1548457"/>
              <a:gd name="connsiteY16" fmla="*/ 1061207 h 1678896"/>
              <a:gd name="connsiteX17" fmla="*/ 1503454 w 1548457"/>
              <a:gd name="connsiteY17" fmla="*/ 1178768 h 1678896"/>
              <a:gd name="connsiteX18" fmla="*/ 1528190 w 1548457"/>
              <a:gd name="connsiteY18" fmla="*/ 1299960 h 1678896"/>
              <a:gd name="connsiteX19" fmla="*/ 1543322 w 1548457"/>
              <a:gd name="connsiteY19" fmla="*/ 1424383 h 1678896"/>
              <a:gd name="connsiteX20" fmla="*/ 1548457 w 1548457"/>
              <a:gd name="connsiteY20" fmla="*/ 1551641 h 1678896"/>
              <a:gd name="connsiteX21" fmla="*/ 1543322 w 1548457"/>
              <a:gd name="connsiteY21" fmla="*/ 1678896 h 1678896"/>
              <a:gd name="connsiteX0" fmla="*/ 0 w 1421461"/>
              <a:gd name="connsiteY0" fmla="*/ 0 h 1673752"/>
              <a:gd name="connsiteX1" fmla="*/ 124171 w 1421461"/>
              <a:gd name="connsiteY1" fmla="*/ 15164 h 1673752"/>
              <a:gd name="connsiteX2" fmla="*/ 245116 w 1421461"/>
              <a:gd name="connsiteY2" fmla="*/ 39951 h 1673752"/>
              <a:gd name="connsiteX3" fmla="*/ 362437 w 1421461"/>
              <a:gd name="connsiteY3" fmla="*/ 73960 h 1673752"/>
              <a:gd name="connsiteX4" fmla="*/ 475734 w 1421461"/>
              <a:gd name="connsiteY4" fmla="*/ 116792 h 1673752"/>
              <a:gd name="connsiteX5" fmla="*/ 584610 w 1421461"/>
              <a:gd name="connsiteY5" fmla="*/ 168048 h 1673752"/>
              <a:gd name="connsiteX6" fmla="*/ 688665 w 1421461"/>
              <a:gd name="connsiteY6" fmla="*/ 227330 h 1673752"/>
              <a:gd name="connsiteX7" fmla="*/ 787503 w 1421461"/>
              <a:gd name="connsiteY7" fmla="*/ 294234 h 1673752"/>
              <a:gd name="connsiteX8" fmla="*/ 880724 w 1421461"/>
              <a:gd name="connsiteY8" fmla="*/ 368367 h 1673752"/>
              <a:gd name="connsiteX9" fmla="*/ 967929 w 1421461"/>
              <a:gd name="connsiteY9" fmla="*/ 449324 h 1673752"/>
              <a:gd name="connsiteX10" fmla="*/ 1048720 w 1421461"/>
              <a:gd name="connsiteY10" fmla="*/ 536710 h 1673752"/>
              <a:gd name="connsiteX11" fmla="*/ 1122698 w 1421461"/>
              <a:gd name="connsiteY11" fmla="*/ 630122 h 1673752"/>
              <a:gd name="connsiteX12" fmla="*/ 1189466 w 1421461"/>
              <a:gd name="connsiteY12" fmla="*/ 729163 h 1673752"/>
              <a:gd name="connsiteX13" fmla="*/ 1248624 w 1421461"/>
              <a:gd name="connsiteY13" fmla="*/ 833433 h 1673752"/>
              <a:gd name="connsiteX14" fmla="*/ 1299776 w 1421461"/>
              <a:gd name="connsiteY14" fmla="*/ 942533 h 1673752"/>
              <a:gd name="connsiteX15" fmla="*/ 1342519 w 1421461"/>
              <a:gd name="connsiteY15" fmla="*/ 1056063 h 1673752"/>
              <a:gd name="connsiteX16" fmla="*/ 1376458 w 1421461"/>
              <a:gd name="connsiteY16" fmla="*/ 1173624 h 1673752"/>
              <a:gd name="connsiteX17" fmla="*/ 1401194 w 1421461"/>
              <a:gd name="connsiteY17" fmla="*/ 1294816 h 1673752"/>
              <a:gd name="connsiteX18" fmla="*/ 1416326 w 1421461"/>
              <a:gd name="connsiteY18" fmla="*/ 1419239 h 1673752"/>
              <a:gd name="connsiteX19" fmla="*/ 1421461 w 1421461"/>
              <a:gd name="connsiteY19" fmla="*/ 1546497 h 1673752"/>
              <a:gd name="connsiteX20" fmla="*/ 1416326 w 1421461"/>
              <a:gd name="connsiteY20" fmla="*/ 1673752 h 1673752"/>
              <a:gd name="connsiteX0" fmla="*/ 0 w 1297290"/>
              <a:gd name="connsiteY0" fmla="*/ 0 h 1658588"/>
              <a:gd name="connsiteX1" fmla="*/ 120945 w 1297290"/>
              <a:gd name="connsiteY1" fmla="*/ 24787 h 1658588"/>
              <a:gd name="connsiteX2" fmla="*/ 238266 w 1297290"/>
              <a:gd name="connsiteY2" fmla="*/ 58796 h 1658588"/>
              <a:gd name="connsiteX3" fmla="*/ 351563 w 1297290"/>
              <a:gd name="connsiteY3" fmla="*/ 101628 h 1658588"/>
              <a:gd name="connsiteX4" fmla="*/ 460439 w 1297290"/>
              <a:gd name="connsiteY4" fmla="*/ 152884 h 1658588"/>
              <a:gd name="connsiteX5" fmla="*/ 564494 w 1297290"/>
              <a:gd name="connsiteY5" fmla="*/ 212166 h 1658588"/>
              <a:gd name="connsiteX6" fmla="*/ 663332 w 1297290"/>
              <a:gd name="connsiteY6" fmla="*/ 279070 h 1658588"/>
              <a:gd name="connsiteX7" fmla="*/ 756553 w 1297290"/>
              <a:gd name="connsiteY7" fmla="*/ 353203 h 1658588"/>
              <a:gd name="connsiteX8" fmla="*/ 843758 w 1297290"/>
              <a:gd name="connsiteY8" fmla="*/ 434160 h 1658588"/>
              <a:gd name="connsiteX9" fmla="*/ 924549 w 1297290"/>
              <a:gd name="connsiteY9" fmla="*/ 521546 h 1658588"/>
              <a:gd name="connsiteX10" fmla="*/ 998527 w 1297290"/>
              <a:gd name="connsiteY10" fmla="*/ 614958 h 1658588"/>
              <a:gd name="connsiteX11" fmla="*/ 1065295 w 1297290"/>
              <a:gd name="connsiteY11" fmla="*/ 713999 h 1658588"/>
              <a:gd name="connsiteX12" fmla="*/ 1124453 w 1297290"/>
              <a:gd name="connsiteY12" fmla="*/ 818269 h 1658588"/>
              <a:gd name="connsiteX13" fmla="*/ 1175605 w 1297290"/>
              <a:gd name="connsiteY13" fmla="*/ 927369 h 1658588"/>
              <a:gd name="connsiteX14" fmla="*/ 1218348 w 1297290"/>
              <a:gd name="connsiteY14" fmla="*/ 1040899 h 1658588"/>
              <a:gd name="connsiteX15" fmla="*/ 1252287 w 1297290"/>
              <a:gd name="connsiteY15" fmla="*/ 1158460 h 1658588"/>
              <a:gd name="connsiteX16" fmla="*/ 1277023 w 1297290"/>
              <a:gd name="connsiteY16" fmla="*/ 1279652 h 1658588"/>
              <a:gd name="connsiteX17" fmla="*/ 1292155 w 1297290"/>
              <a:gd name="connsiteY17" fmla="*/ 1404075 h 1658588"/>
              <a:gd name="connsiteX18" fmla="*/ 1297290 w 1297290"/>
              <a:gd name="connsiteY18" fmla="*/ 1531333 h 1658588"/>
              <a:gd name="connsiteX19" fmla="*/ 1292155 w 1297290"/>
              <a:gd name="connsiteY19" fmla="*/ 1658588 h 1658588"/>
              <a:gd name="connsiteX0" fmla="*/ 0 w 1176345"/>
              <a:gd name="connsiteY0" fmla="*/ 0 h 1633801"/>
              <a:gd name="connsiteX1" fmla="*/ 117321 w 1176345"/>
              <a:gd name="connsiteY1" fmla="*/ 34009 h 1633801"/>
              <a:gd name="connsiteX2" fmla="*/ 230618 w 1176345"/>
              <a:gd name="connsiteY2" fmla="*/ 76841 h 1633801"/>
              <a:gd name="connsiteX3" fmla="*/ 339494 w 1176345"/>
              <a:gd name="connsiteY3" fmla="*/ 128097 h 1633801"/>
              <a:gd name="connsiteX4" fmla="*/ 443549 w 1176345"/>
              <a:gd name="connsiteY4" fmla="*/ 187379 h 1633801"/>
              <a:gd name="connsiteX5" fmla="*/ 542387 w 1176345"/>
              <a:gd name="connsiteY5" fmla="*/ 254283 h 1633801"/>
              <a:gd name="connsiteX6" fmla="*/ 635608 w 1176345"/>
              <a:gd name="connsiteY6" fmla="*/ 328416 h 1633801"/>
              <a:gd name="connsiteX7" fmla="*/ 722813 w 1176345"/>
              <a:gd name="connsiteY7" fmla="*/ 409373 h 1633801"/>
              <a:gd name="connsiteX8" fmla="*/ 803604 w 1176345"/>
              <a:gd name="connsiteY8" fmla="*/ 496759 h 1633801"/>
              <a:gd name="connsiteX9" fmla="*/ 877582 w 1176345"/>
              <a:gd name="connsiteY9" fmla="*/ 590171 h 1633801"/>
              <a:gd name="connsiteX10" fmla="*/ 944350 w 1176345"/>
              <a:gd name="connsiteY10" fmla="*/ 689212 h 1633801"/>
              <a:gd name="connsiteX11" fmla="*/ 1003508 w 1176345"/>
              <a:gd name="connsiteY11" fmla="*/ 793482 h 1633801"/>
              <a:gd name="connsiteX12" fmla="*/ 1054660 w 1176345"/>
              <a:gd name="connsiteY12" fmla="*/ 902582 h 1633801"/>
              <a:gd name="connsiteX13" fmla="*/ 1097403 w 1176345"/>
              <a:gd name="connsiteY13" fmla="*/ 1016112 h 1633801"/>
              <a:gd name="connsiteX14" fmla="*/ 1131342 w 1176345"/>
              <a:gd name="connsiteY14" fmla="*/ 1133673 h 1633801"/>
              <a:gd name="connsiteX15" fmla="*/ 1156078 w 1176345"/>
              <a:gd name="connsiteY15" fmla="*/ 1254865 h 1633801"/>
              <a:gd name="connsiteX16" fmla="*/ 1171210 w 1176345"/>
              <a:gd name="connsiteY16" fmla="*/ 1379288 h 1633801"/>
              <a:gd name="connsiteX17" fmla="*/ 1176345 w 1176345"/>
              <a:gd name="connsiteY17" fmla="*/ 1506546 h 1633801"/>
              <a:gd name="connsiteX18" fmla="*/ 1171210 w 1176345"/>
              <a:gd name="connsiteY18" fmla="*/ 1633801 h 1633801"/>
              <a:gd name="connsiteX0" fmla="*/ 0 w 1059024"/>
              <a:gd name="connsiteY0" fmla="*/ 0 h 1599792"/>
              <a:gd name="connsiteX1" fmla="*/ 113297 w 1059024"/>
              <a:gd name="connsiteY1" fmla="*/ 42832 h 1599792"/>
              <a:gd name="connsiteX2" fmla="*/ 222173 w 1059024"/>
              <a:gd name="connsiteY2" fmla="*/ 94088 h 1599792"/>
              <a:gd name="connsiteX3" fmla="*/ 326228 w 1059024"/>
              <a:gd name="connsiteY3" fmla="*/ 153370 h 1599792"/>
              <a:gd name="connsiteX4" fmla="*/ 425066 w 1059024"/>
              <a:gd name="connsiteY4" fmla="*/ 220274 h 1599792"/>
              <a:gd name="connsiteX5" fmla="*/ 518287 w 1059024"/>
              <a:gd name="connsiteY5" fmla="*/ 294407 h 1599792"/>
              <a:gd name="connsiteX6" fmla="*/ 605492 w 1059024"/>
              <a:gd name="connsiteY6" fmla="*/ 375364 h 1599792"/>
              <a:gd name="connsiteX7" fmla="*/ 686283 w 1059024"/>
              <a:gd name="connsiteY7" fmla="*/ 462750 h 1599792"/>
              <a:gd name="connsiteX8" fmla="*/ 760261 w 1059024"/>
              <a:gd name="connsiteY8" fmla="*/ 556162 h 1599792"/>
              <a:gd name="connsiteX9" fmla="*/ 827029 w 1059024"/>
              <a:gd name="connsiteY9" fmla="*/ 655203 h 1599792"/>
              <a:gd name="connsiteX10" fmla="*/ 886187 w 1059024"/>
              <a:gd name="connsiteY10" fmla="*/ 759473 h 1599792"/>
              <a:gd name="connsiteX11" fmla="*/ 937339 w 1059024"/>
              <a:gd name="connsiteY11" fmla="*/ 868573 h 1599792"/>
              <a:gd name="connsiteX12" fmla="*/ 980082 w 1059024"/>
              <a:gd name="connsiteY12" fmla="*/ 982103 h 1599792"/>
              <a:gd name="connsiteX13" fmla="*/ 1014021 w 1059024"/>
              <a:gd name="connsiteY13" fmla="*/ 1099664 h 1599792"/>
              <a:gd name="connsiteX14" fmla="*/ 1038757 w 1059024"/>
              <a:gd name="connsiteY14" fmla="*/ 1220856 h 1599792"/>
              <a:gd name="connsiteX15" fmla="*/ 1053889 w 1059024"/>
              <a:gd name="connsiteY15" fmla="*/ 1345279 h 1599792"/>
              <a:gd name="connsiteX16" fmla="*/ 1059024 w 1059024"/>
              <a:gd name="connsiteY16" fmla="*/ 1472537 h 1599792"/>
              <a:gd name="connsiteX17" fmla="*/ 1053889 w 1059024"/>
              <a:gd name="connsiteY17" fmla="*/ 1599792 h 1599792"/>
              <a:gd name="connsiteX0" fmla="*/ 0 w 945727"/>
              <a:gd name="connsiteY0" fmla="*/ 0 h 1556960"/>
              <a:gd name="connsiteX1" fmla="*/ 108876 w 945727"/>
              <a:gd name="connsiteY1" fmla="*/ 51256 h 1556960"/>
              <a:gd name="connsiteX2" fmla="*/ 212931 w 945727"/>
              <a:gd name="connsiteY2" fmla="*/ 110538 h 1556960"/>
              <a:gd name="connsiteX3" fmla="*/ 311769 w 945727"/>
              <a:gd name="connsiteY3" fmla="*/ 177442 h 1556960"/>
              <a:gd name="connsiteX4" fmla="*/ 404990 w 945727"/>
              <a:gd name="connsiteY4" fmla="*/ 251575 h 1556960"/>
              <a:gd name="connsiteX5" fmla="*/ 492195 w 945727"/>
              <a:gd name="connsiteY5" fmla="*/ 332532 h 1556960"/>
              <a:gd name="connsiteX6" fmla="*/ 572986 w 945727"/>
              <a:gd name="connsiteY6" fmla="*/ 419918 h 1556960"/>
              <a:gd name="connsiteX7" fmla="*/ 646964 w 945727"/>
              <a:gd name="connsiteY7" fmla="*/ 513330 h 1556960"/>
              <a:gd name="connsiteX8" fmla="*/ 713732 w 945727"/>
              <a:gd name="connsiteY8" fmla="*/ 612371 h 1556960"/>
              <a:gd name="connsiteX9" fmla="*/ 772890 w 945727"/>
              <a:gd name="connsiteY9" fmla="*/ 716641 h 1556960"/>
              <a:gd name="connsiteX10" fmla="*/ 824042 w 945727"/>
              <a:gd name="connsiteY10" fmla="*/ 825741 h 1556960"/>
              <a:gd name="connsiteX11" fmla="*/ 866785 w 945727"/>
              <a:gd name="connsiteY11" fmla="*/ 939271 h 1556960"/>
              <a:gd name="connsiteX12" fmla="*/ 900724 w 945727"/>
              <a:gd name="connsiteY12" fmla="*/ 1056832 h 1556960"/>
              <a:gd name="connsiteX13" fmla="*/ 925460 w 945727"/>
              <a:gd name="connsiteY13" fmla="*/ 1178024 h 1556960"/>
              <a:gd name="connsiteX14" fmla="*/ 940592 w 945727"/>
              <a:gd name="connsiteY14" fmla="*/ 1302447 h 1556960"/>
              <a:gd name="connsiteX15" fmla="*/ 945727 w 945727"/>
              <a:gd name="connsiteY15" fmla="*/ 1429705 h 1556960"/>
              <a:gd name="connsiteX16" fmla="*/ 940592 w 945727"/>
              <a:gd name="connsiteY16" fmla="*/ 1556960 h 1556960"/>
              <a:gd name="connsiteX0" fmla="*/ 0 w 836851"/>
              <a:gd name="connsiteY0" fmla="*/ 0 h 1505704"/>
              <a:gd name="connsiteX1" fmla="*/ 104055 w 836851"/>
              <a:gd name="connsiteY1" fmla="*/ 59282 h 1505704"/>
              <a:gd name="connsiteX2" fmla="*/ 202893 w 836851"/>
              <a:gd name="connsiteY2" fmla="*/ 126186 h 1505704"/>
              <a:gd name="connsiteX3" fmla="*/ 296114 w 836851"/>
              <a:gd name="connsiteY3" fmla="*/ 200319 h 1505704"/>
              <a:gd name="connsiteX4" fmla="*/ 383319 w 836851"/>
              <a:gd name="connsiteY4" fmla="*/ 281276 h 1505704"/>
              <a:gd name="connsiteX5" fmla="*/ 464110 w 836851"/>
              <a:gd name="connsiteY5" fmla="*/ 368662 h 1505704"/>
              <a:gd name="connsiteX6" fmla="*/ 538088 w 836851"/>
              <a:gd name="connsiteY6" fmla="*/ 462074 h 1505704"/>
              <a:gd name="connsiteX7" fmla="*/ 604856 w 836851"/>
              <a:gd name="connsiteY7" fmla="*/ 561115 h 1505704"/>
              <a:gd name="connsiteX8" fmla="*/ 664014 w 836851"/>
              <a:gd name="connsiteY8" fmla="*/ 665385 h 1505704"/>
              <a:gd name="connsiteX9" fmla="*/ 715166 w 836851"/>
              <a:gd name="connsiteY9" fmla="*/ 774485 h 1505704"/>
              <a:gd name="connsiteX10" fmla="*/ 757909 w 836851"/>
              <a:gd name="connsiteY10" fmla="*/ 888015 h 1505704"/>
              <a:gd name="connsiteX11" fmla="*/ 791848 w 836851"/>
              <a:gd name="connsiteY11" fmla="*/ 1005576 h 1505704"/>
              <a:gd name="connsiteX12" fmla="*/ 816584 w 836851"/>
              <a:gd name="connsiteY12" fmla="*/ 1126768 h 1505704"/>
              <a:gd name="connsiteX13" fmla="*/ 831716 w 836851"/>
              <a:gd name="connsiteY13" fmla="*/ 1251191 h 1505704"/>
              <a:gd name="connsiteX14" fmla="*/ 836851 w 836851"/>
              <a:gd name="connsiteY14" fmla="*/ 1378449 h 1505704"/>
              <a:gd name="connsiteX15" fmla="*/ 831716 w 836851"/>
              <a:gd name="connsiteY15" fmla="*/ 1505704 h 1505704"/>
              <a:gd name="connsiteX0" fmla="*/ 0 w 732796"/>
              <a:gd name="connsiteY0" fmla="*/ 0 h 1446422"/>
              <a:gd name="connsiteX1" fmla="*/ 98838 w 732796"/>
              <a:gd name="connsiteY1" fmla="*/ 66904 h 1446422"/>
              <a:gd name="connsiteX2" fmla="*/ 192059 w 732796"/>
              <a:gd name="connsiteY2" fmla="*/ 141037 h 1446422"/>
              <a:gd name="connsiteX3" fmla="*/ 279264 w 732796"/>
              <a:gd name="connsiteY3" fmla="*/ 221994 h 1446422"/>
              <a:gd name="connsiteX4" fmla="*/ 360055 w 732796"/>
              <a:gd name="connsiteY4" fmla="*/ 309380 h 1446422"/>
              <a:gd name="connsiteX5" fmla="*/ 434033 w 732796"/>
              <a:gd name="connsiteY5" fmla="*/ 402792 h 1446422"/>
              <a:gd name="connsiteX6" fmla="*/ 500801 w 732796"/>
              <a:gd name="connsiteY6" fmla="*/ 501833 h 1446422"/>
              <a:gd name="connsiteX7" fmla="*/ 559959 w 732796"/>
              <a:gd name="connsiteY7" fmla="*/ 606103 h 1446422"/>
              <a:gd name="connsiteX8" fmla="*/ 611111 w 732796"/>
              <a:gd name="connsiteY8" fmla="*/ 715203 h 1446422"/>
              <a:gd name="connsiteX9" fmla="*/ 653854 w 732796"/>
              <a:gd name="connsiteY9" fmla="*/ 828733 h 1446422"/>
              <a:gd name="connsiteX10" fmla="*/ 687793 w 732796"/>
              <a:gd name="connsiteY10" fmla="*/ 946294 h 1446422"/>
              <a:gd name="connsiteX11" fmla="*/ 712529 w 732796"/>
              <a:gd name="connsiteY11" fmla="*/ 1067486 h 1446422"/>
              <a:gd name="connsiteX12" fmla="*/ 727661 w 732796"/>
              <a:gd name="connsiteY12" fmla="*/ 1191909 h 1446422"/>
              <a:gd name="connsiteX13" fmla="*/ 732796 w 732796"/>
              <a:gd name="connsiteY13" fmla="*/ 1319167 h 1446422"/>
              <a:gd name="connsiteX14" fmla="*/ 727661 w 732796"/>
              <a:gd name="connsiteY14" fmla="*/ 1446422 h 1446422"/>
              <a:gd name="connsiteX0" fmla="*/ 0 w 633958"/>
              <a:gd name="connsiteY0" fmla="*/ 0 h 1379518"/>
              <a:gd name="connsiteX1" fmla="*/ 93221 w 633958"/>
              <a:gd name="connsiteY1" fmla="*/ 74133 h 1379518"/>
              <a:gd name="connsiteX2" fmla="*/ 180426 w 633958"/>
              <a:gd name="connsiteY2" fmla="*/ 155090 h 1379518"/>
              <a:gd name="connsiteX3" fmla="*/ 261217 w 633958"/>
              <a:gd name="connsiteY3" fmla="*/ 242476 h 1379518"/>
              <a:gd name="connsiteX4" fmla="*/ 335195 w 633958"/>
              <a:gd name="connsiteY4" fmla="*/ 335888 h 1379518"/>
              <a:gd name="connsiteX5" fmla="*/ 401963 w 633958"/>
              <a:gd name="connsiteY5" fmla="*/ 434929 h 1379518"/>
              <a:gd name="connsiteX6" fmla="*/ 461121 w 633958"/>
              <a:gd name="connsiteY6" fmla="*/ 539199 h 1379518"/>
              <a:gd name="connsiteX7" fmla="*/ 512273 w 633958"/>
              <a:gd name="connsiteY7" fmla="*/ 648299 h 1379518"/>
              <a:gd name="connsiteX8" fmla="*/ 555016 w 633958"/>
              <a:gd name="connsiteY8" fmla="*/ 761829 h 1379518"/>
              <a:gd name="connsiteX9" fmla="*/ 588955 w 633958"/>
              <a:gd name="connsiteY9" fmla="*/ 879390 h 1379518"/>
              <a:gd name="connsiteX10" fmla="*/ 613691 w 633958"/>
              <a:gd name="connsiteY10" fmla="*/ 1000582 h 1379518"/>
              <a:gd name="connsiteX11" fmla="*/ 628823 w 633958"/>
              <a:gd name="connsiteY11" fmla="*/ 1125005 h 1379518"/>
              <a:gd name="connsiteX12" fmla="*/ 633958 w 633958"/>
              <a:gd name="connsiteY12" fmla="*/ 1252263 h 1379518"/>
              <a:gd name="connsiteX13" fmla="*/ 628823 w 633958"/>
              <a:gd name="connsiteY13" fmla="*/ 1379518 h 1379518"/>
              <a:gd name="connsiteX0" fmla="*/ 0 w 540737"/>
              <a:gd name="connsiteY0" fmla="*/ 0 h 1305385"/>
              <a:gd name="connsiteX1" fmla="*/ 87205 w 540737"/>
              <a:gd name="connsiteY1" fmla="*/ 80957 h 1305385"/>
              <a:gd name="connsiteX2" fmla="*/ 167996 w 540737"/>
              <a:gd name="connsiteY2" fmla="*/ 168343 h 1305385"/>
              <a:gd name="connsiteX3" fmla="*/ 241974 w 540737"/>
              <a:gd name="connsiteY3" fmla="*/ 261755 h 1305385"/>
              <a:gd name="connsiteX4" fmla="*/ 308742 w 540737"/>
              <a:gd name="connsiteY4" fmla="*/ 360796 h 1305385"/>
              <a:gd name="connsiteX5" fmla="*/ 367900 w 540737"/>
              <a:gd name="connsiteY5" fmla="*/ 465066 h 1305385"/>
              <a:gd name="connsiteX6" fmla="*/ 419052 w 540737"/>
              <a:gd name="connsiteY6" fmla="*/ 574166 h 1305385"/>
              <a:gd name="connsiteX7" fmla="*/ 461795 w 540737"/>
              <a:gd name="connsiteY7" fmla="*/ 687696 h 1305385"/>
              <a:gd name="connsiteX8" fmla="*/ 495734 w 540737"/>
              <a:gd name="connsiteY8" fmla="*/ 805257 h 1305385"/>
              <a:gd name="connsiteX9" fmla="*/ 520470 w 540737"/>
              <a:gd name="connsiteY9" fmla="*/ 926449 h 1305385"/>
              <a:gd name="connsiteX10" fmla="*/ 535602 w 540737"/>
              <a:gd name="connsiteY10" fmla="*/ 1050872 h 1305385"/>
              <a:gd name="connsiteX11" fmla="*/ 540737 w 540737"/>
              <a:gd name="connsiteY11" fmla="*/ 1178130 h 1305385"/>
              <a:gd name="connsiteX12" fmla="*/ 535602 w 540737"/>
              <a:gd name="connsiteY12" fmla="*/ 1305385 h 1305385"/>
              <a:gd name="connsiteX0" fmla="*/ 0 w 453532"/>
              <a:gd name="connsiteY0" fmla="*/ 0 h 1224428"/>
              <a:gd name="connsiteX1" fmla="*/ 80791 w 453532"/>
              <a:gd name="connsiteY1" fmla="*/ 87386 h 1224428"/>
              <a:gd name="connsiteX2" fmla="*/ 154769 w 453532"/>
              <a:gd name="connsiteY2" fmla="*/ 180798 h 1224428"/>
              <a:gd name="connsiteX3" fmla="*/ 221537 w 453532"/>
              <a:gd name="connsiteY3" fmla="*/ 279839 h 1224428"/>
              <a:gd name="connsiteX4" fmla="*/ 280695 w 453532"/>
              <a:gd name="connsiteY4" fmla="*/ 384109 h 1224428"/>
              <a:gd name="connsiteX5" fmla="*/ 331847 w 453532"/>
              <a:gd name="connsiteY5" fmla="*/ 493209 h 1224428"/>
              <a:gd name="connsiteX6" fmla="*/ 374590 w 453532"/>
              <a:gd name="connsiteY6" fmla="*/ 606739 h 1224428"/>
              <a:gd name="connsiteX7" fmla="*/ 408529 w 453532"/>
              <a:gd name="connsiteY7" fmla="*/ 724300 h 1224428"/>
              <a:gd name="connsiteX8" fmla="*/ 433265 w 453532"/>
              <a:gd name="connsiteY8" fmla="*/ 845492 h 1224428"/>
              <a:gd name="connsiteX9" fmla="*/ 448397 w 453532"/>
              <a:gd name="connsiteY9" fmla="*/ 969915 h 1224428"/>
              <a:gd name="connsiteX10" fmla="*/ 453532 w 453532"/>
              <a:gd name="connsiteY10" fmla="*/ 1097173 h 1224428"/>
              <a:gd name="connsiteX11" fmla="*/ 448397 w 453532"/>
              <a:gd name="connsiteY11" fmla="*/ 1224428 h 1224428"/>
              <a:gd name="connsiteX0" fmla="*/ 0 w 372741"/>
              <a:gd name="connsiteY0" fmla="*/ 0 h 1137042"/>
              <a:gd name="connsiteX1" fmla="*/ 73978 w 372741"/>
              <a:gd name="connsiteY1" fmla="*/ 93412 h 1137042"/>
              <a:gd name="connsiteX2" fmla="*/ 140746 w 372741"/>
              <a:gd name="connsiteY2" fmla="*/ 192453 h 1137042"/>
              <a:gd name="connsiteX3" fmla="*/ 199904 w 372741"/>
              <a:gd name="connsiteY3" fmla="*/ 296723 h 1137042"/>
              <a:gd name="connsiteX4" fmla="*/ 251056 w 372741"/>
              <a:gd name="connsiteY4" fmla="*/ 405823 h 1137042"/>
              <a:gd name="connsiteX5" fmla="*/ 293799 w 372741"/>
              <a:gd name="connsiteY5" fmla="*/ 519353 h 1137042"/>
              <a:gd name="connsiteX6" fmla="*/ 327738 w 372741"/>
              <a:gd name="connsiteY6" fmla="*/ 636914 h 1137042"/>
              <a:gd name="connsiteX7" fmla="*/ 352474 w 372741"/>
              <a:gd name="connsiteY7" fmla="*/ 758106 h 1137042"/>
              <a:gd name="connsiteX8" fmla="*/ 367606 w 372741"/>
              <a:gd name="connsiteY8" fmla="*/ 882529 h 1137042"/>
              <a:gd name="connsiteX9" fmla="*/ 372741 w 372741"/>
              <a:gd name="connsiteY9" fmla="*/ 1009787 h 1137042"/>
              <a:gd name="connsiteX10" fmla="*/ 367606 w 372741"/>
              <a:gd name="connsiteY10" fmla="*/ 1137042 h 113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741" h="1137042">
                <a:moveTo>
                  <a:pt x="0" y="0"/>
                </a:moveTo>
                <a:lnTo>
                  <a:pt x="73978" y="93412"/>
                </a:lnTo>
                <a:lnTo>
                  <a:pt x="140746" y="192453"/>
                </a:lnTo>
                <a:lnTo>
                  <a:pt x="199904" y="296723"/>
                </a:lnTo>
                <a:lnTo>
                  <a:pt x="251056" y="405823"/>
                </a:lnTo>
                <a:lnTo>
                  <a:pt x="293799" y="519353"/>
                </a:lnTo>
                <a:lnTo>
                  <a:pt x="327738" y="636914"/>
                </a:lnTo>
                <a:lnTo>
                  <a:pt x="352474" y="758106"/>
                </a:lnTo>
                <a:lnTo>
                  <a:pt x="367606" y="882529"/>
                </a:lnTo>
                <a:lnTo>
                  <a:pt x="372741" y="1009787"/>
                </a:lnTo>
                <a:lnTo>
                  <a:pt x="367606" y="1137042"/>
                </a:lnTo>
              </a:path>
            </a:pathLst>
          </a:custGeom>
          <a:noFill/>
          <a:ln>
            <a:solidFill>
              <a:schemeClr val="tx2"/>
            </a:solidFill>
            <a:prstDash val="dash"/>
          </a:ln>
        </p:spPr>
        <p:txBody>
          <a:bodyPr wrap="square" lIns="0" tIns="0" rIns="0" bIns="0" rtlCol="0">
            <a:noAutofit/>
          </a:bodyPr>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Segoe UI Historic" panose="020B0502040204020203" pitchFamily="34" charset="0"/>
              <a:ea typeface="+mn-ea"/>
              <a:cs typeface="+mn-cs"/>
            </a:endParaRPr>
          </a:p>
        </p:txBody>
      </p:sp>
      <p:sp>
        <p:nvSpPr>
          <p:cNvPr id="7" name="Freeform 122">
            <a:extLst>
              <a:ext uri="{FF2B5EF4-FFF2-40B4-BE49-F238E27FC236}">
                <a16:creationId xmlns:a16="http://schemas.microsoft.com/office/drawing/2014/main" id="{E480A59C-8BB3-4125-9AA3-69A9DD94F194}"/>
              </a:ext>
            </a:extLst>
          </p:cNvPr>
          <p:cNvSpPr/>
          <p:nvPr/>
        </p:nvSpPr>
        <p:spPr>
          <a:xfrm rot="4500000">
            <a:off x="4214036" y="3933947"/>
            <a:ext cx="1124453" cy="818269"/>
          </a:xfrm>
          <a:custGeom>
            <a:avLst/>
            <a:gdLst>
              <a:gd name="connsiteX0" fmla="*/ 1251071 w 2799528"/>
              <a:gd name="connsiteY0" fmla="*/ 0 h 2774677"/>
              <a:gd name="connsiteX1" fmla="*/ 1378067 w 2799528"/>
              <a:gd name="connsiteY1" fmla="*/ 5144 h 2774677"/>
              <a:gd name="connsiteX2" fmla="*/ 1502238 w 2799528"/>
              <a:gd name="connsiteY2" fmla="*/ 20308 h 2774677"/>
              <a:gd name="connsiteX3" fmla="*/ 1623183 w 2799528"/>
              <a:gd name="connsiteY3" fmla="*/ 45095 h 2774677"/>
              <a:gd name="connsiteX4" fmla="*/ 1740504 w 2799528"/>
              <a:gd name="connsiteY4" fmla="*/ 79104 h 2774677"/>
              <a:gd name="connsiteX5" fmla="*/ 1853801 w 2799528"/>
              <a:gd name="connsiteY5" fmla="*/ 121936 h 2774677"/>
              <a:gd name="connsiteX6" fmla="*/ 1962677 w 2799528"/>
              <a:gd name="connsiteY6" fmla="*/ 173192 h 2774677"/>
              <a:gd name="connsiteX7" fmla="*/ 2066732 w 2799528"/>
              <a:gd name="connsiteY7" fmla="*/ 232474 h 2774677"/>
              <a:gd name="connsiteX8" fmla="*/ 2165570 w 2799528"/>
              <a:gd name="connsiteY8" fmla="*/ 299378 h 2774677"/>
              <a:gd name="connsiteX9" fmla="*/ 2258791 w 2799528"/>
              <a:gd name="connsiteY9" fmla="*/ 373511 h 2774677"/>
              <a:gd name="connsiteX10" fmla="*/ 2345996 w 2799528"/>
              <a:gd name="connsiteY10" fmla="*/ 454468 h 2774677"/>
              <a:gd name="connsiteX11" fmla="*/ 2426787 w 2799528"/>
              <a:gd name="connsiteY11" fmla="*/ 541854 h 2774677"/>
              <a:gd name="connsiteX12" fmla="*/ 2500765 w 2799528"/>
              <a:gd name="connsiteY12" fmla="*/ 635266 h 2774677"/>
              <a:gd name="connsiteX13" fmla="*/ 2567533 w 2799528"/>
              <a:gd name="connsiteY13" fmla="*/ 734307 h 2774677"/>
              <a:gd name="connsiteX14" fmla="*/ 2626691 w 2799528"/>
              <a:gd name="connsiteY14" fmla="*/ 838577 h 2774677"/>
              <a:gd name="connsiteX15" fmla="*/ 2677843 w 2799528"/>
              <a:gd name="connsiteY15" fmla="*/ 947677 h 2774677"/>
              <a:gd name="connsiteX16" fmla="*/ 2720586 w 2799528"/>
              <a:gd name="connsiteY16" fmla="*/ 1061207 h 2774677"/>
              <a:gd name="connsiteX17" fmla="*/ 2754525 w 2799528"/>
              <a:gd name="connsiteY17" fmla="*/ 1178768 h 2774677"/>
              <a:gd name="connsiteX18" fmla="*/ 2779261 w 2799528"/>
              <a:gd name="connsiteY18" fmla="*/ 1299960 h 2774677"/>
              <a:gd name="connsiteX19" fmla="*/ 2794393 w 2799528"/>
              <a:gd name="connsiteY19" fmla="*/ 1424383 h 2774677"/>
              <a:gd name="connsiteX20" fmla="*/ 2799528 w 2799528"/>
              <a:gd name="connsiteY20" fmla="*/ 1551641 h 2774677"/>
              <a:gd name="connsiteX21" fmla="*/ 2794393 w 2799528"/>
              <a:gd name="connsiteY21" fmla="*/ 1678896 h 2774677"/>
              <a:gd name="connsiteX22" fmla="*/ 2779261 w 2799528"/>
              <a:gd name="connsiteY22" fmla="*/ 1803318 h 2774677"/>
              <a:gd name="connsiteX23" fmla="*/ 2754525 w 2799528"/>
              <a:gd name="connsiteY23" fmla="*/ 1924509 h 2774677"/>
              <a:gd name="connsiteX24" fmla="*/ 2720586 w 2799528"/>
              <a:gd name="connsiteY24" fmla="*/ 2042068 h 2774677"/>
              <a:gd name="connsiteX25" fmla="*/ 2677843 w 2799528"/>
              <a:gd name="connsiteY25" fmla="*/ 2155596 h 2774677"/>
              <a:gd name="connsiteX26" fmla="*/ 2626691 w 2799528"/>
              <a:gd name="connsiteY26" fmla="*/ 2264695 h 2774677"/>
              <a:gd name="connsiteX27" fmla="*/ 2567533 w 2799528"/>
              <a:gd name="connsiteY27" fmla="*/ 2368966 h 2774677"/>
              <a:gd name="connsiteX28" fmla="*/ 2500765 w 2799528"/>
              <a:gd name="connsiteY28" fmla="*/ 2468007 h 2774677"/>
              <a:gd name="connsiteX29" fmla="*/ 2426787 w 2799528"/>
              <a:gd name="connsiteY29" fmla="*/ 2561421 h 2774677"/>
              <a:gd name="connsiteX30" fmla="*/ 2345996 w 2799528"/>
              <a:gd name="connsiteY30" fmla="*/ 2648805 h 2774677"/>
              <a:gd name="connsiteX31" fmla="*/ 2258791 w 2799528"/>
              <a:gd name="connsiteY31" fmla="*/ 2729764 h 2774677"/>
              <a:gd name="connsiteX32" fmla="*/ 2202313 w 2799528"/>
              <a:gd name="connsiteY32" fmla="*/ 2774677 h 2774677"/>
              <a:gd name="connsiteX33" fmla="*/ 2202313 w 2799528"/>
              <a:gd name="connsiteY33" fmla="*/ 690478 h 2774677"/>
              <a:gd name="connsiteX34" fmla="*/ 0 w 2799528"/>
              <a:gd name="connsiteY34" fmla="*/ 690478 h 2774677"/>
              <a:gd name="connsiteX35" fmla="*/ 999902 w 2799528"/>
              <a:gd name="connsiteY35" fmla="*/ 20308 h 2774677"/>
              <a:gd name="connsiteX36" fmla="*/ 1124073 w 2799528"/>
              <a:gd name="connsiteY36" fmla="*/ 5144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37" fmla="*/ 2293753 w 2799528"/>
              <a:gd name="connsiteY37" fmla="*/ 781918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0" fmla="*/ 0 w 2799528"/>
              <a:gd name="connsiteY0" fmla="*/ 690478 h 2774677"/>
              <a:gd name="connsiteX1" fmla="*/ 999902 w 2799528"/>
              <a:gd name="connsiteY1" fmla="*/ 20308 h 2774677"/>
              <a:gd name="connsiteX2" fmla="*/ 1124073 w 2799528"/>
              <a:gd name="connsiteY2" fmla="*/ 5144 h 2774677"/>
              <a:gd name="connsiteX3" fmla="*/ 1251071 w 2799528"/>
              <a:gd name="connsiteY3" fmla="*/ 0 h 2774677"/>
              <a:gd name="connsiteX4" fmla="*/ 1378067 w 2799528"/>
              <a:gd name="connsiteY4" fmla="*/ 5144 h 2774677"/>
              <a:gd name="connsiteX5" fmla="*/ 1502238 w 2799528"/>
              <a:gd name="connsiteY5" fmla="*/ 20308 h 2774677"/>
              <a:gd name="connsiteX6" fmla="*/ 1623183 w 2799528"/>
              <a:gd name="connsiteY6" fmla="*/ 45095 h 2774677"/>
              <a:gd name="connsiteX7" fmla="*/ 1740504 w 2799528"/>
              <a:gd name="connsiteY7" fmla="*/ 79104 h 2774677"/>
              <a:gd name="connsiteX8" fmla="*/ 1853801 w 2799528"/>
              <a:gd name="connsiteY8" fmla="*/ 121936 h 2774677"/>
              <a:gd name="connsiteX9" fmla="*/ 1962677 w 2799528"/>
              <a:gd name="connsiteY9" fmla="*/ 173192 h 2774677"/>
              <a:gd name="connsiteX10" fmla="*/ 2066732 w 2799528"/>
              <a:gd name="connsiteY10" fmla="*/ 232474 h 2774677"/>
              <a:gd name="connsiteX11" fmla="*/ 2165570 w 2799528"/>
              <a:gd name="connsiteY11" fmla="*/ 299378 h 2774677"/>
              <a:gd name="connsiteX12" fmla="*/ 2258791 w 2799528"/>
              <a:gd name="connsiteY12" fmla="*/ 373511 h 2774677"/>
              <a:gd name="connsiteX13" fmla="*/ 2345996 w 2799528"/>
              <a:gd name="connsiteY13" fmla="*/ 454468 h 2774677"/>
              <a:gd name="connsiteX14" fmla="*/ 2426787 w 2799528"/>
              <a:gd name="connsiteY14" fmla="*/ 541854 h 2774677"/>
              <a:gd name="connsiteX15" fmla="*/ 2500765 w 2799528"/>
              <a:gd name="connsiteY15" fmla="*/ 635266 h 2774677"/>
              <a:gd name="connsiteX16" fmla="*/ 2567533 w 2799528"/>
              <a:gd name="connsiteY16" fmla="*/ 734307 h 2774677"/>
              <a:gd name="connsiteX17" fmla="*/ 2626691 w 2799528"/>
              <a:gd name="connsiteY17" fmla="*/ 838577 h 2774677"/>
              <a:gd name="connsiteX18" fmla="*/ 2677843 w 2799528"/>
              <a:gd name="connsiteY18" fmla="*/ 947677 h 2774677"/>
              <a:gd name="connsiteX19" fmla="*/ 2720586 w 2799528"/>
              <a:gd name="connsiteY19" fmla="*/ 1061207 h 2774677"/>
              <a:gd name="connsiteX20" fmla="*/ 2754525 w 2799528"/>
              <a:gd name="connsiteY20" fmla="*/ 1178768 h 2774677"/>
              <a:gd name="connsiteX21" fmla="*/ 2779261 w 2799528"/>
              <a:gd name="connsiteY21" fmla="*/ 1299960 h 2774677"/>
              <a:gd name="connsiteX22" fmla="*/ 2794393 w 2799528"/>
              <a:gd name="connsiteY22" fmla="*/ 1424383 h 2774677"/>
              <a:gd name="connsiteX23" fmla="*/ 2799528 w 2799528"/>
              <a:gd name="connsiteY23" fmla="*/ 1551641 h 2774677"/>
              <a:gd name="connsiteX24" fmla="*/ 2794393 w 2799528"/>
              <a:gd name="connsiteY24" fmla="*/ 1678896 h 2774677"/>
              <a:gd name="connsiteX25" fmla="*/ 2779261 w 2799528"/>
              <a:gd name="connsiteY25" fmla="*/ 1803318 h 2774677"/>
              <a:gd name="connsiteX26" fmla="*/ 2754525 w 2799528"/>
              <a:gd name="connsiteY26" fmla="*/ 1924509 h 2774677"/>
              <a:gd name="connsiteX27" fmla="*/ 2720586 w 2799528"/>
              <a:gd name="connsiteY27" fmla="*/ 2042068 h 2774677"/>
              <a:gd name="connsiteX28" fmla="*/ 2677843 w 2799528"/>
              <a:gd name="connsiteY28" fmla="*/ 2155596 h 2774677"/>
              <a:gd name="connsiteX29" fmla="*/ 2626691 w 2799528"/>
              <a:gd name="connsiteY29" fmla="*/ 2264695 h 2774677"/>
              <a:gd name="connsiteX30" fmla="*/ 2567533 w 2799528"/>
              <a:gd name="connsiteY30" fmla="*/ 2368966 h 2774677"/>
              <a:gd name="connsiteX31" fmla="*/ 2500765 w 2799528"/>
              <a:gd name="connsiteY31" fmla="*/ 2468007 h 2774677"/>
              <a:gd name="connsiteX32" fmla="*/ 2426787 w 2799528"/>
              <a:gd name="connsiteY32" fmla="*/ 2561421 h 2774677"/>
              <a:gd name="connsiteX33" fmla="*/ 2345996 w 2799528"/>
              <a:gd name="connsiteY33" fmla="*/ 2648805 h 2774677"/>
              <a:gd name="connsiteX34" fmla="*/ 2258791 w 2799528"/>
              <a:gd name="connsiteY34" fmla="*/ 2729764 h 2774677"/>
              <a:gd name="connsiteX35" fmla="*/ 2202313 w 2799528"/>
              <a:gd name="connsiteY35" fmla="*/ 2774677 h 2774677"/>
              <a:gd name="connsiteX0" fmla="*/ 0 w 1799626"/>
              <a:gd name="connsiteY0" fmla="*/ 20308 h 2774677"/>
              <a:gd name="connsiteX1" fmla="*/ 124171 w 1799626"/>
              <a:gd name="connsiteY1" fmla="*/ 5144 h 2774677"/>
              <a:gd name="connsiteX2" fmla="*/ 251169 w 1799626"/>
              <a:gd name="connsiteY2" fmla="*/ 0 h 2774677"/>
              <a:gd name="connsiteX3" fmla="*/ 378165 w 1799626"/>
              <a:gd name="connsiteY3" fmla="*/ 5144 h 2774677"/>
              <a:gd name="connsiteX4" fmla="*/ 502336 w 1799626"/>
              <a:gd name="connsiteY4" fmla="*/ 20308 h 2774677"/>
              <a:gd name="connsiteX5" fmla="*/ 623281 w 1799626"/>
              <a:gd name="connsiteY5" fmla="*/ 45095 h 2774677"/>
              <a:gd name="connsiteX6" fmla="*/ 740602 w 1799626"/>
              <a:gd name="connsiteY6" fmla="*/ 79104 h 2774677"/>
              <a:gd name="connsiteX7" fmla="*/ 853899 w 1799626"/>
              <a:gd name="connsiteY7" fmla="*/ 121936 h 2774677"/>
              <a:gd name="connsiteX8" fmla="*/ 962775 w 1799626"/>
              <a:gd name="connsiteY8" fmla="*/ 173192 h 2774677"/>
              <a:gd name="connsiteX9" fmla="*/ 1066830 w 1799626"/>
              <a:gd name="connsiteY9" fmla="*/ 232474 h 2774677"/>
              <a:gd name="connsiteX10" fmla="*/ 1165668 w 1799626"/>
              <a:gd name="connsiteY10" fmla="*/ 299378 h 2774677"/>
              <a:gd name="connsiteX11" fmla="*/ 1258889 w 1799626"/>
              <a:gd name="connsiteY11" fmla="*/ 373511 h 2774677"/>
              <a:gd name="connsiteX12" fmla="*/ 1346094 w 1799626"/>
              <a:gd name="connsiteY12" fmla="*/ 454468 h 2774677"/>
              <a:gd name="connsiteX13" fmla="*/ 1426885 w 1799626"/>
              <a:gd name="connsiteY13" fmla="*/ 541854 h 2774677"/>
              <a:gd name="connsiteX14" fmla="*/ 1500863 w 1799626"/>
              <a:gd name="connsiteY14" fmla="*/ 635266 h 2774677"/>
              <a:gd name="connsiteX15" fmla="*/ 1567631 w 1799626"/>
              <a:gd name="connsiteY15" fmla="*/ 734307 h 2774677"/>
              <a:gd name="connsiteX16" fmla="*/ 1626789 w 1799626"/>
              <a:gd name="connsiteY16" fmla="*/ 838577 h 2774677"/>
              <a:gd name="connsiteX17" fmla="*/ 1677941 w 1799626"/>
              <a:gd name="connsiteY17" fmla="*/ 947677 h 2774677"/>
              <a:gd name="connsiteX18" fmla="*/ 1720684 w 1799626"/>
              <a:gd name="connsiteY18" fmla="*/ 1061207 h 2774677"/>
              <a:gd name="connsiteX19" fmla="*/ 1754623 w 1799626"/>
              <a:gd name="connsiteY19" fmla="*/ 1178768 h 2774677"/>
              <a:gd name="connsiteX20" fmla="*/ 1779359 w 1799626"/>
              <a:gd name="connsiteY20" fmla="*/ 1299960 h 2774677"/>
              <a:gd name="connsiteX21" fmla="*/ 1794491 w 1799626"/>
              <a:gd name="connsiteY21" fmla="*/ 1424383 h 2774677"/>
              <a:gd name="connsiteX22" fmla="*/ 1799626 w 1799626"/>
              <a:gd name="connsiteY22" fmla="*/ 1551641 h 2774677"/>
              <a:gd name="connsiteX23" fmla="*/ 1794491 w 1799626"/>
              <a:gd name="connsiteY23" fmla="*/ 1678896 h 2774677"/>
              <a:gd name="connsiteX24" fmla="*/ 1779359 w 1799626"/>
              <a:gd name="connsiteY24" fmla="*/ 1803318 h 2774677"/>
              <a:gd name="connsiteX25" fmla="*/ 1754623 w 1799626"/>
              <a:gd name="connsiteY25" fmla="*/ 1924509 h 2774677"/>
              <a:gd name="connsiteX26" fmla="*/ 1720684 w 1799626"/>
              <a:gd name="connsiteY26" fmla="*/ 2042068 h 2774677"/>
              <a:gd name="connsiteX27" fmla="*/ 1677941 w 1799626"/>
              <a:gd name="connsiteY27" fmla="*/ 2155596 h 2774677"/>
              <a:gd name="connsiteX28" fmla="*/ 1626789 w 1799626"/>
              <a:gd name="connsiteY28" fmla="*/ 2264695 h 2774677"/>
              <a:gd name="connsiteX29" fmla="*/ 1567631 w 1799626"/>
              <a:gd name="connsiteY29" fmla="*/ 2368966 h 2774677"/>
              <a:gd name="connsiteX30" fmla="*/ 1500863 w 1799626"/>
              <a:gd name="connsiteY30" fmla="*/ 2468007 h 2774677"/>
              <a:gd name="connsiteX31" fmla="*/ 1426885 w 1799626"/>
              <a:gd name="connsiteY31" fmla="*/ 2561421 h 2774677"/>
              <a:gd name="connsiteX32" fmla="*/ 1346094 w 1799626"/>
              <a:gd name="connsiteY32" fmla="*/ 2648805 h 2774677"/>
              <a:gd name="connsiteX33" fmla="*/ 1258889 w 1799626"/>
              <a:gd name="connsiteY33" fmla="*/ 2729764 h 2774677"/>
              <a:gd name="connsiteX34" fmla="*/ 1202411 w 1799626"/>
              <a:gd name="connsiteY34" fmla="*/ 2774677 h 2774677"/>
              <a:gd name="connsiteX0" fmla="*/ 0 w 1799626"/>
              <a:gd name="connsiteY0" fmla="*/ 20308 h 2729764"/>
              <a:gd name="connsiteX1" fmla="*/ 124171 w 1799626"/>
              <a:gd name="connsiteY1" fmla="*/ 5144 h 2729764"/>
              <a:gd name="connsiteX2" fmla="*/ 251169 w 1799626"/>
              <a:gd name="connsiteY2" fmla="*/ 0 h 2729764"/>
              <a:gd name="connsiteX3" fmla="*/ 378165 w 1799626"/>
              <a:gd name="connsiteY3" fmla="*/ 5144 h 2729764"/>
              <a:gd name="connsiteX4" fmla="*/ 502336 w 1799626"/>
              <a:gd name="connsiteY4" fmla="*/ 20308 h 2729764"/>
              <a:gd name="connsiteX5" fmla="*/ 623281 w 1799626"/>
              <a:gd name="connsiteY5" fmla="*/ 45095 h 2729764"/>
              <a:gd name="connsiteX6" fmla="*/ 740602 w 1799626"/>
              <a:gd name="connsiteY6" fmla="*/ 79104 h 2729764"/>
              <a:gd name="connsiteX7" fmla="*/ 853899 w 1799626"/>
              <a:gd name="connsiteY7" fmla="*/ 121936 h 2729764"/>
              <a:gd name="connsiteX8" fmla="*/ 962775 w 1799626"/>
              <a:gd name="connsiteY8" fmla="*/ 173192 h 2729764"/>
              <a:gd name="connsiteX9" fmla="*/ 1066830 w 1799626"/>
              <a:gd name="connsiteY9" fmla="*/ 232474 h 2729764"/>
              <a:gd name="connsiteX10" fmla="*/ 1165668 w 1799626"/>
              <a:gd name="connsiteY10" fmla="*/ 299378 h 2729764"/>
              <a:gd name="connsiteX11" fmla="*/ 1258889 w 1799626"/>
              <a:gd name="connsiteY11" fmla="*/ 373511 h 2729764"/>
              <a:gd name="connsiteX12" fmla="*/ 1346094 w 1799626"/>
              <a:gd name="connsiteY12" fmla="*/ 454468 h 2729764"/>
              <a:gd name="connsiteX13" fmla="*/ 1426885 w 1799626"/>
              <a:gd name="connsiteY13" fmla="*/ 541854 h 2729764"/>
              <a:gd name="connsiteX14" fmla="*/ 1500863 w 1799626"/>
              <a:gd name="connsiteY14" fmla="*/ 635266 h 2729764"/>
              <a:gd name="connsiteX15" fmla="*/ 1567631 w 1799626"/>
              <a:gd name="connsiteY15" fmla="*/ 734307 h 2729764"/>
              <a:gd name="connsiteX16" fmla="*/ 1626789 w 1799626"/>
              <a:gd name="connsiteY16" fmla="*/ 838577 h 2729764"/>
              <a:gd name="connsiteX17" fmla="*/ 1677941 w 1799626"/>
              <a:gd name="connsiteY17" fmla="*/ 947677 h 2729764"/>
              <a:gd name="connsiteX18" fmla="*/ 1720684 w 1799626"/>
              <a:gd name="connsiteY18" fmla="*/ 1061207 h 2729764"/>
              <a:gd name="connsiteX19" fmla="*/ 1754623 w 1799626"/>
              <a:gd name="connsiteY19" fmla="*/ 1178768 h 2729764"/>
              <a:gd name="connsiteX20" fmla="*/ 1779359 w 1799626"/>
              <a:gd name="connsiteY20" fmla="*/ 1299960 h 2729764"/>
              <a:gd name="connsiteX21" fmla="*/ 1794491 w 1799626"/>
              <a:gd name="connsiteY21" fmla="*/ 1424383 h 2729764"/>
              <a:gd name="connsiteX22" fmla="*/ 1799626 w 1799626"/>
              <a:gd name="connsiteY22" fmla="*/ 1551641 h 2729764"/>
              <a:gd name="connsiteX23" fmla="*/ 1794491 w 1799626"/>
              <a:gd name="connsiteY23" fmla="*/ 1678896 h 2729764"/>
              <a:gd name="connsiteX24" fmla="*/ 1779359 w 1799626"/>
              <a:gd name="connsiteY24" fmla="*/ 1803318 h 2729764"/>
              <a:gd name="connsiteX25" fmla="*/ 1754623 w 1799626"/>
              <a:gd name="connsiteY25" fmla="*/ 1924509 h 2729764"/>
              <a:gd name="connsiteX26" fmla="*/ 1720684 w 1799626"/>
              <a:gd name="connsiteY26" fmla="*/ 2042068 h 2729764"/>
              <a:gd name="connsiteX27" fmla="*/ 1677941 w 1799626"/>
              <a:gd name="connsiteY27" fmla="*/ 2155596 h 2729764"/>
              <a:gd name="connsiteX28" fmla="*/ 1626789 w 1799626"/>
              <a:gd name="connsiteY28" fmla="*/ 2264695 h 2729764"/>
              <a:gd name="connsiteX29" fmla="*/ 1567631 w 1799626"/>
              <a:gd name="connsiteY29" fmla="*/ 2368966 h 2729764"/>
              <a:gd name="connsiteX30" fmla="*/ 1500863 w 1799626"/>
              <a:gd name="connsiteY30" fmla="*/ 2468007 h 2729764"/>
              <a:gd name="connsiteX31" fmla="*/ 1426885 w 1799626"/>
              <a:gd name="connsiteY31" fmla="*/ 2561421 h 2729764"/>
              <a:gd name="connsiteX32" fmla="*/ 1346094 w 1799626"/>
              <a:gd name="connsiteY32" fmla="*/ 2648805 h 2729764"/>
              <a:gd name="connsiteX33" fmla="*/ 1258889 w 1799626"/>
              <a:gd name="connsiteY33" fmla="*/ 2729764 h 2729764"/>
              <a:gd name="connsiteX0" fmla="*/ 0 w 1799626"/>
              <a:gd name="connsiteY0" fmla="*/ 20308 h 2648805"/>
              <a:gd name="connsiteX1" fmla="*/ 124171 w 1799626"/>
              <a:gd name="connsiteY1" fmla="*/ 5144 h 2648805"/>
              <a:gd name="connsiteX2" fmla="*/ 251169 w 1799626"/>
              <a:gd name="connsiteY2" fmla="*/ 0 h 2648805"/>
              <a:gd name="connsiteX3" fmla="*/ 378165 w 1799626"/>
              <a:gd name="connsiteY3" fmla="*/ 5144 h 2648805"/>
              <a:gd name="connsiteX4" fmla="*/ 502336 w 1799626"/>
              <a:gd name="connsiteY4" fmla="*/ 20308 h 2648805"/>
              <a:gd name="connsiteX5" fmla="*/ 623281 w 1799626"/>
              <a:gd name="connsiteY5" fmla="*/ 45095 h 2648805"/>
              <a:gd name="connsiteX6" fmla="*/ 740602 w 1799626"/>
              <a:gd name="connsiteY6" fmla="*/ 79104 h 2648805"/>
              <a:gd name="connsiteX7" fmla="*/ 853899 w 1799626"/>
              <a:gd name="connsiteY7" fmla="*/ 121936 h 2648805"/>
              <a:gd name="connsiteX8" fmla="*/ 962775 w 1799626"/>
              <a:gd name="connsiteY8" fmla="*/ 173192 h 2648805"/>
              <a:gd name="connsiteX9" fmla="*/ 1066830 w 1799626"/>
              <a:gd name="connsiteY9" fmla="*/ 232474 h 2648805"/>
              <a:gd name="connsiteX10" fmla="*/ 1165668 w 1799626"/>
              <a:gd name="connsiteY10" fmla="*/ 299378 h 2648805"/>
              <a:gd name="connsiteX11" fmla="*/ 1258889 w 1799626"/>
              <a:gd name="connsiteY11" fmla="*/ 373511 h 2648805"/>
              <a:gd name="connsiteX12" fmla="*/ 1346094 w 1799626"/>
              <a:gd name="connsiteY12" fmla="*/ 454468 h 2648805"/>
              <a:gd name="connsiteX13" fmla="*/ 1426885 w 1799626"/>
              <a:gd name="connsiteY13" fmla="*/ 541854 h 2648805"/>
              <a:gd name="connsiteX14" fmla="*/ 1500863 w 1799626"/>
              <a:gd name="connsiteY14" fmla="*/ 635266 h 2648805"/>
              <a:gd name="connsiteX15" fmla="*/ 1567631 w 1799626"/>
              <a:gd name="connsiteY15" fmla="*/ 734307 h 2648805"/>
              <a:gd name="connsiteX16" fmla="*/ 1626789 w 1799626"/>
              <a:gd name="connsiteY16" fmla="*/ 838577 h 2648805"/>
              <a:gd name="connsiteX17" fmla="*/ 1677941 w 1799626"/>
              <a:gd name="connsiteY17" fmla="*/ 947677 h 2648805"/>
              <a:gd name="connsiteX18" fmla="*/ 1720684 w 1799626"/>
              <a:gd name="connsiteY18" fmla="*/ 1061207 h 2648805"/>
              <a:gd name="connsiteX19" fmla="*/ 1754623 w 1799626"/>
              <a:gd name="connsiteY19" fmla="*/ 1178768 h 2648805"/>
              <a:gd name="connsiteX20" fmla="*/ 1779359 w 1799626"/>
              <a:gd name="connsiteY20" fmla="*/ 1299960 h 2648805"/>
              <a:gd name="connsiteX21" fmla="*/ 1794491 w 1799626"/>
              <a:gd name="connsiteY21" fmla="*/ 1424383 h 2648805"/>
              <a:gd name="connsiteX22" fmla="*/ 1799626 w 1799626"/>
              <a:gd name="connsiteY22" fmla="*/ 1551641 h 2648805"/>
              <a:gd name="connsiteX23" fmla="*/ 1794491 w 1799626"/>
              <a:gd name="connsiteY23" fmla="*/ 1678896 h 2648805"/>
              <a:gd name="connsiteX24" fmla="*/ 1779359 w 1799626"/>
              <a:gd name="connsiteY24" fmla="*/ 1803318 h 2648805"/>
              <a:gd name="connsiteX25" fmla="*/ 1754623 w 1799626"/>
              <a:gd name="connsiteY25" fmla="*/ 1924509 h 2648805"/>
              <a:gd name="connsiteX26" fmla="*/ 1720684 w 1799626"/>
              <a:gd name="connsiteY26" fmla="*/ 2042068 h 2648805"/>
              <a:gd name="connsiteX27" fmla="*/ 1677941 w 1799626"/>
              <a:gd name="connsiteY27" fmla="*/ 2155596 h 2648805"/>
              <a:gd name="connsiteX28" fmla="*/ 1626789 w 1799626"/>
              <a:gd name="connsiteY28" fmla="*/ 2264695 h 2648805"/>
              <a:gd name="connsiteX29" fmla="*/ 1567631 w 1799626"/>
              <a:gd name="connsiteY29" fmla="*/ 2368966 h 2648805"/>
              <a:gd name="connsiteX30" fmla="*/ 1500863 w 1799626"/>
              <a:gd name="connsiteY30" fmla="*/ 2468007 h 2648805"/>
              <a:gd name="connsiteX31" fmla="*/ 1426885 w 1799626"/>
              <a:gd name="connsiteY31" fmla="*/ 2561421 h 2648805"/>
              <a:gd name="connsiteX32" fmla="*/ 1346094 w 1799626"/>
              <a:gd name="connsiteY32" fmla="*/ 2648805 h 2648805"/>
              <a:gd name="connsiteX0" fmla="*/ 0 w 1799626"/>
              <a:gd name="connsiteY0" fmla="*/ 20308 h 2561421"/>
              <a:gd name="connsiteX1" fmla="*/ 124171 w 1799626"/>
              <a:gd name="connsiteY1" fmla="*/ 5144 h 2561421"/>
              <a:gd name="connsiteX2" fmla="*/ 251169 w 1799626"/>
              <a:gd name="connsiteY2" fmla="*/ 0 h 2561421"/>
              <a:gd name="connsiteX3" fmla="*/ 378165 w 1799626"/>
              <a:gd name="connsiteY3" fmla="*/ 5144 h 2561421"/>
              <a:gd name="connsiteX4" fmla="*/ 502336 w 1799626"/>
              <a:gd name="connsiteY4" fmla="*/ 20308 h 2561421"/>
              <a:gd name="connsiteX5" fmla="*/ 623281 w 1799626"/>
              <a:gd name="connsiteY5" fmla="*/ 45095 h 2561421"/>
              <a:gd name="connsiteX6" fmla="*/ 740602 w 1799626"/>
              <a:gd name="connsiteY6" fmla="*/ 79104 h 2561421"/>
              <a:gd name="connsiteX7" fmla="*/ 853899 w 1799626"/>
              <a:gd name="connsiteY7" fmla="*/ 121936 h 2561421"/>
              <a:gd name="connsiteX8" fmla="*/ 962775 w 1799626"/>
              <a:gd name="connsiteY8" fmla="*/ 173192 h 2561421"/>
              <a:gd name="connsiteX9" fmla="*/ 1066830 w 1799626"/>
              <a:gd name="connsiteY9" fmla="*/ 232474 h 2561421"/>
              <a:gd name="connsiteX10" fmla="*/ 1165668 w 1799626"/>
              <a:gd name="connsiteY10" fmla="*/ 299378 h 2561421"/>
              <a:gd name="connsiteX11" fmla="*/ 1258889 w 1799626"/>
              <a:gd name="connsiteY11" fmla="*/ 373511 h 2561421"/>
              <a:gd name="connsiteX12" fmla="*/ 1346094 w 1799626"/>
              <a:gd name="connsiteY12" fmla="*/ 454468 h 2561421"/>
              <a:gd name="connsiteX13" fmla="*/ 1426885 w 1799626"/>
              <a:gd name="connsiteY13" fmla="*/ 541854 h 2561421"/>
              <a:gd name="connsiteX14" fmla="*/ 1500863 w 1799626"/>
              <a:gd name="connsiteY14" fmla="*/ 635266 h 2561421"/>
              <a:gd name="connsiteX15" fmla="*/ 1567631 w 1799626"/>
              <a:gd name="connsiteY15" fmla="*/ 734307 h 2561421"/>
              <a:gd name="connsiteX16" fmla="*/ 1626789 w 1799626"/>
              <a:gd name="connsiteY16" fmla="*/ 838577 h 2561421"/>
              <a:gd name="connsiteX17" fmla="*/ 1677941 w 1799626"/>
              <a:gd name="connsiteY17" fmla="*/ 947677 h 2561421"/>
              <a:gd name="connsiteX18" fmla="*/ 1720684 w 1799626"/>
              <a:gd name="connsiteY18" fmla="*/ 1061207 h 2561421"/>
              <a:gd name="connsiteX19" fmla="*/ 1754623 w 1799626"/>
              <a:gd name="connsiteY19" fmla="*/ 1178768 h 2561421"/>
              <a:gd name="connsiteX20" fmla="*/ 1779359 w 1799626"/>
              <a:gd name="connsiteY20" fmla="*/ 1299960 h 2561421"/>
              <a:gd name="connsiteX21" fmla="*/ 1794491 w 1799626"/>
              <a:gd name="connsiteY21" fmla="*/ 1424383 h 2561421"/>
              <a:gd name="connsiteX22" fmla="*/ 1799626 w 1799626"/>
              <a:gd name="connsiteY22" fmla="*/ 1551641 h 2561421"/>
              <a:gd name="connsiteX23" fmla="*/ 1794491 w 1799626"/>
              <a:gd name="connsiteY23" fmla="*/ 1678896 h 2561421"/>
              <a:gd name="connsiteX24" fmla="*/ 1779359 w 1799626"/>
              <a:gd name="connsiteY24" fmla="*/ 1803318 h 2561421"/>
              <a:gd name="connsiteX25" fmla="*/ 1754623 w 1799626"/>
              <a:gd name="connsiteY25" fmla="*/ 1924509 h 2561421"/>
              <a:gd name="connsiteX26" fmla="*/ 1720684 w 1799626"/>
              <a:gd name="connsiteY26" fmla="*/ 2042068 h 2561421"/>
              <a:gd name="connsiteX27" fmla="*/ 1677941 w 1799626"/>
              <a:gd name="connsiteY27" fmla="*/ 2155596 h 2561421"/>
              <a:gd name="connsiteX28" fmla="*/ 1626789 w 1799626"/>
              <a:gd name="connsiteY28" fmla="*/ 2264695 h 2561421"/>
              <a:gd name="connsiteX29" fmla="*/ 1567631 w 1799626"/>
              <a:gd name="connsiteY29" fmla="*/ 2368966 h 2561421"/>
              <a:gd name="connsiteX30" fmla="*/ 1500863 w 1799626"/>
              <a:gd name="connsiteY30" fmla="*/ 2468007 h 2561421"/>
              <a:gd name="connsiteX31" fmla="*/ 1426885 w 1799626"/>
              <a:gd name="connsiteY31" fmla="*/ 2561421 h 2561421"/>
              <a:gd name="connsiteX0" fmla="*/ 0 w 1799626"/>
              <a:gd name="connsiteY0" fmla="*/ 20308 h 2468007"/>
              <a:gd name="connsiteX1" fmla="*/ 124171 w 1799626"/>
              <a:gd name="connsiteY1" fmla="*/ 5144 h 2468007"/>
              <a:gd name="connsiteX2" fmla="*/ 251169 w 1799626"/>
              <a:gd name="connsiteY2" fmla="*/ 0 h 2468007"/>
              <a:gd name="connsiteX3" fmla="*/ 378165 w 1799626"/>
              <a:gd name="connsiteY3" fmla="*/ 5144 h 2468007"/>
              <a:gd name="connsiteX4" fmla="*/ 502336 w 1799626"/>
              <a:gd name="connsiteY4" fmla="*/ 20308 h 2468007"/>
              <a:gd name="connsiteX5" fmla="*/ 623281 w 1799626"/>
              <a:gd name="connsiteY5" fmla="*/ 45095 h 2468007"/>
              <a:gd name="connsiteX6" fmla="*/ 740602 w 1799626"/>
              <a:gd name="connsiteY6" fmla="*/ 79104 h 2468007"/>
              <a:gd name="connsiteX7" fmla="*/ 853899 w 1799626"/>
              <a:gd name="connsiteY7" fmla="*/ 121936 h 2468007"/>
              <a:gd name="connsiteX8" fmla="*/ 962775 w 1799626"/>
              <a:gd name="connsiteY8" fmla="*/ 173192 h 2468007"/>
              <a:gd name="connsiteX9" fmla="*/ 1066830 w 1799626"/>
              <a:gd name="connsiteY9" fmla="*/ 232474 h 2468007"/>
              <a:gd name="connsiteX10" fmla="*/ 1165668 w 1799626"/>
              <a:gd name="connsiteY10" fmla="*/ 299378 h 2468007"/>
              <a:gd name="connsiteX11" fmla="*/ 1258889 w 1799626"/>
              <a:gd name="connsiteY11" fmla="*/ 373511 h 2468007"/>
              <a:gd name="connsiteX12" fmla="*/ 1346094 w 1799626"/>
              <a:gd name="connsiteY12" fmla="*/ 454468 h 2468007"/>
              <a:gd name="connsiteX13" fmla="*/ 1426885 w 1799626"/>
              <a:gd name="connsiteY13" fmla="*/ 541854 h 2468007"/>
              <a:gd name="connsiteX14" fmla="*/ 1500863 w 1799626"/>
              <a:gd name="connsiteY14" fmla="*/ 635266 h 2468007"/>
              <a:gd name="connsiteX15" fmla="*/ 1567631 w 1799626"/>
              <a:gd name="connsiteY15" fmla="*/ 734307 h 2468007"/>
              <a:gd name="connsiteX16" fmla="*/ 1626789 w 1799626"/>
              <a:gd name="connsiteY16" fmla="*/ 838577 h 2468007"/>
              <a:gd name="connsiteX17" fmla="*/ 1677941 w 1799626"/>
              <a:gd name="connsiteY17" fmla="*/ 947677 h 2468007"/>
              <a:gd name="connsiteX18" fmla="*/ 1720684 w 1799626"/>
              <a:gd name="connsiteY18" fmla="*/ 1061207 h 2468007"/>
              <a:gd name="connsiteX19" fmla="*/ 1754623 w 1799626"/>
              <a:gd name="connsiteY19" fmla="*/ 1178768 h 2468007"/>
              <a:gd name="connsiteX20" fmla="*/ 1779359 w 1799626"/>
              <a:gd name="connsiteY20" fmla="*/ 1299960 h 2468007"/>
              <a:gd name="connsiteX21" fmla="*/ 1794491 w 1799626"/>
              <a:gd name="connsiteY21" fmla="*/ 1424383 h 2468007"/>
              <a:gd name="connsiteX22" fmla="*/ 1799626 w 1799626"/>
              <a:gd name="connsiteY22" fmla="*/ 1551641 h 2468007"/>
              <a:gd name="connsiteX23" fmla="*/ 1794491 w 1799626"/>
              <a:gd name="connsiteY23" fmla="*/ 1678896 h 2468007"/>
              <a:gd name="connsiteX24" fmla="*/ 1779359 w 1799626"/>
              <a:gd name="connsiteY24" fmla="*/ 1803318 h 2468007"/>
              <a:gd name="connsiteX25" fmla="*/ 1754623 w 1799626"/>
              <a:gd name="connsiteY25" fmla="*/ 1924509 h 2468007"/>
              <a:gd name="connsiteX26" fmla="*/ 1720684 w 1799626"/>
              <a:gd name="connsiteY26" fmla="*/ 2042068 h 2468007"/>
              <a:gd name="connsiteX27" fmla="*/ 1677941 w 1799626"/>
              <a:gd name="connsiteY27" fmla="*/ 2155596 h 2468007"/>
              <a:gd name="connsiteX28" fmla="*/ 1626789 w 1799626"/>
              <a:gd name="connsiteY28" fmla="*/ 2264695 h 2468007"/>
              <a:gd name="connsiteX29" fmla="*/ 1567631 w 1799626"/>
              <a:gd name="connsiteY29" fmla="*/ 2368966 h 2468007"/>
              <a:gd name="connsiteX30" fmla="*/ 1500863 w 1799626"/>
              <a:gd name="connsiteY30" fmla="*/ 2468007 h 2468007"/>
              <a:gd name="connsiteX0" fmla="*/ 0 w 1799626"/>
              <a:gd name="connsiteY0" fmla="*/ 20308 h 2368966"/>
              <a:gd name="connsiteX1" fmla="*/ 124171 w 1799626"/>
              <a:gd name="connsiteY1" fmla="*/ 5144 h 2368966"/>
              <a:gd name="connsiteX2" fmla="*/ 251169 w 1799626"/>
              <a:gd name="connsiteY2" fmla="*/ 0 h 2368966"/>
              <a:gd name="connsiteX3" fmla="*/ 378165 w 1799626"/>
              <a:gd name="connsiteY3" fmla="*/ 5144 h 2368966"/>
              <a:gd name="connsiteX4" fmla="*/ 502336 w 1799626"/>
              <a:gd name="connsiteY4" fmla="*/ 20308 h 2368966"/>
              <a:gd name="connsiteX5" fmla="*/ 623281 w 1799626"/>
              <a:gd name="connsiteY5" fmla="*/ 45095 h 2368966"/>
              <a:gd name="connsiteX6" fmla="*/ 740602 w 1799626"/>
              <a:gd name="connsiteY6" fmla="*/ 79104 h 2368966"/>
              <a:gd name="connsiteX7" fmla="*/ 853899 w 1799626"/>
              <a:gd name="connsiteY7" fmla="*/ 121936 h 2368966"/>
              <a:gd name="connsiteX8" fmla="*/ 962775 w 1799626"/>
              <a:gd name="connsiteY8" fmla="*/ 173192 h 2368966"/>
              <a:gd name="connsiteX9" fmla="*/ 1066830 w 1799626"/>
              <a:gd name="connsiteY9" fmla="*/ 232474 h 2368966"/>
              <a:gd name="connsiteX10" fmla="*/ 1165668 w 1799626"/>
              <a:gd name="connsiteY10" fmla="*/ 299378 h 2368966"/>
              <a:gd name="connsiteX11" fmla="*/ 1258889 w 1799626"/>
              <a:gd name="connsiteY11" fmla="*/ 373511 h 2368966"/>
              <a:gd name="connsiteX12" fmla="*/ 1346094 w 1799626"/>
              <a:gd name="connsiteY12" fmla="*/ 454468 h 2368966"/>
              <a:gd name="connsiteX13" fmla="*/ 1426885 w 1799626"/>
              <a:gd name="connsiteY13" fmla="*/ 541854 h 2368966"/>
              <a:gd name="connsiteX14" fmla="*/ 1500863 w 1799626"/>
              <a:gd name="connsiteY14" fmla="*/ 635266 h 2368966"/>
              <a:gd name="connsiteX15" fmla="*/ 1567631 w 1799626"/>
              <a:gd name="connsiteY15" fmla="*/ 734307 h 2368966"/>
              <a:gd name="connsiteX16" fmla="*/ 1626789 w 1799626"/>
              <a:gd name="connsiteY16" fmla="*/ 838577 h 2368966"/>
              <a:gd name="connsiteX17" fmla="*/ 1677941 w 1799626"/>
              <a:gd name="connsiteY17" fmla="*/ 947677 h 2368966"/>
              <a:gd name="connsiteX18" fmla="*/ 1720684 w 1799626"/>
              <a:gd name="connsiteY18" fmla="*/ 1061207 h 2368966"/>
              <a:gd name="connsiteX19" fmla="*/ 1754623 w 1799626"/>
              <a:gd name="connsiteY19" fmla="*/ 1178768 h 2368966"/>
              <a:gd name="connsiteX20" fmla="*/ 1779359 w 1799626"/>
              <a:gd name="connsiteY20" fmla="*/ 1299960 h 2368966"/>
              <a:gd name="connsiteX21" fmla="*/ 1794491 w 1799626"/>
              <a:gd name="connsiteY21" fmla="*/ 1424383 h 2368966"/>
              <a:gd name="connsiteX22" fmla="*/ 1799626 w 1799626"/>
              <a:gd name="connsiteY22" fmla="*/ 1551641 h 2368966"/>
              <a:gd name="connsiteX23" fmla="*/ 1794491 w 1799626"/>
              <a:gd name="connsiteY23" fmla="*/ 1678896 h 2368966"/>
              <a:gd name="connsiteX24" fmla="*/ 1779359 w 1799626"/>
              <a:gd name="connsiteY24" fmla="*/ 1803318 h 2368966"/>
              <a:gd name="connsiteX25" fmla="*/ 1754623 w 1799626"/>
              <a:gd name="connsiteY25" fmla="*/ 1924509 h 2368966"/>
              <a:gd name="connsiteX26" fmla="*/ 1720684 w 1799626"/>
              <a:gd name="connsiteY26" fmla="*/ 2042068 h 2368966"/>
              <a:gd name="connsiteX27" fmla="*/ 1677941 w 1799626"/>
              <a:gd name="connsiteY27" fmla="*/ 2155596 h 2368966"/>
              <a:gd name="connsiteX28" fmla="*/ 1626789 w 1799626"/>
              <a:gd name="connsiteY28" fmla="*/ 2264695 h 2368966"/>
              <a:gd name="connsiteX29" fmla="*/ 1567631 w 1799626"/>
              <a:gd name="connsiteY29" fmla="*/ 2368966 h 2368966"/>
              <a:gd name="connsiteX0" fmla="*/ 0 w 1799626"/>
              <a:gd name="connsiteY0" fmla="*/ 20308 h 2264695"/>
              <a:gd name="connsiteX1" fmla="*/ 124171 w 1799626"/>
              <a:gd name="connsiteY1" fmla="*/ 5144 h 2264695"/>
              <a:gd name="connsiteX2" fmla="*/ 251169 w 1799626"/>
              <a:gd name="connsiteY2" fmla="*/ 0 h 2264695"/>
              <a:gd name="connsiteX3" fmla="*/ 378165 w 1799626"/>
              <a:gd name="connsiteY3" fmla="*/ 5144 h 2264695"/>
              <a:gd name="connsiteX4" fmla="*/ 502336 w 1799626"/>
              <a:gd name="connsiteY4" fmla="*/ 20308 h 2264695"/>
              <a:gd name="connsiteX5" fmla="*/ 623281 w 1799626"/>
              <a:gd name="connsiteY5" fmla="*/ 45095 h 2264695"/>
              <a:gd name="connsiteX6" fmla="*/ 740602 w 1799626"/>
              <a:gd name="connsiteY6" fmla="*/ 79104 h 2264695"/>
              <a:gd name="connsiteX7" fmla="*/ 853899 w 1799626"/>
              <a:gd name="connsiteY7" fmla="*/ 121936 h 2264695"/>
              <a:gd name="connsiteX8" fmla="*/ 962775 w 1799626"/>
              <a:gd name="connsiteY8" fmla="*/ 173192 h 2264695"/>
              <a:gd name="connsiteX9" fmla="*/ 1066830 w 1799626"/>
              <a:gd name="connsiteY9" fmla="*/ 232474 h 2264695"/>
              <a:gd name="connsiteX10" fmla="*/ 1165668 w 1799626"/>
              <a:gd name="connsiteY10" fmla="*/ 299378 h 2264695"/>
              <a:gd name="connsiteX11" fmla="*/ 1258889 w 1799626"/>
              <a:gd name="connsiteY11" fmla="*/ 373511 h 2264695"/>
              <a:gd name="connsiteX12" fmla="*/ 1346094 w 1799626"/>
              <a:gd name="connsiteY12" fmla="*/ 454468 h 2264695"/>
              <a:gd name="connsiteX13" fmla="*/ 1426885 w 1799626"/>
              <a:gd name="connsiteY13" fmla="*/ 541854 h 2264695"/>
              <a:gd name="connsiteX14" fmla="*/ 1500863 w 1799626"/>
              <a:gd name="connsiteY14" fmla="*/ 635266 h 2264695"/>
              <a:gd name="connsiteX15" fmla="*/ 1567631 w 1799626"/>
              <a:gd name="connsiteY15" fmla="*/ 734307 h 2264695"/>
              <a:gd name="connsiteX16" fmla="*/ 1626789 w 1799626"/>
              <a:gd name="connsiteY16" fmla="*/ 838577 h 2264695"/>
              <a:gd name="connsiteX17" fmla="*/ 1677941 w 1799626"/>
              <a:gd name="connsiteY17" fmla="*/ 947677 h 2264695"/>
              <a:gd name="connsiteX18" fmla="*/ 1720684 w 1799626"/>
              <a:gd name="connsiteY18" fmla="*/ 1061207 h 2264695"/>
              <a:gd name="connsiteX19" fmla="*/ 1754623 w 1799626"/>
              <a:gd name="connsiteY19" fmla="*/ 1178768 h 2264695"/>
              <a:gd name="connsiteX20" fmla="*/ 1779359 w 1799626"/>
              <a:gd name="connsiteY20" fmla="*/ 1299960 h 2264695"/>
              <a:gd name="connsiteX21" fmla="*/ 1794491 w 1799626"/>
              <a:gd name="connsiteY21" fmla="*/ 1424383 h 2264695"/>
              <a:gd name="connsiteX22" fmla="*/ 1799626 w 1799626"/>
              <a:gd name="connsiteY22" fmla="*/ 1551641 h 2264695"/>
              <a:gd name="connsiteX23" fmla="*/ 1794491 w 1799626"/>
              <a:gd name="connsiteY23" fmla="*/ 1678896 h 2264695"/>
              <a:gd name="connsiteX24" fmla="*/ 1779359 w 1799626"/>
              <a:gd name="connsiteY24" fmla="*/ 1803318 h 2264695"/>
              <a:gd name="connsiteX25" fmla="*/ 1754623 w 1799626"/>
              <a:gd name="connsiteY25" fmla="*/ 1924509 h 2264695"/>
              <a:gd name="connsiteX26" fmla="*/ 1720684 w 1799626"/>
              <a:gd name="connsiteY26" fmla="*/ 2042068 h 2264695"/>
              <a:gd name="connsiteX27" fmla="*/ 1677941 w 1799626"/>
              <a:gd name="connsiteY27" fmla="*/ 2155596 h 2264695"/>
              <a:gd name="connsiteX28" fmla="*/ 1626789 w 1799626"/>
              <a:gd name="connsiteY28" fmla="*/ 2264695 h 2264695"/>
              <a:gd name="connsiteX0" fmla="*/ 0 w 1799626"/>
              <a:gd name="connsiteY0" fmla="*/ 20308 h 2155596"/>
              <a:gd name="connsiteX1" fmla="*/ 124171 w 1799626"/>
              <a:gd name="connsiteY1" fmla="*/ 5144 h 2155596"/>
              <a:gd name="connsiteX2" fmla="*/ 251169 w 1799626"/>
              <a:gd name="connsiteY2" fmla="*/ 0 h 2155596"/>
              <a:gd name="connsiteX3" fmla="*/ 378165 w 1799626"/>
              <a:gd name="connsiteY3" fmla="*/ 5144 h 2155596"/>
              <a:gd name="connsiteX4" fmla="*/ 502336 w 1799626"/>
              <a:gd name="connsiteY4" fmla="*/ 20308 h 2155596"/>
              <a:gd name="connsiteX5" fmla="*/ 623281 w 1799626"/>
              <a:gd name="connsiteY5" fmla="*/ 45095 h 2155596"/>
              <a:gd name="connsiteX6" fmla="*/ 740602 w 1799626"/>
              <a:gd name="connsiteY6" fmla="*/ 79104 h 2155596"/>
              <a:gd name="connsiteX7" fmla="*/ 853899 w 1799626"/>
              <a:gd name="connsiteY7" fmla="*/ 121936 h 2155596"/>
              <a:gd name="connsiteX8" fmla="*/ 962775 w 1799626"/>
              <a:gd name="connsiteY8" fmla="*/ 173192 h 2155596"/>
              <a:gd name="connsiteX9" fmla="*/ 1066830 w 1799626"/>
              <a:gd name="connsiteY9" fmla="*/ 232474 h 2155596"/>
              <a:gd name="connsiteX10" fmla="*/ 1165668 w 1799626"/>
              <a:gd name="connsiteY10" fmla="*/ 299378 h 2155596"/>
              <a:gd name="connsiteX11" fmla="*/ 1258889 w 1799626"/>
              <a:gd name="connsiteY11" fmla="*/ 373511 h 2155596"/>
              <a:gd name="connsiteX12" fmla="*/ 1346094 w 1799626"/>
              <a:gd name="connsiteY12" fmla="*/ 454468 h 2155596"/>
              <a:gd name="connsiteX13" fmla="*/ 1426885 w 1799626"/>
              <a:gd name="connsiteY13" fmla="*/ 541854 h 2155596"/>
              <a:gd name="connsiteX14" fmla="*/ 1500863 w 1799626"/>
              <a:gd name="connsiteY14" fmla="*/ 635266 h 2155596"/>
              <a:gd name="connsiteX15" fmla="*/ 1567631 w 1799626"/>
              <a:gd name="connsiteY15" fmla="*/ 734307 h 2155596"/>
              <a:gd name="connsiteX16" fmla="*/ 1626789 w 1799626"/>
              <a:gd name="connsiteY16" fmla="*/ 838577 h 2155596"/>
              <a:gd name="connsiteX17" fmla="*/ 1677941 w 1799626"/>
              <a:gd name="connsiteY17" fmla="*/ 947677 h 2155596"/>
              <a:gd name="connsiteX18" fmla="*/ 1720684 w 1799626"/>
              <a:gd name="connsiteY18" fmla="*/ 1061207 h 2155596"/>
              <a:gd name="connsiteX19" fmla="*/ 1754623 w 1799626"/>
              <a:gd name="connsiteY19" fmla="*/ 1178768 h 2155596"/>
              <a:gd name="connsiteX20" fmla="*/ 1779359 w 1799626"/>
              <a:gd name="connsiteY20" fmla="*/ 1299960 h 2155596"/>
              <a:gd name="connsiteX21" fmla="*/ 1794491 w 1799626"/>
              <a:gd name="connsiteY21" fmla="*/ 1424383 h 2155596"/>
              <a:gd name="connsiteX22" fmla="*/ 1799626 w 1799626"/>
              <a:gd name="connsiteY22" fmla="*/ 1551641 h 2155596"/>
              <a:gd name="connsiteX23" fmla="*/ 1794491 w 1799626"/>
              <a:gd name="connsiteY23" fmla="*/ 1678896 h 2155596"/>
              <a:gd name="connsiteX24" fmla="*/ 1779359 w 1799626"/>
              <a:gd name="connsiteY24" fmla="*/ 1803318 h 2155596"/>
              <a:gd name="connsiteX25" fmla="*/ 1754623 w 1799626"/>
              <a:gd name="connsiteY25" fmla="*/ 1924509 h 2155596"/>
              <a:gd name="connsiteX26" fmla="*/ 1720684 w 1799626"/>
              <a:gd name="connsiteY26" fmla="*/ 2042068 h 2155596"/>
              <a:gd name="connsiteX27" fmla="*/ 1677941 w 1799626"/>
              <a:gd name="connsiteY27" fmla="*/ 2155596 h 2155596"/>
              <a:gd name="connsiteX0" fmla="*/ 0 w 1799626"/>
              <a:gd name="connsiteY0" fmla="*/ 20308 h 2042068"/>
              <a:gd name="connsiteX1" fmla="*/ 124171 w 1799626"/>
              <a:gd name="connsiteY1" fmla="*/ 5144 h 2042068"/>
              <a:gd name="connsiteX2" fmla="*/ 251169 w 1799626"/>
              <a:gd name="connsiteY2" fmla="*/ 0 h 2042068"/>
              <a:gd name="connsiteX3" fmla="*/ 378165 w 1799626"/>
              <a:gd name="connsiteY3" fmla="*/ 5144 h 2042068"/>
              <a:gd name="connsiteX4" fmla="*/ 502336 w 1799626"/>
              <a:gd name="connsiteY4" fmla="*/ 20308 h 2042068"/>
              <a:gd name="connsiteX5" fmla="*/ 623281 w 1799626"/>
              <a:gd name="connsiteY5" fmla="*/ 45095 h 2042068"/>
              <a:gd name="connsiteX6" fmla="*/ 740602 w 1799626"/>
              <a:gd name="connsiteY6" fmla="*/ 79104 h 2042068"/>
              <a:gd name="connsiteX7" fmla="*/ 853899 w 1799626"/>
              <a:gd name="connsiteY7" fmla="*/ 121936 h 2042068"/>
              <a:gd name="connsiteX8" fmla="*/ 962775 w 1799626"/>
              <a:gd name="connsiteY8" fmla="*/ 173192 h 2042068"/>
              <a:gd name="connsiteX9" fmla="*/ 1066830 w 1799626"/>
              <a:gd name="connsiteY9" fmla="*/ 232474 h 2042068"/>
              <a:gd name="connsiteX10" fmla="*/ 1165668 w 1799626"/>
              <a:gd name="connsiteY10" fmla="*/ 299378 h 2042068"/>
              <a:gd name="connsiteX11" fmla="*/ 1258889 w 1799626"/>
              <a:gd name="connsiteY11" fmla="*/ 373511 h 2042068"/>
              <a:gd name="connsiteX12" fmla="*/ 1346094 w 1799626"/>
              <a:gd name="connsiteY12" fmla="*/ 454468 h 2042068"/>
              <a:gd name="connsiteX13" fmla="*/ 1426885 w 1799626"/>
              <a:gd name="connsiteY13" fmla="*/ 541854 h 2042068"/>
              <a:gd name="connsiteX14" fmla="*/ 1500863 w 1799626"/>
              <a:gd name="connsiteY14" fmla="*/ 635266 h 2042068"/>
              <a:gd name="connsiteX15" fmla="*/ 1567631 w 1799626"/>
              <a:gd name="connsiteY15" fmla="*/ 734307 h 2042068"/>
              <a:gd name="connsiteX16" fmla="*/ 1626789 w 1799626"/>
              <a:gd name="connsiteY16" fmla="*/ 838577 h 2042068"/>
              <a:gd name="connsiteX17" fmla="*/ 1677941 w 1799626"/>
              <a:gd name="connsiteY17" fmla="*/ 947677 h 2042068"/>
              <a:gd name="connsiteX18" fmla="*/ 1720684 w 1799626"/>
              <a:gd name="connsiteY18" fmla="*/ 1061207 h 2042068"/>
              <a:gd name="connsiteX19" fmla="*/ 1754623 w 1799626"/>
              <a:gd name="connsiteY19" fmla="*/ 1178768 h 2042068"/>
              <a:gd name="connsiteX20" fmla="*/ 1779359 w 1799626"/>
              <a:gd name="connsiteY20" fmla="*/ 1299960 h 2042068"/>
              <a:gd name="connsiteX21" fmla="*/ 1794491 w 1799626"/>
              <a:gd name="connsiteY21" fmla="*/ 1424383 h 2042068"/>
              <a:gd name="connsiteX22" fmla="*/ 1799626 w 1799626"/>
              <a:gd name="connsiteY22" fmla="*/ 1551641 h 2042068"/>
              <a:gd name="connsiteX23" fmla="*/ 1794491 w 1799626"/>
              <a:gd name="connsiteY23" fmla="*/ 1678896 h 2042068"/>
              <a:gd name="connsiteX24" fmla="*/ 1779359 w 1799626"/>
              <a:gd name="connsiteY24" fmla="*/ 1803318 h 2042068"/>
              <a:gd name="connsiteX25" fmla="*/ 1754623 w 1799626"/>
              <a:gd name="connsiteY25" fmla="*/ 1924509 h 2042068"/>
              <a:gd name="connsiteX26" fmla="*/ 1720684 w 1799626"/>
              <a:gd name="connsiteY26" fmla="*/ 2042068 h 2042068"/>
              <a:gd name="connsiteX0" fmla="*/ 0 w 1799626"/>
              <a:gd name="connsiteY0" fmla="*/ 20308 h 1924509"/>
              <a:gd name="connsiteX1" fmla="*/ 124171 w 1799626"/>
              <a:gd name="connsiteY1" fmla="*/ 5144 h 1924509"/>
              <a:gd name="connsiteX2" fmla="*/ 251169 w 1799626"/>
              <a:gd name="connsiteY2" fmla="*/ 0 h 1924509"/>
              <a:gd name="connsiteX3" fmla="*/ 378165 w 1799626"/>
              <a:gd name="connsiteY3" fmla="*/ 5144 h 1924509"/>
              <a:gd name="connsiteX4" fmla="*/ 502336 w 1799626"/>
              <a:gd name="connsiteY4" fmla="*/ 20308 h 1924509"/>
              <a:gd name="connsiteX5" fmla="*/ 623281 w 1799626"/>
              <a:gd name="connsiteY5" fmla="*/ 45095 h 1924509"/>
              <a:gd name="connsiteX6" fmla="*/ 740602 w 1799626"/>
              <a:gd name="connsiteY6" fmla="*/ 79104 h 1924509"/>
              <a:gd name="connsiteX7" fmla="*/ 853899 w 1799626"/>
              <a:gd name="connsiteY7" fmla="*/ 121936 h 1924509"/>
              <a:gd name="connsiteX8" fmla="*/ 962775 w 1799626"/>
              <a:gd name="connsiteY8" fmla="*/ 173192 h 1924509"/>
              <a:gd name="connsiteX9" fmla="*/ 1066830 w 1799626"/>
              <a:gd name="connsiteY9" fmla="*/ 232474 h 1924509"/>
              <a:gd name="connsiteX10" fmla="*/ 1165668 w 1799626"/>
              <a:gd name="connsiteY10" fmla="*/ 299378 h 1924509"/>
              <a:gd name="connsiteX11" fmla="*/ 1258889 w 1799626"/>
              <a:gd name="connsiteY11" fmla="*/ 373511 h 1924509"/>
              <a:gd name="connsiteX12" fmla="*/ 1346094 w 1799626"/>
              <a:gd name="connsiteY12" fmla="*/ 454468 h 1924509"/>
              <a:gd name="connsiteX13" fmla="*/ 1426885 w 1799626"/>
              <a:gd name="connsiteY13" fmla="*/ 541854 h 1924509"/>
              <a:gd name="connsiteX14" fmla="*/ 1500863 w 1799626"/>
              <a:gd name="connsiteY14" fmla="*/ 635266 h 1924509"/>
              <a:gd name="connsiteX15" fmla="*/ 1567631 w 1799626"/>
              <a:gd name="connsiteY15" fmla="*/ 734307 h 1924509"/>
              <a:gd name="connsiteX16" fmla="*/ 1626789 w 1799626"/>
              <a:gd name="connsiteY16" fmla="*/ 838577 h 1924509"/>
              <a:gd name="connsiteX17" fmla="*/ 1677941 w 1799626"/>
              <a:gd name="connsiteY17" fmla="*/ 947677 h 1924509"/>
              <a:gd name="connsiteX18" fmla="*/ 1720684 w 1799626"/>
              <a:gd name="connsiteY18" fmla="*/ 1061207 h 1924509"/>
              <a:gd name="connsiteX19" fmla="*/ 1754623 w 1799626"/>
              <a:gd name="connsiteY19" fmla="*/ 1178768 h 1924509"/>
              <a:gd name="connsiteX20" fmla="*/ 1779359 w 1799626"/>
              <a:gd name="connsiteY20" fmla="*/ 1299960 h 1924509"/>
              <a:gd name="connsiteX21" fmla="*/ 1794491 w 1799626"/>
              <a:gd name="connsiteY21" fmla="*/ 1424383 h 1924509"/>
              <a:gd name="connsiteX22" fmla="*/ 1799626 w 1799626"/>
              <a:gd name="connsiteY22" fmla="*/ 1551641 h 1924509"/>
              <a:gd name="connsiteX23" fmla="*/ 1794491 w 1799626"/>
              <a:gd name="connsiteY23" fmla="*/ 1678896 h 1924509"/>
              <a:gd name="connsiteX24" fmla="*/ 1779359 w 1799626"/>
              <a:gd name="connsiteY24" fmla="*/ 1803318 h 1924509"/>
              <a:gd name="connsiteX25" fmla="*/ 1754623 w 1799626"/>
              <a:gd name="connsiteY25" fmla="*/ 1924509 h 1924509"/>
              <a:gd name="connsiteX0" fmla="*/ 0 w 1799626"/>
              <a:gd name="connsiteY0" fmla="*/ 20308 h 1803318"/>
              <a:gd name="connsiteX1" fmla="*/ 124171 w 1799626"/>
              <a:gd name="connsiteY1" fmla="*/ 5144 h 1803318"/>
              <a:gd name="connsiteX2" fmla="*/ 251169 w 1799626"/>
              <a:gd name="connsiteY2" fmla="*/ 0 h 1803318"/>
              <a:gd name="connsiteX3" fmla="*/ 378165 w 1799626"/>
              <a:gd name="connsiteY3" fmla="*/ 5144 h 1803318"/>
              <a:gd name="connsiteX4" fmla="*/ 502336 w 1799626"/>
              <a:gd name="connsiteY4" fmla="*/ 20308 h 1803318"/>
              <a:gd name="connsiteX5" fmla="*/ 623281 w 1799626"/>
              <a:gd name="connsiteY5" fmla="*/ 45095 h 1803318"/>
              <a:gd name="connsiteX6" fmla="*/ 740602 w 1799626"/>
              <a:gd name="connsiteY6" fmla="*/ 79104 h 1803318"/>
              <a:gd name="connsiteX7" fmla="*/ 853899 w 1799626"/>
              <a:gd name="connsiteY7" fmla="*/ 121936 h 1803318"/>
              <a:gd name="connsiteX8" fmla="*/ 962775 w 1799626"/>
              <a:gd name="connsiteY8" fmla="*/ 173192 h 1803318"/>
              <a:gd name="connsiteX9" fmla="*/ 1066830 w 1799626"/>
              <a:gd name="connsiteY9" fmla="*/ 232474 h 1803318"/>
              <a:gd name="connsiteX10" fmla="*/ 1165668 w 1799626"/>
              <a:gd name="connsiteY10" fmla="*/ 299378 h 1803318"/>
              <a:gd name="connsiteX11" fmla="*/ 1258889 w 1799626"/>
              <a:gd name="connsiteY11" fmla="*/ 373511 h 1803318"/>
              <a:gd name="connsiteX12" fmla="*/ 1346094 w 1799626"/>
              <a:gd name="connsiteY12" fmla="*/ 454468 h 1803318"/>
              <a:gd name="connsiteX13" fmla="*/ 1426885 w 1799626"/>
              <a:gd name="connsiteY13" fmla="*/ 541854 h 1803318"/>
              <a:gd name="connsiteX14" fmla="*/ 1500863 w 1799626"/>
              <a:gd name="connsiteY14" fmla="*/ 635266 h 1803318"/>
              <a:gd name="connsiteX15" fmla="*/ 1567631 w 1799626"/>
              <a:gd name="connsiteY15" fmla="*/ 734307 h 1803318"/>
              <a:gd name="connsiteX16" fmla="*/ 1626789 w 1799626"/>
              <a:gd name="connsiteY16" fmla="*/ 838577 h 1803318"/>
              <a:gd name="connsiteX17" fmla="*/ 1677941 w 1799626"/>
              <a:gd name="connsiteY17" fmla="*/ 947677 h 1803318"/>
              <a:gd name="connsiteX18" fmla="*/ 1720684 w 1799626"/>
              <a:gd name="connsiteY18" fmla="*/ 1061207 h 1803318"/>
              <a:gd name="connsiteX19" fmla="*/ 1754623 w 1799626"/>
              <a:gd name="connsiteY19" fmla="*/ 1178768 h 1803318"/>
              <a:gd name="connsiteX20" fmla="*/ 1779359 w 1799626"/>
              <a:gd name="connsiteY20" fmla="*/ 1299960 h 1803318"/>
              <a:gd name="connsiteX21" fmla="*/ 1794491 w 1799626"/>
              <a:gd name="connsiteY21" fmla="*/ 1424383 h 1803318"/>
              <a:gd name="connsiteX22" fmla="*/ 1799626 w 1799626"/>
              <a:gd name="connsiteY22" fmla="*/ 1551641 h 1803318"/>
              <a:gd name="connsiteX23" fmla="*/ 1794491 w 1799626"/>
              <a:gd name="connsiteY23" fmla="*/ 1678896 h 1803318"/>
              <a:gd name="connsiteX24" fmla="*/ 1779359 w 1799626"/>
              <a:gd name="connsiteY24" fmla="*/ 1803318 h 1803318"/>
              <a:gd name="connsiteX0" fmla="*/ 0 w 1799626"/>
              <a:gd name="connsiteY0" fmla="*/ 20308 h 1678896"/>
              <a:gd name="connsiteX1" fmla="*/ 124171 w 1799626"/>
              <a:gd name="connsiteY1" fmla="*/ 5144 h 1678896"/>
              <a:gd name="connsiteX2" fmla="*/ 251169 w 1799626"/>
              <a:gd name="connsiteY2" fmla="*/ 0 h 1678896"/>
              <a:gd name="connsiteX3" fmla="*/ 378165 w 1799626"/>
              <a:gd name="connsiteY3" fmla="*/ 5144 h 1678896"/>
              <a:gd name="connsiteX4" fmla="*/ 502336 w 1799626"/>
              <a:gd name="connsiteY4" fmla="*/ 20308 h 1678896"/>
              <a:gd name="connsiteX5" fmla="*/ 623281 w 1799626"/>
              <a:gd name="connsiteY5" fmla="*/ 45095 h 1678896"/>
              <a:gd name="connsiteX6" fmla="*/ 740602 w 1799626"/>
              <a:gd name="connsiteY6" fmla="*/ 79104 h 1678896"/>
              <a:gd name="connsiteX7" fmla="*/ 853899 w 1799626"/>
              <a:gd name="connsiteY7" fmla="*/ 121936 h 1678896"/>
              <a:gd name="connsiteX8" fmla="*/ 962775 w 1799626"/>
              <a:gd name="connsiteY8" fmla="*/ 173192 h 1678896"/>
              <a:gd name="connsiteX9" fmla="*/ 1066830 w 1799626"/>
              <a:gd name="connsiteY9" fmla="*/ 232474 h 1678896"/>
              <a:gd name="connsiteX10" fmla="*/ 1165668 w 1799626"/>
              <a:gd name="connsiteY10" fmla="*/ 299378 h 1678896"/>
              <a:gd name="connsiteX11" fmla="*/ 1258889 w 1799626"/>
              <a:gd name="connsiteY11" fmla="*/ 373511 h 1678896"/>
              <a:gd name="connsiteX12" fmla="*/ 1346094 w 1799626"/>
              <a:gd name="connsiteY12" fmla="*/ 454468 h 1678896"/>
              <a:gd name="connsiteX13" fmla="*/ 1426885 w 1799626"/>
              <a:gd name="connsiteY13" fmla="*/ 541854 h 1678896"/>
              <a:gd name="connsiteX14" fmla="*/ 1500863 w 1799626"/>
              <a:gd name="connsiteY14" fmla="*/ 635266 h 1678896"/>
              <a:gd name="connsiteX15" fmla="*/ 1567631 w 1799626"/>
              <a:gd name="connsiteY15" fmla="*/ 734307 h 1678896"/>
              <a:gd name="connsiteX16" fmla="*/ 1626789 w 1799626"/>
              <a:gd name="connsiteY16" fmla="*/ 838577 h 1678896"/>
              <a:gd name="connsiteX17" fmla="*/ 1677941 w 1799626"/>
              <a:gd name="connsiteY17" fmla="*/ 947677 h 1678896"/>
              <a:gd name="connsiteX18" fmla="*/ 1720684 w 1799626"/>
              <a:gd name="connsiteY18" fmla="*/ 1061207 h 1678896"/>
              <a:gd name="connsiteX19" fmla="*/ 1754623 w 1799626"/>
              <a:gd name="connsiteY19" fmla="*/ 1178768 h 1678896"/>
              <a:gd name="connsiteX20" fmla="*/ 1779359 w 1799626"/>
              <a:gd name="connsiteY20" fmla="*/ 1299960 h 1678896"/>
              <a:gd name="connsiteX21" fmla="*/ 1794491 w 1799626"/>
              <a:gd name="connsiteY21" fmla="*/ 1424383 h 1678896"/>
              <a:gd name="connsiteX22" fmla="*/ 1799626 w 1799626"/>
              <a:gd name="connsiteY22" fmla="*/ 1551641 h 1678896"/>
              <a:gd name="connsiteX23" fmla="*/ 1794491 w 1799626"/>
              <a:gd name="connsiteY23" fmla="*/ 1678896 h 1678896"/>
              <a:gd name="connsiteX0" fmla="*/ 0 w 1675455"/>
              <a:gd name="connsiteY0" fmla="*/ 5144 h 1678896"/>
              <a:gd name="connsiteX1" fmla="*/ 126998 w 1675455"/>
              <a:gd name="connsiteY1" fmla="*/ 0 h 1678896"/>
              <a:gd name="connsiteX2" fmla="*/ 253994 w 1675455"/>
              <a:gd name="connsiteY2" fmla="*/ 5144 h 1678896"/>
              <a:gd name="connsiteX3" fmla="*/ 378165 w 1675455"/>
              <a:gd name="connsiteY3" fmla="*/ 20308 h 1678896"/>
              <a:gd name="connsiteX4" fmla="*/ 499110 w 1675455"/>
              <a:gd name="connsiteY4" fmla="*/ 45095 h 1678896"/>
              <a:gd name="connsiteX5" fmla="*/ 616431 w 1675455"/>
              <a:gd name="connsiteY5" fmla="*/ 79104 h 1678896"/>
              <a:gd name="connsiteX6" fmla="*/ 729728 w 1675455"/>
              <a:gd name="connsiteY6" fmla="*/ 121936 h 1678896"/>
              <a:gd name="connsiteX7" fmla="*/ 838604 w 1675455"/>
              <a:gd name="connsiteY7" fmla="*/ 173192 h 1678896"/>
              <a:gd name="connsiteX8" fmla="*/ 942659 w 1675455"/>
              <a:gd name="connsiteY8" fmla="*/ 232474 h 1678896"/>
              <a:gd name="connsiteX9" fmla="*/ 1041497 w 1675455"/>
              <a:gd name="connsiteY9" fmla="*/ 299378 h 1678896"/>
              <a:gd name="connsiteX10" fmla="*/ 1134718 w 1675455"/>
              <a:gd name="connsiteY10" fmla="*/ 373511 h 1678896"/>
              <a:gd name="connsiteX11" fmla="*/ 1221923 w 1675455"/>
              <a:gd name="connsiteY11" fmla="*/ 454468 h 1678896"/>
              <a:gd name="connsiteX12" fmla="*/ 1302714 w 1675455"/>
              <a:gd name="connsiteY12" fmla="*/ 541854 h 1678896"/>
              <a:gd name="connsiteX13" fmla="*/ 1376692 w 1675455"/>
              <a:gd name="connsiteY13" fmla="*/ 635266 h 1678896"/>
              <a:gd name="connsiteX14" fmla="*/ 1443460 w 1675455"/>
              <a:gd name="connsiteY14" fmla="*/ 734307 h 1678896"/>
              <a:gd name="connsiteX15" fmla="*/ 1502618 w 1675455"/>
              <a:gd name="connsiteY15" fmla="*/ 838577 h 1678896"/>
              <a:gd name="connsiteX16" fmla="*/ 1553770 w 1675455"/>
              <a:gd name="connsiteY16" fmla="*/ 947677 h 1678896"/>
              <a:gd name="connsiteX17" fmla="*/ 1596513 w 1675455"/>
              <a:gd name="connsiteY17" fmla="*/ 1061207 h 1678896"/>
              <a:gd name="connsiteX18" fmla="*/ 1630452 w 1675455"/>
              <a:gd name="connsiteY18" fmla="*/ 1178768 h 1678896"/>
              <a:gd name="connsiteX19" fmla="*/ 1655188 w 1675455"/>
              <a:gd name="connsiteY19" fmla="*/ 1299960 h 1678896"/>
              <a:gd name="connsiteX20" fmla="*/ 1670320 w 1675455"/>
              <a:gd name="connsiteY20" fmla="*/ 1424383 h 1678896"/>
              <a:gd name="connsiteX21" fmla="*/ 1675455 w 1675455"/>
              <a:gd name="connsiteY21" fmla="*/ 1551641 h 1678896"/>
              <a:gd name="connsiteX22" fmla="*/ 1670320 w 1675455"/>
              <a:gd name="connsiteY22" fmla="*/ 1678896 h 1678896"/>
              <a:gd name="connsiteX0" fmla="*/ 0 w 1548457"/>
              <a:gd name="connsiteY0" fmla="*/ 0 h 1678896"/>
              <a:gd name="connsiteX1" fmla="*/ 126996 w 1548457"/>
              <a:gd name="connsiteY1" fmla="*/ 5144 h 1678896"/>
              <a:gd name="connsiteX2" fmla="*/ 251167 w 1548457"/>
              <a:gd name="connsiteY2" fmla="*/ 20308 h 1678896"/>
              <a:gd name="connsiteX3" fmla="*/ 372112 w 1548457"/>
              <a:gd name="connsiteY3" fmla="*/ 45095 h 1678896"/>
              <a:gd name="connsiteX4" fmla="*/ 489433 w 1548457"/>
              <a:gd name="connsiteY4" fmla="*/ 79104 h 1678896"/>
              <a:gd name="connsiteX5" fmla="*/ 602730 w 1548457"/>
              <a:gd name="connsiteY5" fmla="*/ 121936 h 1678896"/>
              <a:gd name="connsiteX6" fmla="*/ 711606 w 1548457"/>
              <a:gd name="connsiteY6" fmla="*/ 173192 h 1678896"/>
              <a:gd name="connsiteX7" fmla="*/ 815661 w 1548457"/>
              <a:gd name="connsiteY7" fmla="*/ 232474 h 1678896"/>
              <a:gd name="connsiteX8" fmla="*/ 914499 w 1548457"/>
              <a:gd name="connsiteY8" fmla="*/ 299378 h 1678896"/>
              <a:gd name="connsiteX9" fmla="*/ 1007720 w 1548457"/>
              <a:gd name="connsiteY9" fmla="*/ 373511 h 1678896"/>
              <a:gd name="connsiteX10" fmla="*/ 1094925 w 1548457"/>
              <a:gd name="connsiteY10" fmla="*/ 454468 h 1678896"/>
              <a:gd name="connsiteX11" fmla="*/ 1175716 w 1548457"/>
              <a:gd name="connsiteY11" fmla="*/ 541854 h 1678896"/>
              <a:gd name="connsiteX12" fmla="*/ 1249694 w 1548457"/>
              <a:gd name="connsiteY12" fmla="*/ 635266 h 1678896"/>
              <a:gd name="connsiteX13" fmla="*/ 1316462 w 1548457"/>
              <a:gd name="connsiteY13" fmla="*/ 734307 h 1678896"/>
              <a:gd name="connsiteX14" fmla="*/ 1375620 w 1548457"/>
              <a:gd name="connsiteY14" fmla="*/ 838577 h 1678896"/>
              <a:gd name="connsiteX15" fmla="*/ 1426772 w 1548457"/>
              <a:gd name="connsiteY15" fmla="*/ 947677 h 1678896"/>
              <a:gd name="connsiteX16" fmla="*/ 1469515 w 1548457"/>
              <a:gd name="connsiteY16" fmla="*/ 1061207 h 1678896"/>
              <a:gd name="connsiteX17" fmla="*/ 1503454 w 1548457"/>
              <a:gd name="connsiteY17" fmla="*/ 1178768 h 1678896"/>
              <a:gd name="connsiteX18" fmla="*/ 1528190 w 1548457"/>
              <a:gd name="connsiteY18" fmla="*/ 1299960 h 1678896"/>
              <a:gd name="connsiteX19" fmla="*/ 1543322 w 1548457"/>
              <a:gd name="connsiteY19" fmla="*/ 1424383 h 1678896"/>
              <a:gd name="connsiteX20" fmla="*/ 1548457 w 1548457"/>
              <a:gd name="connsiteY20" fmla="*/ 1551641 h 1678896"/>
              <a:gd name="connsiteX21" fmla="*/ 1543322 w 1548457"/>
              <a:gd name="connsiteY21" fmla="*/ 1678896 h 1678896"/>
              <a:gd name="connsiteX0" fmla="*/ 0 w 1421461"/>
              <a:gd name="connsiteY0" fmla="*/ 0 h 1673752"/>
              <a:gd name="connsiteX1" fmla="*/ 124171 w 1421461"/>
              <a:gd name="connsiteY1" fmla="*/ 15164 h 1673752"/>
              <a:gd name="connsiteX2" fmla="*/ 245116 w 1421461"/>
              <a:gd name="connsiteY2" fmla="*/ 39951 h 1673752"/>
              <a:gd name="connsiteX3" fmla="*/ 362437 w 1421461"/>
              <a:gd name="connsiteY3" fmla="*/ 73960 h 1673752"/>
              <a:gd name="connsiteX4" fmla="*/ 475734 w 1421461"/>
              <a:gd name="connsiteY4" fmla="*/ 116792 h 1673752"/>
              <a:gd name="connsiteX5" fmla="*/ 584610 w 1421461"/>
              <a:gd name="connsiteY5" fmla="*/ 168048 h 1673752"/>
              <a:gd name="connsiteX6" fmla="*/ 688665 w 1421461"/>
              <a:gd name="connsiteY6" fmla="*/ 227330 h 1673752"/>
              <a:gd name="connsiteX7" fmla="*/ 787503 w 1421461"/>
              <a:gd name="connsiteY7" fmla="*/ 294234 h 1673752"/>
              <a:gd name="connsiteX8" fmla="*/ 880724 w 1421461"/>
              <a:gd name="connsiteY8" fmla="*/ 368367 h 1673752"/>
              <a:gd name="connsiteX9" fmla="*/ 967929 w 1421461"/>
              <a:gd name="connsiteY9" fmla="*/ 449324 h 1673752"/>
              <a:gd name="connsiteX10" fmla="*/ 1048720 w 1421461"/>
              <a:gd name="connsiteY10" fmla="*/ 536710 h 1673752"/>
              <a:gd name="connsiteX11" fmla="*/ 1122698 w 1421461"/>
              <a:gd name="connsiteY11" fmla="*/ 630122 h 1673752"/>
              <a:gd name="connsiteX12" fmla="*/ 1189466 w 1421461"/>
              <a:gd name="connsiteY12" fmla="*/ 729163 h 1673752"/>
              <a:gd name="connsiteX13" fmla="*/ 1248624 w 1421461"/>
              <a:gd name="connsiteY13" fmla="*/ 833433 h 1673752"/>
              <a:gd name="connsiteX14" fmla="*/ 1299776 w 1421461"/>
              <a:gd name="connsiteY14" fmla="*/ 942533 h 1673752"/>
              <a:gd name="connsiteX15" fmla="*/ 1342519 w 1421461"/>
              <a:gd name="connsiteY15" fmla="*/ 1056063 h 1673752"/>
              <a:gd name="connsiteX16" fmla="*/ 1376458 w 1421461"/>
              <a:gd name="connsiteY16" fmla="*/ 1173624 h 1673752"/>
              <a:gd name="connsiteX17" fmla="*/ 1401194 w 1421461"/>
              <a:gd name="connsiteY17" fmla="*/ 1294816 h 1673752"/>
              <a:gd name="connsiteX18" fmla="*/ 1416326 w 1421461"/>
              <a:gd name="connsiteY18" fmla="*/ 1419239 h 1673752"/>
              <a:gd name="connsiteX19" fmla="*/ 1421461 w 1421461"/>
              <a:gd name="connsiteY19" fmla="*/ 1546497 h 1673752"/>
              <a:gd name="connsiteX20" fmla="*/ 1416326 w 1421461"/>
              <a:gd name="connsiteY20" fmla="*/ 1673752 h 1673752"/>
              <a:gd name="connsiteX0" fmla="*/ 0 w 1297290"/>
              <a:gd name="connsiteY0" fmla="*/ 0 h 1658588"/>
              <a:gd name="connsiteX1" fmla="*/ 120945 w 1297290"/>
              <a:gd name="connsiteY1" fmla="*/ 24787 h 1658588"/>
              <a:gd name="connsiteX2" fmla="*/ 238266 w 1297290"/>
              <a:gd name="connsiteY2" fmla="*/ 58796 h 1658588"/>
              <a:gd name="connsiteX3" fmla="*/ 351563 w 1297290"/>
              <a:gd name="connsiteY3" fmla="*/ 101628 h 1658588"/>
              <a:gd name="connsiteX4" fmla="*/ 460439 w 1297290"/>
              <a:gd name="connsiteY4" fmla="*/ 152884 h 1658588"/>
              <a:gd name="connsiteX5" fmla="*/ 564494 w 1297290"/>
              <a:gd name="connsiteY5" fmla="*/ 212166 h 1658588"/>
              <a:gd name="connsiteX6" fmla="*/ 663332 w 1297290"/>
              <a:gd name="connsiteY6" fmla="*/ 279070 h 1658588"/>
              <a:gd name="connsiteX7" fmla="*/ 756553 w 1297290"/>
              <a:gd name="connsiteY7" fmla="*/ 353203 h 1658588"/>
              <a:gd name="connsiteX8" fmla="*/ 843758 w 1297290"/>
              <a:gd name="connsiteY8" fmla="*/ 434160 h 1658588"/>
              <a:gd name="connsiteX9" fmla="*/ 924549 w 1297290"/>
              <a:gd name="connsiteY9" fmla="*/ 521546 h 1658588"/>
              <a:gd name="connsiteX10" fmla="*/ 998527 w 1297290"/>
              <a:gd name="connsiteY10" fmla="*/ 614958 h 1658588"/>
              <a:gd name="connsiteX11" fmla="*/ 1065295 w 1297290"/>
              <a:gd name="connsiteY11" fmla="*/ 713999 h 1658588"/>
              <a:gd name="connsiteX12" fmla="*/ 1124453 w 1297290"/>
              <a:gd name="connsiteY12" fmla="*/ 818269 h 1658588"/>
              <a:gd name="connsiteX13" fmla="*/ 1175605 w 1297290"/>
              <a:gd name="connsiteY13" fmla="*/ 927369 h 1658588"/>
              <a:gd name="connsiteX14" fmla="*/ 1218348 w 1297290"/>
              <a:gd name="connsiteY14" fmla="*/ 1040899 h 1658588"/>
              <a:gd name="connsiteX15" fmla="*/ 1252287 w 1297290"/>
              <a:gd name="connsiteY15" fmla="*/ 1158460 h 1658588"/>
              <a:gd name="connsiteX16" fmla="*/ 1277023 w 1297290"/>
              <a:gd name="connsiteY16" fmla="*/ 1279652 h 1658588"/>
              <a:gd name="connsiteX17" fmla="*/ 1292155 w 1297290"/>
              <a:gd name="connsiteY17" fmla="*/ 1404075 h 1658588"/>
              <a:gd name="connsiteX18" fmla="*/ 1297290 w 1297290"/>
              <a:gd name="connsiteY18" fmla="*/ 1531333 h 1658588"/>
              <a:gd name="connsiteX19" fmla="*/ 1292155 w 1297290"/>
              <a:gd name="connsiteY19" fmla="*/ 1658588 h 1658588"/>
              <a:gd name="connsiteX0" fmla="*/ 0 w 1297290"/>
              <a:gd name="connsiteY0" fmla="*/ 0 h 1531333"/>
              <a:gd name="connsiteX1" fmla="*/ 120945 w 1297290"/>
              <a:gd name="connsiteY1" fmla="*/ 24787 h 1531333"/>
              <a:gd name="connsiteX2" fmla="*/ 238266 w 1297290"/>
              <a:gd name="connsiteY2" fmla="*/ 58796 h 1531333"/>
              <a:gd name="connsiteX3" fmla="*/ 351563 w 1297290"/>
              <a:gd name="connsiteY3" fmla="*/ 101628 h 1531333"/>
              <a:gd name="connsiteX4" fmla="*/ 460439 w 1297290"/>
              <a:gd name="connsiteY4" fmla="*/ 152884 h 1531333"/>
              <a:gd name="connsiteX5" fmla="*/ 564494 w 1297290"/>
              <a:gd name="connsiteY5" fmla="*/ 212166 h 1531333"/>
              <a:gd name="connsiteX6" fmla="*/ 663332 w 1297290"/>
              <a:gd name="connsiteY6" fmla="*/ 279070 h 1531333"/>
              <a:gd name="connsiteX7" fmla="*/ 756553 w 1297290"/>
              <a:gd name="connsiteY7" fmla="*/ 353203 h 1531333"/>
              <a:gd name="connsiteX8" fmla="*/ 843758 w 1297290"/>
              <a:gd name="connsiteY8" fmla="*/ 434160 h 1531333"/>
              <a:gd name="connsiteX9" fmla="*/ 924549 w 1297290"/>
              <a:gd name="connsiteY9" fmla="*/ 521546 h 1531333"/>
              <a:gd name="connsiteX10" fmla="*/ 998527 w 1297290"/>
              <a:gd name="connsiteY10" fmla="*/ 614958 h 1531333"/>
              <a:gd name="connsiteX11" fmla="*/ 1065295 w 1297290"/>
              <a:gd name="connsiteY11" fmla="*/ 713999 h 1531333"/>
              <a:gd name="connsiteX12" fmla="*/ 1124453 w 1297290"/>
              <a:gd name="connsiteY12" fmla="*/ 818269 h 1531333"/>
              <a:gd name="connsiteX13" fmla="*/ 1175605 w 1297290"/>
              <a:gd name="connsiteY13" fmla="*/ 927369 h 1531333"/>
              <a:gd name="connsiteX14" fmla="*/ 1218348 w 1297290"/>
              <a:gd name="connsiteY14" fmla="*/ 1040899 h 1531333"/>
              <a:gd name="connsiteX15" fmla="*/ 1252287 w 1297290"/>
              <a:gd name="connsiteY15" fmla="*/ 1158460 h 1531333"/>
              <a:gd name="connsiteX16" fmla="*/ 1277023 w 1297290"/>
              <a:gd name="connsiteY16" fmla="*/ 1279652 h 1531333"/>
              <a:gd name="connsiteX17" fmla="*/ 1292155 w 1297290"/>
              <a:gd name="connsiteY17" fmla="*/ 1404075 h 1531333"/>
              <a:gd name="connsiteX18" fmla="*/ 1297290 w 1297290"/>
              <a:gd name="connsiteY18" fmla="*/ 1531333 h 1531333"/>
              <a:gd name="connsiteX0" fmla="*/ 0 w 1292155"/>
              <a:gd name="connsiteY0" fmla="*/ 0 h 1404075"/>
              <a:gd name="connsiteX1" fmla="*/ 120945 w 1292155"/>
              <a:gd name="connsiteY1" fmla="*/ 24787 h 1404075"/>
              <a:gd name="connsiteX2" fmla="*/ 238266 w 1292155"/>
              <a:gd name="connsiteY2" fmla="*/ 58796 h 1404075"/>
              <a:gd name="connsiteX3" fmla="*/ 351563 w 1292155"/>
              <a:gd name="connsiteY3" fmla="*/ 101628 h 1404075"/>
              <a:gd name="connsiteX4" fmla="*/ 460439 w 1292155"/>
              <a:gd name="connsiteY4" fmla="*/ 152884 h 1404075"/>
              <a:gd name="connsiteX5" fmla="*/ 564494 w 1292155"/>
              <a:gd name="connsiteY5" fmla="*/ 212166 h 1404075"/>
              <a:gd name="connsiteX6" fmla="*/ 663332 w 1292155"/>
              <a:gd name="connsiteY6" fmla="*/ 279070 h 1404075"/>
              <a:gd name="connsiteX7" fmla="*/ 756553 w 1292155"/>
              <a:gd name="connsiteY7" fmla="*/ 353203 h 1404075"/>
              <a:gd name="connsiteX8" fmla="*/ 843758 w 1292155"/>
              <a:gd name="connsiteY8" fmla="*/ 434160 h 1404075"/>
              <a:gd name="connsiteX9" fmla="*/ 924549 w 1292155"/>
              <a:gd name="connsiteY9" fmla="*/ 521546 h 1404075"/>
              <a:gd name="connsiteX10" fmla="*/ 998527 w 1292155"/>
              <a:gd name="connsiteY10" fmla="*/ 614958 h 1404075"/>
              <a:gd name="connsiteX11" fmla="*/ 1065295 w 1292155"/>
              <a:gd name="connsiteY11" fmla="*/ 713999 h 1404075"/>
              <a:gd name="connsiteX12" fmla="*/ 1124453 w 1292155"/>
              <a:gd name="connsiteY12" fmla="*/ 818269 h 1404075"/>
              <a:gd name="connsiteX13" fmla="*/ 1175605 w 1292155"/>
              <a:gd name="connsiteY13" fmla="*/ 927369 h 1404075"/>
              <a:gd name="connsiteX14" fmla="*/ 1218348 w 1292155"/>
              <a:gd name="connsiteY14" fmla="*/ 1040899 h 1404075"/>
              <a:gd name="connsiteX15" fmla="*/ 1252287 w 1292155"/>
              <a:gd name="connsiteY15" fmla="*/ 1158460 h 1404075"/>
              <a:gd name="connsiteX16" fmla="*/ 1277023 w 1292155"/>
              <a:gd name="connsiteY16" fmla="*/ 1279652 h 1404075"/>
              <a:gd name="connsiteX17" fmla="*/ 1292155 w 1292155"/>
              <a:gd name="connsiteY17" fmla="*/ 1404075 h 1404075"/>
              <a:gd name="connsiteX0" fmla="*/ 0 w 1277023"/>
              <a:gd name="connsiteY0" fmla="*/ 0 h 1279652"/>
              <a:gd name="connsiteX1" fmla="*/ 120945 w 1277023"/>
              <a:gd name="connsiteY1" fmla="*/ 24787 h 1279652"/>
              <a:gd name="connsiteX2" fmla="*/ 238266 w 1277023"/>
              <a:gd name="connsiteY2" fmla="*/ 58796 h 1279652"/>
              <a:gd name="connsiteX3" fmla="*/ 351563 w 1277023"/>
              <a:gd name="connsiteY3" fmla="*/ 101628 h 1279652"/>
              <a:gd name="connsiteX4" fmla="*/ 460439 w 1277023"/>
              <a:gd name="connsiteY4" fmla="*/ 152884 h 1279652"/>
              <a:gd name="connsiteX5" fmla="*/ 564494 w 1277023"/>
              <a:gd name="connsiteY5" fmla="*/ 212166 h 1279652"/>
              <a:gd name="connsiteX6" fmla="*/ 663332 w 1277023"/>
              <a:gd name="connsiteY6" fmla="*/ 279070 h 1279652"/>
              <a:gd name="connsiteX7" fmla="*/ 756553 w 1277023"/>
              <a:gd name="connsiteY7" fmla="*/ 353203 h 1279652"/>
              <a:gd name="connsiteX8" fmla="*/ 843758 w 1277023"/>
              <a:gd name="connsiteY8" fmla="*/ 434160 h 1279652"/>
              <a:gd name="connsiteX9" fmla="*/ 924549 w 1277023"/>
              <a:gd name="connsiteY9" fmla="*/ 521546 h 1279652"/>
              <a:gd name="connsiteX10" fmla="*/ 998527 w 1277023"/>
              <a:gd name="connsiteY10" fmla="*/ 614958 h 1279652"/>
              <a:gd name="connsiteX11" fmla="*/ 1065295 w 1277023"/>
              <a:gd name="connsiteY11" fmla="*/ 713999 h 1279652"/>
              <a:gd name="connsiteX12" fmla="*/ 1124453 w 1277023"/>
              <a:gd name="connsiteY12" fmla="*/ 818269 h 1279652"/>
              <a:gd name="connsiteX13" fmla="*/ 1175605 w 1277023"/>
              <a:gd name="connsiteY13" fmla="*/ 927369 h 1279652"/>
              <a:gd name="connsiteX14" fmla="*/ 1218348 w 1277023"/>
              <a:gd name="connsiteY14" fmla="*/ 1040899 h 1279652"/>
              <a:gd name="connsiteX15" fmla="*/ 1252287 w 1277023"/>
              <a:gd name="connsiteY15" fmla="*/ 1158460 h 1279652"/>
              <a:gd name="connsiteX16" fmla="*/ 1277023 w 1277023"/>
              <a:gd name="connsiteY16" fmla="*/ 1279652 h 1279652"/>
              <a:gd name="connsiteX0" fmla="*/ 0 w 1252287"/>
              <a:gd name="connsiteY0" fmla="*/ 0 h 1158460"/>
              <a:gd name="connsiteX1" fmla="*/ 120945 w 1252287"/>
              <a:gd name="connsiteY1" fmla="*/ 24787 h 1158460"/>
              <a:gd name="connsiteX2" fmla="*/ 238266 w 1252287"/>
              <a:gd name="connsiteY2" fmla="*/ 58796 h 1158460"/>
              <a:gd name="connsiteX3" fmla="*/ 351563 w 1252287"/>
              <a:gd name="connsiteY3" fmla="*/ 101628 h 1158460"/>
              <a:gd name="connsiteX4" fmla="*/ 460439 w 1252287"/>
              <a:gd name="connsiteY4" fmla="*/ 152884 h 1158460"/>
              <a:gd name="connsiteX5" fmla="*/ 564494 w 1252287"/>
              <a:gd name="connsiteY5" fmla="*/ 212166 h 1158460"/>
              <a:gd name="connsiteX6" fmla="*/ 663332 w 1252287"/>
              <a:gd name="connsiteY6" fmla="*/ 279070 h 1158460"/>
              <a:gd name="connsiteX7" fmla="*/ 756553 w 1252287"/>
              <a:gd name="connsiteY7" fmla="*/ 353203 h 1158460"/>
              <a:gd name="connsiteX8" fmla="*/ 843758 w 1252287"/>
              <a:gd name="connsiteY8" fmla="*/ 434160 h 1158460"/>
              <a:gd name="connsiteX9" fmla="*/ 924549 w 1252287"/>
              <a:gd name="connsiteY9" fmla="*/ 521546 h 1158460"/>
              <a:gd name="connsiteX10" fmla="*/ 998527 w 1252287"/>
              <a:gd name="connsiteY10" fmla="*/ 614958 h 1158460"/>
              <a:gd name="connsiteX11" fmla="*/ 1065295 w 1252287"/>
              <a:gd name="connsiteY11" fmla="*/ 713999 h 1158460"/>
              <a:gd name="connsiteX12" fmla="*/ 1124453 w 1252287"/>
              <a:gd name="connsiteY12" fmla="*/ 818269 h 1158460"/>
              <a:gd name="connsiteX13" fmla="*/ 1175605 w 1252287"/>
              <a:gd name="connsiteY13" fmla="*/ 927369 h 1158460"/>
              <a:gd name="connsiteX14" fmla="*/ 1218348 w 1252287"/>
              <a:gd name="connsiteY14" fmla="*/ 1040899 h 1158460"/>
              <a:gd name="connsiteX15" fmla="*/ 1252287 w 1252287"/>
              <a:gd name="connsiteY15" fmla="*/ 1158460 h 1158460"/>
              <a:gd name="connsiteX0" fmla="*/ 0 w 1218348"/>
              <a:gd name="connsiteY0" fmla="*/ 0 h 1040899"/>
              <a:gd name="connsiteX1" fmla="*/ 120945 w 1218348"/>
              <a:gd name="connsiteY1" fmla="*/ 24787 h 1040899"/>
              <a:gd name="connsiteX2" fmla="*/ 238266 w 1218348"/>
              <a:gd name="connsiteY2" fmla="*/ 58796 h 1040899"/>
              <a:gd name="connsiteX3" fmla="*/ 351563 w 1218348"/>
              <a:gd name="connsiteY3" fmla="*/ 101628 h 1040899"/>
              <a:gd name="connsiteX4" fmla="*/ 460439 w 1218348"/>
              <a:gd name="connsiteY4" fmla="*/ 152884 h 1040899"/>
              <a:gd name="connsiteX5" fmla="*/ 564494 w 1218348"/>
              <a:gd name="connsiteY5" fmla="*/ 212166 h 1040899"/>
              <a:gd name="connsiteX6" fmla="*/ 663332 w 1218348"/>
              <a:gd name="connsiteY6" fmla="*/ 279070 h 1040899"/>
              <a:gd name="connsiteX7" fmla="*/ 756553 w 1218348"/>
              <a:gd name="connsiteY7" fmla="*/ 353203 h 1040899"/>
              <a:gd name="connsiteX8" fmla="*/ 843758 w 1218348"/>
              <a:gd name="connsiteY8" fmla="*/ 434160 h 1040899"/>
              <a:gd name="connsiteX9" fmla="*/ 924549 w 1218348"/>
              <a:gd name="connsiteY9" fmla="*/ 521546 h 1040899"/>
              <a:gd name="connsiteX10" fmla="*/ 998527 w 1218348"/>
              <a:gd name="connsiteY10" fmla="*/ 614958 h 1040899"/>
              <a:gd name="connsiteX11" fmla="*/ 1065295 w 1218348"/>
              <a:gd name="connsiteY11" fmla="*/ 713999 h 1040899"/>
              <a:gd name="connsiteX12" fmla="*/ 1124453 w 1218348"/>
              <a:gd name="connsiteY12" fmla="*/ 818269 h 1040899"/>
              <a:gd name="connsiteX13" fmla="*/ 1175605 w 1218348"/>
              <a:gd name="connsiteY13" fmla="*/ 927369 h 1040899"/>
              <a:gd name="connsiteX14" fmla="*/ 1218348 w 1218348"/>
              <a:gd name="connsiteY14" fmla="*/ 1040899 h 1040899"/>
              <a:gd name="connsiteX0" fmla="*/ 0 w 1175605"/>
              <a:gd name="connsiteY0" fmla="*/ 0 h 927369"/>
              <a:gd name="connsiteX1" fmla="*/ 120945 w 1175605"/>
              <a:gd name="connsiteY1" fmla="*/ 24787 h 927369"/>
              <a:gd name="connsiteX2" fmla="*/ 238266 w 1175605"/>
              <a:gd name="connsiteY2" fmla="*/ 58796 h 927369"/>
              <a:gd name="connsiteX3" fmla="*/ 351563 w 1175605"/>
              <a:gd name="connsiteY3" fmla="*/ 101628 h 927369"/>
              <a:gd name="connsiteX4" fmla="*/ 460439 w 1175605"/>
              <a:gd name="connsiteY4" fmla="*/ 152884 h 927369"/>
              <a:gd name="connsiteX5" fmla="*/ 564494 w 1175605"/>
              <a:gd name="connsiteY5" fmla="*/ 212166 h 927369"/>
              <a:gd name="connsiteX6" fmla="*/ 663332 w 1175605"/>
              <a:gd name="connsiteY6" fmla="*/ 279070 h 927369"/>
              <a:gd name="connsiteX7" fmla="*/ 756553 w 1175605"/>
              <a:gd name="connsiteY7" fmla="*/ 353203 h 927369"/>
              <a:gd name="connsiteX8" fmla="*/ 843758 w 1175605"/>
              <a:gd name="connsiteY8" fmla="*/ 434160 h 927369"/>
              <a:gd name="connsiteX9" fmla="*/ 924549 w 1175605"/>
              <a:gd name="connsiteY9" fmla="*/ 521546 h 927369"/>
              <a:gd name="connsiteX10" fmla="*/ 998527 w 1175605"/>
              <a:gd name="connsiteY10" fmla="*/ 614958 h 927369"/>
              <a:gd name="connsiteX11" fmla="*/ 1065295 w 1175605"/>
              <a:gd name="connsiteY11" fmla="*/ 713999 h 927369"/>
              <a:gd name="connsiteX12" fmla="*/ 1124453 w 1175605"/>
              <a:gd name="connsiteY12" fmla="*/ 818269 h 927369"/>
              <a:gd name="connsiteX13" fmla="*/ 1175605 w 1175605"/>
              <a:gd name="connsiteY13" fmla="*/ 927369 h 927369"/>
              <a:gd name="connsiteX0" fmla="*/ 0 w 1124453"/>
              <a:gd name="connsiteY0" fmla="*/ 0 h 818269"/>
              <a:gd name="connsiteX1" fmla="*/ 120945 w 1124453"/>
              <a:gd name="connsiteY1" fmla="*/ 24787 h 818269"/>
              <a:gd name="connsiteX2" fmla="*/ 238266 w 1124453"/>
              <a:gd name="connsiteY2" fmla="*/ 58796 h 818269"/>
              <a:gd name="connsiteX3" fmla="*/ 351563 w 1124453"/>
              <a:gd name="connsiteY3" fmla="*/ 101628 h 818269"/>
              <a:gd name="connsiteX4" fmla="*/ 460439 w 1124453"/>
              <a:gd name="connsiteY4" fmla="*/ 152884 h 818269"/>
              <a:gd name="connsiteX5" fmla="*/ 564494 w 1124453"/>
              <a:gd name="connsiteY5" fmla="*/ 212166 h 818269"/>
              <a:gd name="connsiteX6" fmla="*/ 663332 w 1124453"/>
              <a:gd name="connsiteY6" fmla="*/ 279070 h 818269"/>
              <a:gd name="connsiteX7" fmla="*/ 756553 w 1124453"/>
              <a:gd name="connsiteY7" fmla="*/ 353203 h 818269"/>
              <a:gd name="connsiteX8" fmla="*/ 843758 w 1124453"/>
              <a:gd name="connsiteY8" fmla="*/ 434160 h 818269"/>
              <a:gd name="connsiteX9" fmla="*/ 924549 w 1124453"/>
              <a:gd name="connsiteY9" fmla="*/ 521546 h 818269"/>
              <a:gd name="connsiteX10" fmla="*/ 998527 w 1124453"/>
              <a:gd name="connsiteY10" fmla="*/ 614958 h 818269"/>
              <a:gd name="connsiteX11" fmla="*/ 1065295 w 1124453"/>
              <a:gd name="connsiteY11" fmla="*/ 713999 h 818269"/>
              <a:gd name="connsiteX12" fmla="*/ 1124453 w 1124453"/>
              <a:gd name="connsiteY12" fmla="*/ 818269 h 8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4453" h="818269">
                <a:moveTo>
                  <a:pt x="0" y="0"/>
                </a:moveTo>
                <a:lnTo>
                  <a:pt x="120945" y="24787"/>
                </a:lnTo>
                <a:lnTo>
                  <a:pt x="238266" y="58796"/>
                </a:lnTo>
                <a:lnTo>
                  <a:pt x="351563" y="101628"/>
                </a:lnTo>
                <a:lnTo>
                  <a:pt x="460439" y="152884"/>
                </a:lnTo>
                <a:lnTo>
                  <a:pt x="564494" y="212166"/>
                </a:lnTo>
                <a:lnTo>
                  <a:pt x="663332" y="279070"/>
                </a:lnTo>
                <a:lnTo>
                  <a:pt x="756553" y="353203"/>
                </a:lnTo>
                <a:lnTo>
                  <a:pt x="843758" y="434160"/>
                </a:lnTo>
                <a:lnTo>
                  <a:pt x="924549" y="521546"/>
                </a:lnTo>
                <a:lnTo>
                  <a:pt x="998527" y="614958"/>
                </a:lnTo>
                <a:lnTo>
                  <a:pt x="1065295" y="713999"/>
                </a:lnTo>
                <a:lnTo>
                  <a:pt x="1124453" y="818269"/>
                </a:lnTo>
              </a:path>
            </a:pathLst>
          </a:custGeom>
          <a:noFill/>
          <a:ln>
            <a:solidFill>
              <a:schemeClr val="tx2"/>
            </a:solidFill>
            <a:prstDash val="dash"/>
          </a:ln>
        </p:spPr>
        <p:txBody>
          <a:bodyPr wrap="square" lIns="0" tIns="0" rIns="0" bIns="0" rtlCol="0">
            <a:noAutofit/>
          </a:bodyPr>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Segoe UI Historic" panose="020B0502040204020203" pitchFamily="34" charset="0"/>
              <a:ea typeface="+mn-ea"/>
              <a:cs typeface="+mn-cs"/>
            </a:endParaRPr>
          </a:p>
        </p:txBody>
      </p:sp>
      <p:sp>
        <p:nvSpPr>
          <p:cNvPr id="8" name="Freeform 123">
            <a:extLst>
              <a:ext uri="{FF2B5EF4-FFF2-40B4-BE49-F238E27FC236}">
                <a16:creationId xmlns:a16="http://schemas.microsoft.com/office/drawing/2014/main" id="{BEC951DF-FDF3-48A7-9C47-040C8F6D2337}"/>
              </a:ext>
            </a:extLst>
          </p:cNvPr>
          <p:cNvSpPr/>
          <p:nvPr/>
        </p:nvSpPr>
        <p:spPr>
          <a:xfrm rot="9900000">
            <a:off x="2500548" y="4815661"/>
            <a:ext cx="1065295" cy="713999"/>
          </a:xfrm>
          <a:custGeom>
            <a:avLst/>
            <a:gdLst>
              <a:gd name="connsiteX0" fmla="*/ 1251071 w 2799528"/>
              <a:gd name="connsiteY0" fmla="*/ 0 h 2774677"/>
              <a:gd name="connsiteX1" fmla="*/ 1378067 w 2799528"/>
              <a:gd name="connsiteY1" fmla="*/ 5144 h 2774677"/>
              <a:gd name="connsiteX2" fmla="*/ 1502238 w 2799528"/>
              <a:gd name="connsiteY2" fmla="*/ 20308 h 2774677"/>
              <a:gd name="connsiteX3" fmla="*/ 1623183 w 2799528"/>
              <a:gd name="connsiteY3" fmla="*/ 45095 h 2774677"/>
              <a:gd name="connsiteX4" fmla="*/ 1740504 w 2799528"/>
              <a:gd name="connsiteY4" fmla="*/ 79104 h 2774677"/>
              <a:gd name="connsiteX5" fmla="*/ 1853801 w 2799528"/>
              <a:gd name="connsiteY5" fmla="*/ 121936 h 2774677"/>
              <a:gd name="connsiteX6" fmla="*/ 1962677 w 2799528"/>
              <a:gd name="connsiteY6" fmla="*/ 173192 h 2774677"/>
              <a:gd name="connsiteX7" fmla="*/ 2066732 w 2799528"/>
              <a:gd name="connsiteY7" fmla="*/ 232474 h 2774677"/>
              <a:gd name="connsiteX8" fmla="*/ 2165570 w 2799528"/>
              <a:gd name="connsiteY8" fmla="*/ 299378 h 2774677"/>
              <a:gd name="connsiteX9" fmla="*/ 2258791 w 2799528"/>
              <a:gd name="connsiteY9" fmla="*/ 373511 h 2774677"/>
              <a:gd name="connsiteX10" fmla="*/ 2345996 w 2799528"/>
              <a:gd name="connsiteY10" fmla="*/ 454468 h 2774677"/>
              <a:gd name="connsiteX11" fmla="*/ 2426787 w 2799528"/>
              <a:gd name="connsiteY11" fmla="*/ 541854 h 2774677"/>
              <a:gd name="connsiteX12" fmla="*/ 2500765 w 2799528"/>
              <a:gd name="connsiteY12" fmla="*/ 635266 h 2774677"/>
              <a:gd name="connsiteX13" fmla="*/ 2567533 w 2799528"/>
              <a:gd name="connsiteY13" fmla="*/ 734307 h 2774677"/>
              <a:gd name="connsiteX14" fmla="*/ 2626691 w 2799528"/>
              <a:gd name="connsiteY14" fmla="*/ 838577 h 2774677"/>
              <a:gd name="connsiteX15" fmla="*/ 2677843 w 2799528"/>
              <a:gd name="connsiteY15" fmla="*/ 947677 h 2774677"/>
              <a:gd name="connsiteX16" fmla="*/ 2720586 w 2799528"/>
              <a:gd name="connsiteY16" fmla="*/ 1061207 h 2774677"/>
              <a:gd name="connsiteX17" fmla="*/ 2754525 w 2799528"/>
              <a:gd name="connsiteY17" fmla="*/ 1178768 h 2774677"/>
              <a:gd name="connsiteX18" fmla="*/ 2779261 w 2799528"/>
              <a:gd name="connsiteY18" fmla="*/ 1299960 h 2774677"/>
              <a:gd name="connsiteX19" fmla="*/ 2794393 w 2799528"/>
              <a:gd name="connsiteY19" fmla="*/ 1424383 h 2774677"/>
              <a:gd name="connsiteX20" fmla="*/ 2799528 w 2799528"/>
              <a:gd name="connsiteY20" fmla="*/ 1551641 h 2774677"/>
              <a:gd name="connsiteX21" fmla="*/ 2794393 w 2799528"/>
              <a:gd name="connsiteY21" fmla="*/ 1678896 h 2774677"/>
              <a:gd name="connsiteX22" fmla="*/ 2779261 w 2799528"/>
              <a:gd name="connsiteY22" fmla="*/ 1803318 h 2774677"/>
              <a:gd name="connsiteX23" fmla="*/ 2754525 w 2799528"/>
              <a:gd name="connsiteY23" fmla="*/ 1924509 h 2774677"/>
              <a:gd name="connsiteX24" fmla="*/ 2720586 w 2799528"/>
              <a:gd name="connsiteY24" fmla="*/ 2042068 h 2774677"/>
              <a:gd name="connsiteX25" fmla="*/ 2677843 w 2799528"/>
              <a:gd name="connsiteY25" fmla="*/ 2155596 h 2774677"/>
              <a:gd name="connsiteX26" fmla="*/ 2626691 w 2799528"/>
              <a:gd name="connsiteY26" fmla="*/ 2264695 h 2774677"/>
              <a:gd name="connsiteX27" fmla="*/ 2567533 w 2799528"/>
              <a:gd name="connsiteY27" fmla="*/ 2368966 h 2774677"/>
              <a:gd name="connsiteX28" fmla="*/ 2500765 w 2799528"/>
              <a:gd name="connsiteY28" fmla="*/ 2468007 h 2774677"/>
              <a:gd name="connsiteX29" fmla="*/ 2426787 w 2799528"/>
              <a:gd name="connsiteY29" fmla="*/ 2561421 h 2774677"/>
              <a:gd name="connsiteX30" fmla="*/ 2345996 w 2799528"/>
              <a:gd name="connsiteY30" fmla="*/ 2648805 h 2774677"/>
              <a:gd name="connsiteX31" fmla="*/ 2258791 w 2799528"/>
              <a:gd name="connsiteY31" fmla="*/ 2729764 h 2774677"/>
              <a:gd name="connsiteX32" fmla="*/ 2202313 w 2799528"/>
              <a:gd name="connsiteY32" fmla="*/ 2774677 h 2774677"/>
              <a:gd name="connsiteX33" fmla="*/ 2202313 w 2799528"/>
              <a:gd name="connsiteY33" fmla="*/ 690478 h 2774677"/>
              <a:gd name="connsiteX34" fmla="*/ 0 w 2799528"/>
              <a:gd name="connsiteY34" fmla="*/ 690478 h 2774677"/>
              <a:gd name="connsiteX35" fmla="*/ 999902 w 2799528"/>
              <a:gd name="connsiteY35" fmla="*/ 20308 h 2774677"/>
              <a:gd name="connsiteX36" fmla="*/ 1124073 w 2799528"/>
              <a:gd name="connsiteY36" fmla="*/ 5144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37" fmla="*/ 2293753 w 2799528"/>
              <a:gd name="connsiteY37" fmla="*/ 781918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0" fmla="*/ 0 w 2799528"/>
              <a:gd name="connsiteY0" fmla="*/ 690478 h 2774677"/>
              <a:gd name="connsiteX1" fmla="*/ 999902 w 2799528"/>
              <a:gd name="connsiteY1" fmla="*/ 20308 h 2774677"/>
              <a:gd name="connsiteX2" fmla="*/ 1124073 w 2799528"/>
              <a:gd name="connsiteY2" fmla="*/ 5144 h 2774677"/>
              <a:gd name="connsiteX3" fmla="*/ 1251071 w 2799528"/>
              <a:gd name="connsiteY3" fmla="*/ 0 h 2774677"/>
              <a:gd name="connsiteX4" fmla="*/ 1378067 w 2799528"/>
              <a:gd name="connsiteY4" fmla="*/ 5144 h 2774677"/>
              <a:gd name="connsiteX5" fmla="*/ 1502238 w 2799528"/>
              <a:gd name="connsiteY5" fmla="*/ 20308 h 2774677"/>
              <a:gd name="connsiteX6" fmla="*/ 1623183 w 2799528"/>
              <a:gd name="connsiteY6" fmla="*/ 45095 h 2774677"/>
              <a:gd name="connsiteX7" fmla="*/ 1740504 w 2799528"/>
              <a:gd name="connsiteY7" fmla="*/ 79104 h 2774677"/>
              <a:gd name="connsiteX8" fmla="*/ 1853801 w 2799528"/>
              <a:gd name="connsiteY8" fmla="*/ 121936 h 2774677"/>
              <a:gd name="connsiteX9" fmla="*/ 1962677 w 2799528"/>
              <a:gd name="connsiteY9" fmla="*/ 173192 h 2774677"/>
              <a:gd name="connsiteX10" fmla="*/ 2066732 w 2799528"/>
              <a:gd name="connsiteY10" fmla="*/ 232474 h 2774677"/>
              <a:gd name="connsiteX11" fmla="*/ 2165570 w 2799528"/>
              <a:gd name="connsiteY11" fmla="*/ 299378 h 2774677"/>
              <a:gd name="connsiteX12" fmla="*/ 2258791 w 2799528"/>
              <a:gd name="connsiteY12" fmla="*/ 373511 h 2774677"/>
              <a:gd name="connsiteX13" fmla="*/ 2345996 w 2799528"/>
              <a:gd name="connsiteY13" fmla="*/ 454468 h 2774677"/>
              <a:gd name="connsiteX14" fmla="*/ 2426787 w 2799528"/>
              <a:gd name="connsiteY14" fmla="*/ 541854 h 2774677"/>
              <a:gd name="connsiteX15" fmla="*/ 2500765 w 2799528"/>
              <a:gd name="connsiteY15" fmla="*/ 635266 h 2774677"/>
              <a:gd name="connsiteX16" fmla="*/ 2567533 w 2799528"/>
              <a:gd name="connsiteY16" fmla="*/ 734307 h 2774677"/>
              <a:gd name="connsiteX17" fmla="*/ 2626691 w 2799528"/>
              <a:gd name="connsiteY17" fmla="*/ 838577 h 2774677"/>
              <a:gd name="connsiteX18" fmla="*/ 2677843 w 2799528"/>
              <a:gd name="connsiteY18" fmla="*/ 947677 h 2774677"/>
              <a:gd name="connsiteX19" fmla="*/ 2720586 w 2799528"/>
              <a:gd name="connsiteY19" fmla="*/ 1061207 h 2774677"/>
              <a:gd name="connsiteX20" fmla="*/ 2754525 w 2799528"/>
              <a:gd name="connsiteY20" fmla="*/ 1178768 h 2774677"/>
              <a:gd name="connsiteX21" fmla="*/ 2779261 w 2799528"/>
              <a:gd name="connsiteY21" fmla="*/ 1299960 h 2774677"/>
              <a:gd name="connsiteX22" fmla="*/ 2794393 w 2799528"/>
              <a:gd name="connsiteY22" fmla="*/ 1424383 h 2774677"/>
              <a:gd name="connsiteX23" fmla="*/ 2799528 w 2799528"/>
              <a:gd name="connsiteY23" fmla="*/ 1551641 h 2774677"/>
              <a:gd name="connsiteX24" fmla="*/ 2794393 w 2799528"/>
              <a:gd name="connsiteY24" fmla="*/ 1678896 h 2774677"/>
              <a:gd name="connsiteX25" fmla="*/ 2779261 w 2799528"/>
              <a:gd name="connsiteY25" fmla="*/ 1803318 h 2774677"/>
              <a:gd name="connsiteX26" fmla="*/ 2754525 w 2799528"/>
              <a:gd name="connsiteY26" fmla="*/ 1924509 h 2774677"/>
              <a:gd name="connsiteX27" fmla="*/ 2720586 w 2799528"/>
              <a:gd name="connsiteY27" fmla="*/ 2042068 h 2774677"/>
              <a:gd name="connsiteX28" fmla="*/ 2677843 w 2799528"/>
              <a:gd name="connsiteY28" fmla="*/ 2155596 h 2774677"/>
              <a:gd name="connsiteX29" fmla="*/ 2626691 w 2799528"/>
              <a:gd name="connsiteY29" fmla="*/ 2264695 h 2774677"/>
              <a:gd name="connsiteX30" fmla="*/ 2567533 w 2799528"/>
              <a:gd name="connsiteY30" fmla="*/ 2368966 h 2774677"/>
              <a:gd name="connsiteX31" fmla="*/ 2500765 w 2799528"/>
              <a:gd name="connsiteY31" fmla="*/ 2468007 h 2774677"/>
              <a:gd name="connsiteX32" fmla="*/ 2426787 w 2799528"/>
              <a:gd name="connsiteY32" fmla="*/ 2561421 h 2774677"/>
              <a:gd name="connsiteX33" fmla="*/ 2345996 w 2799528"/>
              <a:gd name="connsiteY33" fmla="*/ 2648805 h 2774677"/>
              <a:gd name="connsiteX34" fmla="*/ 2258791 w 2799528"/>
              <a:gd name="connsiteY34" fmla="*/ 2729764 h 2774677"/>
              <a:gd name="connsiteX35" fmla="*/ 2202313 w 2799528"/>
              <a:gd name="connsiteY35" fmla="*/ 2774677 h 2774677"/>
              <a:gd name="connsiteX0" fmla="*/ 0 w 1799626"/>
              <a:gd name="connsiteY0" fmla="*/ 20308 h 2774677"/>
              <a:gd name="connsiteX1" fmla="*/ 124171 w 1799626"/>
              <a:gd name="connsiteY1" fmla="*/ 5144 h 2774677"/>
              <a:gd name="connsiteX2" fmla="*/ 251169 w 1799626"/>
              <a:gd name="connsiteY2" fmla="*/ 0 h 2774677"/>
              <a:gd name="connsiteX3" fmla="*/ 378165 w 1799626"/>
              <a:gd name="connsiteY3" fmla="*/ 5144 h 2774677"/>
              <a:gd name="connsiteX4" fmla="*/ 502336 w 1799626"/>
              <a:gd name="connsiteY4" fmla="*/ 20308 h 2774677"/>
              <a:gd name="connsiteX5" fmla="*/ 623281 w 1799626"/>
              <a:gd name="connsiteY5" fmla="*/ 45095 h 2774677"/>
              <a:gd name="connsiteX6" fmla="*/ 740602 w 1799626"/>
              <a:gd name="connsiteY6" fmla="*/ 79104 h 2774677"/>
              <a:gd name="connsiteX7" fmla="*/ 853899 w 1799626"/>
              <a:gd name="connsiteY7" fmla="*/ 121936 h 2774677"/>
              <a:gd name="connsiteX8" fmla="*/ 962775 w 1799626"/>
              <a:gd name="connsiteY8" fmla="*/ 173192 h 2774677"/>
              <a:gd name="connsiteX9" fmla="*/ 1066830 w 1799626"/>
              <a:gd name="connsiteY9" fmla="*/ 232474 h 2774677"/>
              <a:gd name="connsiteX10" fmla="*/ 1165668 w 1799626"/>
              <a:gd name="connsiteY10" fmla="*/ 299378 h 2774677"/>
              <a:gd name="connsiteX11" fmla="*/ 1258889 w 1799626"/>
              <a:gd name="connsiteY11" fmla="*/ 373511 h 2774677"/>
              <a:gd name="connsiteX12" fmla="*/ 1346094 w 1799626"/>
              <a:gd name="connsiteY12" fmla="*/ 454468 h 2774677"/>
              <a:gd name="connsiteX13" fmla="*/ 1426885 w 1799626"/>
              <a:gd name="connsiteY13" fmla="*/ 541854 h 2774677"/>
              <a:gd name="connsiteX14" fmla="*/ 1500863 w 1799626"/>
              <a:gd name="connsiteY14" fmla="*/ 635266 h 2774677"/>
              <a:gd name="connsiteX15" fmla="*/ 1567631 w 1799626"/>
              <a:gd name="connsiteY15" fmla="*/ 734307 h 2774677"/>
              <a:gd name="connsiteX16" fmla="*/ 1626789 w 1799626"/>
              <a:gd name="connsiteY16" fmla="*/ 838577 h 2774677"/>
              <a:gd name="connsiteX17" fmla="*/ 1677941 w 1799626"/>
              <a:gd name="connsiteY17" fmla="*/ 947677 h 2774677"/>
              <a:gd name="connsiteX18" fmla="*/ 1720684 w 1799626"/>
              <a:gd name="connsiteY18" fmla="*/ 1061207 h 2774677"/>
              <a:gd name="connsiteX19" fmla="*/ 1754623 w 1799626"/>
              <a:gd name="connsiteY19" fmla="*/ 1178768 h 2774677"/>
              <a:gd name="connsiteX20" fmla="*/ 1779359 w 1799626"/>
              <a:gd name="connsiteY20" fmla="*/ 1299960 h 2774677"/>
              <a:gd name="connsiteX21" fmla="*/ 1794491 w 1799626"/>
              <a:gd name="connsiteY21" fmla="*/ 1424383 h 2774677"/>
              <a:gd name="connsiteX22" fmla="*/ 1799626 w 1799626"/>
              <a:gd name="connsiteY22" fmla="*/ 1551641 h 2774677"/>
              <a:gd name="connsiteX23" fmla="*/ 1794491 w 1799626"/>
              <a:gd name="connsiteY23" fmla="*/ 1678896 h 2774677"/>
              <a:gd name="connsiteX24" fmla="*/ 1779359 w 1799626"/>
              <a:gd name="connsiteY24" fmla="*/ 1803318 h 2774677"/>
              <a:gd name="connsiteX25" fmla="*/ 1754623 w 1799626"/>
              <a:gd name="connsiteY25" fmla="*/ 1924509 h 2774677"/>
              <a:gd name="connsiteX26" fmla="*/ 1720684 w 1799626"/>
              <a:gd name="connsiteY26" fmla="*/ 2042068 h 2774677"/>
              <a:gd name="connsiteX27" fmla="*/ 1677941 w 1799626"/>
              <a:gd name="connsiteY27" fmla="*/ 2155596 h 2774677"/>
              <a:gd name="connsiteX28" fmla="*/ 1626789 w 1799626"/>
              <a:gd name="connsiteY28" fmla="*/ 2264695 h 2774677"/>
              <a:gd name="connsiteX29" fmla="*/ 1567631 w 1799626"/>
              <a:gd name="connsiteY29" fmla="*/ 2368966 h 2774677"/>
              <a:gd name="connsiteX30" fmla="*/ 1500863 w 1799626"/>
              <a:gd name="connsiteY30" fmla="*/ 2468007 h 2774677"/>
              <a:gd name="connsiteX31" fmla="*/ 1426885 w 1799626"/>
              <a:gd name="connsiteY31" fmla="*/ 2561421 h 2774677"/>
              <a:gd name="connsiteX32" fmla="*/ 1346094 w 1799626"/>
              <a:gd name="connsiteY32" fmla="*/ 2648805 h 2774677"/>
              <a:gd name="connsiteX33" fmla="*/ 1258889 w 1799626"/>
              <a:gd name="connsiteY33" fmla="*/ 2729764 h 2774677"/>
              <a:gd name="connsiteX34" fmla="*/ 1202411 w 1799626"/>
              <a:gd name="connsiteY34" fmla="*/ 2774677 h 2774677"/>
              <a:gd name="connsiteX0" fmla="*/ 0 w 1799626"/>
              <a:gd name="connsiteY0" fmla="*/ 20308 h 2729764"/>
              <a:gd name="connsiteX1" fmla="*/ 124171 w 1799626"/>
              <a:gd name="connsiteY1" fmla="*/ 5144 h 2729764"/>
              <a:gd name="connsiteX2" fmla="*/ 251169 w 1799626"/>
              <a:gd name="connsiteY2" fmla="*/ 0 h 2729764"/>
              <a:gd name="connsiteX3" fmla="*/ 378165 w 1799626"/>
              <a:gd name="connsiteY3" fmla="*/ 5144 h 2729764"/>
              <a:gd name="connsiteX4" fmla="*/ 502336 w 1799626"/>
              <a:gd name="connsiteY4" fmla="*/ 20308 h 2729764"/>
              <a:gd name="connsiteX5" fmla="*/ 623281 w 1799626"/>
              <a:gd name="connsiteY5" fmla="*/ 45095 h 2729764"/>
              <a:gd name="connsiteX6" fmla="*/ 740602 w 1799626"/>
              <a:gd name="connsiteY6" fmla="*/ 79104 h 2729764"/>
              <a:gd name="connsiteX7" fmla="*/ 853899 w 1799626"/>
              <a:gd name="connsiteY7" fmla="*/ 121936 h 2729764"/>
              <a:gd name="connsiteX8" fmla="*/ 962775 w 1799626"/>
              <a:gd name="connsiteY8" fmla="*/ 173192 h 2729764"/>
              <a:gd name="connsiteX9" fmla="*/ 1066830 w 1799626"/>
              <a:gd name="connsiteY9" fmla="*/ 232474 h 2729764"/>
              <a:gd name="connsiteX10" fmla="*/ 1165668 w 1799626"/>
              <a:gd name="connsiteY10" fmla="*/ 299378 h 2729764"/>
              <a:gd name="connsiteX11" fmla="*/ 1258889 w 1799626"/>
              <a:gd name="connsiteY11" fmla="*/ 373511 h 2729764"/>
              <a:gd name="connsiteX12" fmla="*/ 1346094 w 1799626"/>
              <a:gd name="connsiteY12" fmla="*/ 454468 h 2729764"/>
              <a:gd name="connsiteX13" fmla="*/ 1426885 w 1799626"/>
              <a:gd name="connsiteY13" fmla="*/ 541854 h 2729764"/>
              <a:gd name="connsiteX14" fmla="*/ 1500863 w 1799626"/>
              <a:gd name="connsiteY14" fmla="*/ 635266 h 2729764"/>
              <a:gd name="connsiteX15" fmla="*/ 1567631 w 1799626"/>
              <a:gd name="connsiteY15" fmla="*/ 734307 h 2729764"/>
              <a:gd name="connsiteX16" fmla="*/ 1626789 w 1799626"/>
              <a:gd name="connsiteY16" fmla="*/ 838577 h 2729764"/>
              <a:gd name="connsiteX17" fmla="*/ 1677941 w 1799626"/>
              <a:gd name="connsiteY17" fmla="*/ 947677 h 2729764"/>
              <a:gd name="connsiteX18" fmla="*/ 1720684 w 1799626"/>
              <a:gd name="connsiteY18" fmla="*/ 1061207 h 2729764"/>
              <a:gd name="connsiteX19" fmla="*/ 1754623 w 1799626"/>
              <a:gd name="connsiteY19" fmla="*/ 1178768 h 2729764"/>
              <a:gd name="connsiteX20" fmla="*/ 1779359 w 1799626"/>
              <a:gd name="connsiteY20" fmla="*/ 1299960 h 2729764"/>
              <a:gd name="connsiteX21" fmla="*/ 1794491 w 1799626"/>
              <a:gd name="connsiteY21" fmla="*/ 1424383 h 2729764"/>
              <a:gd name="connsiteX22" fmla="*/ 1799626 w 1799626"/>
              <a:gd name="connsiteY22" fmla="*/ 1551641 h 2729764"/>
              <a:gd name="connsiteX23" fmla="*/ 1794491 w 1799626"/>
              <a:gd name="connsiteY23" fmla="*/ 1678896 h 2729764"/>
              <a:gd name="connsiteX24" fmla="*/ 1779359 w 1799626"/>
              <a:gd name="connsiteY24" fmla="*/ 1803318 h 2729764"/>
              <a:gd name="connsiteX25" fmla="*/ 1754623 w 1799626"/>
              <a:gd name="connsiteY25" fmla="*/ 1924509 h 2729764"/>
              <a:gd name="connsiteX26" fmla="*/ 1720684 w 1799626"/>
              <a:gd name="connsiteY26" fmla="*/ 2042068 h 2729764"/>
              <a:gd name="connsiteX27" fmla="*/ 1677941 w 1799626"/>
              <a:gd name="connsiteY27" fmla="*/ 2155596 h 2729764"/>
              <a:gd name="connsiteX28" fmla="*/ 1626789 w 1799626"/>
              <a:gd name="connsiteY28" fmla="*/ 2264695 h 2729764"/>
              <a:gd name="connsiteX29" fmla="*/ 1567631 w 1799626"/>
              <a:gd name="connsiteY29" fmla="*/ 2368966 h 2729764"/>
              <a:gd name="connsiteX30" fmla="*/ 1500863 w 1799626"/>
              <a:gd name="connsiteY30" fmla="*/ 2468007 h 2729764"/>
              <a:gd name="connsiteX31" fmla="*/ 1426885 w 1799626"/>
              <a:gd name="connsiteY31" fmla="*/ 2561421 h 2729764"/>
              <a:gd name="connsiteX32" fmla="*/ 1346094 w 1799626"/>
              <a:gd name="connsiteY32" fmla="*/ 2648805 h 2729764"/>
              <a:gd name="connsiteX33" fmla="*/ 1258889 w 1799626"/>
              <a:gd name="connsiteY33" fmla="*/ 2729764 h 2729764"/>
              <a:gd name="connsiteX0" fmla="*/ 0 w 1799626"/>
              <a:gd name="connsiteY0" fmla="*/ 20308 h 2648805"/>
              <a:gd name="connsiteX1" fmla="*/ 124171 w 1799626"/>
              <a:gd name="connsiteY1" fmla="*/ 5144 h 2648805"/>
              <a:gd name="connsiteX2" fmla="*/ 251169 w 1799626"/>
              <a:gd name="connsiteY2" fmla="*/ 0 h 2648805"/>
              <a:gd name="connsiteX3" fmla="*/ 378165 w 1799626"/>
              <a:gd name="connsiteY3" fmla="*/ 5144 h 2648805"/>
              <a:gd name="connsiteX4" fmla="*/ 502336 w 1799626"/>
              <a:gd name="connsiteY4" fmla="*/ 20308 h 2648805"/>
              <a:gd name="connsiteX5" fmla="*/ 623281 w 1799626"/>
              <a:gd name="connsiteY5" fmla="*/ 45095 h 2648805"/>
              <a:gd name="connsiteX6" fmla="*/ 740602 w 1799626"/>
              <a:gd name="connsiteY6" fmla="*/ 79104 h 2648805"/>
              <a:gd name="connsiteX7" fmla="*/ 853899 w 1799626"/>
              <a:gd name="connsiteY7" fmla="*/ 121936 h 2648805"/>
              <a:gd name="connsiteX8" fmla="*/ 962775 w 1799626"/>
              <a:gd name="connsiteY8" fmla="*/ 173192 h 2648805"/>
              <a:gd name="connsiteX9" fmla="*/ 1066830 w 1799626"/>
              <a:gd name="connsiteY9" fmla="*/ 232474 h 2648805"/>
              <a:gd name="connsiteX10" fmla="*/ 1165668 w 1799626"/>
              <a:gd name="connsiteY10" fmla="*/ 299378 h 2648805"/>
              <a:gd name="connsiteX11" fmla="*/ 1258889 w 1799626"/>
              <a:gd name="connsiteY11" fmla="*/ 373511 h 2648805"/>
              <a:gd name="connsiteX12" fmla="*/ 1346094 w 1799626"/>
              <a:gd name="connsiteY12" fmla="*/ 454468 h 2648805"/>
              <a:gd name="connsiteX13" fmla="*/ 1426885 w 1799626"/>
              <a:gd name="connsiteY13" fmla="*/ 541854 h 2648805"/>
              <a:gd name="connsiteX14" fmla="*/ 1500863 w 1799626"/>
              <a:gd name="connsiteY14" fmla="*/ 635266 h 2648805"/>
              <a:gd name="connsiteX15" fmla="*/ 1567631 w 1799626"/>
              <a:gd name="connsiteY15" fmla="*/ 734307 h 2648805"/>
              <a:gd name="connsiteX16" fmla="*/ 1626789 w 1799626"/>
              <a:gd name="connsiteY16" fmla="*/ 838577 h 2648805"/>
              <a:gd name="connsiteX17" fmla="*/ 1677941 w 1799626"/>
              <a:gd name="connsiteY17" fmla="*/ 947677 h 2648805"/>
              <a:gd name="connsiteX18" fmla="*/ 1720684 w 1799626"/>
              <a:gd name="connsiteY18" fmla="*/ 1061207 h 2648805"/>
              <a:gd name="connsiteX19" fmla="*/ 1754623 w 1799626"/>
              <a:gd name="connsiteY19" fmla="*/ 1178768 h 2648805"/>
              <a:gd name="connsiteX20" fmla="*/ 1779359 w 1799626"/>
              <a:gd name="connsiteY20" fmla="*/ 1299960 h 2648805"/>
              <a:gd name="connsiteX21" fmla="*/ 1794491 w 1799626"/>
              <a:gd name="connsiteY21" fmla="*/ 1424383 h 2648805"/>
              <a:gd name="connsiteX22" fmla="*/ 1799626 w 1799626"/>
              <a:gd name="connsiteY22" fmla="*/ 1551641 h 2648805"/>
              <a:gd name="connsiteX23" fmla="*/ 1794491 w 1799626"/>
              <a:gd name="connsiteY23" fmla="*/ 1678896 h 2648805"/>
              <a:gd name="connsiteX24" fmla="*/ 1779359 w 1799626"/>
              <a:gd name="connsiteY24" fmla="*/ 1803318 h 2648805"/>
              <a:gd name="connsiteX25" fmla="*/ 1754623 w 1799626"/>
              <a:gd name="connsiteY25" fmla="*/ 1924509 h 2648805"/>
              <a:gd name="connsiteX26" fmla="*/ 1720684 w 1799626"/>
              <a:gd name="connsiteY26" fmla="*/ 2042068 h 2648805"/>
              <a:gd name="connsiteX27" fmla="*/ 1677941 w 1799626"/>
              <a:gd name="connsiteY27" fmla="*/ 2155596 h 2648805"/>
              <a:gd name="connsiteX28" fmla="*/ 1626789 w 1799626"/>
              <a:gd name="connsiteY28" fmla="*/ 2264695 h 2648805"/>
              <a:gd name="connsiteX29" fmla="*/ 1567631 w 1799626"/>
              <a:gd name="connsiteY29" fmla="*/ 2368966 h 2648805"/>
              <a:gd name="connsiteX30" fmla="*/ 1500863 w 1799626"/>
              <a:gd name="connsiteY30" fmla="*/ 2468007 h 2648805"/>
              <a:gd name="connsiteX31" fmla="*/ 1426885 w 1799626"/>
              <a:gd name="connsiteY31" fmla="*/ 2561421 h 2648805"/>
              <a:gd name="connsiteX32" fmla="*/ 1346094 w 1799626"/>
              <a:gd name="connsiteY32" fmla="*/ 2648805 h 2648805"/>
              <a:gd name="connsiteX0" fmla="*/ 0 w 1799626"/>
              <a:gd name="connsiteY0" fmla="*/ 20308 h 2561421"/>
              <a:gd name="connsiteX1" fmla="*/ 124171 w 1799626"/>
              <a:gd name="connsiteY1" fmla="*/ 5144 h 2561421"/>
              <a:gd name="connsiteX2" fmla="*/ 251169 w 1799626"/>
              <a:gd name="connsiteY2" fmla="*/ 0 h 2561421"/>
              <a:gd name="connsiteX3" fmla="*/ 378165 w 1799626"/>
              <a:gd name="connsiteY3" fmla="*/ 5144 h 2561421"/>
              <a:gd name="connsiteX4" fmla="*/ 502336 w 1799626"/>
              <a:gd name="connsiteY4" fmla="*/ 20308 h 2561421"/>
              <a:gd name="connsiteX5" fmla="*/ 623281 w 1799626"/>
              <a:gd name="connsiteY5" fmla="*/ 45095 h 2561421"/>
              <a:gd name="connsiteX6" fmla="*/ 740602 w 1799626"/>
              <a:gd name="connsiteY6" fmla="*/ 79104 h 2561421"/>
              <a:gd name="connsiteX7" fmla="*/ 853899 w 1799626"/>
              <a:gd name="connsiteY7" fmla="*/ 121936 h 2561421"/>
              <a:gd name="connsiteX8" fmla="*/ 962775 w 1799626"/>
              <a:gd name="connsiteY8" fmla="*/ 173192 h 2561421"/>
              <a:gd name="connsiteX9" fmla="*/ 1066830 w 1799626"/>
              <a:gd name="connsiteY9" fmla="*/ 232474 h 2561421"/>
              <a:gd name="connsiteX10" fmla="*/ 1165668 w 1799626"/>
              <a:gd name="connsiteY10" fmla="*/ 299378 h 2561421"/>
              <a:gd name="connsiteX11" fmla="*/ 1258889 w 1799626"/>
              <a:gd name="connsiteY11" fmla="*/ 373511 h 2561421"/>
              <a:gd name="connsiteX12" fmla="*/ 1346094 w 1799626"/>
              <a:gd name="connsiteY12" fmla="*/ 454468 h 2561421"/>
              <a:gd name="connsiteX13" fmla="*/ 1426885 w 1799626"/>
              <a:gd name="connsiteY13" fmla="*/ 541854 h 2561421"/>
              <a:gd name="connsiteX14" fmla="*/ 1500863 w 1799626"/>
              <a:gd name="connsiteY14" fmla="*/ 635266 h 2561421"/>
              <a:gd name="connsiteX15" fmla="*/ 1567631 w 1799626"/>
              <a:gd name="connsiteY15" fmla="*/ 734307 h 2561421"/>
              <a:gd name="connsiteX16" fmla="*/ 1626789 w 1799626"/>
              <a:gd name="connsiteY16" fmla="*/ 838577 h 2561421"/>
              <a:gd name="connsiteX17" fmla="*/ 1677941 w 1799626"/>
              <a:gd name="connsiteY17" fmla="*/ 947677 h 2561421"/>
              <a:gd name="connsiteX18" fmla="*/ 1720684 w 1799626"/>
              <a:gd name="connsiteY18" fmla="*/ 1061207 h 2561421"/>
              <a:gd name="connsiteX19" fmla="*/ 1754623 w 1799626"/>
              <a:gd name="connsiteY19" fmla="*/ 1178768 h 2561421"/>
              <a:gd name="connsiteX20" fmla="*/ 1779359 w 1799626"/>
              <a:gd name="connsiteY20" fmla="*/ 1299960 h 2561421"/>
              <a:gd name="connsiteX21" fmla="*/ 1794491 w 1799626"/>
              <a:gd name="connsiteY21" fmla="*/ 1424383 h 2561421"/>
              <a:gd name="connsiteX22" fmla="*/ 1799626 w 1799626"/>
              <a:gd name="connsiteY22" fmla="*/ 1551641 h 2561421"/>
              <a:gd name="connsiteX23" fmla="*/ 1794491 w 1799626"/>
              <a:gd name="connsiteY23" fmla="*/ 1678896 h 2561421"/>
              <a:gd name="connsiteX24" fmla="*/ 1779359 w 1799626"/>
              <a:gd name="connsiteY24" fmla="*/ 1803318 h 2561421"/>
              <a:gd name="connsiteX25" fmla="*/ 1754623 w 1799626"/>
              <a:gd name="connsiteY25" fmla="*/ 1924509 h 2561421"/>
              <a:gd name="connsiteX26" fmla="*/ 1720684 w 1799626"/>
              <a:gd name="connsiteY26" fmla="*/ 2042068 h 2561421"/>
              <a:gd name="connsiteX27" fmla="*/ 1677941 w 1799626"/>
              <a:gd name="connsiteY27" fmla="*/ 2155596 h 2561421"/>
              <a:gd name="connsiteX28" fmla="*/ 1626789 w 1799626"/>
              <a:gd name="connsiteY28" fmla="*/ 2264695 h 2561421"/>
              <a:gd name="connsiteX29" fmla="*/ 1567631 w 1799626"/>
              <a:gd name="connsiteY29" fmla="*/ 2368966 h 2561421"/>
              <a:gd name="connsiteX30" fmla="*/ 1500863 w 1799626"/>
              <a:gd name="connsiteY30" fmla="*/ 2468007 h 2561421"/>
              <a:gd name="connsiteX31" fmla="*/ 1426885 w 1799626"/>
              <a:gd name="connsiteY31" fmla="*/ 2561421 h 2561421"/>
              <a:gd name="connsiteX0" fmla="*/ 0 w 1799626"/>
              <a:gd name="connsiteY0" fmla="*/ 20308 h 2468007"/>
              <a:gd name="connsiteX1" fmla="*/ 124171 w 1799626"/>
              <a:gd name="connsiteY1" fmla="*/ 5144 h 2468007"/>
              <a:gd name="connsiteX2" fmla="*/ 251169 w 1799626"/>
              <a:gd name="connsiteY2" fmla="*/ 0 h 2468007"/>
              <a:gd name="connsiteX3" fmla="*/ 378165 w 1799626"/>
              <a:gd name="connsiteY3" fmla="*/ 5144 h 2468007"/>
              <a:gd name="connsiteX4" fmla="*/ 502336 w 1799626"/>
              <a:gd name="connsiteY4" fmla="*/ 20308 h 2468007"/>
              <a:gd name="connsiteX5" fmla="*/ 623281 w 1799626"/>
              <a:gd name="connsiteY5" fmla="*/ 45095 h 2468007"/>
              <a:gd name="connsiteX6" fmla="*/ 740602 w 1799626"/>
              <a:gd name="connsiteY6" fmla="*/ 79104 h 2468007"/>
              <a:gd name="connsiteX7" fmla="*/ 853899 w 1799626"/>
              <a:gd name="connsiteY7" fmla="*/ 121936 h 2468007"/>
              <a:gd name="connsiteX8" fmla="*/ 962775 w 1799626"/>
              <a:gd name="connsiteY8" fmla="*/ 173192 h 2468007"/>
              <a:gd name="connsiteX9" fmla="*/ 1066830 w 1799626"/>
              <a:gd name="connsiteY9" fmla="*/ 232474 h 2468007"/>
              <a:gd name="connsiteX10" fmla="*/ 1165668 w 1799626"/>
              <a:gd name="connsiteY10" fmla="*/ 299378 h 2468007"/>
              <a:gd name="connsiteX11" fmla="*/ 1258889 w 1799626"/>
              <a:gd name="connsiteY11" fmla="*/ 373511 h 2468007"/>
              <a:gd name="connsiteX12" fmla="*/ 1346094 w 1799626"/>
              <a:gd name="connsiteY12" fmla="*/ 454468 h 2468007"/>
              <a:gd name="connsiteX13" fmla="*/ 1426885 w 1799626"/>
              <a:gd name="connsiteY13" fmla="*/ 541854 h 2468007"/>
              <a:gd name="connsiteX14" fmla="*/ 1500863 w 1799626"/>
              <a:gd name="connsiteY14" fmla="*/ 635266 h 2468007"/>
              <a:gd name="connsiteX15" fmla="*/ 1567631 w 1799626"/>
              <a:gd name="connsiteY15" fmla="*/ 734307 h 2468007"/>
              <a:gd name="connsiteX16" fmla="*/ 1626789 w 1799626"/>
              <a:gd name="connsiteY16" fmla="*/ 838577 h 2468007"/>
              <a:gd name="connsiteX17" fmla="*/ 1677941 w 1799626"/>
              <a:gd name="connsiteY17" fmla="*/ 947677 h 2468007"/>
              <a:gd name="connsiteX18" fmla="*/ 1720684 w 1799626"/>
              <a:gd name="connsiteY18" fmla="*/ 1061207 h 2468007"/>
              <a:gd name="connsiteX19" fmla="*/ 1754623 w 1799626"/>
              <a:gd name="connsiteY19" fmla="*/ 1178768 h 2468007"/>
              <a:gd name="connsiteX20" fmla="*/ 1779359 w 1799626"/>
              <a:gd name="connsiteY20" fmla="*/ 1299960 h 2468007"/>
              <a:gd name="connsiteX21" fmla="*/ 1794491 w 1799626"/>
              <a:gd name="connsiteY21" fmla="*/ 1424383 h 2468007"/>
              <a:gd name="connsiteX22" fmla="*/ 1799626 w 1799626"/>
              <a:gd name="connsiteY22" fmla="*/ 1551641 h 2468007"/>
              <a:gd name="connsiteX23" fmla="*/ 1794491 w 1799626"/>
              <a:gd name="connsiteY23" fmla="*/ 1678896 h 2468007"/>
              <a:gd name="connsiteX24" fmla="*/ 1779359 w 1799626"/>
              <a:gd name="connsiteY24" fmla="*/ 1803318 h 2468007"/>
              <a:gd name="connsiteX25" fmla="*/ 1754623 w 1799626"/>
              <a:gd name="connsiteY25" fmla="*/ 1924509 h 2468007"/>
              <a:gd name="connsiteX26" fmla="*/ 1720684 w 1799626"/>
              <a:gd name="connsiteY26" fmla="*/ 2042068 h 2468007"/>
              <a:gd name="connsiteX27" fmla="*/ 1677941 w 1799626"/>
              <a:gd name="connsiteY27" fmla="*/ 2155596 h 2468007"/>
              <a:gd name="connsiteX28" fmla="*/ 1626789 w 1799626"/>
              <a:gd name="connsiteY28" fmla="*/ 2264695 h 2468007"/>
              <a:gd name="connsiteX29" fmla="*/ 1567631 w 1799626"/>
              <a:gd name="connsiteY29" fmla="*/ 2368966 h 2468007"/>
              <a:gd name="connsiteX30" fmla="*/ 1500863 w 1799626"/>
              <a:gd name="connsiteY30" fmla="*/ 2468007 h 2468007"/>
              <a:gd name="connsiteX0" fmla="*/ 0 w 1799626"/>
              <a:gd name="connsiteY0" fmla="*/ 20308 h 2368966"/>
              <a:gd name="connsiteX1" fmla="*/ 124171 w 1799626"/>
              <a:gd name="connsiteY1" fmla="*/ 5144 h 2368966"/>
              <a:gd name="connsiteX2" fmla="*/ 251169 w 1799626"/>
              <a:gd name="connsiteY2" fmla="*/ 0 h 2368966"/>
              <a:gd name="connsiteX3" fmla="*/ 378165 w 1799626"/>
              <a:gd name="connsiteY3" fmla="*/ 5144 h 2368966"/>
              <a:gd name="connsiteX4" fmla="*/ 502336 w 1799626"/>
              <a:gd name="connsiteY4" fmla="*/ 20308 h 2368966"/>
              <a:gd name="connsiteX5" fmla="*/ 623281 w 1799626"/>
              <a:gd name="connsiteY5" fmla="*/ 45095 h 2368966"/>
              <a:gd name="connsiteX6" fmla="*/ 740602 w 1799626"/>
              <a:gd name="connsiteY6" fmla="*/ 79104 h 2368966"/>
              <a:gd name="connsiteX7" fmla="*/ 853899 w 1799626"/>
              <a:gd name="connsiteY7" fmla="*/ 121936 h 2368966"/>
              <a:gd name="connsiteX8" fmla="*/ 962775 w 1799626"/>
              <a:gd name="connsiteY8" fmla="*/ 173192 h 2368966"/>
              <a:gd name="connsiteX9" fmla="*/ 1066830 w 1799626"/>
              <a:gd name="connsiteY9" fmla="*/ 232474 h 2368966"/>
              <a:gd name="connsiteX10" fmla="*/ 1165668 w 1799626"/>
              <a:gd name="connsiteY10" fmla="*/ 299378 h 2368966"/>
              <a:gd name="connsiteX11" fmla="*/ 1258889 w 1799626"/>
              <a:gd name="connsiteY11" fmla="*/ 373511 h 2368966"/>
              <a:gd name="connsiteX12" fmla="*/ 1346094 w 1799626"/>
              <a:gd name="connsiteY12" fmla="*/ 454468 h 2368966"/>
              <a:gd name="connsiteX13" fmla="*/ 1426885 w 1799626"/>
              <a:gd name="connsiteY13" fmla="*/ 541854 h 2368966"/>
              <a:gd name="connsiteX14" fmla="*/ 1500863 w 1799626"/>
              <a:gd name="connsiteY14" fmla="*/ 635266 h 2368966"/>
              <a:gd name="connsiteX15" fmla="*/ 1567631 w 1799626"/>
              <a:gd name="connsiteY15" fmla="*/ 734307 h 2368966"/>
              <a:gd name="connsiteX16" fmla="*/ 1626789 w 1799626"/>
              <a:gd name="connsiteY16" fmla="*/ 838577 h 2368966"/>
              <a:gd name="connsiteX17" fmla="*/ 1677941 w 1799626"/>
              <a:gd name="connsiteY17" fmla="*/ 947677 h 2368966"/>
              <a:gd name="connsiteX18" fmla="*/ 1720684 w 1799626"/>
              <a:gd name="connsiteY18" fmla="*/ 1061207 h 2368966"/>
              <a:gd name="connsiteX19" fmla="*/ 1754623 w 1799626"/>
              <a:gd name="connsiteY19" fmla="*/ 1178768 h 2368966"/>
              <a:gd name="connsiteX20" fmla="*/ 1779359 w 1799626"/>
              <a:gd name="connsiteY20" fmla="*/ 1299960 h 2368966"/>
              <a:gd name="connsiteX21" fmla="*/ 1794491 w 1799626"/>
              <a:gd name="connsiteY21" fmla="*/ 1424383 h 2368966"/>
              <a:gd name="connsiteX22" fmla="*/ 1799626 w 1799626"/>
              <a:gd name="connsiteY22" fmla="*/ 1551641 h 2368966"/>
              <a:gd name="connsiteX23" fmla="*/ 1794491 w 1799626"/>
              <a:gd name="connsiteY23" fmla="*/ 1678896 h 2368966"/>
              <a:gd name="connsiteX24" fmla="*/ 1779359 w 1799626"/>
              <a:gd name="connsiteY24" fmla="*/ 1803318 h 2368966"/>
              <a:gd name="connsiteX25" fmla="*/ 1754623 w 1799626"/>
              <a:gd name="connsiteY25" fmla="*/ 1924509 h 2368966"/>
              <a:gd name="connsiteX26" fmla="*/ 1720684 w 1799626"/>
              <a:gd name="connsiteY26" fmla="*/ 2042068 h 2368966"/>
              <a:gd name="connsiteX27" fmla="*/ 1677941 w 1799626"/>
              <a:gd name="connsiteY27" fmla="*/ 2155596 h 2368966"/>
              <a:gd name="connsiteX28" fmla="*/ 1626789 w 1799626"/>
              <a:gd name="connsiteY28" fmla="*/ 2264695 h 2368966"/>
              <a:gd name="connsiteX29" fmla="*/ 1567631 w 1799626"/>
              <a:gd name="connsiteY29" fmla="*/ 2368966 h 2368966"/>
              <a:gd name="connsiteX0" fmla="*/ 0 w 1799626"/>
              <a:gd name="connsiteY0" fmla="*/ 20308 h 2264695"/>
              <a:gd name="connsiteX1" fmla="*/ 124171 w 1799626"/>
              <a:gd name="connsiteY1" fmla="*/ 5144 h 2264695"/>
              <a:gd name="connsiteX2" fmla="*/ 251169 w 1799626"/>
              <a:gd name="connsiteY2" fmla="*/ 0 h 2264695"/>
              <a:gd name="connsiteX3" fmla="*/ 378165 w 1799626"/>
              <a:gd name="connsiteY3" fmla="*/ 5144 h 2264695"/>
              <a:gd name="connsiteX4" fmla="*/ 502336 w 1799626"/>
              <a:gd name="connsiteY4" fmla="*/ 20308 h 2264695"/>
              <a:gd name="connsiteX5" fmla="*/ 623281 w 1799626"/>
              <a:gd name="connsiteY5" fmla="*/ 45095 h 2264695"/>
              <a:gd name="connsiteX6" fmla="*/ 740602 w 1799626"/>
              <a:gd name="connsiteY6" fmla="*/ 79104 h 2264695"/>
              <a:gd name="connsiteX7" fmla="*/ 853899 w 1799626"/>
              <a:gd name="connsiteY7" fmla="*/ 121936 h 2264695"/>
              <a:gd name="connsiteX8" fmla="*/ 962775 w 1799626"/>
              <a:gd name="connsiteY8" fmla="*/ 173192 h 2264695"/>
              <a:gd name="connsiteX9" fmla="*/ 1066830 w 1799626"/>
              <a:gd name="connsiteY9" fmla="*/ 232474 h 2264695"/>
              <a:gd name="connsiteX10" fmla="*/ 1165668 w 1799626"/>
              <a:gd name="connsiteY10" fmla="*/ 299378 h 2264695"/>
              <a:gd name="connsiteX11" fmla="*/ 1258889 w 1799626"/>
              <a:gd name="connsiteY11" fmla="*/ 373511 h 2264695"/>
              <a:gd name="connsiteX12" fmla="*/ 1346094 w 1799626"/>
              <a:gd name="connsiteY12" fmla="*/ 454468 h 2264695"/>
              <a:gd name="connsiteX13" fmla="*/ 1426885 w 1799626"/>
              <a:gd name="connsiteY13" fmla="*/ 541854 h 2264695"/>
              <a:gd name="connsiteX14" fmla="*/ 1500863 w 1799626"/>
              <a:gd name="connsiteY14" fmla="*/ 635266 h 2264695"/>
              <a:gd name="connsiteX15" fmla="*/ 1567631 w 1799626"/>
              <a:gd name="connsiteY15" fmla="*/ 734307 h 2264695"/>
              <a:gd name="connsiteX16" fmla="*/ 1626789 w 1799626"/>
              <a:gd name="connsiteY16" fmla="*/ 838577 h 2264695"/>
              <a:gd name="connsiteX17" fmla="*/ 1677941 w 1799626"/>
              <a:gd name="connsiteY17" fmla="*/ 947677 h 2264695"/>
              <a:gd name="connsiteX18" fmla="*/ 1720684 w 1799626"/>
              <a:gd name="connsiteY18" fmla="*/ 1061207 h 2264695"/>
              <a:gd name="connsiteX19" fmla="*/ 1754623 w 1799626"/>
              <a:gd name="connsiteY19" fmla="*/ 1178768 h 2264695"/>
              <a:gd name="connsiteX20" fmla="*/ 1779359 w 1799626"/>
              <a:gd name="connsiteY20" fmla="*/ 1299960 h 2264695"/>
              <a:gd name="connsiteX21" fmla="*/ 1794491 w 1799626"/>
              <a:gd name="connsiteY21" fmla="*/ 1424383 h 2264695"/>
              <a:gd name="connsiteX22" fmla="*/ 1799626 w 1799626"/>
              <a:gd name="connsiteY22" fmla="*/ 1551641 h 2264695"/>
              <a:gd name="connsiteX23" fmla="*/ 1794491 w 1799626"/>
              <a:gd name="connsiteY23" fmla="*/ 1678896 h 2264695"/>
              <a:gd name="connsiteX24" fmla="*/ 1779359 w 1799626"/>
              <a:gd name="connsiteY24" fmla="*/ 1803318 h 2264695"/>
              <a:gd name="connsiteX25" fmla="*/ 1754623 w 1799626"/>
              <a:gd name="connsiteY25" fmla="*/ 1924509 h 2264695"/>
              <a:gd name="connsiteX26" fmla="*/ 1720684 w 1799626"/>
              <a:gd name="connsiteY26" fmla="*/ 2042068 h 2264695"/>
              <a:gd name="connsiteX27" fmla="*/ 1677941 w 1799626"/>
              <a:gd name="connsiteY27" fmla="*/ 2155596 h 2264695"/>
              <a:gd name="connsiteX28" fmla="*/ 1626789 w 1799626"/>
              <a:gd name="connsiteY28" fmla="*/ 2264695 h 2264695"/>
              <a:gd name="connsiteX0" fmla="*/ 0 w 1799626"/>
              <a:gd name="connsiteY0" fmla="*/ 20308 h 2155596"/>
              <a:gd name="connsiteX1" fmla="*/ 124171 w 1799626"/>
              <a:gd name="connsiteY1" fmla="*/ 5144 h 2155596"/>
              <a:gd name="connsiteX2" fmla="*/ 251169 w 1799626"/>
              <a:gd name="connsiteY2" fmla="*/ 0 h 2155596"/>
              <a:gd name="connsiteX3" fmla="*/ 378165 w 1799626"/>
              <a:gd name="connsiteY3" fmla="*/ 5144 h 2155596"/>
              <a:gd name="connsiteX4" fmla="*/ 502336 w 1799626"/>
              <a:gd name="connsiteY4" fmla="*/ 20308 h 2155596"/>
              <a:gd name="connsiteX5" fmla="*/ 623281 w 1799626"/>
              <a:gd name="connsiteY5" fmla="*/ 45095 h 2155596"/>
              <a:gd name="connsiteX6" fmla="*/ 740602 w 1799626"/>
              <a:gd name="connsiteY6" fmla="*/ 79104 h 2155596"/>
              <a:gd name="connsiteX7" fmla="*/ 853899 w 1799626"/>
              <a:gd name="connsiteY7" fmla="*/ 121936 h 2155596"/>
              <a:gd name="connsiteX8" fmla="*/ 962775 w 1799626"/>
              <a:gd name="connsiteY8" fmla="*/ 173192 h 2155596"/>
              <a:gd name="connsiteX9" fmla="*/ 1066830 w 1799626"/>
              <a:gd name="connsiteY9" fmla="*/ 232474 h 2155596"/>
              <a:gd name="connsiteX10" fmla="*/ 1165668 w 1799626"/>
              <a:gd name="connsiteY10" fmla="*/ 299378 h 2155596"/>
              <a:gd name="connsiteX11" fmla="*/ 1258889 w 1799626"/>
              <a:gd name="connsiteY11" fmla="*/ 373511 h 2155596"/>
              <a:gd name="connsiteX12" fmla="*/ 1346094 w 1799626"/>
              <a:gd name="connsiteY12" fmla="*/ 454468 h 2155596"/>
              <a:gd name="connsiteX13" fmla="*/ 1426885 w 1799626"/>
              <a:gd name="connsiteY13" fmla="*/ 541854 h 2155596"/>
              <a:gd name="connsiteX14" fmla="*/ 1500863 w 1799626"/>
              <a:gd name="connsiteY14" fmla="*/ 635266 h 2155596"/>
              <a:gd name="connsiteX15" fmla="*/ 1567631 w 1799626"/>
              <a:gd name="connsiteY15" fmla="*/ 734307 h 2155596"/>
              <a:gd name="connsiteX16" fmla="*/ 1626789 w 1799626"/>
              <a:gd name="connsiteY16" fmla="*/ 838577 h 2155596"/>
              <a:gd name="connsiteX17" fmla="*/ 1677941 w 1799626"/>
              <a:gd name="connsiteY17" fmla="*/ 947677 h 2155596"/>
              <a:gd name="connsiteX18" fmla="*/ 1720684 w 1799626"/>
              <a:gd name="connsiteY18" fmla="*/ 1061207 h 2155596"/>
              <a:gd name="connsiteX19" fmla="*/ 1754623 w 1799626"/>
              <a:gd name="connsiteY19" fmla="*/ 1178768 h 2155596"/>
              <a:gd name="connsiteX20" fmla="*/ 1779359 w 1799626"/>
              <a:gd name="connsiteY20" fmla="*/ 1299960 h 2155596"/>
              <a:gd name="connsiteX21" fmla="*/ 1794491 w 1799626"/>
              <a:gd name="connsiteY21" fmla="*/ 1424383 h 2155596"/>
              <a:gd name="connsiteX22" fmla="*/ 1799626 w 1799626"/>
              <a:gd name="connsiteY22" fmla="*/ 1551641 h 2155596"/>
              <a:gd name="connsiteX23" fmla="*/ 1794491 w 1799626"/>
              <a:gd name="connsiteY23" fmla="*/ 1678896 h 2155596"/>
              <a:gd name="connsiteX24" fmla="*/ 1779359 w 1799626"/>
              <a:gd name="connsiteY24" fmla="*/ 1803318 h 2155596"/>
              <a:gd name="connsiteX25" fmla="*/ 1754623 w 1799626"/>
              <a:gd name="connsiteY25" fmla="*/ 1924509 h 2155596"/>
              <a:gd name="connsiteX26" fmla="*/ 1720684 w 1799626"/>
              <a:gd name="connsiteY26" fmla="*/ 2042068 h 2155596"/>
              <a:gd name="connsiteX27" fmla="*/ 1677941 w 1799626"/>
              <a:gd name="connsiteY27" fmla="*/ 2155596 h 2155596"/>
              <a:gd name="connsiteX0" fmla="*/ 0 w 1799626"/>
              <a:gd name="connsiteY0" fmla="*/ 20308 h 2042068"/>
              <a:gd name="connsiteX1" fmla="*/ 124171 w 1799626"/>
              <a:gd name="connsiteY1" fmla="*/ 5144 h 2042068"/>
              <a:gd name="connsiteX2" fmla="*/ 251169 w 1799626"/>
              <a:gd name="connsiteY2" fmla="*/ 0 h 2042068"/>
              <a:gd name="connsiteX3" fmla="*/ 378165 w 1799626"/>
              <a:gd name="connsiteY3" fmla="*/ 5144 h 2042068"/>
              <a:gd name="connsiteX4" fmla="*/ 502336 w 1799626"/>
              <a:gd name="connsiteY4" fmla="*/ 20308 h 2042068"/>
              <a:gd name="connsiteX5" fmla="*/ 623281 w 1799626"/>
              <a:gd name="connsiteY5" fmla="*/ 45095 h 2042068"/>
              <a:gd name="connsiteX6" fmla="*/ 740602 w 1799626"/>
              <a:gd name="connsiteY6" fmla="*/ 79104 h 2042068"/>
              <a:gd name="connsiteX7" fmla="*/ 853899 w 1799626"/>
              <a:gd name="connsiteY7" fmla="*/ 121936 h 2042068"/>
              <a:gd name="connsiteX8" fmla="*/ 962775 w 1799626"/>
              <a:gd name="connsiteY8" fmla="*/ 173192 h 2042068"/>
              <a:gd name="connsiteX9" fmla="*/ 1066830 w 1799626"/>
              <a:gd name="connsiteY9" fmla="*/ 232474 h 2042068"/>
              <a:gd name="connsiteX10" fmla="*/ 1165668 w 1799626"/>
              <a:gd name="connsiteY10" fmla="*/ 299378 h 2042068"/>
              <a:gd name="connsiteX11" fmla="*/ 1258889 w 1799626"/>
              <a:gd name="connsiteY11" fmla="*/ 373511 h 2042068"/>
              <a:gd name="connsiteX12" fmla="*/ 1346094 w 1799626"/>
              <a:gd name="connsiteY12" fmla="*/ 454468 h 2042068"/>
              <a:gd name="connsiteX13" fmla="*/ 1426885 w 1799626"/>
              <a:gd name="connsiteY13" fmla="*/ 541854 h 2042068"/>
              <a:gd name="connsiteX14" fmla="*/ 1500863 w 1799626"/>
              <a:gd name="connsiteY14" fmla="*/ 635266 h 2042068"/>
              <a:gd name="connsiteX15" fmla="*/ 1567631 w 1799626"/>
              <a:gd name="connsiteY15" fmla="*/ 734307 h 2042068"/>
              <a:gd name="connsiteX16" fmla="*/ 1626789 w 1799626"/>
              <a:gd name="connsiteY16" fmla="*/ 838577 h 2042068"/>
              <a:gd name="connsiteX17" fmla="*/ 1677941 w 1799626"/>
              <a:gd name="connsiteY17" fmla="*/ 947677 h 2042068"/>
              <a:gd name="connsiteX18" fmla="*/ 1720684 w 1799626"/>
              <a:gd name="connsiteY18" fmla="*/ 1061207 h 2042068"/>
              <a:gd name="connsiteX19" fmla="*/ 1754623 w 1799626"/>
              <a:gd name="connsiteY19" fmla="*/ 1178768 h 2042068"/>
              <a:gd name="connsiteX20" fmla="*/ 1779359 w 1799626"/>
              <a:gd name="connsiteY20" fmla="*/ 1299960 h 2042068"/>
              <a:gd name="connsiteX21" fmla="*/ 1794491 w 1799626"/>
              <a:gd name="connsiteY21" fmla="*/ 1424383 h 2042068"/>
              <a:gd name="connsiteX22" fmla="*/ 1799626 w 1799626"/>
              <a:gd name="connsiteY22" fmla="*/ 1551641 h 2042068"/>
              <a:gd name="connsiteX23" fmla="*/ 1794491 w 1799626"/>
              <a:gd name="connsiteY23" fmla="*/ 1678896 h 2042068"/>
              <a:gd name="connsiteX24" fmla="*/ 1779359 w 1799626"/>
              <a:gd name="connsiteY24" fmla="*/ 1803318 h 2042068"/>
              <a:gd name="connsiteX25" fmla="*/ 1754623 w 1799626"/>
              <a:gd name="connsiteY25" fmla="*/ 1924509 h 2042068"/>
              <a:gd name="connsiteX26" fmla="*/ 1720684 w 1799626"/>
              <a:gd name="connsiteY26" fmla="*/ 2042068 h 2042068"/>
              <a:gd name="connsiteX0" fmla="*/ 0 w 1799626"/>
              <a:gd name="connsiteY0" fmla="*/ 20308 h 1924509"/>
              <a:gd name="connsiteX1" fmla="*/ 124171 w 1799626"/>
              <a:gd name="connsiteY1" fmla="*/ 5144 h 1924509"/>
              <a:gd name="connsiteX2" fmla="*/ 251169 w 1799626"/>
              <a:gd name="connsiteY2" fmla="*/ 0 h 1924509"/>
              <a:gd name="connsiteX3" fmla="*/ 378165 w 1799626"/>
              <a:gd name="connsiteY3" fmla="*/ 5144 h 1924509"/>
              <a:gd name="connsiteX4" fmla="*/ 502336 w 1799626"/>
              <a:gd name="connsiteY4" fmla="*/ 20308 h 1924509"/>
              <a:gd name="connsiteX5" fmla="*/ 623281 w 1799626"/>
              <a:gd name="connsiteY5" fmla="*/ 45095 h 1924509"/>
              <a:gd name="connsiteX6" fmla="*/ 740602 w 1799626"/>
              <a:gd name="connsiteY6" fmla="*/ 79104 h 1924509"/>
              <a:gd name="connsiteX7" fmla="*/ 853899 w 1799626"/>
              <a:gd name="connsiteY7" fmla="*/ 121936 h 1924509"/>
              <a:gd name="connsiteX8" fmla="*/ 962775 w 1799626"/>
              <a:gd name="connsiteY8" fmla="*/ 173192 h 1924509"/>
              <a:gd name="connsiteX9" fmla="*/ 1066830 w 1799626"/>
              <a:gd name="connsiteY9" fmla="*/ 232474 h 1924509"/>
              <a:gd name="connsiteX10" fmla="*/ 1165668 w 1799626"/>
              <a:gd name="connsiteY10" fmla="*/ 299378 h 1924509"/>
              <a:gd name="connsiteX11" fmla="*/ 1258889 w 1799626"/>
              <a:gd name="connsiteY11" fmla="*/ 373511 h 1924509"/>
              <a:gd name="connsiteX12" fmla="*/ 1346094 w 1799626"/>
              <a:gd name="connsiteY12" fmla="*/ 454468 h 1924509"/>
              <a:gd name="connsiteX13" fmla="*/ 1426885 w 1799626"/>
              <a:gd name="connsiteY13" fmla="*/ 541854 h 1924509"/>
              <a:gd name="connsiteX14" fmla="*/ 1500863 w 1799626"/>
              <a:gd name="connsiteY14" fmla="*/ 635266 h 1924509"/>
              <a:gd name="connsiteX15" fmla="*/ 1567631 w 1799626"/>
              <a:gd name="connsiteY15" fmla="*/ 734307 h 1924509"/>
              <a:gd name="connsiteX16" fmla="*/ 1626789 w 1799626"/>
              <a:gd name="connsiteY16" fmla="*/ 838577 h 1924509"/>
              <a:gd name="connsiteX17" fmla="*/ 1677941 w 1799626"/>
              <a:gd name="connsiteY17" fmla="*/ 947677 h 1924509"/>
              <a:gd name="connsiteX18" fmla="*/ 1720684 w 1799626"/>
              <a:gd name="connsiteY18" fmla="*/ 1061207 h 1924509"/>
              <a:gd name="connsiteX19" fmla="*/ 1754623 w 1799626"/>
              <a:gd name="connsiteY19" fmla="*/ 1178768 h 1924509"/>
              <a:gd name="connsiteX20" fmla="*/ 1779359 w 1799626"/>
              <a:gd name="connsiteY20" fmla="*/ 1299960 h 1924509"/>
              <a:gd name="connsiteX21" fmla="*/ 1794491 w 1799626"/>
              <a:gd name="connsiteY21" fmla="*/ 1424383 h 1924509"/>
              <a:gd name="connsiteX22" fmla="*/ 1799626 w 1799626"/>
              <a:gd name="connsiteY22" fmla="*/ 1551641 h 1924509"/>
              <a:gd name="connsiteX23" fmla="*/ 1794491 w 1799626"/>
              <a:gd name="connsiteY23" fmla="*/ 1678896 h 1924509"/>
              <a:gd name="connsiteX24" fmla="*/ 1779359 w 1799626"/>
              <a:gd name="connsiteY24" fmla="*/ 1803318 h 1924509"/>
              <a:gd name="connsiteX25" fmla="*/ 1754623 w 1799626"/>
              <a:gd name="connsiteY25" fmla="*/ 1924509 h 1924509"/>
              <a:gd name="connsiteX0" fmla="*/ 0 w 1799626"/>
              <a:gd name="connsiteY0" fmla="*/ 20308 h 1803318"/>
              <a:gd name="connsiteX1" fmla="*/ 124171 w 1799626"/>
              <a:gd name="connsiteY1" fmla="*/ 5144 h 1803318"/>
              <a:gd name="connsiteX2" fmla="*/ 251169 w 1799626"/>
              <a:gd name="connsiteY2" fmla="*/ 0 h 1803318"/>
              <a:gd name="connsiteX3" fmla="*/ 378165 w 1799626"/>
              <a:gd name="connsiteY3" fmla="*/ 5144 h 1803318"/>
              <a:gd name="connsiteX4" fmla="*/ 502336 w 1799626"/>
              <a:gd name="connsiteY4" fmla="*/ 20308 h 1803318"/>
              <a:gd name="connsiteX5" fmla="*/ 623281 w 1799626"/>
              <a:gd name="connsiteY5" fmla="*/ 45095 h 1803318"/>
              <a:gd name="connsiteX6" fmla="*/ 740602 w 1799626"/>
              <a:gd name="connsiteY6" fmla="*/ 79104 h 1803318"/>
              <a:gd name="connsiteX7" fmla="*/ 853899 w 1799626"/>
              <a:gd name="connsiteY7" fmla="*/ 121936 h 1803318"/>
              <a:gd name="connsiteX8" fmla="*/ 962775 w 1799626"/>
              <a:gd name="connsiteY8" fmla="*/ 173192 h 1803318"/>
              <a:gd name="connsiteX9" fmla="*/ 1066830 w 1799626"/>
              <a:gd name="connsiteY9" fmla="*/ 232474 h 1803318"/>
              <a:gd name="connsiteX10" fmla="*/ 1165668 w 1799626"/>
              <a:gd name="connsiteY10" fmla="*/ 299378 h 1803318"/>
              <a:gd name="connsiteX11" fmla="*/ 1258889 w 1799626"/>
              <a:gd name="connsiteY11" fmla="*/ 373511 h 1803318"/>
              <a:gd name="connsiteX12" fmla="*/ 1346094 w 1799626"/>
              <a:gd name="connsiteY12" fmla="*/ 454468 h 1803318"/>
              <a:gd name="connsiteX13" fmla="*/ 1426885 w 1799626"/>
              <a:gd name="connsiteY13" fmla="*/ 541854 h 1803318"/>
              <a:gd name="connsiteX14" fmla="*/ 1500863 w 1799626"/>
              <a:gd name="connsiteY14" fmla="*/ 635266 h 1803318"/>
              <a:gd name="connsiteX15" fmla="*/ 1567631 w 1799626"/>
              <a:gd name="connsiteY15" fmla="*/ 734307 h 1803318"/>
              <a:gd name="connsiteX16" fmla="*/ 1626789 w 1799626"/>
              <a:gd name="connsiteY16" fmla="*/ 838577 h 1803318"/>
              <a:gd name="connsiteX17" fmla="*/ 1677941 w 1799626"/>
              <a:gd name="connsiteY17" fmla="*/ 947677 h 1803318"/>
              <a:gd name="connsiteX18" fmla="*/ 1720684 w 1799626"/>
              <a:gd name="connsiteY18" fmla="*/ 1061207 h 1803318"/>
              <a:gd name="connsiteX19" fmla="*/ 1754623 w 1799626"/>
              <a:gd name="connsiteY19" fmla="*/ 1178768 h 1803318"/>
              <a:gd name="connsiteX20" fmla="*/ 1779359 w 1799626"/>
              <a:gd name="connsiteY20" fmla="*/ 1299960 h 1803318"/>
              <a:gd name="connsiteX21" fmla="*/ 1794491 w 1799626"/>
              <a:gd name="connsiteY21" fmla="*/ 1424383 h 1803318"/>
              <a:gd name="connsiteX22" fmla="*/ 1799626 w 1799626"/>
              <a:gd name="connsiteY22" fmla="*/ 1551641 h 1803318"/>
              <a:gd name="connsiteX23" fmla="*/ 1794491 w 1799626"/>
              <a:gd name="connsiteY23" fmla="*/ 1678896 h 1803318"/>
              <a:gd name="connsiteX24" fmla="*/ 1779359 w 1799626"/>
              <a:gd name="connsiteY24" fmla="*/ 1803318 h 1803318"/>
              <a:gd name="connsiteX0" fmla="*/ 0 w 1799626"/>
              <a:gd name="connsiteY0" fmla="*/ 20308 h 1678896"/>
              <a:gd name="connsiteX1" fmla="*/ 124171 w 1799626"/>
              <a:gd name="connsiteY1" fmla="*/ 5144 h 1678896"/>
              <a:gd name="connsiteX2" fmla="*/ 251169 w 1799626"/>
              <a:gd name="connsiteY2" fmla="*/ 0 h 1678896"/>
              <a:gd name="connsiteX3" fmla="*/ 378165 w 1799626"/>
              <a:gd name="connsiteY3" fmla="*/ 5144 h 1678896"/>
              <a:gd name="connsiteX4" fmla="*/ 502336 w 1799626"/>
              <a:gd name="connsiteY4" fmla="*/ 20308 h 1678896"/>
              <a:gd name="connsiteX5" fmla="*/ 623281 w 1799626"/>
              <a:gd name="connsiteY5" fmla="*/ 45095 h 1678896"/>
              <a:gd name="connsiteX6" fmla="*/ 740602 w 1799626"/>
              <a:gd name="connsiteY6" fmla="*/ 79104 h 1678896"/>
              <a:gd name="connsiteX7" fmla="*/ 853899 w 1799626"/>
              <a:gd name="connsiteY7" fmla="*/ 121936 h 1678896"/>
              <a:gd name="connsiteX8" fmla="*/ 962775 w 1799626"/>
              <a:gd name="connsiteY8" fmla="*/ 173192 h 1678896"/>
              <a:gd name="connsiteX9" fmla="*/ 1066830 w 1799626"/>
              <a:gd name="connsiteY9" fmla="*/ 232474 h 1678896"/>
              <a:gd name="connsiteX10" fmla="*/ 1165668 w 1799626"/>
              <a:gd name="connsiteY10" fmla="*/ 299378 h 1678896"/>
              <a:gd name="connsiteX11" fmla="*/ 1258889 w 1799626"/>
              <a:gd name="connsiteY11" fmla="*/ 373511 h 1678896"/>
              <a:gd name="connsiteX12" fmla="*/ 1346094 w 1799626"/>
              <a:gd name="connsiteY12" fmla="*/ 454468 h 1678896"/>
              <a:gd name="connsiteX13" fmla="*/ 1426885 w 1799626"/>
              <a:gd name="connsiteY13" fmla="*/ 541854 h 1678896"/>
              <a:gd name="connsiteX14" fmla="*/ 1500863 w 1799626"/>
              <a:gd name="connsiteY14" fmla="*/ 635266 h 1678896"/>
              <a:gd name="connsiteX15" fmla="*/ 1567631 w 1799626"/>
              <a:gd name="connsiteY15" fmla="*/ 734307 h 1678896"/>
              <a:gd name="connsiteX16" fmla="*/ 1626789 w 1799626"/>
              <a:gd name="connsiteY16" fmla="*/ 838577 h 1678896"/>
              <a:gd name="connsiteX17" fmla="*/ 1677941 w 1799626"/>
              <a:gd name="connsiteY17" fmla="*/ 947677 h 1678896"/>
              <a:gd name="connsiteX18" fmla="*/ 1720684 w 1799626"/>
              <a:gd name="connsiteY18" fmla="*/ 1061207 h 1678896"/>
              <a:gd name="connsiteX19" fmla="*/ 1754623 w 1799626"/>
              <a:gd name="connsiteY19" fmla="*/ 1178768 h 1678896"/>
              <a:gd name="connsiteX20" fmla="*/ 1779359 w 1799626"/>
              <a:gd name="connsiteY20" fmla="*/ 1299960 h 1678896"/>
              <a:gd name="connsiteX21" fmla="*/ 1794491 w 1799626"/>
              <a:gd name="connsiteY21" fmla="*/ 1424383 h 1678896"/>
              <a:gd name="connsiteX22" fmla="*/ 1799626 w 1799626"/>
              <a:gd name="connsiteY22" fmla="*/ 1551641 h 1678896"/>
              <a:gd name="connsiteX23" fmla="*/ 1794491 w 1799626"/>
              <a:gd name="connsiteY23" fmla="*/ 1678896 h 1678896"/>
              <a:gd name="connsiteX0" fmla="*/ 0 w 1675455"/>
              <a:gd name="connsiteY0" fmla="*/ 5144 h 1678896"/>
              <a:gd name="connsiteX1" fmla="*/ 126998 w 1675455"/>
              <a:gd name="connsiteY1" fmla="*/ 0 h 1678896"/>
              <a:gd name="connsiteX2" fmla="*/ 253994 w 1675455"/>
              <a:gd name="connsiteY2" fmla="*/ 5144 h 1678896"/>
              <a:gd name="connsiteX3" fmla="*/ 378165 w 1675455"/>
              <a:gd name="connsiteY3" fmla="*/ 20308 h 1678896"/>
              <a:gd name="connsiteX4" fmla="*/ 499110 w 1675455"/>
              <a:gd name="connsiteY4" fmla="*/ 45095 h 1678896"/>
              <a:gd name="connsiteX5" fmla="*/ 616431 w 1675455"/>
              <a:gd name="connsiteY5" fmla="*/ 79104 h 1678896"/>
              <a:gd name="connsiteX6" fmla="*/ 729728 w 1675455"/>
              <a:gd name="connsiteY6" fmla="*/ 121936 h 1678896"/>
              <a:gd name="connsiteX7" fmla="*/ 838604 w 1675455"/>
              <a:gd name="connsiteY7" fmla="*/ 173192 h 1678896"/>
              <a:gd name="connsiteX8" fmla="*/ 942659 w 1675455"/>
              <a:gd name="connsiteY8" fmla="*/ 232474 h 1678896"/>
              <a:gd name="connsiteX9" fmla="*/ 1041497 w 1675455"/>
              <a:gd name="connsiteY9" fmla="*/ 299378 h 1678896"/>
              <a:gd name="connsiteX10" fmla="*/ 1134718 w 1675455"/>
              <a:gd name="connsiteY10" fmla="*/ 373511 h 1678896"/>
              <a:gd name="connsiteX11" fmla="*/ 1221923 w 1675455"/>
              <a:gd name="connsiteY11" fmla="*/ 454468 h 1678896"/>
              <a:gd name="connsiteX12" fmla="*/ 1302714 w 1675455"/>
              <a:gd name="connsiteY12" fmla="*/ 541854 h 1678896"/>
              <a:gd name="connsiteX13" fmla="*/ 1376692 w 1675455"/>
              <a:gd name="connsiteY13" fmla="*/ 635266 h 1678896"/>
              <a:gd name="connsiteX14" fmla="*/ 1443460 w 1675455"/>
              <a:gd name="connsiteY14" fmla="*/ 734307 h 1678896"/>
              <a:gd name="connsiteX15" fmla="*/ 1502618 w 1675455"/>
              <a:gd name="connsiteY15" fmla="*/ 838577 h 1678896"/>
              <a:gd name="connsiteX16" fmla="*/ 1553770 w 1675455"/>
              <a:gd name="connsiteY16" fmla="*/ 947677 h 1678896"/>
              <a:gd name="connsiteX17" fmla="*/ 1596513 w 1675455"/>
              <a:gd name="connsiteY17" fmla="*/ 1061207 h 1678896"/>
              <a:gd name="connsiteX18" fmla="*/ 1630452 w 1675455"/>
              <a:gd name="connsiteY18" fmla="*/ 1178768 h 1678896"/>
              <a:gd name="connsiteX19" fmla="*/ 1655188 w 1675455"/>
              <a:gd name="connsiteY19" fmla="*/ 1299960 h 1678896"/>
              <a:gd name="connsiteX20" fmla="*/ 1670320 w 1675455"/>
              <a:gd name="connsiteY20" fmla="*/ 1424383 h 1678896"/>
              <a:gd name="connsiteX21" fmla="*/ 1675455 w 1675455"/>
              <a:gd name="connsiteY21" fmla="*/ 1551641 h 1678896"/>
              <a:gd name="connsiteX22" fmla="*/ 1670320 w 1675455"/>
              <a:gd name="connsiteY22" fmla="*/ 1678896 h 1678896"/>
              <a:gd name="connsiteX0" fmla="*/ 0 w 1548457"/>
              <a:gd name="connsiteY0" fmla="*/ 0 h 1678896"/>
              <a:gd name="connsiteX1" fmla="*/ 126996 w 1548457"/>
              <a:gd name="connsiteY1" fmla="*/ 5144 h 1678896"/>
              <a:gd name="connsiteX2" fmla="*/ 251167 w 1548457"/>
              <a:gd name="connsiteY2" fmla="*/ 20308 h 1678896"/>
              <a:gd name="connsiteX3" fmla="*/ 372112 w 1548457"/>
              <a:gd name="connsiteY3" fmla="*/ 45095 h 1678896"/>
              <a:gd name="connsiteX4" fmla="*/ 489433 w 1548457"/>
              <a:gd name="connsiteY4" fmla="*/ 79104 h 1678896"/>
              <a:gd name="connsiteX5" fmla="*/ 602730 w 1548457"/>
              <a:gd name="connsiteY5" fmla="*/ 121936 h 1678896"/>
              <a:gd name="connsiteX6" fmla="*/ 711606 w 1548457"/>
              <a:gd name="connsiteY6" fmla="*/ 173192 h 1678896"/>
              <a:gd name="connsiteX7" fmla="*/ 815661 w 1548457"/>
              <a:gd name="connsiteY7" fmla="*/ 232474 h 1678896"/>
              <a:gd name="connsiteX8" fmla="*/ 914499 w 1548457"/>
              <a:gd name="connsiteY8" fmla="*/ 299378 h 1678896"/>
              <a:gd name="connsiteX9" fmla="*/ 1007720 w 1548457"/>
              <a:gd name="connsiteY9" fmla="*/ 373511 h 1678896"/>
              <a:gd name="connsiteX10" fmla="*/ 1094925 w 1548457"/>
              <a:gd name="connsiteY10" fmla="*/ 454468 h 1678896"/>
              <a:gd name="connsiteX11" fmla="*/ 1175716 w 1548457"/>
              <a:gd name="connsiteY11" fmla="*/ 541854 h 1678896"/>
              <a:gd name="connsiteX12" fmla="*/ 1249694 w 1548457"/>
              <a:gd name="connsiteY12" fmla="*/ 635266 h 1678896"/>
              <a:gd name="connsiteX13" fmla="*/ 1316462 w 1548457"/>
              <a:gd name="connsiteY13" fmla="*/ 734307 h 1678896"/>
              <a:gd name="connsiteX14" fmla="*/ 1375620 w 1548457"/>
              <a:gd name="connsiteY14" fmla="*/ 838577 h 1678896"/>
              <a:gd name="connsiteX15" fmla="*/ 1426772 w 1548457"/>
              <a:gd name="connsiteY15" fmla="*/ 947677 h 1678896"/>
              <a:gd name="connsiteX16" fmla="*/ 1469515 w 1548457"/>
              <a:gd name="connsiteY16" fmla="*/ 1061207 h 1678896"/>
              <a:gd name="connsiteX17" fmla="*/ 1503454 w 1548457"/>
              <a:gd name="connsiteY17" fmla="*/ 1178768 h 1678896"/>
              <a:gd name="connsiteX18" fmla="*/ 1528190 w 1548457"/>
              <a:gd name="connsiteY18" fmla="*/ 1299960 h 1678896"/>
              <a:gd name="connsiteX19" fmla="*/ 1543322 w 1548457"/>
              <a:gd name="connsiteY19" fmla="*/ 1424383 h 1678896"/>
              <a:gd name="connsiteX20" fmla="*/ 1548457 w 1548457"/>
              <a:gd name="connsiteY20" fmla="*/ 1551641 h 1678896"/>
              <a:gd name="connsiteX21" fmla="*/ 1543322 w 1548457"/>
              <a:gd name="connsiteY21" fmla="*/ 1678896 h 1678896"/>
              <a:gd name="connsiteX0" fmla="*/ 0 w 1421461"/>
              <a:gd name="connsiteY0" fmla="*/ 0 h 1673752"/>
              <a:gd name="connsiteX1" fmla="*/ 124171 w 1421461"/>
              <a:gd name="connsiteY1" fmla="*/ 15164 h 1673752"/>
              <a:gd name="connsiteX2" fmla="*/ 245116 w 1421461"/>
              <a:gd name="connsiteY2" fmla="*/ 39951 h 1673752"/>
              <a:gd name="connsiteX3" fmla="*/ 362437 w 1421461"/>
              <a:gd name="connsiteY3" fmla="*/ 73960 h 1673752"/>
              <a:gd name="connsiteX4" fmla="*/ 475734 w 1421461"/>
              <a:gd name="connsiteY4" fmla="*/ 116792 h 1673752"/>
              <a:gd name="connsiteX5" fmla="*/ 584610 w 1421461"/>
              <a:gd name="connsiteY5" fmla="*/ 168048 h 1673752"/>
              <a:gd name="connsiteX6" fmla="*/ 688665 w 1421461"/>
              <a:gd name="connsiteY6" fmla="*/ 227330 h 1673752"/>
              <a:gd name="connsiteX7" fmla="*/ 787503 w 1421461"/>
              <a:gd name="connsiteY7" fmla="*/ 294234 h 1673752"/>
              <a:gd name="connsiteX8" fmla="*/ 880724 w 1421461"/>
              <a:gd name="connsiteY8" fmla="*/ 368367 h 1673752"/>
              <a:gd name="connsiteX9" fmla="*/ 967929 w 1421461"/>
              <a:gd name="connsiteY9" fmla="*/ 449324 h 1673752"/>
              <a:gd name="connsiteX10" fmla="*/ 1048720 w 1421461"/>
              <a:gd name="connsiteY10" fmla="*/ 536710 h 1673752"/>
              <a:gd name="connsiteX11" fmla="*/ 1122698 w 1421461"/>
              <a:gd name="connsiteY11" fmla="*/ 630122 h 1673752"/>
              <a:gd name="connsiteX12" fmla="*/ 1189466 w 1421461"/>
              <a:gd name="connsiteY12" fmla="*/ 729163 h 1673752"/>
              <a:gd name="connsiteX13" fmla="*/ 1248624 w 1421461"/>
              <a:gd name="connsiteY13" fmla="*/ 833433 h 1673752"/>
              <a:gd name="connsiteX14" fmla="*/ 1299776 w 1421461"/>
              <a:gd name="connsiteY14" fmla="*/ 942533 h 1673752"/>
              <a:gd name="connsiteX15" fmla="*/ 1342519 w 1421461"/>
              <a:gd name="connsiteY15" fmla="*/ 1056063 h 1673752"/>
              <a:gd name="connsiteX16" fmla="*/ 1376458 w 1421461"/>
              <a:gd name="connsiteY16" fmla="*/ 1173624 h 1673752"/>
              <a:gd name="connsiteX17" fmla="*/ 1401194 w 1421461"/>
              <a:gd name="connsiteY17" fmla="*/ 1294816 h 1673752"/>
              <a:gd name="connsiteX18" fmla="*/ 1416326 w 1421461"/>
              <a:gd name="connsiteY18" fmla="*/ 1419239 h 1673752"/>
              <a:gd name="connsiteX19" fmla="*/ 1421461 w 1421461"/>
              <a:gd name="connsiteY19" fmla="*/ 1546497 h 1673752"/>
              <a:gd name="connsiteX20" fmla="*/ 1416326 w 1421461"/>
              <a:gd name="connsiteY20" fmla="*/ 1673752 h 1673752"/>
              <a:gd name="connsiteX0" fmla="*/ 0 w 1297290"/>
              <a:gd name="connsiteY0" fmla="*/ 0 h 1658588"/>
              <a:gd name="connsiteX1" fmla="*/ 120945 w 1297290"/>
              <a:gd name="connsiteY1" fmla="*/ 24787 h 1658588"/>
              <a:gd name="connsiteX2" fmla="*/ 238266 w 1297290"/>
              <a:gd name="connsiteY2" fmla="*/ 58796 h 1658588"/>
              <a:gd name="connsiteX3" fmla="*/ 351563 w 1297290"/>
              <a:gd name="connsiteY3" fmla="*/ 101628 h 1658588"/>
              <a:gd name="connsiteX4" fmla="*/ 460439 w 1297290"/>
              <a:gd name="connsiteY4" fmla="*/ 152884 h 1658588"/>
              <a:gd name="connsiteX5" fmla="*/ 564494 w 1297290"/>
              <a:gd name="connsiteY5" fmla="*/ 212166 h 1658588"/>
              <a:gd name="connsiteX6" fmla="*/ 663332 w 1297290"/>
              <a:gd name="connsiteY6" fmla="*/ 279070 h 1658588"/>
              <a:gd name="connsiteX7" fmla="*/ 756553 w 1297290"/>
              <a:gd name="connsiteY7" fmla="*/ 353203 h 1658588"/>
              <a:gd name="connsiteX8" fmla="*/ 843758 w 1297290"/>
              <a:gd name="connsiteY8" fmla="*/ 434160 h 1658588"/>
              <a:gd name="connsiteX9" fmla="*/ 924549 w 1297290"/>
              <a:gd name="connsiteY9" fmla="*/ 521546 h 1658588"/>
              <a:gd name="connsiteX10" fmla="*/ 998527 w 1297290"/>
              <a:gd name="connsiteY10" fmla="*/ 614958 h 1658588"/>
              <a:gd name="connsiteX11" fmla="*/ 1065295 w 1297290"/>
              <a:gd name="connsiteY11" fmla="*/ 713999 h 1658588"/>
              <a:gd name="connsiteX12" fmla="*/ 1124453 w 1297290"/>
              <a:gd name="connsiteY12" fmla="*/ 818269 h 1658588"/>
              <a:gd name="connsiteX13" fmla="*/ 1175605 w 1297290"/>
              <a:gd name="connsiteY13" fmla="*/ 927369 h 1658588"/>
              <a:gd name="connsiteX14" fmla="*/ 1218348 w 1297290"/>
              <a:gd name="connsiteY14" fmla="*/ 1040899 h 1658588"/>
              <a:gd name="connsiteX15" fmla="*/ 1252287 w 1297290"/>
              <a:gd name="connsiteY15" fmla="*/ 1158460 h 1658588"/>
              <a:gd name="connsiteX16" fmla="*/ 1277023 w 1297290"/>
              <a:gd name="connsiteY16" fmla="*/ 1279652 h 1658588"/>
              <a:gd name="connsiteX17" fmla="*/ 1292155 w 1297290"/>
              <a:gd name="connsiteY17" fmla="*/ 1404075 h 1658588"/>
              <a:gd name="connsiteX18" fmla="*/ 1297290 w 1297290"/>
              <a:gd name="connsiteY18" fmla="*/ 1531333 h 1658588"/>
              <a:gd name="connsiteX19" fmla="*/ 1292155 w 1297290"/>
              <a:gd name="connsiteY19" fmla="*/ 1658588 h 1658588"/>
              <a:gd name="connsiteX0" fmla="*/ 0 w 1297290"/>
              <a:gd name="connsiteY0" fmla="*/ 0 h 1531333"/>
              <a:gd name="connsiteX1" fmla="*/ 120945 w 1297290"/>
              <a:gd name="connsiteY1" fmla="*/ 24787 h 1531333"/>
              <a:gd name="connsiteX2" fmla="*/ 238266 w 1297290"/>
              <a:gd name="connsiteY2" fmla="*/ 58796 h 1531333"/>
              <a:gd name="connsiteX3" fmla="*/ 351563 w 1297290"/>
              <a:gd name="connsiteY3" fmla="*/ 101628 h 1531333"/>
              <a:gd name="connsiteX4" fmla="*/ 460439 w 1297290"/>
              <a:gd name="connsiteY4" fmla="*/ 152884 h 1531333"/>
              <a:gd name="connsiteX5" fmla="*/ 564494 w 1297290"/>
              <a:gd name="connsiteY5" fmla="*/ 212166 h 1531333"/>
              <a:gd name="connsiteX6" fmla="*/ 663332 w 1297290"/>
              <a:gd name="connsiteY6" fmla="*/ 279070 h 1531333"/>
              <a:gd name="connsiteX7" fmla="*/ 756553 w 1297290"/>
              <a:gd name="connsiteY7" fmla="*/ 353203 h 1531333"/>
              <a:gd name="connsiteX8" fmla="*/ 843758 w 1297290"/>
              <a:gd name="connsiteY8" fmla="*/ 434160 h 1531333"/>
              <a:gd name="connsiteX9" fmla="*/ 924549 w 1297290"/>
              <a:gd name="connsiteY9" fmla="*/ 521546 h 1531333"/>
              <a:gd name="connsiteX10" fmla="*/ 998527 w 1297290"/>
              <a:gd name="connsiteY10" fmla="*/ 614958 h 1531333"/>
              <a:gd name="connsiteX11" fmla="*/ 1065295 w 1297290"/>
              <a:gd name="connsiteY11" fmla="*/ 713999 h 1531333"/>
              <a:gd name="connsiteX12" fmla="*/ 1124453 w 1297290"/>
              <a:gd name="connsiteY12" fmla="*/ 818269 h 1531333"/>
              <a:gd name="connsiteX13" fmla="*/ 1175605 w 1297290"/>
              <a:gd name="connsiteY13" fmla="*/ 927369 h 1531333"/>
              <a:gd name="connsiteX14" fmla="*/ 1218348 w 1297290"/>
              <a:gd name="connsiteY14" fmla="*/ 1040899 h 1531333"/>
              <a:gd name="connsiteX15" fmla="*/ 1252287 w 1297290"/>
              <a:gd name="connsiteY15" fmla="*/ 1158460 h 1531333"/>
              <a:gd name="connsiteX16" fmla="*/ 1277023 w 1297290"/>
              <a:gd name="connsiteY16" fmla="*/ 1279652 h 1531333"/>
              <a:gd name="connsiteX17" fmla="*/ 1292155 w 1297290"/>
              <a:gd name="connsiteY17" fmla="*/ 1404075 h 1531333"/>
              <a:gd name="connsiteX18" fmla="*/ 1297290 w 1297290"/>
              <a:gd name="connsiteY18" fmla="*/ 1531333 h 1531333"/>
              <a:gd name="connsiteX0" fmla="*/ 0 w 1292155"/>
              <a:gd name="connsiteY0" fmla="*/ 0 h 1404075"/>
              <a:gd name="connsiteX1" fmla="*/ 120945 w 1292155"/>
              <a:gd name="connsiteY1" fmla="*/ 24787 h 1404075"/>
              <a:gd name="connsiteX2" fmla="*/ 238266 w 1292155"/>
              <a:gd name="connsiteY2" fmla="*/ 58796 h 1404075"/>
              <a:gd name="connsiteX3" fmla="*/ 351563 w 1292155"/>
              <a:gd name="connsiteY3" fmla="*/ 101628 h 1404075"/>
              <a:gd name="connsiteX4" fmla="*/ 460439 w 1292155"/>
              <a:gd name="connsiteY4" fmla="*/ 152884 h 1404075"/>
              <a:gd name="connsiteX5" fmla="*/ 564494 w 1292155"/>
              <a:gd name="connsiteY5" fmla="*/ 212166 h 1404075"/>
              <a:gd name="connsiteX6" fmla="*/ 663332 w 1292155"/>
              <a:gd name="connsiteY6" fmla="*/ 279070 h 1404075"/>
              <a:gd name="connsiteX7" fmla="*/ 756553 w 1292155"/>
              <a:gd name="connsiteY7" fmla="*/ 353203 h 1404075"/>
              <a:gd name="connsiteX8" fmla="*/ 843758 w 1292155"/>
              <a:gd name="connsiteY8" fmla="*/ 434160 h 1404075"/>
              <a:gd name="connsiteX9" fmla="*/ 924549 w 1292155"/>
              <a:gd name="connsiteY9" fmla="*/ 521546 h 1404075"/>
              <a:gd name="connsiteX10" fmla="*/ 998527 w 1292155"/>
              <a:gd name="connsiteY10" fmla="*/ 614958 h 1404075"/>
              <a:gd name="connsiteX11" fmla="*/ 1065295 w 1292155"/>
              <a:gd name="connsiteY11" fmla="*/ 713999 h 1404075"/>
              <a:gd name="connsiteX12" fmla="*/ 1124453 w 1292155"/>
              <a:gd name="connsiteY12" fmla="*/ 818269 h 1404075"/>
              <a:gd name="connsiteX13" fmla="*/ 1175605 w 1292155"/>
              <a:gd name="connsiteY13" fmla="*/ 927369 h 1404075"/>
              <a:gd name="connsiteX14" fmla="*/ 1218348 w 1292155"/>
              <a:gd name="connsiteY14" fmla="*/ 1040899 h 1404075"/>
              <a:gd name="connsiteX15" fmla="*/ 1252287 w 1292155"/>
              <a:gd name="connsiteY15" fmla="*/ 1158460 h 1404075"/>
              <a:gd name="connsiteX16" fmla="*/ 1277023 w 1292155"/>
              <a:gd name="connsiteY16" fmla="*/ 1279652 h 1404075"/>
              <a:gd name="connsiteX17" fmla="*/ 1292155 w 1292155"/>
              <a:gd name="connsiteY17" fmla="*/ 1404075 h 1404075"/>
              <a:gd name="connsiteX0" fmla="*/ 0 w 1277023"/>
              <a:gd name="connsiteY0" fmla="*/ 0 h 1279652"/>
              <a:gd name="connsiteX1" fmla="*/ 120945 w 1277023"/>
              <a:gd name="connsiteY1" fmla="*/ 24787 h 1279652"/>
              <a:gd name="connsiteX2" fmla="*/ 238266 w 1277023"/>
              <a:gd name="connsiteY2" fmla="*/ 58796 h 1279652"/>
              <a:gd name="connsiteX3" fmla="*/ 351563 w 1277023"/>
              <a:gd name="connsiteY3" fmla="*/ 101628 h 1279652"/>
              <a:gd name="connsiteX4" fmla="*/ 460439 w 1277023"/>
              <a:gd name="connsiteY4" fmla="*/ 152884 h 1279652"/>
              <a:gd name="connsiteX5" fmla="*/ 564494 w 1277023"/>
              <a:gd name="connsiteY5" fmla="*/ 212166 h 1279652"/>
              <a:gd name="connsiteX6" fmla="*/ 663332 w 1277023"/>
              <a:gd name="connsiteY6" fmla="*/ 279070 h 1279652"/>
              <a:gd name="connsiteX7" fmla="*/ 756553 w 1277023"/>
              <a:gd name="connsiteY7" fmla="*/ 353203 h 1279652"/>
              <a:gd name="connsiteX8" fmla="*/ 843758 w 1277023"/>
              <a:gd name="connsiteY8" fmla="*/ 434160 h 1279652"/>
              <a:gd name="connsiteX9" fmla="*/ 924549 w 1277023"/>
              <a:gd name="connsiteY9" fmla="*/ 521546 h 1279652"/>
              <a:gd name="connsiteX10" fmla="*/ 998527 w 1277023"/>
              <a:gd name="connsiteY10" fmla="*/ 614958 h 1279652"/>
              <a:gd name="connsiteX11" fmla="*/ 1065295 w 1277023"/>
              <a:gd name="connsiteY11" fmla="*/ 713999 h 1279652"/>
              <a:gd name="connsiteX12" fmla="*/ 1124453 w 1277023"/>
              <a:gd name="connsiteY12" fmla="*/ 818269 h 1279652"/>
              <a:gd name="connsiteX13" fmla="*/ 1175605 w 1277023"/>
              <a:gd name="connsiteY13" fmla="*/ 927369 h 1279652"/>
              <a:gd name="connsiteX14" fmla="*/ 1218348 w 1277023"/>
              <a:gd name="connsiteY14" fmla="*/ 1040899 h 1279652"/>
              <a:gd name="connsiteX15" fmla="*/ 1252287 w 1277023"/>
              <a:gd name="connsiteY15" fmla="*/ 1158460 h 1279652"/>
              <a:gd name="connsiteX16" fmla="*/ 1277023 w 1277023"/>
              <a:gd name="connsiteY16" fmla="*/ 1279652 h 1279652"/>
              <a:gd name="connsiteX0" fmla="*/ 0 w 1252287"/>
              <a:gd name="connsiteY0" fmla="*/ 0 h 1158460"/>
              <a:gd name="connsiteX1" fmla="*/ 120945 w 1252287"/>
              <a:gd name="connsiteY1" fmla="*/ 24787 h 1158460"/>
              <a:gd name="connsiteX2" fmla="*/ 238266 w 1252287"/>
              <a:gd name="connsiteY2" fmla="*/ 58796 h 1158460"/>
              <a:gd name="connsiteX3" fmla="*/ 351563 w 1252287"/>
              <a:gd name="connsiteY3" fmla="*/ 101628 h 1158460"/>
              <a:gd name="connsiteX4" fmla="*/ 460439 w 1252287"/>
              <a:gd name="connsiteY4" fmla="*/ 152884 h 1158460"/>
              <a:gd name="connsiteX5" fmla="*/ 564494 w 1252287"/>
              <a:gd name="connsiteY5" fmla="*/ 212166 h 1158460"/>
              <a:gd name="connsiteX6" fmla="*/ 663332 w 1252287"/>
              <a:gd name="connsiteY6" fmla="*/ 279070 h 1158460"/>
              <a:gd name="connsiteX7" fmla="*/ 756553 w 1252287"/>
              <a:gd name="connsiteY7" fmla="*/ 353203 h 1158460"/>
              <a:gd name="connsiteX8" fmla="*/ 843758 w 1252287"/>
              <a:gd name="connsiteY8" fmla="*/ 434160 h 1158460"/>
              <a:gd name="connsiteX9" fmla="*/ 924549 w 1252287"/>
              <a:gd name="connsiteY9" fmla="*/ 521546 h 1158460"/>
              <a:gd name="connsiteX10" fmla="*/ 998527 w 1252287"/>
              <a:gd name="connsiteY10" fmla="*/ 614958 h 1158460"/>
              <a:gd name="connsiteX11" fmla="*/ 1065295 w 1252287"/>
              <a:gd name="connsiteY11" fmla="*/ 713999 h 1158460"/>
              <a:gd name="connsiteX12" fmla="*/ 1124453 w 1252287"/>
              <a:gd name="connsiteY12" fmla="*/ 818269 h 1158460"/>
              <a:gd name="connsiteX13" fmla="*/ 1175605 w 1252287"/>
              <a:gd name="connsiteY13" fmla="*/ 927369 h 1158460"/>
              <a:gd name="connsiteX14" fmla="*/ 1218348 w 1252287"/>
              <a:gd name="connsiteY14" fmla="*/ 1040899 h 1158460"/>
              <a:gd name="connsiteX15" fmla="*/ 1252287 w 1252287"/>
              <a:gd name="connsiteY15" fmla="*/ 1158460 h 1158460"/>
              <a:gd name="connsiteX0" fmla="*/ 0 w 1218348"/>
              <a:gd name="connsiteY0" fmla="*/ 0 h 1040899"/>
              <a:gd name="connsiteX1" fmla="*/ 120945 w 1218348"/>
              <a:gd name="connsiteY1" fmla="*/ 24787 h 1040899"/>
              <a:gd name="connsiteX2" fmla="*/ 238266 w 1218348"/>
              <a:gd name="connsiteY2" fmla="*/ 58796 h 1040899"/>
              <a:gd name="connsiteX3" fmla="*/ 351563 w 1218348"/>
              <a:gd name="connsiteY3" fmla="*/ 101628 h 1040899"/>
              <a:gd name="connsiteX4" fmla="*/ 460439 w 1218348"/>
              <a:gd name="connsiteY4" fmla="*/ 152884 h 1040899"/>
              <a:gd name="connsiteX5" fmla="*/ 564494 w 1218348"/>
              <a:gd name="connsiteY5" fmla="*/ 212166 h 1040899"/>
              <a:gd name="connsiteX6" fmla="*/ 663332 w 1218348"/>
              <a:gd name="connsiteY6" fmla="*/ 279070 h 1040899"/>
              <a:gd name="connsiteX7" fmla="*/ 756553 w 1218348"/>
              <a:gd name="connsiteY7" fmla="*/ 353203 h 1040899"/>
              <a:gd name="connsiteX8" fmla="*/ 843758 w 1218348"/>
              <a:gd name="connsiteY8" fmla="*/ 434160 h 1040899"/>
              <a:gd name="connsiteX9" fmla="*/ 924549 w 1218348"/>
              <a:gd name="connsiteY9" fmla="*/ 521546 h 1040899"/>
              <a:gd name="connsiteX10" fmla="*/ 998527 w 1218348"/>
              <a:gd name="connsiteY10" fmla="*/ 614958 h 1040899"/>
              <a:gd name="connsiteX11" fmla="*/ 1065295 w 1218348"/>
              <a:gd name="connsiteY11" fmla="*/ 713999 h 1040899"/>
              <a:gd name="connsiteX12" fmla="*/ 1124453 w 1218348"/>
              <a:gd name="connsiteY12" fmla="*/ 818269 h 1040899"/>
              <a:gd name="connsiteX13" fmla="*/ 1175605 w 1218348"/>
              <a:gd name="connsiteY13" fmla="*/ 927369 h 1040899"/>
              <a:gd name="connsiteX14" fmla="*/ 1218348 w 1218348"/>
              <a:gd name="connsiteY14" fmla="*/ 1040899 h 1040899"/>
              <a:gd name="connsiteX0" fmla="*/ 0 w 1175605"/>
              <a:gd name="connsiteY0" fmla="*/ 0 h 927369"/>
              <a:gd name="connsiteX1" fmla="*/ 120945 w 1175605"/>
              <a:gd name="connsiteY1" fmla="*/ 24787 h 927369"/>
              <a:gd name="connsiteX2" fmla="*/ 238266 w 1175605"/>
              <a:gd name="connsiteY2" fmla="*/ 58796 h 927369"/>
              <a:gd name="connsiteX3" fmla="*/ 351563 w 1175605"/>
              <a:gd name="connsiteY3" fmla="*/ 101628 h 927369"/>
              <a:gd name="connsiteX4" fmla="*/ 460439 w 1175605"/>
              <a:gd name="connsiteY4" fmla="*/ 152884 h 927369"/>
              <a:gd name="connsiteX5" fmla="*/ 564494 w 1175605"/>
              <a:gd name="connsiteY5" fmla="*/ 212166 h 927369"/>
              <a:gd name="connsiteX6" fmla="*/ 663332 w 1175605"/>
              <a:gd name="connsiteY6" fmla="*/ 279070 h 927369"/>
              <a:gd name="connsiteX7" fmla="*/ 756553 w 1175605"/>
              <a:gd name="connsiteY7" fmla="*/ 353203 h 927369"/>
              <a:gd name="connsiteX8" fmla="*/ 843758 w 1175605"/>
              <a:gd name="connsiteY8" fmla="*/ 434160 h 927369"/>
              <a:gd name="connsiteX9" fmla="*/ 924549 w 1175605"/>
              <a:gd name="connsiteY9" fmla="*/ 521546 h 927369"/>
              <a:gd name="connsiteX10" fmla="*/ 998527 w 1175605"/>
              <a:gd name="connsiteY10" fmla="*/ 614958 h 927369"/>
              <a:gd name="connsiteX11" fmla="*/ 1065295 w 1175605"/>
              <a:gd name="connsiteY11" fmla="*/ 713999 h 927369"/>
              <a:gd name="connsiteX12" fmla="*/ 1124453 w 1175605"/>
              <a:gd name="connsiteY12" fmla="*/ 818269 h 927369"/>
              <a:gd name="connsiteX13" fmla="*/ 1175605 w 1175605"/>
              <a:gd name="connsiteY13" fmla="*/ 927369 h 927369"/>
              <a:gd name="connsiteX0" fmla="*/ 0 w 1124453"/>
              <a:gd name="connsiteY0" fmla="*/ 0 h 818269"/>
              <a:gd name="connsiteX1" fmla="*/ 120945 w 1124453"/>
              <a:gd name="connsiteY1" fmla="*/ 24787 h 818269"/>
              <a:gd name="connsiteX2" fmla="*/ 238266 w 1124453"/>
              <a:gd name="connsiteY2" fmla="*/ 58796 h 818269"/>
              <a:gd name="connsiteX3" fmla="*/ 351563 w 1124453"/>
              <a:gd name="connsiteY3" fmla="*/ 101628 h 818269"/>
              <a:gd name="connsiteX4" fmla="*/ 460439 w 1124453"/>
              <a:gd name="connsiteY4" fmla="*/ 152884 h 818269"/>
              <a:gd name="connsiteX5" fmla="*/ 564494 w 1124453"/>
              <a:gd name="connsiteY5" fmla="*/ 212166 h 818269"/>
              <a:gd name="connsiteX6" fmla="*/ 663332 w 1124453"/>
              <a:gd name="connsiteY6" fmla="*/ 279070 h 818269"/>
              <a:gd name="connsiteX7" fmla="*/ 756553 w 1124453"/>
              <a:gd name="connsiteY7" fmla="*/ 353203 h 818269"/>
              <a:gd name="connsiteX8" fmla="*/ 843758 w 1124453"/>
              <a:gd name="connsiteY8" fmla="*/ 434160 h 818269"/>
              <a:gd name="connsiteX9" fmla="*/ 924549 w 1124453"/>
              <a:gd name="connsiteY9" fmla="*/ 521546 h 818269"/>
              <a:gd name="connsiteX10" fmla="*/ 998527 w 1124453"/>
              <a:gd name="connsiteY10" fmla="*/ 614958 h 818269"/>
              <a:gd name="connsiteX11" fmla="*/ 1065295 w 1124453"/>
              <a:gd name="connsiteY11" fmla="*/ 713999 h 818269"/>
              <a:gd name="connsiteX12" fmla="*/ 1124453 w 1124453"/>
              <a:gd name="connsiteY12" fmla="*/ 818269 h 818269"/>
              <a:gd name="connsiteX0" fmla="*/ 0 w 1065295"/>
              <a:gd name="connsiteY0" fmla="*/ 0 h 713999"/>
              <a:gd name="connsiteX1" fmla="*/ 120945 w 1065295"/>
              <a:gd name="connsiteY1" fmla="*/ 24787 h 713999"/>
              <a:gd name="connsiteX2" fmla="*/ 238266 w 1065295"/>
              <a:gd name="connsiteY2" fmla="*/ 58796 h 713999"/>
              <a:gd name="connsiteX3" fmla="*/ 351563 w 1065295"/>
              <a:gd name="connsiteY3" fmla="*/ 101628 h 713999"/>
              <a:gd name="connsiteX4" fmla="*/ 460439 w 1065295"/>
              <a:gd name="connsiteY4" fmla="*/ 152884 h 713999"/>
              <a:gd name="connsiteX5" fmla="*/ 564494 w 1065295"/>
              <a:gd name="connsiteY5" fmla="*/ 212166 h 713999"/>
              <a:gd name="connsiteX6" fmla="*/ 663332 w 1065295"/>
              <a:gd name="connsiteY6" fmla="*/ 279070 h 713999"/>
              <a:gd name="connsiteX7" fmla="*/ 756553 w 1065295"/>
              <a:gd name="connsiteY7" fmla="*/ 353203 h 713999"/>
              <a:gd name="connsiteX8" fmla="*/ 843758 w 1065295"/>
              <a:gd name="connsiteY8" fmla="*/ 434160 h 713999"/>
              <a:gd name="connsiteX9" fmla="*/ 924549 w 1065295"/>
              <a:gd name="connsiteY9" fmla="*/ 521546 h 713999"/>
              <a:gd name="connsiteX10" fmla="*/ 998527 w 1065295"/>
              <a:gd name="connsiteY10" fmla="*/ 614958 h 713999"/>
              <a:gd name="connsiteX11" fmla="*/ 1065295 w 1065295"/>
              <a:gd name="connsiteY11" fmla="*/ 713999 h 7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5295" h="713999">
                <a:moveTo>
                  <a:pt x="0" y="0"/>
                </a:moveTo>
                <a:lnTo>
                  <a:pt x="120945" y="24787"/>
                </a:lnTo>
                <a:lnTo>
                  <a:pt x="238266" y="58796"/>
                </a:lnTo>
                <a:lnTo>
                  <a:pt x="351563" y="101628"/>
                </a:lnTo>
                <a:lnTo>
                  <a:pt x="460439" y="152884"/>
                </a:lnTo>
                <a:lnTo>
                  <a:pt x="564494" y="212166"/>
                </a:lnTo>
                <a:lnTo>
                  <a:pt x="663332" y="279070"/>
                </a:lnTo>
                <a:lnTo>
                  <a:pt x="756553" y="353203"/>
                </a:lnTo>
                <a:lnTo>
                  <a:pt x="843758" y="434160"/>
                </a:lnTo>
                <a:lnTo>
                  <a:pt x="924549" y="521546"/>
                </a:lnTo>
                <a:lnTo>
                  <a:pt x="998527" y="614958"/>
                </a:lnTo>
                <a:lnTo>
                  <a:pt x="1065295" y="713999"/>
                </a:lnTo>
              </a:path>
            </a:pathLst>
          </a:custGeom>
          <a:noFill/>
          <a:ln>
            <a:solidFill>
              <a:schemeClr val="tx2"/>
            </a:solidFill>
            <a:prstDash val="dash"/>
          </a:ln>
        </p:spPr>
        <p:txBody>
          <a:bodyPr wrap="square" lIns="0" tIns="0" rIns="0" bIns="0" rtlCol="0">
            <a:noAutofit/>
          </a:bodyPr>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Segoe UI Historic" panose="020B0502040204020203" pitchFamily="34" charset="0"/>
              <a:ea typeface="+mn-ea"/>
              <a:cs typeface="+mn-cs"/>
            </a:endParaRPr>
          </a:p>
        </p:txBody>
      </p:sp>
      <p:sp>
        <p:nvSpPr>
          <p:cNvPr id="9" name="L-Shape 8">
            <a:extLst>
              <a:ext uri="{FF2B5EF4-FFF2-40B4-BE49-F238E27FC236}">
                <a16:creationId xmlns:a16="http://schemas.microsoft.com/office/drawing/2014/main" id="{952FF2B4-F113-49E3-9C0E-DA476632BA72}"/>
              </a:ext>
            </a:extLst>
          </p:cNvPr>
          <p:cNvSpPr/>
          <p:nvPr/>
        </p:nvSpPr>
        <p:spPr bwMode="auto">
          <a:xfrm rot="16041236">
            <a:off x="4482283" y="2646160"/>
            <a:ext cx="231798" cy="231798"/>
          </a:xfrm>
          <a:prstGeom prst="corner">
            <a:avLst>
              <a:gd name="adj1" fmla="val 21250"/>
              <a:gd name="adj2" fmla="val 21250"/>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Historic" panose="020B0502040204020203" pitchFamily="34" charset="0"/>
              <a:ea typeface="+mn-ea"/>
              <a:cs typeface="+mn-cs"/>
            </a:endParaRPr>
          </a:p>
        </p:txBody>
      </p:sp>
      <p:sp>
        <p:nvSpPr>
          <p:cNvPr id="10" name="L-Shape 9">
            <a:extLst>
              <a:ext uri="{FF2B5EF4-FFF2-40B4-BE49-F238E27FC236}">
                <a16:creationId xmlns:a16="http://schemas.microsoft.com/office/drawing/2014/main" id="{6E52D1D7-5959-4461-9106-B4588819CFF7}"/>
              </a:ext>
            </a:extLst>
          </p:cNvPr>
          <p:cNvSpPr/>
          <p:nvPr/>
        </p:nvSpPr>
        <p:spPr bwMode="auto">
          <a:xfrm rot="10779142" flipH="1">
            <a:off x="2345841" y="4897252"/>
            <a:ext cx="231798" cy="231798"/>
          </a:xfrm>
          <a:prstGeom prst="corner">
            <a:avLst>
              <a:gd name="adj1" fmla="val 21250"/>
              <a:gd name="adj2" fmla="val 21250"/>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Historic" panose="020B0502040204020203" pitchFamily="34" charset="0"/>
              <a:ea typeface="+mn-ea"/>
              <a:cs typeface="+mn-cs"/>
            </a:endParaRPr>
          </a:p>
        </p:txBody>
      </p:sp>
      <p:sp>
        <p:nvSpPr>
          <p:cNvPr id="11" name="L-Shape 10">
            <a:extLst>
              <a:ext uri="{FF2B5EF4-FFF2-40B4-BE49-F238E27FC236}">
                <a16:creationId xmlns:a16="http://schemas.microsoft.com/office/drawing/2014/main" id="{E3A03C19-D676-4FEA-8D6E-C6CBD26C7A20}"/>
              </a:ext>
            </a:extLst>
          </p:cNvPr>
          <p:cNvSpPr/>
          <p:nvPr/>
        </p:nvSpPr>
        <p:spPr bwMode="auto">
          <a:xfrm rot="21441236">
            <a:off x="4486521" y="4789569"/>
            <a:ext cx="231798" cy="231798"/>
          </a:xfrm>
          <a:prstGeom prst="corner">
            <a:avLst>
              <a:gd name="adj1" fmla="val 21250"/>
              <a:gd name="adj2" fmla="val 21250"/>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Historic" panose="020B0502040204020203" pitchFamily="34" charset="0"/>
              <a:ea typeface="+mn-ea"/>
              <a:cs typeface="+mn-cs"/>
            </a:endParaRPr>
          </a:p>
        </p:txBody>
      </p:sp>
      <p:sp>
        <p:nvSpPr>
          <p:cNvPr id="12" name="L-Shape 11">
            <a:extLst>
              <a:ext uri="{FF2B5EF4-FFF2-40B4-BE49-F238E27FC236}">
                <a16:creationId xmlns:a16="http://schemas.microsoft.com/office/drawing/2014/main" id="{EFA34426-C9CC-47D9-A6E5-1E7B83B31756}"/>
              </a:ext>
            </a:extLst>
          </p:cNvPr>
          <p:cNvSpPr/>
          <p:nvPr/>
        </p:nvSpPr>
        <p:spPr bwMode="auto">
          <a:xfrm rot="16179142" flipH="1">
            <a:off x="2235429" y="2653128"/>
            <a:ext cx="231798" cy="231798"/>
          </a:xfrm>
          <a:prstGeom prst="corner">
            <a:avLst>
              <a:gd name="adj1" fmla="val 21250"/>
              <a:gd name="adj2" fmla="val 21250"/>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Historic" panose="020B0502040204020203" pitchFamily="34" charset="0"/>
              <a:ea typeface="+mn-ea"/>
              <a:cs typeface="+mn-cs"/>
            </a:endParaRPr>
          </a:p>
        </p:txBody>
      </p:sp>
      <p:grpSp>
        <p:nvGrpSpPr>
          <p:cNvPr id="17" name="Identity">
            <a:extLst>
              <a:ext uri="{FF2B5EF4-FFF2-40B4-BE49-F238E27FC236}">
                <a16:creationId xmlns:a16="http://schemas.microsoft.com/office/drawing/2014/main" id="{376F6BA6-130A-434D-8E84-7F72095129F5}"/>
              </a:ext>
            </a:extLst>
          </p:cNvPr>
          <p:cNvGrpSpPr/>
          <p:nvPr/>
        </p:nvGrpSpPr>
        <p:grpSpPr>
          <a:xfrm>
            <a:off x="2967738" y="3279499"/>
            <a:ext cx="1043876" cy="968405"/>
            <a:chOff x="2523796" y="3103875"/>
            <a:chExt cx="1043876" cy="968405"/>
          </a:xfrm>
        </p:grpSpPr>
        <p:sp>
          <p:nvSpPr>
            <p:cNvPr id="18" name="Rectangle 17">
              <a:extLst>
                <a:ext uri="{FF2B5EF4-FFF2-40B4-BE49-F238E27FC236}">
                  <a16:creationId xmlns:a16="http://schemas.microsoft.com/office/drawing/2014/main" id="{FFD487A9-5792-4B89-907F-E645E0F6ED5A}"/>
                </a:ext>
              </a:extLst>
            </p:cNvPr>
            <p:cNvSpPr/>
            <p:nvPr/>
          </p:nvSpPr>
          <p:spPr>
            <a:xfrm>
              <a:off x="2523796" y="3672171"/>
              <a:ext cx="1043876" cy="400109"/>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a:ea typeface="+mn-ea"/>
                  <a:cs typeface="+mn-cs"/>
                </a:rPr>
                <a:t>Identity</a:t>
              </a:r>
            </a:p>
          </p:txBody>
        </p:sp>
        <p:pic>
          <p:nvPicPr>
            <p:cNvPr id="19" name="Picture 18">
              <a:extLst>
                <a:ext uri="{FF2B5EF4-FFF2-40B4-BE49-F238E27FC236}">
                  <a16:creationId xmlns:a16="http://schemas.microsoft.com/office/drawing/2014/main" id="{DE9BF999-59CE-4C69-BE8E-7C7E173FA5C8}"/>
                </a:ext>
              </a:extLst>
            </p:cNvPr>
            <p:cNvPicPr>
              <a:picLocks noChangeAspect="1"/>
            </p:cNvPicPr>
            <p:nvPr/>
          </p:nvPicPr>
          <p:blipFill rotWithShape="1">
            <a:blip r:embed="rId3"/>
            <a:srcRect l="9581" t="9325" r="13850" b="10737"/>
            <a:stretch/>
          </p:blipFill>
          <p:spPr>
            <a:xfrm>
              <a:off x="2706312" y="3103875"/>
              <a:ext cx="621907" cy="649278"/>
            </a:xfrm>
            <a:prstGeom prst="rect">
              <a:avLst/>
            </a:prstGeom>
          </p:spPr>
        </p:pic>
      </p:grpSp>
      <p:grpSp>
        <p:nvGrpSpPr>
          <p:cNvPr id="34" name="Box 04">
            <a:extLst>
              <a:ext uri="{FF2B5EF4-FFF2-40B4-BE49-F238E27FC236}">
                <a16:creationId xmlns:a16="http://schemas.microsoft.com/office/drawing/2014/main" id="{183DF057-28A2-4F32-8A67-24F5AD910800}"/>
              </a:ext>
            </a:extLst>
          </p:cNvPr>
          <p:cNvGrpSpPr/>
          <p:nvPr/>
        </p:nvGrpSpPr>
        <p:grpSpPr>
          <a:xfrm>
            <a:off x="9431176" y="3996600"/>
            <a:ext cx="2350008" cy="2496312"/>
            <a:chOff x="7056244" y="1277767"/>
            <a:chExt cx="2431245" cy="2917494"/>
          </a:xfrm>
          <a:solidFill>
            <a:srgbClr val="107C10"/>
          </a:solidFill>
        </p:grpSpPr>
        <p:grpSp>
          <p:nvGrpSpPr>
            <p:cNvPr id="35" name="Group 34">
              <a:extLst>
                <a:ext uri="{FF2B5EF4-FFF2-40B4-BE49-F238E27FC236}">
                  <a16:creationId xmlns:a16="http://schemas.microsoft.com/office/drawing/2014/main" id="{FC48FB7B-B352-46D3-B964-2847CEA29285}"/>
                </a:ext>
              </a:extLst>
            </p:cNvPr>
            <p:cNvGrpSpPr/>
            <p:nvPr/>
          </p:nvGrpSpPr>
          <p:grpSpPr>
            <a:xfrm>
              <a:off x="7056244" y="1277767"/>
              <a:ext cx="2431245" cy="2917494"/>
              <a:chOff x="7877437" y="674152"/>
              <a:chExt cx="2431245" cy="2917494"/>
            </a:xfrm>
            <a:grpFill/>
          </p:grpSpPr>
          <p:sp>
            <p:nvSpPr>
              <p:cNvPr id="39" name="Rectangle 38">
                <a:extLst>
                  <a:ext uri="{FF2B5EF4-FFF2-40B4-BE49-F238E27FC236}">
                    <a16:creationId xmlns:a16="http://schemas.microsoft.com/office/drawing/2014/main" id="{E817B6C0-C18C-49E0-9DC3-1B0C17D6CA28}"/>
                  </a:ext>
                </a:extLst>
              </p:cNvPr>
              <p:cNvSpPr/>
              <p:nvPr/>
            </p:nvSpPr>
            <p:spPr>
              <a:xfrm>
                <a:off x="7877437" y="674152"/>
                <a:ext cx="2431245" cy="2917494"/>
              </a:xfrm>
              <a:prstGeom prst="rect">
                <a:avLst/>
              </a:prstGeom>
              <a:grpFill/>
              <a:ln>
                <a:solidFill>
                  <a:schemeClr val="tx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TextBox 39">
                <a:extLst>
                  <a:ext uri="{FF2B5EF4-FFF2-40B4-BE49-F238E27FC236}">
                    <a16:creationId xmlns:a16="http://schemas.microsoft.com/office/drawing/2014/main" id="{0618EB41-AA74-4F9B-BBB1-8A7915135EFC}"/>
                  </a:ext>
                </a:extLst>
              </p:cNvPr>
              <p:cNvSpPr txBox="1"/>
              <p:nvPr/>
            </p:nvSpPr>
            <p:spPr>
              <a:xfrm>
                <a:off x="7877437" y="1841150"/>
                <a:ext cx="2431245" cy="175049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153" tIns="0" rIns="240153" bIns="33020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Can auditors verify that the controls are working?</a:t>
                </a:r>
              </a:p>
            </p:txBody>
          </p:sp>
        </p:grpSp>
        <p:grpSp>
          <p:nvGrpSpPr>
            <p:cNvPr id="36" name="Group 35">
              <a:extLst>
                <a:ext uri="{FF2B5EF4-FFF2-40B4-BE49-F238E27FC236}">
                  <a16:creationId xmlns:a16="http://schemas.microsoft.com/office/drawing/2014/main" id="{0126CFF9-36E8-4F8A-940F-14DBE6BCCB81}"/>
                </a:ext>
              </a:extLst>
            </p:cNvPr>
            <p:cNvGrpSpPr/>
            <p:nvPr/>
          </p:nvGrpSpPr>
          <p:grpSpPr>
            <a:xfrm>
              <a:off x="7056244" y="1277767"/>
              <a:ext cx="2431245" cy="1166997"/>
              <a:chOff x="7877437" y="674152"/>
              <a:chExt cx="2431245" cy="1166997"/>
            </a:xfrm>
            <a:grpFill/>
          </p:grpSpPr>
          <p:sp>
            <p:nvSpPr>
              <p:cNvPr id="37" name="Rectangle 36">
                <a:extLst>
                  <a:ext uri="{FF2B5EF4-FFF2-40B4-BE49-F238E27FC236}">
                    <a16:creationId xmlns:a16="http://schemas.microsoft.com/office/drawing/2014/main" id="{27621312-947B-4F28-8C42-AEC18B2F7BA5}"/>
                  </a:ext>
                </a:extLst>
              </p:cNvPr>
              <p:cNvSpPr/>
              <p:nvPr/>
            </p:nvSpPr>
            <p:spPr>
              <a:xfrm>
                <a:off x="7877437" y="674152"/>
                <a:ext cx="2431245" cy="1166997"/>
              </a:xfrm>
              <a:prstGeom prst="rect">
                <a:avLst/>
              </a:pr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A2A802E-5CCB-468D-9085-B39E41FF8859}"/>
                  </a:ext>
                </a:extLst>
              </p:cNvPr>
              <p:cNvSpPr txBox="1"/>
              <p:nvPr/>
            </p:nvSpPr>
            <p:spPr>
              <a:xfrm>
                <a:off x="7877437" y="674152"/>
                <a:ext cx="2431245" cy="116699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40153" tIns="165100" rIns="240153" bIns="165100" numCol="1" spcCol="1270" anchor="ctr" anchorCtr="0">
                <a:noAutofit/>
              </a:bodyPr>
              <a:lstStyle/>
              <a:p>
                <a:pPr marL="0" marR="0" lvl="0" indent="0" algn="l" defTabSz="2622550" rtl="0" eaLnBrk="1" fontAlgn="auto" latinLnBrk="0" hangingPunct="1">
                  <a:lnSpc>
                    <a:spcPct val="90000"/>
                  </a:lnSpc>
                  <a:spcBef>
                    <a:spcPct val="0"/>
                  </a:spcBef>
                  <a:spcAft>
                    <a:spcPct val="35000"/>
                  </a:spcAft>
                  <a:buClrTx/>
                  <a:buSzTx/>
                  <a:buFontTx/>
                  <a:buNone/>
                  <a:tabLst/>
                  <a:defRPr/>
                </a:pPr>
                <a:r>
                  <a:rPr kumimoji="0" lang="en-US" sz="5900" b="0" i="0" u="none" strike="noStrike" kern="1200" cap="none" spc="0" normalizeH="0" baseline="0" noProof="0">
                    <a:ln>
                      <a:noFill/>
                    </a:ln>
                    <a:solidFill>
                      <a:srgbClr val="FFFFFF"/>
                    </a:solidFill>
                    <a:effectLst/>
                    <a:uLnTx/>
                    <a:uFillTx/>
                    <a:latin typeface="Segoe UI Historic" panose="020B0502040204020203" pitchFamily="34" charset="0"/>
                    <a:ea typeface="+mn-ea"/>
                    <a:cs typeface="+mn-cs"/>
                  </a:rPr>
                  <a:t>04</a:t>
                </a:r>
              </a:p>
            </p:txBody>
          </p:sp>
        </p:grpSp>
      </p:grpSp>
      <p:grpSp>
        <p:nvGrpSpPr>
          <p:cNvPr id="58" name="Box 03">
            <a:extLst>
              <a:ext uri="{FF2B5EF4-FFF2-40B4-BE49-F238E27FC236}">
                <a16:creationId xmlns:a16="http://schemas.microsoft.com/office/drawing/2014/main" id="{E7D115D7-F6D3-47F1-B587-8A84B54BD9F9}"/>
              </a:ext>
            </a:extLst>
          </p:cNvPr>
          <p:cNvGrpSpPr/>
          <p:nvPr/>
        </p:nvGrpSpPr>
        <p:grpSpPr>
          <a:xfrm>
            <a:off x="6988639" y="3996600"/>
            <a:ext cx="2346655" cy="2496312"/>
            <a:chOff x="1267587" y="5297653"/>
            <a:chExt cx="2431245" cy="2917494"/>
          </a:xfrm>
          <a:solidFill>
            <a:srgbClr val="107C10"/>
          </a:solidFill>
        </p:grpSpPr>
        <p:grpSp>
          <p:nvGrpSpPr>
            <p:cNvPr id="59" name="Group 58">
              <a:extLst>
                <a:ext uri="{FF2B5EF4-FFF2-40B4-BE49-F238E27FC236}">
                  <a16:creationId xmlns:a16="http://schemas.microsoft.com/office/drawing/2014/main" id="{E7BA5790-29A3-4625-9849-22C230DCE0FB}"/>
                </a:ext>
              </a:extLst>
            </p:cNvPr>
            <p:cNvGrpSpPr/>
            <p:nvPr/>
          </p:nvGrpSpPr>
          <p:grpSpPr>
            <a:xfrm>
              <a:off x="1267587" y="5297653"/>
              <a:ext cx="2431245" cy="2917494"/>
              <a:chOff x="5251692" y="674152"/>
              <a:chExt cx="2431245" cy="2917494"/>
            </a:xfrm>
            <a:grpFill/>
          </p:grpSpPr>
          <p:sp>
            <p:nvSpPr>
              <p:cNvPr id="63" name="Rectangle 62">
                <a:extLst>
                  <a:ext uri="{FF2B5EF4-FFF2-40B4-BE49-F238E27FC236}">
                    <a16:creationId xmlns:a16="http://schemas.microsoft.com/office/drawing/2014/main" id="{96D33EBF-B928-4C83-8905-A278BDA8DA57}"/>
                  </a:ext>
                </a:extLst>
              </p:cNvPr>
              <p:cNvSpPr/>
              <p:nvPr/>
            </p:nvSpPr>
            <p:spPr>
              <a:xfrm>
                <a:off x="5251692" y="674152"/>
                <a:ext cx="2431245" cy="2917494"/>
              </a:xfrm>
              <a:prstGeom prst="rect">
                <a:avLst/>
              </a:prstGeom>
              <a:grpFill/>
              <a:ln>
                <a:solidFill>
                  <a:schemeClr val="tx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TextBox 63">
                <a:extLst>
                  <a:ext uri="{FF2B5EF4-FFF2-40B4-BE49-F238E27FC236}">
                    <a16:creationId xmlns:a16="http://schemas.microsoft.com/office/drawing/2014/main" id="{D3577A8D-508A-4FE5-BA4D-F777624AA445}"/>
                  </a:ext>
                </a:extLst>
              </p:cNvPr>
              <p:cNvSpPr txBox="1"/>
              <p:nvPr/>
            </p:nvSpPr>
            <p:spPr>
              <a:xfrm>
                <a:off x="5251692" y="1841150"/>
                <a:ext cx="2431245" cy="175049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153" tIns="0" rIns="182880" bIns="33020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Are there effective organizational controls for managing access?</a:t>
                </a:r>
              </a:p>
            </p:txBody>
          </p:sp>
        </p:grpSp>
        <p:grpSp>
          <p:nvGrpSpPr>
            <p:cNvPr id="60" name="Group 59">
              <a:extLst>
                <a:ext uri="{FF2B5EF4-FFF2-40B4-BE49-F238E27FC236}">
                  <a16:creationId xmlns:a16="http://schemas.microsoft.com/office/drawing/2014/main" id="{F6315117-7B29-4009-9169-DE6E0946E7B8}"/>
                </a:ext>
              </a:extLst>
            </p:cNvPr>
            <p:cNvGrpSpPr/>
            <p:nvPr/>
          </p:nvGrpSpPr>
          <p:grpSpPr>
            <a:xfrm>
              <a:off x="1267587" y="5297653"/>
              <a:ext cx="2431245" cy="1166997"/>
              <a:chOff x="5251692" y="674152"/>
              <a:chExt cx="2431245" cy="1166997"/>
            </a:xfrm>
            <a:grpFill/>
          </p:grpSpPr>
          <p:sp>
            <p:nvSpPr>
              <p:cNvPr id="61" name="Rectangle 60">
                <a:extLst>
                  <a:ext uri="{FF2B5EF4-FFF2-40B4-BE49-F238E27FC236}">
                    <a16:creationId xmlns:a16="http://schemas.microsoft.com/office/drawing/2014/main" id="{FDB410D7-8D3F-479E-928F-531D924BA92F}"/>
                  </a:ext>
                </a:extLst>
              </p:cNvPr>
              <p:cNvSpPr/>
              <p:nvPr/>
            </p:nvSpPr>
            <p:spPr>
              <a:xfrm>
                <a:off x="5251692" y="674152"/>
                <a:ext cx="2431245" cy="1166997"/>
              </a:xfrm>
              <a:prstGeom prst="rect">
                <a:avLst/>
              </a:pr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8090C447-7CA3-438B-BAE1-269AF4BCCC8B}"/>
                  </a:ext>
                </a:extLst>
              </p:cNvPr>
              <p:cNvSpPr txBox="1"/>
              <p:nvPr/>
            </p:nvSpPr>
            <p:spPr>
              <a:xfrm>
                <a:off x="5251692" y="674152"/>
                <a:ext cx="2431245" cy="116699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40153" tIns="165100" rIns="240153" bIns="165100" numCol="1" spcCol="1270" anchor="ctr" anchorCtr="0">
                <a:noAutofit/>
              </a:bodyPr>
              <a:lstStyle/>
              <a:p>
                <a:pPr marL="0" marR="0" lvl="0" indent="0" algn="l" defTabSz="2622550" rtl="0" eaLnBrk="1" fontAlgn="auto" latinLnBrk="0" hangingPunct="1">
                  <a:lnSpc>
                    <a:spcPct val="90000"/>
                  </a:lnSpc>
                  <a:spcBef>
                    <a:spcPct val="0"/>
                  </a:spcBef>
                  <a:spcAft>
                    <a:spcPct val="35000"/>
                  </a:spcAft>
                  <a:buClrTx/>
                  <a:buSzTx/>
                  <a:buFontTx/>
                  <a:buNone/>
                  <a:tabLst/>
                  <a:defRPr/>
                </a:pPr>
                <a:r>
                  <a:rPr kumimoji="0" lang="en-US" sz="5900" b="0" i="0" u="none" strike="noStrike" kern="1200" cap="none" spc="0" normalizeH="0" baseline="0" noProof="0">
                    <a:ln>
                      <a:noFill/>
                    </a:ln>
                    <a:solidFill>
                      <a:srgbClr val="FFFFFF"/>
                    </a:solidFill>
                    <a:effectLst/>
                    <a:uLnTx/>
                    <a:uFillTx/>
                    <a:latin typeface="Segoe UI Historic" panose="020B0502040204020203" pitchFamily="34" charset="0"/>
                    <a:ea typeface="+mn-ea"/>
                    <a:cs typeface="+mn-cs"/>
                  </a:rPr>
                  <a:t>03</a:t>
                </a:r>
              </a:p>
            </p:txBody>
          </p:sp>
        </p:grpSp>
      </p:grpSp>
      <p:grpSp>
        <p:nvGrpSpPr>
          <p:cNvPr id="27" name="Box 02">
            <a:extLst>
              <a:ext uri="{FF2B5EF4-FFF2-40B4-BE49-F238E27FC236}">
                <a16:creationId xmlns:a16="http://schemas.microsoft.com/office/drawing/2014/main" id="{437062E0-6C38-4F29-802C-DC656FE3ED7A}"/>
              </a:ext>
            </a:extLst>
          </p:cNvPr>
          <p:cNvGrpSpPr/>
          <p:nvPr/>
        </p:nvGrpSpPr>
        <p:grpSpPr>
          <a:xfrm>
            <a:off x="9437141" y="1379191"/>
            <a:ext cx="2350008" cy="2492830"/>
            <a:chOff x="7968233" y="5448654"/>
            <a:chExt cx="2431245" cy="2917494"/>
          </a:xfrm>
          <a:solidFill>
            <a:srgbClr val="107C10"/>
          </a:solidFill>
        </p:grpSpPr>
        <p:grpSp>
          <p:nvGrpSpPr>
            <p:cNvPr id="28" name="Group 27">
              <a:extLst>
                <a:ext uri="{FF2B5EF4-FFF2-40B4-BE49-F238E27FC236}">
                  <a16:creationId xmlns:a16="http://schemas.microsoft.com/office/drawing/2014/main" id="{3BD036AE-74B5-4378-8BD5-B2FB0C04D89F}"/>
                </a:ext>
              </a:extLst>
            </p:cNvPr>
            <p:cNvGrpSpPr/>
            <p:nvPr/>
          </p:nvGrpSpPr>
          <p:grpSpPr>
            <a:xfrm>
              <a:off x="7968233" y="5448654"/>
              <a:ext cx="2431245" cy="2917494"/>
              <a:chOff x="2592079" y="674152"/>
              <a:chExt cx="2431245" cy="2917494"/>
            </a:xfrm>
            <a:grpFill/>
          </p:grpSpPr>
          <p:sp>
            <p:nvSpPr>
              <p:cNvPr id="32" name="Rectangle 31">
                <a:extLst>
                  <a:ext uri="{FF2B5EF4-FFF2-40B4-BE49-F238E27FC236}">
                    <a16:creationId xmlns:a16="http://schemas.microsoft.com/office/drawing/2014/main" id="{CA1CF716-3C88-4596-BEC2-D870271F2007}"/>
                  </a:ext>
                </a:extLst>
              </p:cNvPr>
              <p:cNvSpPr/>
              <p:nvPr/>
            </p:nvSpPr>
            <p:spPr>
              <a:xfrm>
                <a:off x="2592079" y="674152"/>
                <a:ext cx="2431245" cy="2917494"/>
              </a:xfrm>
              <a:prstGeom prst="rect">
                <a:avLst/>
              </a:prstGeom>
              <a:grpFill/>
              <a:ln>
                <a:solidFill>
                  <a:schemeClr val="tx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TextBox 32">
                <a:extLst>
                  <a:ext uri="{FF2B5EF4-FFF2-40B4-BE49-F238E27FC236}">
                    <a16:creationId xmlns:a16="http://schemas.microsoft.com/office/drawing/2014/main" id="{B4CB9133-F698-45E8-9822-BD928B531375}"/>
                  </a:ext>
                </a:extLst>
              </p:cNvPr>
              <p:cNvSpPr txBox="1"/>
              <p:nvPr/>
            </p:nvSpPr>
            <p:spPr>
              <a:xfrm>
                <a:off x="2592079" y="1841150"/>
                <a:ext cx="2431245" cy="175049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153" tIns="0" rIns="240153" bIns="33020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What are they doing with that access?</a:t>
                </a:r>
              </a:p>
            </p:txBody>
          </p:sp>
        </p:grpSp>
        <p:grpSp>
          <p:nvGrpSpPr>
            <p:cNvPr id="29" name="Group 28">
              <a:extLst>
                <a:ext uri="{FF2B5EF4-FFF2-40B4-BE49-F238E27FC236}">
                  <a16:creationId xmlns:a16="http://schemas.microsoft.com/office/drawing/2014/main" id="{598B868B-F6B9-4AEB-BEA6-FA4F7CE40CEB}"/>
                </a:ext>
              </a:extLst>
            </p:cNvPr>
            <p:cNvGrpSpPr/>
            <p:nvPr/>
          </p:nvGrpSpPr>
          <p:grpSpPr>
            <a:xfrm>
              <a:off x="7968233" y="5448654"/>
              <a:ext cx="2431245" cy="1166997"/>
              <a:chOff x="2592079" y="674152"/>
              <a:chExt cx="2431245" cy="1166997"/>
            </a:xfrm>
            <a:grpFill/>
          </p:grpSpPr>
          <p:sp>
            <p:nvSpPr>
              <p:cNvPr id="30" name="Rectangle 29">
                <a:extLst>
                  <a:ext uri="{FF2B5EF4-FFF2-40B4-BE49-F238E27FC236}">
                    <a16:creationId xmlns:a16="http://schemas.microsoft.com/office/drawing/2014/main" id="{26A2820B-8B31-4B38-8681-2EA622B6B916}"/>
                  </a:ext>
                </a:extLst>
              </p:cNvPr>
              <p:cNvSpPr/>
              <p:nvPr/>
            </p:nvSpPr>
            <p:spPr>
              <a:xfrm>
                <a:off x="2592079" y="674152"/>
                <a:ext cx="2431245" cy="1166997"/>
              </a:xfrm>
              <a:prstGeom prst="rect">
                <a:avLst/>
              </a:pr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TextBox 30">
                <a:extLst>
                  <a:ext uri="{FF2B5EF4-FFF2-40B4-BE49-F238E27FC236}">
                    <a16:creationId xmlns:a16="http://schemas.microsoft.com/office/drawing/2014/main" id="{B2CEF3C9-9CC4-44AE-8DE6-B2D1997F80A1}"/>
                  </a:ext>
                </a:extLst>
              </p:cNvPr>
              <p:cNvSpPr txBox="1"/>
              <p:nvPr/>
            </p:nvSpPr>
            <p:spPr>
              <a:xfrm>
                <a:off x="2592079" y="674152"/>
                <a:ext cx="2431245" cy="116699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40153" tIns="165100" rIns="240153" bIns="165100" numCol="1" spcCol="1270" anchor="ctr" anchorCtr="0">
                <a:noAutofit/>
              </a:bodyPr>
              <a:lstStyle/>
              <a:p>
                <a:pPr marL="0" marR="0" lvl="0" indent="0" algn="l" defTabSz="2622550" rtl="0" eaLnBrk="1" fontAlgn="auto" latinLnBrk="0" hangingPunct="1">
                  <a:lnSpc>
                    <a:spcPct val="90000"/>
                  </a:lnSpc>
                  <a:spcBef>
                    <a:spcPct val="0"/>
                  </a:spcBef>
                  <a:spcAft>
                    <a:spcPct val="35000"/>
                  </a:spcAft>
                  <a:buClrTx/>
                  <a:buSzTx/>
                  <a:buFontTx/>
                  <a:buNone/>
                  <a:tabLst/>
                  <a:defRPr/>
                </a:pPr>
                <a:r>
                  <a:rPr kumimoji="0" lang="en-US" sz="5900" b="0" i="0" u="none" strike="noStrike" kern="1200" cap="none" spc="0" normalizeH="0" baseline="0" noProof="0">
                    <a:ln>
                      <a:noFill/>
                    </a:ln>
                    <a:solidFill>
                      <a:srgbClr val="FFFFFF"/>
                    </a:solidFill>
                    <a:effectLst/>
                    <a:uLnTx/>
                    <a:uFillTx/>
                    <a:latin typeface="Segoe UI Historic" panose="020B0502040204020203" pitchFamily="34" charset="0"/>
                    <a:ea typeface="+mn-ea"/>
                    <a:cs typeface="+mn-cs"/>
                  </a:rPr>
                  <a:t>02</a:t>
                </a:r>
              </a:p>
            </p:txBody>
          </p:sp>
        </p:grpSp>
      </p:grpSp>
      <p:grpSp>
        <p:nvGrpSpPr>
          <p:cNvPr id="20" name="Box 01">
            <a:extLst>
              <a:ext uri="{FF2B5EF4-FFF2-40B4-BE49-F238E27FC236}">
                <a16:creationId xmlns:a16="http://schemas.microsoft.com/office/drawing/2014/main" id="{A39DB0B7-588B-4E4B-93AD-3FD5FE0D8390}"/>
              </a:ext>
            </a:extLst>
          </p:cNvPr>
          <p:cNvGrpSpPr/>
          <p:nvPr/>
        </p:nvGrpSpPr>
        <p:grpSpPr>
          <a:xfrm>
            <a:off x="6988639" y="1382673"/>
            <a:ext cx="2350008" cy="2492830"/>
            <a:chOff x="4617910" y="5397041"/>
            <a:chExt cx="2431245" cy="2917494"/>
          </a:xfrm>
          <a:solidFill>
            <a:srgbClr val="107C10"/>
          </a:solidFill>
        </p:grpSpPr>
        <p:grpSp>
          <p:nvGrpSpPr>
            <p:cNvPr id="21" name="Group 20">
              <a:extLst>
                <a:ext uri="{FF2B5EF4-FFF2-40B4-BE49-F238E27FC236}">
                  <a16:creationId xmlns:a16="http://schemas.microsoft.com/office/drawing/2014/main" id="{41B70C80-997D-4EE2-88AF-D32895881BEB}"/>
                </a:ext>
              </a:extLst>
            </p:cNvPr>
            <p:cNvGrpSpPr/>
            <p:nvPr/>
          </p:nvGrpSpPr>
          <p:grpSpPr>
            <a:xfrm>
              <a:off x="4617910" y="5397041"/>
              <a:ext cx="2431245" cy="2917494"/>
              <a:chOff x="201" y="674152"/>
              <a:chExt cx="2431245" cy="2917494"/>
            </a:xfrm>
            <a:grpFill/>
          </p:grpSpPr>
          <p:sp>
            <p:nvSpPr>
              <p:cNvPr id="25" name="Rectangle 24">
                <a:extLst>
                  <a:ext uri="{FF2B5EF4-FFF2-40B4-BE49-F238E27FC236}">
                    <a16:creationId xmlns:a16="http://schemas.microsoft.com/office/drawing/2014/main" id="{2F4C346F-EE65-48D8-8730-3B230DA3F5A8}"/>
                  </a:ext>
                </a:extLst>
              </p:cNvPr>
              <p:cNvSpPr/>
              <p:nvPr/>
            </p:nvSpPr>
            <p:spPr>
              <a:xfrm>
                <a:off x="201" y="674152"/>
                <a:ext cx="2431245" cy="2917494"/>
              </a:xfrm>
              <a:prstGeom prst="rect">
                <a:avLst/>
              </a:prstGeom>
              <a:grpFill/>
              <a:ln>
                <a:solidFill>
                  <a:schemeClr val="tx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TextBox 25">
                <a:extLst>
                  <a:ext uri="{FF2B5EF4-FFF2-40B4-BE49-F238E27FC236}">
                    <a16:creationId xmlns:a16="http://schemas.microsoft.com/office/drawing/2014/main" id="{478AFACA-A9A9-4088-A4BC-94D8D430BDEC}"/>
                  </a:ext>
                </a:extLst>
              </p:cNvPr>
              <p:cNvSpPr txBox="1"/>
              <p:nvPr/>
            </p:nvSpPr>
            <p:spPr>
              <a:xfrm>
                <a:off x="201" y="1841150"/>
                <a:ext cx="2431245" cy="175049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153" tIns="0" rIns="240153" bIns="33020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Who has/should have access to which resources?</a:t>
                </a:r>
              </a:p>
            </p:txBody>
          </p:sp>
        </p:grpSp>
        <p:grpSp>
          <p:nvGrpSpPr>
            <p:cNvPr id="22" name="Group 21">
              <a:extLst>
                <a:ext uri="{FF2B5EF4-FFF2-40B4-BE49-F238E27FC236}">
                  <a16:creationId xmlns:a16="http://schemas.microsoft.com/office/drawing/2014/main" id="{1052D6EE-C99B-4D28-98A1-F18EFC7D6769}"/>
                </a:ext>
              </a:extLst>
            </p:cNvPr>
            <p:cNvGrpSpPr/>
            <p:nvPr/>
          </p:nvGrpSpPr>
          <p:grpSpPr>
            <a:xfrm>
              <a:off x="4617910" y="5397041"/>
              <a:ext cx="2431245" cy="1166997"/>
              <a:chOff x="201" y="674152"/>
              <a:chExt cx="2431245" cy="1166997"/>
            </a:xfrm>
            <a:grpFill/>
          </p:grpSpPr>
          <p:sp>
            <p:nvSpPr>
              <p:cNvPr id="23" name="Rectangle 22">
                <a:extLst>
                  <a:ext uri="{FF2B5EF4-FFF2-40B4-BE49-F238E27FC236}">
                    <a16:creationId xmlns:a16="http://schemas.microsoft.com/office/drawing/2014/main" id="{8DEC7C7E-73C8-440E-AF84-2481016E0D42}"/>
                  </a:ext>
                </a:extLst>
              </p:cNvPr>
              <p:cNvSpPr/>
              <p:nvPr/>
            </p:nvSpPr>
            <p:spPr>
              <a:xfrm>
                <a:off x="201" y="674152"/>
                <a:ext cx="2431245" cy="1166997"/>
              </a:xfrm>
              <a:prstGeom prst="rect">
                <a:avLst/>
              </a:pr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TextBox 23">
                <a:extLst>
                  <a:ext uri="{FF2B5EF4-FFF2-40B4-BE49-F238E27FC236}">
                    <a16:creationId xmlns:a16="http://schemas.microsoft.com/office/drawing/2014/main" id="{3E8B4FB1-8E62-40CA-B524-88ABCEDB117D}"/>
                  </a:ext>
                </a:extLst>
              </p:cNvPr>
              <p:cNvSpPr txBox="1"/>
              <p:nvPr/>
            </p:nvSpPr>
            <p:spPr>
              <a:xfrm>
                <a:off x="201" y="674152"/>
                <a:ext cx="2431245" cy="116699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40153" tIns="165100" rIns="240153" bIns="165100" numCol="1" spcCol="1270" anchor="ctr" anchorCtr="0">
                <a:noAutofit/>
              </a:bodyPr>
              <a:lstStyle/>
              <a:p>
                <a:pPr marL="0" marR="0" lvl="0" indent="0" algn="l" defTabSz="2622550" rtl="0" eaLnBrk="1" fontAlgn="auto" latinLnBrk="0" hangingPunct="1">
                  <a:lnSpc>
                    <a:spcPct val="90000"/>
                  </a:lnSpc>
                  <a:spcBef>
                    <a:spcPct val="0"/>
                  </a:spcBef>
                  <a:spcAft>
                    <a:spcPct val="35000"/>
                  </a:spcAft>
                  <a:buClrTx/>
                  <a:buSzTx/>
                  <a:buFontTx/>
                  <a:buNone/>
                  <a:tabLst/>
                  <a:defRPr/>
                </a:pPr>
                <a:r>
                  <a:rPr kumimoji="0" lang="en-US" sz="5900" b="0" i="0" u="none" strike="noStrike" kern="1200" cap="none" spc="0" normalizeH="0" baseline="0" noProof="0">
                    <a:ln>
                      <a:noFill/>
                    </a:ln>
                    <a:solidFill>
                      <a:srgbClr val="FFFFFF"/>
                    </a:solidFill>
                    <a:effectLst/>
                    <a:uLnTx/>
                    <a:uFillTx/>
                    <a:latin typeface="Segoe UI Historic" panose="020B0502040204020203" pitchFamily="34" charset="0"/>
                    <a:ea typeface="+mn-ea"/>
                    <a:cs typeface="+mn-cs"/>
                  </a:rPr>
                  <a:t>01</a:t>
                </a:r>
              </a:p>
            </p:txBody>
          </p:sp>
        </p:grpSp>
      </p:grpSp>
      <p:sp>
        <p:nvSpPr>
          <p:cNvPr id="73" name="Freeform 126">
            <a:extLst>
              <a:ext uri="{FF2B5EF4-FFF2-40B4-BE49-F238E27FC236}">
                <a16:creationId xmlns:a16="http://schemas.microsoft.com/office/drawing/2014/main" id="{2475BD0F-9A17-464A-9713-1B77E4009B76}"/>
              </a:ext>
            </a:extLst>
          </p:cNvPr>
          <p:cNvSpPr/>
          <p:nvPr/>
        </p:nvSpPr>
        <p:spPr>
          <a:xfrm rot="4500000">
            <a:off x="4062196" y="4764102"/>
            <a:ext cx="172837" cy="840319"/>
          </a:xfrm>
          <a:custGeom>
            <a:avLst/>
            <a:gdLst>
              <a:gd name="connsiteX0" fmla="*/ 1251071 w 2799528"/>
              <a:gd name="connsiteY0" fmla="*/ 0 h 2774677"/>
              <a:gd name="connsiteX1" fmla="*/ 1378067 w 2799528"/>
              <a:gd name="connsiteY1" fmla="*/ 5144 h 2774677"/>
              <a:gd name="connsiteX2" fmla="*/ 1502238 w 2799528"/>
              <a:gd name="connsiteY2" fmla="*/ 20308 h 2774677"/>
              <a:gd name="connsiteX3" fmla="*/ 1623183 w 2799528"/>
              <a:gd name="connsiteY3" fmla="*/ 45095 h 2774677"/>
              <a:gd name="connsiteX4" fmla="*/ 1740504 w 2799528"/>
              <a:gd name="connsiteY4" fmla="*/ 79104 h 2774677"/>
              <a:gd name="connsiteX5" fmla="*/ 1853801 w 2799528"/>
              <a:gd name="connsiteY5" fmla="*/ 121936 h 2774677"/>
              <a:gd name="connsiteX6" fmla="*/ 1962677 w 2799528"/>
              <a:gd name="connsiteY6" fmla="*/ 173192 h 2774677"/>
              <a:gd name="connsiteX7" fmla="*/ 2066732 w 2799528"/>
              <a:gd name="connsiteY7" fmla="*/ 232474 h 2774677"/>
              <a:gd name="connsiteX8" fmla="*/ 2165570 w 2799528"/>
              <a:gd name="connsiteY8" fmla="*/ 299378 h 2774677"/>
              <a:gd name="connsiteX9" fmla="*/ 2258791 w 2799528"/>
              <a:gd name="connsiteY9" fmla="*/ 373511 h 2774677"/>
              <a:gd name="connsiteX10" fmla="*/ 2345996 w 2799528"/>
              <a:gd name="connsiteY10" fmla="*/ 454468 h 2774677"/>
              <a:gd name="connsiteX11" fmla="*/ 2426787 w 2799528"/>
              <a:gd name="connsiteY11" fmla="*/ 541854 h 2774677"/>
              <a:gd name="connsiteX12" fmla="*/ 2500765 w 2799528"/>
              <a:gd name="connsiteY12" fmla="*/ 635266 h 2774677"/>
              <a:gd name="connsiteX13" fmla="*/ 2567533 w 2799528"/>
              <a:gd name="connsiteY13" fmla="*/ 734307 h 2774677"/>
              <a:gd name="connsiteX14" fmla="*/ 2626691 w 2799528"/>
              <a:gd name="connsiteY14" fmla="*/ 838577 h 2774677"/>
              <a:gd name="connsiteX15" fmla="*/ 2677843 w 2799528"/>
              <a:gd name="connsiteY15" fmla="*/ 947677 h 2774677"/>
              <a:gd name="connsiteX16" fmla="*/ 2720586 w 2799528"/>
              <a:gd name="connsiteY16" fmla="*/ 1061207 h 2774677"/>
              <a:gd name="connsiteX17" fmla="*/ 2754525 w 2799528"/>
              <a:gd name="connsiteY17" fmla="*/ 1178768 h 2774677"/>
              <a:gd name="connsiteX18" fmla="*/ 2779261 w 2799528"/>
              <a:gd name="connsiteY18" fmla="*/ 1299960 h 2774677"/>
              <a:gd name="connsiteX19" fmla="*/ 2794393 w 2799528"/>
              <a:gd name="connsiteY19" fmla="*/ 1424383 h 2774677"/>
              <a:gd name="connsiteX20" fmla="*/ 2799528 w 2799528"/>
              <a:gd name="connsiteY20" fmla="*/ 1551641 h 2774677"/>
              <a:gd name="connsiteX21" fmla="*/ 2794393 w 2799528"/>
              <a:gd name="connsiteY21" fmla="*/ 1678896 h 2774677"/>
              <a:gd name="connsiteX22" fmla="*/ 2779261 w 2799528"/>
              <a:gd name="connsiteY22" fmla="*/ 1803318 h 2774677"/>
              <a:gd name="connsiteX23" fmla="*/ 2754525 w 2799528"/>
              <a:gd name="connsiteY23" fmla="*/ 1924509 h 2774677"/>
              <a:gd name="connsiteX24" fmla="*/ 2720586 w 2799528"/>
              <a:gd name="connsiteY24" fmla="*/ 2042068 h 2774677"/>
              <a:gd name="connsiteX25" fmla="*/ 2677843 w 2799528"/>
              <a:gd name="connsiteY25" fmla="*/ 2155596 h 2774677"/>
              <a:gd name="connsiteX26" fmla="*/ 2626691 w 2799528"/>
              <a:gd name="connsiteY26" fmla="*/ 2264695 h 2774677"/>
              <a:gd name="connsiteX27" fmla="*/ 2567533 w 2799528"/>
              <a:gd name="connsiteY27" fmla="*/ 2368966 h 2774677"/>
              <a:gd name="connsiteX28" fmla="*/ 2500765 w 2799528"/>
              <a:gd name="connsiteY28" fmla="*/ 2468007 h 2774677"/>
              <a:gd name="connsiteX29" fmla="*/ 2426787 w 2799528"/>
              <a:gd name="connsiteY29" fmla="*/ 2561421 h 2774677"/>
              <a:gd name="connsiteX30" fmla="*/ 2345996 w 2799528"/>
              <a:gd name="connsiteY30" fmla="*/ 2648805 h 2774677"/>
              <a:gd name="connsiteX31" fmla="*/ 2258791 w 2799528"/>
              <a:gd name="connsiteY31" fmla="*/ 2729764 h 2774677"/>
              <a:gd name="connsiteX32" fmla="*/ 2202313 w 2799528"/>
              <a:gd name="connsiteY32" fmla="*/ 2774677 h 2774677"/>
              <a:gd name="connsiteX33" fmla="*/ 2202313 w 2799528"/>
              <a:gd name="connsiteY33" fmla="*/ 690478 h 2774677"/>
              <a:gd name="connsiteX34" fmla="*/ 0 w 2799528"/>
              <a:gd name="connsiteY34" fmla="*/ 690478 h 2774677"/>
              <a:gd name="connsiteX35" fmla="*/ 999902 w 2799528"/>
              <a:gd name="connsiteY35" fmla="*/ 20308 h 2774677"/>
              <a:gd name="connsiteX36" fmla="*/ 1124073 w 2799528"/>
              <a:gd name="connsiteY36" fmla="*/ 5144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37" fmla="*/ 2293753 w 2799528"/>
              <a:gd name="connsiteY37" fmla="*/ 781918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0" fmla="*/ 0 w 2799528"/>
              <a:gd name="connsiteY0" fmla="*/ 690478 h 2774677"/>
              <a:gd name="connsiteX1" fmla="*/ 999902 w 2799528"/>
              <a:gd name="connsiteY1" fmla="*/ 20308 h 2774677"/>
              <a:gd name="connsiteX2" fmla="*/ 1124073 w 2799528"/>
              <a:gd name="connsiteY2" fmla="*/ 5144 h 2774677"/>
              <a:gd name="connsiteX3" fmla="*/ 1251071 w 2799528"/>
              <a:gd name="connsiteY3" fmla="*/ 0 h 2774677"/>
              <a:gd name="connsiteX4" fmla="*/ 1378067 w 2799528"/>
              <a:gd name="connsiteY4" fmla="*/ 5144 h 2774677"/>
              <a:gd name="connsiteX5" fmla="*/ 1502238 w 2799528"/>
              <a:gd name="connsiteY5" fmla="*/ 20308 h 2774677"/>
              <a:gd name="connsiteX6" fmla="*/ 1623183 w 2799528"/>
              <a:gd name="connsiteY6" fmla="*/ 45095 h 2774677"/>
              <a:gd name="connsiteX7" fmla="*/ 1740504 w 2799528"/>
              <a:gd name="connsiteY7" fmla="*/ 79104 h 2774677"/>
              <a:gd name="connsiteX8" fmla="*/ 1853801 w 2799528"/>
              <a:gd name="connsiteY8" fmla="*/ 121936 h 2774677"/>
              <a:gd name="connsiteX9" fmla="*/ 1962677 w 2799528"/>
              <a:gd name="connsiteY9" fmla="*/ 173192 h 2774677"/>
              <a:gd name="connsiteX10" fmla="*/ 2066732 w 2799528"/>
              <a:gd name="connsiteY10" fmla="*/ 232474 h 2774677"/>
              <a:gd name="connsiteX11" fmla="*/ 2165570 w 2799528"/>
              <a:gd name="connsiteY11" fmla="*/ 299378 h 2774677"/>
              <a:gd name="connsiteX12" fmla="*/ 2258791 w 2799528"/>
              <a:gd name="connsiteY12" fmla="*/ 373511 h 2774677"/>
              <a:gd name="connsiteX13" fmla="*/ 2345996 w 2799528"/>
              <a:gd name="connsiteY13" fmla="*/ 454468 h 2774677"/>
              <a:gd name="connsiteX14" fmla="*/ 2426787 w 2799528"/>
              <a:gd name="connsiteY14" fmla="*/ 541854 h 2774677"/>
              <a:gd name="connsiteX15" fmla="*/ 2500765 w 2799528"/>
              <a:gd name="connsiteY15" fmla="*/ 635266 h 2774677"/>
              <a:gd name="connsiteX16" fmla="*/ 2567533 w 2799528"/>
              <a:gd name="connsiteY16" fmla="*/ 734307 h 2774677"/>
              <a:gd name="connsiteX17" fmla="*/ 2626691 w 2799528"/>
              <a:gd name="connsiteY17" fmla="*/ 838577 h 2774677"/>
              <a:gd name="connsiteX18" fmla="*/ 2677843 w 2799528"/>
              <a:gd name="connsiteY18" fmla="*/ 947677 h 2774677"/>
              <a:gd name="connsiteX19" fmla="*/ 2720586 w 2799528"/>
              <a:gd name="connsiteY19" fmla="*/ 1061207 h 2774677"/>
              <a:gd name="connsiteX20" fmla="*/ 2754525 w 2799528"/>
              <a:gd name="connsiteY20" fmla="*/ 1178768 h 2774677"/>
              <a:gd name="connsiteX21" fmla="*/ 2779261 w 2799528"/>
              <a:gd name="connsiteY21" fmla="*/ 1299960 h 2774677"/>
              <a:gd name="connsiteX22" fmla="*/ 2794393 w 2799528"/>
              <a:gd name="connsiteY22" fmla="*/ 1424383 h 2774677"/>
              <a:gd name="connsiteX23" fmla="*/ 2799528 w 2799528"/>
              <a:gd name="connsiteY23" fmla="*/ 1551641 h 2774677"/>
              <a:gd name="connsiteX24" fmla="*/ 2794393 w 2799528"/>
              <a:gd name="connsiteY24" fmla="*/ 1678896 h 2774677"/>
              <a:gd name="connsiteX25" fmla="*/ 2779261 w 2799528"/>
              <a:gd name="connsiteY25" fmla="*/ 1803318 h 2774677"/>
              <a:gd name="connsiteX26" fmla="*/ 2754525 w 2799528"/>
              <a:gd name="connsiteY26" fmla="*/ 1924509 h 2774677"/>
              <a:gd name="connsiteX27" fmla="*/ 2720586 w 2799528"/>
              <a:gd name="connsiteY27" fmla="*/ 2042068 h 2774677"/>
              <a:gd name="connsiteX28" fmla="*/ 2677843 w 2799528"/>
              <a:gd name="connsiteY28" fmla="*/ 2155596 h 2774677"/>
              <a:gd name="connsiteX29" fmla="*/ 2626691 w 2799528"/>
              <a:gd name="connsiteY29" fmla="*/ 2264695 h 2774677"/>
              <a:gd name="connsiteX30" fmla="*/ 2567533 w 2799528"/>
              <a:gd name="connsiteY30" fmla="*/ 2368966 h 2774677"/>
              <a:gd name="connsiteX31" fmla="*/ 2500765 w 2799528"/>
              <a:gd name="connsiteY31" fmla="*/ 2468007 h 2774677"/>
              <a:gd name="connsiteX32" fmla="*/ 2426787 w 2799528"/>
              <a:gd name="connsiteY32" fmla="*/ 2561421 h 2774677"/>
              <a:gd name="connsiteX33" fmla="*/ 2345996 w 2799528"/>
              <a:gd name="connsiteY33" fmla="*/ 2648805 h 2774677"/>
              <a:gd name="connsiteX34" fmla="*/ 2258791 w 2799528"/>
              <a:gd name="connsiteY34" fmla="*/ 2729764 h 2774677"/>
              <a:gd name="connsiteX35" fmla="*/ 2202313 w 2799528"/>
              <a:gd name="connsiteY35" fmla="*/ 2774677 h 2774677"/>
              <a:gd name="connsiteX0" fmla="*/ 0 w 1799626"/>
              <a:gd name="connsiteY0" fmla="*/ 20308 h 2774677"/>
              <a:gd name="connsiteX1" fmla="*/ 124171 w 1799626"/>
              <a:gd name="connsiteY1" fmla="*/ 5144 h 2774677"/>
              <a:gd name="connsiteX2" fmla="*/ 251169 w 1799626"/>
              <a:gd name="connsiteY2" fmla="*/ 0 h 2774677"/>
              <a:gd name="connsiteX3" fmla="*/ 378165 w 1799626"/>
              <a:gd name="connsiteY3" fmla="*/ 5144 h 2774677"/>
              <a:gd name="connsiteX4" fmla="*/ 502336 w 1799626"/>
              <a:gd name="connsiteY4" fmla="*/ 20308 h 2774677"/>
              <a:gd name="connsiteX5" fmla="*/ 623281 w 1799626"/>
              <a:gd name="connsiteY5" fmla="*/ 45095 h 2774677"/>
              <a:gd name="connsiteX6" fmla="*/ 740602 w 1799626"/>
              <a:gd name="connsiteY6" fmla="*/ 79104 h 2774677"/>
              <a:gd name="connsiteX7" fmla="*/ 853899 w 1799626"/>
              <a:gd name="connsiteY7" fmla="*/ 121936 h 2774677"/>
              <a:gd name="connsiteX8" fmla="*/ 962775 w 1799626"/>
              <a:gd name="connsiteY8" fmla="*/ 173192 h 2774677"/>
              <a:gd name="connsiteX9" fmla="*/ 1066830 w 1799626"/>
              <a:gd name="connsiteY9" fmla="*/ 232474 h 2774677"/>
              <a:gd name="connsiteX10" fmla="*/ 1165668 w 1799626"/>
              <a:gd name="connsiteY10" fmla="*/ 299378 h 2774677"/>
              <a:gd name="connsiteX11" fmla="*/ 1258889 w 1799626"/>
              <a:gd name="connsiteY11" fmla="*/ 373511 h 2774677"/>
              <a:gd name="connsiteX12" fmla="*/ 1346094 w 1799626"/>
              <a:gd name="connsiteY12" fmla="*/ 454468 h 2774677"/>
              <a:gd name="connsiteX13" fmla="*/ 1426885 w 1799626"/>
              <a:gd name="connsiteY13" fmla="*/ 541854 h 2774677"/>
              <a:gd name="connsiteX14" fmla="*/ 1500863 w 1799626"/>
              <a:gd name="connsiteY14" fmla="*/ 635266 h 2774677"/>
              <a:gd name="connsiteX15" fmla="*/ 1567631 w 1799626"/>
              <a:gd name="connsiteY15" fmla="*/ 734307 h 2774677"/>
              <a:gd name="connsiteX16" fmla="*/ 1626789 w 1799626"/>
              <a:gd name="connsiteY16" fmla="*/ 838577 h 2774677"/>
              <a:gd name="connsiteX17" fmla="*/ 1677941 w 1799626"/>
              <a:gd name="connsiteY17" fmla="*/ 947677 h 2774677"/>
              <a:gd name="connsiteX18" fmla="*/ 1720684 w 1799626"/>
              <a:gd name="connsiteY18" fmla="*/ 1061207 h 2774677"/>
              <a:gd name="connsiteX19" fmla="*/ 1754623 w 1799626"/>
              <a:gd name="connsiteY19" fmla="*/ 1178768 h 2774677"/>
              <a:gd name="connsiteX20" fmla="*/ 1779359 w 1799626"/>
              <a:gd name="connsiteY20" fmla="*/ 1299960 h 2774677"/>
              <a:gd name="connsiteX21" fmla="*/ 1794491 w 1799626"/>
              <a:gd name="connsiteY21" fmla="*/ 1424383 h 2774677"/>
              <a:gd name="connsiteX22" fmla="*/ 1799626 w 1799626"/>
              <a:gd name="connsiteY22" fmla="*/ 1551641 h 2774677"/>
              <a:gd name="connsiteX23" fmla="*/ 1794491 w 1799626"/>
              <a:gd name="connsiteY23" fmla="*/ 1678896 h 2774677"/>
              <a:gd name="connsiteX24" fmla="*/ 1779359 w 1799626"/>
              <a:gd name="connsiteY24" fmla="*/ 1803318 h 2774677"/>
              <a:gd name="connsiteX25" fmla="*/ 1754623 w 1799626"/>
              <a:gd name="connsiteY25" fmla="*/ 1924509 h 2774677"/>
              <a:gd name="connsiteX26" fmla="*/ 1720684 w 1799626"/>
              <a:gd name="connsiteY26" fmla="*/ 2042068 h 2774677"/>
              <a:gd name="connsiteX27" fmla="*/ 1677941 w 1799626"/>
              <a:gd name="connsiteY27" fmla="*/ 2155596 h 2774677"/>
              <a:gd name="connsiteX28" fmla="*/ 1626789 w 1799626"/>
              <a:gd name="connsiteY28" fmla="*/ 2264695 h 2774677"/>
              <a:gd name="connsiteX29" fmla="*/ 1567631 w 1799626"/>
              <a:gd name="connsiteY29" fmla="*/ 2368966 h 2774677"/>
              <a:gd name="connsiteX30" fmla="*/ 1500863 w 1799626"/>
              <a:gd name="connsiteY30" fmla="*/ 2468007 h 2774677"/>
              <a:gd name="connsiteX31" fmla="*/ 1426885 w 1799626"/>
              <a:gd name="connsiteY31" fmla="*/ 2561421 h 2774677"/>
              <a:gd name="connsiteX32" fmla="*/ 1346094 w 1799626"/>
              <a:gd name="connsiteY32" fmla="*/ 2648805 h 2774677"/>
              <a:gd name="connsiteX33" fmla="*/ 1258889 w 1799626"/>
              <a:gd name="connsiteY33" fmla="*/ 2729764 h 2774677"/>
              <a:gd name="connsiteX34" fmla="*/ 1202411 w 1799626"/>
              <a:gd name="connsiteY34" fmla="*/ 2774677 h 2774677"/>
              <a:gd name="connsiteX0" fmla="*/ 0 w 1799626"/>
              <a:gd name="connsiteY0" fmla="*/ 20308 h 2729764"/>
              <a:gd name="connsiteX1" fmla="*/ 124171 w 1799626"/>
              <a:gd name="connsiteY1" fmla="*/ 5144 h 2729764"/>
              <a:gd name="connsiteX2" fmla="*/ 251169 w 1799626"/>
              <a:gd name="connsiteY2" fmla="*/ 0 h 2729764"/>
              <a:gd name="connsiteX3" fmla="*/ 378165 w 1799626"/>
              <a:gd name="connsiteY3" fmla="*/ 5144 h 2729764"/>
              <a:gd name="connsiteX4" fmla="*/ 502336 w 1799626"/>
              <a:gd name="connsiteY4" fmla="*/ 20308 h 2729764"/>
              <a:gd name="connsiteX5" fmla="*/ 623281 w 1799626"/>
              <a:gd name="connsiteY5" fmla="*/ 45095 h 2729764"/>
              <a:gd name="connsiteX6" fmla="*/ 740602 w 1799626"/>
              <a:gd name="connsiteY6" fmla="*/ 79104 h 2729764"/>
              <a:gd name="connsiteX7" fmla="*/ 853899 w 1799626"/>
              <a:gd name="connsiteY7" fmla="*/ 121936 h 2729764"/>
              <a:gd name="connsiteX8" fmla="*/ 962775 w 1799626"/>
              <a:gd name="connsiteY8" fmla="*/ 173192 h 2729764"/>
              <a:gd name="connsiteX9" fmla="*/ 1066830 w 1799626"/>
              <a:gd name="connsiteY9" fmla="*/ 232474 h 2729764"/>
              <a:gd name="connsiteX10" fmla="*/ 1165668 w 1799626"/>
              <a:gd name="connsiteY10" fmla="*/ 299378 h 2729764"/>
              <a:gd name="connsiteX11" fmla="*/ 1258889 w 1799626"/>
              <a:gd name="connsiteY11" fmla="*/ 373511 h 2729764"/>
              <a:gd name="connsiteX12" fmla="*/ 1346094 w 1799626"/>
              <a:gd name="connsiteY12" fmla="*/ 454468 h 2729764"/>
              <a:gd name="connsiteX13" fmla="*/ 1426885 w 1799626"/>
              <a:gd name="connsiteY13" fmla="*/ 541854 h 2729764"/>
              <a:gd name="connsiteX14" fmla="*/ 1500863 w 1799626"/>
              <a:gd name="connsiteY14" fmla="*/ 635266 h 2729764"/>
              <a:gd name="connsiteX15" fmla="*/ 1567631 w 1799626"/>
              <a:gd name="connsiteY15" fmla="*/ 734307 h 2729764"/>
              <a:gd name="connsiteX16" fmla="*/ 1626789 w 1799626"/>
              <a:gd name="connsiteY16" fmla="*/ 838577 h 2729764"/>
              <a:gd name="connsiteX17" fmla="*/ 1677941 w 1799626"/>
              <a:gd name="connsiteY17" fmla="*/ 947677 h 2729764"/>
              <a:gd name="connsiteX18" fmla="*/ 1720684 w 1799626"/>
              <a:gd name="connsiteY18" fmla="*/ 1061207 h 2729764"/>
              <a:gd name="connsiteX19" fmla="*/ 1754623 w 1799626"/>
              <a:gd name="connsiteY19" fmla="*/ 1178768 h 2729764"/>
              <a:gd name="connsiteX20" fmla="*/ 1779359 w 1799626"/>
              <a:gd name="connsiteY20" fmla="*/ 1299960 h 2729764"/>
              <a:gd name="connsiteX21" fmla="*/ 1794491 w 1799626"/>
              <a:gd name="connsiteY21" fmla="*/ 1424383 h 2729764"/>
              <a:gd name="connsiteX22" fmla="*/ 1799626 w 1799626"/>
              <a:gd name="connsiteY22" fmla="*/ 1551641 h 2729764"/>
              <a:gd name="connsiteX23" fmla="*/ 1794491 w 1799626"/>
              <a:gd name="connsiteY23" fmla="*/ 1678896 h 2729764"/>
              <a:gd name="connsiteX24" fmla="*/ 1779359 w 1799626"/>
              <a:gd name="connsiteY24" fmla="*/ 1803318 h 2729764"/>
              <a:gd name="connsiteX25" fmla="*/ 1754623 w 1799626"/>
              <a:gd name="connsiteY25" fmla="*/ 1924509 h 2729764"/>
              <a:gd name="connsiteX26" fmla="*/ 1720684 w 1799626"/>
              <a:gd name="connsiteY26" fmla="*/ 2042068 h 2729764"/>
              <a:gd name="connsiteX27" fmla="*/ 1677941 w 1799626"/>
              <a:gd name="connsiteY27" fmla="*/ 2155596 h 2729764"/>
              <a:gd name="connsiteX28" fmla="*/ 1626789 w 1799626"/>
              <a:gd name="connsiteY28" fmla="*/ 2264695 h 2729764"/>
              <a:gd name="connsiteX29" fmla="*/ 1567631 w 1799626"/>
              <a:gd name="connsiteY29" fmla="*/ 2368966 h 2729764"/>
              <a:gd name="connsiteX30" fmla="*/ 1500863 w 1799626"/>
              <a:gd name="connsiteY30" fmla="*/ 2468007 h 2729764"/>
              <a:gd name="connsiteX31" fmla="*/ 1426885 w 1799626"/>
              <a:gd name="connsiteY31" fmla="*/ 2561421 h 2729764"/>
              <a:gd name="connsiteX32" fmla="*/ 1346094 w 1799626"/>
              <a:gd name="connsiteY32" fmla="*/ 2648805 h 2729764"/>
              <a:gd name="connsiteX33" fmla="*/ 1258889 w 1799626"/>
              <a:gd name="connsiteY33" fmla="*/ 2729764 h 2729764"/>
              <a:gd name="connsiteX0" fmla="*/ 0 w 1799626"/>
              <a:gd name="connsiteY0" fmla="*/ 20308 h 2648805"/>
              <a:gd name="connsiteX1" fmla="*/ 124171 w 1799626"/>
              <a:gd name="connsiteY1" fmla="*/ 5144 h 2648805"/>
              <a:gd name="connsiteX2" fmla="*/ 251169 w 1799626"/>
              <a:gd name="connsiteY2" fmla="*/ 0 h 2648805"/>
              <a:gd name="connsiteX3" fmla="*/ 378165 w 1799626"/>
              <a:gd name="connsiteY3" fmla="*/ 5144 h 2648805"/>
              <a:gd name="connsiteX4" fmla="*/ 502336 w 1799626"/>
              <a:gd name="connsiteY4" fmla="*/ 20308 h 2648805"/>
              <a:gd name="connsiteX5" fmla="*/ 623281 w 1799626"/>
              <a:gd name="connsiteY5" fmla="*/ 45095 h 2648805"/>
              <a:gd name="connsiteX6" fmla="*/ 740602 w 1799626"/>
              <a:gd name="connsiteY6" fmla="*/ 79104 h 2648805"/>
              <a:gd name="connsiteX7" fmla="*/ 853899 w 1799626"/>
              <a:gd name="connsiteY7" fmla="*/ 121936 h 2648805"/>
              <a:gd name="connsiteX8" fmla="*/ 962775 w 1799626"/>
              <a:gd name="connsiteY8" fmla="*/ 173192 h 2648805"/>
              <a:gd name="connsiteX9" fmla="*/ 1066830 w 1799626"/>
              <a:gd name="connsiteY9" fmla="*/ 232474 h 2648805"/>
              <a:gd name="connsiteX10" fmla="*/ 1165668 w 1799626"/>
              <a:gd name="connsiteY10" fmla="*/ 299378 h 2648805"/>
              <a:gd name="connsiteX11" fmla="*/ 1258889 w 1799626"/>
              <a:gd name="connsiteY11" fmla="*/ 373511 h 2648805"/>
              <a:gd name="connsiteX12" fmla="*/ 1346094 w 1799626"/>
              <a:gd name="connsiteY12" fmla="*/ 454468 h 2648805"/>
              <a:gd name="connsiteX13" fmla="*/ 1426885 w 1799626"/>
              <a:gd name="connsiteY13" fmla="*/ 541854 h 2648805"/>
              <a:gd name="connsiteX14" fmla="*/ 1500863 w 1799626"/>
              <a:gd name="connsiteY14" fmla="*/ 635266 h 2648805"/>
              <a:gd name="connsiteX15" fmla="*/ 1567631 w 1799626"/>
              <a:gd name="connsiteY15" fmla="*/ 734307 h 2648805"/>
              <a:gd name="connsiteX16" fmla="*/ 1626789 w 1799626"/>
              <a:gd name="connsiteY16" fmla="*/ 838577 h 2648805"/>
              <a:gd name="connsiteX17" fmla="*/ 1677941 w 1799626"/>
              <a:gd name="connsiteY17" fmla="*/ 947677 h 2648805"/>
              <a:gd name="connsiteX18" fmla="*/ 1720684 w 1799626"/>
              <a:gd name="connsiteY18" fmla="*/ 1061207 h 2648805"/>
              <a:gd name="connsiteX19" fmla="*/ 1754623 w 1799626"/>
              <a:gd name="connsiteY19" fmla="*/ 1178768 h 2648805"/>
              <a:gd name="connsiteX20" fmla="*/ 1779359 w 1799626"/>
              <a:gd name="connsiteY20" fmla="*/ 1299960 h 2648805"/>
              <a:gd name="connsiteX21" fmla="*/ 1794491 w 1799626"/>
              <a:gd name="connsiteY21" fmla="*/ 1424383 h 2648805"/>
              <a:gd name="connsiteX22" fmla="*/ 1799626 w 1799626"/>
              <a:gd name="connsiteY22" fmla="*/ 1551641 h 2648805"/>
              <a:gd name="connsiteX23" fmla="*/ 1794491 w 1799626"/>
              <a:gd name="connsiteY23" fmla="*/ 1678896 h 2648805"/>
              <a:gd name="connsiteX24" fmla="*/ 1779359 w 1799626"/>
              <a:gd name="connsiteY24" fmla="*/ 1803318 h 2648805"/>
              <a:gd name="connsiteX25" fmla="*/ 1754623 w 1799626"/>
              <a:gd name="connsiteY25" fmla="*/ 1924509 h 2648805"/>
              <a:gd name="connsiteX26" fmla="*/ 1720684 w 1799626"/>
              <a:gd name="connsiteY26" fmla="*/ 2042068 h 2648805"/>
              <a:gd name="connsiteX27" fmla="*/ 1677941 w 1799626"/>
              <a:gd name="connsiteY27" fmla="*/ 2155596 h 2648805"/>
              <a:gd name="connsiteX28" fmla="*/ 1626789 w 1799626"/>
              <a:gd name="connsiteY28" fmla="*/ 2264695 h 2648805"/>
              <a:gd name="connsiteX29" fmla="*/ 1567631 w 1799626"/>
              <a:gd name="connsiteY29" fmla="*/ 2368966 h 2648805"/>
              <a:gd name="connsiteX30" fmla="*/ 1500863 w 1799626"/>
              <a:gd name="connsiteY30" fmla="*/ 2468007 h 2648805"/>
              <a:gd name="connsiteX31" fmla="*/ 1426885 w 1799626"/>
              <a:gd name="connsiteY31" fmla="*/ 2561421 h 2648805"/>
              <a:gd name="connsiteX32" fmla="*/ 1346094 w 1799626"/>
              <a:gd name="connsiteY32" fmla="*/ 2648805 h 2648805"/>
              <a:gd name="connsiteX0" fmla="*/ 0 w 1799626"/>
              <a:gd name="connsiteY0" fmla="*/ 20308 h 2561421"/>
              <a:gd name="connsiteX1" fmla="*/ 124171 w 1799626"/>
              <a:gd name="connsiteY1" fmla="*/ 5144 h 2561421"/>
              <a:gd name="connsiteX2" fmla="*/ 251169 w 1799626"/>
              <a:gd name="connsiteY2" fmla="*/ 0 h 2561421"/>
              <a:gd name="connsiteX3" fmla="*/ 378165 w 1799626"/>
              <a:gd name="connsiteY3" fmla="*/ 5144 h 2561421"/>
              <a:gd name="connsiteX4" fmla="*/ 502336 w 1799626"/>
              <a:gd name="connsiteY4" fmla="*/ 20308 h 2561421"/>
              <a:gd name="connsiteX5" fmla="*/ 623281 w 1799626"/>
              <a:gd name="connsiteY5" fmla="*/ 45095 h 2561421"/>
              <a:gd name="connsiteX6" fmla="*/ 740602 w 1799626"/>
              <a:gd name="connsiteY6" fmla="*/ 79104 h 2561421"/>
              <a:gd name="connsiteX7" fmla="*/ 853899 w 1799626"/>
              <a:gd name="connsiteY7" fmla="*/ 121936 h 2561421"/>
              <a:gd name="connsiteX8" fmla="*/ 962775 w 1799626"/>
              <a:gd name="connsiteY8" fmla="*/ 173192 h 2561421"/>
              <a:gd name="connsiteX9" fmla="*/ 1066830 w 1799626"/>
              <a:gd name="connsiteY9" fmla="*/ 232474 h 2561421"/>
              <a:gd name="connsiteX10" fmla="*/ 1165668 w 1799626"/>
              <a:gd name="connsiteY10" fmla="*/ 299378 h 2561421"/>
              <a:gd name="connsiteX11" fmla="*/ 1258889 w 1799626"/>
              <a:gd name="connsiteY11" fmla="*/ 373511 h 2561421"/>
              <a:gd name="connsiteX12" fmla="*/ 1346094 w 1799626"/>
              <a:gd name="connsiteY12" fmla="*/ 454468 h 2561421"/>
              <a:gd name="connsiteX13" fmla="*/ 1426885 w 1799626"/>
              <a:gd name="connsiteY13" fmla="*/ 541854 h 2561421"/>
              <a:gd name="connsiteX14" fmla="*/ 1500863 w 1799626"/>
              <a:gd name="connsiteY14" fmla="*/ 635266 h 2561421"/>
              <a:gd name="connsiteX15" fmla="*/ 1567631 w 1799626"/>
              <a:gd name="connsiteY15" fmla="*/ 734307 h 2561421"/>
              <a:gd name="connsiteX16" fmla="*/ 1626789 w 1799626"/>
              <a:gd name="connsiteY16" fmla="*/ 838577 h 2561421"/>
              <a:gd name="connsiteX17" fmla="*/ 1677941 w 1799626"/>
              <a:gd name="connsiteY17" fmla="*/ 947677 h 2561421"/>
              <a:gd name="connsiteX18" fmla="*/ 1720684 w 1799626"/>
              <a:gd name="connsiteY18" fmla="*/ 1061207 h 2561421"/>
              <a:gd name="connsiteX19" fmla="*/ 1754623 w 1799626"/>
              <a:gd name="connsiteY19" fmla="*/ 1178768 h 2561421"/>
              <a:gd name="connsiteX20" fmla="*/ 1779359 w 1799626"/>
              <a:gd name="connsiteY20" fmla="*/ 1299960 h 2561421"/>
              <a:gd name="connsiteX21" fmla="*/ 1794491 w 1799626"/>
              <a:gd name="connsiteY21" fmla="*/ 1424383 h 2561421"/>
              <a:gd name="connsiteX22" fmla="*/ 1799626 w 1799626"/>
              <a:gd name="connsiteY22" fmla="*/ 1551641 h 2561421"/>
              <a:gd name="connsiteX23" fmla="*/ 1794491 w 1799626"/>
              <a:gd name="connsiteY23" fmla="*/ 1678896 h 2561421"/>
              <a:gd name="connsiteX24" fmla="*/ 1779359 w 1799626"/>
              <a:gd name="connsiteY24" fmla="*/ 1803318 h 2561421"/>
              <a:gd name="connsiteX25" fmla="*/ 1754623 w 1799626"/>
              <a:gd name="connsiteY25" fmla="*/ 1924509 h 2561421"/>
              <a:gd name="connsiteX26" fmla="*/ 1720684 w 1799626"/>
              <a:gd name="connsiteY26" fmla="*/ 2042068 h 2561421"/>
              <a:gd name="connsiteX27" fmla="*/ 1677941 w 1799626"/>
              <a:gd name="connsiteY27" fmla="*/ 2155596 h 2561421"/>
              <a:gd name="connsiteX28" fmla="*/ 1626789 w 1799626"/>
              <a:gd name="connsiteY28" fmla="*/ 2264695 h 2561421"/>
              <a:gd name="connsiteX29" fmla="*/ 1567631 w 1799626"/>
              <a:gd name="connsiteY29" fmla="*/ 2368966 h 2561421"/>
              <a:gd name="connsiteX30" fmla="*/ 1500863 w 1799626"/>
              <a:gd name="connsiteY30" fmla="*/ 2468007 h 2561421"/>
              <a:gd name="connsiteX31" fmla="*/ 1426885 w 1799626"/>
              <a:gd name="connsiteY31" fmla="*/ 2561421 h 2561421"/>
              <a:gd name="connsiteX0" fmla="*/ 0 w 1799626"/>
              <a:gd name="connsiteY0" fmla="*/ 20308 h 2468007"/>
              <a:gd name="connsiteX1" fmla="*/ 124171 w 1799626"/>
              <a:gd name="connsiteY1" fmla="*/ 5144 h 2468007"/>
              <a:gd name="connsiteX2" fmla="*/ 251169 w 1799626"/>
              <a:gd name="connsiteY2" fmla="*/ 0 h 2468007"/>
              <a:gd name="connsiteX3" fmla="*/ 378165 w 1799626"/>
              <a:gd name="connsiteY3" fmla="*/ 5144 h 2468007"/>
              <a:gd name="connsiteX4" fmla="*/ 502336 w 1799626"/>
              <a:gd name="connsiteY4" fmla="*/ 20308 h 2468007"/>
              <a:gd name="connsiteX5" fmla="*/ 623281 w 1799626"/>
              <a:gd name="connsiteY5" fmla="*/ 45095 h 2468007"/>
              <a:gd name="connsiteX6" fmla="*/ 740602 w 1799626"/>
              <a:gd name="connsiteY6" fmla="*/ 79104 h 2468007"/>
              <a:gd name="connsiteX7" fmla="*/ 853899 w 1799626"/>
              <a:gd name="connsiteY7" fmla="*/ 121936 h 2468007"/>
              <a:gd name="connsiteX8" fmla="*/ 962775 w 1799626"/>
              <a:gd name="connsiteY8" fmla="*/ 173192 h 2468007"/>
              <a:gd name="connsiteX9" fmla="*/ 1066830 w 1799626"/>
              <a:gd name="connsiteY9" fmla="*/ 232474 h 2468007"/>
              <a:gd name="connsiteX10" fmla="*/ 1165668 w 1799626"/>
              <a:gd name="connsiteY10" fmla="*/ 299378 h 2468007"/>
              <a:gd name="connsiteX11" fmla="*/ 1258889 w 1799626"/>
              <a:gd name="connsiteY11" fmla="*/ 373511 h 2468007"/>
              <a:gd name="connsiteX12" fmla="*/ 1346094 w 1799626"/>
              <a:gd name="connsiteY12" fmla="*/ 454468 h 2468007"/>
              <a:gd name="connsiteX13" fmla="*/ 1426885 w 1799626"/>
              <a:gd name="connsiteY13" fmla="*/ 541854 h 2468007"/>
              <a:gd name="connsiteX14" fmla="*/ 1500863 w 1799626"/>
              <a:gd name="connsiteY14" fmla="*/ 635266 h 2468007"/>
              <a:gd name="connsiteX15" fmla="*/ 1567631 w 1799626"/>
              <a:gd name="connsiteY15" fmla="*/ 734307 h 2468007"/>
              <a:gd name="connsiteX16" fmla="*/ 1626789 w 1799626"/>
              <a:gd name="connsiteY16" fmla="*/ 838577 h 2468007"/>
              <a:gd name="connsiteX17" fmla="*/ 1677941 w 1799626"/>
              <a:gd name="connsiteY17" fmla="*/ 947677 h 2468007"/>
              <a:gd name="connsiteX18" fmla="*/ 1720684 w 1799626"/>
              <a:gd name="connsiteY18" fmla="*/ 1061207 h 2468007"/>
              <a:gd name="connsiteX19" fmla="*/ 1754623 w 1799626"/>
              <a:gd name="connsiteY19" fmla="*/ 1178768 h 2468007"/>
              <a:gd name="connsiteX20" fmla="*/ 1779359 w 1799626"/>
              <a:gd name="connsiteY20" fmla="*/ 1299960 h 2468007"/>
              <a:gd name="connsiteX21" fmla="*/ 1794491 w 1799626"/>
              <a:gd name="connsiteY21" fmla="*/ 1424383 h 2468007"/>
              <a:gd name="connsiteX22" fmla="*/ 1799626 w 1799626"/>
              <a:gd name="connsiteY22" fmla="*/ 1551641 h 2468007"/>
              <a:gd name="connsiteX23" fmla="*/ 1794491 w 1799626"/>
              <a:gd name="connsiteY23" fmla="*/ 1678896 h 2468007"/>
              <a:gd name="connsiteX24" fmla="*/ 1779359 w 1799626"/>
              <a:gd name="connsiteY24" fmla="*/ 1803318 h 2468007"/>
              <a:gd name="connsiteX25" fmla="*/ 1754623 w 1799626"/>
              <a:gd name="connsiteY25" fmla="*/ 1924509 h 2468007"/>
              <a:gd name="connsiteX26" fmla="*/ 1720684 w 1799626"/>
              <a:gd name="connsiteY26" fmla="*/ 2042068 h 2468007"/>
              <a:gd name="connsiteX27" fmla="*/ 1677941 w 1799626"/>
              <a:gd name="connsiteY27" fmla="*/ 2155596 h 2468007"/>
              <a:gd name="connsiteX28" fmla="*/ 1626789 w 1799626"/>
              <a:gd name="connsiteY28" fmla="*/ 2264695 h 2468007"/>
              <a:gd name="connsiteX29" fmla="*/ 1567631 w 1799626"/>
              <a:gd name="connsiteY29" fmla="*/ 2368966 h 2468007"/>
              <a:gd name="connsiteX30" fmla="*/ 1500863 w 1799626"/>
              <a:gd name="connsiteY30" fmla="*/ 2468007 h 2468007"/>
              <a:gd name="connsiteX0" fmla="*/ 0 w 1799626"/>
              <a:gd name="connsiteY0" fmla="*/ 20308 h 2368966"/>
              <a:gd name="connsiteX1" fmla="*/ 124171 w 1799626"/>
              <a:gd name="connsiteY1" fmla="*/ 5144 h 2368966"/>
              <a:gd name="connsiteX2" fmla="*/ 251169 w 1799626"/>
              <a:gd name="connsiteY2" fmla="*/ 0 h 2368966"/>
              <a:gd name="connsiteX3" fmla="*/ 378165 w 1799626"/>
              <a:gd name="connsiteY3" fmla="*/ 5144 h 2368966"/>
              <a:gd name="connsiteX4" fmla="*/ 502336 w 1799626"/>
              <a:gd name="connsiteY4" fmla="*/ 20308 h 2368966"/>
              <a:gd name="connsiteX5" fmla="*/ 623281 w 1799626"/>
              <a:gd name="connsiteY5" fmla="*/ 45095 h 2368966"/>
              <a:gd name="connsiteX6" fmla="*/ 740602 w 1799626"/>
              <a:gd name="connsiteY6" fmla="*/ 79104 h 2368966"/>
              <a:gd name="connsiteX7" fmla="*/ 853899 w 1799626"/>
              <a:gd name="connsiteY7" fmla="*/ 121936 h 2368966"/>
              <a:gd name="connsiteX8" fmla="*/ 962775 w 1799626"/>
              <a:gd name="connsiteY8" fmla="*/ 173192 h 2368966"/>
              <a:gd name="connsiteX9" fmla="*/ 1066830 w 1799626"/>
              <a:gd name="connsiteY9" fmla="*/ 232474 h 2368966"/>
              <a:gd name="connsiteX10" fmla="*/ 1165668 w 1799626"/>
              <a:gd name="connsiteY10" fmla="*/ 299378 h 2368966"/>
              <a:gd name="connsiteX11" fmla="*/ 1258889 w 1799626"/>
              <a:gd name="connsiteY11" fmla="*/ 373511 h 2368966"/>
              <a:gd name="connsiteX12" fmla="*/ 1346094 w 1799626"/>
              <a:gd name="connsiteY12" fmla="*/ 454468 h 2368966"/>
              <a:gd name="connsiteX13" fmla="*/ 1426885 w 1799626"/>
              <a:gd name="connsiteY13" fmla="*/ 541854 h 2368966"/>
              <a:gd name="connsiteX14" fmla="*/ 1500863 w 1799626"/>
              <a:gd name="connsiteY14" fmla="*/ 635266 h 2368966"/>
              <a:gd name="connsiteX15" fmla="*/ 1567631 w 1799626"/>
              <a:gd name="connsiteY15" fmla="*/ 734307 h 2368966"/>
              <a:gd name="connsiteX16" fmla="*/ 1626789 w 1799626"/>
              <a:gd name="connsiteY16" fmla="*/ 838577 h 2368966"/>
              <a:gd name="connsiteX17" fmla="*/ 1677941 w 1799626"/>
              <a:gd name="connsiteY17" fmla="*/ 947677 h 2368966"/>
              <a:gd name="connsiteX18" fmla="*/ 1720684 w 1799626"/>
              <a:gd name="connsiteY18" fmla="*/ 1061207 h 2368966"/>
              <a:gd name="connsiteX19" fmla="*/ 1754623 w 1799626"/>
              <a:gd name="connsiteY19" fmla="*/ 1178768 h 2368966"/>
              <a:gd name="connsiteX20" fmla="*/ 1779359 w 1799626"/>
              <a:gd name="connsiteY20" fmla="*/ 1299960 h 2368966"/>
              <a:gd name="connsiteX21" fmla="*/ 1794491 w 1799626"/>
              <a:gd name="connsiteY21" fmla="*/ 1424383 h 2368966"/>
              <a:gd name="connsiteX22" fmla="*/ 1799626 w 1799626"/>
              <a:gd name="connsiteY22" fmla="*/ 1551641 h 2368966"/>
              <a:gd name="connsiteX23" fmla="*/ 1794491 w 1799626"/>
              <a:gd name="connsiteY23" fmla="*/ 1678896 h 2368966"/>
              <a:gd name="connsiteX24" fmla="*/ 1779359 w 1799626"/>
              <a:gd name="connsiteY24" fmla="*/ 1803318 h 2368966"/>
              <a:gd name="connsiteX25" fmla="*/ 1754623 w 1799626"/>
              <a:gd name="connsiteY25" fmla="*/ 1924509 h 2368966"/>
              <a:gd name="connsiteX26" fmla="*/ 1720684 w 1799626"/>
              <a:gd name="connsiteY26" fmla="*/ 2042068 h 2368966"/>
              <a:gd name="connsiteX27" fmla="*/ 1677941 w 1799626"/>
              <a:gd name="connsiteY27" fmla="*/ 2155596 h 2368966"/>
              <a:gd name="connsiteX28" fmla="*/ 1626789 w 1799626"/>
              <a:gd name="connsiteY28" fmla="*/ 2264695 h 2368966"/>
              <a:gd name="connsiteX29" fmla="*/ 1567631 w 1799626"/>
              <a:gd name="connsiteY29" fmla="*/ 2368966 h 2368966"/>
              <a:gd name="connsiteX0" fmla="*/ 0 w 1799626"/>
              <a:gd name="connsiteY0" fmla="*/ 20308 h 2264695"/>
              <a:gd name="connsiteX1" fmla="*/ 124171 w 1799626"/>
              <a:gd name="connsiteY1" fmla="*/ 5144 h 2264695"/>
              <a:gd name="connsiteX2" fmla="*/ 251169 w 1799626"/>
              <a:gd name="connsiteY2" fmla="*/ 0 h 2264695"/>
              <a:gd name="connsiteX3" fmla="*/ 378165 w 1799626"/>
              <a:gd name="connsiteY3" fmla="*/ 5144 h 2264695"/>
              <a:gd name="connsiteX4" fmla="*/ 502336 w 1799626"/>
              <a:gd name="connsiteY4" fmla="*/ 20308 h 2264695"/>
              <a:gd name="connsiteX5" fmla="*/ 623281 w 1799626"/>
              <a:gd name="connsiteY5" fmla="*/ 45095 h 2264695"/>
              <a:gd name="connsiteX6" fmla="*/ 740602 w 1799626"/>
              <a:gd name="connsiteY6" fmla="*/ 79104 h 2264695"/>
              <a:gd name="connsiteX7" fmla="*/ 853899 w 1799626"/>
              <a:gd name="connsiteY7" fmla="*/ 121936 h 2264695"/>
              <a:gd name="connsiteX8" fmla="*/ 962775 w 1799626"/>
              <a:gd name="connsiteY8" fmla="*/ 173192 h 2264695"/>
              <a:gd name="connsiteX9" fmla="*/ 1066830 w 1799626"/>
              <a:gd name="connsiteY9" fmla="*/ 232474 h 2264695"/>
              <a:gd name="connsiteX10" fmla="*/ 1165668 w 1799626"/>
              <a:gd name="connsiteY10" fmla="*/ 299378 h 2264695"/>
              <a:gd name="connsiteX11" fmla="*/ 1258889 w 1799626"/>
              <a:gd name="connsiteY11" fmla="*/ 373511 h 2264695"/>
              <a:gd name="connsiteX12" fmla="*/ 1346094 w 1799626"/>
              <a:gd name="connsiteY12" fmla="*/ 454468 h 2264695"/>
              <a:gd name="connsiteX13" fmla="*/ 1426885 w 1799626"/>
              <a:gd name="connsiteY13" fmla="*/ 541854 h 2264695"/>
              <a:gd name="connsiteX14" fmla="*/ 1500863 w 1799626"/>
              <a:gd name="connsiteY14" fmla="*/ 635266 h 2264695"/>
              <a:gd name="connsiteX15" fmla="*/ 1567631 w 1799626"/>
              <a:gd name="connsiteY15" fmla="*/ 734307 h 2264695"/>
              <a:gd name="connsiteX16" fmla="*/ 1626789 w 1799626"/>
              <a:gd name="connsiteY16" fmla="*/ 838577 h 2264695"/>
              <a:gd name="connsiteX17" fmla="*/ 1677941 w 1799626"/>
              <a:gd name="connsiteY17" fmla="*/ 947677 h 2264695"/>
              <a:gd name="connsiteX18" fmla="*/ 1720684 w 1799626"/>
              <a:gd name="connsiteY18" fmla="*/ 1061207 h 2264695"/>
              <a:gd name="connsiteX19" fmla="*/ 1754623 w 1799626"/>
              <a:gd name="connsiteY19" fmla="*/ 1178768 h 2264695"/>
              <a:gd name="connsiteX20" fmla="*/ 1779359 w 1799626"/>
              <a:gd name="connsiteY20" fmla="*/ 1299960 h 2264695"/>
              <a:gd name="connsiteX21" fmla="*/ 1794491 w 1799626"/>
              <a:gd name="connsiteY21" fmla="*/ 1424383 h 2264695"/>
              <a:gd name="connsiteX22" fmla="*/ 1799626 w 1799626"/>
              <a:gd name="connsiteY22" fmla="*/ 1551641 h 2264695"/>
              <a:gd name="connsiteX23" fmla="*/ 1794491 w 1799626"/>
              <a:gd name="connsiteY23" fmla="*/ 1678896 h 2264695"/>
              <a:gd name="connsiteX24" fmla="*/ 1779359 w 1799626"/>
              <a:gd name="connsiteY24" fmla="*/ 1803318 h 2264695"/>
              <a:gd name="connsiteX25" fmla="*/ 1754623 w 1799626"/>
              <a:gd name="connsiteY25" fmla="*/ 1924509 h 2264695"/>
              <a:gd name="connsiteX26" fmla="*/ 1720684 w 1799626"/>
              <a:gd name="connsiteY26" fmla="*/ 2042068 h 2264695"/>
              <a:gd name="connsiteX27" fmla="*/ 1677941 w 1799626"/>
              <a:gd name="connsiteY27" fmla="*/ 2155596 h 2264695"/>
              <a:gd name="connsiteX28" fmla="*/ 1626789 w 1799626"/>
              <a:gd name="connsiteY28" fmla="*/ 2264695 h 2264695"/>
              <a:gd name="connsiteX0" fmla="*/ 0 w 1799626"/>
              <a:gd name="connsiteY0" fmla="*/ 20308 h 2155596"/>
              <a:gd name="connsiteX1" fmla="*/ 124171 w 1799626"/>
              <a:gd name="connsiteY1" fmla="*/ 5144 h 2155596"/>
              <a:gd name="connsiteX2" fmla="*/ 251169 w 1799626"/>
              <a:gd name="connsiteY2" fmla="*/ 0 h 2155596"/>
              <a:gd name="connsiteX3" fmla="*/ 378165 w 1799626"/>
              <a:gd name="connsiteY3" fmla="*/ 5144 h 2155596"/>
              <a:gd name="connsiteX4" fmla="*/ 502336 w 1799626"/>
              <a:gd name="connsiteY4" fmla="*/ 20308 h 2155596"/>
              <a:gd name="connsiteX5" fmla="*/ 623281 w 1799626"/>
              <a:gd name="connsiteY5" fmla="*/ 45095 h 2155596"/>
              <a:gd name="connsiteX6" fmla="*/ 740602 w 1799626"/>
              <a:gd name="connsiteY6" fmla="*/ 79104 h 2155596"/>
              <a:gd name="connsiteX7" fmla="*/ 853899 w 1799626"/>
              <a:gd name="connsiteY7" fmla="*/ 121936 h 2155596"/>
              <a:gd name="connsiteX8" fmla="*/ 962775 w 1799626"/>
              <a:gd name="connsiteY8" fmla="*/ 173192 h 2155596"/>
              <a:gd name="connsiteX9" fmla="*/ 1066830 w 1799626"/>
              <a:gd name="connsiteY9" fmla="*/ 232474 h 2155596"/>
              <a:gd name="connsiteX10" fmla="*/ 1165668 w 1799626"/>
              <a:gd name="connsiteY10" fmla="*/ 299378 h 2155596"/>
              <a:gd name="connsiteX11" fmla="*/ 1258889 w 1799626"/>
              <a:gd name="connsiteY11" fmla="*/ 373511 h 2155596"/>
              <a:gd name="connsiteX12" fmla="*/ 1346094 w 1799626"/>
              <a:gd name="connsiteY12" fmla="*/ 454468 h 2155596"/>
              <a:gd name="connsiteX13" fmla="*/ 1426885 w 1799626"/>
              <a:gd name="connsiteY13" fmla="*/ 541854 h 2155596"/>
              <a:gd name="connsiteX14" fmla="*/ 1500863 w 1799626"/>
              <a:gd name="connsiteY14" fmla="*/ 635266 h 2155596"/>
              <a:gd name="connsiteX15" fmla="*/ 1567631 w 1799626"/>
              <a:gd name="connsiteY15" fmla="*/ 734307 h 2155596"/>
              <a:gd name="connsiteX16" fmla="*/ 1626789 w 1799626"/>
              <a:gd name="connsiteY16" fmla="*/ 838577 h 2155596"/>
              <a:gd name="connsiteX17" fmla="*/ 1677941 w 1799626"/>
              <a:gd name="connsiteY17" fmla="*/ 947677 h 2155596"/>
              <a:gd name="connsiteX18" fmla="*/ 1720684 w 1799626"/>
              <a:gd name="connsiteY18" fmla="*/ 1061207 h 2155596"/>
              <a:gd name="connsiteX19" fmla="*/ 1754623 w 1799626"/>
              <a:gd name="connsiteY19" fmla="*/ 1178768 h 2155596"/>
              <a:gd name="connsiteX20" fmla="*/ 1779359 w 1799626"/>
              <a:gd name="connsiteY20" fmla="*/ 1299960 h 2155596"/>
              <a:gd name="connsiteX21" fmla="*/ 1794491 w 1799626"/>
              <a:gd name="connsiteY21" fmla="*/ 1424383 h 2155596"/>
              <a:gd name="connsiteX22" fmla="*/ 1799626 w 1799626"/>
              <a:gd name="connsiteY22" fmla="*/ 1551641 h 2155596"/>
              <a:gd name="connsiteX23" fmla="*/ 1794491 w 1799626"/>
              <a:gd name="connsiteY23" fmla="*/ 1678896 h 2155596"/>
              <a:gd name="connsiteX24" fmla="*/ 1779359 w 1799626"/>
              <a:gd name="connsiteY24" fmla="*/ 1803318 h 2155596"/>
              <a:gd name="connsiteX25" fmla="*/ 1754623 w 1799626"/>
              <a:gd name="connsiteY25" fmla="*/ 1924509 h 2155596"/>
              <a:gd name="connsiteX26" fmla="*/ 1720684 w 1799626"/>
              <a:gd name="connsiteY26" fmla="*/ 2042068 h 2155596"/>
              <a:gd name="connsiteX27" fmla="*/ 1677941 w 1799626"/>
              <a:gd name="connsiteY27" fmla="*/ 2155596 h 2155596"/>
              <a:gd name="connsiteX0" fmla="*/ 0 w 1799626"/>
              <a:gd name="connsiteY0" fmla="*/ 20308 h 2042068"/>
              <a:gd name="connsiteX1" fmla="*/ 124171 w 1799626"/>
              <a:gd name="connsiteY1" fmla="*/ 5144 h 2042068"/>
              <a:gd name="connsiteX2" fmla="*/ 251169 w 1799626"/>
              <a:gd name="connsiteY2" fmla="*/ 0 h 2042068"/>
              <a:gd name="connsiteX3" fmla="*/ 378165 w 1799626"/>
              <a:gd name="connsiteY3" fmla="*/ 5144 h 2042068"/>
              <a:gd name="connsiteX4" fmla="*/ 502336 w 1799626"/>
              <a:gd name="connsiteY4" fmla="*/ 20308 h 2042068"/>
              <a:gd name="connsiteX5" fmla="*/ 623281 w 1799626"/>
              <a:gd name="connsiteY5" fmla="*/ 45095 h 2042068"/>
              <a:gd name="connsiteX6" fmla="*/ 740602 w 1799626"/>
              <a:gd name="connsiteY6" fmla="*/ 79104 h 2042068"/>
              <a:gd name="connsiteX7" fmla="*/ 853899 w 1799626"/>
              <a:gd name="connsiteY7" fmla="*/ 121936 h 2042068"/>
              <a:gd name="connsiteX8" fmla="*/ 962775 w 1799626"/>
              <a:gd name="connsiteY8" fmla="*/ 173192 h 2042068"/>
              <a:gd name="connsiteX9" fmla="*/ 1066830 w 1799626"/>
              <a:gd name="connsiteY9" fmla="*/ 232474 h 2042068"/>
              <a:gd name="connsiteX10" fmla="*/ 1165668 w 1799626"/>
              <a:gd name="connsiteY10" fmla="*/ 299378 h 2042068"/>
              <a:gd name="connsiteX11" fmla="*/ 1258889 w 1799626"/>
              <a:gd name="connsiteY11" fmla="*/ 373511 h 2042068"/>
              <a:gd name="connsiteX12" fmla="*/ 1346094 w 1799626"/>
              <a:gd name="connsiteY12" fmla="*/ 454468 h 2042068"/>
              <a:gd name="connsiteX13" fmla="*/ 1426885 w 1799626"/>
              <a:gd name="connsiteY13" fmla="*/ 541854 h 2042068"/>
              <a:gd name="connsiteX14" fmla="*/ 1500863 w 1799626"/>
              <a:gd name="connsiteY14" fmla="*/ 635266 h 2042068"/>
              <a:gd name="connsiteX15" fmla="*/ 1567631 w 1799626"/>
              <a:gd name="connsiteY15" fmla="*/ 734307 h 2042068"/>
              <a:gd name="connsiteX16" fmla="*/ 1626789 w 1799626"/>
              <a:gd name="connsiteY16" fmla="*/ 838577 h 2042068"/>
              <a:gd name="connsiteX17" fmla="*/ 1677941 w 1799626"/>
              <a:gd name="connsiteY17" fmla="*/ 947677 h 2042068"/>
              <a:gd name="connsiteX18" fmla="*/ 1720684 w 1799626"/>
              <a:gd name="connsiteY18" fmla="*/ 1061207 h 2042068"/>
              <a:gd name="connsiteX19" fmla="*/ 1754623 w 1799626"/>
              <a:gd name="connsiteY19" fmla="*/ 1178768 h 2042068"/>
              <a:gd name="connsiteX20" fmla="*/ 1779359 w 1799626"/>
              <a:gd name="connsiteY20" fmla="*/ 1299960 h 2042068"/>
              <a:gd name="connsiteX21" fmla="*/ 1794491 w 1799626"/>
              <a:gd name="connsiteY21" fmla="*/ 1424383 h 2042068"/>
              <a:gd name="connsiteX22" fmla="*/ 1799626 w 1799626"/>
              <a:gd name="connsiteY22" fmla="*/ 1551641 h 2042068"/>
              <a:gd name="connsiteX23" fmla="*/ 1794491 w 1799626"/>
              <a:gd name="connsiteY23" fmla="*/ 1678896 h 2042068"/>
              <a:gd name="connsiteX24" fmla="*/ 1779359 w 1799626"/>
              <a:gd name="connsiteY24" fmla="*/ 1803318 h 2042068"/>
              <a:gd name="connsiteX25" fmla="*/ 1754623 w 1799626"/>
              <a:gd name="connsiteY25" fmla="*/ 1924509 h 2042068"/>
              <a:gd name="connsiteX26" fmla="*/ 1720684 w 1799626"/>
              <a:gd name="connsiteY26" fmla="*/ 2042068 h 2042068"/>
              <a:gd name="connsiteX0" fmla="*/ 0 w 1799626"/>
              <a:gd name="connsiteY0" fmla="*/ 20308 h 1924509"/>
              <a:gd name="connsiteX1" fmla="*/ 124171 w 1799626"/>
              <a:gd name="connsiteY1" fmla="*/ 5144 h 1924509"/>
              <a:gd name="connsiteX2" fmla="*/ 251169 w 1799626"/>
              <a:gd name="connsiteY2" fmla="*/ 0 h 1924509"/>
              <a:gd name="connsiteX3" fmla="*/ 378165 w 1799626"/>
              <a:gd name="connsiteY3" fmla="*/ 5144 h 1924509"/>
              <a:gd name="connsiteX4" fmla="*/ 502336 w 1799626"/>
              <a:gd name="connsiteY4" fmla="*/ 20308 h 1924509"/>
              <a:gd name="connsiteX5" fmla="*/ 623281 w 1799626"/>
              <a:gd name="connsiteY5" fmla="*/ 45095 h 1924509"/>
              <a:gd name="connsiteX6" fmla="*/ 740602 w 1799626"/>
              <a:gd name="connsiteY6" fmla="*/ 79104 h 1924509"/>
              <a:gd name="connsiteX7" fmla="*/ 853899 w 1799626"/>
              <a:gd name="connsiteY7" fmla="*/ 121936 h 1924509"/>
              <a:gd name="connsiteX8" fmla="*/ 962775 w 1799626"/>
              <a:gd name="connsiteY8" fmla="*/ 173192 h 1924509"/>
              <a:gd name="connsiteX9" fmla="*/ 1066830 w 1799626"/>
              <a:gd name="connsiteY9" fmla="*/ 232474 h 1924509"/>
              <a:gd name="connsiteX10" fmla="*/ 1165668 w 1799626"/>
              <a:gd name="connsiteY10" fmla="*/ 299378 h 1924509"/>
              <a:gd name="connsiteX11" fmla="*/ 1258889 w 1799626"/>
              <a:gd name="connsiteY11" fmla="*/ 373511 h 1924509"/>
              <a:gd name="connsiteX12" fmla="*/ 1346094 w 1799626"/>
              <a:gd name="connsiteY12" fmla="*/ 454468 h 1924509"/>
              <a:gd name="connsiteX13" fmla="*/ 1426885 w 1799626"/>
              <a:gd name="connsiteY13" fmla="*/ 541854 h 1924509"/>
              <a:gd name="connsiteX14" fmla="*/ 1500863 w 1799626"/>
              <a:gd name="connsiteY14" fmla="*/ 635266 h 1924509"/>
              <a:gd name="connsiteX15" fmla="*/ 1567631 w 1799626"/>
              <a:gd name="connsiteY15" fmla="*/ 734307 h 1924509"/>
              <a:gd name="connsiteX16" fmla="*/ 1626789 w 1799626"/>
              <a:gd name="connsiteY16" fmla="*/ 838577 h 1924509"/>
              <a:gd name="connsiteX17" fmla="*/ 1677941 w 1799626"/>
              <a:gd name="connsiteY17" fmla="*/ 947677 h 1924509"/>
              <a:gd name="connsiteX18" fmla="*/ 1720684 w 1799626"/>
              <a:gd name="connsiteY18" fmla="*/ 1061207 h 1924509"/>
              <a:gd name="connsiteX19" fmla="*/ 1754623 w 1799626"/>
              <a:gd name="connsiteY19" fmla="*/ 1178768 h 1924509"/>
              <a:gd name="connsiteX20" fmla="*/ 1779359 w 1799626"/>
              <a:gd name="connsiteY20" fmla="*/ 1299960 h 1924509"/>
              <a:gd name="connsiteX21" fmla="*/ 1794491 w 1799626"/>
              <a:gd name="connsiteY21" fmla="*/ 1424383 h 1924509"/>
              <a:gd name="connsiteX22" fmla="*/ 1799626 w 1799626"/>
              <a:gd name="connsiteY22" fmla="*/ 1551641 h 1924509"/>
              <a:gd name="connsiteX23" fmla="*/ 1794491 w 1799626"/>
              <a:gd name="connsiteY23" fmla="*/ 1678896 h 1924509"/>
              <a:gd name="connsiteX24" fmla="*/ 1779359 w 1799626"/>
              <a:gd name="connsiteY24" fmla="*/ 1803318 h 1924509"/>
              <a:gd name="connsiteX25" fmla="*/ 1754623 w 1799626"/>
              <a:gd name="connsiteY25" fmla="*/ 1924509 h 1924509"/>
              <a:gd name="connsiteX0" fmla="*/ 0 w 1799626"/>
              <a:gd name="connsiteY0" fmla="*/ 20308 h 1803318"/>
              <a:gd name="connsiteX1" fmla="*/ 124171 w 1799626"/>
              <a:gd name="connsiteY1" fmla="*/ 5144 h 1803318"/>
              <a:gd name="connsiteX2" fmla="*/ 251169 w 1799626"/>
              <a:gd name="connsiteY2" fmla="*/ 0 h 1803318"/>
              <a:gd name="connsiteX3" fmla="*/ 378165 w 1799626"/>
              <a:gd name="connsiteY3" fmla="*/ 5144 h 1803318"/>
              <a:gd name="connsiteX4" fmla="*/ 502336 w 1799626"/>
              <a:gd name="connsiteY4" fmla="*/ 20308 h 1803318"/>
              <a:gd name="connsiteX5" fmla="*/ 623281 w 1799626"/>
              <a:gd name="connsiteY5" fmla="*/ 45095 h 1803318"/>
              <a:gd name="connsiteX6" fmla="*/ 740602 w 1799626"/>
              <a:gd name="connsiteY6" fmla="*/ 79104 h 1803318"/>
              <a:gd name="connsiteX7" fmla="*/ 853899 w 1799626"/>
              <a:gd name="connsiteY7" fmla="*/ 121936 h 1803318"/>
              <a:gd name="connsiteX8" fmla="*/ 962775 w 1799626"/>
              <a:gd name="connsiteY8" fmla="*/ 173192 h 1803318"/>
              <a:gd name="connsiteX9" fmla="*/ 1066830 w 1799626"/>
              <a:gd name="connsiteY9" fmla="*/ 232474 h 1803318"/>
              <a:gd name="connsiteX10" fmla="*/ 1165668 w 1799626"/>
              <a:gd name="connsiteY10" fmla="*/ 299378 h 1803318"/>
              <a:gd name="connsiteX11" fmla="*/ 1258889 w 1799626"/>
              <a:gd name="connsiteY11" fmla="*/ 373511 h 1803318"/>
              <a:gd name="connsiteX12" fmla="*/ 1346094 w 1799626"/>
              <a:gd name="connsiteY12" fmla="*/ 454468 h 1803318"/>
              <a:gd name="connsiteX13" fmla="*/ 1426885 w 1799626"/>
              <a:gd name="connsiteY13" fmla="*/ 541854 h 1803318"/>
              <a:gd name="connsiteX14" fmla="*/ 1500863 w 1799626"/>
              <a:gd name="connsiteY14" fmla="*/ 635266 h 1803318"/>
              <a:gd name="connsiteX15" fmla="*/ 1567631 w 1799626"/>
              <a:gd name="connsiteY15" fmla="*/ 734307 h 1803318"/>
              <a:gd name="connsiteX16" fmla="*/ 1626789 w 1799626"/>
              <a:gd name="connsiteY16" fmla="*/ 838577 h 1803318"/>
              <a:gd name="connsiteX17" fmla="*/ 1677941 w 1799626"/>
              <a:gd name="connsiteY17" fmla="*/ 947677 h 1803318"/>
              <a:gd name="connsiteX18" fmla="*/ 1720684 w 1799626"/>
              <a:gd name="connsiteY18" fmla="*/ 1061207 h 1803318"/>
              <a:gd name="connsiteX19" fmla="*/ 1754623 w 1799626"/>
              <a:gd name="connsiteY19" fmla="*/ 1178768 h 1803318"/>
              <a:gd name="connsiteX20" fmla="*/ 1779359 w 1799626"/>
              <a:gd name="connsiteY20" fmla="*/ 1299960 h 1803318"/>
              <a:gd name="connsiteX21" fmla="*/ 1794491 w 1799626"/>
              <a:gd name="connsiteY21" fmla="*/ 1424383 h 1803318"/>
              <a:gd name="connsiteX22" fmla="*/ 1799626 w 1799626"/>
              <a:gd name="connsiteY22" fmla="*/ 1551641 h 1803318"/>
              <a:gd name="connsiteX23" fmla="*/ 1794491 w 1799626"/>
              <a:gd name="connsiteY23" fmla="*/ 1678896 h 1803318"/>
              <a:gd name="connsiteX24" fmla="*/ 1779359 w 1799626"/>
              <a:gd name="connsiteY24" fmla="*/ 1803318 h 1803318"/>
              <a:gd name="connsiteX0" fmla="*/ 0 w 1799626"/>
              <a:gd name="connsiteY0" fmla="*/ 20308 h 1678896"/>
              <a:gd name="connsiteX1" fmla="*/ 124171 w 1799626"/>
              <a:gd name="connsiteY1" fmla="*/ 5144 h 1678896"/>
              <a:gd name="connsiteX2" fmla="*/ 251169 w 1799626"/>
              <a:gd name="connsiteY2" fmla="*/ 0 h 1678896"/>
              <a:gd name="connsiteX3" fmla="*/ 378165 w 1799626"/>
              <a:gd name="connsiteY3" fmla="*/ 5144 h 1678896"/>
              <a:gd name="connsiteX4" fmla="*/ 502336 w 1799626"/>
              <a:gd name="connsiteY4" fmla="*/ 20308 h 1678896"/>
              <a:gd name="connsiteX5" fmla="*/ 623281 w 1799626"/>
              <a:gd name="connsiteY5" fmla="*/ 45095 h 1678896"/>
              <a:gd name="connsiteX6" fmla="*/ 740602 w 1799626"/>
              <a:gd name="connsiteY6" fmla="*/ 79104 h 1678896"/>
              <a:gd name="connsiteX7" fmla="*/ 853899 w 1799626"/>
              <a:gd name="connsiteY7" fmla="*/ 121936 h 1678896"/>
              <a:gd name="connsiteX8" fmla="*/ 962775 w 1799626"/>
              <a:gd name="connsiteY8" fmla="*/ 173192 h 1678896"/>
              <a:gd name="connsiteX9" fmla="*/ 1066830 w 1799626"/>
              <a:gd name="connsiteY9" fmla="*/ 232474 h 1678896"/>
              <a:gd name="connsiteX10" fmla="*/ 1165668 w 1799626"/>
              <a:gd name="connsiteY10" fmla="*/ 299378 h 1678896"/>
              <a:gd name="connsiteX11" fmla="*/ 1258889 w 1799626"/>
              <a:gd name="connsiteY11" fmla="*/ 373511 h 1678896"/>
              <a:gd name="connsiteX12" fmla="*/ 1346094 w 1799626"/>
              <a:gd name="connsiteY12" fmla="*/ 454468 h 1678896"/>
              <a:gd name="connsiteX13" fmla="*/ 1426885 w 1799626"/>
              <a:gd name="connsiteY13" fmla="*/ 541854 h 1678896"/>
              <a:gd name="connsiteX14" fmla="*/ 1500863 w 1799626"/>
              <a:gd name="connsiteY14" fmla="*/ 635266 h 1678896"/>
              <a:gd name="connsiteX15" fmla="*/ 1567631 w 1799626"/>
              <a:gd name="connsiteY15" fmla="*/ 734307 h 1678896"/>
              <a:gd name="connsiteX16" fmla="*/ 1626789 w 1799626"/>
              <a:gd name="connsiteY16" fmla="*/ 838577 h 1678896"/>
              <a:gd name="connsiteX17" fmla="*/ 1677941 w 1799626"/>
              <a:gd name="connsiteY17" fmla="*/ 947677 h 1678896"/>
              <a:gd name="connsiteX18" fmla="*/ 1720684 w 1799626"/>
              <a:gd name="connsiteY18" fmla="*/ 1061207 h 1678896"/>
              <a:gd name="connsiteX19" fmla="*/ 1754623 w 1799626"/>
              <a:gd name="connsiteY19" fmla="*/ 1178768 h 1678896"/>
              <a:gd name="connsiteX20" fmla="*/ 1779359 w 1799626"/>
              <a:gd name="connsiteY20" fmla="*/ 1299960 h 1678896"/>
              <a:gd name="connsiteX21" fmla="*/ 1794491 w 1799626"/>
              <a:gd name="connsiteY21" fmla="*/ 1424383 h 1678896"/>
              <a:gd name="connsiteX22" fmla="*/ 1799626 w 1799626"/>
              <a:gd name="connsiteY22" fmla="*/ 1551641 h 1678896"/>
              <a:gd name="connsiteX23" fmla="*/ 1794491 w 1799626"/>
              <a:gd name="connsiteY23" fmla="*/ 1678896 h 1678896"/>
              <a:gd name="connsiteX0" fmla="*/ 0 w 1675455"/>
              <a:gd name="connsiteY0" fmla="*/ 5144 h 1678896"/>
              <a:gd name="connsiteX1" fmla="*/ 126998 w 1675455"/>
              <a:gd name="connsiteY1" fmla="*/ 0 h 1678896"/>
              <a:gd name="connsiteX2" fmla="*/ 253994 w 1675455"/>
              <a:gd name="connsiteY2" fmla="*/ 5144 h 1678896"/>
              <a:gd name="connsiteX3" fmla="*/ 378165 w 1675455"/>
              <a:gd name="connsiteY3" fmla="*/ 20308 h 1678896"/>
              <a:gd name="connsiteX4" fmla="*/ 499110 w 1675455"/>
              <a:gd name="connsiteY4" fmla="*/ 45095 h 1678896"/>
              <a:gd name="connsiteX5" fmla="*/ 616431 w 1675455"/>
              <a:gd name="connsiteY5" fmla="*/ 79104 h 1678896"/>
              <a:gd name="connsiteX6" fmla="*/ 729728 w 1675455"/>
              <a:gd name="connsiteY6" fmla="*/ 121936 h 1678896"/>
              <a:gd name="connsiteX7" fmla="*/ 838604 w 1675455"/>
              <a:gd name="connsiteY7" fmla="*/ 173192 h 1678896"/>
              <a:gd name="connsiteX8" fmla="*/ 942659 w 1675455"/>
              <a:gd name="connsiteY8" fmla="*/ 232474 h 1678896"/>
              <a:gd name="connsiteX9" fmla="*/ 1041497 w 1675455"/>
              <a:gd name="connsiteY9" fmla="*/ 299378 h 1678896"/>
              <a:gd name="connsiteX10" fmla="*/ 1134718 w 1675455"/>
              <a:gd name="connsiteY10" fmla="*/ 373511 h 1678896"/>
              <a:gd name="connsiteX11" fmla="*/ 1221923 w 1675455"/>
              <a:gd name="connsiteY11" fmla="*/ 454468 h 1678896"/>
              <a:gd name="connsiteX12" fmla="*/ 1302714 w 1675455"/>
              <a:gd name="connsiteY12" fmla="*/ 541854 h 1678896"/>
              <a:gd name="connsiteX13" fmla="*/ 1376692 w 1675455"/>
              <a:gd name="connsiteY13" fmla="*/ 635266 h 1678896"/>
              <a:gd name="connsiteX14" fmla="*/ 1443460 w 1675455"/>
              <a:gd name="connsiteY14" fmla="*/ 734307 h 1678896"/>
              <a:gd name="connsiteX15" fmla="*/ 1502618 w 1675455"/>
              <a:gd name="connsiteY15" fmla="*/ 838577 h 1678896"/>
              <a:gd name="connsiteX16" fmla="*/ 1553770 w 1675455"/>
              <a:gd name="connsiteY16" fmla="*/ 947677 h 1678896"/>
              <a:gd name="connsiteX17" fmla="*/ 1596513 w 1675455"/>
              <a:gd name="connsiteY17" fmla="*/ 1061207 h 1678896"/>
              <a:gd name="connsiteX18" fmla="*/ 1630452 w 1675455"/>
              <a:gd name="connsiteY18" fmla="*/ 1178768 h 1678896"/>
              <a:gd name="connsiteX19" fmla="*/ 1655188 w 1675455"/>
              <a:gd name="connsiteY19" fmla="*/ 1299960 h 1678896"/>
              <a:gd name="connsiteX20" fmla="*/ 1670320 w 1675455"/>
              <a:gd name="connsiteY20" fmla="*/ 1424383 h 1678896"/>
              <a:gd name="connsiteX21" fmla="*/ 1675455 w 1675455"/>
              <a:gd name="connsiteY21" fmla="*/ 1551641 h 1678896"/>
              <a:gd name="connsiteX22" fmla="*/ 1670320 w 1675455"/>
              <a:gd name="connsiteY22" fmla="*/ 1678896 h 1678896"/>
              <a:gd name="connsiteX0" fmla="*/ 0 w 1548457"/>
              <a:gd name="connsiteY0" fmla="*/ 0 h 1678896"/>
              <a:gd name="connsiteX1" fmla="*/ 126996 w 1548457"/>
              <a:gd name="connsiteY1" fmla="*/ 5144 h 1678896"/>
              <a:gd name="connsiteX2" fmla="*/ 251167 w 1548457"/>
              <a:gd name="connsiteY2" fmla="*/ 20308 h 1678896"/>
              <a:gd name="connsiteX3" fmla="*/ 372112 w 1548457"/>
              <a:gd name="connsiteY3" fmla="*/ 45095 h 1678896"/>
              <a:gd name="connsiteX4" fmla="*/ 489433 w 1548457"/>
              <a:gd name="connsiteY4" fmla="*/ 79104 h 1678896"/>
              <a:gd name="connsiteX5" fmla="*/ 602730 w 1548457"/>
              <a:gd name="connsiteY5" fmla="*/ 121936 h 1678896"/>
              <a:gd name="connsiteX6" fmla="*/ 711606 w 1548457"/>
              <a:gd name="connsiteY6" fmla="*/ 173192 h 1678896"/>
              <a:gd name="connsiteX7" fmla="*/ 815661 w 1548457"/>
              <a:gd name="connsiteY7" fmla="*/ 232474 h 1678896"/>
              <a:gd name="connsiteX8" fmla="*/ 914499 w 1548457"/>
              <a:gd name="connsiteY8" fmla="*/ 299378 h 1678896"/>
              <a:gd name="connsiteX9" fmla="*/ 1007720 w 1548457"/>
              <a:gd name="connsiteY9" fmla="*/ 373511 h 1678896"/>
              <a:gd name="connsiteX10" fmla="*/ 1094925 w 1548457"/>
              <a:gd name="connsiteY10" fmla="*/ 454468 h 1678896"/>
              <a:gd name="connsiteX11" fmla="*/ 1175716 w 1548457"/>
              <a:gd name="connsiteY11" fmla="*/ 541854 h 1678896"/>
              <a:gd name="connsiteX12" fmla="*/ 1249694 w 1548457"/>
              <a:gd name="connsiteY12" fmla="*/ 635266 h 1678896"/>
              <a:gd name="connsiteX13" fmla="*/ 1316462 w 1548457"/>
              <a:gd name="connsiteY13" fmla="*/ 734307 h 1678896"/>
              <a:gd name="connsiteX14" fmla="*/ 1375620 w 1548457"/>
              <a:gd name="connsiteY14" fmla="*/ 838577 h 1678896"/>
              <a:gd name="connsiteX15" fmla="*/ 1426772 w 1548457"/>
              <a:gd name="connsiteY15" fmla="*/ 947677 h 1678896"/>
              <a:gd name="connsiteX16" fmla="*/ 1469515 w 1548457"/>
              <a:gd name="connsiteY16" fmla="*/ 1061207 h 1678896"/>
              <a:gd name="connsiteX17" fmla="*/ 1503454 w 1548457"/>
              <a:gd name="connsiteY17" fmla="*/ 1178768 h 1678896"/>
              <a:gd name="connsiteX18" fmla="*/ 1528190 w 1548457"/>
              <a:gd name="connsiteY18" fmla="*/ 1299960 h 1678896"/>
              <a:gd name="connsiteX19" fmla="*/ 1543322 w 1548457"/>
              <a:gd name="connsiteY19" fmla="*/ 1424383 h 1678896"/>
              <a:gd name="connsiteX20" fmla="*/ 1548457 w 1548457"/>
              <a:gd name="connsiteY20" fmla="*/ 1551641 h 1678896"/>
              <a:gd name="connsiteX21" fmla="*/ 1543322 w 1548457"/>
              <a:gd name="connsiteY21" fmla="*/ 1678896 h 1678896"/>
              <a:gd name="connsiteX0" fmla="*/ 0 w 1421461"/>
              <a:gd name="connsiteY0" fmla="*/ 0 h 1673752"/>
              <a:gd name="connsiteX1" fmla="*/ 124171 w 1421461"/>
              <a:gd name="connsiteY1" fmla="*/ 15164 h 1673752"/>
              <a:gd name="connsiteX2" fmla="*/ 245116 w 1421461"/>
              <a:gd name="connsiteY2" fmla="*/ 39951 h 1673752"/>
              <a:gd name="connsiteX3" fmla="*/ 362437 w 1421461"/>
              <a:gd name="connsiteY3" fmla="*/ 73960 h 1673752"/>
              <a:gd name="connsiteX4" fmla="*/ 475734 w 1421461"/>
              <a:gd name="connsiteY4" fmla="*/ 116792 h 1673752"/>
              <a:gd name="connsiteX5" fmla="*/ 584610 w 1421461"/>
              <a:gd name="connsiteY5" fmla="*/ 168048 h 1673752"/>
              <a:gd name="connsiteX6" fmla="*/ 688665 w 1421461"/>
              <a:gd name="connsiteY6" fmla="*/ 227330 h 1673752"/>
              <a:gd name="connsiteX7" fmla="*/ 787503 w 1421461"/>
              <a:gd name="connsiteY7" fmla="*/ 294234 h 1673752"/>
              <a:gd name="connsiteX8" fmla="*/ 880724 w 1421461"/>
              <a:gd name="connsiteY8" fmla="*/ 368367 h 1673752"/>
              <a:gd name="connsiteX9" fmla="*/ 967929 w 1421461"/>
              <a:gd name="connsiteY9" fmla="*/ 449324 h 1673752"/>
              <a:gd name="connsiteX10" fmla="*/ 1048720 w 1421461"/>
              <a:gd name="connsiteY10" fmla="*/ 536710 h 1673752"/>
              <a:gd name="connsiteX11" fmla="*/ 1122698 w 1421461"/>
              <a:gd name="connsiteY11" fmla="*/ 630122 h 1673752"/>
              <a:gd name="connsiteX12" fmla="*/ 1189466 w 1421461"/>
              <a:gd name="connsiteY12" fmla="*/ 729163 h 1673752"/>
              <a:gd name="connsiteX13" fmla="*/ 1248624 w 1421461"/>
              <a:gd name="connsiteY13" fmla="*/ 833433 h 1673752"/>
              <a:gd name="connsiteX14" fmla="*/ 1299776 w 1421461"/>
              <a:gd name="connsiteY14" fmla="*/ 942533 h 1673752"/>
              <a:gd name="connsiteX15" fmla="*/ 1342519 w 1421461"/>
              <a:gd name="connsiteY15" fmla="*/ 1056063 h 1673752"/>
              <a:gd name="connsiteX16" fmla="*/ 1376458 w 1421461"/>
              <a:gd name="connsiteY16" fmla="*/ 1173624 h 1673752"/>
              <a:gd name="connsiteX17" fmla="*/ 1401194 w 1421461"/>
              <a:gd name="connsiteY17" fmla="*/ 1294816 h 1673752"/>
              <a:gd name="connsiteX18" fmla="*/ 1416326 w 1421461"/>
              <a:gd name="connsiteY18" fmla="*/ 1419239 h 1673752"/>
              <a:gd name="connsiteX19" fmla="*/ 1421461 w 1421461"/>
              <a:gd name="connsiteY19" fmla="*/ 1546497 h 1673752"/>
              <a:gd name="connsiteX20" fmla="*/ 1416326 w 1421461"/>
              <a:gd name="connsiteY20" fmla="*/ 1673752 h 1673752"/>
              <a:gd name="connsiteX0" fmla="*/ 0 w 1297290"/>
              <a:gd name="connsiteY0" fmla="*/ 0 h 1658588"/>
              <a:gd name="connsiteX1" fmla="*/ 120945 w 1297290"/>
              <a:gd name="connsiteY1" fmla="*/ 24787 h 1658588"/>
              <a:gd name="connsiteX2" fmla="*/ 238266 w 1297290"/>
              <a:gd name="connsiteY2" fmla="*/ 58796 h 1658588"/>
              <a:gd name="connsiteX3" fmla="*/ 351563 w 1297290"/>
              <a:gd name="connsiteY3" fmla="*/ 101628 h 1658588"/>
              <a:gd name="connsiteX4" fmla="*/ 460439 w 1297290"/>
              <a:gd name="connsiteY4" fmla="*/ 152884 h 1658588"/>
              <a:gd name="connsiteX5" fmla="*/ 564494 w 1297290"/>
              <a:gd name="connsiteY5" fmla="*/ 212166 h 1658588"/>
              <a:gd name="connsiteX6" fmla="*/ 663332 w 1297290"/>
              <a:gd name="connsiteY6" fmla="*/ 279070 h 1658588"/>
              <a:gd name="connsiteX7" fmla="*/ 756553 w 1297290"/>
              <a:gd name="connsiteY7" fmla="*/ 353203 h 1658588"/>
              <a:gd name="connsiteX8" fmla="*/ 843758 w 1297290"/>
              <a:gd name="connsiteY8" fmla="*/ 434160 h 1658588"/>
              <a:gd name="connsiteX9" fmla="*/ 924549 w 1297290"/>
              <a:gd name="connsiteY9" fmla="*/ 521546 h 1658588"/>
              <a:gd name="connsiteX10" fmla="*/ 998527 w 1297290"/>
              <a:gd name="connsiteY10" fmla="*/ 614958 h 1658588"/>
              <a:gd name="connsiteX11" fmla="*/ 1065295 w 1297290"/>
              <a:gd name="connsiteY11" fmla="*/ 713999 h 1658588"/>
              <a:gd name="connsiteX12" fmla="*/ 1124453 w 1297290"/>
              <a:gd name="connsiteY12" fmla="*/ 818269 h 1658588"/>
              <a:gd name="connsiteX13" fmla="*/ 1175605 w 1297290"/>
              <a:gd name="connsiteY13" fmla="*/ 927369 h 1658588"/>
              <a:gd name="connsiteX14" fmla="*/ 1218348 w 1297290"/>
              <a:gd name="connsiteY14" fmla="*/ 1040899 h 1658588"/>
              <a:gd name="connsiteX15" fmla="*/ 1252287 w 1297290"/>
              <a:gd name="connsiteY15" fmla="*/ 1158460 h 1658588"/>
              <a:gd name="connsiteX16" fmla="*/ 1277023 w 1297290"/>
              <a:gd name="connsiteY16" fmla="*/ 1279652 h 1658588"/>
              <a:gd name="connsiteX17" fmla="*/ 1292155 w 1297290"/>
              <a:gd name="connsiteY17" fmla="*/ 1404075 h 1658588"/>
              <a:gd name="connsiteX18" fmla="*/ 1297290 w 1297290"/>
              <a:gd name="connsiteY18" fmla="*/ 1531333 h 1658588"/>
              <a:gd name="connsiteX19" fmla="*/ 1292155 w 1297290"/>
              <a:gd name="connsiteY19" fmla="*/ 1658588 h 1658588"/>
              <a:gd name="connsiteX0" fmla="*/ 0 w 1176345"/>
              <a:gd name="connsiteY0" fmla="*/ 0 h 1633801"/>
              <a:gd name="connsiteX1" fmla="*/ 117321 w 1176345"/>
              <a:gd name="connsiteY1" fmla="*/ 34009 h 1633801"/>
              <a:gd name="connsiteX2" fmla="*/ 230618 w 1176345"/>
              <a:gd name="connsiteY2" fmla="*/ 76841 h 1633801"/>
              <a:gd name="connsiteX3" fmla="*/ 339494 w 1176345"/>
              <a:gd name="connsiteY3" fmla="*/ 128097 h 1633801"/>
              <a:gd name="connsiteX4" fmla="*/ 443549 w 1176345"/>
              <a:gd name="connsiteY4" fmla="*/ 187379 h 1633801"/>
              <a:gd name="connsiteX5" fmla="*/ 542387 w 1176345"/>
              <a:gd name="connsiteY5" fmla="*/ 254283 h 1633801"/>
              <a:gd name="connsiteX6" fmla="*/ 635608 w 1176345"/>
              <a:gd name="connsiteY6" fmla="*/ 328416 h 1633801"/>
              <a:gd name="connsiteX7" fmla="*/ 722813 w 1176345"/>
              <a:gd name="connsiteY7" fmla="*/ 409373 h 1633801"/>
              <a:gd name="connsiteX8" fmla="*/ 803604 w 1176345"/>
              <a:gd name="connsiteY8" fmla="*/ 496759 h 1633801"/>
              <a:gd name="connsiteX9" fmla="*/ 877582 w 1176345"/>
              <a:gd name="connsiteY9" fmla="*/ 590171 h 1633801"/>
              <a:gd name="connsiteX10" fmla="*/ 944350 w 1176345"/>
              <a:gd name="connsiteY10" fmla="*/ 689212 h 1633801"/>
              <a:gd name="connsiteX11" fmla="*/ 1003508 w 1176345"/>
              <a:gd name="connsiteY11" fmla="*/ 793482 h 1633801"/>
              <a:gd name="connsiteX12" fmla="*/ 1054660 w 1176345"/>
              <a:gd name="connsiteY12" fmla="*/ 902582 h 1633801"/>
              <a:gd name="connsiteX13" fmla="*/ 1097403 w 1176345"/>
              <a:gd name="connsiteY13" fmla="*/ 1016112 h 1633801"/>
              <a:gd name="connsiteX14" fmla="*/ 1131342 w 1176345"/>
              <a:gd name="connsiteY14" fmla="*/ 1133673 h 1633801"/>
              <a:gd name="connsiteX15" fmla="*/ 1156078 w 1176345"/>
              <a:gd name="connsiteY15" fmla="*/ 1254865 h 1633801"/>
              <a:gd name="connsiteX16" fmla="*/ 1171210 w 1176345"/>
              <a:gd name="connsiteY16" fmla="*/ 1379288 h 1633801"/>
              <a:gd name="connsiteX17" fmla="*/ 1176345 w 1176345"/>
              <a:gd name="connsiteY17" fmla="*/ 1506546 h 1633801"/>
              <a:gd name="connsiteX18" fmla="*/ 1171210 w 1176345"/>
              <a:gd name="connsiteY18" fmla="*/ 1633801 h 1633801"/>
              <a:gd name="connsiteX0" fmla="*/ 0 w 1059024"/>
              <a:gd name="connsiteY0" fmla="*/ 0 h 1599792"/>
              <a:gd name="connsiteX1" fmla="*/ 113297 w 1059024"/>
              <a:gd name="connsiteY1" fmla="*/ 42832 h 1599792"/>
              <a:gd name="connsiteX2" fmla="*/ 222173 w 1059024"/>
              <a:gd name="connsiteY2" fmla="*/ 94088 h 1599792"/>
              <a:gd name="connsiteX3" fmla="*/ 326228 w 1059024"/>
              <a:gd name="connsiteY3" fmla="*/ 153370 h 1599792"/>
              <a:gd name="connsiteX4" fmla="*/ 425066 w 1059024"/>
              <a:gd name="connsiteY4" fmla="*/ 220274 h 1599792"/>
              <a:gd name="connsiteX5" fmla="*/ 518287 w 1059024"/>
              <a:gd name="connsiteY5" fmla="*/ 294407 h 1599792"/>
              <a:gd name="connsiteX6" fmla="*/ 605492 w 1059024"/>
              <a:gd name="connsiteY6" fmla="*/ 375364 h 1599792"/>
              <a:gd name="connsiteX7" fmla="*/ 686283 w 1059024"/>
              <a:gd name="connsiteY7" fmla="*/ 462750 h 1599792"/>
              <a:gd name="connsiteX8" fmla="*/ 760261 w 1059024"/>
              <a:gd name="connsiteY8" fmla="*/ 556162 h 1599792"/>
              <a:gd name="connsiteX9" fmla="*/ 827029 w 1059024"/>
              <a:gd name="connsiteY9" fmla="*/ 655203 h 1599792"/>
              <a:gd name="connsiteX10" fmla="*/ 886187 w 1059024"/>
              <a:gd name="connsiteY10" fmla="*/ 759473 h 1599792"/>
              <a:gd name="connsiteX11" fmla="*/ 937339 w 1059024"/>
              <a:gd name="connsiteY11" fmla="*/ 868573 h 1599792"/>
              <a:gd name="connsiteX12" fmla="*/ 980082 w 1059024"/>
              <a:gd name="connsiteY12" fmla="*/ 982103 h 1599792"/>
              <a:gd name="connsiteX13" fmla="*/ 1014021 w 1059024"/>
              <a:gd name="connsiteY13" fmla="*/ 1099664 h 1599792"/>
              <a:gd name="connsiteX14" fmla="*/ 1038757 w 1059024"/>
              <a:gd name="connsiteY14" fmla="*/ 1220856 h 1599792"/>
              <a:gd name="connsiteX15" fmla="*/ 1053889 w 1059024"/>
              <a:gd name="connsiteY15" fmla="*/ 1345279 h 1599792"/>
              <a:gd name="connsiteX16" fmla="*/ 1059024 w 1059024"/>
              <a:gd name="connsiteY16" fmla="*/ 1472537 h 1599792"/>
              <a:gd name="connsiteX17" fmla="*/ 1053889 w 1059024"/>
              <a:gd name="connsiteY17" fmla="*/ 1599792 h 1599792"/>
              <a:gd name="connsiteX0" fmla="*/ 0 w 945727"/>
              <a:gd name="connsiteY0" fmla="*/ 0 h 1556960"/>
              <a:gd name="connsiteX1" fmla="*/ 108876 w 945727"/>
              <a:gd name="connsiteY1" fmla="*/ 51256 h 1556960"/>
              <a:gd name="connsiteX2" fmla="*/ 212931 w 945727"/>
              <a:gd name="connsiteY2" fmla="*/ 110538 h 1556960"/>
              <a:gd name="connsiteX3" fmla="*/ 311769 w 945727"/>
              <a:gd name="connsiteY3" fmla="*/ 177442 h 1556960"/>
              <a:gd name="connsiteX4" fmla="*/ 404990 w 945727"/>
              <a:gd name="connsiteY4" fmla="*/ 251575 h 1556960"/>
              <a:gd name="connsiteX5" fmla="*/ 492195 w 945727"/>
              <a:gd name="connsiteY5" fmla="*/ 332532 h 1556960"/>
              <a:gd name="connsiteX6" fmla="*/ 572986 w 945727"/>
              <a:gd name="connsiteY6" fmla="*/ 419918 h 1556960"/>
              <a:gd name="connsiteX7" fmla="*/ 646964 w 945727"/>
              <a:gd name="connsiteY7" fmla="*/ 513330 h 1556960"/>
              <a:gd name="connsiteX8" fmla="*/ 713732 w 945727"/>
              <a:gd name="connsiteY8" fmla="*/ 612371 h 1556960"/>
              <a:gd name="connsiteX9" fmla="*/ 772890 w 945727"/>
              <a:gd name="connsiteY9" fmla="*/ 716641 h 1556960"/>
              <a:gd name="connsiteX10" fmla="*/ 824042 w 945727"/>
              <a:gd name="connsiteY10" fmla="*/ 825741 h 1556960"/>
              <a:gd name="connsiteX11" fmla="*/ 866785 w 945727"/>
              <a:gd name="connsiteY11" fmla="*/ 939271 h 1556960"/>
              <a:gd name="connsiteX12" fmla="*/ 900724 w 945727"/>
              <a:gd name="connsiteY12" fmla="*/ 1056832 h 1556960"/>
              <a:gd name="connsiteX13" fmla="*/ 925460 w 945727"/>
              <a:gd name="connsiteY13" fmla="*/ 1178024 h 1556960"/>
              <a:gd name="connsiteX14" fmla="*/ 940592 w 945727"/>
              <a:gd name="connsiteY14" fmla="*/ 1302447 h 1556960"/>
              <a:gd name="connsiteX15" fmla="*/ 945727 w 945727"/>
              <a:gd name="connsiteY15" fmla="*/ 1429705 h 1556960"/>
              <a:gd name="connsiteX16" fmla="*/ 940592 w 945727"/>
              <a:gd name="connsiteY16" fmla="*/ 1556960 h 1556960"/>
              <a:gd name="connsiteX0" fmla="*/ 0 w 836851"/>
              <a:gd name="connsiteY0" fmla="*/ 0 h 1505704"/>
              <a:gd name="connsiteX1" fmla="*/ 104055 w 836851"/>
              <a:gd name="connsiteY1" fmla="*/ 59282 h 1505704"/>
              <a:gd name="connsiteX2" fmla="*/ 202893 w 836851"/>
              <a:gd name="connsiteY2" fmla="*/ 126186 h 1505704"/>
              <a:gd name="connsiteX3" fmla="*/ 296114 w 836851"/>
              <a:gd name="connsiteY3" fmla="*/ 200319 h 1505704"/>
              <a:gd name="connsiteX4" fmla="*/ 383319 w 836851"/>
              <a:gd name="connsiteY4" fmla="*/ 281276 h 1505704"/>
              <a:gd name="connsiteX5" fmla="*/ 464110 w 836851"/>
              <a:gd name="connsiteY5" fmla="*/ 368662 h 1505704"/>
              <a:gd name="connsiteX6" fmla="*/ 538088 w 836851"/>
              <a:gd name="connsiteY6" fmla="*/ 462074 h 1505704"/>
              <a:gd name="connsiteX7" fmla="*/ 604856 w 836851"/>
              <a:gd name="connsiteY7" fmla="*/ 561115 h 1505704"/>
              <a:gd name="connsiteX8" fmla="*/ 664014 w 836851"/>
              <a:gd name="connsiteY8" fmla="*/ 665385 h 1505704"/>
              <a:gd name="connsiteX9" fmla="*/ 715166 w 836851"/>
              <a:gd name="connsiteY9" fmla="*/ 774485 h 1505704"/>
              <a:gd name="connsiteX10" fmla="*/ 757909 w 836851"/>
              <a:gd name="connsiteY10" fmla="*/ 888015 h 1505704"/>
              <a:gd name="connsiteX11" fmla="*/ 791848 w 836851"/>
              <a:gd name="connsiteY11" fmla="*/ 1005576 h 1505704"/>
              <a:gd name="connsiteX12" fmla="*/ 816584 w 836851"/>
              <a:gd name="connsiteY12" fmla="*/ 1126768 h 1505704"/>
              <a:gd name="connsiteX13" fmla="*/ 831716 w 836851"/>
              <a:gd name="connsiteY13" fmla="*/ 1251191 h 1505704"/>
              <a:gd name="connsiteX14" fmla="*/ 836851 w 836851"/>
              <a:gd name="connsiteY14" fmla="*/ 1378449 h 1505704"/>
              <a:gd name="connsiteX15" fmla="*/ 831716 w 836851"/>
              <a:gd name="connsiteY15" fmla="*/ 1505704 h 1505704"/>
              <a:gd name="connsiteX0" fmla="*/ 0 w 732796"/>
              <a:gd name="connsiteY0" fmla="*/ 0 h 1446422"/>
              <a:gd name="connsiteX1" fmla="*/ 98838 w 732796"/>
              <a:gd name="connsiteY1" fmla="*/ 66904 h 1446422"/>
              <a:gd name="connsiteX2" fmla="*/ 192059 w 732796"/>
              <a:gd name="connsiteY2" fmla="*/ 141037 h 1446422"/>
              <a:gd name="connsiteX3" fmla="*/ 279264 w 732796"/>
              <a:gd name="connsiteY3" fmla="*/ 221994 h 1446422"/>
              <a:gd name="connsiteX4" fmla="*/ 360055 w 732796"/>
              <a:gd name="connsiteY4" fmla="*/ 309380 h 1446422"/>
              <a:gd name="connsiteX5" fmla="*/ 434033 w 732796"/>
              <a:gd name="connsiteY5" fmla="*/ 402792 h 1446422"/>
              <a:gd name="connsiteX6" fmla="*/ 500801 w 732796"/>
              <a:gd name="connsiteY6" fmla="*/ 501833 h 1446422"/>
              <a:gd name="connsiteX7" fmla="*/ 559959 w 732796"/>
              <a:gd name="connsiteY7" fmla="*/ 606103 h 1446422"/>
              <a:gd name="connsiteX8" fmla="*/ 611111 w 732796"/>
              <a:gd name="connsiteY8" fmla="*/ 715203 h 1446422"/>
              <a:gd name="connsiteX9" fmla="*/ 653854 w 732796"/>
              <a:gd name="connsiteY9" fmla="*/ 828733 h 1446422"/>
              <a:gd name="connsiteX10" fmla="*/ 687793 w 732796"/>
              <a:gd name="connsiteY10" fmla="*/ 946294 h 1446422"/>
              <a:gd name="connsiteX11" fmla="*/ 712529 w 732796"/>
              <a:gd name="connsiteY11" fmla="*/ 1067486 h 1446422"/>
              <a:gd name="connsiteX12" fmla="*/ 727661 w 732796"/>
              <a:gd name="connsiteY12" fmla="*/ 1191909 h 1446422"/>
              <a:gd name="connsiteX13" fmla="*/ 732796 w 732796"/>
              <a:gd name="connsiteY13" fmla="*/ 1319167 h 1446422"/>
              <a:gd name="connsiteX14" fmla="*/ 727661 w 732796"/>
              <a:gd name="connsiteY14" fmla="*/ 1446422 h 1446422"/>
              <a:gd name="connsiteX0" fmla="*/ 0 w 633958"/>
              <a:gd name="connsiteY0" fmla="*/ 0 h 1379518"/>
              <a:gd name="connsiteX1" fmla="*/ 93221 w 633958"/>
              <a:gd name="connsiteY1" fmla="*/ 74133 h 1379518"/>
              <a:gd name="connsiteX2" fmla="*/ 180426 w 633958"/>
              <a:gd name="connsiteY2" fmla="*/ 155090 h 1379518"/>
              <a:gd name="connsiteX3" fmla="*/ 261217 w 633958"/>
              <a:gd name="connsiteY3" fmla="*/ 242476 h 1379518"/>
              <a:gd name="connsiteX4" fmla="*/ 335195 w 633958"/>
              <a:gd name="connsiteY4" fmla="*/ 335888 h 1379518"/>
              <a:gd name="connsiteX5" fmla="*/ 401963 w 633958"/>
              <a:gd name="connsiteY5" fmla="*/ 434929 h 1379518"/>
              <a:gd name="connsiteX6" fmla="*/ 461121 w 633958"/>
              <a:gd name="connsiteY6" fmla="*/ 539199 h 1379518"/>
              <a:gd name="connsiteX7" fmla="*/ 512273 w 633958"/>
              <a:gd name="connsiteY7" fmla="*/ 648299 h 1379518"/>
              <a:gd name="connsiteX8" fmla="*/ 555016 w 633958"/>
              <a:gd name="connsiteY8" fmla="*/ 761829 h 1379518"/>
              <a:gd name="connsiteX9" fmla="*/ 588955 w 633958"/>
              <a:gd name="connsiteY9" fmla="*/ 879390 h 1379518"/>
              <a:gd name="connsiteX10" fmla="*/ 613691 w 633958"/>
              <a:gd name="connsiteY10" fmla="*/ 1000582 h 1379518"/>
              <a:gd name="connsiteX11" fmla="*/ 628823 w 633958"/>
              <a:gd name="connsiteY11" fmla="*/ 1125005 h 1379518"/>
              <a:gd name="connsiteX12" fmla="*/ 633958 w 633958"/>
              <a:gd name="connsiteY12" fmla="*/ 1252263 h 1379518"/>
              <a:gd name="connsiteX13" fmla="*/ 628823 w 633958"/>
              <a:gd name="connsiteY13" fmla="*/ 1379518 h 1379518"/>
              <a:gd name="connsiteX0" fmla="*/ 0 w 540737"/>
              <a:gd name="connsiteY0" fmla="*/ 0 h 1305385"/>
              <a:gd name="connsiteX1" fmla="*/ 87205 w 540737"/>
              <a:gd name="connsiteY1" fmla="*/ 80957 h 1305385"/>
              <a:gd name="connsiteX2" fmla="*/ 167996 w 540737"/>
              <a:gd name="connsiteY2" fmla="*/ 168343 h 1305385"/>
              <a:gd name="connsiteX3" fmla="*/ 241974 w 540737"/>
              <a:gd name="connsiteY3" fmla="*/ 261755 h 1305385"/>
              <a:gd name="connsiteX4" fmla="*/ 308742 w 540737"/>
              <a:gd name="connsiteY4" fmla="*/ 360796 h 1305385"/>
              <a:gd name="connsiteX5" fmla="*/ 367900 w 540737"/>
              <a:gd name="connsiteY5" fmla="*/ 465066 h 1305385"/>
              <a:gd name="connsiteX6" fmla="*/ 419052 w 540737"/>
              <a:gd name="connsiteY6" fmla="*/ 574166 h 1305385"/>
              <a:gd name="connsiteX7" fmla="*/ 461795 w 540737"/>
              <a:gd name="connsiteY7" fmla="*/ 687696 h 1305385"/>
              <a:gd name="connsiteX8" fmla="*/ 495734 w 540737"/>
              <a:gd name="connsiteY8" fmla="*/ 805257 h 1305385"/>
              <a:gd name="connsiteX9" fmla="*/ 520470 w 540737"/>
              <a:gd name="connsiteY9" fmla="*/ 926449 h 1305385"/>
              <a:gd name="connsiteX10" fmla="*/ 535602 w 540737"/>
              <a:gd name="connsiteY10" fmla="*/ 1050872 h 1305385"/>
              <a:gd name="connsiteX11" fmla="*/ 540737 w 540737"/>
              <a:gd name="connsiteY11" fmla="*/ 1178130 h 1305385"/>
              <a:gd name="connsiteX12" fmla="*/ 535602 w 540737"/>
              <a:gd name="connsiteY12" fmla="*/ 1305385 h 1305385"/>
              <a:gd name="connsiteX0" fmla="*/ 0 w 453532"/>
              <a:gd name="connsiteY0" fmla="*/ 0 h 1224428"/>
              <a:gd name="connsiteX1" fmla="*/ 80791 w 453532"/>
              <a:gd name="connsiteY1" fmla="*/ 87386 h 1224428"/>
              <a:gd name="connsiteX2" fmla="*/ 154769 w 453532"/>
              <a:gd name="connsiteY2" fmla="*/ 180798 h 1224428"/>
              <a:gd name="connsiteX3" fmla="*/ 221537 w 453532"/>
              <a:gd name="connsiteY3" fmla="*/ 279839 h 1224428"/>
              <a:gd name="connsiteX4" fmla="*/ 280695 w 453532"/>
              <a:gd name="connsiteY4" fmla="*/ 384109 h 1224428"/>
              <a:gd name="connsiteX5" fmla="*/ 331847 w 453532"/>
              <a:gd name="connsiteY5" fmla="*/ 493209 h 1224428"/>
              <a:gd name="connsiteX6" fmla="*/ 374590 w 453532"/>
              <a:gd name="connsiteY6" fmla="*/ 606739 h 1224428"/>
              <a:gd name="connsiteX7" fmla="*/ 408529 w 453532"/>
              <a:gd name="connsiteY7" fmla="*/ 724300 h 1224428"/>
              <a:gd name="connsiteX8" fmla="*/ 433265 w 453532"/>
              <a:gd name="connsiteY8" fmla="*/ 845492 h 1224428"/>
              <a:gd name="connsiteX9" fmla="*/ 448397 w 453532"/>
              <a:gd name="connsiteY9" fmla="*/ 969915 h 1224428"/>
              <a:gd name="connsiteX10" fmla="*/ 453532 w 453532"/>
              <a:gd name="connsiteY10" fmla="*/ 1097173 h 1224428"/>
              <a:gd name="connsiteX11" fmla="*/ 448397 w 453532"/>
              <a:gd name="connsiteY11" fmla="*/ 1224428 h 1224428"/>
              <a:gd name="connsiteX0" fmla="*/ 0 w 372741"/>
              <a:gd name="connsiteY0" fmla="*/ 0 h 1137042"/>
              <a:gd name="connsiteX1" fmla="*/ 73978 w 372741"/>
              <a:gd name="connsiteY1" fmla="*/ 93412 h 1137042"/>
              <a:gd name="connsiteX2" fmla="*/ 140746 w 372741"/>
              <a:gd name="connsiteY2" fmla="*/ 192453 h 1137042"/>
              <a:gd name="connsiteX3" fmla="*/ 199904 w 372741"/>
              <a:gd name="connsiteY3" fmla="*/ 296723 h 1137042"/>
              <a:gd name="connsiteX4" fmla="*/ 251056 w 372741"/>
              <a:gd name="connsiteY4" fmla="*/ 405823 h 1137042"/>
              <a:gd name="connsiteX5" fmla="*/ 293799 w 372741"/>
              <a:gd name="connsiteY5" fmla="*/ 519353 h 1137042"/>
              <a:gd name="connsiteX6" fmla="*/ 327738 w 372741"/>
              <a:gd name="connsiteY6" fmla="*/ 636914 h 1137042"/>
              <a:gd name="connsiteX7" fmla="*/ 352474 w 372741"/>
              <a:gd name="connsiteY7" fmla="*/ 758106 h 1137042"/>
              <a:gd name="connsiteX8" fmla="*/ 367606 w 372741"/>
              <a:gd name="connsiteY8" fmla="*/ 882529 h 1137042"/>
              <a:gd name="connsiteX9" fmla="*/ 372741 w 372741"/>
              <a:gd name="connsiteY9" fmla="*/ 1009787 h 1137042"/>
              <a:gd name="connsiteX10" fmla="*/ 367606 w 372741"/>
              <a:gd name="connsiteY10" fmla="*/ 1137042 h 1137042"/>
              <a:gd name="connsiteX0" fmla="*/ 0 w 298763"/>
              <a:gd name="connsiteY0" fmla="*/ 0 h 1043630"/>
              <a:gd name="connsiteX1" fmla="*/ 66768 w 298763"/>
              <a:gd name="connsiteY1" fmla="*/ 99041 h 1043630"/>
              <a:gd name="connsiteX2" fmla="*/ 125926 w 298763"/>
              <a:gd name="connsiteY2" fmla="*/ 203311 h 1043630"/>
              <a:gd name="connsiteX3" fmla="*/ 177078 w 298763"/>
              <a:gd name="connsiteY3" fmla="*/ 312411 h 1043630"/>
              <a:gd name="connsiteX4" fmla="*/ 219821 w 298763"/>
              <a:gd name="connsiteY4" fmla="*/ 425941 h 1043630"/>
              <a:gd name="connsiteX5" fmla="*/ 253760 w 298763"/>
              <a:gd name="connsiteY5" fmla="*/ 543502 h 1043630"/>
              <a:gd name="connsiteX6" fmla="*/ 278496 w 298763"/>
              <a:gd name="connsiteY6" fmla="*/ 664694 h 1043630"/>
              <a:gd name="connsiteX7" fmla="*/ 293628 w 298763"/>
              <a:gd name="connsiteY7" fmla="*/ 789117 h 1043630"/>
              <a:gd name="connsiteX8" fmla="*/ 298763 w 298763"/>
              <a:gd name="connsiteY8" fmla="*/ 916375 h 1043630"/>
              <a:gd name="connsiteX9" fmla="*/ 293628 w 298763"/>
              <a:gd name="connsiteY9" fmla="*/ 1043630 h 1043630"/>
              <a:gd name="connsiteX0" fmla="*/ 0 w 231995"/>
              <a:gd name="connsiteY0" fmla="*/ 0 h 944589"/>
              <a:gd name="connsiteX1" fmla="*/ 59158 w 231995"/>
              <a:gd name="connsiteY1" fmla="*/ 104270 h 944589"/>
              <a:gd name="connsiteX2" fmla="*/ 110310 w 231995"/>
              <a:gd name="connsiteY2" fmla="*/ 213370 h 944589"/>
              <a:gd name="connsiteX3" fmla="*/ 153053 w 231995"/>
              <a:gd name="connsiteY3" fmla="*/ 326900 h 944589"/>
              <a:gd name="connsiteX4" fmla="*/ 186992 w 231995"/>
              <a:gd name="connsiteY4" fmla="*/ 444461 h 944589"/>
              <a:gd name="connsiteX5" fmla="*/ 211728 w 231995"/>
              <a:gd name="connsiteY5" fmla="*/ 565653 h 944589"/>
              <a:gd name="connsiteX6" fmla="*/ 226860 w 231995"/>
              <a:gd name="connsiteY6" fmla="*/ 690076 h 944589"/>
              <a:gd name="connsiteX7" fmla="*/ 231995 w 231995"/>
              <a:gd name="connsiteY7" fmla="*/ 817334 h 944589"/>
              <a:gd name="connsiteX8" fmla="*/ 226860 w 231995"/>
              <a:gd name="connsiteY8" fmla="*/ 944589 h 944589"/>
              <a:gd name="connsiteX0" fmla="*/ 0 w 172837"/>
              <a:gd name="connsiteY0" fmla="*/ 0 h 840319"/>
              <a:gd name="connsiteX1" fmla="*/ 51152 w 172837"/>
              <a:gd name="connsiteY1" fmla="*/ 109100 h 840319"/>
              <a:gd name="connsiteX2" fmla="*/ 93895 w 172837"/>
              <a:gd name="connsiteY2" fmla="*/ 222630 h 840319"/>
              <a:gd name="connsiteX3" fmla="*/ 127834 w 172837"/>
              <a:gd name="connsiteY3" fmla="*/ 340191 h 840319"/>
              <a:gd name="connsiteX4" fmla="*/ 152570 w 172837"/>
              <a:gd name="connsiteY4" fmla="*/ 461383 h 840319"/>
              <a:gd name="connsiteX5" fmla="*/ 167702 w 172837"/>
              <a:gd name="connsiteY5" fmla="*/ 585806 h 840319"/>
              <a:gd name="connsiteX6" fmla="*/ 172837 w 172837"/>
              <a:gd name="connsiteY6" fmla="*/ 713064 h 840319"/>
              <a:gd name="connsiteX7" fmla="*/ 167702 w 172837"/>
              <a:gd name="connsiteY7" fmla="*/ 840319 h 84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837" h="840319">
                <a:moveTo>
                  <a:pt x="0" y="0"/>
                </a:moveTo>
                <a:lnTo>
                  <a:pt x="51152" y="109100"/>
                </a:lnTo>
                <a:lnTo>
                  <a:pt x="93895" y="222630"/>
                </a:lnTo>
                <a:lnTo>
                  <a:pt x="127834" y="340191"/>
                </a:lnTo>
                <a:lnTo>
                  <a:pt x="152570" y="461383"/>
                </a:lnTo>
                <a:lnTo>
                  <a:pt x="167702" y="585806"/>
                </a:lnTo>
                <a:lnTo>
                  <a:pt x="172837" y="713064"/>
                </a:lnTo>
                <a:lnTo>
                  <a:pt x="167702" y="840319"/>
                </a:lnTo>
              </a:path>
            </a:pathLst>
          </a:custGeom>
          <a:noFill/>
          <a:ln>
            <a:solidFill>
              <a:schemeClr val="tx2"/>
            </a:solidFill>
            <a:prstDash val="dash"/>
          </a:ln>
        </p:spPr>
        <p:txBody>
          <a:bodyPr wrap="square" lIns="0" tIns="0" rIns="0" bIns="0" rtlCol="0">
            <a:noAutofit/>
          </a:bodyPr>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Segoe UI Historic" panose="020B0502040204020203" pitchFamily="34" charset="0"/>
              <a:ea typeface="+mn-ea"/>
              <a:cs typeface="+mn-cs"/>
            </a:endParaRPr>
          </a:p>
        </p:txBody>
      </p:sp>
      <p:sp>
        <p:nvSpPr>
          <p:cNvPr id="74" name="Freeform 128">
            <a:extLst>
              <a:ext uri="{FF2B5EF4-FFF2-40B4-BE49-F238E27FC236}">
                <a16:creationId xmlns:a16="http://schemas.microsoft.com/office/drawing/2014/main" id="{A8720956-9FDB-4F96-B1AB-39C19DCC0B96}"/>
              </a:ext>
            </a:extLst>
          </p:cNvPr>
          <p:cNvSpPr/>
          <p:nvPr/>
        </p:nvSpPr>
        <p:spPr>
          <a:xfrm rot="15123016">
            <a:off x="2741167" y="2132544"/>
            <a:ext cx="121685" cy="731219"/>
          </a:xfrm>
          <a:custGeom>
            <a:avLst/>
            <a:gdLst>
              <a:gd name="connsiteX0" fmla="*/ 1251071 w 2799528"/>
              <a:gd name="connsiteY0" fmla="*/ 0 h 2774677"/>
              <a:gd name="connsiteX1" fmla="*/ 1378067 w 2799528"/>
              <a:gd name="connsiteY1" fmla="*/ 5144 h 2774677"/>
              <a:gd name="connsiteX2" fmla="*/ 1502238 w 2799528"/>
              <a:gd name="connsiteY2" fmla="*/ 20308 h 2774677"/>
              <a:gd name="connsiteX3" fmla="*/ 1623183 w 2799528"/>
              <a:gd name="connsiteY3" fmla="*/ 45095 h 2774677"/>
              <a:gd name="connsiteX4" fmla="*/ 1740504 w 2799528"/>
              <a:gd name="connsiteY4" fmla="*/ 79104 h 2774677"/>
              <a:gd name="connsiteX5" fmla="*/ 1853801 w 2799528"/>
              <a:gd name="connsiteY5" fmla="*/ 121936 h 2774677"/>
              <a:gd name="connsiteX6" fmla="*/ 1962677 w 2799528"/>
              <a:gd name="connsiteY6" fmla="*/ 173192 h 2774677"/>
              <a:gd name="connsiteX7" fmla="*/ 2066732 w 2799528"/>
              <a:gd name="connsiteY7" fmla="*/ 232474 h 2774677"/>
              <a:gd name="connsiteX8" fmla="*/ 2165570 w 2799528"/>
              <a:gd name="connsiteY8" fmla="*/ 299378 h 2774677"/>
              <a:gd name="connsiteX9" fmla="*/ 2258791 w 2799528"/>
              <a:gd name="connsiteY9" fmla="*/ 373511 h 2774677"/>
              <a:gd name="connsiteX10" fmla="*/ 2345996 w 2799528"/>
              <a:gd name="connsiteY10" fmla="*/ 454468 h 2774677"/>
              <a:gd name="connsiteX11" fmla="*/ 2426787 w 2799528"/>
              <a:gd name="connsiteY11" fmla="*/ 541854 h 2774677"/>
              <a:gd name="connsiteX12" fmla="*/ 2500765 w 2799528"/>
              <a:gd name="connsiteY12" fmla="*/ 635266 h 2774677"/>
              <a:gd name="connsiteX13" fmla="*/ 2567533 w 2799528"/>
              <a:gd name="connsiteY13" fmla="*/ 734307 h 2774677"/>
              <a:gd name="connsiteX14" fmla="*/ 2626691 w 2799528"/>
              <a:gd name="connsiteY14" fmla="*/ 838577 h 2774677"/>
              <a:gd name="connsiteX15" fmla="*/ 2677843 w 2799528"/>
              <a:gd name="connsiteY15" fmla="*/ 947677 h 2774677"/>
              <a:gd name="connsiteX16" fmla="*/ 2720586 w 2799528"/>
              <a:gd name="connsiteY16" fmla="*/ 1061207 h 2774677"/>
              <a:gd name="connsiteX17" fmla="*/ 2754525 w 2799528"/>
              <a:gd name="connsiteY17" fmla="*/ 1178768 h 2774677"/>
              <a:gd name="connsiteX18" fmla="*/ 2779261 w 2799528"/>
              <a:gd name="connsiteY18" fmla="*/ 1299960 h 2774677"/>
              <a:gd name="connsiteX19" fmla="*/ 2794393 w 2799528"/>
              <a:gd name="connsiteY19" fmla="*/ 1424383 h 2774677"/>
              <a:gd name="connsiteX20" fmla="*/ 2799528 w 2799528"/>
              <a:gd name="connsiteY20" fmla="*/ 1551641 h 2774677"/>
              <a:gd name="connsiteX21" fmla="*/ 2794393 w 2799528"/>
              <a:gd name="connsiteY21" fmla="*/ 1678896 h 2774677"/>
              <a:gd name="connsiteX22" fmla="*/ 2779261 w 2799528"/>
              <a:gd name="connsiteY22" fmla="*/ 1803318 h 2774677"/>
              <a:gd name="connsiteX23" fmla="*/ 2754525 w 2799528"/>
              <a:gd name="connsiteY23" fmla="*/ 1924509 h 2774677"/>
              <a:gd name="connsiteX24" fmla="*/ 2720586 w 2799528"/>
              <a:gd name="connsiteY24" fmla="*/ 2042068 h 2774677"/>
              <a:gd name="connsiteX25" fmla="*/ 2677843 w 2799528"/>
              <a:gd name="connsiteY25" fmla="*/ 2155596 h 2774677"/>
              <a:gd name="connsiteX26" fmla="*/ 2626691 w 2799528"/>
              <a:gd name="connsiteY26" fmla="*/ 2264695 h 2774677"/>
              <a:gd name="connsiteX27" fmla="*/ 2567533 w 2799528"/>
              <a:gd name="connsiteY27" fmla="*/ 2368966 h 2774677"/>
              <a:gd name="connsiteX28" fmla="*/ 2500765 w 2799528"/>
              <a:gd name="connsiteY28" fmla="*/ 2468007 h 2774677"/>
              <a:gd name="connsiteX29" fmla="*/ 2426787 w 2799528"/>
              <a:gd name="connsiteY29" fmla="*/ 2561421 h 2774677"/>
              <a:gd name="connsiteX30" fmla="*/ 2345996 w 2799528"/>
              <a:gd name="connsiteY30" fmla="*/ 2648805 h 2774677"/>
              <a:gd name="connsiteX31" fmla="*/ 2258791 w 2799528"/>
              <a:gd name="connsiteY31" fmla="*/ 2729764 h 2774677"/>
              <a:gd name="connsiteX32" fmla="*/ 2202313 w 2799528"/>
              <a:gd name="connsiteY32" fmla="*/ 2774677 h 2774677"/>
              <a:gd name="connsiteX33" fmla="*/ 2202313 w 2799528"/>
              <a:gd name="connsiteY33" fmla="*/ 690478 h 2774677"/>
              <a:gd name="connsiteX34" fmla="*/ 0 w 2799528"/>
              <a:gd name="connsiteY34" fmla="*/ 690478 h 2774677"/>
              <a:gd name="connsiteX35" fmla="*/ 999902 w 2799528"/>
              <a:gd name="connsiteY35" fmla="*/ 20308 h 2774677"/>
              <a:gd name="connsiteX36" fmla="*/ 1124073 w 2799528"/>
              <a:gd name="connsiteY36" fmla="*/ 5144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37" fmla="*/ 2293753 w 2799528"/>
              <a:gd name="connsiteY37" fmla="*/ 781918 h 2774677"/>
              <a:gd name="connsiteX0" fmla="*/ 2202313 w 2799528"/>
              <a:gd name="connsiteY0" fmla="*/ 690478 h 2774677"/>
              <a:gd name="connsiteX1" fmla="*/ 0 w 2799528"/>
              <a:gd name="connsiteY1" fmla="*/ 690478 h 2774677"/>
              <a:gd name="connsiteX2" fmla="*/ 999902 w 2799528"/>
              <a:gd name="connsiteY2" fmla="*/ 20308 h 2774677"/>
              <a:gd name="connsiteX3" fmla="*/ 1124073 w 2799528"/>
              <a:gd name="connsiteY3" fmla="*/ 5144 h 2774677"/>
              <a:gd name="connsiteX4" fmla="*/ 1251071 w 2799528"/>
              <a:gd name="connsiteY4" fmla="*/ 0 h 2774677"/>
              <a:gd name="connsiteX5" fmla="*/ 1378067 w 2799528"/>
              <a:gd name="connsiteY5" fmla="*/ 5144 h 2774677"/>
              <a:gd name="connsiteX6" fmla="*/ 1502238 w 2799528"/>
              <a:gd name="connsiteY6" fmla="*/ 20308 h 2774677"/>
              <a:gd name="connsiteX7" fmla="*/ 1623183 w 2799528"/>
              <a:gd name="connsiteY7" fmla="*/ 45095 h 2774677"/>
              <a:gd name="connsiteX8" fmla="*/ 1740504 w 2799528"/>
              <a:gd name="connsiteY8" fmla="*/ 79104 h 2774677"/>
              <a:gd name="connsiteX9" fmla="*/ 1853801 w 2799528"/>
              <a:gd name="connsiteY9" fmla="*/ 121936 h 2774677"/>
              <a:gd name="connsiteX10" fmla="*/ 1962677 w 2799528"/>
              <a:gd name="connsiteY10" fmla="*/ 173192 h 2774677"/>
              <a:gd name="connsiteX11" fmla="*/ 2066732 w 2799528"/>
              <a:gd name="connsiteY11" fmla="*/ 232474 h 2774677"/>
              <a:gd name="connsiteX12" fmla="*/ 2165570 w 2799528"/>
              <a:gd name="connsiteY12" fmla="*/ 299378 h 2774677"/>
              <a:gd name="connsiteX13" fmla="*/ 2258791 w 2799528"/>
              <a:gd name="connsiteY13" fmla="*/ 373511 h 2774677"/>
              <a:gd name="connsiteX14" fmla="*/ 2345996 w 2799528"/>
              <a:gd name="connsiteY14" fmla="*/ 454468 h 2774677"/>
              <a:gd name="connsiteX15" fmla="*/ 2426787 w 2799528"/>
              <a:gd name="connsiteY15" fmla="*/ 541854 h 2774677"/>
              <a:gd name="connsiteX16" fmla="*/ 2500765 w 2799528"/>
              <a:gd name="connsiteY16" fmla="*/ 635266 h 2774677"/>
              <a:gd name="connsiteX17" fmla="*/ 2567533 w 2799528"/>
              <a:gd name="connsiteY17" fmla="*/ 734307 h 2774677"/>
              <a:gd name="connsiteX18" fmla="*/ 2626691 w 2799528"/>
              <a:gd name="connsiteY18" fmla="*/ 838577 h 2774677"/>
              <a:gd name="connsiteX19" fmla="*/ 2677843 w 2799528"/>
              <a:gd name="connsiteY19" fmla="*/ 947677 h 2774677"/>
              <a:gd name="connsiteX20" fmla="*/ 2720586 w 2799528"/>
              <a:gd name="connsiteY20" fmla="*/ 1061207 h 2774677"/>
              <a:gd name="connsiteX21" fmla="*/ 2754525 w 2799528"/>
              <a:gd name="connsiteY21" fmla="*/ 1178768 h 2774677"/>
              <a:gd name="connsiteX22" fmla="*/ 2779261 w 2799528"/>
              <a:gd name="connsiteY22" fmla="*/ 1299960 h 2774677"/>
              <a:gd name="connsiteX23" fmla="*/ 2794393 w 2799528"/>
              <a:gd name="connsiteY23" fmla="*/ 1424383 h 2774677"/>
              <a:gd name="connsiteX24" fmla="*/ 2799528 w 2799528"/>
              <a:gd name="connsiteY24" fmla="*/ 1551641 h 2774677"/>
              <a:gd name="connsiteX25" fmla="*/ 2794393 w 2799528"/>
              <a:gd name="connsiteY25" fmla="*/ 1678896 h 2774677"/>
              <a:gd name="connsiteX26" fmla="*/ 2779261 w 2799528"/>
              <a:gd name="connsiteY26" fmla="*/ 1803318 h 2774677"/>
              <a:gd name="connsiteX27" fmla="*/ 2754525 w 2799528"/>
              <a:gd name="connsiteY27" fmla="*/ 1924509 h 2774677"/>
              <a:gd name="connsiteX28" fmla="*/ 2720586 w 2799528"/>
              <a:gd name="connsiteY28" fmla="*/ 2042068 h 2774677"/>
              <a:gd name="connsiteX29" fmla="*/ 2677843 w 2799528"/>
              <a:gd name="connsiteY29" fmla="*/ 2155596 h 2774677"/>
              <a:gd name="connsiteX30" fmla="*/ 2626691 w 2799528"/>
              <a:gd name="connsiteY30" fmla="*/ 2264695 h 2774677"/>
              <a:gd name="connsiteX31" fmla="*/ 2567533 w 2799528"/>
              <a:gd name="connsiteY31" fmla="*/ 2368966 h 2774677"/>
              <a:gd name="connsiteX32" fmla="*/ 2500765 w 2799528"/>
              <a:gd name="connsiteY32" fmla="*/ 2468007 h 2774677"/>
              <a:gd name="connsiteX33" fmla="*/ 2426787 w 2799528"/>
              <a:gd name="connsiteY33" fmla="*/ 2561421 h 2774677"/>
              <a:gd name="connsiteX34" fmla="*/ 2345996 w 2799528"/>
              <a:gd name="connsiteY34" fmla="*/ 2648805 h 2774677"/>
              <a:gd name="connsiteX35" fmla="*/ 2258791 w 2799528"/>
              <a:gd name="connsiteY35" fmla="*/ 2729764 h 2774677"/>
              <a:gd name="connsiteX36" fmla="*/ 2202313 w 2799528"/>
              <a:gd name="connsiteY36" fmla="*/ 2774677 h 2774677"/>
              <a:gd name="connsiteX0" fmla="*/ 0 w 2799528"/>
              <a:gd name="connsiteY0" fmla="*/ 690478 h 2774677"/>
              <a:gd name="connsiteX1" fmla="*/ 999902 w 2799528"/>
              <a:gd name="connsiteY1" fmla="*/ 20308 h 2774677"/>
              <a:gd name="connsiteX2" fmla="*/ 1124073 w 2799528"/>
              <a:gd name="connsiteY2" fmla="*/ 5144 h 2774677"/>
              <a:gd name="connsiteX3" fmla="*/ 1251071 w 2799528"/>
              <a:gd name="connsiteY3" fmla="*/ 0 h 2774677"/>
              <a:gd name="connsiteX4" fmla="*/ 1378067 w 2799528"/>
              <a:gd name="connsiteY4" fmla="*/ 5144 h 2774677"/>
              <a:gd name="connsiteX5" fmla="*/ 1502238 w 2799528"/>
              <a:gd name="connsiteY5" fmla="*/ 20308 h 2774677"/>
              <a:gd name="connsiteX6" fmla="*/ 1623183 w 2799528"/>
              <a:gd name="connsiteY6" fmla="*/ 45095 h 2774677"/>
              <a:gd name="connsiteX7" fmla="*/ 1740504 w 2799528"/>
              <a:gd name="connsiteY7" fmla="*/ 79104 h 2774677"/>
              <a:gd name="connsiteX8" fmla="*/ 1853801 w 2799528"/>
              <a:gd name="connsiteY8" fmla="*/ 121936 h 2774677"/>
              <a:gd name="connsiteX9" fmla="*/ 1962677 w 2799528"/>
              <a:gd name="connsiteY9" fmla="*/ 173192 h 2774677"/>
              <a:gd name="connsiteX10" fmla="*/ 2066732 w 2799528"/>
              <a:gd name="connsiteY10" fmla="*/ 232474 h 2774677"/>
              <a:gd name="connsiteX11" fmla="*/ 2165570 w 2799528"/>
              <a:gd name="connsiteY11" fmla="*/ 299378 h 2774677"/>
              <a:gd name="connsiteX12" fmla="*/ 2258791 w 2799528"/>
              <a:gd name="connsiteY12" fmla="*/ 373511 h 2774677"/>
              <a:gd name="connsiteX13" fmla="*/ 2345996 w 2799528"/>
              <a:gd name="connsiteY13" fmla="*/ 454468 h 2774677"/>
              <a:gd name="connsiteX14" fmla="*/ 2426787 w 2799528"/>
              <a:gd name="connsiteY14" fmla="*/ 541854 h 2774677"/>
              <a:gd name="connsiteX15" fmla="*/ 2500765 w 2799528"/>
              <a:gd name="connsiteY15" fmla="*/ 635266 h 2774677"/>
              <a:gd name="connsiteX16" fmla="*/ 2567533 w 2799528"/>
              <a:gd name="connsiteY16" fmla="*/ 734307 h 2774677"/>
              <a:gd name="connsiteX17" fmla="*/ 2626691 w 2799528"/>
              <a:gd name="connsiteY17" fmla="*/ 838577 h 2774677"/>
              <a:gd name="connsiteX18" fmla="*/ 2677843 w 2799528"/>
              <a:gd name="connsiteY18" fmla="*/ 947677 h 2774677"/>
              <a:gd name="connsiteX19" fmla="*/ 2720586 w 2799528"/>
              <a:gd name="connsiteY19" fmla="*/ 1061207 h 2774677"/>
              <a:gd name="connsiteX20" fmla="*/ 2754525 w 2799528"/>
              <a:gd name="connsiteY20" fmla="*/ 1178768 h 2774677"/>
              <a:gd name="connsiteX21" fmla="*/ 2779261 w 2799528"/>
              <a:gd name="connsiteY21" fmla="*/ 1299960 h 2774677"/>
              <a:gd name="connsiteX22" fmla="*/ 2794393 w 2799528"/>
              <a:gd name="connsiteY22" fmla="*/ 1424383 h 2774677"/>
              <a:gd name="connsiteX23" fmla="*/ 2799528 w 2799528"/>
              <a:gd name="connsiteY23" fmla="*/ 1551641 h 2774677"/>
              <a:gd name="connsiteX24" fmla="*/ 2794393 w 2799528"/>
              <a:gd name="connsiteY24" fmla="*/ 1678896 h 2774677"/>
              <a:gd name="connsiteX25" fmla="*/ 2779261 w 2799528"/>
              <a:gd name="connsiteY25" fmla="*/ 1803318 h 2774677"/>
              <a:gd name="connsiteX26" fmla="*/ 2754525 w 2799528"/>
              <a:gd name="connsiteY26" fmla="*/ 1924509 h 2774677"/>
              <a:gd name="connsiteX27" fmla="*/ 2720586 w 2799528"/>
              <a:gd name="connsiteY27" fmla="*/ 2042068 h 2774677"/>
              <a:gd name="connsiteX28" fmla="*/ 2677843 w 2799528"/>
              <a:gd name="connsiteY28" fmla="*/ 2155596 h 2774677"/>
              <a:gd name="connsiteX29" fmla="*/ 2626691 w 2799528"/>
              <a:gd name="connsiteY29" fmla="*/ 2264695 h 2774677"/>
              <a:gd name="connsiteX30" fmla="*/ 2567533 w 2799528"/>
              <a:gd name="connsiteY30" fmla="*/ 2368966 h 2774677"/>
              <a:gd name="connsiteX31" fmla="*/ 2500765 w 2799528"/>
              <a:gd name="connsiteY31" fmla="*/ 2468007 h 2774677"/>
              <a:gd name="connsiteX32" fmla="*/ 2426787 w 2799528"/>
              <a:gd name="connsiteY32" fmla="*/ 2561421 h 2774677"/>
              <a:gd name="connsiteX33" fmla="*/ 2345996 w 2799528"/>
              <a:gd name="connsiteY33" fmla="*/ 2648805 h 2774677"/>
              <a:gd name="connsiteX34" fmla="*/ 2258791 w 2799528"/>
              <a:gd name="connsiteY34" fmla="*/ 2729764 h 2774677"/>
              <a:gd name="connsiteX35" fmla="*/ 2202313 w 2799528"/>
              <a:gd name="connsiteY35" fmla="*/ 2774677 h 2774677"/>
              <a:gd name="connsiteX0" fmla="*/ 0 w 1799626"/>
              <a:gd name="connsiteY0" fmla="*/ 20308 h 2774677"/>
              <a:gd name="connsiteX1" fmla="*/ 124171 w 1799626"/>
              <a:gd name="connsiteY1" fmla="*/ 5144 h 2774677"/>
              <a:gd name="connsiteX2" fmla="*/ 251169 w 1799626"/>
              <a:gd name="connsiteY2" fmla="*/ 0 h 2774677"/>
              <a:gd name="connsiteX3" fmla="*/ 378165 w 1799626"/>
              <a:gd name="connsiteY3" fmla="*/ 5144 h 2774677"/>
              <a:gd name="connsiteX4" fmla="*/ 502336 w 1799626"/>
              <a:gd name="connsiteY4" fmla="*/ 20308 h 2774677"/>
              <a:gd name="connsiteX5" fmla="*/ 623281 w 1799626"/>
              <a:gd name="connsiteY5" fmla="*/ 45095 h 2774677"/>
              <a:gd name="connsiteX6" fmla="*/ 740602 w 1799626"/>
              <a:gd name="connsiteY6" fmla="*/ 79104 h 2774677"/>
              <a:gd name="connsiteX7" fmla="*/ 853899 w 1799626"/>
              <a:gd name="connsiteY7" fmla="*/ 121936 h 2774677"/>
              <a:gd name="connsiteX8" fmla="*/ 962775 w 1799626"/>
              <a:gd name="connsiteY8" fmla="*/ 173192 h 2774677"/>
              <a:gd name="connsiteX9" fmla="*/ 1066830 w 1799626"/>
              <a:gd name="connsiteY9" fmla="*/ 232474 h 2774677"/>
              <a:gd name="connsiteX10" fmla="*/ 1165668 w 1799626"/>
              <a:gd name="connsiteY10" fmla="*/ 299378 h 2774677"/>
              <a:gd name="connsiteX11" fmla="*/ 1258889 w 1799626"/>
              <a:gd name="connsiteY11" fmla="*/ 373511 h 2774677"/>
              <a:gd name="connsiteX12" fmla="*/ 1346094 w 1799626"/>
              <a:gd name="connsiteY12" fmla="*/ 454468 h 2774677"/>
              <a:gd name="connsiteX13" fmla="*/ 1426885 w 1799626"/>
              <a:gd name="connsiteY13" fmla="*/ 541854 h 2774677"/>
              <a:gd name="connsiteX14" fmla="*/ 1500863 w 1799626"/>
              <a:gd name="connsiteY14" fmla="*/ 635266 h 2774677"/>
              <a:gd name="connsiteX15" fmla="*/ 1567631 w 1799626"/>
              <a:gd name="connsiteY15" fmla="*/ 734307 h 2774677"/>
              <a:gd name="connsiteX16" fmla="*/ 1626789 w 1799626"/>
              <a:gd name="connsiteY16" fmla="*/ 838577 h 2774677"/>
              <a:gd name="connsiteX17" fmla="*/ 1677941 w 1799626"/>
              <a:gd name="connsiteY17" fmla="*/ 947677 h 2774677"/>
              <a:gd name="connsiteX18" fmla="*/ 1720684 w 1799626"/>
              <a:gd name="connsiteY18" fmla="*/ 1061207 h 2774677"/>
              <a:gd name="connsiteX19" fmla="*/ 1754623 w 1799626"/>
              <a:gd name="connsiteY19" fmla="*/ 1178768 h 2774677"/>
              <a:gd name="connsiteX20" fmla="*/ 1779359 w 1799626"/>
              <a:gd name="connsiteY20" fmla="*/ 1299960 h 2774677"/>
              <a:gd name="connsiteX21" fmla="*/ 1794491 w 1799626"/>
              <a:gd name="connsiteY21" fmla="*/ 1424383 h 2774677"/>
              <a:gd name="connsiteX22" fmla="*/ 1799626 w 1799626"/>
              <a:gd name="connsiteY22" fmla="*/ 1551641 h 2774677"/>
              <a:gd name="connsiteX23" fmla="*/ 1794491 w 1799626"/>
              <a:gd name="connsiteY23" fmla="*/ 1678896 h 2774677"/>
              <a:gd name="connsiteX24" fmla="*/ 1779359 w 1799626"/>
              <a:gd name="connsiteY24" fmla="*/ 1803318 h 2774677"/>
              <a:gd name="connsiteX25" fmla="*/ 1754623 w 1799626"/>
              <a:gd name="connsiteY25" fmla="*/ 1924509 h 2774677"/>
              <a:gd name="connsiteX26" fmla="*/ 1720684 w 1799626"/>
              <a:gd name="connsiteY26" fmla="*/ 2042068 h 2774677"/>
              <a:gd name="connsiteX27" fmla="*/ 1677941 w 1799626"/>
              <a:gd name="connsiteY27" fmla="*/ 2155596 h 2774677"/>
              <a:gd name="connsiteX28" fmla="*/ 1626789 w 1799626"/>
              <a:gd name="connsiteY28" fmla="*/ 2264695 h 2774677"/>
              <a:gd name="connsiteX29" fmla="*/ 1567631 w 1799626"/>
              <a:gd name="connsiteY29" fmla="*/ 2368966 h 2774677"/>
              <a:gd name="connsiteX30" fmla="*/ 1500863 w 1799626"/>
              <a:gd name="connsiteY30" fmla="*/ 2468007 h 2774677"/>
              <a:gd name="connsiteX31" fmla="*/ 1426885 w 1799626"/>
              <a:gd name="connsiteY31" fmla="*/ 2561421 h 2774677"/>
              <a:gd name="connsiteX32" fmla="*/ 1346094 w 1799626"/>
              <a:gd name="connsiteY32" fmla="*/ 2648805 h 2774677"/>
              <a:gd name="connsiteX33" fmla="*/ 1258889 w 1799626"/>
              <a:gd name="connsiteY33" fmla="*/ 2729764 h 2774677"/>
              <a:gd name="connsiteX34" fmla="*/ 1202411 w 1799626"/>
              <a:gd name="connsiteY34" fmla="*/ 2774677 h 2774677"/>
              <a:gd name="connsiteX0" fmla="*/ 0 w 1799626"/>
              <a:gd name="connsiteY0" fmla="*/ 20308 h 2729764"/>
              <a:gd name="connsiteX1" fmla="*/ 124171 w 1799626"/>
              <a:gd name="connsiteY1" fmla="*/ 5144 h 2729764"/>
              <a:gd name="connsiteX2" fmla="*/ 251169 w 1799626"/>
              <a:gd name="connsiteY2" fmla="*/ 0 h 2729764"/>
              <a:gd name="connsiteX3" fmla="*/ 378165 w 1799626"/>
              <a:gd name="connsiteY3" fmla="*/ 5144 h 2729764"/>
              <a:gd name="connsiteX4" fmla="*/ 502336 w 1799626"/>
              <a:gd name="connsiteY4" fmla="*/ 20308 h 2729764"/>
              <a:gd name="connsiteX5" fmla="*/ 623281 w 1799626"/>
              <a:gd name="connsiteY5" fmla="*/ 45095 h 2729764"/>
              <a:gd name="connsiteX6" fmla="*/ 740602 w 1799626"/>
              <a:gd name="connsiteY6" fmla="*/ 79104 h 2729764"/>
              <a:gd name="connsiteX7" fmla="*/ 853899 w 1799626"/>
              <a:gd name="connsiteY7" fmla="*/ 121936 h 2729764"/>
              <a:gd name="connsiteX8" fmla="*/ 962775 w 1799626"/>
              <a:gd name="connsiteY8" fmla="*/ 173192 h 2729764"/>
              <a:gd name="connsiteX9" fmla="*/ 1066830 w 1799626"/>
              <a:gd name="connsiteY9" fmla="*/ 232474 h 2729764"/>
              <a:gd name="connsiteX10" fmla="*/ 1165668 w 1799626"/>
              <a:gd name="connsiteY10" fmla="*/ 299378 h 2729764"/>
              <a:gd name="connsiteX11" fmla="*/ 1258889 w 1799626"/>
              <a:gd name="connsiteY11" fmla="*/ 373511 h 2729764"/>
              <a:gd name="connsiteX12" fmla="*/ 1346094 w 1799626"/>
              <a:gd name="connsiteY12" fmla="*/ 454468 h 2729764"/>
              <a:gd name="connsiteX13" fmla="*/ 1426885 w 1799626"/>
              <a:gd name="connsiteY13" fmla="*/ 541854 h 2729764"/>
              <a:gd name="connsiteX14" fmla="*/ 1500863 w 1799626"/>
              <a:gd name="connsiteY14" fmla="*/ 635266 h 2729764"/>
              <a:gd name="connsiteX15" fmla="*/ 1567631 w 1799626"/>
              <a:gd name="connsiteY15" fmla="*/ 734307 h 2729764"/>
              <a:gd name="connsiteX16" fmla="*/ 1626789 w 1799626"/>
              <a:gd name="connsiteY16" fmla="*/ 838577 h 2729764"/>
              <a:gd name="connsiteX17" fmla="*/ 1677941 w 1799626"/>
              <a:gd name="connsiteY17" fmla="*/ 947677 h 2729764"/>
              <a:gd name="connsiteX18" fmla="*/ 1720684 w 1799626"/>
              <a:gd name="connsiteY18" fmla="*/ 1061207 h 2729764"/>
              <a:gd name="connsiteX19" fmla="*/ 1754623 w 1799626"/>
              <a:gd name="connsiteY19" fmla="*/ 1178768 h 2729764"/>
              <a:gd name="connsiteX20" fmla="*/ 1779359 w 1799626"/>
              <a:gd name="connsiteY20" fmla="*/ 1299960 h 2729764"/>
              <a:gd name="connsiteX21" fmla="*/ 1794491 w 1799626"/>
              <a:gd name="connsiteY21" fmla="*/ 1424383 h 2729764"/>
              <a:gd name="connsiteX22" fmla="*/ 1799626 w 1799626"/>
              <a:gd name="connsiteY22" fmla="*/ 1551641 h 2729764"/>
              <a:gd name="connsiteX23" fmla="*/ 1794491 w 1799626"/>
              <a:gd name="connsiteY23" fmla="*/ 1678896 h 2729764"/>
              <a:gd name="connsiteX24" fmla="*/ 1779359 w 1799626"/>
              <a:gd name="connsiteY24" fmla="*/ 1803318 h 2729764"/>
              <a:gd name="connsiteX25" fmla="*/ 1754623 w 1799626"/>
              <a:gd name="connsiteY25" fmla="*/ 1924509 h 2729764"/>
              <a:gd name="connsiteX26" fmla="*/ 1720684 w 1799626"/>
              <a:gd name="connsiteY26" fmla="*/ 2042068 h 2729764"/>
              <a:gd name="connsiteX27" fmla="*/ 1677941 w 1799626"/>
              <a:gd name="connsiteY27" fmla="*/ 2155596 h 2729764"/>
              <a:gd name="connsiteX28" fmla="*/ 1626789 w 1799626"/>
              <a:gd name="connsiteY28" fmla="*/ 2264695 h 2729764"/>
              <a:gd name="connsiteX29" fmla="*/ 1567631 w 1799626"/>
              <a:gd name="connsiteY29" fmla="*/ 2368966 h 2729764"/>
              <a:gd name="connsiteX30" fmla="*/ 1500863 w 1799626"/>
              <a:gd name="connsiteY30" fmla="*/ 2468007 h 2729764"/>
              <a:gd name="connsiteX31" fmla="*/ 1426885 w 1799626"/>
              <a:gd name="connsiteY31" fmla="*/ 2561421 h 2729764"/>
              <a:gd name="connsiteX32" fmla="*/ 1346094 w 1799626"/>
              <a:gd name="connsiteY32" fmla="*/ 2648805 h 2729764"/>
              <a:gd name="connsiteX33" fmla="*/ 1258889 w 1799626"/>
              <a:gd name="connsiteY33" fmla="*/ 2729764 h 2729764"/>
              <a:gd name="connsiteX0" fmla="*/ 0 w 1799626"/>
              <a:gd name="connsiteY0" fmla="*/ 20308 h 2648805"/>
              <a:gd name="connsiteX1" fmla="*/ 124171 w 1799626"/>
              <a:gd name="connsiteY1" fmla="*/ 5144 h 2648805"/>
              <a:gd name="connsiteX2" fmla="*/ 251169 w 1799626"/>
              <a:gd name="connsiteY2" fmla="*/ 0 h 2648805"/>
              <a:gd name="connsiteX3" fmla="*/ 378165 w 1799626"/>
              <a:gd name="connsiteY3" fmla="*/ 5144 h 2648805"/>
              <a:gd name="connsiteX4" fmla="*/ 502336 w 1799626"/>
              <a:gd name="connsiteY4" fmla="*/ 20308 h 2648805"/>
              <a:gd name="connsiteX5" fmla="*/ 623281 w 1799626"/>
              <a:gd name="connsiteY5" fmla="*/ 45095 h 2648805"/>
              <a:gd name="connsiteX6" fmla="*/ 740602 w 1799626"/>
              <a:gd name="connsiteY6" fmla="*/ 79104 h 2648805"/>
              <a:gd name="connsiteX7" fmla="*/ 853899 w 1799626"/>
              <a:gd name="connsiteY7" fmla="*/ 121936 h 2648805"/>
              <a:gd name="connsiteX8" fmla="*/ 962775 w 1799626"/>
              <a:gd name="connsiteY8" fmla="*/ 173192 h 2648805"/>
              <a:gd name="connsiteX9" fmla="*/ 1066830 w 1799626"/>
              <a:gd name="connsiteY9" fmla="*/ 232474 h 2648805"/>
              <a:gd name="connsiteX10" fmla="*/ 1165668 w 1799626"/>
              <a:gd name="connsiteY10" fmla="*/ 299378 h 2648805"/>
              <a:gd name="connsiteX11" fmla="*/ 1258889 w 1799626"/>
              <a:gd name="connsiteY11" fmla="*/ 373511 h 2648805"/>
              <a:gd name="connsiteX12" fmla="*/ 1346094 w 1799626"/>
              <a:gd name="connsiteY12" fmla="*/ 454468 h 2648805"/>
              <a:gd name="connsiteX13" fmla="*/ 1426885 w 1799626"/>
              <a:gd name="connsiteY13" fmla="*/ 541854 h 2648805"/>
              <a:gd name="connsiteX14" fmla="*/ 1500863 w 1799626"/>
              <a:gd name="connsiteY14" fmla="*/ 635266 h 2648805"/>
              <a:gd name="connsiteX15" fmla="*/ 1567631 w 1799626"/>
              <a:gd name="connsiteY15" fmla="*/ 734307 h 2648805"/>
              <a:gd name="connsiteX16" fmla="*/ 1626789 w 1799626"/>
              <a:gd name="connsiteY16" fmla="*/ 838577 h 2648805"/>
              <a:gd name="connsiteX17" fmla="*/ 1677941 w 1799626"/>
              <a:gd name="connsiteY17" fmla="*/ 947677 h 2648805"/>
              <a:gd name="connsiteX18" fmla="*/ 1720684 w 1799626"/>
              <a:gd name="connsiteY18" fmla="*/ 1061207 h 2648805"/>
              <a:gd name="connsiteX19" fmla="*/ 1754623 w 1799626"/>
              <a:gd name="connsiteY19" fmla="*/ 1178768 h 2648805"/>
              <a:gd name="connsiteX20" fmla="*/ 1779359 w 1799626"/>
              <a:gd name="connsiteY20" fmla="*/ 1299960 h 2648805"/>
              <a:gd name="connsiteX21" fmla="*/ 1794491 w 1799626"/>
              <a:gd name="connsiteY21" fmla="*/ 1424383 h 2648805"/>
              <a:gd name="connsiteX22" fmla="*/ 1799626 w 1799626"/>
              <a:gd name="connsiteY22" fmla="*/ 1551641 h 2648805"/>
              <a:gd name="connsiteX23" fmla="*/ 1794491 w 1799626"/>
              <a:gd name="connsiteY23" fmla="*/ 1678896 h 2648805"/>
              <a:gd name="connsiteX24" fmla="*/ 1779359 w 1799626"/>
              <a:gd name="connsiteY24" fmla="*/ 1803318 h 2648805"/>
              <a:gd name="connsiteX25" fmla="*/ 1754623 w 1799626"/>
              <a:gd name="connsiteY25" fmla="*/ 1924509 h 2648805"/>
              <a:gd name="connsiteX26" fmla="*/ 1720684 w 1799626"/>
              <a:gd name="connsiteY26" fmla="*/ 2042068 h 2648805"/>
              <a:gd name="connsiteX27" fmla="*/ 1677941 w 1799626"/>
              <a:gd name="connsiteY27" fmla="*/ 2155596 h 2648805"/>
              <a:gd name="connsiteX28" fmla="*/ 1626789 w 1799626"/>
              <a:gd name="connsiteY28" fmla="*/ 2264695 h 2648805"/>
              <a:gd name="connsiteX29" fmla="*/ 1567631 w 1799626"/>
              <a:gd name="connsiteY29" fmla="*/ 2368966 h 2648805"/>
              <a:gd name="connsiteX30" fmla="*/ 1500863 w 1799626"/>
              <a:gd name="connsiteY30" fmla="*/ 2468007 h 2648805"/>
              <a:gd name="connsiteX31" fmla="*/ 1426885 w 1799626"/>
              <a:gd name="connsiteY31" fmla="*/ 2561421 h 2648805"/>
              <a:gd name="connsiteX32" fmla="*/ 1346094 w 1799626"/>
              <a:gd name="connsiteY32" fmla="*/ 2648805 h 2648805"/>
              <a:gd name="connsiteX0" fmla="*/ 0 w 1799626"/>
              <a:gd name="connsiteY0" fmla="*/ 20308 h 2561421"/>
              <a:gd name="connsiteX1" fmla="*/ 124171 w 1799626"/>
              <a:gd name="connsiteY1" fmla="*/ 5144 h 2561421"/>
              <a:gd name="connsiteX2" fmla="*/ 251169 w 1799626"/>
              <a:gd name="connsiteY2" fmla="*/ 0 h 2561421"/>
              <a:gd name="connsiteX3" fmla="*/ 378165 w 1799626"/>
              <a:gd name="connsiteY3" fmla="*/ 5144 h 2561421"/>
              <a:gd name="connsiteX4" fmla="*/ 502336 w 1799626"/>
              <a:gd name="connsiteY4" fmla="*/ 20308 h 2561421"/>
              <a:gd name="connsiteX5" fmla="*/ 623281 w 1799626"/>
              <a:gd name="connsiteY5" fmla="*/ 45095 h 2561421"/>
              <a:gd name="connsiteX6" fmla="*/ 740602 w 1799626"/>
              <a:gd name="connsiteY6" fmla="*/ 79104 h 2561421"/>
              <a:gd name="connsiteX7" fmla="*/ 853899 w 1799626"/>
              <a:gd name="connsiteY7" fmla="*/ 121936 h 2561421"/>
              <a:gd name="connsiteX8" fmla="*/ 962775 w 1799626"/>
              <a:gd name="connsiteY8" fmla="*/ 173192 h 2561421"/>
              <a:gd name="connsiteX9" fmla="*/ 1066830 w 1799626"/>
              <a:gd name="connsiteY9" fmla="*/ 232474 h 2561421"/>
              <a:gd name="connsiteX10" fmla="*/ 1165668 w 1799626"/>
              <a:gd name="connsiteY10" fmla="*/ 299378 h 2561421"/>
              <a:gd name="connsiteX11" fmla="*/ 1258889 w 1799626"/>
              <a:gd name="connsiteY11" fmla="*/ 373511 h 2561421"/>
              <a:gd name="connsiteX12" fmla="*/ 1346094 w 1799626"/>
              <a:gd name="connsiteY12" fmla="*/ 454468 h 2561421"/>
              <a:gd name="connsiteX13" fmla="*/ 1426885 w 1799626"/>
              <a:gd name="connsiteY13" fmla="*/ 541854 h 2561421"/>
              <a:gd name="connsiteX14" fmla="*/ 1500863 w 1799626"/>
              <a:gd name="connsiteY14" fmla="*/ 635266 h 2561421"/>
              <a:gd name="connsiteX15" fmla="*/ 1567631 w 1799626"/>
              <a:gd name="connsiteY15" fmla="*/ 734307 h 2561421"/>
              <a:gd name="connsiteX16" fmla="*/ 1626789 w 1799626"/>
              <a:gd name="connsiteY16" fmla="*/ 838577 h 2561421"/>
              <a:gd name="connsiteX17" fmla="*/ 1677941 w 1799626"/>
              <a:gd name="connsiteY17" fmla="*/ 947677 h 2561421"/>
              <a:gd name="connsiteX18" fmla="*/ 1720684 w 1799626"/>
              <a:gd name="connsiteY18" fmla="*/ 1061207 h 2561421"/>
              <a:gd name="connsiteX19" fmla="*/ 1754623 w 1799626"/>
              <a:gd name="connsiteY19" fmla="*/ 1178768 h 2561421"/>
              <a:gd name="connsiteX20" fmla="*/ 1779359 w 1799626"/>
              <a:gd name="connsiteY20" fmla="*/ 1299960 h 2561421"/>
              <a:gd name="connsiteX21" fmla="*/ 1794491 w 1799626"/>
              <a:gd name="connsiteY21" fmla="*/ 1424383 h 2561421"/>
              <a:gd name="connsiteX22" fmla="*/ 1799626 w 1799626"/>
              <a:gd name="connsiteY22" fmla="*/ 1551641 h 2561421"/>
              <a:gd name="connsiteX23" fmla="*/ 1794491 w 1799626"/>
              <a:gd name="connsiteY23" fmla="*/ 1678896 h 2561421"/>
              <a:gd name="connsiteX24" fmla="*/ 1779359 w 1799626"/>
              <a:gd name="connsiteY24" fmla="*/ 1803318 h 2561421"/>
              <a:gd name="connsiteX25" fmla="*/ 1754623 w 1799626"/>
              <a:gd name="connsiteY25" fmla="*/ 1924509 h 2561421"/>
              <a:gd name="connsiteX26" fmla="*/ 1720684 w 1799626"/>
              <a:gd name="connsiteY26" fmla="*/ 2042068 h 2561421"/>
              <a:gd name="connsiteX27" fmla="*/ 1677941 w 1799626"/>
              <a:gd name="connsiteY27" fmla="*/ 2155596 h 2561421"/>
              <a:gd name="connsiteX28" fmla="*/ 1626789 w 1799626"/>
              <a:gd name="connsiteY28" fmla="*/ 2264695 h 2561421"/>
              <a:gd name="connsiteX29" fmla="*/ 1567631 w 1799626"/>
              <a:gd name="connsiteY29" fmla="*/ 2368966 h 2561421"/>
              <a:gd name="connsiteX30" fmla="*/ 1500863 w 1799626"/>
              <a:gd name="connsiteY30" fmla="*/ 2468007 h 2561421"/>
              <a:gd name="connsiteX31" fmla="*/ 1426885 w 1799626"/>
              <a:gd name="connsiteY31" fmla="*/ 2561421 h 2561421"/>
              <a:gd name="connsiteX0" fmla="*/ 0 w 1799626"/>
              <a:gd name="connsiteY0" fmla="*/ 20308 h 2468007"/>
              <a:gd name="connsiteX1" fmla="*/ 124171 w 1799626"/>
              <a:gd name="connsiteY1" fmla="*/ 5144 h 2468007"/>
              <a:gd name="connsiteX2" fmla="*/ 251169 w 1799626"/>
              <a:gd name="connsiteY2" fmla="*/ 0 h 2468007"/>
              <a:gd name="connsiteX3" fmla="*/ 378165 w 1799626"/>
              <a:gd name="connsiteY3" fmla="*/ 5144 h 2468007"/>
              <a:gd name="connsiteX4" fmla="*/ 502336 w 1799626"/>
              <a:gd name="connsiteY4" fmla="*/ 20308 h 2468007"/>
              <a:gd name="connsiteX5" fmla="*/ 623281 w 1799626"/>
              <a:gd name="connsiteY5" fmla="*/ 45095 h 2468007"/>
              <a:gd name="connsiteX6" fmla="*/ 740602 w 1799626"/>
              <a:gd name="connsiteY6" fmla="*/ 79104 h 2468007"/>
              <a:gd name="connsiteX7" fmla="*/ 853899 w 1799626"/>
              <a:gd name="connsiteY7" fmla="*/ 121936 h 2468007"/>
              <a:gd name="connsiteX8" fmla="*/ 962775 w 1799626"/>
              <a:gd name="connsiteY8" fmla="*/ 173192 h 2468007"/>
              <a:gd name="connsiteX9" fmla="*/ 1066830 w 1799626"/>
              <a:gd name="connsiteY9" fmla="*/ 232474 h 2468007"/>
              <a:gd name="connsiteX10" fmla="*/ 1165668 w 1799626"/>
              <a:gd name="connsiteY10" fmla="*/ 299378 h 2468007"/>
              <a:gd name="connsiteX11" fmla="*/ 1258889 w 1799626"/>
              <a:gd name="connsiteY11" fmla="*/ 373511 h 2468007"/>
              <a:gd name="connsiteX12" fmla="*/ 1346094 w 1799626"/>
              <a:gd name="connsiteY12" fmla="*/ 454468 h 2468007"/>
              <a:gd name="connsiteX13" fmla="*/ 1426885 w 1799626"/>
              <a:gd name="connsiteY13" fmla="*/ 541854 h 2468007"/>
              <a:gd name="connsiteX14" fmla="*/ 1500863 w 1799626"/>
              <a:gd name="connsiteY14" fmla="*/ 635266 h 2468007"/>
              <a:gd name="connsiteX15" fmla="*/ 1567631 w 1799626"/>
              <a:gd name="connsiteY15" fmla="*/ 734307 h 2468007"/>
              <a:gd name="connsiteX16" fmla="*/ 1626789 w 1799626"/>
              <a:gd name="connsiteY16" fmla="*/ 838577 h 2468007"/>
              <a:gd name="connsiteX17" fmla="*/ 1677941 w 1799626"/>
              <a:gd name="connsiteY17" fmla="*/ 947677 h 2468007"/>
              <a:gd name="connsiteX18" fmla="*/ 1720684 w 1799626"/>
              <a:gd name="connsiteY18" fmla="*/ 1061207 h 2468007"/>
              <a:gd name="connsiteX19" fmla="*/ 1754623 w 1799626"/>
              <a:gd name="connsiteY19" fmla="*/ 1178768 h 2468007"/>
              <a:gd name="connsiteX20" fmla="*/ 1779359 w 1799626"/>
              <a:gd name="connsiteY20" fmla="*/ 1299960 h 2468007"/>
              <a:gd name="connsiteX21" fmla="*/ 1794491 w 1799626"/>
              <a:gd name="connsiteY21" fmla="*/ 1424383 h 2468007"/>
              <a:gd name="connsiteX22" fmla="*/ 1799626 w 1799626"/>
              <a:gd name="connsiteY22" fmla="*/ 1551641 h 2468007"/>
              <a:gd name="connsiteX23" fmla="*/ 1794491 w 1799626"/>
              <a:gd name="connsiteY23" fmla="*/ 1678896 h 2468007"/>
              <a:gd name="connsiteX24" fmla="*/ 1779359 w 1799626"/>
              <a:gd name="connsiteY24" fmla="*/ 1803318 h 2468007"/>
              <a:gd name="connsiteX25" fmla="*/ 1754623 w 1799626"/>
              <a:gd name="connsiteY25" fmla="*/ 1924509 h 2468007"/>
              <a:gd name="connsiteX26" fmla="*/ 1720684 w 1799626"/>
              <a:gd name="connsiteY26" fmla="*/ 2042068 h 2468007"/>
              <a:gd name="connsiteX27" fmla="*/ 1677941 w 1799626"/>
              <a:gd name="connsiteY27" fmla="*/ 2155596 h 2468007"/>
              <a:gd name="connsiteX28" fmla="*/ 1626789 w 1799626"/>
              <a:gd name="connsiteY28" fmla="*/ 2264695 h 2468007"/>
              <a:gd name="connsiteX29" fmla="*/ 1567631 w 1799626"/>
              <a:gd name="connsiteY29" fmla="*/ 2368966 h 2468007"/>
              <a:gd name="connsiteX30" fmla="*/ 1500863 w 1799626"/>
              <a:gd name="connsiteY30" fmla="*/ 2468007 h 2468007"/>
              <a:gd name="connsiteX0" fmla="*/ 0 w 1799626"/>
              <a:gd name="connsiteY0" fmla="*/ 20308 h 2368966"/>
              <a:gd name="connsiteX1" fmla="*/ 124171 w 1799626"/>
              <a:gd name="connsiteY1" fmla="*/ 5144 h 2368966"/>
              <a:gd name="connsiteX2" fmla="*/ 251169 w 1799626"/>
              <a:gd name="connsiteY2" fmla="*/ 0 h 2368966"/>
              <a:gd name="connsiteX3" fmla="*/ 378165 w 1799626"/>
              <a:gd name="connsiteY3" fmla="*/ 5144 h 2368966"/>
              <a:gd name="connsiteX4" fmla="*/ 502336 w 1799626"/>
              <a:gd name="connsiteY4" fmla="*/ 20308 h 2368966"/>
              <a:gd name="connsiteX5" fmla="*/ 623281 w 1799626"/>
              <a:gd name="connsiteY5" fmla="*/ 45095 h 2368966"/>
              <a:gd name="connsiteX6" fmla="*/ 740602 w 1799626"/>
              <a:gd name="connsiteY6" fmla="*/ 79104 h 2368966"/>
              <a:gd name="connsiteX7" fmla="*/ 853899 w 1799626"/>
              <a:gd name="connsiteY7" fmla="*/ 121936 h 2368966"/>
              <a:gd name="connsiteX8" fmla="*/ 962775 w 1799626"/>
              <a:gd name="connsiteY8" fmla="*/ 173192 h 2368966"/>
              <a:gd name="connsiteX9" fmla="*/ 1066830 w 1799626"/>
              <a:gd name="connsiteY9" fmla="*/ 232474 h 2368966"/>
              <a:gd name="connsiteX10" fmla="*/ 1165668 w 1799626"/>
              <a:gd name="connsiteY10" fmla="*/ 299378 h 2368966"/>
              <a:gd name="connsiteX11" fmla="*/ 1258889 w 1799626"/>
              <a:gd name="connsiteY11" fmla="*/ 373511 h 2368966"/>
              <a:gd name="connsiteX12" fmla="*/ 1346094 w 1799626"/>
              <a:gd name="connsiteY12" fmla="*/ 454468 h 2368966"/>
              <a:gd name="connsiteX13" fmla="*/ 1426885 w 1799626"/>
              <a:gd name="connsiteY13" fmla="*/ 541854 h 2368966"/>
              <a:gd name="connsiteX14" fmla="*/ 1500863 w 1799626"/>
              <a:gd name="connsiteY14" fmla="*/ 635266 h 2368966"/>
              <a:gd name="connsiteX15" fmla="*/ 1567631 w 1799626"/>
              <a:gd name="connsiteY15" fmla="*/ 734307 h 2368966"/>
              <a:gd name="connsiteX16" fmla="*/ 1626789 w 1799626"/>
              <a:gd name="connsiteY16" fmla="*/ 838577 h 2368966"/>
              <a:gd name="connsiteX17" fmla="*/ 1677941 w 1799626"/>
              <a:gd name="connsiteY17" fmla="*/ 947677 h 2368966"/>
              <a:gd name="connsiteX18" fmla="*/ 1720684 w 1799626"/>
              <a:gd name="connsiteY18" fmla="*/ 1061207 h 2368966"/>
              <a:gd name="connsiteX19" fmla="*/ 1754623 w 1799626"/>
              <a:gd name="connsiteY19" fmla="*/ 1178768 h 2368966"/>
              <a:gd name="connsiteX20" fmla="*/ 1779359 w 1799626"/>
              <a:gd name="connsiteY20" fmla="*/ 1299960 h 2368966"/>
              <a:gd name="connsiteX21" fmla="*/ 1794491 w 1799626"/>
              <a:gd name="connsiteY21" fmla="*/ 1424383 h 2368966"/>
              <a:gd name="connsiteX22" fmla="*/ 1799626 w 1799626"/>
              <a:gd name="connsiteY22" fmla="*/ 1551641 h 2368966"/>
              <a:gd name="connsiteX23" fmla="*/ 1794491 w 1799626"/>
              <a:gd name="connsiteY23" fmla="*/ 1678896 h 2368966"/>
              <a:gd name="connsiteX24" fmla="*/ 1779359 w 1799626"/>
              <a:gd name="connsiteY24" fmla="*/ 1803318 h 2368966"/>
              <a:gd name="connsiteX25" fmla="*/ 1754623 w 1799626"/>
              <a:gd name="connsiteY25" fmla="*/ 1924509 h 2368966"/>
              <a:gd name="connsiteX26" fmla="*/ 1720684 w 1799626"/>
              <a:gd name="connsiteY26" fmla="*/ 2042068 h 2368966"/>
              <a:gd name="connsiteX27" fmla="*/ 1677941 w 1799626"/>
              <a:gd name="connsiteY27" fmla="*/ 2155596 h 2368966"/>
              <a:gd name="connsiteX28" fmla="*/ 1626789 w 1799626"/>
              <a:gd name="connsiteY28" fmla="*/ 2264695 h 2368966"/>
              <a:gd name="connsiteX29" fmla="*/ 1567631 w 1799626"/>
              <a:gd name="connsiteY29" fmla="*/ 2368966 h 2368966"/>
              <a:gd name="connsiteX0" fmla="*/ 0 w 1799626"/>
              <a:gd name="connsiteY0" fmla="*/ 20308 h 2264695"/>
              <a:gd name="connsiteX1" fmla="*/ 124171 w 1799626"/>
              <a:gd name="connsiteY1" fmla="*/ 5144 h 2264695"/>
              <a:gd name="connsiteX2" fmla="*/ 251169 w 1799626"/>
              <a:gd name="connsiteY2" fmla="*/ 0 h 2264695"/>
              <a:gd name="connsiteX3" fmla="*/ 378165 w 1799626"/>
              <a:gd name="connsiteY3" fmla="*/ 5144 h 2264695"/>
              <a:gd name="connsiteX4" fmla="*/ 502336 w 1799626"/>
              <a:gd name="connsiteY4" fmla="*/ 20308 h 2264695"/>
              <a:gd name="connsiteX5" fmla="*/ 623281 w 1799626"/>
              <a:gd name="connsiteY5" fmla="*/ 45095 h 2264695"/>
              <a:gd name="connsiteX6" fmla="*/ 740602 w 1799626"/>
              <a:gd name="connsiteY6" fmla="*/ 79104 h 2264695"/>
              <a:gd name="connsiteX7" fmla="*/ 853899 w 1799626"/>
              <a:gd name="connsiteY7" fmla="*/ 121936 h 2264695"/>
              <a:gd name="connsiteX8" fmla="*/ 962775 w 1799626"/>
              <a:gd name="connsiteY8" fmla="*/ 173192 h 2264695"/>
              <a:gd name="connsiteX9" fmla="*/ 1066830 w 1799626"/>
              <a:gd name="connsiteY9" fmla="*/ 232474 h 2264695"/>
              <a:gd name="connsiteX10" fmla="*/ 1165668 w 1799626"/>
              <a:gd name="connsiteY10" fmla="*/ 299378 h 2264695"/>
              <a:gd name="connsiteX11" fmla="*/ 1258889 w 1799626"/>
              <a:gd name="connsiteY11" fmla="*/ 373511 h 2264695"/>
              <a:gd name="connsiteX12" fmla="*/ 1346094 w 1799626"/>
              <a:gd name="connsiteY12" fmla="*/ 454468 h 2264695"/>
              <a:gd name="connsiteX13" fmla="*/ 1426885 w 1799626"/>
              <a:gd name="connsiteY13" fmla="*/ 541854 h 2264695"/>
              <a:gd name="connsiteX14" fmla="*/ 1500863 w 1799626"/>
              <a:gd name="connsiteY14" fmla="*/ 635266 h 2264695"/>
              <a:gd name="connsiteX15" fmla="*/ 1567631 w 1799626"/>
              <a:gd name="connsiteY15" fmla="*/ 734307 h 2264695"/>
              <a:gd name="connsiteX16" fmla="*/ 1626789 w 1799626"/>
              <a:gd name="connsiteY16" fmla="*/ 838577 h 2264695"/>
              <a:gd name="connsiteX17" fmla="*/ 1677941 w 1799626"/>
              <a:gd name="connsiteY17" fmla="*/ 947677 h 2264695"/>
              <a:gd name="connsiteX18" fmla="*/ 1720684 w 1799626"/>
              <a:gd name="connsiteY18" fmla="*/ 1061207 h 2264695"/>
              <a:gd name="connsiteX19" fmla="*/ 1754623 w 1799626"/>
              <a:gd name="connsiteY19" fmla="*/ 1178768 h 2264695"/>
              <a:gd name="connsiteX20" fmla="*/ 1779359 w 1799626"/>
              <a:gd name="connsiteY20" fmla="*/ 1299960 h 2264695"/>
              <a:gd name="connsiteX21" fmla="*/ 1794491 w 1799626"/>
              <a:gd name="connsiteY21" fmla="*/ 1424383 h 2264695"/>
              <a:gd name="connsiteX22" fmla="*/ 1799626 w 1799626"/>
              <a:gd name="connsiteY22" fmla="*/ 1551641 h 2264695"/>
              <a:gd name="connsiteX23" fmla="*/ 1794491 w 1799626"/>
              <a:gd name="connsiteY23" fmla="*/ 1678896 h 2264695"/>
              <a:gd name="connsiteX24" fmla="*/ 1779359 w 1799626"/>
              <a:gd name="connsiteY24" fmla="*/ 1803318 h 2264695"/>
              <a:gd name="connsiteX25" fmla="*/ 1754623 w 1799626"/>
              <a:gd name="connsiteY25" fmla="*/ 1924509 h 2264695"/>
              <a:gd name="connsiteX26" fmla="*/ 1720684 w 1799626"/>
              <a:gd name="connsiteY26" fmla="*/ 2042068 h 2264695"/>
              <a:gd name="connsiteX27" fmla="*/ 1677941 w 1799626"/>
              <a:gd name="connsiteY27" fmla="*/ 2155596 h 2264695"/>
              <a:gd name="connsiteX28" fmla="*/ 1626789 w 1799626"/>
              <a:gd name="connsiteY28" fmla="*/ 2264695 h 2264695"/>
              <a:gd name="connsiteX0" fmla="*/ 0 w 1799626"/>
              <a:gd name="connsiteY0" fmla="*/ 20308 h 2155596"/>
              <a:gd name="connsiteX1" fmla="*/ 124171 w 1799626"/>
              <a:gd name="connsiteY1" fmla="*/ 5144 h 2155596"/>
              <a:gd name="connsiteX2" fmla="*/ 251169 w 1799626"/>
              <a:gd name="connsiteY2" fmla="*/ 0 h 2155596"/>
              <a:gd name="connsiteX3" fmla="*/ 378165 w 1799626"/>
              <a:gd name="connsiteY3" fmla="*/ 5144 h 2155596"/>
              <a:gd name="connsiteX4" fmla="*/ 502336 w 1799626"/>
              <a:gd name="connsiteY4" fmla="*/ 20308 h 2155596"/>
              <a:gd name="connsiteX5" fmla="*/ 623281 w 1799626"/>
              <a:gd name="connsiteY5" fmla="*/ 45095 h 2155596"/>
              <a:gd name="connsiteX6" fmla="*/ 740602 w 1799626"/>
              <a:gd name="connsiteY6" fmla="*/ 79104 h 2155596"/>
              <a:gd name="connsiteX7" fmla="*/ 853899 w 1799626"/>
              <a:gd name="connsiteY7" fmla="*/ 121936 h 2155596"/>
              <a:gd name="connsiteX8" fmla="*/ 962775 w 1799626"/>
              <a:gd name="connsiteY8" fmla="*/ 173192 h 2155596"/>
              <a:gd name="connsiteX9" fmla="*/ 1066830 w 1799626"/>
              <a:gd name="connsiteY9" fmla="*/ 232474 h 2155596"/>
              <a:gd name="connsiteX10" fmla="*/ 1165668 w 1799626"/>
              <a:gd name="connsiteY10" fmla="*/ 299378 h 2155596"/>
              <a:gd name="connsiteX11" fmla="*/ 1258889 w 1799626"/>
              <a:gd name="connsiteY11" fmla="*/ 373511 h 2155596"/>
              <a:gd name="connsiteX12" fmla="*/ 1346094 w 1799626"/>
              <a:gd name="connsiteY12" fmla="*/ 454468 h 2155596"/>
              <a:gd name="connsiteX13" fmla="*/ 1426885 w 1799626"/>
              <a:gd name="connsiteY13" fmla="*/ 541854 h 2155596"/>
              <a:gd name="connsiteX14" fmla="*/ 1500863 w 1799626"/>
              <a:gd name="connsiteY14" fmla="*/ 635266 h 2155596"/>
              <a:gd name="connsiteX15" fmla="*/ 1567631 w 1799626"/>
              <a:gd name="connsiteY15" fmla="*/ 734307 h 2155596"/>
              <a:gd name="connsiteX16" fmla="*/ 1626789 w 1799626"/>
              <a:gd name="connsiteY16" fmla="*/ 838577 h 2155596"/>
              <a:gd name="connsiteX17" fmla="*/ 1677941 w 1799626"/>
              <a:gd name="connsiteY17" fmla="*/ 947677 h 2155596"/>
              <a:gd name="connsiteX18" fmla="*/ 1720684 w 1799626"/>
              <a:gd name="connsiteY18" fmla="*/ 1061207 h 2155596"/>
              <a:gd name="connsiteX19" fmla="*/ 1754623 w 1799626"/>
              <a:gd name="connsiteY19" fmla="*/ 1178768 h 2155596"/>
              <a:gd name="connsiteX20" fmla="*/ 1779359 w 1799626"/>
              <a:gd name="connsiteY20" fmla="*/ 1299960 h 2155596"/>
              <a:gd name="connsiteX21" fmla="*/ 1794491 w 1799626"/>
              <a:gd name="connsiteY21" fmla="*/ 1424383 h 2155596"/>
              <a:gd name="connsiteX22" fmla="*/ 1799626 w 1799626"/>
              <a:gd name="connsiteY22" fmla="*/ 1551641 h 2155596"/>
              <a:gd name="connsiteX23" fmla="*/ 1794491 w 1799626"/>
              <a:gd name="connsiteY23" fmla="*/ 1678896 h 2155596"/>
              <a:gd name="connsiteX24" fmla="*/ 1779359 w 1799626"/>
              <a:gd name="connsiteY24" fmla="*/ 1803318 h 2155596"/>
              <a:gd name="connsiteX25" fmla="*/ 1754623 w 1799626"/>
              <a:gd name="connsiteY25" fmla="*/ 1924509 h 2155596"/>
              <a:gd name="connsiteX26" fmla="*/ 1720684 w 1799626"/>
              <a:gd name="connsiteY26" fmla="*/ 2042068 h 2155596"/>
              <a:gd name="connsiteX27" fmla="*/ 1677941 w 1799626"/>
              <a:gd name="connsiteY27" fmla="*/ 2155596 h 2155596"/>
              <a:gd name="connsiteX0" fmla="*/ 0 w 1799626"/>
              <a:gd name="connsiteY0" fmla="*/ 20308 h 2042068"/>
              <a:gd name="connsiteX1" fmla="*/ 124171 w 1799626"/>
              <a:gd name="connsiteY1" fmla="*/ 5144 h 2042068"/>
              <a:gd name="connsiteX2" fmla="*/ 251169 w 1799626"/>
              <a:gd name="connsiteY2" fmla="*/ 0 h 2042068"/>
              <a:gd name="connsiteX3" fmla="*/ 378165 w 1799626"/>
              <a:gd name="connsiteY3" fmla="*/ 5144 h 2042068"/>
              <a:gd name="connsiteX4" fmla="*/ 502336 w 1799626"/>
              <a:gd name="connsiteY4" fmla="*/ 20308 h 2042068"/>
              <a:gd name="connsiteX5" fmla="*/ 623281 w 1799626"/>
              <a:gd name="connsiteY5" fmla="*/ 45095 h 2042068"/>
              <a:gd name="connsiteX6" fmla="*/ 740602 w 1799626"/>
              <a:gd name="connsiteY6" fmla="*/ 79104 h 2042068"/>
              <a:gd name="connsiteX7" fmla="*/ 853899 w 1799626"/>
              <a:gd name="connsiteY7" fmla="*/ 121936 h 2042068"/>
              <a:gd name="connsiteX8" fmla="*/ 962775 w 1799626"/>
              <a:gd name="connsiteY8" fmla="*/ 173192 h 2042068"/>
              <a:gd name="connsiteX9" fmla="*/ 1066830 w 1799626"/>
              <a:gd name="connsiteY9" fmla="*/ 232474 h 2042068"/>
              <a:gd name="connsiteX10" fmla="*/ 1165668 w 1799626"/>
              <a:gd name="connsiteY10" fmla="*/ 299378 h 2042068"/>
              <a:gd name="connsiteX11" fmla="*/ 1258889 w 1799626"/>
              <a:gd name="connsiteY11" fmla="*/ 373511 h 2042068"/>
              <a:gd name="connsiteX12" fmla="*/ 1346094 w 1799626"/>
              <a:gd name="connsiteY12" fmla="*/ 454468 h 2042068"/>
              <a:gd name="connsiteX13" fmla="*/ 1426885 w 1799626"/>
              <a:gd name="connsiteY13" fmla="*/ 541854 h 2042068"/>
              <a:gd name="connsiteX14" fmla="*/ 1500863 w 1799626"/>
              <a:gd name="connsiteY14" fmla="*/ 635266 h 2042068"/>
              <a:gd name="connsiteX15" fmla="*/ 1567631 w 1799626"/>
              <a:gd name="connsiteY15" fmla="*/ 734307 h 2042068"/>
              <a:gd name="connsiteX16" fmla="*/ 1626789 w 1799626"/>
              <a:gd name="connsiteY16" fmla="*/ 838577 h 2042068"/>
              <a:gd name="connsiteX17" fmla="*/ 1677941 w 1799626"/>
              <a:gd name="connsiteY17" fmla="*/ 947677 h 2042068"/>
              <a:gd name="connsiteX18" fmla="*/ 1720684 w 1799626"/>
              <a:gd name="connsiteY18" fmla="*/ 1061207 h 2042068"/>
              <a:gd name="connsiteX19" fmla="*/ 1754623 w 1799626"/>
              <a:gd name="connsiteY19" fmla="*/ 1178768 h 2042068"/>
              <a:gd name="connsiteX20" fmla="*/ 1779359 w 1799626"/>
              <a:gd name="connsiteY20" fmla="*/ 1299960 h 2042068"/>
              <a:gd name="connsiteX21" fmla="*/ 1794491 w 1799626"/>
              <a:gd name="connsiteY21" fmla="*/ 1424383 h 2042068"/>
              <a:gd name="connsiteX22" fmla="*/ 1799626 w 1799626"/>
              <a:gd name="connsiteY22" fmla="*/ 1551641 h 2042068"/>
              <a:gd name="connsiteX23" fmla="*/ 1794491 w 1799626"/>
              <a:gd name="connsiteY23" fmla="*/ 1678896 h 2042068"/>
              <a:gd name="connsiteX24" fmla="*/ 1779359 w 1799626"/>
              <a:gd name="connsiteY24" fmla="*/ 1803318 h 2042068"/>
              <a:gd name="connsiteX25" fmla="*/ 1754623 w 1799626"/>
              <a:gd name="connsiteY25" fmla="*/ 1924509 h 2042068"/>
              <a:gd name="connsiteX26" fmla="*/ 1720684 w 1799626"/>
              <a:gd name="connsiteY26" fmla="*/ 2042068 h 2042068"/>
              <a:gd name="connsiteX0" fmla="*/ 0 w 1799626"/>
              <a:gd name="connsiteY0" fmla="*/ 20308 h 1924509"/>
              <a:gd name="connsiteX1" fmla="*/ 124171 w 1799626"/>
              <a:gd name="connsiteY1" fmla="*/ 5144 h 1924509"/>
              <a:gd name="connsiteX2" fmla="*/ 251169 w 1799626"/>
              <a:gd name="connsiteY2" fmla="*/ 0 h 1924509"/>
              <a:gd name="connsiteX3" fmla="*/ 378165 w 1799626"/>
              <a:gd name="connsiteY3" fmla="*/ 5144 h 1924509"/>
              <a:gd name="connsiteX4" fmla="*/ 502336 w 1799626"/>
              <a:gd name="connsiteY4" fmla="*/ 20308 h 1924509"/>
              <a:gd name="connsiteX5" fmla="*/ 623281 w 1799626"/>
              <a:gd name="connsiteY5" fmla="*/ 45095 h 1924509"/>
              <a:gd name="connsiteX6" fmla="*/ 740602 w 1799626"/>
              <a:gd name="connsiteY6" fmla="*/ 79104 h 1924509"/>
              <a:gd name="connsiteX7" fmla="*/ 853899 w 1799626"/>
              <a:gd name="connsiteY7" fmla="*/ 121936 h 1924509"/>
              <a:gd name="connsiteX8" fmla="*/ 962775 w 1799626"/>
              <a:gd name="connsiteY8" fmla="*/ 173192 h 1924509"/>
              <a:gd name="connsiteX9" fmla="*/ 1066830 w 1799626"/>
              <a:gd name="connsiteY9" fmla="*/ 232474 h 1924509"/>
              <a:gd name="connsiteX10" fmla="*/ 1165668 w 1799626"/>
              <a:gd name="connsiteY10" fmla="*/ 299378 h 1924509"/>
              <a:gd name="connsiteX11" fmla="*/ 1258889 w 1799626"/>
              <a:gd name="connsiteY11" fmla="*/ 373511 h 1924509"/>
              <a:gd name="connsiteX12" fmla="*/ 1346094 w 1799626"/>
              <a:gd name="connsiteY12" fmla="*/ 454468 h 1924509"/>
              <a:gd name="connsiteX13" fmla="*/ 1426885 w 1799626"/>
              <a:gd name="connsiteY13" fmla="*/ 541854 h 1924509"/>
              <a:gd name="connsiteX14" fmla="*/ 1500863 w 1799626"/>
              <a:gd name="connsiteY14" fmla="*/ 635266 h 1924509"/>
              <a:gd name="connsiteX15" fmla="*/ 1567631 w 1799626"/>
              <a:gd name="connsiteY15" fmla="*/ 734307 h 1924509"/>
              <a:gd name="connsiteX16" fmla="*/ 1626789 w 1799626"/>
              <a:gd name="connsiteY16" fmla="*/ 838577 h 1924509"/>
              <a:gd name="connsiteX17" fmla="*/ 1677941 w 1799626"/>
              <a:gd name="connsiteY17" fmla="*/ 947677 h 1924509"/>
              <a:gd name="connsiteX18" fmla="*/ 1720684 w 1799626"/>
              <a:gd name="connsiteY18" fmla="*/ 1061207 h 1924509"/>
              <a:gd name="connsiteX19" fmla="*/ 1754623 w 1799626"/>
              <a:gd name="connsiteY19" fmla="*/ 1178768 h 1924509"/>
              <a:gd name="connsiteX20" fmla="*/ 1779359 w 1799626"/>
              <a:gd name="connsiteY20" fmla="*/ 1299960 h 1924509"/>
              <a:gd name="connsiteX21" fmla="*/ 1794491 w 1799626"/>
              <a:gd name="connsiteY21" fmla="*/ 1424383 h 1924509"/>
              <a:gd name="connsiteX22" fmla="*/ 1799626 w 1799626"/>
              <a:gd name="connsiteY22" fmla="*/ 1551641 h 1924509"/>
              <a:gd name="connsiteX23" fmla="*/ 1794491 w 1799626"/>
              <a:gd name="connsiteY23" fmla="*/ 1678896 h 1924509"/>
              <a:gd name="connsiteX24" fmla="*/ 1779359 w 1799626"/>
              <a:gd name="connsiteY24" fmla="*/ 1803318 h 1924509"/>
              <a:gd name="connsiteX25" fmla="*/ 1754623 w 1799626"/>
              <a:gd name="connsiteY25" fmla="*/ 1924509 h 1924509"/>
              <a:gd name="connsiteX0" fmla="*/ 0 w 1799626"/>
              <a:gd name="connsiteY0" fmla="*/ 20308 h 1803318"/>
              <a:gd name="connsiteX1" fmla="*/ 124171 w 1799626"/>
              <a:gd name="connsiteY1" fmla="*/ 5144 h 1803318"/>
              <a:gd name="connsiteX2" fmla="*/ 251169 w 1799626"/>
              <a:gd name="connsiteY2" fmla="*/ 0 h 1803318"/>
              <a:gd name="connsiteX3" fmla="*/ 378165 w 1799626"/>
              <a:gd name="connsiteY3" fmla="*/ 5144 h 1803318"/>
              <a:gd name="connsiteX4" fmla="*/ 502336 w 1799626"/>
              <a:gd name="connsiteY4" fmla="*/ 20308 h 1803318"/>
              <a:gd name="connsiteX5" fmla="*/ 623281 w 1799626"/>
              <a:gd name="connsiteY5" fmla="*/ 45095 h 1803318"/>
              <a:gd name="connsiteX6" fmla="*/ 740602 w 1799626"/>
              <a:gd name="connsiteY6" fmla="*/ 79104 h 1803318"/>
              <a:gd name="connsiteX7" fmla="*/ 853899 w 1799626"/>
              <a:gd name="connsiteY7" fmla="*/ 121936 h 1803318"/>
              <a:gd name="connsiteX8" fmla="*/ 962775 w 1799626"/>
              <a:gd name="connsiteY8" fmla="*/ 173192 h 1803318"/>
              <a:gd name="connsiteX9" fmla="*/ 1066830 w 1799626"/>
              <a:gd name="connsiteY9" fmla="*/ 232474 h 1803318"/>
              <a:gd name="connsiteX10" fmla="*/ 1165668 w 1799626"/>
              <a:gd name="connsiteY10" fmla="*/ 299378 h 1803318"/>
              <a:gd name="connsiteX11" fmla="*/ 1258889 w 1799626"/>
              <a:gd name="connsiteY11" fmla="*/ 373511 h 1803318"/>
              <a:gd name="connsiteX12" fmla="*/ 1346094 w 1799626"/>
              <a:gd name="connsiteY12" fmla="*/ 454468 h 1803318"/>
              <a:gd name="connsiteX13" fmla="*/ 1426885 w 1799626"/>
              <a:gd name="connsiteY13" fmla="*/ 541854 h 1803318"/>
              <a:gd name="connsiteX14" fmla="*/ 1500863 w 1799626"/>
              <a:gd name="connsiteY14" fmla="*/ 635266 h 1803318"/>
              <a:gd name="connsiteX15" fmla="*/ 1567631 w 1799626"/>
              <a:gd name="connsiteY15" fmla="*/ 734307 h 1803318"/>
              <a:gd name="connsiteX16" fmla="*/ 1626789 w 1799626"/>
              <a:gd name="connsiteY16" fmla="*/ 838577 h 1803318"/>
              <a:gd name="connsiteX17" fmla="*/ 1677941 w 1799626"/>
              <a:gd name="connsiteY17" fmla="*/ 947677 h 1803318"/>
              <a:gd name="connsiteX18" fmla="*/ 1720684 w 1799626"/>
              <a:gd name="connsiteY18" fmla="*/ 1061207 h 1803318"/>
              <a:gd name="connsiteX19" fmla="*/ 1754623 w 1799626"/>
              <a:gd name="connsiteY19" fmla="*/ 1178768 h 1803318"/>
              <a:gd name="connsiteX20" fmla="*/ 1779359 w 1799626"/>
              <a:gd name="connsiteY20" fmla="*/ 1299960 h 1803318"/>
              <a:gd name="connsiteX21" fmla="*/ 1794491 w 1799626"/>
              <a:gd name="connsiteY21" fmla="*/ 1424383 h 1803318"/>
              <a:gd name="connsiteX22" fmla="*/ 1799626 w 1799626"/>
              <a:gd name="connsiteY22" fmla="*/ 1551641 h 1803318"/>
              <a:gd name="connsiteX23" fmla="*/ 1794491 w 1799626"/>
              <a:gd name="connsiteY23" fmla="*/ 1678896 h 1803318"/>
              <a:gd name="connsiteX24" fmla="*/ 1779359 w 1799626"/>
              <a:gd name="connsiteY24" fmla="*/ 1803318 h 1803318"/>
              <a:gd name="connsiteX0" fmla="*/ 0 w 1799626"/>
              <a:gd name="connsiteY0" fmla="*/ 20308 h 1678896"/>
              <a:gd name="connsiteX1" fmla="*/ 124171 w 1799626"/>
              <a:gd name="connsiteY1" fmla="*/ 5144 h 1678896"/>
              <a:gd name="connsiteX2" fmla="*/ 251169 w 1799626"/>
              <a:gd name="connsiteY2" fmla="*/ 0 h 1678896"/>
              <a:gd name="connsiteX3" fmla="*/ 378165 w 1799626"/>
              <a:gd name="connsiteY3" fmla="*/ 5144 h 1678896"/>
              <a:gd name="connsiteX4" fmla="*/ 502336 w 1799626"/>
              <a:gd name="connsiteY4" fmla="*/ 20308 h 1678896"/>
              <a:gd name="connsiteX5" fmla="*/ 623281 w 1799626"/>
              <a:gd name="connsiteY5" fmla="*/ 45095 h 1678896"/>
              <a:gd name="connsiteX6" fmla="*/ 740602 w 1799626"/>
              <a:gd name="connsiteY6" fmla="*/ 79104 h 1678896"/>
              <a:gd name="connsiteX7" fmla="*/ 853899 w 1799626"/>
              <a:gd name="connsiteY7" fmla="*/ 121936 h 1678896"/>
              <a:gd name="connsiteX8" fmla="*/ 962775 w 1799626"/>
              <a:gd name="connsiteY8" fmla="*/ 173192 h 1678896"/>
              <a:gd name="connsiteX9" fmla="*/ 1066830 w 1799626"/>
              <a:gd name="connsiteY9" fmla="*/ 232474 h 1678896"/>
              <a:gd name="connsiteX10" fmla="*/ 1165668 w 1799626"/>
              <a:gd name="connsiteY10" fmla="*/ 299378 h 1678896"/>
              <a:gd name="connsiteX11" fmla="*/ 1258889 w 1799626"/>
              <a:gd name="connsiteY11" fmla="*/ 373511 h 1678896"/>
              <a:gd name="connsiteX12" fmla="*/ 1346094 w 1799626"/>
              <a:gd name="connsiteY12" fmla="*/ 454468 h 1678896"/>
              <a:gd name="connsiteX13" fmla="*/ 1426885 w 1799626"/>
              <a:gd name="connsiteY13" fmla="*/ 541854 h 1678896"/>
              <a:gd name="connsiteX14" fmla="*/ 1500863 w 1799626"/>
              <a:gd name="connsiteY14" fmla="*/ 635266 h 1678896"/>
              <a:gd name="connsiteX15" fmla="*/ 1567631 w 1799626"/>
              <a:gd name="connsiteY15" fmla="*/ 734307 h 1678896"/>
              <a:gd name="connsiteX16" fmla="*/ 1626789 w 1799626"/>
              <a:gd name="connsiteY16" fmla="*/ 838577 h 1678896"/>
              <a:gd name="connsiteX17" fmla="*/ 1677941 w 1799626"/>
              <a:gd name="connsiteY17" fmla="*/ 947677 h 1678896"/>
              <a:gd name="connsiteX18" fmla="*/ 1720684 w 1799626"/>
              <a:gd name="connsiteY18" fmla="*/ 1061207 h 1678896"/>
              <a:gd name="connsiteX19" fmla="*/ 1754623 w 1799626"/>
              <a:gd name="connsiteY19" fmla="*/ 1178768 h 1678896"/>
              <a:gd name="connsiteX20" fmla="*/ 1779359 w 1799626"/>
              <a:gd name="connsiteY20" fmla="*/ 1299960 h 1678896"/>
              <a:gd name="connsiteX21" fmla="*/ 1794491 w 1799626"/>
              <a:gd name="connsiteY21" fmla="*/ 1424383 h 1678896"/>
              <a:gd name="connsiteX22" fmla="*/ 1799626 w 1799626"/>
              <a:gd name="connsiteY22" fmla="*/ 1551641 h 1678896"/>
              <a:gd name="connsiteX23" fmla="*/ 1794491 w 1799626"/>
              <a:gd name="connsiteY23" fmla="*/ 1678896 h 1678896"/>
              <a:gd name="connsiteX0" fmla="*/ 0 w 1675455"/>
              <a:gd name="connsiteY0" fmla="*/ 5144 h 1678896"/>
              <a:gd name="connsiteX1" fmla="*/ 126998 w 1675455"/>
              <a:gd name="connsiteY1" fmla="*/ 0 h 1678896"/>
              <a:gd name="connsiteX2" fmla="*/ 253994 w 1675455"/>
              <a:gd name="connsiteY2" fmla="*/ 5144 h 1678896"/>
              <a:gd name="connsiteX3" fmla="*/ 378165 w 1675455"/>
              <a:gd name="connsiteY3" fmla="*/ 20308 h 1678896"/>
              <a:gd name="connsiteX4" fmla="*/ 499110 w 1675455"/>
              <a:gd name="connsiteY4" fmla="*/ 45095 h 1678896"/>
              <a:gd name="connsiteX5" fmla="*/ 616431 w 1675455"/>
              <a:gd name="connsiteY5" fmla="*/ 79104 h 1678896"/>
              <a:gd name="connsiteX6" fmla="*/ 729728 w 1675455"/>
              <a:gd name="connsiteY6" fmla="*/ 121936 h 1678896"/>
              <a:gd name="connsiteX7" fmla="*/ 838604 w 1675455"/>
              <a:gd name="connsiteY7" fmla="*/ 173192 h 1678896"/>
              <a:gd name="connsiteX8" fmla="*/ 942659 w 1675455"/>
              <a:gd name="connsiteY8" fmla="*/ 232474 h 1678896"/>
              <a:gd name="connsiteX9" fmla="*/ 1041497 w 1675455"/>
              <a:gd name="connsiteY9" fmla="*/ 299378 h 1678896"/>
              <a:gd name="connsiteX10" fmla="*/ 1134718 w 1675455"/>
              <a:gd name="connsiteY10" fmla="*/ 373511 h 1678896"/>
              <a:gd name="connsiteX11" fmla="*/ 1221923 w 1675455"/>
              <a:gd name="connsiteY11" fmla="*/ 454468 h 1678896"/>
              <a:gd name="connsiteX12" fmla="*/ 1302714 w 1675455"/>
              <a:gd name="connsiteY12" fmla="*/ 541854 h 1678896"/>
              <a:gd name="connsiteX13" fmla="*/ 1376692 w 1675455"/>
              <a:gd name="connsiteY13" fmla="*/ 635266 h 1678896"/>
              <a:gd name="connsiteX14" fmla="*/ 1443460 w 1675455"/>
              <a:gd name="connsiteY14" fmla="*/ 734307 h 1678896"/>
              <a:gd name="connsiteX15" fmla="*/ 1502618 w 1675455"/>
              <a:gd name="connsiteY15" fmla="*/ 838577 h 1678896"/>
              <a:gd name="connsiteX16" fmla="*/ 1553770 w 1675455"/>
              <a:gd name="connsiteY16" fmla="*/ 947677 h 1678896"/>
              <a:gd name="connsiteX17" fmla="*/ 1596513 w 1675455"/>
              <a:gd name="connsiteY17" fmla="*/ 1061207 h 1678896"/>
              <a:gd name="connsiteX18" fmla="*/ 1630452 w 1675455"/>
              <a:gd name="connsiteY18" fmla="*/ 1178768 h 1678896"/>
              <a:gd name="connsiteX19" fmla="*/ 1655188 w 1675455"/>
              <a:gd name="connsiteY19" fmla="*/ 1299960 h 1678896"/>
              <a:gd name="connsiteX20" fmla="*/ 1670320 w 1675455"/>
              <a:gd name="connsiteY20" fmla="*/ 1424383 h 1678896"/>
              <a:gd name="connsiteX21" fmla="*/ 1675455 w 1675455"/>
              <a:gd name="connsiteY21" fmla="*/ 1551641 h 1678896"/>
              <a:gd name="connsiteX22" fmla="*/ 1670320 w 1675455"/>
              <a:gd name="connsiteY22" fmla="*/ 1678896 h 1678896"/>
              <a:gd name="connsiteX0" fmla="*/ 0 w 1548457"/>
              <a:gd name="connsiteY0" fmla="*/ 0 h 1678896"/>
              <a:gd name="connsiteX1" fmla="*/ 126996 w 1548457"/>
              <a:gd name="connsiteY1" fmla="*/ 5144 h 1678896"/>
              <a:gd name="connsiteX2" fmla="*/ 251167 w 1548457"/>
              <a:gd name="connsiteY2" fmla="*/ 20308 h 1678896"/>
              <a:gd name="connsiteX3" fmla="*/ 372112 w 1548457"/>
              <a:gd name="connsiteY3" fmla="*/ 45095 h 1678896"/>
              <a:gd name="connsiteX4" fmla="*/ 489433 w 1548457"/>
              <a:gd name="connsiteY4" fmla="*/ 79104 h 1678896"/>
              <a:gd name="connsiteX5" fmla="*/ 602730 w 1548457"/>
              <a:gd name="connsiteY5" fmla="*/ 121936 h 1678896"/>
              <a:gd name="connsiteX6" fmla="*/ 711606 w 1548457"/>
              <a:gd name="connsiteY6" fmla="*/ 173192 h 1678896"/>
              <a:gd name="connsiteX7" fmla="*/ 815661 w 1548457"/>
              <a:gd name="connsiteY7" fmla="*/ 232474 h 1678896"/>
              <a:gd name="connsiteX8" fmla="*/ 914499 w 1548457"/>
              <a:gd name="connsiteY8" fmla="*/ 299378 h 1678896"/>
              <a:gd name="connsiteX9" fmla="*/ 1007720 w 1548457"/>
              <a:gd name="connsiteY9" fmla="*/ 373511 h 1678896"/>
              <a:gd name="connsiteX10" fmla="*/ 1094925 w 1548457"/>
              <a:gd name="connsiteY10" fmla="*/ 454468 h 1678896"/>
              <a:gd name="connsiteX11" fmla="*/ 1175716 w 1548457"/>
              <a:gd name="connsiteY11" fmla="*/ 541854 h 1678896"/>
              <a:gd name="connsiteX12" fmla="*/ 1249694 w 1548457"/>
              <a:gd name="connsiteY12" fmla="*/ 635266 h 1678896"/>
              <a:gd name="connsiteX13" fmla="*/ 1316462 w 1548457"/>
              <a:gd name="connsiteY13" fmla="*/ 734307 h 1678896"/>
              <a:gd name="connsiteX14" fmla="*/ 1375620 w 1548457"/>
              <a:gd name="connsiteY14" fmla="*/ 838577 h 1678896"/>
              <a:gd name="connsiteX15" fmla="*/ 1426772 w 1548457"/>
              <a:gd name="connsiteY15" fmla="*/ 947677 h 1678896"/>
              <a:gd name="connsiteX16" fmla="*/ 1469515 w 1548457"/>
              <a:gd name="connsiteY16" fmla="*/ 1061207 h 1678896"/>
              <a:gd name="connsiteX17" fmla="*/ 1503454 w 1548457"/>
              <a:gd name="connsiteY17" fmla="*/ 1178768 h 1678896"/>
              <a:gd name="connsiteX18" fmla="*/ 1528190 w 1548457"/>
              <a:gd name="connsiteY18" fmla="*/ 1299960 h 1678896"/>
              <a:gd name="connsiteX19" fmla="*/ 1543322 w 1548457"/>
              <a:gd name="connsiteY19" fmla="*/ 1424383 h 1678896"/>
              <a:gd name="connsiteX20" fmla="*/ 1548457 w 1548457"/>
              <a:gd name="connsiteY20" fmla="*/ 1551641 h 1678896"/>
              <a:gd name="connsiteX21" fmla="*/ 1543322 w 1548457"/>
              <a:gd name="connsiteY21" fmla="*/ 1678896 h 1678896"/>
              <a:gd name="connsiteX0" fmla="*/ 0 w 1421461"/>
              <a:gd name="connsiteY0" fmla="*/ 0 h 1673752"/>
              <a:gd name="connsiteX1" fmla="*/ 124171 w 1421461"/>
              <a:gd name="connsiteY1" fmla="*/ 15164 h 1673752"/>
              <a:gd name="connsiteX2" fmla="*/ 245116 w 1421461"/>
              <a:gd name="connsiteY2" fmla="*/ 39951 h 1673752"/>
              <a:gd name="connsiteX3" fmla="*/ 362437 w 1421461"/>
              <a:gd name="connsiteY3" fmla="*/ 73960 h 1673752"/>
              <a:gd name="connsiteX4" fmla="*/ 475734 w 1421461"/>
              <a:gd name="connsiteY4" fmla="*/ 116792 h 1673752"/>
              <a:gd name="connsiteX5" fmla="*/ 584610 w 1421461"/>
              <a:gd name="connsiteY5" fmla="*/ 168048 h 1673752"/>
              <a:gd name="connsiteX6" fmla="*/ 688665 w 1421461"/>
              <a:gd name="connsiteY6" fmla="*/ 227330 h 1673752"/>
              <a:gd name="connsiteX7" fmla="*/ 787503 w 1421461"/>
              <a:gd name="connsiteY7" fmla="*/ 294234 h 1673752"/>
              <a:gd name="connsiteX8" fmla="*/ 880724 w 1421461"/>
              <a:gd name="connsiteY8" fmla="*/ 368367 h 1673752"/>
              <a:gd name="connsiteX9" fmla="*/ 967929 w 1421461"/>
              <a:gd name="connsiteY9" fmla="*/ 449324 h 1673752"/>
              <a:gd name="connsiteX10" fmla="*/ 1048720 w 1421461"/>
              <a:gd name="connsiteY10" fmla="*/ 536710 h 1673752"/>
              <a:gd name="connsiteX11" fmla="*/ 1122698 w 1421461"/>
              <a:gd name="connsiteY11" fmla="*/ 630122 h 1673752"/>
              <a:gd name="connsiteX12" fmla="*/ 1189466 w 1421461"/>
              <a:gd name="connsiteY12" fmla="*/ 729163 h 1673752"/>
              <a:gd name="connsiteX13" fmla="*/ 1248624 w 1421461"/>
              <a:gd name="connsiteY13" fmla="*/ 833433 h 1673752"/>
              <a:gd name="connsiteX14" fmla="*/ 1299776 w 1421461"/>
              <a:gd name="connsiteY14" fmla="*/ 942533 h 1673752"/>
              <a:gd name="connsiteX15" fmla="*/ 1342519 w 1421461"/>
              <a:gd name="connsiteY15" fmla="*/ 1056063 h 1673752"/>
              <a:gd name="connsiteX16" fmla="*/ 1376458 w 1421461"/>
              <a:gd name="connsiteY16" fmla="*/ 1173624 h 1673752"/>
              <a:gd name="connsiteX17" fmla="*/ 1401194 w 1421461"/>
              <a:gd name="connsiteY17" fmla="*/ 1294816 h 1673752"/>
              <a:gd name="connsiteX18" fmla="*/ 1416326 w 1421461"/>
              <a:gd name="connsiteY18" fmla="*/ 1419239 h 1673752"/>
              <a:gd name="connsiteX19" fmla="*/ 1421461 w 1421461"/>
              <a:gd name="connsiteY19" fmla="*/ 1546497 h 1673752"/>
              <a:gd name="connsiteX20" fmla="*/ 1416326 w 1421461"/>
              <a:gd name="connsiteY20" fmla="*/ 1673752 h 1673752"/>
              <a:gd name="connsiteX0" fmla="*/ 0 w 1297290"/>
              <a:gd name="connsiteY0" fmla="*/ 0 h 1658588"/>
              <a:gd name="connsiteX1" fmla="*/ 120945 w 1297290"/>
              <a:gd name="connsiteY1" fmla="*/ 24787 h 1658588"/>
              <a:gd name="connsiteX2" fmla="*/ 238266 w 1297290"/>
              <a:gd name="connsiteY2" fmla="*/ 58796 h 1658588"/>
              <a:gd name="connsiteX3" fmla="*/ 351563 w 1297290"/>
              <a:gd name="connsiteY3" fmla="*/ 101628 h 1658588"/>
              <a:gd name="connsiteX4" fmla="*/ 460439 w 1297290"/>
              <a:gd name="connsiteY4" fmla="*/ 152884 h 1658588"/>
              <a:gd name="connsiteX5" fmla="*/ 564494 w 1297290"/>
              <a:gd name="connsiteY5" fmla="*/ 212166 h 1658588"/>
              <a:gd name="connsiteX6" fmla="*/ 663332 w 1297290"/>
              <a:gd name="connsiteY6" fmla="*/ 279070 h 1658588"/>
              <a:gd name="connsiteX7" fmla="*/ 756553 w 1297290"/>
              <a:gd name="connsiteY7" fmla="*/ 353203 h 1658588"/>
              <a:gd name="connsiteX8" fmla="*/ 843758 w 1297290"/>
              <a:gd name="connsiteY8" fmla="*/ 434160 h 1658588"/>
              <a:gd name="connsiteX9" fmla="*/ 924549 w 1297290"/>
              <a:gd name="connsiteY9" fmla="*/ 521546 h 1658588"/>
              <a:gd name="connsiteX10" fmla="*/ 998527 w 1297290"/>
              <a:gd name="connsiteY10" fmla="*/ 614958 h 1658588"/>
              <a:gd name="connsiteX11" fmla="*/ 1065295 w 1297290"/>
              <a:gd name="connsiteY11" fmla="*/ 713999 h 1658588"/>
              <a:gd name="connsiteX12" fmla="*/ 1124453 w 1297290"/>
              <a:gd name="connsiteY12" fmla="*/ 818269 h 1658588"/>
              <a:gd name="connsiteX13" fmla="*/ 1175605 w 1297290"/>
              <a:gd name="connsiteY13" fmla="*/ 927369 h 1658588"/>
              <a:gd name="connsiteX14" fmla="*/ 1218348 w 1297290"/>
              <a:gd name="connsiteY14" fmla="*/ 1040899 h 1658588"/>
              <a:gd name="connsiteX15" fmla="*/ 1252287 w 1297290"/>
              <a:gd name="connsiteY15" fmla="*/ 1158460 h 1658588"/>
              <a:gd name="connsiteX16" fmla="*/ 1277023 w 1297290"/>
              <a:gd name="connsiteY16" fmla="*/ 1279652 h 1658588"/>
              <a:gd name="connsiteX17" fmla="*/ 1292155 w 1297290"/>
              <a:gd name="connsiteY17" fmla="*/ 1404075 h 1658588"/>
              <a:gd name="connsiteX18" fmla="*/ 1297290 w 1297290"/>
              <a:gd name="connsiteY18" fmla="*/ 1531333 h 1658588"/>
              <a:gd name="connsiteX19" fmla="*/ 1292155 w 1297290"/>
              <a:gd name="connsiteY19" fmla="*/ 1658588 h 1658588"/>
              <a:gd name="connsiteX0" fmla="*/ 0 w 1176345"/>
              <a:gd name="connsiteY0" fmla="*/ 0 h 1633801"/>
              <a:gd name="connsiteX1" fmla="*/ 117321 w 1176345"/>
              <a:gd name="connsiteY1" fmla="*/ 34009 h 1633801"/>
              <a:gd name="connsiteX2" fmla="*/ 230618 w 1176345"/>
              <a:gd name="connsiteY2" fmla="*/ 76841 h 1633801"/>
              <a:gd name="connsiteX3" fmla="*/ 339494 w 1176345"/>
              <a:gd name="connsiteY3" fmla="*/ 128097 h 1633801"/>
              <a:gd name="connsiteX4" fmla="*/ 443549 w 1176345"/>
              <a:gd name="connsiteY4" fmla="*/ 187379 h 1633801"/>
              <a:gd name="connsiteX5" fmla="*/ 542387 w 1176345"/>
              <a:gd name="connsiteY5" fmla="*/ 254283 h 1633801"/>
              <a:gd name="connsiteX6" fmla="*/ 635608 w 1176345"/>
              <a:gd name="connsiteY6" fmla="*/ 328416 h 1633801"/>
              <a:gd name="connsiteX7" fmla="*/ 722813 w 1176345"/>
              <a:gd name="connsiteY7" fmla="*/ 409373 h 1633801"/>
              <a:gd name="connsiteX8" fmla="*/ 803604 w 1176345"/>
              <a:gd name="connsiteY8" fmla="*/ 496759 h 1633801"/>
              <a:gd name="connsiteX9" fmla="*/ 877582 w 1176345"/>
              <a:gd name="connsiteY9" fmla="*/ 590171 h 1633801"/>
              <a:gd name="connsiteX10" fmla="*/ 944350 w 1176345"/>
              <a:gd name="connsiteY10" fmla="*/ 689212 h 1633801"/>
              <a:gd name="connsiteX11" fmla="*/ 1003508 w 1176345"/>
              <a:gd name="connsiteY11" fmla="*/ 793482 h 1633801"/>
              <a:gd name="connsiteX12" fmla="*/ 1054660 w 1176345"/>
              <a:gd name="connsiteY12" fmla="*/ 902582 h 1633801"/>
              <a:gd name="connsiteX13" fmla="*/ 1097403 w 1176345"/>
              <a:gd name="connsiteY13" fmla="*/ 1016112 h 1633801"/>
              <a:gd name="connsiteX14" fmla="*/ 1131342 w 1176345"/>
              <a:gd name="connsiteY14" fmla="*/ 1133673 h 1633801"/>
              <a:gd name="connsiteX15" fmla="*/ 1156078 w 1176345"/>
              <a:gd name="connsiteY15" fmla="*/ 1254865 h 1633801"/>
              <a:gd name="connsiteX16" fmla="*/ 1171210 w 1176345"/>
              <a:gd name="connsiteY16" fmla="*/ 1379288 h 1633801"/>
              <a:gd name="connsiteX17" fmla="*/ 1176345 w 1176345"/>
              <a:gd name="connsiteY17" fmla="*/ 1506546 h 1633801"/>
              <a:gd name="connsiteX18" fmla="*/ 1171210 w 1176345"/>
              <a:gd name="connsiteY18" fmla="*/ 1633801 h 1633801"/>
              <a:gd name="connsiteX0" fmla="*/ 0 w 1059024"/>
              <a:gd name="connsiteY0" fmla="*/ 0 h 1599792"/>
              <a:gd name="connsiteX1" fmla="*/ 113297 w 1059024"/>
              <a:gd name="connsiteY1" fmla="*/ 42832 h 1599792"/>
              <a:gd name="connsiteX2" fmla="*/ 222173 w 1059024"/>
              <a:gd name="connsiteY2" fmla="*/ 94088 h 1599792"/>
              <a:gd name="connsiteX3" fmla="*/ 326228 w 1059024"/>
              <a:gd name="connsiteY3" fmla="*/ 153370 h 1599792"/>
              <a:gd name="connsiteX4" fmla="*/ 425066 w 1059024"/>
              <a:gd name="connsiteY4" fmla="*/ 220274 h 1599792"/>
              <a:gd name="connsiteX5" fmla="*/ 518287 w 1059024"/>
              <a:gd name="connsiteY5" fmla="*/ 294407 h 1599792"/>
              <a:gd name="connsiteX6" fmla="*/ 605492 w 1059024"/>
              <a:gd name="connsiteY6" fmla="*/ 375364 h 1599792"/>
              <a:gd name="connsiteX7" fmla="*/ 686283 w 1059024"/>
              <a:gd name="connsiteY7" fmla="*/ 462750 h 1599792"/>
              <a:gd name="connsiteX8" fmla="*/ 760261 w 1059024"/>
              <a:gd name="connsiteY8" fmla="*/ 556162 h 1599792"/>
              <a:gd name="connsiteX9" fmla="*/ 827029 w 1059024"/>
              <a:gd name="connsiteY9" fmla="*/ 655203 h 1599792"/>
              <a:gd name="connsiteX10" fmla="*/ 886187 w 1059024"/>
              <a:gd name="connsiteY10" fmla="*/ 759473 h 1599792"/>
              <a:gd name="connsiteX11" fmla="*/ 937339 w 1059024"/>
              <a:gd name="connsiteY11" fmla="*/ 868573 h 1599792"/>
              <a:gd name="connsiteX12" fmla="*/ 980082 w 1059024"/>
              <a:gd name="connsiteY12" fmla="*/ 982103 h 1599792"/>
              <a:gd name="connsiteX13" fmla="*/ 1014021 w 1059024"/>
              <a:gd name="connsiteY13" fmla="*/ 1099664 h 1599792"/>
              <a:gd name="connsiteX14" fmla="*/ 1038757 w 1059024"/>
              <a:gd name="connsiteY14" fmla="*/ 1220856 h 1599792"/>
              <a:gd name="connsiteX15" fmla="*/ 1053889 w 1059024"/>
              <a:gd name="connsiteY15" fmla="*/ 1345279 h 1599792"/>
              <a:gd name="connsiteX16" fmla="*/ 1059024 w 1059024"/>
              <a:gd name="connsiteY16" fmla="*/ 1472537 h 1599792"/>
              <a:gd name="connsiteX17" fmla="*/ 1053889 w 1059024"/>
              <a:gd name="connsiteY17" fmla="*/ 1599792 h 1599792"/>
              <a:gd name="connsiteX0" fmla="*/ 0 w 945727"/>
              <a:gd name="connsiteY0" fmla="*/ 0 h 1556960"/>
              <a:gd name="connsiteX1" fmla="*/ 108876 w 945727"/>
              <a:gd name="connsiteY1" fmla="*/ 51256 h 1556960"/>
              <a:gd name="connsiteX2" fmla="*/ 212931 w 945727"/>
              <a:gd name="connsiteY2" fmla="*/ 110538 h 1556960"/>
              <a:gd name="connsiteX3" fmla="*/ 311769 w 945727"/>
              <a:gd name="connsiteY3" fmla="*/ 177442 h 1556960"/>
              <a:gd name="connsiteX4" fmla="*/ 404990 w 945727"/>
              <a:gd name="connsiteY4" fmla="*/ 251575 h 1556960"/>
              <a:gd name="connsiteX5" fmla="*/ 492195 w 945727"/>
              <a:gd name="connsiteY5" fmla="*/ 332532 h 1556960"/>
              <a:gd name="connsiteX6" fmla="*/ 572986 w 945727"/>
              <a:gd name="connsiteY6" fmla="*/ 419918 h 1556960"/>
              <a:gd name="connsiteX7" fmla="*/ 646964 w 945727"/>
              <a:gd name="connsiteY7" fmla="*/ 513330 h 1556960"/>
              <a:gd name="connsiteX8" fmla="*/ 713732 w 945727"/>
              <a:gd name="connsiteY8" fmla="*/ 612371 h 1556960"/>
              <a:gd name="connsiteX9" fmla="*/ 772890 w 945727"/>
              <a:gd name="connsiteY9" fmla="*/ 716641 h 1556960"/>
              <a:gd name="connsiteX10" fmla="*/ 824042 w 945727"/>
              <a:gd name="connsiteY10" fmla="*/ 825741 h 1556960"/>
              <a:gd name="connsiteX11" fmla="*/ 866785 w 945727"/>
              <a:gd name="connsiteY11" fmla="*/ 939271 h 1556960"/>
              <a:gd name="connsiteX12" fmla="*/ 900724 w 945727"/>
              <a:gd name="connsiteY12" fmla="*/ 1056832 h 1556960"/>
              <a:gd name="connsiteX13" fmla="*/ 925460 w 945727"/>
              <a:gd name="connsiteY13" fmla="*/ 1178024 h 1556960"/>
              <a:gd name="connsiteX14" fmla="*/ 940592 w 945727"/>
              <a:gd name="connsiteY14" fmla="*/ 1302447 h 1556960"/>
              <a:gd name="connsiteX15" fmla="*/ 945727 w 945727"/>
              <a:gd name="connsiteY15" fmla="*/ 1429705 h 1556960"/>
              <a:gd name="connsiteX16" fmla="*/ 940592 w 945727"/>
              <a:gd name="connsiteY16" fmla="*/ 1556960 h 1556960"/>
              <a:gd name="connsiteX0" fmla="*/ 0 w 836851"/>
              <a:gd name="connsiteY0" fmla="*/ 0 h 1505704"/>
              <a:gd name="connsiteX1" fmla="*/ 104055 w 836851"/>
              <a:gd name="connsiteY1" fmla="*/ 59282 h 1505704"/>
              <a:gd name="connsiteX2" fmla="*/ 202893 w 836851"/>
              <a:gd name="connsiteY2" fmla="*/ 126186 h 1505704"/>
              <a:gd name="connsiteX3" fmla="*/ 296114 w 836851"/>
              <a:gd name="connsiteY3" fmla="*/ 200319 h 1505704"/>
              <a:gd name="connsiteX4" fmla="*/ 383319 w 836851"/>
              <a:gd name="connsiteY4" fmla="*/ 281276 h 1505704"/>
              <a:gd name="connsiteX5" fmla="*/ 464110 w 836851"/>
              <a:gd name="connsiteY5" fmla="*/ 368662 h 1505704"/>
              <a:gd name="connsiteX6" fmla="*/ 538088 w 836851"/>
              <a:gd name="connsiteY6" fmla="*/ 462074 h 1505704"/>
              <a:gd name="connsiteX7" fmla="*/ 604856 w 836851"/>
              <a:gd name="connsiteY7" fmla="*/ 561115 h 1505704"/>
              <a:gd name="connsiteX8" fmla="*/ 664014 w 836851"/>
              <a:gd name="connsiteY8" fmla="*/ 665385 h 1505704"/>
              <a:gd name="connsiteX9" fmla="*/ 715166 w 836851"/>
              <a:gd name="connsiteY9" fmla="*/ 774485 h 1505704"/>
              <a:gd name="connsiteX10" fmla="*/ 757909 w 836851"/>
              <a:gd name="connsiteY10" fmla="*/ 888015 h 1505704"/>
              <a:gd name="connsiteX11" fmla="*/ 791848 w 836851"/>
              <a:gd name="connsiteY11" fmla="*/ 1005576 h 1505704"/>
              <a:gd name="connsiteX12" fmla="*/ 816584 w 836851"/>
              <a:gd name="connsiteY12" fmla="*/ 1126768 h 1505704"/>
              <a:gd name="connsiteX13" fmla="*/ 831716 w 836851"/>
              <a:gd name="connsiteY13" fmla="*/ 1251191 h 1505704"/>
              <a:gd name="connsiteX14" fmla="*/ 836851 w 836851"/>
              <a:gd name="connsiteY14" fmla="*/ 1378449 h 1505704"/>
              <a:gd name="connsiteX15" fmla="*/ 831716 w 836851"/>
              <a:gd name="connsiteY15" fmla="*/ 1505704 h 1505704"/>
              <a:gd name="connsiteX0" fmla="*/ 0 w 732796"/>
              <a:gd name="connsiteY0" fmla="*/ 0 h 1446422"/>
              <a:gd name="connsiteX1" fmla="*/ 98838 w 732796"/>
              <a:gd name="connsiteY1" fmla="*/ 66904 h 1446422"/>
              <a:gd name="connsiteX2" fmla="*/ 192059 w 732796"/>
              <a:gd name="connsiteY2" fmla="*/ 141037 h 1446422"/>
              <a:gd name="connsiteX3" fmla="*/ 279264 w 732796"/>
              <a:gd name="connsiteY3" fmla="*/ 221994 h 1446422"/>
              <a:gd name="connsiteX4" fmla="*/ 360055 w 732796"/>
              <a:gd name="connsiteY4" fmla="*/ 309380 h 1446422"/>
              <a:gd name="connsiteX5" fmla="*/ 434033 w 732796"/>
              <a:gd name="connsiteY5" fmla="*/ 402792 h 1446422"/>
              <a:gd name="connsiteX6" fmla="*/ 500801 w 732796"/>
              <a:gd name="connsiteY6" fmla="*/ 501833 h 1446422"/>
              <a:gd name="connsiteX7" fmla="*/ 559959 w 732796"/>
              <a:gd name="connsiteY7" fmla="*/ 606103 h 1446422"/>
              <a:gd name="connsiteX8" fmla="*/ 611111 w 732796"/>
              <a:gd name="connsiteY8" fmla="*/ 715203 h 1446422"/>
              <a:gd name="connsiteX9" fmla="*/ 653854 w 732796"/>
              <a:gd name="connsiteY9" fmla="*/ 828733 h 1446422"/>
              <a:gd name="connsiteX10" fmla="*/ 687793 w 732796"/>
              <a:gd name="connsiteY10" fmla="*/ 946294 h 1446422"/>
              <a:gd name="connsiteX11" fmla="*/ 712529 w 732796"/>
              <a:gd name="connsiteY11" fmla="*/ 1067486 h 1446422"/>
              <a:gd name="connsiteX12" fmla="*/ 727661 w 732796"/>
              <a:gd name="connsiteY12" fmla="*/ 1191909 h 1446422"/>
              <a:gd name="connsiteX13" fmla="*/ 732796 w 732796"/>
              <a:gd name="connsiteY13" fmla="*/ 1319167 h 1446422"/>
              <a:gd name="connsiteX14" fmla="*/ 727661 w 732796"/>
              <a:gd name="connsiteY14" fmla="*/ 1446422 h 1446422"/>
              <a:gd name="connsiteX0" fmla="*/ 0 w 633958"/>
              <a:gd name="connsiteY0" fmla="*/ 0 h 1379518"/>
              <a:gd name="connsiteX1" fmla="*/ 93221 w 633958"/>
              <a:gd name="connsiteY1" fmla="*/ 74133 h 1379518"/>
              <a:gd name="connsiteX2" fmla="*/ 180426 w 633958"/>
              <a:gd name="connsiteY2" fmla="*/ 155090 h 1379518"/>
              <a:gd name="connsiteX3" fmla="*/ 261217 w 633958"/>
              <a:gd name="connsiteY3" fmla="*/ 242476 h 1379518"/>
              <a:gd name="connsiteX4" fmla="*/ 335195 w 633958"/>
              <a:gd name="connsiteY4" fmla="*/ 335888 h 1379518"/>
              <a:gd name="connsiteX5" fmla="*/ 401963 w 633958"/>
              <a:gd name="connsiteY5" fmla="*/ 434929 h 1379518"/>
              <a:gd name="connsiteX6" fmla="*/ 461121 w 633958"/>
              <a:gd name="connsiteY6" fmla="*/ 539199 h 1379518"/>
              <a:gd name="connsiteX7" fmla="*/ 512273 w 633958"/>
              <a:gd name="connsiteY7" fmla="*/ 648299 h 1379518"/>
              <a:gd name="connsiteX8" fmla="*/ 555016 w 633958"/>
              <a:gd name="connsiteY8" fmla="*/ 761829 h 1379518"/>
              <a:gd name="connsiteX9" fmla="*/ 588955 w 633958"/>
              <a:gd name="connsiteY9" fmla="*/ 879390 h 1379518"/>
              <a:gd name="connsiteX10" fmla="*/ 613691 w 633958"/>
              <a:gd name="connsiteY10" fmla="*/ 1000582 h 1379518"/>
              <a:gd name="connsiteX11" fmla="*/ 628823 w 633958"/>
              <a:gd name="connsiteY11" fmla="*/ 1125005 h 1379518"/>
              <a:gd name="connsiteX12" fmla="*/ 633958 w 633958"/>
              <a:gd name="connsiteY12" fmla="*/ 1252263 h 1379518"/>
              <a:gd name="connsiteX13" fmla="*/ 628823 w 633958"/>
              <a:gd name="connsiteY13" fmla="*/ 1379518 h 1379518"/>
              <a:gd name="connsiteX0" fmla="*/ 0 w 540737"/>
              <a:gd name="connsiteY0" fmla="*/ 0 h 1305385"/>
              <a:gd name="connsiteX1" fmla="*/ 87205 w 540737"/>
              <a:gd name="connsiteY1" fmla="*/ 80957 h 1305385"/>
              <a:gd name="connsiteX2" fmla="*/ 167996 w 540737"/>
              <a:gd name="connsiteY2" fmla="*/ 168343 h 1305385"/>
              <a:gd name="connsiteX3" fmla="*/ 241974 w 540737"/>
              <a:gd name="connsiteY3" fmla="*/ 261755 h 1305385"/>
              <a:gd name="connsiteX4" fmla="*/ 308742 w 540737"/>
              <a:gd name="connsiteY4" fmla="*/ 360796 h 1305385"/>
              <a:gd name="connsiteX5" fmla="*/ 367900 w 540737"/>
              <a:gd name="connsiteY5" fmla="*/ 465066 h 1305385"/>
              <a:gd name="connsiteX6" fmla="*/ 419052 w 540737"/>
              <a:gd name="connsiteY6" fmla="*/ 574166 h 1305385"/>
              <a:gd name="connsiteX7" fmla="*/ 461795 w 540737"/>
              <a:gd name="connsiteY7" fmla="*/ 687696 h 1305385"/>
              <a:gd name="connsiteX8" fmla="*/ 495734 w 540737"/>
              <a:gd name="connsiteY8" fmla="*/ 805257 h 1305385"/>
              <a:gd name="connsiteX9" fmla="*/ 520470 w 540737"/>
              <a:gd name="connsiteY9" fmla="*/ 926449 h 1305385"/>
              <a:gd name="connsiteX10" fmla="*/ 535602 w 540737"/>
              <a:gd name="connsiteY10" fmla="*/ 1050872 h 1305385"/>
              <a:gd name="connsiteX11" fmla="*/ 540737 w 540737"/>
              <a:gd name="connsiteY11" fmla="*/ 1178130 h 1305385"/>
              <a:gd name="connsiteX12" fmla="*/ 535602 w 540737"/>
              <a:gd name="connsiteY12" fmla="*/ 1305385 h 1305385"/>
              <a:gd name="connsiteX0" fmla="*/ 0 w 453532"/>
              <a:gd name="connsiteY0" fmla="*/ 0 h 1224428"/>
              <a:gd name="connsiteX1" fmla="*/ 80791 w 453532"/>
              <a:gd name="connsiteY1" fmla="*/ 87386 h 1224428"/>
              <a:gd name="connsiteX2" fmla="*/ 154769 w 453532"/>
              <a:gd name="connsiteY2" fmla="*/ 180798 h 1224428"/>
              <a:gd name="connsiteX3" fmla="*/ 221537 w 453532"/>
              <a:gd name="connsiteY3" fmla="*/ 279839 h 1224428"/>
              <a:gd name="connsiteX4" fmla="*/ 280695 w 453532"/>
              <a:gd name="connsiteY4" fmla="*/ 384109 h 1224428"/>
              <a:gd name="connsiteX5" fmla="*/ 331847 w 453532"/>
              <a:gd name="connsiteY5" fmla="*/ 493209 h 1224428"/>
              <a:gd name="connsiteX6" fmla="*/ 374590 w 453532"/>
              <a:gd name="connsiteY6" fmla="*/ 606739 h 1224428"/>
              <a:gd name="connsiteX7" fmla="*/ 408529 w 453532"/>
              <a:gd name="connsiteY7" fmla="*/ 724300 h 1224428"/>
              <a:gd name="connsiteX8" fmla="*/ 433265 w 453532"/>
              <a:gd name="connsiteY8" fmla="*/ 845492 h 1224428"/>
              <a:gd name="connsiteX9" fmla="*/ 448397 w 453532"/>
              <a:gd name="connsiteY9" fmla="*/ 969915 h 1224428"/>
              <a:gd name="connsiteX10" fmla="*/ 453532 w 453532"/>
              <a:gd name="connsiteY10" fmla="*/ 1097173 h 1224428"/>
              <a:gd name="connsiteX11" fmla="*/ 448397 w 453532"/>
              <a:gd name="connsiteY11" fmla="*/ 1224428 h 1224428"/>
              <a:gd name="connsiteX0" fmla="*/ 0 w 372741"/>
              <a:gd name="connsiteY0" fmla="*/ 0 h 1137042"/>
              <a:gd name="connsiteX1" fmla="*/ 73978 w 372741"/>
              <a:gd name="connsiteY1" fmla="*/ 93412 h 1137042"/>
              <a:gd name="connsiteX2" fmla="*/ 140746 w 372741"/>
              <a:gd name="connsiteY2" fmla="*/ 192453 h 1137042"/>
              <a:gd name="connsiteX3" fmla="*/ 199904 w 372741"/>
              <a:gd name="connsiteY3" fmla="*/ 296723 h 1137042"/>
              <a:gd name="connsiteX4" fmla="*/ 251056 w 372741"/>
              <a:gd name="connsiteY4" fmla="*/ 405823 h 1137042"/>
              <a:gd name="connsiteX5" fmla="*/ 293799 w 372741"/>
              <a:gd name="connsiteY5" fmla="*/ 519353 h 1137042"/>
              <a:gd name="connsiteX6" fmla="*/ 327738 w 372741"/>
              <a:gd name="connsiteY6" fmla="*/ 636914 h 1137042"/>
              <a:gd name="connsiteX7" fmla="*/ 352474 w 372741"/>
              <a:gd name="connsiteY7" fmla="*/ 758106 h 1137042"/>
              <a:gd name="connsiteX8" fmla="*/ 367606 w 372741"/>
              <a:gd name="connsiteY8" fmla="*/ 882529 h 1137042"/>
              <a:gd name="connsiteX9" fmla="*/ 372741 w 372741"/>
              <a:gd name="connsiteY9" fmla="*/ 1009787 h 1137042"/>
              <a:gd name="connsiteX10" fmla="*/ 367606 w 372741"/>
              <a:gd name="connsiteY10" fmla="*/ 1137042 h 1137042"/>
              <a:gd name="connsiteX0" fmla="*/ 0 w 298763"/>
              <a:gd name="connsiteY0" fmla="*/ 0 h 1043630"/>
              <a:gd name="connsiteX1" fmla="*/ 66768 w 298763"/>
              <a:gd name="connsiteY1" fmla="*/ 99041 h 1043630"/>
              <a:gd name="connsiteX2" fmla="*/ 125926 w 298763"/>
              <a:gd name="connsiteY2" fmla="*/ 203311 h 1043630"/>
              <a:gd name="connsiteX3" fmla="*/ 177078 w 298763"/>
              <a:gd name="connsiteY3" fmla="*/ 312411 h 1043630"/>
              <a:gd name="connsiteX4" fmla="*/ 219821 w 298763"/>
              <a:gd name="connsiteY4" fmla="*/ 425941 h 1043630"/>
              <a:gd name="connsiteX5" fmla="*/ 253760 w 298763"/>
              <a:gd name="connsiteY5" fmla="*/ 543502 h 1043630"/>
              <a:gd name="connsiteX6" fmla="*/ 278496 w 298763"/>
              <a:gd name="connsiteY6" fmla="*/ 664694 h 1043630"/>
              <a:gd name="connsiteX7" fmla="*/ 293628 w 298763"/>
              <a:gd name="connsiteY7" fmla="*/ 789117 h 1043630"/>
              <a:gd name="connsiteX8" fmla="*/ 298763 w 298763"/>
              <a:gd name="connsiteY8" fmla="*/ 916375 h 1043630"/>
              <a:gd name="connsiteX9" fmla="*/ 293628 w 298763"/>
              <a:gd name="connsiteY9" fmla="*/ 1043630 h 1043630"/>
              <a:gd name="connsiteX0" fmla="*/ 0 w 231995"/>
              <a:gd name="connsiteY0" fmla="*/ 0 h 944589"/>
              <a:gd name="connsiteX1" fmla="*/ 59158 w 231995"/>
              <a:gd name="connsiteY1" fmla="*/ 104270 h 944589"/>
              <a:gd name="connsiteX2" fmla="*/ 110310 w 231995"/>
              <a:gd name="connsiteY2" fmla="*/ 213370 h 944589"/>
              <a:gd name="connsiteX3" fmla="*/ 153053 w 231995"/>
              <a:gd name="connsiteY3" fmla="*/ 326900 h 944589"/>
              <a:gd name="connsiteX4" fmla="*/ 186992 w 231995"/>
              <a:gd name="connsiteY4" fmla="*/ 444461 h 944589"/>
              <a:gd name="connsiteX5" fmla="*/ 211728 w 231995"/>
              <a:gd name="connsiteY5" fmla="*/ 565653 h 944589"/>
              <a:gd name="connsiteX6" fmla="*/ 226860 w 231995"/>
              <a:gd name="connsiteY6" fmla="*/ 690076 h 944589"/>
              <a:gd name="connsiteX7" fmla="*/ 231995 w 231995"/>
              <a:gd name="connsiteY7" fmla="*/ 817334 h 944589"/>
              <a:gd name="connsiteX8" fmla="*/ 226860 w 231995"/>
              <a:gd name="connsiteY8" fmla="*/ 944589 h 944589"/>
              <a:gd name="connsiteX0" fmla="*/ 0 w 172837"/>
              <a:gd name="connsiteY0" fmla="*/ 0 h 840319"/>
              <a:gd name="connsiteX1" fmla="*/ 51152 w 172837"/>
              <a:gd name="connsiteY1" fmla="*/ 109100 h 840319"/>
              <a:gd name="connsiteX2" fmla="*/ 93895 w 172837"/>
              <a:gd name="connsiteY2" fmla="*/ 222630 h 840319"/>
              <a:gd name="connsiteX3" fmla="*/ 127834 w 172837"/>
              <a:gd name="connsiteY3" fmla="*/ 340191 h 840319"/>
              <a:gd name="connsiteX4" fmla="*/ 152570 w 172837"/>
              <a:gd name="connsiteY4" fmla="*/ 461383 h 840319"/>
              <a:gd name="connsiteX5" fmla="*/ 167702 w 172837"/>
              <a:gd name="connsiteY5" fmla="*/ 585806 h 840319"/>
              <a:gd name="connsiteX6" fmla="*/ 172837 w 172837"/>
              <a:gd name="connsiteY6" fmla="*/ 713064 h 840319"/>
              <a:gd name="connsiteX7" fmla="*/ 167702 w 172837"/>
              <a:gd name="connsiteY7" fmla="*/ 840319 h 840319"/>
              <a:gd name="connsiteX0" fmla="*/ 0 w 121685"/>
              <a:gd name="connsiteY0" fmla="*/ 0 h 731219"/>
              <a:gd name="connsiteX1" fmla="*/ 42743 w 121685"/>
              <a:gd name="connsiteY1" fmla="*/ 113530 h 731219"/>
              <a:gd name="connsiteX2" fmla="*/ 76682 w 121685"/>
              <a:gd name="connsiteY2" fmla="*/ 231091 h 731219"/>
              <a:gd name="connsiteX3" fmla="*/ 101418 w 121685"/>
              <a:gd name="connsiteY3" fmla="*/ 352283 h 731219"/>
              <a:gd name="connsiteX4" fmla="*/ 116550 w 121685"/>
              <a:gd name="connsiteY4" fmla="*/ 476706 h 731219"/>
              <a:gd name="connsiteX5" fmla="*/ 121685 w 121685"/>
              <a:gd name="connsiteY5" fmla="*/ 603964 h 731219"/>
              <a:gd name="connsiteX6" fmla="*/ 116550 w 121685"/>
              <a:gd name="connsiteY6" fmla="*/ 731219 h 73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85" h="731219">
                <a:moveTo>
                  <a:pt x="0" y="0"/>
                </a:moveTo>
                <a:lnTo>
                  <a:pt x="42743" y="113530"/>
                </a:lnTo>
                <a:lnTo>
                  <a:pt x="76682" y="231091"/>
                </a:lnTo>
                <a:lnTo>
                  <a:pt x="101418" y="352283"/>
                </a:lnTo>
                <a:lnTo>
                  <a:pt x="116550" y="476706"/>
                </a:lnTo>
                <a:lnTo>
                  <a:pt x="121685" y="603964"/>
                </a:lnTo>
                <a:lnTo>
                  <a:pt x="116550" y="731219"/>
                </a:lnTo>
              </a:path>
            </a:pathLst>
          </a:custGeom>
          <a:noFill/>
          <a:ln>
            <a:solidFill>
              <a:schemeClr val="tx2"/>
            </a:solidFill>
            <a:prstDash val="dash"/>
          </a:ln>
        </p:spPr>
        <p:txBody>
          <a:bodyPr wrap="square" lIns="0" tIns="0" rIns="0" bIns="0" rtlCol="0">
            <a:noAutofit/>
          </a:bodyPr>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sz="1226" b="0" i="0" u="none" strike="noStrike" kern="1200" cap="none" spc="0" normalizeH="0" baseline="0" noProof="0">
              <a:ln>
                <a:noFill/>
              </a:ln>
              <a:solidFill>
                <a:prstClr val="black"/>
              </a:solidFill>
              <a:effectLst/>
              <a:uLnTx/>
              <a:uFillTx/>
              <a:latin typeface="Segoe UI Historic" panose="020B0502040204020203" pitchFamily="34" charset="0"/>
              <a:ea typeface="+mn-ea"/>
              <a:cs typeface="+mn-cs"/>
            </a:endParaRPr>
          </a:p>
        </p:txBody>
      </p:sp>
      <p:grpSp>
        <p:nvGrpSpPr>
          <p:cNvPr id="54" name="AR">
            <a:extLst>
              <a:ext uri="{FF2B5EF4-FFF2-40B4-BE49-F238E27FC236}">
                <a16:creationId xmlns:a16="http://schemas.microsoft.com/office/drawing/2014/main" id="{BACA4714-40CD-4F9F-858E-E12909DDC6A5}"/>
              </a:ext>
            </a:extLst>
          </p:cNvPr>
          <p:cNvGrpSpPr/>
          <p:nvPr/>
        </p:nvGrpSpPr>
        <p:grpSpPr>
          <a:xfrm>
            <a:off x="100275" y="3457830"/>
            <a:ext cx="2236556" cy="736483"/>
            <a:chOff x="100275" y="3457830"/>
            <a:chExt cx="2236556" cy="736483"/>
          </a:xfrm>
        </p:grpSpPr>
        <p:sp>
          <p:nvSpPr>
            <p:cNvPr id="16" name="AR Text">
              <a:extLst>
                <a:ext uri="{FF2B5EF4-FFF2-40B4-BE49-F238E27FC236}">
                  <a16:creationId xmlns:a16="http://schemas.microsoft.com/office/drawing/2014/main" id="{DF06A6F5-DEBB-4744-9929-C9911D898AD9}"/>
                </a:ext>
              </a:extLst>
            </p:cNvPr>
            <p:cNvSpPr/>
            <p:nvPr/>
          </p:nvSpPr>
          <p:spPr>
            <a:xfrm>
              <a:off x="100275" y="3666809"/>
              <a:ext cx="1440490" cy="492443"/>
            </a:xfrm>
            <a:prstGeom prst="rect">
              <a:avLst/>
            </a:prstGeom>
            <a:noFill/>
            <a:ln>
              <a:noFill/>
            </a:ln>
          </p:spPr>
          <p:txBody>
            <a:bodyPr wrap="square" lIns="0" tIns="0" rIns="0" bIns="0" anchor="ctr" anchorCtr="0">
              <a:spAutoFit/>
            </a:bodyPr>
            <a:lstStyle/>
            <a:p>
              <a:pPr marL="0" marR="0" lvl="0" indent="0" algn="r" defTabSz="878441" rtl="0" eaLnBrk="1" fontAlgn="base" latinLnBrk="0" hangingPunct="1">
                <a:lnSpc>
                  <a:spcPct val="100000"/>
                </a:lnSpc>
                <a:spcBef>
                  <a:spcPts val="1200"/>
                </a:spcBef>
                <a:spcAft>
                  <a:spcPct val="0"/>
                </a:spcAft>
                <a:buClrTx/>
                <a:buSzTx/>
                <a:buFontTx/>
                <a:buNone/>
                <a:tabLst/>
                <a:defRPr/>
              </a:pPr>
              <a:r>
                <a:rPr kumimoji="0" lang="en-US" sz="1600" b="0" i="0" u="none" strike="noStrike" kern="1200" cap="none" spc="-29" normalizeH="0" baseline="0" noProof="0">
                  <a:ln>
                    <a:noFill/>
                  </a:ln>
                  <a:solidFill>
                    <a:srgbClr val="000000"/>
                  </a:solidFill>
                  <a:effectLst/>
                  <a:uLnTx/>
                  <a:uFillTx/>
                  <a:latin typeface="Segoe UI"/>
                  <a:ea typeface="Segoe UI Historic" panose="020B0502040204020203" pitchFamily="34" charset="0"/>
                  <a:cs typeface="Segoe UI Historic" panose="020B0502040204020203" pitchFamily="34" charset="0"/>
                </a:rPr>
                <a:t>Access Recertification</a:t>
              </a:r>
              <a:endParaRPr kumimoji="0" lang="en-US" sz="1600" b="0" i="0" u="none" strike="noStrike" kern="1200" cap="none" spc="-29" normalizeH="0" baseline="0" noProof="0">
                <a:ln>
                  <a:noFill/>
                </a:ln>
                <a:solidFill>
                  <a:srgbClr val="000000"/>
                </a:solidFill>
                <a:effectLst/>
                <a:uLnTx/>
                <a:uFillTx/>
                <a:latin typeface="Segoe UI"/>
                <a:ea typeface="+mn-ea"/>
                <a:cs typeface="Segoe UI Historic" panose="020B0502040204020203" pitchFamily="34" charset="0"/>
              </a:endParaRPr>
            </a:p>
          </p:txBody>
        </p:sp>
        <p:grpSp>
          <p:nvGrpSpPr>
            <p:cNvPr id="78" name="AR Icon">
              <a:extLst>
                <a:ext uri="{FF2B5EF4-FFF2-40B4-BE49-F238E27FC236}">
                  <a16:creationId xmlns:a16="http://schemas.microsoft.com/office/drawing/2014/main" id="{265A4F43-23DE-47F7-8EAB-A39FD3B205C0}"/>
                </a:ext>
              </a:extLst>
            </p:cNvPr>
            <p:cNvGrpSpPr/>
            <p:nvPr/>
          </p:nvGrpSpPr>
          <p:grpSpPr>
            <a:xfrm>
              <a:off x="1600348" y="3457830"/>
              <a:ext cx="736483" cy="736483"/>
              <a:chOff x="1576858" y="3441745"/>
              <a:chExt cx="736483" cy="736483"/>
            </a:xfrm>
          </p:grpSpPr>
          <p:grpSp>
            <p:nvGrpSpPr>
              <p:cNvPr id="79" name="Group 78">
                <a:extLst>
                  <a:ext uri="{FF2B5EF4-FFF2-40B4-BE49-F238E27FC236}">
                    <a16:creationId xmlns:a16="http://schemas.microsoft.com/office/drawing/2014/main" id="{5F5DA1E8-7A72-4BEA-BF31-68BC3076BDED}"/>
                  </a:ext>
                </a:extLst>
              </p:cNvPr>
              <p:cNvGrpSpPr/>
              <p:nvPr/>
            </p:nvGrpSpPr>
            <p:grpSpPr>
              <a:xfrm>
                <a:off x="1576858" y="3441745"/>
                <a:ext cx="736483" cy="736483"/>
                <a:chOff x="8531052" y="1407263"/>
                <a:chExt cx="905081" cy="905081"/>
              </a:xfrm>
            </p:grpSpPr>
            <p:sp useBgFill="1">
              <p:nvSpPr>
                <p:cNvPr id="89" name="Oval 88">
                  <a:extLst>
                    <a:ext uri="{FF2B5EF4-FFF2-40B4-BE49-F238E27FC236}">
                      <a16:creationId xmlns:a16="http://schemas.microsoft.com/office/drawing/2014/main" id="{3F86F9CE-1E9F-450A-A3C8-9C185615C303}"/>
                    </a:ext>
                  </a:extLst>
                </p:cNvPr>
                <p:cNvSpPr/>
                <p:nvPr/>
              </p:nvSpPr>
              <p:spPr bwMode="auto">
                <a:xfrm>
                  <a:off x="8531052" y="1407263"/>
                  <a:ext cx="905081" cy="905081"/>
                </a:xfrm>
                <a:prstGeom prst="ellipse">
                  <a:avLst/>
                </a:prstGeom>
                <a:ln>
                  <a:noFill/>
                  <a:prstDash val="dash"/>
                </a:ln>
              </p:spPr>
              <p:txBody>
                <a:bodyPr wrap="square" lIns="0" tIns="0" rIns="0" bIns="0" rtlCol="0"/>
                <a:lstStyle/>
                <a:p>
                  <a:pPr marL="0" marR="0" lvl="0" indent="0" algn="l" defTabSz="623318" rtl="0" eaLnBrk="0" fontAlgn="base" latinLnBrk="0" hangingPunct="0">
                    <a:lnSpc>
                      <a:spcPct val="100000"/>
                    </a:lnSpc>
                    <a:spcBef>
                      <a:spcPct val="0"/>
                    </a:spcBef>
                    <a:spcAft>
                      <a:spcPct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Segoe UI"/>
                    <a:ea typeface="+mn-ea"/>
                    <a:cs typeface="+mn-cs"/>
                  </a:endParaRPr>
                </a:p>
              </p:txBody>
            </p:sp>
            <p:sp>
              <p:nvSpPr>
                <p:cNvPr id="94" name="Oval 93">
                  <a:extLst>
                    <a:ext uri="{FF2B5EF4-FFF2-40B4-BE49-F238E27FC236}">
                      <a16:creationId xmlns:a16="http://schemas.microsoft.com/office/drawing/2014/main" id="{2A0692C0-F3B7-465B-AC7F-52A322E53719}"/>
                    </a:ext>
                  </a:extLst>
                </p:cNvPr>
                <p:cNvSpPr/>
                <p:nvPr/>
              </p:nvSpPr>
              <p:spPr bwMode="auto">
                <a:xfrm>
                  <a:off x="8587588" y="1463799"/>
                  <a:ext cx="792008" cy="79200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0" fontAlgn="base" latinLnBrk="0" hangingPunct="0">
                    <a:lnSpc>
                      <a:spcPct val="100000"/>
                    </a:lnSpc>
                    <a:spcBef>
                      <a:spcPct val="0"/>
                    </a:spcBef>
                    <a:spcAft>
                      <a:spcPct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81" name="Group 80">
                <a:extLst>
                  <a:ext uri="{FF2B5EF4-FFF2-40B4-BE49-F238E27FC236}">
                    <a16:creationId xmlns:a16="http://schemas.microsoft.com/office/drawing/2014/main" id="{630F4078-5B43-45D4-B382-518BE1EF6CE0}"/>
                  </a:ext>
                </a:extLst>
              </p:cNvPr>
              <p:cNvGrpSpPr/>
              <p:nvPr/>
            </p:nvGrpSpPr>
            <p:grpSpPr>
              <a:xfrm>
                <a:off x="1693672" y="3540770"/>
                <a:ext cx="502853" cy="538431"/>
                <a:chOff x="2603241" y="3415004"/>
                <a:chExt cx="925200" cy="980798"/>
              </a:xfrm>
            </p:grpSpPr>
            <p:pic>
              <p:nvPicPr>
                <p:cNvPr id="83" name="Graphic 82" descr="Paper with solid fill">
                  <a:extLst>
                    <a:ext uri="{FF2B5EF4-FFF2-40B4-BE49-F238E27FC236}">
                      <a16:creationId xmlns:a16="http://schemas.microsoft.com/office/drawing/2014/main" id="{DB5AD28B-4E23-44E9-819E-29E8C67BA6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3241" y="3415004"/>
                  <a:ext cx="914400" cy="914400"/>
                </a:xfrm>
                <a:prstGeom prst="rect">
                  <a:avLst/>
                </a:prstGeom>
              </p:spPr>
            </p:pic>
            <p:sp>
              <p:nvSpPr>
                <p:cNvPr id="85" name="Oval 84">
                  <a:extLst>
                    <a:ext uri="{FF2B5EF4-FFF2-40B4-BE49-F238E27FC236}">
                      <a16:creationId xmlns:a16="http://schemas.microsoft.com/office/drawing/2014/main" id="{22EAA3DF-D4ED-40FA-8CD0-B517A24A6A51}"/>
                    </a:ext>
                  </a:extLst>
                </p:cNvPr>
                <p:cNvSpPr/>
                <p:nvPr/>
              </p:nvSpPr>
              <p:spPr bwMode="auto">
                <a:xfrm>
                  <a:off x="3060441" y="3927802"/>
                  <a:ext cx="468000" cy="4680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7" name="Graphic 86" descr="Clock with solid fill">
                  <a:extLst>
                    <a:ext uri="{FF2B5EF4-FFF2-40B4-BE49-F238E27FC236}">
                      <a16:creationId xmlns:a16="http://schemas.microsoft.com/office/drawing/2014/main" id="{1A4164F5-D537-47BB-8A07-6A95A9FEE5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1789" y="3939150"/>
                  <a:ext cx="443204" cy="443204"/>
                </a:xfrm>
                <a:prstGeom prst="rect">
                  <a:avLst/>
                </a:prstGeom>
              </p:spPr>
            </p:pic>
          </p:grpSp>
        </p:grpSp>
      </p:grpSp>
      <p:grpSp>
        <p:nvGrpSpPr>
          <p:cNvPr id="52" name="PIM">
            <a:extLst>
              <a:ext uri="{FF2B5EF4-FFF2-40B4-BE49-F238E27FC236}">
                <a16:creationId xmlns:a16="http://schemas.microsoft.com/office/drawing/2014/main" id="{6D2B36C2-7CF0-4AA1-8BD9-D6DDBF16325B}"/>
              </a:ext>
            </a:extLst>
          </p:cNvPr>
          <p:cNvGrpSpPr/>
          <p:nvPr/>
        </p:nvGrpSpPr>
        <p:grpSpPr>
          <a:xfrm>
            <a:off x="2700582" y="5026595"/>
            <a:ext cx="1557680" cy="1417085"/>
            <a:chOff x="2700582" y="5026595"/>
            <a:chExt cx="1557680" cy="1417085"/>
          </a:xfrm>
        </p:grpSpPr>
        <p:sp>
          <p:nvSpPr>
            <p:cNvPr id="15" name="PIM Text">
              <a:extLst>
                <a:ext uri="{FF2B5EF4-FFF2-40B4-BE49-F238E27FC236}">
                  <a16:creationId xmlns:a16="http://schemas.microsoft.com/office/drawing/2014/main" id="{7F7B74C5-E0BC-4031-96AB-FCCE10367A16}"/>
                </a:ext>
              </a:extLst>
            </p:cNvPr>
            <p:cNvSpPr/>
            <p:nvPr/>
          </p:nvSpPr>
          <p:spPr>
            <a:xfrm>
              <a:off x="2700582" y="5705016"/>
              <a:ext cx="1557680" cy="738664"/>
            </a:xfrm>
            <a:prstGeom prst="rect">
              <a:avLst/>
            </a:prstGeom>
            <a:noFill/>
            <a:ln>
              <a:noFill/>
            </a:ln>
          </p:spPr>
          <p:txBody>
            <a:bodyPr wrap="square" lIns="0" tIns="0" rIns="0" bIns="0" anchor="ctr" anchorCtr="0">
              <a:spAutoFit/>
            </a:bodyPr>
            <a:lstStyle/>
            <a:p>
              <a:pPr marL="0" marR="0" lvl="0" indent="0" algn="ctr" defTabSz="878441" rtl="0" eaLnBrk="1" fontAlgn="base" latinLnBrk="0" hangingPunct="1">
                <a:lnSpc>
                  <a:spcPct val="100000"/>
                </a:lnSpc>
                <a:spcBef>
                  <a:spcPts val="1200"/>
                </a:spcBef>
                <a:spcAft>
                  <a:spcPct val="0"/>
                </a:spcAft>
                <a:buClrTx/>
                <a:buSzTx/>
                <a:buFontTx/>
                <a:buNone/>
                <a:tabLst/>
                <a:defRPr/>
              </a:pPr>
              <a:r>
                <a:rPr kumimoji="0" lang="en-US" sz="1600" b="0" i="0" u="none" strike="noStrike" kern="1200" cap="none" spc="-29" normalizeH="0" baseline="0" noProof="0">
                  <a:ln>
                    <a:noFill/>
                  </a:ln>
                  <a:solidFill>
                    <a:srgbClr val="000000"/>
                  </a:solidFill>
                  <a:effectLst/>
                  <a:uLnTx/>
                  <a:uFillTx/>
                  <a:latin typeface="Segoe UI"/>
                  <a:ea typeface="Segoe UI Historic" panose="020B0502040204020203" pitchFamily="34" charset="0"/>
                  <a:cs typeface="Segoe UI Historic" panose="020B0502040204020203" pitchFamily="34" charset="0"/>
                </a:rPr>
                <a:t>Secure privileged access for administration</a:t>
              </a:r>
              <a:endParaRPr kumimoji="0" lang="en-US" sz="1600" b="0" i="0" u="none" strike="noStrike" kern="1200" cap="none" spc="-29" normalizeH="0" baseline="0" noProof="0">
                <a:ln>
                  <a:noFill/>
                </a:ln>
                <a:solidFill>
                  <a:srgbClr val="000000"/>
                </a:solidFill>
                <a:effectLst/>
                <a:uLnTx/>
                <a:uFillTx/>
                <a:latin typeface="Segoe UI"/>
                <a:ea typeface="+mn-ea"/>
                <a:cs typeface="Segoe UI Historic" panose="020B0502040204020203" pitchFamily="34" charset="0"/>
              </a:endParaRPr>
            </a:p>
          </p:txBody>
        </p:sp>
        <p:grpSp>
          <p:nvGrpSpPr>
            <p:cNvPr id="92" name="PIM Icon">
              <a:extLst>
                <a:ext uri="{FF2B5EF4-FFF2-40B4-BE49-F238E27FC236}">
                  <a16:creationId xmlns:a16="http://schemas.microsoft.com/office/drawing/2014/main" id="{C9AE725E-3069-49A2-9F7A-88DA39B7CB3B}"/>
                </a:ext>
              </a:extLst>
            </p:cNvPr>
            <p:cNvGrpSpPr/>
            <p:nvPr/>
          </p:nvGrpSpPr>
          <p:grpSpPr>
            <a:xfrm>
              <a:off x="3080252" y="5026595"/>
              <a:ext cx="736483" cy="736483"/>
              <a:chOff x="2636310" y="5026595"/>
              <a:chExt cx="736483" cy="736483"/>
            </a:xfrm>
          </p:grpSpPr>
          <p:grpSp>
            <p:nvGrpSpPr>
              <p:cNvPr id="47" name="Group 46">
                <a:extLst>
                  <a:ext uri="{FF2B5EF4-FFF2-40B4-BE49-F238E27FC236}">
                    <a16:creationId xmlns:a16="http://schemas.microsoft.com/office/drawing/2014/main" id="{01D076A5-0455-41FC-9AE3-2A6E6F18D86B}"/>
                  </a:ext>
                </a:extLst>
              </p:cNvPr>
              <p:cNvGrpSpPr/>
              <p:nvPr/>
            </p:nvGrpSpPr>
            <p:grpSpPr>
              <a:xfrm>
                <a:off x="2636310" y="5026595"/>
                <a:ext cx="736483" cy="736483"/>
                <a:chOff x="10230114" y="3121151"/>
                <a:chExt cx="905081" cy="905081"/>
              </a:xfrm>
            </p:grpSpPr>
            <p:sp useBgFill="1">
              <p:nvSpPr>
                <p:cNvPr id="50" name="Oval 49">
                  <a:extLst>
                    <a:ext uri="{FF2B5EF4-FFF2-40B4-BE49-F238E27FC236}">
                      <a16:creationId xmlns:a16="http://schemas.microsoft.com/office/drawing/2014/main" id="{89F8448A-34C3-489D-8E9E-DA64627BBF58}"/>
                    </a:ext>
                  </a:extLst>
                </p:cNvPr>
                <p:cNvSpPr/>
                <p:nvPr/>
              </p:nvSpPr>
              <p:spPr bwMode="auto">
                <a:xfrm>
                  <a:off x="10230114" y="3121151"/>
                  <a:ext cx="905081" cy="905081"/>
                </a:xfrm>
                <a:prstGeom prst="ellipse">
                  <a:avLst/>
                </a:prstGeom>
                <a:ln>
                  <a:noFill/>
                  <a:prstDash val="dash"/>
                </a:ln>
              </p:spPr>
              <p:txBody>
                <a:bodyPr wrap="square" lIns="0" tIns="0" rIns="0" bIns="0" rtlCol="0"/>
                <a:lstStyle/>
                <a:p>
                  <a:pPr marL="0" marR="0" lvl="0" indent="0" algn="l" defTabSz="623318" rtl="0" eaLnBrk="0" fontAlgn="base" latinLnBrk="0" hangingPunct="0">
                    <a:lnSpc>
                      <a:spcPct val="100000"/>
                    </a:lnSpc>
                    <a:spcBef>
                      <a:spcPct val="0"/>
                    </a:spcBef>
                    <a:spcAft>
                      <a:spcPct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Segoe UI"/>
                    <a:ea typeface="+mn-ea"/>
                    <a:cs typeface="+mn-cs"/>
                  </a:endParaRPr>
                </a:p>
              </p:txBody>
            </p:sp>
            <p:sp>
              <p:nvSpPr>
                <p:cNvPr id="51" name="Oval 50">
                  <a:extLst>
                    <a:ext uri="{FF2B5EF4-FFF2-40B4-BE49-F238E27FC236}">
                      <a16:creationId xmlns:a16="http://schemas.microsoft.com/office/drawing/2014/main" id="{6B37E6C4-528F-4259-B698-6957959A6229}"/>
                    </a:ext>
                  </a:extLst>
                </p:cNvPr>
                <p:cNvSpPr/>
                <p:nvPr/>
              </p:nvSpPr>
              <p:spPr bwMode="auto">
                <a:xfrm>
                  <a:off x="10284890" y="3175927"/>
                  <a:ext cx="795528" cy="79552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0" fontAlgn="base" latinLnBrk="0" hangingPunct="0">
                    <a:lnSpc>
                      <a:spcPct val="100000"/>
                    </a:lnSpc>
                    <a:spcBef>
                      <a:spcPct val="0"/>
                    </a:spcBef>
                    <a:spcAft>
                      <a:spcPct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91" name="Group 90">
                <a:extLst>
                  <a:ext uri="{FF2B5EF4-FFF2-40B4-BE49-F238E27FC236}">
                    <a16:creationId xmlns:a16="http://schemas.microsoft.com/office/drawing/2014/main" id="{B473CDAB-6C41-4AF7-9BC8-57C3F1845D36}"/>
                  </a:ext>
                </a:extLst>
              </p:cNvPr>
              <p:cNvGrpSpPr/>
              <p:nvPr/>
            </p:nvGrpSpPr>
            <p:grpSpPr>
              <a:xfrm>
                <a:off x="2800503" y="5148856"/>
                <a:ext cx="343244" cy="480339"/>
                <a:chOff x="7197488" y="4202671"/>
                <a:chExt cx="343244" cy="480339"/>
              </a:xfrm>
            </p:grpSpPr>
            <p:sp>
              <p:nvSpPr>
                <p:cNvPr id="80" name="Rectangle: Rounded Corners 79">
                  <a:extLst>
                    <a:ext uri="{FF2B5EF4-FFF2-40B4-BE49-F238E27FC236}">
                      <a16:creationId xmlns:a16="http://schemas.microsoft.com/office/drawing/2014/main" id="{29153D80-E21C-4236-BE33-09FD212A61D5}"/>
                    </a:ext>
                  </a:extLst>
                </p:cNvPr>
                <p:cNvSpPr/>
                <p:nvPr/>
              </p:nvSpPr>
              <p:spPr>
                <a:xfrm>
                  <a:off x="7294598" y="4269151"/>
                  <a:ext cx="246134" cy="413859"/>
                </a:xfrm>
                <a:prstGeom prst="roundRect">
                  <a:avLst>
                    <a:gd name="adj" fmla="val 5335"/>
                  </a:avLst>
                </a:prstGeom>
                <a:solidFill>
                  <a:schemeClr val="accent6">
                    <a:lumMod val="40000"/>
                    <a:lumOff val="60000"/>
                  </a:schemeClr>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9645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pic>
              <p:nvPicPr>
                <p:cNvPr id="82" name="Graphic 197">
                  <a:extLst>
                    <a:ext uri="{FF2B5EF4-FFF2-40B4-BE49-F238E27FC236}">
                      <a16:creationId xmlns:a16="http://schemas.microsoft.com/office/drawing/2014/main" id="{CE5E6B1A-E557-4EBD-950F-79A86C24D41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46890" y="4409077"/>
                  <a:ext cx="141552" cy="103995"/>
                </a:xfrm>
                <a:prstGeom prst="rect">
                  <a:avLst/>
                </a:prstGeom>
              </p:spPr>
            </p:pic>
            <p:sp>
              <p:nvSpPr>
                <p:cNvPr id="84" name="Rectangle: Rounded Corners 83">
                  <a:extLst>
                    <a:ext uri="{FF2B5EF4-FFF2-40B4-BE49-F238E27FC236}">
                      <a16:creationId xmlns:a16="http://schemas.microsoft.com/office/drawing/2014/main" id="{54DD8249-1E34-4891-B9A8-63919AAAFE3A}"/>
                    </a:ext>
                  </a:extLst>
                </p:cNvPr>
                <p:cNvSpPr/>
                <p:nvPr/>
              </p:nvSpPr>
              <p:spPr>
                <a:xfrm>
                  <a:off x="7197488" y="4202671"/>
                  <a:ext cx="204279" cy="204279"/>
                </a:xfrm>
                <a:prstGeom prst="roundRect">
                  <a:avLst>
                    <a:gd name="adj" fmla="val 50000"/>
                  </a:avLst>
                </a:prstGeom>
                <a:solidFill>
                  <a:srgbClr val="FFFFFF"/>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9645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1C945E92-0CE4-4A82-BED1-756D2387A033}"/>
                    </a:ext>
                  </a:extLst>
                </p:cNvPr>
                <p:cNvSpPr/>
                <p:nvPr/>
              </p:nvSpPr>
              <p:spPr>
                <a:xfrm>
                  <a:off x="7205084" y="4210432"/>
                  <a:ext cx="175522" cy="175522"/>
                </a:xfrm>
                <a:prstGeom prst="roundRect">
                  <a:avLst>
                    <a:gd name="adj" fmla="val 50000"/>
                  </a:avLst>
                </a:prstGeom>
                <a:solidFill>
                  <a:schemeClr val="tx2"/>
                </a:soli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9645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88" name="Rectangle 87">
                  <a:extLst>
                    <a:ext uri="{FF2B5EF4-FFF2-40B4-BE49-F238E27FC236}">
                      <a16:creationId xmlns:a16="http://schemas.microsoft.com/office/drawing/2014/main" id="{39C98FE1-96BF-46BB-B428-1F7F2FEC0C3C}"/>
                    </a:ext>
                  </a:extLst>
                </p:cNvPr>
                <p:cNvSpPr/>
                <p:nvPr/>
              </p:nvSpPr>
              <p:spPr bwMode="auto">
                <a:xfrm>
                  <a:off x="7381807" y="4623956"/>
                  <a:ext cx="71714" cy="26893"/>
                </a:xfrm>
                <a:prstGeom prst="rect">
                  <a:avLst/>
                </a:prstGeom>
                <a:solidFill>
                  <a:srgbClr val="FFFFFF"/>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73"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90" name="Freeform 125">
                  <a:extLst>
                    <a:ext uri="{FF2B5EF4-FFF2-40B4-BE49-F238E27FC236}">
                      <a16:creationId xmlns:a16="http://schemas.microsoft.com/office/drawing/2014/main" id="{1D05414E-8ABE-4297-B3A6-25A0C18FF6F1}"/>
                    </a:ext>
                  </a:extLst>
                </p:cNvPr>
                <p:cNvSpPr>
                  <a:spLocks/>
                </p:cNvSpPr>
                <p:nvPr/>
              </p:nvSpPr>
              <p:spPr bwMode="auto">
                <a:xfrm>
                  <a:off x="7288528" y="4248354"/>
                  <a:ext cx="44820" cy="66227"/>
                </a:xfrm>
                <a:custGeom>
                  <a:avLst/>
                  <a:gdLst>
                    <a:gd name="T0" fmla="*/ 107 w 107"/>
                    <a:gd name="T1" fmla="*/ 133 h 160"/>
                    <a:gd name="T2" fmla="*/ 107 w 107"/>
                    <a:gd name="T3" fmla="*/ 133 h 160"/>
                    <a:gd name="T4" fmla="*/ 27 w 107"/>
                    <a:gd name="T5" fmla="*/ 133 h 160"/>
                    <a:gd name="T6" fmla="*/ 27 w 107"/>
                    <a:gd name="T7" fmla="*/ 0 h 160"/>
                    <a:gd name="T8" fmla="*/ 0 w 107"/>
                    <a:gd name="T9" fmla="*/ 0 h 160"/>
                    <a:gd name="T10" fmla="*/ 0 w 107"/>
                    <a:gd name="T11" fmla="*/ 160 h 160"/>
                    <a:gd name="T12" fmla="*/ 107 w 107"/>
                    <a:gd name="T13" fmla="*/ 160 h 160"/>
                    <a:gd name="T14" fmla="*/ 107 w 107"/>
                    <a:gd name="T15" fmla="*/ 133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60">
                      <a:moveTo>
                        <a:pt x="107" y="133"/>
                      </a:moveTo>
                      <a:lnTo>
                        <a:pt x="107" y="133"/>
                      </a:lnTo>
                      <a:lnTo>
                        <a:pt x="27" y="133"/>
                      </a:lnTo>
                      <a:lnTo>
                        <a:pt x="27" y="0"/>
                      </a:lnTo>
                      <a:lnTo>
                        <a:pt x="0" y="0"/>
                      </a:lnTo>
                      <a:lnTo>
                        <a:pt x="0" y="160"/>
                      </a:lnTo>
                      <a:lnTo>
                        <a:pt x="107" y="160"/>
                      </a:lnTo>
                      <a:lnTo>
                        <a:pt x="107" y="133"/>
                      </a:lnTo>
                      <a:close/>
                    </a:path>
                  </a:pathLst>
                </a:custGeom>
                <a:solidFill>
                  <a:schemeClr val="bg1"/>
                </a:solidFill>
                <a:ln w="0">
                  <a:solidFill>
                    <a:schemeClr val="bg1"/>
                  </a:solidFill>
                  <a:prstDash val="solid"/>
                  <a:round/>
                  <a:headEnd/>
                  <a:tailEnd/>
                </a:ln>
              </p:spPr>
              <p:txBody>
                <a:bodyPr vert="horz" wrap="square" lIns="89643" tIns="44821" rIns="89643"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45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C3C41"/>
                    </a:solidFill>
                    <a:effectLst/>
                    <a:uLnTx/>
                    <a:uFillTx/>
                    <a:latin typeface="Segoe UI"/>
                    <a:ea typeface="+mn-ea"/>
                    <a:cs typeface="+mn-cs"/>
                  </a:endParaRPr>
                </a:p>
              </p:txBody>
            </p:sp>
          </p:grpSp>
        </p:grpSp>
      </p:grpSp>
      <p:grpSp>
        <p:nvGrpSpPr>
          <p:cNvPr id="49" name="ELM">
            <a:extLst>
              <a:ext uri="{FF2B5EF4-FFF2-40B4-BE49-F238E27FC236}">
                <a16:creationId xmlns:a16="http://schemas.microsoft.com/office/drawing/2014/main" id="{95F25D9F-B2D6-48DE-B85B-F668C4E72D41}"/>
              </a:ext>
            </a:extLst>
          </p:cNvPr>
          <p:cNvGrpSpPr/>
          <p:nvPr/>
        </p:nvGrpSpPr>
        <p:grpSpPr>
          <a:xfrm>
            <a:off x="4647634" y="3437011"/>
            <a:ext cx="2218995" cy="738664"/>
            <a:chOff x="4647634" y="3437011"/>
            <a:chExt cx="2218995" cy="738664"/>
          </a:xfrm>
        </p:grpSpPr>
        <p:sp>
          <p:nvSpPr>
            <p:cNvPr id="14" name="ELM Text">
              <a:extLst>
                <a:ext uri="{FF2B5EF4-FFF2-40B4-BE49-F238E27FC236}">
                  <a16:creationId xmlns:a16="http://schemas.microsoft.com/office/drawing/2014/main" id="{4222DF89-F60D-45C0-ADC6-892BD1B82DAF}"/>
                </a:ext>
              </a:extLst>
            </p:cNvPr>
            <p:cNvSpPr/>
            <p:nvPr/>
          </p:nvSpPr>
          <p:spPr>
            <a:xfrm>
              <a:off x="5548149" y="3437011"/>
              <a:ext cx="1318480" cy="738664"/>
            </a:xfrm>
            <a:prstGeom prst="rect">
              <a:avLst/>
            </a:prstGeom>
            <a:noFill/>
            <a:ln>
              <a:noFill/>
            </a:ln>
          </p:spPr>
          <p:txBody>
            <a:bodyPr wrap="square" lIns="0" tIns="0" rIns="0" bIns="0" anchor="ctr" anchorCtr="0">
              <a:spAutoFit/>
            </a:bodyPr>
            <a:lstStyle/>
            <a:p>
              <a:pPr marL="0" marR="0" lvl="0" indent="0" algn="l" defTabSz="878441" rtl="0" eaLnBrk="1" fontAlgn="base" latinLnBrk="0" hangingPunct="1">
                <a:lnSpc>
                  <a:spcPct val="100000"/>
                </a:lnSpc>
                <a:spcBef>
                  <a:spcPts val="1200"/>
                </a:spcBef>
                <a:spcAft>
                  <a:spcPct val="0"/>
                </a:spcAft>
                <a:buClrTx/>
                <a:buSzTx/>
                <a:buFontTx/>
                <a:buNone/>
                <a:tabLst/>
                <a:defRPr/>
              </a:pPr>
              <a:r>
                <a:rPr kumimoji="0" lang="en-US" sz="1600" b="0" i="0" u="none" strike="noStrike" kern="1200" cap="none" spc="-29" normalizeH="0" baseline="0" noProof="0">
                  <a:ln>
                    <a:noFill/>
                  </a:ln>
                  <a:solidFill>
                    <a:srgbClr val="000000"/>
                  </a:solidFill>
                  <a:effectLst/>
                  <a:uLnTx/>
                  <a:uFillTx/>
                  <a:latin typeface="Segoe UI"/>
                  <a:ea typeface="Segoe UI Historic" panose="020B0502040204020203" pitchFamily="34" charset="0"/>
                  <a:cs typeface="Segoe UI Historic" panose="020B0502040204020203" pitchFamily="34" charset="0"/>
                </a:rPr>
                <a:t>Access Lifecycle Management</a:t>
              </a:r>
              <a:endParaRPr kumimoji="0" lang="en-US" sz="1600" b="0" i="0" u="none" strike="noStrike" kern="1200" cap="none" spc="-29" normalizeH="0" baseline="0" noProof="0">
                <a:ln>
                  <a:noFill/>
                </a:ln>
                <a:solidFill>
                  <a:srgbClr val="000000"/>
                </a:solidFill>
                <a:effectLst/>
                <a:uLnTx/>
                <a:uFillTx/>
                <a:latin typeface="Segoe UI"/>
                <a:ea typeface="+mn-ea"/>
                <a:cs typeface="Segoe UI Historic" panose="020B0502040204020203" pitchFamily="34" charset="0"/>
              </a:endParaRPr>
            </a:p>
          </p:txBody>
        </p:sp>
        <p:grpSp>
          <p:nvGrpSpPr>
            <p:cNvPr id="99" name="ELM Icon">
              <a:extLst>
                <a:ext uri="{FF2B5EF4-FFF2-40B4-BE49-F238E27FC236}">
                  <a16:creationId xmlns:a16="http://schemas.microsoft.com/office/drawing/2014/main" id="{7482D899-A51D-4632-8AD3-6A463ECEB396}"/>
                </a:ext>
              </a:extLst>
            </p:cNvPr>
            <p:cNvGrpSpPr/>
            <p:nvPr/>
          </p:nvGrpSpPr>
          <p:grpSpPr>
            <a:xfrm>
              <a:off x="4647634" y="3438101"/>
              <a:ext cx="736483" cy="736483"/>
              <a:chOff x="4203692" y="3438101"/>
              <a:chExt cx="736483" cy="736483"/>
            </a:xfrm>
          </p:grpSpPr>
          <p:grpSp>
            <p:nvGrpSpPr>
              <p:cNvPr id="66" name="Group 65">
                <a:extLst>
                  <a:ext uri="{FF2B5EF4-FFF2-40B4-BE49-F238E27FC236}">
                    <a16:creationId xmlns:a16="http://schemas.microsoft.com/office/drawing/2014/main" id="{33F4C4A5-2D9F-4C26-94E1-2CBFBAA3183D}"/>
                  </a:ext>
                </a:extLst>
              </p:cNvPr>
              <p:cNvGrpSpPr/>
              <p:nvPr/>
            </p:nvGrpSpPr>
            <p:grpSpPr>
              <a:xfrm>
                <a:off x="4203692" y="3438101"/>
                <a:ext cx="736483" cy="736483"/>
                <a:chOff x="8591710" y="4778499"/>
                <a:chExt cx="905081" cy="905081"/>
              </a:xfrm>
            </p:grpSpPr>
            <p:sp useBgFill="1">
              <p:nvSpPr>
                <p:cNvPr id="71" name="Oval 70">
                  <a:extLst>
                    <a:ext uri="{FF2B5EF4-FFF2-40B4-BE49-F238E27FC236}">
                      <a16:creationId xmlns:a16="http://schemas.microsoft.com/office/drawing/2014/main" id="{F075E632-143F-4777-AC45-9AFE6FF6411B}"/>
                    </a:ext>
                  </a:extLst>
                </p:cNvPr>
                <p:cNvSpPr/>
                <p:nvPr/>
              </p:nvSpPr>
              <p:spPr bwMode="auto">
                <a:xfrm>
                  <a:off x="8591710" y="4778499"/>
                  <a:ext cx="905081" cy="905081"/>
                </a:xfrm>
                <a:prstGeom prst="ellipse">
                  <a:avLst/>
                </a:prstGeom>
                <a:ln>
                  <a:noFill/>
                  <a:prstDash val="dash"/>
                </a:ln>
              </p:spPr>
              <p:txBody>
                <a:bodyPr wrap="square" lIns="0" tIns="0" rIns="0" bIns="0" rtlCol="0"/>
                <a:lstStyle/>
                <a:p>
                  <a:pPr marL="0" marR="0" lvl="0" indent="0" algn="l" defTabSz="623318" rtl="0" eaLnBrk="0" fontAlgn="base" latinLnBrk="0" hangingPunct="0">
                    <a:lnSpc>
                      <a:spcPct val="100000"/>
                    </a:lnSpc>
                    <a:spcBef>
                      <a:spcPct val="0"/>
                    </a:spcBef>
                    <a:spcAft>
                      <a:spcPct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Segoe UI"/>
                    <a:ea typeface="+mn-ea"/>
                    <a:cs typeface="+mn-cs"/>
                  </a:endParaRPr>
                </a:p>
              </p:txBody>
            </p:sp>
            <p:sp>
              <p:nvSpPr>
                <p:cNvPr id="72" name="Oval 71">
                  <a:extLst>
                    <a:ext uri="{FF2B5EF4-FFF2-40B4-BE49-F238E27FC236}">
                      <a16:creationId xmlns:a16="http://schemas.microsoft.com/office/drawing/2014/main" id="{AC23462A-49E0-499B-ADB7-A375824A2F7A}"/>
                    </a:ext>
                  </a:extLst>
                </p:cNvPr>
                <p:cNvSpPr/>
                <p:nvPr/>
              </p:nvSpPr>
              <p:spPr bwMode="auto">
                <a:xfrm>
                  <a:off x="8646490" y="4833277"/>
                  <a:ext cx="795527" cy="795527"/>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0" fontAlgn="base" latinLnBrk="0" hangingPunct="0">
                    <a:lnSpc>
                      <a:spcPct val="100000"/>
                    </a:lnSpc>
                    <a:spcBef>
                      <a:spcPct val="0"/>
                    </a:spcBef>
                    <a:spcAft>
                      <a:spcPct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98" name="Group 97">
                <a:extLst>
                  <a:ext uri="{FF2B5EF4-FFF2-40B4-BE49-F238E27FC236}">
                    <a16:creationId xmlns:a16="http://schemas.microsoft.com/office/drawing/2014/main" id="{20C53BB1-DBCC-4C8E-9356-89CCCEA2147E}"/>
                  </a:ext>
                </a:extLst>
              </p:cNvPr>
              <p:cNvGrpSpPr/>
              <p:nvPr/>
            </p:nvGrpSpPr>
            <p:grpSpPr>
              <a:xfrm>
                <a:off x="4345294" y="3579517"/>
                <a:ext cx="468000" cy="469942"/>
                <a:chOff x="4870206" y="5690635"/>
                <a:chExt cx="468000" cy="469942"/>
              </a:xfrm>
            </p:grpSpPr>
            <p:sp>
              <p:nvSpPr>
                <p:cNvPr id="95" name="Freeform 324">
                  <a:extLst>
                    <a:ext uri="{FF2B5EF4-FFF2-40B4-BE49-F238E27FC236}">
                      <a16:creationId xmlns:a16="http://schemas.microsoft.com/office/drawing/2014/main" id="{6EE8D1E1-0FC6-418B-8709-AA93D1E8B8D3}"/>
                    </a:ext>
                  </a:extLst>
                </p:cNvPr>
                <p:cNvSpPr>
                  <a:spLocks noChangeAspect="1"/>
                </p:cNvSpPr>
                <p:nvPr/>
              </p:nvSpPr>
              <p:spPr bwMode="auto">
                <a:xfrm rot="10293316" flipH="1">
                  <a:off x="4870206" y="5690635"/>
                  <a:ext cx="468000" cy="469942"/>
                </a:xfrm>
                <a:custGeom>
                  <a:avLst/>
                  <a:gdLst>
                    <a:gd name="T0" fmla="*/ 389 w 389"/>
                    <a:gd name="T1" fmla="*/ 195 h 390"/>
                    <a:gd name="T2" fmla="*/ 389 w 389"/>
                    <a:gd name="T3" fmla="*/ 195 h 390"/>
                    <a:gd name="T4" fmla="*/ 195 w 389"/>
                    <a:gd name="T5" fmla="*/ 390 h 390"/>
                    <a:gd name="T6" fmla="*/ 40 w 389"/>
                    <a:gd name="T7" fmla="*/ 313 h 390"/>
                    <a:gd name="T8" fmla="*/ 32 w 389"/>
                    <a:gd name="T9" fmla="*/ 345 h 390"/>
                    <a:gd name="T10" fmla="*/ 17 w 389"/>
                    <a:gd name="T11" fmla="*/ 357 h 390"/>
                    <a:gd name="T12" fmla="*/ 14 w 389"/>
                    <a:gd name="T13" fmla="*/ 357 h 390"/>
                    <a:gd name="T14" fmla="*/ 2 w 389"/>
                    <a:gd name="T15" fmla="*/ 338 h 390"/>
                    <a:gd name="T16" fmla="*/ 22 w 389"/>
                    <a:gd name="T17" fmla="*/ 254 h 390"/>
                    <a:gd name="T18" fmla="*/ 107 w 389"/>
                    <a:gd name="T19" fmla="*/ 273 h 390"/>
                    <a:gd name="T20" fmla="*/ 119 w 389"/>
                    <a:gd name="T21" fmla="*/ 292 h 390"/>
                    <a:gd name="T22" fmla="*/ 100 w 389"/>
                    <a:gd name="T23" fmla="*/ 303 h 390"/>
                    <a:gd name="T24" fmla="*/ 64 w 389"/>
                    <a:gd name="T25" fmla="*/ 295 h 390"/>
                    <a:gd name="T26" fmla="*/ 195 w 389"/>
                    <a:gd name="T27" fmla="*/ 359 h 390"/>
                    <a:gd name="T28" fmla="*/ 359 w 389"/>
                    <a:gd name="T29" fmla="*/ 195 h 390"/>
                    <a:gd name="T30" fmla="*/ 342 w 389"/>
                    <a:gd name="T31" fmla="*/ 122 h 390"/>
                    <a:gd name="T32" fmla="*/ 279 w 389"/>
                    <a:gd name="T33" fmla="*/ 55 h 390"/>
                    <a:gd name="T34" fmla="*/ 195 w 389"/>
                    <a:gd name="T35" fmla="*/ 31 h 390"/>
                    <a:gd name="T36" fmla="*/ 30 w 389"/>
                    <a:gd name="T37" fmla="*/ 195 h 390"/>
                    <a:gd name="T38" fmla="*/ 15 w 389"/>
                    <a:gd name="T39" fmla="*/ 211 h 390"/>
                    <a:gd name="T40" fmla="*/ 0 w 389"/>
                    <a:gd name="T41" fmla="*/ 195 h 390"/>
                    <a:gd name="T42" fmla="*/ 195 w 389"/>
                    <a:gd name="T43" fmla="*/ 0 h 390"/>
                    <a:gd name="T44" fmla="*/ 389 w 389"/>
                    <a:gd name="T45" fmla="*/ 19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390">
                      <a:moveTo>
                        <a:pt x="389" y="195"/>
                      </a:moveTo>
                      <a:lnTo>
                        <a:pt x="389" y="195"/>
                      </a:lnTo>
                      <a:cubicBezTo>
                        <a:pt x="389" y="303"/>
                        <a:pt x="302" y="390"/>
                        <a:pt x="195" y="390"/>
                      </a:cubicBezTo>
                      <a:cubicBezTo>
                        <a:pt x="133" y="390"/>
                        <a:pt x="76" y="362"/>
                        <a:pt x="40" y="313"/>
                      </a:cubicBezTo>
                      <a:lnTo>
                        <a:pt x="32" y="345"/>
                      </a:lnTo>
                      <a:cubicBezTo>
                        <a:pt x="31" y="352"/>
                        <a:pt x="24" y="357"/>
                        <a:pt x="17" y="357"/>
                      </a:cubicBezTo>
                      <a:cubicBezTo>
                        <a:pt x="16" y="357"/>
                        <a:pt x="15" y="357"/>
                        <a:pt x="14" y="357"/>
                      </a:cubicBezTo>
                      <a:cubicBezTo>
                        <a:pt x="6" y="355"/>
                        <a:pt x="1" y="347"/>
                        <a:pt x="2" y="338"/>
                      </a:cubicBezTo>
                      <a:lnTo>
                        <a:pt x="22" y="254"/>
                      </a:lnTo>
                      <a:lnTo>
                        <a:pt x="107" y="273"/>
                      </a:lnTo>
                      <a:cubicBezTo>
                        <a:pt x="115" y="275"/>
                        <a:pt x="120" y="283"/>
                        <a:pt x="119" y="292"/>
                      </a:cubicBezTo>
                      <a:cubicBezTo>
                        <a:pt x="117" y="300"/>
                        <a:pt x="108" y="305"/>
                        <a:pt x="100" y="303"/>
                      </a:cubicBezTo>
                      <a:lnTo>
                        <a:pt x="64" y="295"/>
                      </a:lnTo>
                      <a:cubicBezTo>
                        <a:pt x="95" y="336"/>
                        <a:pt x="143" y="359"/>
                        <a:pt x="195" y="359"/>
                      </a:cubicBezTo>
                      <a:cubicBezTo>
                        <a:pt x="285" y="359"/>
                        <a:pt x="359" y="286"/>
                        <a:pt x="359" y="195"/>
                      </a:cubicBezTo>
                      <a:cubicBezTo>
                        <a:pt x="359" y="169"/>
                        <a:pt x="353" y="144"/>
                        <a:pt x="342" y="122"/>
                      </a:cubicBezTo>
                      <a:cubicBezTo>
                        <a:pt x="328" y="94"/>
                        <a:pt x="306" y="71"/>
                        <a:pt x="279" y="55"/>
                      </a:cubicBezTo>
                      <a:cubicBezTo>
                        <a:pt x="254" y="40"/>
                        <a:pt x="225" y="31"/>
                        <a:pt x="195" y="31"/>
                      </a:cubicBezTo>
                      <a:cubicBezTo>
                        <a:pt x="104" y="31"/>
                        <a:pt x="30" y="105"/>
                        <a:pt x="30" y="195"/>
                      </a:cubicBezTo>
                      <a:cubicBezTo>
                        <a:pt x="30" y="204"/>
                        <a:pt x="23" y="211"/>
                        <a:pt x="15" y="211"/>
                      </a:cubicBezTo>
                      <a:cubicBezTo>
                        <a:pt x="7" y="211"/>
                        <a:pt x="0" y="204"/>
                        <a:pt x="0" y="195"/>
                      </a:cubicBezTo>
                      <a:cubicBezTo>
                        <a:pt x="0" y="88"/>
                        <a:pt x="87" y="0"/>
                        <a:pt x="195" y="0"/>
                      </a:cubicBezTo>
                      <a:cubicBezTo>
                        <a:pt x="302" y="0"/>
                        <a:pt x="389" y="88"/>
                        <a:pt x="389" y="195"/>
                      </a:cubicBezTo>
                      <a:close/>
                    </a:path>
                  </a:pathLst>
                </a:custGeom>
                <a:solidFill>
                  <a:schemeClr val="tx2"/>
                </a:solidFill>
                <a:ln w="9525">
                  <a:solidFill>
                    <a:srgbClr val="107C10"/>
                  </a:solidFill>
                  <a:prstDash val="solid"/>
                  <a:round/>
                  <a:headEnd/>
                  <a:tailEnd/>
                </a:ln>
              </p:spPr>
              <p:txBody>
                <a:bodyPr vert="horz" wrap="square" lIns="89643" tIns="44821" rIns="89643"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45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C3C41"/>
                    </a:solidFill>
                    <a:effectLst/>
                    <a:uLnTx/>
                    <a:uFillTx/>
                    <a:latin typeface="Segoe UI"/>
                    <a:ea typeface="+mn-ea"/>
                    <a:cs typeface="+mn-cs"/>
                  </a:endParaRPr>
                </a:p>
              </p:txBody>
            </p:sp>
            <p:pic>
              <p:nvPicPr>
                <p:cNvPr id="97" name="Picture 96">
                  <a:extLst>
                    <a:ext uri="{FF2B5EF4-FFF2-40B4-BE49-F238E27FC236}">
                      <a16:creationId xmlns:a16="http://schemas.microsoft.com/office/drawing/2014/main" id="{D1776C8B-D10A-46C5-B4A3-107FE6CFF0A3}"/>
                    </a:ext>
                  </a:extLst>
                </p:cNvPr>
                <p:cNvPicPr>
                  <a:picLocks noChangeAspect="1"/>
                </p:cNvPicPr>
                <p:nvPr/>
              </p:nvPicPr>
              <p:blipFill>
                <a:blip r:embed="rId10"/>
                <a:stretch>
                  <a:fillRect/>
                </a:stretch>
              </p:blipFill>
              <p:spPr>
                <a:xfrm>
                  <a:off x="4994686" y="5810904"/>
                  <a:ext cx="229403" cy="229403"/>
                </a:xfrm>
                <a:prstGeom prst="rect">
                  <a:avLst/>
                </a:prstGeom>
              </p:spPr>
            </p:pic>
          </p:grpSp>
        </p:grpSp>
      </p:grpSp>
      <p:grpSp>
        <p:nvGrpSpPr>
          <p:cNvPr id="48" name="Prov">
            <a:extLst>
              <a:ext uri="{FF2B5EF4-FFF2-40B4-BE49-F238E27FC236}">
                <a16:creationId xmlns:a16="http://schemas.microsoft.com/office/drawing/2014/main" id="{2FD2A7BC-4AA5-4502-B1F1-A117FB9E2817}"/>
              </a:ext>
            </a:extLst>
          </p:cNvPr>
          <p:cNvGrpSpPr/>
          <p:nvPr/>
        </p:nvGrpSpPr>
        <p:grpSpPr>
          <a:xfrm>
            <a:off x="2710834" y="1412699"/>
            <a:ext cx="1557680" cy="1293974"/>
            <a:chOff x="2710834" y="1412699"/>
            <a:chExt cx="1557680" cy="1293974"/>
          </a:xfrm>
        </p:grpSpPr>
        <p:sp>
          <p:nvSpPr>
            <p:cNvPr id="13" name="Prov Text">
              <a:extLst>
                <a:ext uri="{FF2B5EF4-FFF2-40B4-BE49-F238E27FC236}">
                  <a16:creationId xmlns:a16="http://schemas.microsoft.com/office/drawing/2014/main" id="{DE73E8A9-5928-4A6F-BDC5-66EC0ACAD200}"/>
                </a:ext>
              </a:extLst>
            </p:cNvPr>
            <p:cNvSpPr/>
            <p:nvPr/>
          </p:nvSpPr>
          <p:spPr>
            <a:xfrm>
              <a:off x="2710834" y="1412699"/>
              <a:ext cx="1557680" cy="492443"/>
            </a:xfrm>
            <a:prstGeom prst="rect">
              <a:avLst/>
            </a:prstGeom>
            <a:noFill/>
            <a:ln>
              <a:noFill/>
            </a:ln>
          </p:spPr>
          <p:txBody>
            <a:bodyPr wrap="square" lIns="0" tIns="0" rIns="0" bIns="0" anchor="ctr" anchorCtr="0">
              <a:spAutoFit/>
            </a:bodyPr>
            <a:lstStyle/>
            <a:p>
              <a:pPr marL="0" marR="0" lvl="0" indent="0" algn="ctr" defTabSz="878441" rtl="0" eaLnBrk="1" fontAlgn="base" latinLnBrk="0" hangingPunct="1">
                <a:lnSpc>
                  <a:spcPct val="100000"/>
                </a:lnSpc>
                <a:spcBef>
                  <a:spcPts val="1200"/>
                </a:spcBef>
                <a:spcAft>
                  <a:spcPct val="0"/>
                </a:spcAft>
                <a:buClrTx/>
                <a:buSzTx/>
                <a:buFontTx/>
                <a:buNone/>
                <a:tabLst/>
                <a:defRPr/>
              </a:pPr>
              <a:r>
                <a:rPr kumimoji="0" lang="en-US" sz="1600" b="0" i="0" u="none" strike="noStrike" kern="1200" cap="none" spc="-29" normalizeH="0" baseline="0" noProof="0">
                  <a:ln>
                    <a:noFill/>
                  </a:ln>
                  <a:solidFill>
                    <a:srgbClr val="000000"/>
                  </a:solidFill>
                  <a:effectLst/>
                  <a:uLnTx/>
                  <a:uFillTx/>
                  <a:latin typeface="Segoe UI"/>
                  <a:ea typeface="Segoe UI Historic" panose="020B0502040204020203" pitchFamily="34" charset="0"/>
                  <a:cs typeface="Segoe UI Historic" panose="020B0502040204020203" pitchFamily="34" charset="0"/>
                </a:rPr>
                <a:t>Onboarding / Provisioning</a:t>
              </a:r>
              <a:endParaRPr kumimoji="0" lang="en-US" sz="1600" b="0" i="0" u="none" strike="noStrike" kern="1200" cap="none" spc="-29" normalizeH="0" baseline="0" noProof="0">
                <a:ln>
                  <a:noFill/>
                </a:ln>
                <a:solidFill>
                  <a:srgbClr val="000000"/>
                </a:solidFill>
                <a:effectLst/>
                <a:uLnTx/>
                <a:uFillTx/>
                <a:latin typeface="Segoe UI"/>
                <a:ea typeface="+mn-ea"/>
                <a:cs typeface="Segoe UI Historic" panose="020B0502040204020203" pitchFamily="34" charset="0"/>
              </a:endParaRPr>
            </a:p>
          </p:txBody>
        </p:sp>
        <p:grpSp>
          <p:nvGrpSpPr>
            <p:cNvPr id="41" name="Prov Icon">
              <a:extLst>
                <a:ext uri="{FF2B5EF4-FFF2-40B4-BE49-F238E27FC236}">
                  <a16:creationId xmlns:a16="http://schemas.microsoft.com/office/drawing/2014/main" id="{960B50D3-DDED-4541-978F-AFBE5971F106}"/>
                </a:ext>
              </a:extLst>
            </p:cNvPr>
            <p:cNvGrpSpPr/>
            <p:nvPr/>
          </p:nvGrpSpPr>
          <p:grpSpPr>
            <a:xfrm>
              <a:off x="3104250" y="1970190"/>
              <a:ext cx="736483" cy="736483"/>
              <a:chOff x="2675104" y="2386114"/>
              <a:chExt cx="736483" cy="736483"/>
            </a:xfrm>
          </p:grpSpPr>
          <p:grpSp>
            <p:nvGrpSpPr>
              <p:cNvPr id="42" name="Group 41">
                <a:extLst>
                  <a:ext uri="{FF2B5EF4-FFF2-40B4-BE49-F238E27FC236}">
                    <a16:creationId xmlns:a16="http://schemas.microsoft.com/office/drawing/2014/main" id="{069B1462-6F15-43E2-90C1-504B3FC6B07B}"/>
                  </a:ext>
                </a:extLst>
              </p:cNvPr>
              <p:cNvGrpSpPr/>
              <p:nvPr/>
            </p:nvGrpSpPr>
            <p:grpSpPr>
              <a:xfrm>
                <a:off x="2675104" y="2386114"/>
                <a:ext cx="736483" cy="736483"/>
                <a:chOff x="8531052" y="1407263"/>
                <a:chExt cx="905081" cy="905081"/>
              </a:xfrm>
            </p:grpSpPr>
            <p:sp useBgFill="1">
              <p:nvSpPr>
                <p:cNvPr id="44" name="Oval 43">
                  <a:extLst>
                    <a:ext uri="{FF2B5EF4-FFF2-40B4-BE49-F238E27FC236}">
                      <a16:creationId xmlns:a16="http://schemas.microsoft.com/office/drawing/2014/main" id="{4DBCFF3C-1E68-43C4-A030-E3110E2ABDC5}"/>
                    </a:ext>
                  </a:extLst>
                </p:cNvPr>
                <p:cNvSpPr/>
                <p:nvPr/>
              </p:nvSpPr>
              <p:spPr bwMode="auto">
                <a:xfrm>
                  <a:off x="8531052" y="1407263"/>
                  <a:ext cx="905081" cy="905081"/>
                </a:xfrm>
                <a:prstGeom prst="ellipse">
                  <a:avLst/>
                </a:prstGeom>
                <a:ln>
                  <a:noFill/>
                  <a:prstDash val="dash"/>
                </a:ln>
              </p:spPr>
              <p:txBody>
                <a:bodyPr wrap="square" lIns="0" tIns="0" rIns="0" bIns="0" rtlCol="0"/>
                <a:lstStyle/>
                <a:p>
                  <a:pPr marL="0" marR="0" lvl="0" indent="0" algn="l" defTabSz="623318" rtl="0" eaLnBrk="0" fontAlgn="base" latinLnBrk="0" hangingPunct="0">
                    <a:lnSpc>
                      <a:spcPct val="100000"/>
                    </a:lnSpc>
                    <a:spcBef>
                      <a:spcPct val="0"/>
                    </a:spcBef>
                    <a:spcAft>
                      <a:spcPct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Segoe UI"/>
                    <a:ea typeface="+mn-ea"/>
                    <a:cs typeface="+mn-cs"/>
                  </a:endParaRPr>
                </a:p>
              </p:txBody>
            </p:sp>
            <p:sp>
              <p:nvSpPr>
                <p:cNvPr id="45" name="Oval 44">
                  <a:extLst>
                    <a:ext uri="{FF2B5EF4-FFF2-40B4-BE49-F238E27FC236}">
                      <a16:creationId xmlns:a16="http://schemas.microsoft.com/office/drawing/2014/main" id="{EDECAB50-F06A-4D33-A089-4FC5335E07D9}"/>
                    </a:ext>
                  </a:extLst>
                </p:cNvPr>
                <p:cNvSpPr/>
                <p:nvPr/>
              </p:nvSpPr>
              <p:spPr bwMode="auto">
                <a:xfrm>
                  <a:off x="8587588" y="1463799"/>
                  <a:ext cx="792008" cy="79200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marL="0" marR="0" lvl="0" indent="0" algn="l" defTabSz="623318" rtl="0" eaLnBrk="0" fontAlgn="base" latinLnBrk="0" hangingPunct="0">
                    <a:lnSpc>
                      <a:spcPct val="100000"/>
                    </a:lnSpc>
                    <a:spcBef>
                      <a:spcPct val="0"/>
                    </a:spcBef>
                    <a:spcAft>
                      <a:spcPct val="0"/>
                    </a:spcAft>
                    <a:buClrTx/>
                    <a:buSzTx/>
                    <a:buFontTx/>
                    <a:buNone/>
                    <a:tabLst/>
                    <a:defRPr/>
                  </a:pPr>
                  <a:endParaRPr kumimoji="0" lang="en-US" sz="1226" b="0" i="0" u="none" strike="noStrike" kern="1200" cap="none" spc="0" normalizeH="0" baseline="0" noProof="0">
                    <a:ln>
                      <a:noFill/>
                    </a:ln>
                    <a:solidFill>
                      <a:prstClr val="black"/>
                    </a:solidFill>
                    <a:effectLst/>
                    <a:uLnTx/>
                    <a:uFillTx/>
                    <a:latin typeface="Segoe UI"/>
                    <a:ea typeface="+mn-ea"/>
                    <a:cs typeface="+mn-cs"/>
                  </a:endParaRPr>
                </a:p>
              </p:txBody>
            </p:sp>
          </p:grpSp>
          <p:pic>
            <p:nvPicPr>
              <p:cNvPr id="43" name="Picture 42">
                <a:extLst>
                  <a:ext uri="{FF2B5EF4-FFF2-40B4-BE49-F238E27FC236}">
                    <a16:creationId xmlns:a16="http://schemas.microsoft.com/office/drawing/2014/main" id="{0CB8001D-0AC3-44DF-92A4-CB9A0B25983B}"/>
                  </a:ext>
                </a:extLst>
              </p:cNvPr>
              <p:cNvPicPr>
                <a:picLocks noChangeAspect="1"/>
              </p:cNvPicPr>
              <p:nvPr/>
            </p:nvPicPr>
            <p:blipFill>
              <a:blip r:embed="rId3">
                <a:duotone>
                  <a:prstClr val="black"/>
                  <a:schemeClr val="tx2">
                    <a:tint val="45000"/>
                    <a:satMod val="400000"/>
                  </a:schemeClr>
                </a:duotone>
              </a:blip>
              <a:stretch>
                <a:fillRect/>
              </a:stretch>
            </p:blipFill>
            <p:spPr>
              <a:xfrm>
                <a:off x="2882342" y="2596551"/>
                <a:ext cx="335868" cy="335868"/>
              </a:xfrm>
              <a:prstGeom prst="rect">
                <a:avLst/>
              </a:prstGeom>
            </p:spPr>
          </p:pic>
        </p:grpSp>
      </p:grpSp>
    </p:spTree>
    <p:extLst>
      <p:ext uri="{BB962C8B-B14F-4D97-AF65-F5344CB8AC3E}">
        <p14:creationId xmlns:p14="http://schemas.microsoft.com/office/powerpoint/2010/main" val="3876743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1500"/>
                            </p:stCondLst>
                            <p:childTnLst>
                              <p:par>
                                <p:cTn id="13" presetID="23"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 fill="hold"/>
                                        <p:tgtEl>
                                          <p:spTgt spid="9"/>
                                        </p:tgtEl>
                                        <p:attrNameLst>
                                          <p:attrName>ppt_w</p:attrName>
                                        </p:attrNameLst>
                                      </p:cBhvr>
                                      <p:tavLst>
                                        <p:tav tm="0">
                                          <p:val>
                                            <p:fltVal val="0"/>
                                          </p:val>
                                        </p:tav>
                                        <p:tav tm="100000">
                                          <p:val>
                                            <p:strVal val="#ppt_w"/>
                                          </p:val>
                                        </p:tav>
                                      </p:tavLst>
                                    </p:anim>
                                    <p:anim calcmode="lin" valueType="num">
                                      <p:cBhvr>
                                        <p:cTn id="16" dur="10" fill="hold"/>
                                        <p:tgtEl>
                                          <p:spTgt spid="9"/>
                                        </p:tgtEl>
                                        <p:attrNameLst>
                                          <p:attrName>ppt_h</p:attrName>
                                        </p:attrNameLst>
                                      </p:cBhvr>
                                      <p:tavLst>
                                        <p:tav tm="0">
                                          <p:val>
                                            <p:fltVal val="0"/>
                                          </p:val>
                                        </p:tav>
                                        <p:tav tm="100000">
                                          <p:val>
                                            <p:strVal val="#ppt_h"/>
                                          </p:val>
                                        </p:tav>
                                      </p:tavLst>
                                    </p:anim>
                                  </p:childTnLst>
                                </p:cTn>
                              </p:par>
                            </p:childTnLst>
                          </p:cTn>
                        </p:par>
                        <p:par>
                          <p:cTn id="17" fill="hold">
                            <p:stCondLst>
                              <p:cond delay="151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par>
                          <p:cTn id="21" fill="hold">
                            <p:stCondLst>
                              <p:cond delay="2010"/>
                            </p:stCondLst>
                            <p:childTnLst>
                              <p:par>
                                <p:cTn id="22" presetID="10"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par>
                          <p:cTn id="25" fill="hold">
                            <p:stCondLst>
                              <p:cond delay="2510"/>
                            </p:stCondLst>
                            <p:childTnLst>
                              <p:par>
                                <p:cTn id="26" presetID="22"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1000"/>
                                        <p:tgtEl>
                                          <p:spTgt spid="7"/>
                                        </p:tgtEl>
                                      </p:cBhvr>
                                    </p:animEffect>
                                  </p:childTnLst>
                                </p:cTn>
                              </p:par>
                            </p:childTnLst>
                          </p:cTn>
                        </p:par>
                        <p:par>
                          <p:cTn id="29" fill="hold">
                            <p:stCondLst>
                              <p:cond delay="3510"/>
                            </p:stCondLst>
                            <p:childTnLst>
                              <p:par>
                                <p:cTn id="30" presetID="2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 fill="hold"/>
                                        <p:tgtEl>
                                          <p:spTgt spid="11"/>
                                        </p:tgtEl>
                                        <p:attrNameLst>
                                          <p:attrName>ppt_w</p:attrName>
                                        </p:attrNameLst>
                                      </p:cBhvr>
                                      <p:tavLst>
                                        <p:tav tm="0">
                                          <p:val>
                                            <p:fltVal val="0"/>
                                          </p:val>
                                        </p:tav>
                                        <p:tav tm="100000">
                                          <p:val>
                                            <p:strVal val="#ppt_w"/>
                                          </p:val>
                                        </p:tav>
                                      </p:tavLst>
                                    </p:anim>
                                    <p:anim calcmode="lin" valueType="num">
                                      <p:cBhvr>
                                        <p:cTn id="33" dur="10" fill="hold"/>
                                        <p:tgtEl>
                                          <p:spTgt spid="11"/>
                                        </p:tgtEl>
                                        <p:attrNameLst>
                                          <p:attrName>ppt_h</p:attrName>
                                        </p:attrNameLst>
                                      </p:cBhvr>
                                      <p:tavLst>
                                        <p:tav tm="0">
                                          <p:val>
                                            <p:fltVal val="0"/>
                                          </p:val>
                                        </p:tav>
                                        <p:tav tm="100000">
                                          <p:val>
                                            <p:strVal val="#ppt_h"/>
                                          </p:val>
                                        </p:tav>
                                      </p:tavLst>
                                    </p:anim>
                                  </p:childTnLst>
                                </p:cTn>
                              </p:par>
                            </p:childTnLst>
                          </p:cTn>
                        </p:par>
                        <p:par>
                          <p:cTn id="34" fill="hold">
                            <p:stCondLst>
                              <p:cond delay="3520"/>
                            </p:stCondLst>
                            <p:childTnLst>
                              <p:par>
                                <p:cTn id="35" presetID="22" presetClass="entr" presetSubtype="1" fill="hold" grpId="0" nodeType="after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up)">
                                      <p:cBhvr>
                                        <p:cTn id="37" dur="500"/>
                                        <p:tgtEl>
                                          <p:spTgt spid="73"/>
                                        </p:tgtEl>
                                      </p:cBhvr>
                                    </p:animEffect>
                                  </p:childTnLst>
                                </p:cTn>
                              </p:par>
                            </p:childTnLst>
                          </p:cTn>
                        </p:par>
                        <p:par>
                          <p:cTn id="38" fill="hold">
                            <p:stCondLst>
                              <p:cond delay="4020"/>
                            </p:stCondLst>
                            <p:childTnLst>
                              <p:par>
                                <p:cTn id="39" presetID="10" presetClass="entr" presetSubtype="0" fill="hold"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par>
                          <p:cTn id="42" fill="hold">
                            <p:stCondLst>
                              <p:cond delay="4520"/>
                            </p:stCondLst>
                            <p:childTnLst>
                              <p:par>
                                <p:cTn id="43" presetID="2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1000"/>
                                        <p:tgtEl>
                                          <p:spTgt spid="8"/>
                                        </p:tgtEl>
                                      </p:cBhvr>
                                    </p:animEffect>
                                  </p:childTnLst>
                                </p:cTn>
                              </p:par>
                            </p:childTnLst>
                          </p:cTn>
                        </p:par>
                        <p:par>
                          <p:cTn id="46" fill="hold">
                            <p:stCondLst>
                              <p:cond delay="5520"/>
                            </p:stCondLst>
                            <p:childTnLst>
                              <p:par>
                                <p:cTn id="47" presetID="23" presetClass="entr" presetSubtype="16"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 fill="hold"/>
                                        <p:tgtEl>
                                          <p:spTgt spid="10"/>
                                        </p:tgtEl>
                                        <p:attrNameLst>
                                          <p:attrName>ppt_w</p:attrName>
                                        </p:attrNameLst>
                                      </p:cBhvr>
                                      <p:tavLst>
                                        <p:tav tm="0">
                                          <p:val>
                                            <p:fltVal val="0"/>
                                          </p:val>
                                        </p:tav>
                                        <p:tav tm="100000">
                                          <p:val>
                                            <p:strVal val="#ppt_w"/>
                                          </p:val>
                                        </p:tav>
                                      </p:tavLst>
                                    </p:anim>
                                    <p:anim calcmode="lin" valueType="num">
                                      <p:cBhvr>
                                        <p:cTn id="50" dur="10" fill="hold"/>
                                        <p:tgtEl>
                                          <p:spTgt spid="10"/>
                                        </p:tgtEl>
                                        <p:attrNameLst>
                                          <p:attrName>ppt_h</p:attrName>
                                        </p:attrNameLst>
                                      </p:cBhvr>
                                      <p:tavLst>
                                        <p:tav tm="0">
                                          <p:val>
                                            <p:fltVal val="0"/>
                                          </p:val>
                                        </p:tav>
                                        <p:tav tm="100000">
                                          <p:val>
                                            <p:strVal val="#ppt_h"/>
                                          </p:val>
                                        </p:tav>
                                      </p:tavLst>
                                    </p:anim>
                                  </p:childTnLst>
                                </p:cTn>
                              </p:par>
                            </p:childTnLst>
                          </p:cTn>
                        </p:par>
                        <p:par>
                          <p:cTn id="51" fill="hold">
                            <p:stCondLst>
                              <p:cond delay="5530"/>
                            </p:stCondLst>
                            <p:childTnLst>
                              <p:par>
                                <p:cTn id="52" presetID="22" presetClass="entr" presetSubtype="4"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par>
                          <p:cTn id="55" fill="hold">
                            <p:stCondLst>
                              <p:cond delay="6030"/>
                            </p:stCondLst>
                            <p:childTnLst>
                              <p:par>
                                <p:cTn id="56" presetID="10" presetClass="entr" presetSubtype="0" fill="hold" nodeType="after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par>
                          <p:cTn id="59" fill="hold">
                            <p:stCondLst>
                              <p:cond delay="6530"/>
                            </p:stCondLst>
                            <p:childTnLst>
                              <p:par>
                                <p:cTn id="60" presetID="22" presetClass="entr" presetSubtype="4"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1000"/>
                                        <p:tgtEl>
                                          <p:spTgt spid="5"/>
                                        </p:tgtEl>
                                      </p:cBhvr>
                                    </p:animEffect>
                                  </p:childTnLst>
                                </p:cTn>
                              </p:par>
                            </p:childTnLst>
                          </p:cTn>
                        </p:par>
                        <p:par>
                          <p:cTn id="63" fill="hold">
                            <p:stCondLst>
                              <p:cond delay="7530"/>
                            </p:stCondLst>
                            <p:childTnLst>
                              <p:par>
                                <p:cTn id="64" presetID="2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10" fill="hold"/>
                                        <p:tgtEl>
                                          <p:spTgt spid="12"/>
                                        </p:tgtEl>
                                        <p:attrNameLst>
                                          <p:attrName>ppt_w</p:attrName>
                                        </p:attrNameLst>
                                      </p:cBhvr>
                                      <p:tavLst>
                                        <p:tav tm="0">
                                          <p:val>
                                            <p:fltVal val="0"/>
                                          </p:val>
                                        </p:tav>
                                        <p:tav tm="100000">
                                          <p:val>
                                            <p:strVal val="#ppt_w"/>
                                          </p:val>
                                        </p:tav>
                                      </p:tavLst>
                                    </p:anim>
                                    <p:anim calcmode="lin" valueType="num">
                                      <p:cBhvr>
                                        <p:cTn id="67" dur="10" fill="hold"/>
                                        <p:tgtEl>
                                          <p:spTgt spid="12"/>
                                        </p:tgtEl>
                                        <p:attrNameLst>
                                          <p:attrName>ppt_h</p:attrName>
                                        </p:attrNameLst>
                                      </p:cBhvr>
                                      <p:tavLst>
                                        <p:tav tm="0">
                                          <p:val>
                                            <p:fltVal val="0"/>
                                          </p:val>
                                        </p:tav>
                                        <p:tav tm="100000">
                                          <p:val>
                                            <p:strVal val="#ppt_h"/>
                                          </p:val>
                                        </p:tav>
                                      </p:tavLst>
                                    </p:anim>
                                  </p:childTnLst>
                                </p:cTn>
                              </p:par>
                            </p:childTnLst>
                          </p:cTn>
                        </p:par>
                        <p:par>
                          <p:cTn id="68" fill="hold">
                            <p:stCondLst>
                              <p:cond delay="7540"/>
                            </p:stCondLst>
                            <p:childTnLst>
                              <p:par>
                                <p:cTn id="69" presetID="22" presetClass="entr" presetSubtype="4" fill="hold" grpId="0" nodeType="after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wipe(down)">
                                      <p:cBhvr>
                                        <p:cTn id="71" dur="500"/>
                                        <p:tgtEl>
                                          <p:spTgt spid="74"/>
                                        </p:tgtEl>
                                      </p:cBhvr>
                                    </p:animEffect>
                                  </p:childTnLst>
                                </p:cTn>
                              </p:par>
                            </p:childTnLst>
                          </p:cTn>
                        </p:par>
                        <p:par>
                          <p:cTn id="72" fill="hold">
                            <p:stCondLst>
                              <p:cond delay="8040"/>
                            </p:stCondLst>
                            <p:childTnLst>
                              <p:par>
                                <p:cTn id="73" presetID="1"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73" grpId="0" animBg="1"/>
      <p:bldP spid="7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4348028" cy="498598"/>
          </a:xfrm>
        </p:spPr>
        <p:txBody>
          <a:bodyPr/>
          <a:lstStyle/>
          <a:p>
            <a:r>
              <a:rPr lang="en-US" dirty="0"/>
              <a:t>Workload Identities</a:t>
            </a:r>
          </a:p>
        </p:txBody>
      </p:sp>
    </p:spTree>
    <p:extLst>
      <p:ext uri="{BB962C8B-B14F-4D97-AF65-F5344CB8AC3E}">
        <p14:creationId xmlns:p14="http://schemas.microsoft.com/office/powerpoint/2010/main" val="4064629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22BD-4DA5-4A11-8405-26D8ED64199B}"/>
              </a:ext>
            </a:extLst>
          </p:cNvPr>
          <p:cNvSpPr>
            <a:spLocks noGrp="1"/>
          </p:cNvSpPr>
          <p:nvPr>
            <p:ph type="title"/>
          </p:nvPr>
        </p:nvSpPr>
        <p:spPr/>
        <p:txBody>
          <a:bodyPr/>
          <a:lstStyle/>
          <a:p>
            <a:r>
              <a:rPr lang="en-US" dirty="0"/>
              <a:t>What are workload identities?</a:t>
            </a:r>
          </a:p>
        </p:txBody>
      </p:sp>
      <p:sp>
        <p:nvSpPr>
          <p:cNvPr id="3" name="Text Placeholder 2">
            <a:extLst>
              <a:ext uri="{FF2B5EF4-FFF2-40B4-BE49-F238E27FC236}">
                <a16:creationId xmlns:a16="http://schemas.microsoft.com/office/drawing/2014/main" id="{74283F69-914E-4C6A-A15A-054D16EC5C12}"/>
              </a:ext>
            </a:extLst>
          </p:cNvPr>
          <p:cNvSpPr>
            <a:spLocks noGrp="1"/>
          </p:cNvSpPr>
          <p:nvPr>
            <p:ph type="body" sz="quarter" idx="10"/>
          </p:nvPr>
        </p:nvSpPr>
        <p:spPr>
          <a:xfrm>
            <a:off x="586390" y="1434653"/>
            <a:ext cx="11018520" cy="5093317"/>
          </a:xfrm>
        </p:spPr>
        <p:txBody>
          <a:bodyPr/>
          <a:lstStyle/>
          <a:p>
            <a:r>
              <a:rPr lang="en-US" b="1" dirty="0"/>
              <a:t>Definition: </a:t>
            </a:r>
            <a:r>
              <a:rPr lang="en-US" i="1" dirty="0"/>
              <a:t>A workload identity is an identity used by a software workload (such as an application, service, script, or container) to authenticate and access other services and resources.</a:t>
            </a:r>
            <a:r>
              <a:rPr lang="en-US" dirty="0"/>
              <a:t> </a:t>
            </a:r>
          </a:p>
          <a:p>
            <a:endParaRPr lang="en-US" dirty="0"/>
          </a:p>
          <a:p>
            <a:r>
              <a:rPr lang="en-US" dirty="0"/>
              <a:t>In Azure Active Directory (Azure AD), workload identities are: </a:t>
            </a:r>
          </a:p>
          <a:p>
            <a:pPr marL="448193" indent="-448193">
              <a:buFont typeface="Arial" panose="020B0604020202020204" pitchFamily="34" charset="0"/>
              <a:buChar char="•"/>
            </a:pPr>
            <a:endParaRPr lang="en-US" sz="2353" dirty="0"/>
          </a:p>
          <a:p>
            <a:pPr marL="448193" indent="-448193">
              <a:buFont typeface="Arial" panose="020B0604020202020204" pitchFamily="34" charset="0"/>
              <a:buChar char="•"/>
            </a:pPr>
            <a:r>
              <a:rPr lang="en-US" sz="2353" dirty="0"/>
              <a:t>An </a:t>
            </a:r>
            <a:r>
              <a:rPr lang="en-US" sz="2353" dirty="0">
                <a:hlinkClick r:id="rId3"/>
              </a:rPr>
              <a:t>application</a:t>
            </a:r>
            <a:r>
              <a:rPr lang="en-US" sz="2353" dirty="0"/>
              <a:t> is an abstract entity, or template, defined by its application object. </a:t>
            </a:r>
          </a:p>
          <a:p>
            <a:pPr marL="448193" indent="-448193">
              <a:buFont typeface="Arial" panose="020B0604020202020204" pitchFamily="34" charset="0"/>
              <a:buChar char="•"/>
            </a:pPr>
            <a:endParaRPr lang="en-US" sz="2353" dirty="0"/>
          </a:p>
          <a:p>
            <a:pPr marL="448193" indent="-448193">
              <a:buFont typeface="Arial" panose="020B0604020202020204" pitchFamily="34" charset="0"/>
              <a:buChar char="•"/>
            </a:pPr>
            <a:r>
              <a:rPr lang="en-US" sz="2353" dirty="0"/>
              <a:t>A </a:t>
            </a:r>
            <a:r>
              <a:rPr lang="en-US" sz="2353" dirty="0">
                <a:hlinkClick r:id="rId4"/>
              </a:rPr>
              <a:t>service principal</a:t>
            </a:r>
            <a:r>
              <a:rPr lang="en-US" sz="2353" dirty="0"/>
              <a:t> is the </a:t>
            </a:r>
            <a:r>
              <a:rPr lang="en-US" sz="2353" i="1" dirty="0"/>
              <a:t>local</a:t>
            </a:r>
            <a:r>
              <a:rPr lang="en-US" sz="2353" dirty="0"/>
              <a:t> representation, or application instance, of a global application object in a specific tenant. </a:t>
            </a:r>
          </a:p>
          <a:p>
            <a:pPr marL="448193" indent="-448193">
              <a:buFont typeface="Arial" panose="020B0604020202020204" pitchFamily="34" charset="0"/>
              <a:buChar char="•"/>
            </a:pPr>
            <a:endParaRPr lang="en-US" sz="2353" dirty="0"/>
          </a:p>
          <a:p>
            <a:pPr marL="448193" indent="-448193">
              <a:buFont typeface="Arial" panose="020B0604020202020204" pitchFamily="34" charset="0"/>
              <a:buChar char="•"/>
            </a:pPr>
            <a:r>
              <a:rPr lang="en-US" sz="2353" dirty="0"/>
              <a:t>A </a:t>
            </a:r>
            <a:r>
              <a:rPr lang="en-US" sz="2353" dirty="0">
                <a:hlinkClick r:id="rId5"/>
              </a:rPr>
              <a:t>managed identity</a:t>
            </a:r>
            <a:r>
              <a:rPr lang="en-US" sz="2353" dirty="0"/>
              <a:t> is a special type of service principal that eliminates the need for developers to manage credentials. (System-assigned or User-Assigned)</a:t>
            </a:r>
          </a:p>
          <a:p>
            <a:endParaRPr lang="en-US" dirty="0"/>
          </a:p>
        </p:txBody>
      </p:sp>
    </p:spTree>
    <p:extLst>
      <p:ext uri="{BB962C8B-B14F-4D97-AF65-F5344CB8AC3E}">
        <p14:creationId xmlns:p14="http://schemas.microsoft.com/office/powerpoint/2010/main" val="300441345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22BD-4DA5-4A11-8405-26D8ED64199B}"/>
              </a:ext>
            </a:extLst>
          </p:cNvPr>
          <p:cNvSpPr>
            <a:spLocks noGrp="1"/>
          </p:cNvSpPr>
          <p:nvPr>
            <p:ph type="title"/>
          </p:nvPr>
        </p:nvSpPr>
        <p:spPr/>
        <p:txBody>
          <a:bodyPr/>
          <a:lstStyle/>
          <a:p>
            <a:r>
              <a:rPr lang="en-US" dirty="0"/>
              <a:t>How are workload identities used?</a:t>
            </a:r>
          </a:p>
        </p:txBody>
      </p:sp>
      <p:sp>
        <p:nvSpPr>
          <p:cNvPr id="3" name="Text Placeholder 2">
            <a:extLst>
              <a:ext uri="{FF2B5EF4-FFF2-40B4-BE49-F238E27FC236}">
                <a16:creationId xmlns:a16="http://schemas.microsoft.com/office/drawing/2014/main" id="{74283F69-914E-4C6A-A15A-054D16EC5C12}"/>
              </a:ext>
            </a:extLst>
          </p:cNvPr>
          <p:cNvSpPr>
            <a:spLocks noGrp="1"/>
          </p:cNvSpPr>
          <p:nvPr>
            <p:ph type="body" sz="quarter" idx="10"/>
          </p:nvPr>
        </p:nvSpPr>
        <p:spPr>
          <a:xfrm>
            <a:off x="586390" y="1434653"/>
            <a:ext cx="11018520" cy="4013022"/>
          </a:xfrm>
        </p:spPr>
        <p:txBody>
          <a:bodyPr/>
          <a:lstStyle/>
          <a:p>
            <a:r>
              <a:rPr lang="en-US" dirty="0"/>
              <a:t>Here are some ways that workload identities in Azure AD are used:</a:t>
            </a:r>
          </a:p>
          <a:p>
            <a:endParaRPr lang="en-US" dirty="0"/>
          </a:p>
          <a:p>
            <a:pPr marL="448193" indent="-448193">
              <a:buFont typeface="Arial" panose="020B0604020202020204" pitchFamily="34" charset="0"/>
              <a:buChar char="•"/>
            </a:pPr>
            <a:r>
              <a:rPr lang="en-US" sz="2353" dirty="0"/>
              <a:t>An app that enables a web app to access Microsoft Graph based on admin or user consent. This access could be either on behalf of the user or on behalf of the application.</a:t>
            </a:r>
          </a:p>
          <a:p>
            <a:pPr marL="448193" indent="-448193">
              <a:buFont typeface="Arial" panose="020B0604020202020204" pitchFamily="34" charset="0"/>
              <a:buChar char="•"/>
            </a:pPr>
            <a:endParaRPr lang="en-US" sz="2353" dirty="0"/>
          </a:p>
          <a:p>
            <a:pPr marL="448193" indent="-448193">
              <a:buFont typeface="Arial" panose="020B0604020202020204" pitchFamily="34" charset="0"/>
              <a:buChar char="•"/>
            </a:pPr>
            <a:r>
              <a:rPr lang="en-US" sz="2353" dirty="0"/>
              <a:t>A managed identity used by a developer to provision their service with access to an Azure resource such as Azure Key Vault or Azure Storage.</a:t>
            </a:r>
          </a:p>
          <a:p>
            <a:pPr marL="448193" indent="-448193">
              <a:buFont typeface="Arial" panose="020B0604020202020204" pitchFamily="34" charset="0"/>
              <a:buChar char="•"/>
            </a:pPr>
            <a:endParaRPr lang="en-US" sz="2353" dirty="0"/>
          </a:p>
          <a:p>
            <a:pPr marL="448193" indent="-448193">
              <a:buFont typeface="Arial" panose="020B0604020202020204" pitchFamily="34" charset="0"/>
              <a:buChar char="•"/>
            </a:pPr>
            <a:r>
              <a:rPr lang="en-US" sz="2353" dirty="0"/>
              <a:t>A service principal used by a developer to enable a CI/CD pipeline to deploy a web app from GitHub to Azure App Service.</a:t>
            </a:r>
          </a:p>
          <a:p>
            <a:endParaRPr lang="en-US" dirty="0"/>
          </a:p>
        </p:txBody>
      </p:sp>
    </p:spTree>
    <p:extLst>
      <p:ext uri="{BB962C8B-B14F-4D97-AF65-F5344CB8AC3E}">
        <p14:creationId xmlns:p14="http://schemas.microsoft.com/office/powerpoint/2010/main" val="88277244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1DA793D-A98C-45BB-8655-ADE9AB949600}"/>
              </a:ext>
            </a:extLst>
          </p:cNvPr>
          <p:cNvGraphicFramePr>
            <a:graphicFrameLocks noGrp="1"/>
          </p:cNvGraphicFramePr>
          <p:nvPr/>
        </p:nvGraphicFramePr>
        <p:xfrm>
          <a:off x="293570" y="394635"/>
          <a:ext cx="11709132" cy="5898857"/>
        </p:xfrm>
        <a:graphic>
          <a:graphicData uri="http://schemas.openxmlformats.org/drawingml/2006/table">
            <a:tbl>
              <a:tblPr firstRow="1" bandRow="1">
                <a:tableStyleId>{5C22544A-7EE6-4342-B048-85BDC9FD1C3A}</a:tableStyleId>
              </a:tblPr>
              <a:tblGrid>
                <a:gridCol w="2251379">
                  <a:extLst>
                    <a:ext uri="{9D8B030D-6E8A-4147-A177-3AD203B41FA5}">
                      <a16:colId xmlns:a16="http://schemas.microsoft.com/office/drawing/2014/main" val="3681352371"/>
                    </a:ext>
                  </a:extLst>
                </a:gridCol>
                <a:gridCol w="5222638">
                  <a:extLst>
                    <a:ext uri="{9D8B030D-6E8A-4147-A177-3AD203B41FA5}">
                      <a16:colId xmlns:a16="http://schemas.microsoft.com/office/drawing/2014/main" val="4283477263"/>
                    </a:ext>
                  </a:extLst>
                </a:gridCol>
                <a:gridCol w="4235115">
                  <a:extLst>
                    <a:ext uri="{9D8B030D-6E8A-4147-A177-3AD203B41FA5}">
                      <a16:colId xmlns:a16="http://schemas.microsoft.com/office/drawing/2014/main" val="2717700987"/>
                    </a:ext>
                  </a:extLst>
                </a:gridCol>
              </a:tblGrid>
              <a:tr h="975329">
                <a:tc>
                  <a:txBody>
                    <a:bodyPr/>
                    <a:lstStyle/>
                    <a:p>
                      <a:pPr algn="l"/>
                      <a:r>
                        <a:rPr lang="en-US" dirty="0"/>
                        <a:t>Application Type</a:t>
                      </a:r>
                    </a:p>
                  </a:txBody>
                  <a:tcPr/>
                </a:tc>
                <a:tc>
                  <a:txBody>
                    <a:bodyPr/>
                    <a:lstStyle/>
                    <a:p>
                      <a:pPr algn="ctr"/>
                      <a:r>
                        <a:rPr lang="en-US" dirty="0"/>
                        <a:t>Interactive Application (signed-in user)</a:t>
                      </a:r>
                    </a:p>
                  </a:txBody>
                  <a:tcPr/>
                </a:tc>
                <a:tc>
                  <a:txBody>
                    <a:bodyPr/>
                    <a:lstStyle/>
                    <a:p>
                      <a:pPr algn="ctr"/>
                      <a:r>
                        <a:rPr lang="en-US" dirty="0"/>
                        <a:t>Background Service or Daemon Process</a:t>
                      </a:r>
                    </a:p>
                  </a:txBody>
                  <a:tcPr/>
                </a:tc>
                <a:extLst>
                  <a:ext uri="{0D108BD9-81ED-4DB2-BD59-A6C34878D82A}">
                    <a16:rowId xmlns:a16="http://schemas.microsoft.com/office/drawing/2014/main" val="1380853650"/>
                  </a:ext>
                </a:extLst>
              </a:tr>
              <a:tr h="1054122">
                <a:tc>
                  <a:txBody>
                    <a:bodyPr/>
                    <a:lstStyle/>
                    <a:p>
                      <a:pPr algn="l"/>
                      <a:r>
                        <a:rPr lang="en-US" dirty="0"/>
                        <a:t>Permission Type</a:t>
                      </a:r>
                    </a:p>
                  </a:txBody>
                  <a:tcPr/>
                </a:tc>
                <a:tc>
                  <a:txBody>
                    <a:bodyPr/>
                    <a:lstStyle/>
                    <a:p>
                      <a:pPr algn="ctr"/>
                      <a:r>
                        <a:rPr lang="en-US" dirty="0"/>
                        <a:t>Delegated Permissions</a:t>
                      </a:r>
                    </a:p>
                  </a:txBody>
                  <a:tcPr/>
                </a:tc>
                <a:tc>
                  <a:txBody>
                    <a:bodyPr/>
                    <a:lstStyle/>
                    <a:p>
                      <a:pPr algn="ctr"/>
                      <a:r>
                        <a:rPr lang="en-US" dirty="0"/>
                        <a:t>Application Permissions</a:t>
                      </a:r>
                    </a:p>
                  </a:txBody>
                  <a:tcPr/>
                </a:tc>
                <a:extLst>
                  <a:ext uri="{0D108BD9-81ED-4DB2-BD59-A6C34878D82A}">
                    <a16:rowId xmlns:a16="http://schemas.microsoft.com/office/drawing/2014/main" val="1326286170"/>
                  </a:ext>
                </a:extLst>
              </a:tr>
              <a:tr h="1583406">
                <a:tc>
                  <a:txBody>
                    <a:bodyPr/>
                    <a:lstStyle/>
                    <a:p>
                      <a:pPr algn="l"/>
                      <a:r>
                        <a:rPr lang="en-US" dirty="0"/>
                        <a:t>Consent by</a:t>
                      </a:r>
                    </a:p>
                  </a:txBody>
                  <a:tcPr/>
                </a:tc>
                <a:tc>
                  <a:txBody>
                    <a:bodyPr/>
                    <a:lstStyle/>
                    <a:p>
                      <a:pPr algn="ctr"/>
                      <a:r>
                        <a:rPr lang="en-US" dirty="0"/>
                        <a:t>Users can consent to delegated permissions. Admins can consent to higher privileged permissions or permissions that apply to *all* users.</a:t>
                      </a:r>
                    </a:p>
                  </a:txBody>
                  <a:tcPr/>
                </a:tc>
                <a:tc>
                  <a:txBody>
                    <a:bodyPr/>
                    <a:lstStyle/>
                    <a:p>
                      <a:pPr algn="ctr"/>
                      <a:r>
                        <a:rPr lang="en-US" dirty="0"/>
                        <a:t>An admin must consent.</a:t>
                      </a:r>
                    </a:p>
                  </a:txBody>
                  <a:tcPr/>
                </a:tc>
                <a:extLst>
                  <a:ext uri="{0D108BD9-81ED-4DB2-BD59-A6C34878D82A}">
                    <a16:rowId xmlns:a16="http://schemas.microsoft.com/office/drawing/2014/main" val="1400045717"/>
                  </a:ext>
                </a:extLst>
              </a:tr>
              <a:tr h="2285028">
                <a:tc>
                  <a:txBody>
                    <a:bodyPr/>
                    <a:lstStyle/>
                    <a:p>
                      <a:r>
                        <a:rPr lang="en-US" dirty="0"/>
                        <a:t>Effective Permissions</a:t>
                      </a:r>
                    </a:p>
                  </a:txBody>
                  <a:tcPr/>
                </a:tc>
                <a:tc>
                  <a:txBody>
                    <a:bodyPr/>
                    <a:lstStyle/>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070404473"/>
                  </a:ext>
                </a:extLst>
              </a:tr>
            </a:tbl>
          </a:graphicData>
        </a:graphic>
      </p:graphicFrame>
      <p:graphicFrame>
        <p:nvGraphicFramePr>
          <p:cNvPr id="14" name="Diagram 13">
            <a:extLst>
              <a:ext uri="{FF2B5EF4-FFF2-40B4-BE49-F238E27FC236}">
                <a16:creationId xmlns:a16="http://schemas.microsoft.com/office/drawing/2014/main" id="{DDD1BBB7-D9A2-4E65-9B3A-5C9E4983A025}"/>
              </a:ext>
            </a:extLst>
          </p:cNvPr>
          <p:cNvGraphicFramePr/>
          <p:nvPr/>
        </p:nvGraphicFramePr>
        <p:xfrm>
          <a:off x="2343476" y="3742619"/>
          <a:ext cx="5428648" cy="2569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81327F33-5808-49F9-95A6-D306989A87E7}"/>
              </a:ext>
            </a:extLst>
          </p:cNvPr>
          <p:cNvSpPr txBox="1"/>
          <p:nvPr/>
        </p:nvSpPr>
        <p:spPr>
          <a:xfrm>
            <a:off x="4514247" y="4735206"/>
            <a:ext cx="1511167" cy="584775"/>
          </a:xfrm>
          <a:prstGeom prst="rect">
            <a:avLst/>
          </a:prstGeom>
          <a:noFill/>
        </p:spPr>
        <p:txBody>
          <a:bodyPr wrap="square" rtlCol="0">
            <a:spAutoFit/>
          </a:bodyPr>
          <a:lstStyle/>
          <a:p>
            <a:r>
              <a:rPr lang="en-US" sz="1600" dirty="0"/>
              <a:t>Effective Permissions</a:t>
            </a:r>
          </a:p>
        </p:txBody>
      </p:sp>
      <p:grpSp>
        <p:nvGrpSpPr>
          <p:cNvPr id="17" name="Group 16">
            <a:extLst>
              <a:ext uri="{FF2B5EF4-FFF2-40B4-BE49-F238E27FC236}">
                <a16:creationId xmlns:a16="http://schemas.microsoft.com/office/drawing/2014/main" id="{5465C9A9-A46B-4B36-9BD7-5422E7B5B5FC}"/>
              </a:ext>
            </a:extLst>
          </p:cNvPr>
          <p:cNvGrpSpPr/>
          <p:nvPr/>
        </p:nvGrpSpPr>
        <p:grpSpPr>
          <a:xfrm>
            <a:off x="8255926" y="4241263"/>
            <a:ext cx="3126915" cy="1539099"/>
            <a:chOff x="1212478" y="577507"/>
            <a:chExt cx="3126915" cy="1539099"/>
          </a:xfrm>
        </p:grpSpPr>
        <p:sp>
          <p:nvSpPr>
            <p:cNvPr id="18" name="Oval 17">
              <a:extLst>
                <a:ext uri="{FF2B5EF4-FFF2-40B4-BE49-F238E27FC236}">
                  <a16:creationId xmlns:a16="http://schemas.microsoft.com/office/drawing/2014/main" id="{405F7341-7A89-432E-8060-239D9CF3ECA4}"/>
                </a:ext>
              </a:extLst>
            </p:cNvPr>
            <p:cNvSpPr/>
            <p:nvPr/>
          </p:nvSpPr>
          <p:spPr>
            <a:xfrm>
              <a:off x="1212478" y="577507"/>
              <a:ext cx="3126915" cy="1539099"/>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sp>
        <p:sp>
          <p:nvSpPr>
            <p:cNvPr id="19" name="Oval 4">
              <a:extLst>
                <a:ext uri="{FF2B5EF4-FFF2-40B4-BE49-F238E27FC236}">
                  <a16:creationId xmlns:a16="http://schemas.microsoft.com/office/drawing/2014/main" id="{DF86DECC-6D6D-4EE3-A228-201DA8FC2698}"/>
                </a:ext>
              </a:extLst>
            </p:cNvPr>
            <p:cNvSpPr txBox="1"/>
            <p:nvPr/>
          </p:nvSpPr>
          <p:spPr>
            <a:xfrm>
              <a:off x="2099846" y="759000"/>
              <a:ext cx="1802906" cy="117611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p:txBody>
        </p:sp>
      </p:grpSp>
      <p:grpSp>
        <p:nvGrpSpPr>
          <p:cNvPr id="23" name="Group 22">
            <a:extLst>
              <a:ext uri="{FF2B5EF4-FFF2-40B4-BE49-F238E27FC236}">
                <a16:creationId xmlns:a16="http://schemas.microsoft.com/office/drawing/2014/main" id="{DFDAFB40-9B56-42B7-AF9C-0D15CC5D4DCC}"/>
              </a:ext>
            </a:extLst>
          </p:cNvPr>
          <p:cNvGrpSpPr/>
          <p:nvPr/>
        </p:nvGrpSpPr>
        <p:grpSpPr>
          <a:xfrm>
            <a:off x="8258643" y="4225765"/>
            <a:ext cx="3120219" cy="1572659"/>
            <a:chOff x="1219173" y="556330"/>
            <a:chExt cx="3120219" cy="1572659"/>
          </a:xfrm>
        </p:grpSpPr>
        <p:sp>
          <p:nvSpPr>
            <p:cNvPr id="24" name="Oval 23">
              <a:extLst>
                <a:ext uri="{FF2B5EF4-FFF2-40B4-BE49-F238E27FC236}">
                  <a16:creationId xmlns:a16="http://schemas.microsoft.com/office/drawing/2014/main" id="{E779F2DC-0C7F-48F0-B696-B749391C2DAD}"/>
                </a:ext>
              </a:extLst>
            </p:cNvPr>
            <p:cNvSpPr/>
            <p:nvPr/>
          </p:nvSpPr>
          <p:spPr>
            <a:xfrm>
              <a:off x="1219173" y="556330"/>
              <a:ext cx="3120219" cy="1572659"/>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25" name="Oval 4">
              <a:extLst>
                <a:ext uri="{FF2B5EF4-FFF2-40B4-BE49-F238E27FC236}">
                  <a16:creationId xmlns:a16="http://schemas.microsoft.com/office/drawing/2014/main" id="{168A1180-83E2-4359-83FE-77F15F38ED3D}"/>
                </a:ext>
              </a:extLst>
            </p:cNvPr>
            <p:cNvSpPr txBox="1"/>
            <p:nvPr/>
          </p:nvSpPr>
          <p:spPr>
            <a:xfrm>
              <a:off x="1654879" y="741781"/>
              <a:ext cx="1799045" cy="12017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endParaRPr lang="en-US" sz="1600" kern="1200" dirty="0"/>
            </a:p>
          </p:txBody>
        </p:sp>
      </p:grpSp>
      <p:sp>
        <p:nvSpPr>
          <p:cNvPr id="12" name="TextBox 11">
            <a:extLst>
              <a:ext uri="{FF2B5EF4-FFF2-40B4-BE49-F238E27FC236}">
                <a16:creationId xmlns:a16="http://schemas.microsoft.com/office/drawing/2014/main" id="{504C77F1-4062-4C8A-8577-23EFD1503548}"/>
              </a:ext>
            </a:extLst>
          </p:cNvPr>
          <p:cNvSpPr txBox="1"/>
          <p:nvPr/>
        </p:nvSpPr>
        <p:spPr>
          <a:xfrm>
            <a:off x="8636094" y="4580370"/>
            <a:ext cx="2425566" cy="830997"/>
          </a:xfrm>
          <a:prstGeom prst="rect">
            <a:avLst/>
          </a:prstGeom>
          <a:noFill/>
        </p:spPr>
        <p:txBody>
          <a:bodyPr wrap="square" rtlCol="0">
            <a:spAutoFit/>
          </a:bodyPr>
          <a:lstStyle/>
          <a:p>
            <a:pPr algn="ctr"/>
            <a:r>
              <a:rPr lang="en-US" sz="1600" dirty="0"/>
              <a:t>Application Permissions </a:t>
            </a:r>
          </a:p>
          <a:p>
            <a:pPr algn="ctr"/>
            <a:r>
              <a:rPr lang="en-US" sz="1600" dirty="0"/>
              <a:t>= </a:t>
            </a:r>
          </a:p>
          <a:p>
            <a:pPr algn="ctr"/>
            <a:r>
              <a:rPr lang="en-US" sz="1600" dirty="0"/>
              <a:t>Effective Permissions</a:t>
            </a:r>
          </a:p>
        </p:txBody>
      </p:sp>
      <p:sp>
        <p:nvSpPr>
          <p:cNvPr id="13" name="TextBox 12">
            <a:extLst>
              <a:ext uri="{FF2B5EF4-FFF2-40B4-BE49-F238E27FC236}">
                <a16:creationId xmlns:a16="http://schemas.microsoft.com/office/drawing/2014/main" id="{1F2D3FF7-54FE-4B3B-A6E1-0A19E2C9928F}"/>
              </a:ext>
            </a:extLst>
          </p:cNvPr>
          <p:cNvSpPr txBox="1"/>
          <p:nvPr/>
        </p:nvSpPr>
        <p:spPr>
          <a:xfrm>
            <a:off x="397842" y="6403954"/>
            <a:ext cx="11604860" cy="363946"/>
          </a:xfrm>
          <a:prstGeom prst="rect">
            <a:avLst/>
          </a:prstGeom>
          <a:noFill/>
        </p:spPr>
        <p:txBody>
          <a:bodyPr wrap="square">
            <a:spAutoFit/>
          </a:bodyPr>
          <a:lstStyle/>
          <a:p>
            <a:pPr algn="l"/>
            <a:r>
              <a:rPr lang="en-US" b="0" i="0" dirty="0">
                <a:solidFill>
                  <a:srgbClr val="303030"/>
                </a:solidFill>
                <a:effectLst/>
                <a:latin typeface="PT Sans" panose="020B0503020203020204" pitchFamily="34" charset="0"/>
              </a:rPr>
              <a:t>Permissions for MSIs are assigned via PowerShell (</a:t>
            </a:r>
            <a:r>
              <a:rPr lang="en-US" b="0" i="0" u="sng" dirty="0">
                <a:solidFill>
                  <a:srgbClr val="303030"/>
                </a:solidFill>
                <a:effectLst/>
                <a:latin typeface="PT Sans" panose="020B0503020203020204" pitchFamily="34" charset="0"/>
                <a:hlinkClick r:id="rId8"/>
              </a:rPr>
              <a:t>New-</a:t>
            </a:r>
            <a:r>
              <a:rPr lang="en-US" b="0" i="0" u="sng" dirty="0" err="1">
                <a:solidFill>
                  <a:srgbClr val="303030"/>
                </a:solidFill>
                <a:effectLst/>
                <a:latin typeface="PT Sans" panose="020B0503020203020204" pitchFamily="34" charset="0"/>
                <a:hlinkClick r:id="rId8"/>
              </a:rPr>
              <a:t>AzureADServiceAppRoleAssignment</a:t>
            </a:r>
            <a:r>
              <a:rPr lang="en-US" b="0" i="0" dirty="0">
                <a:solidFill>
                  <a:srgbClr val="303030"/>
                </a:solidFill>
                <a:effectLst/>
                <a:latin typeface="PT Sans" panose="020B0503020203020204" pitchFamily="34" charset="0"/>
              </a:rPr>
              <a:t>) or CLI, not the portal.</a:t>
            </a:r>
          </a:p>
        </p:txBody>
      </p:sp>
    </p:spTree>
    <p:extLst>
      <p:ext uri="{BB962C8B-B14F-4D97-AF65-F5344CB8AC3E}">
        <p14:creationId xmlns:p14="http://schemas.microsoft.com/office/powerpoint/2010/main" val="4259679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enter image description here">
            <a:extLst>
              <a:ext uri="{FF2B5EF4-FFF2-40B4-BE49-F238E27FC236}">
                <a16:creationId xmlns:a16="http://schemas.microsoft.com/office/drawing/2014/main" id="{95477103-B754-4F69-86EC-025B7E556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566" y="0"/>
            <a:ext cx="4705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ter image description here">
            <a:extLst>
              <a:ext uri="{FF2B5EF4-FFF2-40B4-BE49-F238E27FC236}">
                <a16:creationId xmlns:a16="http://schemas.microsoft.com/office/drawing/2014/main" id="{76C1961B-6089-4D4A-8F16-1A47FE923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155" y="519112"/>
            <a:ext cx="4457700" cy="581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72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D55E-9EDE-45C6-9C39-7F3A74F05EBF}"/>
              </a:ext>
            </a:extLst>
          </p:cNvPr>
          <p:cNvSpPr>
            <a:spLocks noGrp="1"/>
          </p:cNvSpPr>
          <p:nvPr>
            <p:ph type="title"/>
          </p:nvPr>
        </p:nvSpPr>
        <p:spPr/>
        <p:txBody>
          <a:bodyPr/>
          <a:lstStyle/>
          <a:p>
            <a:r>
              <a:rPr lang="en-US" dirty="0"/>
              <a:t>Workload Identity Federation</a:t>
            </a:r>
          </a:p>
        </p:txBody>
      </p:sp>
      <p:sp>
        <p:nvSpPr>
          <p:cNvPr id="3" name="Text Placeholder 2">
            <a:extLst>
              <a:ext uri="{FF2B5EF4-FFF2-40B4-BE49-F238E27FC236}">
                <a16:creationId xmlns:a16="http://schemas.microsoft.com/office/drawing/2014/main" id="{19E7DD27-0F04-4372-8653-11AD815D7011}"/>
              </a:ext>
            </a:extLst>
          </p:cNvPr>
          <p:cNvSpPr>
            <a:spLocks noGrp="1"/>
          </p:cNvSpPr>
          <p:nvPr>
            <p:ph type="body" sz="quarter" idx="10"/>
          </p:nvPr>
        </p:nvSpPr>
        <p:spPr>
          <a:xfrm>
            <a:off x="586390" y="1434653"/>
            <a:ext cx="11018520" cy="720197"/>
          </a:xfrm>
        </p:spPr>
        <p:txBody>
          <a:bodyPr/>
          <a:lstStyle/>
          <a:p>
            <a:r>
              <a:rPr lang="en-US" i="1" dirty="0"/>
              <a:t>Allows you to access Azure Active Directory (Azure AD) protected resources without needing to manage secrets</a:t>
            </a:r>
          </a:p>
        </p:txBody>
      </p:sp>
      <p:pic>
        <p:nvPicPr>
          <p:cNvPr id="5" name="Graphic 4">
            <a:extLst>
              <a:ext uri="{FF2B5EF4-FFF2-40B4-BE49-F238E27FC236}">
                <a16:creationId xmlns:a16="http://schemas.microsoft.com/office/drawing/2014/main" id="{4EB645DA-1F1D-4649-808C-9C433E110D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390" y="2759368"/>
            <a:ext cx="10358051" cy="3641012"/>
          </a:xfrm>
          <a:prstGeom prst="rect">
            <a:avLst/>
          </a:prstGeom>
        </p:spPr>
      </p:pic>
    </p:spTree>
    <p:extLst>
      <p:ext uri="{BB962C8B-B14F-4D97-AF65-F5344CB8AC3E}">
        <p14:creationId xmlns:p14="http://schemas.microsoft.com/office/powerpoint/2010/main" val="68864226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448026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8A1C422-75D7-5D4F-A892-9E4D8CA788C0}"/>
              </a:ext>
            </a:extLst>
          </p:cNvPr>
          <p:cNvSpPr/>
          <p:nvPr/>
        </p:nvSpPr>
        <p:spPr>
          <a:xfrm>
            <a:off x="778024" y="1563757"/>
            <a:ext cx="5205047" cy="3922643"/>
          </a:xfrm>
          <a:prstGeom prst="rect">
            <a:avLst/>
          </a:prstGeom>
          <a:ln w="38100">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477DBC2-38EE-4440-BEC3-801E6231BC31}"/>
              </a:ext>
            </a:extLst>
          </p:cNvPr>
          <p:cNvSpPr/>
          <p:nvPr/>
        </p:nvSpPr>
        <p:spPr>
          <a:xfrm>
            <a:off x="9619333" y="2829978"/>
            <a:ext cx="1916174" cy="8905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AWS Child Account</a:t>
            </a:r>
          </a:p>
        </p:txBody>
      </p:sp>
      <p:pic>
        <p:nvPicPr>
          <p:cNvPr id="5" name="Graphic 4">
            <a:extLst>
              <a:ext uri="{FF2B5EF4-FFF2-40B4-BE49-F238E27FC236}">
                <a16:creationId xmlns:a16="http://schemas.microsoft.com/office/drawing/2014/main" id="{732C7EE9-E68F-9B43-A18F-2784E0FF30A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19332" y="2829978"/>
            <a:ext cx="381000" cy="381000"/>
          </a:xfrm>
          <a:prstGeom prst="rect">
            <a:avLst/>
          </a:prstGeom>
        </p:spPr>
      </p:pic>
      <p:sp>
        <p:nvSpPr>
          <p:cNvPr id="6" name="Rectangle 5">
            <a:extLst>
              <a:ext uri="{FF2B5EF4-FFF2-40B4-BE49-F238E27FC236}">
                <a16:creationId xmlns:a16="http://schemas.microsoft.com/office/drawing/2014/main" id="{504ABB7D-E9D1-B449-9CC6-246CB95FFBDC}"/>
              </a:ext>
            </a:extLst>
          </p:cNvPr>
          <p:cNvSpPr/>
          <p:nvPr/>
        </p:nvSpPr>
        <p:spPr>
          <a:xfrm>
            <a:off x="9619331" y="1632540"/>
            <a:ext cx="1916175" cy="8905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AWS Management Account</a:t>
            </a:r>
          </a:p>
        </p:txBody>
      </p:sp>
      <p:pic>
        <p:nvPicPr>
          <p:cNvPr id="7" name="Graphic 6">
            <a:extLst>
              <a:ext uri="{FF2B5EF4-FFF2-40B4-BE49-F238E27FC236}">
                <a16:creationId xmlns:a16="http://schemas.microsoft.com/office/drawing/2014/main" id="{1AED7A4C-76B7-D44C-B3C8-88F36AB6AF0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19332" y="1632540"/>
            <a:ext cx="381000" cy="381000"/>
          </a:xfrm>
          <a:prstGeom prst="rect">
            <a:avLst/>
          </a:prstGeom>
        </p:spPr>
      </p:pic>
      <p:sp>
        <p:nvSpPr>
          <p:cNvPr id="8" name="Rectangle 7">
            <a:extLst>
              <a:ext uri="{FF2B5EF4-FFF2-40B4-BE49-F238E27FC236}">
                <a16:creationId xmlns:a16="http://schemas.microsoft.com/office/drawing/2014/main" id="{6E6E058D-1155-0B4C-9ED5-48FA98D8BD96}"/>
              </a:ext>
            </a:extLst>
          </p:cNvPr>
          <p:cNvSpPr/>
          <p:nvPr/>
        </p:nvSpPr>
        <p:spPr>
          <a:xfrm>
            <a:off x="9619331" y="4027416"/>
            <a:ext cx="1916175" cy="8905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AWS Child Account</a:t>
            </a:r>
          </a:p>
        </p:txBody>
      </p:sp>
      <p:pic>
        <p:nvPicPr>
          <p:cNvPr id="9" name="Graphic 8">
            <a:extLst>
              <a:ext uri="{FF2B5EF4-FFF2-40B4-BE49-F238E27FC236}">
                <a16:creationId xmlns:a16="http://schemas.microsoft.com/office/drawing/2014/main" id="{54F1A32F-DA77-1343-B1C7-A3A0B8B9102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19332" y="4027416"/>
            <a:ext cx="381000" cy="381000"/>
          </a:xfrm>
          <a:prstGeom prst="rect">
            <a:avLst/>
          </a:prstGeom>
        </p:spPr>
      </p:pic>
      <p:pic>
        <p:nvPicPr>
          <p:cNvPr id="10" name="Graphic 49">
            <a:extLst>
              <a:ext uri="{FF2B5EF4-FFF2-40B4-BE49-F238E27FC236}">
                <a16:creationId xmlns:a16="http://schemas.microsoft.com/office/drawing/2014/main" id="{FA472A8C-57BF-A940-8255-9CC4B82BFC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1551" y="377188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49">
            <a:extLst>
              <a:ext uri="{FF2B5EF4-FFF2-40B4-BE49-F238E27FC236}">
                <a16:creationId xmlns:a16="http://schemas.microsoft.com/office/drawing/2014/main" id="{A328DF68-15CB-A04C-9F7E-41941A51E6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1553" y="304029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49">
            <a:extLst>
              <a:ext uri="{FF2B5EF4-FFF2-40B4-BE49-F238E27FC236}">
                <a16:creationId xmlns:a16="http://schemas.microsoft.com/office/drawing/2014/main" id="{CDE7D4FF-3F27-9543-A29D-C0A6E2C7D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1551" y="234186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13">
            <a:extLst>
              <a:ext uri="{FF2B5EF4-FFF2-40B4-BE49-F238E27FC236}">
                <a16:creationId xmlns:a16="http://schemas.microsoft.com/office/drawing/2014/main" id="{490B1509-38CD-E744-87C0-5419B6D27D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90084" y="2800996"/>
            <a:ext cx="921655" cy="921655"/>
          </a:xfrm>
          <a:prstGeom prst="rect">
            <a:avLst/>
          </a:prstGeom>
        </p:spPr>
      </p:pic>
      <p:sp>
        <p:nvSpPr>
          <p:cNvPr id="62" name="Rectangle 61">
            <a:extLst>
              <a:ext uri="{FF2B5EF4-FFF2-40B4-BE49-F238E27FC236}">
                <a16:creationId xmlns:a16="http://schemas.microsoft.com/office/drawing/2014/main" id="{25ECC9A3-DBFA-214B-8858-B3F052D1E3E8}"/>
              </a:ext>
            </a:extLst>
          </p:cNvPr>
          <p:cNvSpPr/>
          <p:nvPr/>
        </p:nvSpPr>
        <p:spPr>
          <a:xfrm>
            <a:off x="4002162" y="308604"/>
            <a:ext cx="1980910" cy="5562807"/>
          </a:xfrm>
          <a:prstGeom prst="rect">
            <a:avLst/>
          </a:prstGeom>
          <a:noFill/>
          <a:ln w="38100">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221110CD-ECFF-4741-908B-26912F0F37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8713" y="1870286"/>
            <a:ext cx="629131" cy="629131"/>
          </a:xfrm>
          <a:prstGeom prst="rect">
            <a:avLst/>
          </a:prstGeom>
        </p:spPr>
      </p:pic>
      <p:pic>
        <p:nvPicPr>
          <p:cNvPr id="20" name="Graphic 19">
            <a:extLst>
              <a:ext uri="{FF2B5EF4-FFF2-40B4-BE49-F238E27FC236}">
                <a16:creationId xmlns:a16="http://schemas.microsoft.com/office/drawing/2014/main" id="{6BF4562E-8D52-4348-99FC-250A79FF0B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0544" y="3428836"/>
            <a:ext cx="713415" cy="713415"/>
          </a:xfrm>
          <a:prstGeom prst="rect">
            <a:avLst/>
          </a:prstGeom>
        </p:spPr>
      </p:pic>
      <p:sp>
        <p:nvSpPr>
          <p:cNvPr id="24" name="TextBox 23">
            <a:extLst>
              <a:ext uri="{FF2B5EF4-FFF2-40B4-BE49-F238E27FC236}">
                <a16:creationId xmlns:a16="http://schemas.microsoft.com/office/drawing/2014/main" id="{58AB77D3-0CA7-634C-A959-B5A3FC6BAB47}"/>
              </a:ext>
            </a:extLst>
          </p:cNvPr>
          <p:cNvSpPr txBox="1"/>
          <p:nvPr/>
        </p:nvSpPr>
        <p:spPr>
          <a:xfrm>
            <a:off x="765549" y="4135242"/>
            <a:ext cx="10434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Conditional Access</a:t>
            </a:r>
          </a:p>
        </p:txBody>
      </p:sp>
      <p:sp>
        <p:nvSpPr>
          <p:cNvPr id="25" name="TextBox 24">
            <a:extLst>
              <a:ext uri="{FF2B5EF4-FFF2-40B4-BE49-F238E27FC236}">
                <a16:creationId xmlns:a16="http://schemas.microsoft.com/office/drawing/2014/main" id="{D7D0C2F1-8929-934F-B82E-A7896FDA1A61}"/>
              </a:ext>
            </a:extLst>
          </p:cNvPr>
          <p:cNvSpPr txBox="1"/>
          <p:nvPr/>
        </p:nvSpPr>
        <p:spPr>
          <a:xfrm>
            <a:off x="747604" y="2515004"/>
            <a:ext cx="11113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Identity Governance</a:t>
            </a:r>
          </a:p>
        </p:txBody>
      </p:sp>
      <p:sp>
        <p:nvSpPr>
          <p:cNvPr id="26" name="TextBox 25">
            <a:extLst>
              <a:ext uri="{FF2B5EF4-FFF2-40B4-BE49-F238E27FC236}">
                <a16:creationId xmlns:a16="http://schemas.microsoft.com/office/drawing/2014/main" id="{85D42E91-B96F-9847-A0AD-E00914F5E6ED}"/>
              </a:ext>
            </a:extLst>
          </p:cNvPr>
          <p:cNvSpPr txBox="1"/>
          <p:nvPr/>
        </p:nvSpPr>
        <p:spPr>
          <a:xfrm>
            <a:off x="2083328" y="3675954"/>
            <a:ext cx="1419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Azure Active Directory</a:t>
            </a:r>
          </a:p>
        </p:txBody>
      </p:sp>
      <p:pic>
        <p:nvPicPr>
          <p:cNvPr id="27" name="Graphic 26">
            <a:extLst>
              <a:ext uri="{FF2B5EF4-FFF2-40B4-BE49-F238E27FC236}">
                <a16:creationId xmlns:a16="http://schemas.microsoft.com/office/drawing/2014/main" id="{80889D2E-91E8-9141-AE08-CD5A2C77DE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85306" y="2919248"/>
            <a:ext cx="713416" cy="713416"/>
          </a:xfrm>
          <a:prstGeom prst="rect">
            <a:avLst/>
          </a:prstGeom>
        </p:spPr>
      </p:pic>
      <p:cxnSp>
        <p:nvCxnSpPr>
          <p:cNvPr id="35" name="Straight Arrow Connector 34">
            <a:extLst>
              <a:ext uri="{FF2B5EF4-FFF2-40B4-BE49-F238E27FC236}">
                <a16:creationId xmlns:a16="http://schemas.microsoft.com/office/drawing/2014/main" id="{4BBC8795-6F6B-4344-AF78-308FD448C776}"/>
              </a:ext>
            </a:extLst>
          </p:cNvPr>
          <p:cNvCxnSpPr>
            <a:cxnSpLocks/>
            <a:stCxn id="14" idx="3"/>
            <a:endCxn id="27" idx="1"/>
          </p:cNvCxnSpPr>
          <p:nvPr/>
        </p:nvCxnSpPr>
        <p:spPr>
          <a:xfrm>
            <a:off x="3211739" y="3261824"/>
            <a:ext cx="1473567" cy="141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9DF1F0B-9776-BE40-90B7-9A5A49FF3B6B}"/>
              </a:ext>
            </a:extLst>
          </p:cNvPr>
          <p:cNvCxnSpPr>
            <a:cxnSpLocks/>
            <a:stCxn id="37" idx="3"/>
            <a:endCxn id="6" idx="1"/>
          </p:cNvCxnSpPr>
          <p:nvPr/>
        </p:nvCxnSpPr>
        <p:spPr>
          <a:xfrm flipV="1">
            <a:off x="7197877" y="2077834"/>
            <a:ext cx="2421454" cy="11870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DBD0FB4-21C4-854F-9775-4F79EFDD3CC5}"/>
              </a:ext>
            </a:extLst>
          </p:cNvPr>
          <p:cNvCxnSpPr>
            <a:cxnSpLocks/>
            <a:stCxn id="37" idx="3"/>
            <a:endCxn id="4" idx="1"/>
          </p:cNvCxnSpPr>
          <p:nvPr/>
        </p:nvCxnSpPr>
        <p:spPr>
          <a:xfrm>
            <a:off x="7197877" y="3264916"/>
            <a:ext cx="2421456" cy="103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0D9409-7A47-E040-BBBA-60C4CE245C05}"/>
              </a:ext>
            </a:extLst>
          </p:cNvPr>
          <p:cNvCxnSpPr>
            <a:cxnSpLocks/>
            <a:stCxn id="37" idx="3"/>
            <a:endCxn id="8" idx="1"/>
          </p:cNvCxnSpPr>
          <p:nvPr/>
        </p:nvCxnSpPr>
        <p:spPr>
          <a:xfrm>
            <a:off x="7197877" y="3264916"/>
            <a:ext cx="2421454" cy="12077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24FABD9-D84B-5F44-8D3B-D7E7A34950B9}"/>
              </a:ext>
            </a:extLst>
          </p:cNvPr>
          <p:cNvSpPr txBox="1"/>
          <p:nvPr/>
        </p:nvSpPr>
        <p:spPr>
          <a:xfrm>
            <a:off x="4304959" y="3618061"/>
            <a:ext cx="14191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App1 - AWS SSO</a:t>
            </a:r>
          </a:p>
        </p:txBody>
      </p:sp>
      <p:grpSp>
        <p:nvGrpSpPr>
          <p:cNvPr id="61" name="Group 60">
            <a:extLst>
              <a:ext uri="{FF2B5EF4-FFF2-40B4-BE49-F238E27FC236}">
                <a16:creationId xmlns:a16="http://schemas.microsoft.com/office/drawing/2014/main" id="{DCF6827A-8428-4D4B-ACB3-5C0886BF2E45}"/>
              </a:ext>
            </a:extLst>
          </p:cNvPr>
          <p:cNvGrpSpPr/>
          <p:nvPr/>
        </p:nvGrpSpPr>
        <p:grpSpPr>
          <a:xfrm>
            <a:off x="4409371" y="298681"/>
            <a:ext cx="1180128" cy="1076033"/>
            <a:chOff x="6079124" y="298681"/>
            <a:chExt cx="1180128" cy="1076033"/>
          </a:xfrm>
        </p:grpSpPr>
        <p:pic>
          <p:nvPicPr>
            <p:cNvPr id="59" name="Graphic 58">
              <a:extLst>
                <a:ext uri="{FF2B5EF4-FFF2-40B4-BE49-F238E27FC236}">
                  <a16:creationId xmlns:a16="http://schemas.microsoft.com/office/drawing/2014/main" id="{FA74C661-3D9B-9E4C-BA4F-DE86FD93D2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31172" y="298681"/>
              <a:ext cx="1076033" cy="1076033"/>
            </a:xfrm>
            <a:prstGeom prst="rect">
              <a:avLst/>
            </a:prstGeom>
          </p:spPr>
        </p:pic>
        <p:sp>
          <p:nvSpPr>
            <p:cNvPr id="60" name="TextBox 59">
              <a:extLst>
                <a:ext uri="{FF2B5EF4-FFF2-40B4-BE49-F238E27FC236}">
                  <a16:creationId xmlns:a16="http://schemas.microsoft.com/office/drawing/2014/main" id="{87E7230C-F9A0-0E47-A0BA-C73FE911578E}"/>
                </a:ext>
              </a:extLst>
            </p:cNvPr>
            <p:cNvSpPr txBox="1"/>
            <p:nvPr/>
          </p:nvSpPr>
          <p:spPr>
            <a:xfrm>
              <a:off x="6079124" y="749413"/>
              <a:ext cx="11801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MyApps</a:t>
              </a:r>
            </a:p>
          </p:txBody>
        </p:sp>
      </p:grpSp>
      <p:pic>
        <p:nvPicPr>
          <p:cNvPr id="37" name="Graphic 6">
            <a:extLst>
              <a:ext uri="{FF2B5EF4-FFF2-40B4-BE49-F238E27FC236}">
                <a16:creationId xmlns:a16="http://schemas.microsoft.com/office/drawing/2014/main" id="{BEBF8FDE-8327-BC4F-8999-5359022480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35877" y="288391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537647CE-BCB0-8B4B-AFFA-DC1DCE4A286F}"/>
              </a:ext>
            </a:extLst>
          </p:cNvPr>
          <p:cNvSpPr txBox="1"/>
          <p:nvPr/>
        </p:nvSpPr>
        <p:spPr>
          <a:xfrm>
            <a:off x="6189827" y="3618061"/>
            <a:ext cx="12711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AWS SSO</a:t>
            </a:r>
          </a:p>
        </p:txBody>
      </p:sp>
      <p:cxnSp>
        <p:nvCxnSpPr>
          <p:cNvPr id="45" name="Straight Arrow Connector 44">
            <a:extLst>
              <a:ext uri="{FF2B5EF4-FFF2-40B4-BE49-F238E27FC236}">
                <a16:creationId xmlns:a16="http://schemas.microsoft.com/office/drawing/2014/main" id="{D2EF4B5A-9E35-074E-927B-02D27A77AA26}"/>
              </a:ext>
            </a:extLst>
          </p:cNvPr>
          <p:cNvCxnSpPr>
            <a:cxnSpLocks/>
            <a:stCxn id="27" idx="3"/>
            <a:endCxn id="37" idx="1"/>
          </p:cNvCxnSpPr>
          <p:nvPr/>
        </p:nvCxnSpPr>
        <p:spPr>
          <a:xfrm flipV="1">
            <a:off x="5398722" y="3264916"/>
            <a:ext cx="1037155" cy="1104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652ED4-EAED-4E15-8957-54159FF92310}"/>
              </a:ext>
            </a:extLst>
          </p:cNvPr>
          <p:cNvSpPr txBox="1">
            <a:spLocks/>
          </p:cNvSpPr>
          <p:nvPr/>
        </p:nvSpPr>
        <p:spPr>
          <a:xfrm>
            <a:off x="143585" y="104740"/>
            <a:ext cx="2319385" cy="472965"/>
          </a:xfrm>
          <a:prstGeom prst="rect">
            <a:avLst/>
          </a:prstGeom>
        </p:spPr>
        <p:txBody>
          <a:bodyPr anchor="t"/>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en-US" sz="3500" dirty="0">
                <a:cs typeface="Segoe UI"/>
              </a:rPr>
              <a:t>AWS SSO </a:t>
            </a:r>
          </a:p>
        </p:txBody>
      </p:sp>
    </p:spTree>
    <p:extLst>
      <p:ext uri="{BB962C8B-B14F-4D97-AF65-F5344CB8AC3E}">
        <p14:creationId xmlns:p14="http://schemas.microsoft.com/office/powerpoint/2010/main" val="255902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8A1C422-75D7-5D4F-A892-9E4D8CA788C0}"/>
              </a:ext>
            </a:extLst>
          </p:cNvPr>
          <p:cNvSpPr/>
          <p:nvPr/>
        </p:nvSpPr>
        <p:spPr>
          <a:xfrm>
            <a:off x="2447777" y="1563757"/>
            <a:ext cx="5205047" cy="3922643"/>
          </a:xfrm>
          <a:prstGeom prst="rect">
            <a:avLst/>
          </a:prstGeom>
          <a:ln w="38100">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477DBC2-38EE-4440-BEC3-801E6231BC31}"/>
              </a:ext>
            </a:extLst>
          </p:cNvPr>
          <p:cNvSpPr/>
          <p:nvPr/>
        </p:nvSpPr>
        <p:spPr>
          <a:xfrm>
            <a:off x="9619333" y="2962501"/>
            <a:ext cx="1916174" cy="8905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AWS Child Account</a:t>
            </a:r>
          </a:p>
        </p:txBody>
      </p:sp>
      <p:pic>
        <p:nvPicPr>
          <p:cNvPr id="5" name="Graphic 4">
            <a:extLst>
              <a:ext uri="{FF2B5EF4-FFF2-40B4-BE49-F238E27FC236}">
                <a16:creationId xmlns:a16="http://schemas.microsoft.com/office/drawing/2014/main" id="{732C7EE9-E68F-9B43-A18F-2784E0FF30A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19332" y="2962501"/>
            <a:ext cx="381000" cy="381000"/>
          </a:xfrm>
          <a:prstGeom prst="rect">
            <a:avLst/>
          </a:prstGeom>
        </p:spPr>
      </p:pic>
      <p:sp>
        <p:nvSpPr>
          <p:cNvPr id="6" name="Rectangle 5">
            <a:extLst>
              <a:ext uri="{FF2B5EF4-FFF2-40B4-BE49-F238E27FC236}">
                <a16:creationId xmlns:a16="http://schemas.microsoft.com/office/drawing/2014/main" id="{504ABB7D-E9D1-B449-9CC6-246CB95FFBDC}"/>
              </a:ext>
            </a:extLst>
          </p:cNvPr>
          <p:cNvSpPr/>
          <p:nvPr/>
        </p:nvSpPr>
        <p:spPr>
          <a:xfrm>
            <a:off x="9619331" y="1765063"/>
            <a:ext cx="1916175" cy="8905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AWS Management Account</a:t>
            </a:r>
          </a:p>
        </p:txBody>
      </p:sp>
      <p:pic>
        <p:nvPicPr>
          <p:cNvPr id="7" name="Graphic 6">
            <a:extLst>
              <a:ext uri="{FF2B5EF4-FFF2-40B4-BE49-F238E27FC236}">
                <a16:creationId xmlns:a16="http://schemas.microsoft.com/office/drawing/2014/main" id="{1AED7A4C-76B7-D44C-B3C8-88F36AB6AF0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19332" y="1765063"/>
            <a:ext cx="381000" cy="381000"/>
          </a:xfrm>
          <a:prstGeom prst="rect">
            <a:avLst/>
          </a:prstGeom>
        </p:spPr>
      </p:pic>
      <p:sp>
        <p:nvSpPr>
          <p:cNvPr id="8" name="Rectangle 7">
            <a:extLst>
              <a:ext uri="{FF2B5EF4-FFF2-40B4-BE49-F238E27FC236}">
                <a16:creationId xmlns:a16="http://schemas.microsoft.com/office/drawing/2014/main" id="{6E6E058D-1155-0B4C-9ED5-48FA98D8BD96}"/>
              </a:ext>
            </a:extLst>
          </p:cNvPr>
          <p:cNvSpPr/>
          <p:nvPr/>
        </p:nvSpPr>
        <p:spPr>
          <a:xfrm>
            <a:off x="9619331" y="4159939"/>
            <a:ext cx="1916175" cy="8905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02920" tIns="914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AWS Child Account</a:t>
            </a:r>
          </a:p>
        </p:txBody>
      </p:sp>
      <p:pic>
        <p:nvPicPr>
          <p:cNvPr id="9" name="Graphic 8">
            <a:extLst>
              <a:ext uri="{FF2B5EF4-FFF2-40B4-BE49-F238E27FC236}">
                <a16:creationId xmlns:a16="http://schemas.microsoft.com/office/drawing/2014/main" id="{54F1A32F-DA77-1343-B1C7-A3A0B8B9102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19332" y="4159939"/>
            <a:ext cx="381000" cy="381000"/>
          </a:xfrm>
          <a:prstGeom prst="rect">
            <a:avLst/>
          </a:prstGeom>
        </p:spPr>
      </p:pic>
      <p:pic>
        <p:nvPicPr>
          <p:cNvPr id="10" name="Graphic 49">
            <a:extLst>
              <a:ext uri="{FF2B5EF4-FFF2-40B4-BE49-F238E27FC236}">
                <a16:creationId xmlns:a16="http://schemas.microsoft.com/office/drawing/2014/main" id="{FA472A8C-57BF-A940-8255-9CC4B82BFC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9869" y="433894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49">
            <a:extLst>
              <a:ext uri="{FF2B5EF4-FFF2-40B4-BE49-F238E27FC236}">
                <a16:creationId xmlns:a16="http://schemas.microsoft.com/office/drawing/2014/main" id="{A328DF68-15CB-A04C-9F7E-41941A51E6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5032" y="317367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49">
            <a:extLst>
              <a:ext uri="{FF2B5EF4-FFF2-40B4-BE49-F238E27FC236}">
                <a16:creationId xmlns:a16="http://schemas.microsoft.com/office/drawing/2014/main" id="{CDE7D4FF-3F27-9543-A29D-C0A6E2C7D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5032" y="195328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13">
            <a:extLst>
              <a:ext uri="{FF2B5EF4-FFF2-40B4-BE49-F238E27FC236}">
                <a16:creationId xmlns:a16="http://schemas.microsoft.com/office/drawing/2014/main" id="{490B1509-38CD-E744-87C0-5419B6D27D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59837" y="2800996"/>
            <a:ext cx="921655" cy="921655"/>
          </a:xfrm>
          <a:prstGeom prst="rect">
            <a:avLst/>
          </a:prstGeom>
        </p:spPr>
      </p:pic>
      <p:pic>
        <p:nvPicPr>
          <p:cNvPr id="16" name="Graphic 15">
            <a:extLst>
              <a:ext uri="{FF2B5EF4-FFF2-40B4-BE49-F238E27FC236}">
                <a16:creationId xmlns:a16="http://schemas.microsoft.com/office/drawing/2014/main" id="{29794FE0-9C71-1644-AB80-CB47C8D352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2482" y="1828144"/>
            <a:ext cx="713416" cy="713416"/>
          </a:xfrm>
          <a:prstGeom prst="rect">
            <a:avLst/>
          </a:prstGeom>
        </p:spPr>
      </p:pic>
      <p:sp>
        <p:nvSpPr>
          <p:cNvPr id="62" name="Rectangle 61">
            <a:extLst>
              <a:ext uri="{FF2B5EF4-FFF2-40B4-BE49-F238E27FC236}">
                <a16:creationId xmlns:a16="http://schemas.microsoft.com/office/drawing/2014/main" id="{25ECC9A3-DBFA-214B-8858-B3F052D1E3E8}"/>
              </a:ext>
            </a:extLst>
          </p:cNvPr>
          <p:cNvSpPr/>
          <p:nvPr/>
        </p:nvSpPr>
        <p:spPr>
          <a:xfrm>
            <a:off x="5671915" y="308604"/>
            <a:ext cx="1980910" cy="5562807"/>
          </a:xfrm>
          <a:prstGeom prst="rect">
            <a:avLst/>
          </a:prstGeom>
          <a:noFill/>
          <a:ln w="38100">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221110CD-ECFF-4741-908B-26912F0F37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58466" y="1870286"/>
            <a:ext cx="629131" cy="629131"/>
          </a:xfrm>
          <a:prstGeom prst="rect">
            <a:avLst/>
          </a:prstGeom>
        </p:spPr>
      </p:pic>
      <p:pic>
        <p:nvPicPr>
          <p:cNvPr id="20" name="Graphic 19">
            <a:extLst>
              <a:ext uri="{FF2B5EF4-FFF2-40B4-BE49-F238E27FC236}">
                <a16:creationId xmlns:a16="http://schemas.microsoft.com/office/drawing/2014/main" id="{6BF4562E-8D52-4348-99FC-250A79FF0B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00297" y="3428836"/>
            <a:ext cx="713415" cy="713415"/>
          </a:xfrm>
          <a:prstGeom prst="rect">
            <a:avLst/>
          </a:prstGeom>
        </p:spPr>
      </p:pic>
      <p:sp>
        <p:nvSpPr>
          <p:cNvPr id="24" name="TextBox 23">
            <a:extLst>
              <a:ext uri="{FF2B5EF4-FFF2-40B4-BE49-F238E27FC236}">
                <a16:creationId xmlns:a16="http://schemas.microsoft.com/office/drawing/2014/main" id="{58AB77D3-0CA7-634C-A959-B5A3FC6BAB47}"/>
              </a:ext>
            </a:extLst>
          </p:cNvPr>
          <p:cNvSpPr txBox="1"/>
          <p:nvPr/>
        </p:nvSpPr>
        <p:spPr>
          <a:xfrm>
            <a:off x="2435302" y="4135242"/>
            <a:ext cx="10434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Conditional Access</a:t>
            </a:r>
          </a:p>
        </p:txBody>
      </p:sp>
      <p:sp>
        <p:nvSpPr>
          <p:cNvPr id="25" name="TextBox 24">
            <a:extLst>
              <a:ext uri="{FF2B5EF4-FFF2-40B4-BE49-F238E27FC236}">
                <a16:creationId xmlns:a16="http://schemas.microsoft.com/office/drawing/2014/main" id="{D7D0C2F1-8929-934F-B82E-A7896FDA1A61}"/>
              </a:ext>
            </a:extLst>
          </p:cNvPr>
          <p:cNvSpPr txBox="1"/>
          <p:nvPr/>
        </p:nvSpPr>
        <p:spPr>
          <a:xfrm>
            <a:off x="2417357" y="2515004"/>
            <a:ext cx="11113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Identity Governance</a:t>
            </a:r>
          </a:p>
        </p:txBody>
      </p:sp>
      <p:sp>
        <p:nvSpPr>
          <p:cNvPr id="26" name="TextBox 25">
            <a:extLst>
              <a:ext uri="{FF2B5EF4-FFF2-40B4-BE49-F238E27FC236}">
                <a16:creationId xmlns:a16="http://schemas.microsoft.com/office/drawing/2014/main" id="{85D42E91-B96F-9847-A0AD-E00914F5E6ED}"/>
              </a:ext>
            </a:extLst>
          </p:cNvPr>
          <p:cNvSpPr txBox="1"/>
          <p:nvPr/>
        </p:nvSpPr>
        <p:spPr>
          <a:xfrm>
            <a:off x="3753081" y="3675954"/>
            <a:ext cx="1419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Azure Active Directory</a:t>
            </a:r>
          </a:p>
        </p:txBody>
      </p:sp>
      <p:pic>
        <p:nvPicPr>
          <p:cNvPr id="27" name="Graphic 26">
            <a:extLst>
              <a:ext uri="{FF2B5EF4-FFF2-40B4-BE49-F238E27FC236}">
                <a16:creationId xmlns:a16="http://schemas.microsoft.com/office/drawing/2014/main" id="{80889D2E-91E8-9141-AE08-CD5A2C77DE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2481" y="3060237"/>
            <a:ext cx="713416" cy="713416"/>
          </a:xfrm>
          <a:prstGeom prst="rect">
            <a:avLst/>
          </a:prstGeom>
        </p:spPr>
      </p:pic>
      <p:pic>
        <p:nvPicPr>
          <p:cNvPr id="29" name="Graphic 28">
            <a:extLst>
              <a:ext uri="{FF2B5EF4-FFF2-40B4-BE49-F238E27FC236}">
                <a16:creationId xmlns:a16="http://schemas.microsoft.com/office/drawing/2014/main" id="{995C5BDE-0D5E-A04B-8E4A-F5B2EFDFF3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2481" y="4204850"/>
            <a:ext cx="713416" cy="713416"/>
          </a:xfrm>
          <a:prstGeom prst="rect">
            <a:avLst/>
          </a:prstGeom>
        </p:spPr>
      </p:pic>
      <p:cxnSp>
        <p:nvCxnSpPr>
          <p:cNvPr id="32" name="Straight Arrow Connector 31">
            <a:extLst>
              <a:ext uri="{FF2B5EF4-FFF2-40B4-BE49-F238E27FC236}">
                <a16:creationId xmlns:a16="http://schemas.microsoft.com/office/drawing/2014/main" id="{429E847B-5FC2-E24E-A38F-1B85988F5DC2}"/>
              </a:ext>
            </a:extLst>
          </p:cNvPr>
          <p:cNvCxnSpPr>
            <a:cxnSpLocks/>
            <a:stCxn id="14" idx="3"/>
            <a:endCxn id="16" idx="1"/>
          </p:cNvCxnSpPr>
          <p:nvPr/>
        </p:nvCxnSpPr>
        <p:spPr>
          <a:xfrm flipV="1">
            <a:off x="4881492" y="2184852"/>
            <a:ext cx="1430990" cy="10769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BBC8795-6F6B-4344-AF78-308FD448C776}"/>
              </a:ext>
            </a:extLst>
          </p:cNvPr>
          <p:cNvCxnSpPr>
            <a:cxnSpLocks/>
            <a:stCxn id="14" idx="3"/>
            <a:endCxn id="27" idx="1"/>
          </p:cNvCxnSpPr>
          <p:nvPr/>
        </p:nvCxnSpPr>
        <p:spPr>
          <a:xfrm>
            <a:off x="4881492" y="3261824"/>
            <a:ext cx="1430989" cy="1551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9DF1F0B-9776-BE40-90B7-9A5A49FF3B6B}"/>
              </a:ext>
            </a:extLst>
          </p:cNvPr>
          <p:cNvCxnSpPr>
            <a:cxnSpLocks/>
            <a:stCxn id="16" idx="3"/>
            <a:endCxn id="6" idx="1"/>
          </p:cNvCxnSpPr>
          <p:nvPr/>
        </p:nvCxnSpPr>
        <p:spPr>
          <a:xfrm>
            <a:off x="7025898" y="2184852"/>
            <a:ext cx="2593433" cy="25505"/>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5125AD3-2B62-0047-8D4E-EDAA090AF0F6}"/>
              </a:ext>
            </a:extLst>
          </p:cNvPr>
          <p:cNvCxnSpPr>
            <a:cxnSpLocks/>
            <a:endCxn id="29" idx="1"/>
          </p:cNvCxnSpPr>
          <p:nvPr/>
        </p:nvCxnSpPr>
        <p:spPr>
          <a:xfrm>
            <a:off x="4909909" y="3225393"/>
            <a:ext cx="1402572" cy="13361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DBD0FB4-21C4-854F-9775-4F79EFDD3CC5}"/>
              </a:ext>
            </a:extLst>
          </p:cNvPr>
          <p:cNvCxnSpPr>
            <a:cxnSpLocks/>
            <a:stCxn id="27" idx="3"/>
            <a:endCxn id="4" idx="1"/>
          </p:cNvCxnSpPr>
          <p:nvPr/>
        </p:nvCxnSpPr>
        <p:spPr>
          <a:xfrm flipV="1">
            <a:off x="7025897" y="3407795"/>
            <a:ext cx="2593436" cy="915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0D9409-7A47-E040-BBBA-60C4CE245C05}"/>
              </a:ext>
            </a:extLst>
          </p:cNvPr>
          <p:cNvCxnSpPr>
            <a:cxnSpLocks/>
            <a:stCxn id="29" idx="3"/>
            <a:endCxn id="8" idx="1"/>
          </p:cNvCxnSpPr>
          <p:nvPr/>
        </p:nvCxnSpPr>
        <p:spPr>
          <a:xfrm>
            <a:off x="7025897" y="4561558"/>
            <a:ext cx="2593434" cy="43675"/>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D180A5A-0FB9-4342-878C-85DF92AF5D83}"/>
              </a:ext>
            </a:extLst>
          </p:cNvPr>
          <p:cNvSpPr txBox="1"/>
          <p:nvPr/>
        </p:nvSpPr>
        <p:spPr>
          <a:xfrm>
            <a:off x="5911889" y="2448841"/>
            <a:ext cx="1419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App1 – Mgmt. Account</a:t>
            </a:r>
          </a:p>
        </p:txBody>
      </p:sp>
      <p:sp>
        <p:nvSpPr>
          <p:cNvPr id="56" name="TextBox 55">
            <a:extLst>
              <a:ext uri="{FF2B5EF4-FFF2-40B4-BE49-F238E27FC236}">
                <a16:creationId xmlns:a16="http://schemas.microsoft.com/office/drawing/2014/main" id="{024FABD9-D84B-5F44-8D3B-D7E7A34950B9}"/>
              </a:ext>
            </a:extLst>
          </p:cNvPr>
          <p:cNvSpPr txBox="1"/>
          <p:nvPr/>
        </p:nvSpPr>
        <p:spPr>
          <a:xfrm>
            <a:off x="5911889" y="3660252"/>
            <a:ext cx="1419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App2 – Child Account</a:t>
            </a:r>
          </a:p>
        </p:txBody>
      </p:sp>
      <p:sp>
        <p:nvSpPr>
          <p:cNvPr id="57" name="TextBox 56">
            <a:extLst>
              <a:ext uri="{FF2B5EF4-FFF2-40B4-BE49-F238E27FC236}">
                <a16:creationId xmlns:a16="http://schemas.microsoft.com/office/drawing/2014/main" id="{21236C06-22A8-E244-A96D-68E0A4D7AEEA}"/>
              </a:ext>
            </a:extLst>
          </p:cNvPr>
          <p:cNvSpPr txBox="1"/>
          <p:nvPr/>
        </p:nvSpPr>
        <p:spPr>
          <a:xfrm>
            <a:off x="5879520" y="4827845"/>
            <a:ext cx="14191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App3 – Child Account</a:t>
            </a:r>
          </a:p>
        </p:txBody>
      </p:sp>
      <p:grpSp>
        <p:nvGrpSpPr>
          <p:cNvPr id="61" name="Group 60">
            <a:extLst>
              <a:ext uri="{FF2B5EF4-FFF2-40B4-BE49-F238E27FC236}">
                <a16:creationId xmlns:a16="http://schemas.microsoft.com/office/drawing/2014/main" id="{DCF6827A-8428-4D4B-ACB3-5C0886BF2E45}"/>
              </a:ext>
            </a:extLst>
          </p:cNvPr>
          <p:cNvGrpSpPr/>
          <p:nvPr/>
        </p:nvGrpSpPr>
        <p:grpSpPr>
          <a:xfrm>
            <a:off x="6079124" y="298681"/>
            <a:ext cx="1180128" cy="1076033"/>
            <a:chOff x="6079124" y="298681"/>
            <a:chExt cx="1180128" cy="1076033"/>
          </a:xfrm>
        </p:grpSpPr>
        <p:pic>
          <p:nvPicPr>
            <p:cNvPr id="59" name="Graphic 58">
              <a:extLst>
                <a:ext uri="{FF2B5EF4-FFF2-40B4-BE49-F238E27FC236}">
                  <a16:creationId xmlns:a16="http://schemas.microsoft.com/office/drawing/2014/main" id="{FA74C661-3D9B-9E4C-BA4F-DE86FD93D2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31172" y="298681"/>
              <a:ext cx="1076033" cy="1076033"/>
            </a:xfrm>
            <a:prstGeom prst="rect">
              <a:avLst/>
            </a:prstGeom>
          </p:spPr>
        </p:pic>
        <p:sp>
          <p:nvSpPr>
            <p:cNvPr id="60" name="TextBox 59">
              <a:extLst>
                <a:ext uri="{FF2B5EF4-FFF2-40B4-BE49-F238E27FC236}">
                  <a16:creationId xmlns:a16="http://schemas.microsoft.com/office/drawing/2014/main" id="{87E7230C-F9A0-0E47-A0BA-C73FE911578E}"/>
                </a:ext>
              </a:extLst>
            </p:cNvPr>
            <p:cNvSpPr txBox="1"/>
            <p:nvPr/>
          </p:nvSpPr>
          <p:spPr>
            <a:xfrm>
              <a:off x="6079124" y="749413"/>
              <a:ext cx="11801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MyApps</a:t>
              </a:r>
            </a:p>
          </p:txBody>
        </p:sp>
      </p:grpSp>
      <p:sp>
        <p:nvSpPr>
          <p:cNvPr id="2" name="Title 1">
            <a:extLst>
              <a:ext uri="{FF2B5EF4-FFF2-40B4-BE49-F238E27FC236}">
                <a16:creationId xmlns:a16="http://schemas.microsoft.com/office/drawing/2014/main" id="{7F666A99-6761-4282-B249-1E61AAFCCA20}"/>
              </a:ext>
            </a:extLst>
          </p:cNvPr>
          <p:cNvSpPr txBox="1">
            <a:spLocks/>
          </p:cNvSpPr>
          <p:nvPr/>
        </p:nvSpPr>
        <p:spPr>
          <a:xfrm>
            <a:off x="157474" y="104740"/>
            <a:ext cx="3802363" cy="472965"/>
          </a:xfrm>
          <a:prstGeom prst="rect">
            <a:avLst/>
          </a:prstGeom>
        </p:spPr>
        <p:txBody>
          <a:bodyPr anchor="t"/>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defRPr/>
            </a:pPr>
            <a:r>
              <a:rPr lang="en-US" sz="3500" dirty="0">
                <a:cs typeface="Segoe UI"/>
              </a:rPr>
              <a:t>AWS Single Account </a:t>
            </a:r>
          </a:p>
        </p:txBody>
      </p:sp>
    </p:spTree>
    <p:extLst>
      <p:ext uri="{BB962C8B-B14F-4D97-AF65-F5344CB8AC3E}">
        <p14:creationId xmlns:p14="http://schemas.microsoft.com/office/powerpoint/2010/main" val="150400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1041416"/>
            <a:ext cx="3948684" cy="2492990"/>
          </a:xfrm>
        </p:spPr>
        <p:txBody>
          <a:bodyPr/>
          <a:lstStyle/>
          <a:p>
            <a:r>
              <a:rPr lang="en-US" dirty="0"/>
              <a:t>Identity Governance: Entitlement Management &amp; Access Reviews</a:t>
            </a:r>
          </a:p>
        </p:txBody>
      </p:sp>
    </p:spTree>
    <p:extLst>
      <p:ext uri="{BB962C8B-B14F-4D97-AF65-F5344CB8AC3E}">
        <p14:creationId xmlns:p14="http://schemas.microsoft.com/office/powerpoint/2010/main" val="3843839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F1609900-7679-49E7-B000-6194E4C21222}"/>
              </a:ext>
            </a:extLst>
          </p:cNvPr>
          <p:cNvSpPr>
            <a:spLocks noGrp="1"/>
          </p:cNvSpPr>
          <p:nvPr>
            <p:ph type="title"/>
          </p:nvPr>
        </p:nvSpPr>
        <p:spPr/>
        <p:txBody>
          <a:bodyPr/>
          <a:lstStyle/>
          <a:p>
            <a:r>
              <a:rPr lang="en-US"/>
              <a:t>Secure your organization with Zero Trust</a:t>
            </a:r>
            <a:endParaRPr lang="en-US" sz="2133" spc="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endParaRPr>
          </a:p>
        </p:txBody>
      </p:sp>
      <p:sp>
        <p:nvSpPr>
          <p:cNvPr id="2" name="Text Placeholder 1">
            <a:extLst>
              <a:ext uri="{FF2B5EF4-FFF2-40B4-BE49-F238E27FC236}">
                <a16:creationId xmlns:a16="http://schemas.microsoft.com/office/drawing/2014/main" id="{EADAF44D-3983-444C-A9F0-9A71BD951212}"/>
              </a:ext>
            </a:extLst>
          </p:cNvPr>
          <p:cNvSpPr>
            <a:spLocks noGrp="1"/>
          </p:cNvSpPr>
          <p:nvPr>
            <p:ph type="body" sz="quarter" idx="10"/>
          </p:nvPr>
        </p:nvSpPr>
        <p:spPr/>
        <p:txBody>
          <a:bodyPr/>
          <a:lstStyle/>
          <a:p>
            <a:r>
              <a:rPr lang="en-US"/>
              <a:t>A modern security framework with identity as its foundation</a:t>
            </a:r>
          </a:p>
        </p:txBody>
      </p:sp>
      <p:sp>
        <p:nvSpPr>
          <p:cNvPr id="261" name="TextBox 260">
            <a:extLst>
              <a:ext uri="{FF2B5EF4-FFF2-40B4-BE49-F238E27FC236}">
                <a16:creationId xmlns:a16="http://schemas.microsoft.com/office/drawing/2014/main" id="{CE8C0FC7-F947-4EAF-BFD3-9162ED756ED5}"/>
              </a:ext>
            </a:extLst>
          </p:cNvPr>
          <p:cNvSpPr txBox="1"/>
          <p:nvPr/>
        </p:nvSpPr>
        <p:spPr>
          <a:xfrm>
            <a:off x="995932" y="1798954"/>
            <a:ext cx="10200137" cy="523220"/>
          </a:xfrm>
          <a:prstGeom prst="rect">
            <a:avLst/>
          </a:prstGeom>
          <a:noFill/>
        </p:spPr>
        <p:txBody>
          <a:bodyPr wrap="square">
            <a:spAutoFit/>
          </a:bodyPr>
          <a:lstStyle/>
          <a:p>
            <a:pPr algn="ctr" defTabSz="1243148">
              <a:defRPr/>
            </a:pPr>
            <a:r>
              <a:rPr lang="en-US" dirty="0">
                <a:gradFill>
                  <a:gsLst>
                    <a:gs pos="83000">
                      <a:srgbClr val="0078D4"/>
                    </a:gs>
                    <a:gs pos="100000">
                      <a:srgbClr val="0078D4"/>
                    </a:gs>
                  </a:gsLst>
                  <a:lin ang="5400000" scaled="1"/>
                </a:gradFill>
                <a:latin typeface="Segoe UI Semibold"/>
                <a:cs typeface="Segoe UI" pitchFamily="34" charset="0"/>
              </a:rPr>
              <a:t>Verify</a:t>
            </a:r>
            <a:r>
              <a:rPr lang="en-US" b="1" dirty="0">
                <a:gradFill>
                  <a:gsLst>
                    <a:gs pos="83000">
                      <a:srgbClr val="0078D4"/>
                    </a:gs>
                    <a:gs pos="100000">
                      <a:srgbClr val="0078D4"/>
                    </a:gs>
                  </a:gsLst>
                  <a:lin ang="5400000" scaled="1"/>
                </a:gradFill>
                <a:latin typeface="Segoe UI Semibold"/>
                <a:cs typeface="Segoe UI" pitchFamily="34" charset="0"/>
              </a:rPr>
              <a:t> explicitly  </a:t>
            </a:r>
            <a:r>
              <a:rPr lang="en-US" dirty="0">
                <a:gradFill>
                  <a:gsLst>
                    <a:gs pos="83000">
                      <a:srgbClr val="000000"/>
                    </a:gs>
                    <a:gs pos="100000">
                      <a:srgbClr val="000000"/>
                    </a:gs>
                  </a:gsLst>
                  <a:lin ang="5400000" scaled="1"/>
                </a:gradFill>
                <a:latin typeface="Segoe UI Semibold"/>
                <a:cs typeface="Segoe UI" pitchFamily="34" charset="0"/>
              </a:rPr>
              <a:t>|</a:t>
            </a:r>
            <a:r>
              <a:rPr lang="en-US" dirty="0">
                <a:gradFill>
                  <a:gsLst>
                    <a:gs pos="83000">
                      <a:srgbClr val="0078D4"/>
                    </a:gs>
                    <a:gs pos="100000">
                      <a:srgbClr val="0078D4"/>
                    </a:gs>
                  </a:gsLst>
                  <a:lin ang="5400000" scaled="1"/>
                </a:gradFill>
                <a:latin typeface="Segoe UI Semibold"/>
                <a:cs typeface="Segoe UI" pitchFamily="34" charset="0"/>
              </a:rPr>
              <a:t>  </a:t>
            </a:r>
            <a:r>
              <a:rPr lang="en-US" sz="2800" b="1" dirty="0">
                <a:gradFill>
                  <a:gsLst>
                    <a:gs pos="83000">
                      <a:srgbClr val="0078D4"/>
                    </a:gs>
                    <a:gs pos="100000">
                      <a:srgbClr val="0078D4"/>
                    </a:gs>
                  </a:gsLst>
                  <a:lin ang="5400000" scaled="1"/>
                </a:gradFill>
                <a:latin typeface="Segoe UI Semibold"/>
                <a:cs typeface="Segoe UI" pitchFamily="34" charset="0"/>
              </a:rPr>
              <a:t>Use least-privileged access  </a:t>
            </a:r>
            <a:r>
              <a:rPr lang="en-US" dirty="0">
                <a:gradFill>
                  <a:gsLst>
                    <a:gs pos="83000">
                      <a:srgbClr val="000000"/>
                    </a:gs>
                    <a:gs pos="100000">
                      <a:srgbClr val="000000"/>
                    </a:gs>
                  </a:gsLst>
                  <a:lin ang="5400000" scaled="1"/>
                </a:gradFill>
                <a:latin typeface="Segoe UI Semibold"/>
                <a:cs typeface="Segoe UI" pitchFamily="34" charset="0"/>
              </a:rPr>
              <a:t>|</a:t>
            </a:r>
            <a:r>
              <a:rPr lang="en-US" dirty="0">
                <a:gradFill>
                  <a:gsLst>
                    <a:gs pos="83000">
                      <a:srgbClr val="0078D4"/>
                    </a:gs>
                    <a:gs pos="100000">
                      <a:srgbClr val="0078D4"/>
                    </a:gs>
                  </a:gsLst>
                  <a:lin ang="5400000" scaled="1"/>
                </a:gradFill>
                <a:latin typeface="Segoe UI Semibold"/>
                <a:cs typeface="Segoe UI" pitchFamily="34" charset="0"/>
              </a:rPr>
              <a:t> </a:t>
            </a:r>
            <a:r>
              <a:rPr lang="en-US" b="1" dirty="0">
                <a:gradFill>
                  <a:gsLst>
                    <a:gs pos="83000">
                      <a:srgbClr val="0078D4"/>
                    </a:gs>
                    <a:gs pos="100000">
                      <a:srgbClr val="0078D4"/>
                    </a:gs>
                  </a:gsLst>
                  <a:lin ang="5400000" scaled="1"/>
                </a:gradFill>
                <a:latin typeface="Segoe UI Semibold"/>
                <a:cs typeface="Segoe UI" pitchFamily="34" charset="0"/>
              </a:rPr>
              <a:t> </a:t>
            </a:r>
            <a:r>
              <a:rPr lang="en-US" dirty="0">
                <a:gradFill>
                  <a:gsLst>
                    <a:gs pos="83000">
                      <a:srgbClr val="0078D4"/>
                    </a:gs>
                    <a:gs pos="100000">
                      <a:srgbClr val="0078D4"/>
                    </a:gs>
                  </a:gsLst>
                  <a:lin ang="5400000" scaled="1"/>
                </a:gradFill>
                <a:latin typeface="Segoe UI Semibold"/>
                <a:cs typeface="Segoe UI" pitchFamily="34" charset="0"/>
              </a:rPr>
              <a:t>Assume</a:t>
            </a:r>
            <a:r>
              <a:rPr lang="en-US" b="1" dirty="0">
                <a:gradFill>
                  <a:gsLst>
                    <a:gs pos="83000">
                      <a:srgbClr val="0078D4"/>
                    </a:gs>
                    <a:gs pos="100000">
                      <a:srgbClr val="0078D4"/>
                    </a:gs>
                  </a:gsLst>
                  <a:lin ang="5400000" scaled="1"/>
                </a:gradFill>
                <a:latin typeface="Segoe UI Semibold"/>
                <a:cs typeface="Segoe UI" pitchFamily="34" charset="0"/>
              </a:rPr>
              <a:t> breach</a:t>
            </a:r>
          </a:p>
        </p:txBody>
      </p:sp>
      <p:sp>
        <p:nvSpPr>
          <p:cNvPr id="259" name="Trapezoid 258">
            <a:extLst>
              <a:ext uri="{FF2B5EF4-FFF2-40B4-BE49-F238E27FC236}">
                <a16:creationId xmlns:a16="http://schemas.microsoft.com/office/drawing/2014/main" id="{A4FFCB7C-604A-48F4-82D5-8296B474CE85}"/>
              </a:ext>
              <a:ext uri="{C183D7F6-B498-43B3-948B-1728B52AA6E4}">
                <adec:decorative xmlns:adec="http://schemas.microsoft.com/office/drawing/2017/decorative" val="1"/>
              </a:ext>
            </a:extLst>
          </p:cNvPr>
          <p:cNvSpPr/>
          <p:nvPr/>
        </p:nvSpPr>
        <p:spPr bwMode="auto">
          <a:xfrm rot="16200000">
            <a:off x="7292365" y="1604599"/>
            <a:ext cx="3927291" cy="5388535"/>
          </a:xfrm>
          <a:prstGeom prst="trapezoid">
            <a:avLst/>
          </a:prstGeom>
          <a:gradFill flip="none" rotWithShape="1">
            <a:gsLst>
              <a:gs pos="17000">
                <a:srgbClr val="E6E6E6">
                  <a:alpha val="0"/>
                </a:srgbClr>
              </a:gs>
              <a:gs pos="100000">
                <a:srgbClr val="E6E6E6"/>
              </a:gs>
            </a:gsLst>
            <a:lin ang="162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defTabSz="91399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0" name="Trapezoid 259">
            <a:extLst>
              <a:ext uri="{FF2B5EF4-FFF2-40B4-BE49-F238E27FC236}">
                <a16:creationId xmlns:a16="http://schemas.microsoft.com/office/drawing/2014/main" id="{16053003-79F7-4C54-8247-AC22FEC853FE}"/>
              </a:ext>
              <a:ext uri="{C183D7F6-B498-43B3-948B-1728B52AA6E4}">
                <adec:decorative xmlns:adec="http://schemas.microsoft.com/office/drawing/2017/decorative" val="1"/>
              </a:ext>
            </a:extLst>
          </p:cNvPr>
          <p:cNvSpPr/>
          <p:nvPr/>
        </p:nvSpPr>
        <p:spPr bwMode="auto">
          <a:xfrm rot="5400000" flipH="1">
            <a:off x="972346" y="1604597"/>
            <a:ext cx="3927288" cy="5388536"/>
          </a:xfrm>
          <a:prstGeom prst="trapezoid">
            <a:avLst/>
          </a:prstGeom>
          <a:gradFill flip="none" rotWithShape="1">
            <a:gsLst>
              <a:gs pos="17000">
                <a:srgbClr val="E6E6E6">
                  <a:alpha val="0"/>
                </a:srgbClr>
              </a:gs>
              <a:gs pos="100000">
                <a:srgbClr val="E6E6E6"/>
              </a:gs>
            </a:gsLst>
            <a:lin ang="16200000" scaled="0"/>
            <a:tileRect/>
          </a:gra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defTabSz="913997"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2" name="TextBox 261">
            <a:extLst>
              <a:ext uri="{FF2B5EF4-FFF2-40B4-BE49-F238E27FC236}">
                <a16:creationId xmlns:a16="http://schemas.microsoft.com/office/drawing/2014/main" id="{3065DEE8-1774-4586-9D72-09C734853031}"/>
              </a:ext>
            </a:extLst>
          </p:cNvPr>
          <p:cNvSpPr txBox="1"/>
          <p:nvPr/>
        </p:nvSpPr>
        <p:spPr>
          <a:xfrm>
            <a:off x="1051295" y="3818173"/>
            <a:ext cx="1812979" cy="530901"/>
          </a:xfrm>
          <a:prstGeom prst="rect">
            <a:avLst/>
          </a:prstGeom>
          <a:noFill/>
        </p:spPr>
        <p:txBody>
          <a:bodyPr wrap="square" lIns="179260" tIns="143408" rIns="179260" bIns="143408" rtlCol="0">
            <a:spAutoFit/>
          </a:bodyPr>
          <a:lstStyle/>
          <a:p>
            <a:pPr algn="ctr" defTabSz="914086">
              <a:defRPr/>
            </a:pPr>
            <a:r>
              <a:rPr lang="en-US" sz="1568">
                <a:gradFill>
                  <a:gsLst>
                    <a:gs pos="83000">
                      <a:srgbClr val="282828"/>
                    </a:gs>
                    <a:gs pos="100000">
                      <a:srgbClr val="282828"/>
                    </a:gs>
                  </a:gsLst>
                  <a:lin ang="5400000" scaled="1"/>
                </a:gradFill>
                <a:latin typeface="Segoe UI Semibold"/>
                <a:cs typeface="Segoe UI" pitchFamily="34" charset="0"/>
              </a:rPr>
              <a:t>Identities </a:t>
            </a:r>
          </a:p>
        </p:txBody>
      </p:sp>
      <p:sp>
        <p:nvSpPr>
          <p:cNvPr id="263" name="TextBox 262">
            <a:extLst>
              <a:ext uri="{FF2B5EF4-FFF2-40B4-BE49-F238E27FC236}">
                <a16:creationId xmlns:a16="http://schemas.microsoft.com/office/drawing/2014/main" id="{683F7659-8090-4333-A7D6-FB9B5A3D16D6}"/>
              </a:ext>
            </a:extLst>
          </p:cNvPr>
          <p:cNvSpPr txBox="1"/>
          <p:nvPr/>
        </p:nvSpPr>
        <p:spPr>
          <a:xfrm>
            <a:off x="1051295" y="4933868"/>
            <a:ext cx="1812979" cy="530901"/>
          </a:xfrm>
          <a:prstGeom prst="rect">
            <a:avLst/>
          </a:prstGeom>
          <a:noFill/>
        </p:spPr>
        <p:txBody>
          <a:bodyPr wrap="square" lIns="179260" tIns="143408" rIns="179260" bIns="143408" rtlCol="0">
            <a:spAutoFit/>
          </a:bodyPr>
          <a:lstStyle/>
          <a:p>
            <a:pPr algn="ctr" defTabSz="914086">
              <a:defRPr/>
            </a:pPr>
            <a:r>
              <a:rPr lang="en-US" sz="1568">
                <a:gradFill>
                  <a:gsLst>
                    <a:gs pos="83000">
                      <a:srgbClr val="282828"/>
                    </a:gs>
                    <a:gs pos="100000">
                      <a:srgbClr val="282828"/>
                    </a:gs>
                  </a:gsLst>
                  <a:lin ang="5400000" scaled="1"/>
                </a:gradFill>
                <a:latin typeface="Segoe UI Semibold"/>
                <a:cs typeface="Segoe UI" pitchFamily="34" charset="0"/>
              </a:rPr>
              <a:t>Endpoints</a:t>
            </a:r>
          </a:p>
        </p:txBody>
      </p:sp>
      <p:grpSp>
        <p:nvGrpSpPr>
          <p:cNvPr id="264" name="Group 263" descr="Zero Trust policy&#10;">
            <a:extLst>
              <a:ext uri="{FF2B5EF4-FFF2-40B4-BE49-F238E27FC236}">
                <a16:creationId xmlns:a16="http://schemas.microsoft.com/office/drawing/2014/main" id="{EB8C6BC6-D945-4F89-9FEC-5DEC1F62050D}"/>
              </a:ext>
            </a:extLst>
          </p:cNvPr>
          <p:cNvGrpSpPr/>
          <p:nvPr/>
        </p:nvGrpSpPr>
        <p:grpSpPr>
          <a:xfrm>
            <a:off x="4926201" y="3061051"/>
            <a:ext cx="2339599" cy="2475632"/>
            <a:chOff x="3574337" y="2295788"/>
            <a:chExt cx="1754699" cy="1856724"/>
          </a:xfrm>
        </p:grpSpPr>
        <p:sp>
          <p:nvSpPr>
            <p:cNvPr id="265" name="Rectangle 264">
              <a:extLst>
                <a:ext uri="{FF2B5EF4-FFF2-40B4-BE49-F238E27FC236}">
                  <a16:creationId xmlns:a16="http://schemas.microsoft.com/office/drawing/2014/main" id="{C4921A94-E7F9-4766-9677-0180AA4FD267}"/>
                </a:ext>
              </a:extLst>
            </p:cNvPr>
            <p:cNvSpPr/>
            <p:nvPr/>
          </p:nvSpPr>
          <p:spPr>
            <a:xfrm>
              <a:off x="3585093" y="2295788"/>
              <a:ext cx="1733187" cy="1856724"/>
            </a:xfrm>
            <a:prstGeom prst="rect">
              <a:avLst/>
            </a:prstGeom>
          </p:spPr>
          <p:txBody>
            <a:bodyPr wrap="square" anchor="ctr">
              <a:prstTxWarp prst="textArchDown">
                <a:avLst/>
              </a:prstTxWarp>
              <a:spAutoFit/>
            </a:bodyPr>
            <a:lstStyle/>
            <a:p>
              <a:pPr marL="0" marR="0" lvl="0" indent="0" algn="ctr" defTabSz="914086"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gradFill>
                  <a:gsLst>
                    <a:gs pos="83000">
                      <a:srgbClr val="282828"/>
                    </a:gs>
                    <a:gs pos="100000">
                      <a:srgbClr val="282828"/>
                    </a:gs>
                  </a:gsLst>
                  <a:lin ang="5400000" scaled="1"/>
                </a:gradFill>
                <a:effectLst/>
                <a:uLnTx/>
                <a:uFillTx/>
                <a:latin typeface="Segoe UI Semibold"/>
              </a:endParaRPr>
            </a:p>
          </p:txBody>
        </p:sp>
        <p:sp>
          <p:nvSpPr>
            <p:cNvPr id="266" name="Oval 265">
              <a:extLst>
                <a:ext uri="{FF2B5EF4-FFF2-40B4-BE49-F238E27FC236}">
                  <a16:creationId xmlns:a16="http://schemas.microsoft.com/office/drawing/2014/main" id="{108413EF-589D-46C7-876D-4902FD48006F}"/>
                </a:ext>
              </a:extLst>
            </p:cNvPr>
            <p:cNvSpPr/>
            <p:nvPr/>
          </p:nvSpPr>
          <p:spPr bwMode="auto">
            <a:xfrm>
              <a:off x="3574337" y="2306401"/>
              <a:ext cx="1754699" cy="1754698"/>
            </a:xfrm>
            <a:prstGeom prst="ellipse">
              <a:avLst/>
            </a:prstGeom>
            <a:solidFill>
              <a:srgbClr val="FFFFFF"/>
            </a:solidFill>
            <a:ln w="76200" cap="flat" cmpd="sng" algn="ctr">
              <a:solidFill>
                <a:srgbClr val="E6E6E6"/>
              </a:solidFill>
              <a:prstDash val="solid"/>
              <a:headEnd type="none" w="med" len="med"/>
              <a:tailEnd type="none" w="med" len="med"/>
            </a:ln>
            <a:effectLst/>
          </p:spPr>
          <p:txBody>
            <a:bodyPr vert="horz" wrap="square" lIns="134464" tIns="134464" rIns="134464" bIns="46616" numCol="1" rtlCol="0" anchor="ctr" anchorCtr="0" compatLnSpc="1">
              <a:prstTxWarp prst="textNoShape">
                <a:avLst/>
              </a:prstTxWarp>
            </a:bodyPr>
            <a:lstStyle/>
            <a:p>
              <a:pPr marL="0" marR="0" lvl="0" indent="0" algn="ctr" defTabSz="914437" eaLnBrk="1" fontAlgn="auto" latinLnBrk="0" hangingPunct="1">
                <a:lnSpc>
                  <a:spcPct val="100000"/>
                </a:lnSpc>
                <a:spcBef>
                  <a:spcPct val="0"/>
                </a:spcBef>
                <a:spcAft>
                  <a:spcPts val="588"/>
                </a:spcAft>
                <a:buClrTx/>
                <a:buSzTx/>
                <a:buFontTx/>
                <a:buNone/>
                <a:tabLst/>
                <a:defRPr/>
              </a:pPr>
              <a:endParaRPr kumimoji="0" lang="en-US" sz="1176" b="0" i="0" u="none" strike="noStrike" kern="0" cap="none" spc="0" normalizeH="0" baseline="0" noProof="0" err="1">
                <a:ln w="3175">
                  <a:noFill/>
                </a:ln>
                <a:gradFill>
                  <a:gsLst>
                    <a:gs pos="0">
                      <a:srgbClr val="6C6E6C"/>
                    </a:gs>
                    <a:gs pos="100000">
                      <a:srgbClr val="6C6E6C"/>
                    </a:gs>
                  </a:gsLst>
                  <a:lin ang="5400000" scaled="0"/>
                </a:gradFill>
                <a:effectLst/>
                <a:uLnTx/>
                <a:uFillTx/>
                <a:latin typeface="Segoe UI Semibold"/>
                <a:ea typeface="+mn-ea"/>
                <a:cs typeface="Segoe UI Semilight" panose="020B0402040204020203" pitchFamily="34" charset="0"/>
              </a:endParaRPr>
            </a:p>
          </p:txBody>
        </p:sp>
        <p:sp>
          <p:nvSpPr>
            <p:cNvPr id="267" name="Rectangle 266">
              <a:extLst>
                <a:ext uri="{FF2B5EF4-FFF2-40B4-BE49-F238E27FC236}">
                  <a16:creationId xmlns:a16="http://schemas.microsoft.com/office/drawing/2014/main" id="{E5EE3BF4-2174-4C3D-B944-5511D6E1C963}"/>
                </a:ext>
              </a:extLst>
            </p:cNvPr>
            <p:cNvSpPr/>
            <p:nvPr/>
          </p:nvSpPr>
          <p:spPr>
            <a:xfrm>
              <a:off x="3653089" y="2459844"/>
              <a:ext cx="1597196" cy="521874"/>
            </a:xfrm>
            <a:prstGeom prst="rect">
              <a:avLst/>
            </a:prstGeom>
          </p:spPr>
          <p:txBody>
            <a:bodyPr wrap="square" anchor="ctr">
              <a:spAutoFit/>
            </a:bodyPr>
            <a:lstStyle/>
            <a:p>
              <a:pPr marL="0" marR="0" lvl="0" indent="0" algn="ctr" defTabSz="914086"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solidFill>
                    <a:srgbClr val="737373"/>
                  </a:solidFill>
                  <a:effectLst/>
                  <a:uLnTx/>
                  <a:uFillTx/>
                  <a:latin typeface="Segoe UI Semibold"/>
                  <a:cs typeface="Segoe UI" pitchFamily="34" charset="0"/>
                </a:rPr>
                <a:t>Zero Trust </a:t>
              </a:r>
              <a:br>
                <a:rPr kumimoji="0" lang="en-US" sz="1961" b="0" i="0" u="none" strike="noStrike" kern="0" cap="none" spc="0" normalizeH="0" baseline="0" noProof="0">
                  <a:ln>
                    <a:noFill/>
                  </a:ln>
                  <a:solidFill>
                    <a:srgbClr val="737373"/>
                  </a:solidFill>
                  <a:effectLst/>
                  <a:uLnTx/>
                  <a:uFillTx/>
                  <a:latin typeface="Segoe UI Semibold"/>
                  <a:cs typeface="Segoe UI" pitchFamily="34" charset="0"/>
                </a:rPr>
              </a:br>
              <a:r>
                <a:rPr kumimoji="0" lang="en-US" sz="1961" b="0" i="0" u="none" strike="noStrike" kern="0" cap="none" spc="0" normalizeH="0" baseline="0" noProof="0">
                  <a:ln>
                    <a:noFill/>
                  </a:ln>
                  <a:solidFill>
                    <a:srgbClr val="737373"/>
                  </a:solidFill>
                  <a:effectLst/>
                  <a:uLnTx/>
                  <a:uFillTx/>
                  <a:latin typeface="Segoe UI Semibold"/>
                  <a:cs typeface="Segoe UI" pitchFamily="34" charset="0"/>
                </a:rPr>
                <a:t>policy</a:t>
              </a:r>
              <a:endParaRPr kumimoji="0" lang="en-US" sz="1765" b="0" i="0" u="none" strike="noStrike" kern="0" cap="none" spc="0" normalizeH="0" baseline="0" noProof="0">
                <a:ln>
                  <a:noFill/>
                </a:ln>
                <a:solidFill>
                  <a:srgbClr val="737373"/>
                </a:solidFill>
                <a:effectLst/>
                <a:uLnTx/>
                <a:uFillTx/>
                <a:latin typeface="Segoe UI Semibold"/>
              </a:endParaRPr>
            </a:p>
          </p:txBody>
        </p:sp>
        <p:sp>
          <p:nvSpPr>
            <p:cNvPr id="268" name="check" title="Icon of a checkmark">
              <a:extLst>
                <a:ext uri="{FF2B5EF4-FFF2-40B4-BE49-F238E27FC236}">
                  <a16:creationId xmlns:a16="http://schemas.microsoft.com/office/drawing/2014/main" id="{D68B3A9C-FDFC-4B9A-9FAC-10D37DB8A73C}"/>
                </a:ext>
              </a:extLst>
            </p:cNvPr>
            <p:cNvSpPr>
              <a:spLocks noChangeAspect="1"/>
            </p:cNvSpPr>
            <p:nvPr/>
          </p:nvSpPr>
          <p:spPr bwMode="auto">
            <a:xfrm rot="21197882">
              <a:off x="4527113" y="3113282"/>
              <a:ext cx="40798" cy="28808"/>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9050" cap="sq">
              <a:solidFill>
                <a:srgbClr val="F2F2F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3" tIns="45707" rIns="91413" bIns="45707" numCol="1" anchor="t" anchorCtr="0" compatLnSpc="1">
              <a:prstTxWarp prst="textNoShape">
                <a:avLst/>
              </a:prstTxWarp>
            </a:bodyPr>
            <a:lstStyle/>
            <a:p>
              <a:pPr marL="0" marR="0" lvl="0" indent="0" defTabSz="91412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lin ang="5400000" scaled="1"/>
                </a:gradFill>
                <a:effectLst/>
                <a:uLnTx/>
                <a:uFillTx/>
              </a:endParaRPr>
            </a:p>
          </p:txBody>
        </p:sp>
        <p:sp>
          <p:nvSpPr>
            <p:cNvPr id="269" name="Rectangle 268">
              <a:extLst>
                <a:ext uri="{FF2B5EF4-FFF2-40B4-BE49-F238E27FC236}">
                  <a16:creationId xmlns:a16="http://schemas.microsoft.com/office/drawing/2014/main" id="{D4DF5DC8-9B78-4331-9D03-B0903FA2E77C}"/>
                </a:ext>
              </a:extLst>
            </p:cNvPr>
            <p:cNvSpPr/>
            <p:nvPr/>
          </p:nvSpPr>
          <p:spPr>
            <a:xfrm>
              <a:off x="3653089" y="3555570"/>
              <a:ext cx="1597196" cy="227611"/>
            </a:xfrm>
            <a:prstGeom prst="rect">
              <a:avLst/>
            </a:prstGeom>
          </p:spPr>
          <p:txBody>
            <a:bodyPr wrap="square" anchor="ctr">
              <a:spAutoFit/>
            </a:bodyPr>
            <a:lstStyle/>
            <a:p>
              <a:pPr marL="0" marR="0" lvl="0" indent="0" algn="ctr" defTabSz="914086"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gradFill>
                    <a:gsLst>
                      <a:gs pos="83000">
                        <a:srgbClr val="282828"/>
                      </a:gs>
                      <a:gs pos="100000">
                        <a:srgbClr val="282828"/>
                      </a:gs>
                    </a:gsLst>
                    <a:lin ang="5400000" scaled="1"/>
                  </a:gradFill>
                  <a:effectLst/>
                  <a:uLnTx/>
                  <a:uFillTx/>
                  <a:latin typeface="Segoe UI Semibold"/>
                  <a:cs typeface="Segoe UI" pitchFamily="34" charset="0"/>
                </a:rPr>
                <a:t>Context     Control</a:t>
              </a:r>
              <a:endParaRPr kumimoji="0" lang="en-US" sz="1176" b="0" i="0" u="none" strike="noStrike" kern="0" cap="none" spc="0" normalizeH="0" baseline="0" noProof="0">
                <a:ln>
                  <a:noFill/>
                </a:ln>
                <a:gradFill>
                  <a:gsLst>
                    <a:gs pos="83000">
                      <a:srgbClr val="282828"/>
                    </a:gs>
                    <a:gs pos="100000">
                      <a:srgbClr val="282828"/>
                    </a:gs>
                  </a:gsLst>
                  <a:lin ang="5400000" scaled="1"/>
                </a:gradFill>
                <a:effectLst/>
                <a:uLnTx/>
                <a:uFillTx/>
                <a:latin typeface="Segoe UI Semibold"/>
              </a:endParaRPr>
            </a:p>
          </p:txBody>
        </p:sp>
      </p:grpSp>
      <p:sp>
        <p:nvSpPr>
          <p:cNvPr id="270" name="Rectangle 269">
            <a:extLst>
              <a:ext uri="{FF2B5EF4-FFF2-40B4-BE49-F238E27FC236}">
                <a16:creationId xmlns:a16="http://schemas.microsoft.com/office/drawing/2014/main" id="{6794490A-57D4-41C7-AA4B-01B846C7CBBD}"/>
              </a:ext>
            </a:extLst>
          </p:cNvPr>
          <p:cNvSpPr/>
          <p:nvPr/>
        </p:nvSpPr>
        <p:spPr>
          <a:xfrm>
            <a:off x="9649985" y="3089914"/>
            <a:ext cx="609462" cy="333617"/>
          </a:xfrm>
          <a:prstGeom prst="rect">
            <a:avLst/>
          </a:prstGeom>
        </p:spPr>
        <p:txBody>
          <a:bodyPr wrap="none">
            <a:spAutoFit/>
          </a:bodyPr>
          <a:lstStyle/>
          <a:p>
            <a:pPr defTabSz="914086">
              <a:defRPr/>
            </a:pPr>
            <a:r>
              <a:rPr lang="en-US" sz="1568">
                <a:gradFill>
                  <a:gsLst>
                    <a:gs pos="83000">
                      <a:srgbClr val="282828"/>
                    </a:gs>
                    <a:gs pos="100000">
                      <a:srgbClr val="282828"/>
                    </a:gs>
                  </a:gsLst>
                  <a:lin ang="5400000" scaled="1"/>
                </a:gradFill>
                <a:latin typeface="Segoe UI Semibold"/>
                <a:cs typeface="Segoe UI" pitchFamily="34" charset="0"/>
              </a:rPr>
              <a:t>Data</a:t>
            </a:r>
          </a:p>
        </p:txBody>
      </p:sp>
      <p:sp>
        <p:nvSpPr>
          <p:cNvPr id="271" name="Rectangle 270">
            <a:extLst>
              <a:ext uri="{FF2B5EF4-FFF2-40B4-BE49-F238E27FC236}">
                <a16:creationId xmlns:a16="http://schemas.microsoft.com/office/drawing/2014/main" id="{87E52F4A-8F43-4B81-9DC6-22470E9EEADF}"/>
              </a:ext>
            </a:extLst>
          </p:cNvPr>
          <p:cNvSpPr/>
          <p:nvPr/>
        </p:nvSpPr>
        <p:spPr>
          <a:xfrm>
            <a:off x="9649986" y="3743366"/>
            <a:ext cx="649537" cy="333617"/>
          </a:xfrm>
          <a:prstGeom prst="rect">
            <a:avLst/>
          </a:prstGeom>
        </p:spPr>
        <p:txBody>
          <a:bodyPr wrap="none">
            <a:spAutoFit/>
          </a:bodyPr>
          <a:lstStyle/>
          <a:p>
            <a:pPr defTabSz="914086">
              <a:defRPr/>
            </a:pPr>
            <a:r>
              <a:rPr lang="en-US" sz="1568">
                <a:gradFill>
                  <a:gsLst>
                    <a:gs pos="83000">
                      <a:srgbClr val="282828"/>
                    </a:gs>
                    <a:gs pos="100000">
                      <a:srgbClr val="282828"/>
                    </a:gs>
                  </a:gsLst>
                  <a:lin ang="5400000" scaled="1"/>
                </a:gradFill>
                <a:latin typeface="Segoe UI Semibold"/>
                <a:cs typeface="Segoe UI" pitchFamily="34" charset="0"/>
              </a:rPr>
              <a:t>Apps</a:t>
            </a:r>
          </a:p>
        </p:txBody>
      </p:sp>
      <p:sp>
        <p:nvSpPr>
          <p:cNvPr id="272" name="Rectangle 271">
            <a:extLst>
              <a:ext uri="{FF2B5EF4-FFF2-40B4-BE49-F238E27FC236}">
                <a16:creationId xmlns:a16="http://schemas.microsoft.com/office/drawing/2014/main" id="{200E4305-31CC-425E-BE6F-5AACBACBC82D}"/>
              </a:ext>
            </a:extLst>
          </p:cNvPr>
          <p:cNvSpPr/>
          <p:nvPr/>
        </p:nvSpPr>
        <p:spPr>
          <a:xfrm>
            <a:off x="9649985" y="4410509"/>
            <a:ext cx="1420389" cy="333617"/>
          </a:xfrm>
          <a:prstGeom prst="rect">
            <a:avLst/>
          </a:prstGeom>
        </p:spPr>
        <p:txBody>
          <a:bodyPr wrap="none">
            <a:spAutoFit/>
          </a:bodyPr>
          <a:lstStyle/>
          <a:p>
            <a:pPr defTabSz="914086">
              <a:defRPr/>
            </a:pPr>
            <a:r>
              <a:rPr lang="en-US" sz="1568">
                <a:gradFill>
                  <a:gsLst>
                    <a:gs pos="83000">
                      <a:srgbClr val="282828"/>
                    </a:gs>
                    <a:gs pos="100000">
                      <a:srgbClr val="282828"/>
                    </a:gs>
                  </a:gsLst>
                  <a:lin ang="5400000" scaled="1"/>
                </a:gradFill>
                <a:latin typeface="Segoe UI Semibold"/>
                <a:cs typeface="Segoe UI" pitchFamily="34" charset="0"/>
              </a:rPr>
              <a:t>Infrastructure</a:t>
            </a:r>
          </a:p>
        </p:txBody>
      </p:sp>
      <p:sp>
        <p:nvSpPr>
          <p:cNvPr id="273" name="Rectangle 272">
            <a:extLst>
              <a:ext uri="{FF2B5EF4-FFF2-40B4-BE49-F238E27FC236}">
                <a16:creationId xmlns:a16="http://schemas.microsoft.com/office/drawing/2014/main" id="{AA90D2B8-702F-4107-A057-366814F00578}"/>
              </a:ext>
            </a:extLst>
          </p:cNvPr>
          <p:cNvSpPr/>
          <p:nvPr/>
        </p:nvSpPr>
        <p:spPr>
          <a:xfrm>
            <a:off x="9649985" y="5091881"/>
            <a:ext cx="1023870" cy="333617"/>
          </a:xfrm>
          <a:prstGeom prst="rect">
            <a:avLst/>
          </a:prstGeom>
        </p:spPr>
        <p:txBody>
          <a:bodyPr wrap="none">
            <a:spAutoFit/>
          </a:bodyPr>
          <a:lstStyle/>
          <a:p>
            <a:pPr defTabSz="914086">
              <a:defRPr/>
            </a:pPr>
            <a:r>
              <a:rPr lang="en-US" sz="1568">
                <a:gradFill>
                  <a:gsLst>
                    <a:gs pos="83000">
                      <a:srgbClr val="282828"/>
                    </a:gs>
                    <a:gs pos="100000">
                      <a:srgbClr val="282828"/>
                    </a:gs>
                  </a:gsLst>
                  <a:lin ang="5400000" scaled="1"/>
                </a:gradFill>
                <a:latin typeface="Segoe UI Semibold"/>
                <a:cs typeface="Segoe UI" pitchFamily="34" charset="0"/>
              </a:rPr>
              <a:t>Network </a:t>
            </a:r>
          </a:p>
        </p:txBody>
      </p:sp>
      <p:sp>
        <p:nvSpPr>
          <p:cNvPr id="274" name="Rectangle 273">
            <a:extLst>
              <a:ext uri="{FF2B5EF4-FFF2-40B4-BE49-F238E27FC236}">
                <a16:creationId xmlns:a16="http://schemas.microsoft.com/office/drawing/2014/main" id="{A5269733-72CA-49B8-A636-C1C3A8AC5C66}"/>
              </a:ext>
            </a:extLst>
          </p:cNvPr>
          <p:cNvSpPr/>
          <p:nvPr/>
        </p:nvSpPr>
        <p:spPr>
          <a:xfrm>
            <a:off x="4469145" y="5777570"/>
            <a:ext cx="3253711" cy="338554"/>
          </a:xfrm>
          <a:prstGeom prst="rect">
            <a:avLst/>
          </a:prstGeom>
        </p:spPr>
        <p:txBody>
          <a:bodyPr wrap="none">
            <a:spAutoFit/>
          </a:bodyPr>
          <a:lstStyle/>
          <a:p>
            <a:pPr algn="ctr" defTabSz="914086">
              <a:defRPr/>
            </a:pPr>
            <a:r>
              <a:rPr lang="en-US" sz="1600">
                <a:gradFill>
                  <a:gsLst>
                    <a:gs pos="83000">
                      <a:srgbClr val="6C6E6C"/>
                    </a:gs>
                    <a:gs pos="100000">
                      <a:srgbClr val="6C6E6C"/>
                    </a:gs>
                  </a:gsLst>
                  <a:lin ang="5400000" scaled="1"/>
                </a:gradFill>
                <a:latin typeface="Segoe UI Semibold"/>
                <a:cs typeface="Segoe UI" pitchFamily="34" charset="0"/>
              </a:rPr>
              <a:t>Visibility | Analytics | Automation</a:t>
            </a:r>
          </a:p>
        </p:txBody>
      </p:sp>
      <p:grpSp>
        <p:nvGrpSpPr>
          <p:cNvPr id="275" name="Group 274">
            <a:extLst>
              <a:ext uri="{FF2B5EF4-FFF2-40B4-BE49-F238E27FC236}">
                <a16:creationId xmlns:a16="http://schemas.microsoft.com/office/drawing/2014/main" id="{72AFAA82-8233-4CE2-97DC-62B87ABA4B73}"/>
              </a:ext>
              <a:ext uri="{C183D7F6-B498-43B3-948B-1728B52AA6E4}">
                <adec:decorative xmlns:adec="http://schemas.microsoft.com/office/drawing/2017/decorative" val="1"/>
              </a:ext>
            </a:extLst>
          </p:cNvPr>
          <p:cNvGrpSpPr/>
          <p:nvPr/>
        </p:nvGrpSpPr>
        <p:grpSpPr>
          <a:xfrm>
            <a:off x="5827340" y="4106445"/>
            <a:ext cx="537320" cy="580452"/>
            <a:chOff x="5684825" y="4060414"/>
            <a:chExt cx="537320" cy="580452"/>
          </a:xfrm>
        </p:grpSpPr>
        <p:sp>
          <p:nvSpPr>
            <p:cNvPr id="276" name="check 3">
              <a:extLst>
                <a:ext uri="{FF2B5EF4-FFF2-40B4-BE49-F238E27FC236}">
                  <a16:creationId xmlns:a16="http://schemas.microsoft.com/office/drawing/2014/main" id="{14C32EE0-40F6-4535-8887-13D4108A083E}"/>
                </a:ext>
              </a:extLst>
            </p:cNvPr>
            <p:cNvSpPr>
              <a:spLocks noChangeAspect="1" noEditPoints="1"/>
            </p:cNvSpPr>
            <p:nvPr/>
          </p:nvSpPr>
          <p:spPr bwMode="auto">
            <a:xfrm>
              <a:off x="5981697" y="4060414"/>
              <a:ext cx="220949" cy="219668"/>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sp>
          <p:nvSpPr>
            <p:cNvPr id="277" name="Processing_E9F5">
              <a:extLst>
                <a:ext uri="{FF2B5EF4-FFF2-40B4-BE49-F238E27FC236}">
                  <a16:creationId xmlns:a16="http://schemas.microsoft.com/office/drawing/2014/main" id="{ED693375-FC96-49F9-997C-BEB56CE4921B}"/>
                </a:ext>
              </a:extLst>
            </p:cNvPr>
            <p:cNvSpPr>
              <a:spLocks noChangeAspect="1" noEditPoints="1"/>
            </p:cNvSpPr>
            <p:nvPr/>
          </p:nvSpPr>
          <p:spPr bwMode="auto">
            <a:xfrm>
              <a:off x="5684825" y="4172894"/>
              <a:ext cx="537320" cy="467972"/>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nvGrpSpPr>
          <p:cNvPr id="278" name="Group 277">
            <a:extLst>
              <a:ext uri="{FF2B5EF4-FFF2-40B4-BE49-F238E27FC236}">
                <a16:creationId xmlns:a16="http://schemas.microsoft.com/office/drawing/2014/main" id="{0C9A6149-1160-49C2-BA19-73193D746BE3}"/>
              </a:ext>
              <a:ext uri="{C183D7F6-B498-43B3-948B-1728B52AA6E4}">
                <adec:decorative xmlns:adec="http://schemas.microsoft.com/office/drawing/2017/decorative" val="1"/>
              </a:ext>
            </a:extLst>
          </p:cNvPr>
          <p:cNvGrpSpPr/>
          <p:nvPr/>
        </p:nvGrpSpPr>
        <p:grpSpPr>
          <a:xfrm>
            <a:off x="1664033" y="4409107"/>
            <a:ext cx="587502" cy="587502"/>
            <a:chOff x="7203175" y="5656740"/>
            <a:chExt cx="731520" cy="731520"/>
          </a:xfrm>
          <a:solidFill>
            <a:srgbClr val="0078D4"/>
          </a:solidFill>
        </p:grpSpPr>
        <p:sp>
          <p:nvSpPr>
            <p:cNvPr id="279" name="Oval 278">
              <a:extLst>
                <a:ext uri="{FF2B5EF4-FFF2-40B4-BE49-F238E27FC236}">
                  <a16:creationId xmlns:a16="http://schemas.microsoft.com/office/drawing/2014/main" id="{8E1B423D-E0F4-4337-8F28-305A827BE633}"/>
                </a:ext>
              </a:extLst>
            </p:cNvPr>
            <p:cNvSpPr/>
            <p:nvPr/>
          </p:nvSpPr>
          <p:spPr bwMode="auto">
            <a:xfrm>
              <a:off x="7203175" y="5656740"/>
              <a:ext cx="731520" cy="731520"/>
            </a:xfrm>
            <a:prstGeom prst="ellipse">
              <a:avLst/>
            </a:prstGeom>
            <a:solidFill>
              <a:srgbClr val="FFB900"/>
            </a:solidFill>
            <a:ln w="190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0" name="Graphic 6">
              <a:extLst>
                <a:ext uri="{FF2B5EF4-FFF2-40B4-BE49-F238E27FC236}">
                  <a16:creationId xmlns:a16="http://schemas.microsoft.com/office/drawing/2014/main" id="{1D578931-C1ED-4FF7-BABE-B1678BD09BDF}"/>
                </a:ext>
              </a:extLst>
            </p:cNvPr>
            <p:cNvSpPr/>
            <p:nvPr/>
          </p:nvSpPr>
          <p:spPr>
            <a:xfrm>
              <a:off x="7370180" y="5876513"/>
              <a:ext cx="397511" cy="291975"/>
            </a:xfrm>
            <a:custGeom>
              <a:avLst/>
              <a:gdLst>
                <a:gd name="connsiteX0" fmla="*/ 166949 w 500997"/>
                <a:gd name="connsiteY0" fmla="*/ 367987 h 367986"/>
                <a:gd name="connsiteX1" fmla="*/ 0 w 500997"/>
                <a:gd name="connsiteY1" fmla="*/ 367987 h 367986"/>
                <a:gd name="connsiteX2" fmla="*/ 0 w 500997"/>
                <a:gd name="connsiteY2" fmla="*/ 100443 h 367986"/>
                <a:gd name="connsiteX3" fmla="*/ 166949 w 500997"/>
                <a:gd name="connsiteY3" fmla="*/ 100443 h 367986"/>
                <a:gd name="connsiteX4" fmla="*/ 166949 w 500997"/>
                <a:gd name="connsiteY4" fmla="*/ 367987 h 367986"/>
                <a:gd name="connsiteX5" fmla="*/ 166949 w 500997"/>
                <a:gd name="connsiteY5" fmla="*/ 367987 h 367986"/>
                <a:gd name="connsiteX6" fmla="*/ 166949 w 500997"/>
                <a:gd name="connsiteY6" fmla="*/ 367987 h 367986"/>
                <a:gd name="connsiteX7" fmla="*/ 50069 w 500997"/>
                <a:gd name="connsiteY7" fmla="*/ 301025 h 367986"/>
                <a:gd name="connsiteX8" fmla="*/ 116879 w 500997"/>
                <a:gd name="connsiteY8" fmla="*/ 301025 h 367986"/>
                <a:gd name="connsiteX9" fmla="*/ 250347 w 500997"/>
                <a:gd name="connsiteY9" fmla="*/ 234215 h 367986"/>
                <a:gd name="connsiteX10" fmla="*/ 317157 w 500997"/>
                <a:gd name="connsiteY10" fmla="*/ 234215 h 367986"/>
                <a:gd name="connsiteX11" fmla="*/ 166949 w 500997"/>
                <a:gd name="connsiteY11" fmla="*/ 301025 h 367986"/>
                <a:gd name="connsiteX12" fmla="*/ 484257 w 500997"/>
                <a:gd name="connsiteY12" fmla="*/ 301025 h 367986"/>
                <a:gd name="connsiteX13" fmla="*/ 500998 w 500997"/>
                <a:gd name="connsiteY13" fmla="*/ 284284 h 367986"/>
                <a:gd name="connsiteX14" fmla="*/ 500998 w 500997"/>
                <a:gd name="connsiteY14" fmla="*/ 16741 h 367986"/>
                <a:gd name="connsiteX15" fmla="*/ 484257 w 500997"/>
                <a:gd name="connsiteY15" fmla="*/ 0 h 367986"/>
                <a:gd name="connsiteX16" fmla="*/ 83398 w 500997"/>
                <a:gd name="connsiteY16" fmla="*/ 0 h 367986"/>
                <a:gd name="connsiteX17" fmla="*/ 66658 w 500997"/>
                <a:gd name="connsiteY17" fmla="*/ 16741 h 367986"/>
                <a:gd name="connsiteX18" fmla="*/ 66658 w 500997"/>
                <a:gd name="connsiteY18" fmla="*/ 100291 h 367986"/>
                <a:gd name="connsiteX0" fmla="*/ 166949 w 500998"/>
                <a:gd name="connsiteY0" fmla="*/ 367987 h 367987"/>
                <a:gd name="connsiteX1" fmla="*/ 0 w 500998"/>
                <a:gd name="connsiteY1" fmla="*/ 367987 h 367987"/>
                <a:gd name="connsiteX2" fmla="*/ 0 w 500998"/>
                <a:gd name="connsiteY2" fmla="*/ 100443 h 367987"/>
                <a:gd name="connsiteX3" fmla="*/ 166949 w 500998"/>
                <a:gd name="connsiteY3" fmla="*/ 100443 h 367987"/>
                <a:gd name="connsiteX4" fmla="*/ 166949 w 500998"/>
                <a:gd name="connsiteY4" fmla="*/ 367987 h 367987"/>
                <a:gd name="connsiteX5" fmla="*/ 166949 w 500998"/>
                <a:gd name="connsiteY5" fmla="*/ 367987 h 367987"/>
                <a:gd name="connsiteX6" fmla="*/ 166949 w 500998"/>
                <a:gd name="connsiteY6" fmla="*/ 367987 h 367987"/>
                <a:gd name="connsiteX7" fmla="*/ 50069 w 500998"/>
                <a:gd name="connsiteY7" fmla="*/ 301025 h 367987"/>
                <a:gd name="connsiteX8" fmla="*/ 116879 w 500998"/>
                <a:gd name="connsiteY8" fmla="*/ 301025 h 367987"/>
                <a:gd name="connsiteX9" fmla="*/ 250347 w 500998"/>
                <a:gd name="connsiteY9" fmla="*/ 234215 h 367987"/>
                <a:gd name="connsiteX10" fmla="*/ 317157 w 500998"/>
                <a:gd name="connsiteY10" fmla="*/ 234215 h 367987"/>
                <a:gd name="connsiteX11" fmla="*/ 166949 w 500998"/>
                <a:gd name="connsiteY11" fmla="*/ 301025 h 367987"/>
                <a:gd name="connsiteX12" fmla="*/ 484257 w 500998"/>
                <a:gd name="connsiteY12" fmla="*/ 301025 h 367987"/>
                <a:gd name="connsiteX13" fmla="*/ 500998 w 500998"/>
                <a:gd name="connsiteY13" fmla="*/ 284284 h 367987"/>
                <a:gd name="connsiteX14" fmla="*/ 500998 w 500998"/>
                <a:gd name="connsiteY14" fmla="*/ 16741 h 367987"/>
                <a:gd name="connsiteX15" fmla="*/ 484257 w 500998"/>
                <a:gd name="connsiteY15" fmla="*/ 0 h 367987"/>
                <a:gd name="connsiteX16" fmla="*/ 83398 w 500998"/>
                <a:gd name="connsiteY16" fmla="*/ 0 h 367987"/>
                <a:gd name="connsiteX17" fmla="*/ 66658 w 500998"/>
                <a:gd name="connsiteY17" fmla="*/ 16741 h 367987"/>
                <a:gd name="connsiteX18" fmla="*/ 66658 w 500998"/>
                <a:gd name="connsiteY18" fmla="*/ 100291 h 3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0998" h="367987">
                  <a:moveTo>
                    <a:pt x="166949" y="367987"/>
                  </a:moveTo>
                  <a:lnTo>
                    <a:pt x="0" y="367987"/>
                  </a:lnTo>
                  <a:lnTo>
                    <a:pt x="0" y="100443"/>
                  </a:lnTo>
                  <a:lnTo>
                    <a:pt x="166949" y="100443"/>
                  </a:lnTo>
                  <a:lnTo>
                    <a:pt x="166949" y="367987"/>
                  </a:lnTo>
                  <a:lnTo>
                    <a:pt x="166949" y="367987"/>
                  </a:lnTo>
                  <a:lnTo>
                    <a:pt x="166949" y="367987"/>
                  </a:lnTo>
                  <a:close/>
                  <a:moveTo>
                    <a:pt x="50069" y="301025"/>
                  </a:moveTo>
                  <a:lnTo>
                    <a:pt x="116879" y="301025"/>
                  </a:lnTo>
                  <a:moveTo>
                    <a:pt x="250347" y="234215"/>
                  </a:moveTo>
                  <a:lnTo>
                    <a:pt x="317157" y="234215"/>
                  </a:lnTo>
                  <a:moveTo>
                    <a:pt x="166949" y="301025"/>
                  </a:moveTo>
                  <a:lnTo>
                    <a:pt x="484257" y="301025"/>
                  </a:lnTo>
                  <a:cubicBezTo>
                    <a:pt x="493541" y="301025"/>
                    <a:pt x="500998" y="293568"/>
                    <a:pt x="500998" y="284284"/>
                  </a:cubicBezTo>
                  <a:lnTo>
                    <a:pt x="500998" y="16741"/>
                  </a:lnTo>
                  <a:cubicBezTo>
                    <a:pt x="500998" y="7457"/>
                    <a:pt x="493541" y="0"/>
                    <a:pt x="484257" y="0"/>
                  </a:cubicBezTo>
                  <a:lnTo>
                    <a:pt x="83398" y="0"/>
                  </a:lnTo>
                  <a:cubicBezTo>
                    <a:pt x="74115" y="0"/>
                    <a:pt x="66658" y="7457"/>
                    <a:pt x="66658" y="16741"/>
                  </a:cubicBezTo>
                  <a:lnTo>
                    <a:pt x="66658" y="100291"/>
                  </a:lnTo>
                </a:path>
              </a:pathLst>
            </a:custGeom>
            <a:noFill/>
            <a:ln w="1587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gradFill>
                <a:effectLst/>
                <a:uLnTx/>
                <a:uFillTx/>
              </a:endParaRPr>
            </a:p>
          </p:txBody>
        </p:sp>
      </p:grpSp>
      <p:grpSp>
        <p:nvGrpSpPr>
          <p:cNvPr id="281" name="Group 280">
            <a:extLst>
              <a:ext uri="{FF2B5EF4-FFF2-40B4-BE49-F238E27FC236}">
                <a16:creationId xmlns:a16="http://schemas.microsoft.com/office/drawing/2014/main" id="{41D721E4-552C-4985-B8F2-B75846D27538}"/>
              </a:ext>
              <a:ext uri="{C183D7F6-B498-43B3-948B-1728B52AA6E4}">
                <adec:decorative xmlns:adec="http://schemas.microsoft.com/office/drawing/2017/decorative" val="1"/>
              </a:ext>
            </a:extLst>
          </p:cNvPr>
          <p:cNvGrpSpPr/>
          <p:nvPr/>
        </p:nvGrpSpPr>
        <p:grpSpPr>
          <a:xfrm>
            <a:off x="1664033" y="3269381"/>
            <a:ext cx="587502" cy="587502"/>
            <a:chOff x="1503615" y="3269381"/>
            <a:chExt cx="587502" cy="587502"/>
          </a:xfrm>
        </p:grpSpPr>
        <p:sp>
          <p:nvSpPr>
            <p:cNvPr id="282" name="Oval 281">
              <a:extLst>
                <a:ext uri="{FF2B5EF4-FFF2-40B4-BE49-F238E27FC236}">
                  <a16:creationId xmlns:a16="http://schemas.microsoft.com/office/drawing/2014/main" id="{AD686908-48E7-41C1-B920-ED66DBAED45E}"/>
                </a:ext>
              </a:extLst>
            </p:cNvPr>
            <p:cNvSpPr/>
            <p:nvPr/>
          </p:nvSpPr>
          <p:spPr bwMode="auto">
            <a:xfrm>
              <a:off x="1503615" y="3269381"/>
              <a:ext cx="587502" cy="587502"/>
            </a:xfrm>
            <a:prstGeom prst="ellipse">
              <a:avLst/>
            </a:prstGeom>
            <a:solidFill>
              <a:srgbClr val="FFB900"/>
            </a:solidFill>
            <a:ln w="190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3" name="people_12">
              <a:extLst>
                <a:ext uri="{FF2B5EF4-FFF2-40B4-BE49-F238E27FC236}">
                  <a16:creationId xmlns:a16="http://schemas.microsoft.com/office/drawing/2014/main" id="{734362F5-4671-46DB-B943-FE5743903727}"/>
                </a:ext>
              </a:extLst>
            </p:cNvPr>
            <p:cNvSpPr>
              <a:spLocks noChangeAspect="1" noEditPoints="1"/>
            </p:cNvSpPr>
            <p:nvPr/>
          </p:nvSpPr>
          <p:spPr bwMode="auto">
            <a:xfrm>
              <a:off x="1611748" y="3404767"/>
              <a:ext cx="371236" cy="31673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nvGrpSpPr>
          <p:cNvPr id="284" name="Group 283">
            <a:extLst>
              <a:ext uri="{FF2B5EF4-FFF2-40B4-BE49-F238E27FC236}">
                <a16:creationId xmlns:a16="http://schemas.microsoft.com/office/drawing/2014/main" id="{67048AF9-73C6-4466-BC84-F3EC29EB24C2}"/>
              </a:ext>
              <a:ext uri="{C183D7F6-B498-43B3-948B-1728B52AA6E4}">
                <adec:decorative xmlns:adec="http://schemas.microsoft.com/office/drawing/2017/decorative" val="1"/>
              </a:ext>
            </a:extLst>
          </p:cNvPr>
          <p:cNvGrpSpPr/>
          <p:nvPr/>
        </p:nvGrpSpPr>
        <p:grpSpPr>
          <a:xfrm>
            <a:off x="8954192" y="4304648"/>
            <a:ext cx="587502" cy="587502"/>
            <a:chOff x="8676481" y="4341942"/>
            <a:chExt cx="587502" cy="587502"/>
          </a:xfrm>
        </p:grpSpPr>
        <p:sp>
          <p:nvSpPr>
            <p:cNvPr id="285" name="Oval 284">
              <a:extLst>
                <a:ext uri="{FF2B5EF4-FFF2-40B4-BE49-F238E27FC236}">
                  <a16:creationId xmlns:a16="http://schemas.microsoft.com/office/drawing/2014/main" id="{3002489D-6724-4CB1-81DD-1C7A1A6E5715}"/>
                </a:ext>
              </a:extLst>
            </p:cNvPr>
            <p:cNvSpPr/>
            <p:nvPr/>
          </p:nvSpPr>
          <p:spPr bwMode="auto">
            <a:xfrm>
              <a:off x="8676481" y="4341942"/>
              <a:ext cx="587502" cy="587502"/>
            </a:xfrm>
            <a:prstGeom prst="ellipse">
              <a:avLst/>
            </a:prstGeom>
            <a:solidFill>
              <a:srgbClr val="107C10"/>
            </a:solidFill>
            <a:ln w="190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86" name="Group 285">
              <a:extLst>
                <a:ext uri="{FF2B5EF4-FFF2-40B4-BE49-F238E27FC236}">
                  <a16:creationId xmlns:a16="http://schemas.microsoft.com/office/drawing/2014/main" id="{F6FCB6B6-5D03-459C-9F17-5EF7FF411BEC}"/>
                </a:ext>
              </a:extLst>
            </p:cNvPr>
            <p:cNvGrpSpPr/>
            <p:nvPr/>
          </p:nvGrpSpPr>
          <p:grpSpPr>
            <a:xfrm>
              <a:off x="8748442" y="4542102"/>
              <a:ext cx="443581" cy="187182"/>
              <a:chOff x="8612908" y="4468298"/>
              <a:chExt cx="735838" cy="310508"/>
            </a:xfrm>
          </p:grpSpPr>
          <p:sp>
            <p:nvSpPr>
              <p:cNvPr id="287" name="Database_EFC7">
                <a:extLst>
                  <a:ext uri="{FF2B5EF4-FFF2-40B4-BE49-F238E27FC236}">
                    <a16:creationId xmlns:a16="http://schemas.microsoft.com/office/drawing/2014/main" id="{DC6685AE-F4C1-4E1E-8DEF-18AE5ADD974A}"/>
                  </a:ext>
                </a:extLst>
              </p:cNvPr>
              <p:cNvSpPr>
                <a:spLocks noChangeAspect="1" noEditPoints="1"/>
              </p:cNvSpPr>
              <p:nvPr/>
            </p:nvSpPr>
            <p:spPr bwMode="auto">
              <a:xfrm>
                <a:off x="8612908" y="4468298"/>
                <a:ext cx="238882" cy="310508"/>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sp>
            <p:nvSpPr>
              <p:cNvPr id="288" name="cloud">
                <a:extLst>
                  <a:ext uri="{FF2B5EF4-FFF2-40B4-BE49-F238E27FC236}">
                    <a16:creationId xmlns:a16="http://schemas.microsoft.com/office/drawing/2014/main" id="{CA9B56A4-EF6B-49C0-B375-2CADB6491C16}"/>
                  </a:ext>
                </a:extLst>
              </p:cNvPr>
              <p:cNvSpPr>
                <a:spLocks noChangeAspect="1"/>
              </p:cNvSpPr>
              <p:nvPr/>
            </p:nvSpPr>
            <p:spPr bwMode="auto">
              <a:xfrm>
                <a:off x="8951308" y="4497805"/>
                <a:ext cx="397438" cy="25149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grpSp>
        <p:nvGrpSpPr>
          <p:cNvPr id="289" name="Group 288">
            <a:extLst>
              <a:ext uri="{FF2B5EF4-FFF2-40B4-BE49-F238E27FC236}">
                <a16:creationId xmlns:a16="http://schemas.microsoft.com/office/drawing/2014/main" id="{5F0AF1CA-0E7E-42A2-A594-E6E4103F07FC}"/>
              </a:ext>
              <a:ext uri="{C183D7F6-B498-43B3-948B-1728B52AA6E4}">
                <adec:decorative xmlns:adec="http://schemas.microsoft.com/office/drawing/2017/decorative" val="1"/>
              </a:ext>
            </a:extLst>
          </p:cNvPr>
          <p:cNvGrpSpPr/>
          <p:nvPr/>
        </p:nvGrpSpPr>
        <p:grpSpPr>
          <a:xfrm>
            <a:off x="8954192" y="2984070"/>
            <a:ext cx="587502" cy="587502"/>
            <a:chOff x="8676481" y="3032606"/>
            <a:chExt cx="587502" cy="587502"/>
          </a:xfrm>
        </p:grpSpPr>
        <p:sp>
          <p:nvSpPr>
            <p:cNvPr id="290" name="Oval 289">
              <a:extLst>
                <a:ext uri="{FF2B5EF4-FFF2-40B4-BE49-F238E27FC236}">
                  <a16:creationId xmlns:a16="http://schemas.microsoft.com/office/drawing/2014/main" id="{EBBAFA4A-750C-448A-97BE-AA6F954D5AF6}"/>
                </a:ext>
              </a:extLst>
            </p:cNvPr>
            <p:cNvSpPr/>
            <p:nvPr/>
          </p:nvSpPr>
          <p:spPr bwMode="auto">
            <a:xfrm>
              <a:off x="8676481" y="3032606"/>
              <a:ext cx="587502" cy="587502"/>
            </a:xfrm>
            <a:prstGeom prst="ellipse">
              <a:avLst/>
            </a:prstGeom>
            <a:solidFill>
              <a:srgbClr val="107C10"/>
            </a:solidFill>
            <a:ln w="190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1" name="binary">
              <a:extLst>
                <a:ext uri="{FF2B5EF4-FFF2-40B4-BE49-F238E27FC236}">
                  <a16:creationId xmlns:a16="http://schemas.microsoft.com/office/drawing/2014/main" id="{02AAE992-B7E4-4EAC-B183-B23CACACE8D7}"/>
                </a:ext>
              </a:extLst>
            </p:cNvPr>
            <p:cNvSpPr>
              <a:spLocks noChangeAspect="1" noEditPoints="1"/>
            </p:cNvSpPr>
            <p:nvPr/>
          </p:nvSpPr>
          <p:spPr bwMode="auto">
            <a:xfrm>
              <a:off x="8808812" y="3186971"/>
              <a:ext cx="322841" cy="278772"/>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endParaRPr>
            </a:p>
          </p:txBody>
        </p:sp>
      </p:grpSp>
      <p:grpSp>
        <p:nvGrpSpPr>
          <p:cNvPr id="292" name="Group 291">
            <a:extLst>
              <a:ext uri="{FF2B5EF4-FFF2-40B4-BE49-F238E27FC236}">
                <a16:creationId xmlns:a16="http://schemas.microsoft.com/office/drawing/2014/main" id="{052C4F6A-A96E-4032-8166-A34AE4D7B798}"/>
              </a:ext>
              <a:ext uri="{C183D7F6-B498-43B3-948B-1728B52AA6E4}">
                <adec:decorative xmlns:adec="http://schemas.microsoft.com/office/drawing/2017/decorative" val="1"/>
              </a:ext>
            </a:extLst>
          </p:cNvPr>
          <p:cNvGrpSpPr/>
          <p:nvPr/>
        </p:nvGrpSpPr>
        <p:grpSpPr>
          <a:xfrm>
            <a:off x="8954192" y="4964938"/>
            <a:ext cx="587502" cy="587502"/>
            <a:chOff x="8676481" y="4996609"/>
            <a:chExt cx="587502" cy="587502"/>
          </a:xfrm>
        </p:grpSpPr>
        <p:sp>
          <p:nvSpPr>
            <p:cNvPr id="293" name="Oval 292">
              <a:extLst>
                <a:ext uri="{FF2B5EF4-FFF2-40B4-BE49-F238E27FC236}">
                  <a16:creationId xmlns:a16="http://schemas.microsoft.com/office/drawing/2014/main" id="{9678A073-90AA-4885-9FE2-3C57718616BC}"/>
                </a:ext>
              </a:extLst>
            </p:cNvPr>
            <p:cNvSpPr/>
            <p:nvPr/>
          </p:nvSpPr>
          <p:spPr bwMode="auto">
            <a:xfrm>
              <a:off x="8676481" y="4996609"/>
              <a:ext cx="587502" cy="587502"/>
            </a:xfrm>
            <a:prstGeom prst="ellipse">
              <a:avLst/>
            </a:prstGeom>
            <a:solidFill>
              <a:srgbClr val="0078D4"/>
            </a:solidFill>
            <a:ln w="190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4" name="Org_ECA6">
              <a:extLst>
                <a:ext uri="{FF2B5EF4-FFF2-40B4-BE49-F238E27FC236}">
                  <a16:creationId xmlns:a16="http://schemas.microsoft.com/office/drawing/2014/main" id="{209D61A8-2AED-4ED0-9297-65FE32F743BC}"/>
                </a:ext>
              </a:extLst>
            </p:cNvPr>
            <p:cNvSpPr>
              <a:spLocks noChangeAspect="1" noEditPoints="1"/>
            </p:cNvSpPr>
            <p:nvPr/>
          </p:nvSpPr>
          <p:spPr bwMode="auto">
            <a:xfrm>
              <a:off x="8822173" y="5142229"/>
              <a:ext cx="296119" cy="296263"/>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endParaRPr>
            </a:p>
          </p:txBody>
        </p:sp>
      </p:grpSp>
      <p:grpSp>
        <p:nvGrpSpPr>
          <p:cNvPr id="295" name="Group 294">
            <a:extLst>
              <a:ext uri="{FF2B5EF4-FFF2-40B4-BE49-F238E27FC236}">
                <a16:creationId xmlns:a16="http://schemas.microsoft.com/office/drawing/2014/main" id="{76900000-AE92-433C-9CCF-156AEAA896C4}"/>
              </a:ext>
              <a:ext uri="{C183D7F6-B498-43B3-948B-1728B52AA6E4}">
                <adec:decorative xmlns:adec="http://schemas.microsoft.com/office/drawing/2017/decorative" val="1"/>
              </a:ext>
            </a:extLst>
          </p:cNvPr>
          <p:cNvGrpSpPr/>
          <p:nvPr/>
        </p:nvGrpSpPr>
        <p:grpSpPr>
          <a:xfrm>
            <a:off x="8954192" y="3644359"/>
            <a:ext cx="587502" cy="587502"/>
            <a:chOff x="8676481" y="3687274"/>
            <a:chExt cx="587502" cy="587502"/>
          </a:xfrm>
        </p:grpSpPr>
        <p:sp>
          <p:nvSpPr>
            <p:cNvPr id="296" name="Oval 295">
              <a:extLst>
                <a:ext uri="{FF2B5EF4-FFF2-40B4-BE49-F238E27FC236}">
                  <a16:creationId xmlns:a16="http://schemas.microsoft.com/office/drawing/2014/main" id="{80154BB0-EEFE-4FE6-AEE4-8462074BC884}"/>
                </a:ext>
              </a:extLst>
            </p:cNvPr>
            <p:cNvSpPr/>
            <p:nvPr/>
          </p:nvSpPr>
          <p:spPr bwMode="auto">
            <a:xfrm>
              <a:off x="8676481" y="3687274"/>
              <a:ext cx="587502" cy="587502"/>
            </a:xfrm>
            <a:prstGeom prst="ellipse">
              <a:avLst/>
            </a:prstGeom>
            <a:solidFill>
              <a:srgbClr val="0078D4"/>
            </a:solidFill>
            <a:ln w="190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97" name="Group 296">
              <a:extLst>
                <a:ext uri="{FF2B5EF4-FFF2-40B4-BE49-F238E27FC236}">
                  <a16:creationId xmlns:a16="http://schemas.microsoft.com/office/drawing/2014/main" id="{8C10BF14-C618-48A4-A060-AC446CEDB637}"/>
                </a:ext>
              </a:extLst>
            </p:cNvPr>
            <p:cNvGrpSpPr/>
            <p:nvPr/>
          </p:nvGrpSpPr>
          <p:grpSpPr>
            <a:xfrm>
              <a:off x="8808809" y="3830048"/>
              <a:ext cx="322842" cy="301954"/>
              <a:chOff x="10230715" y="2998364"/>
              <a:chExt cx="520963" cy="487260"/>
            </a:xfrm>
          </p:grpSpPr>
          <p:sp>
            <p:nvSpPr>
              <p:cNvPr id="298" name="Graphic 25">
                <a:extLst>
                  <a:ext uri="{FF2B5EF4-FFF2-40B4-BE49-F238E27FC236}">
                    <a16:creationId xmlns:a16="http://schemas.microsoft.com/office/drawing/2014/main" id="{6C9E0765-E7A8-4DB1-9EFD-11CEF5971FA4}"/>
                  </a:ext>
                </a:extLst>
              </p:cNvPr>
              <p:cNvSpPr/>
              <p:nvPr/>
            </p:nvSpPr>
            <p:spPr>
              <a:xfrm flipH="1">
                <a:off x="10230715" y="2998364"/>
                <a:ext cx="437439" cy="349979"/>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sp>
            <p:nvSpPr>
              <p:cNvPr id="299" name="Rectangle 298">
                <a:extLst>
                  <a:ext uri="{FF2B5EF4-FFF2-40B4-BE49-F238E27FC236}">
                    <a16:creationId xmlns:a16="http://schemas.microsoft.com/office/drawing/2014/main" id="{E73C17B5-8E14-44E1-82FA-7B01C4620A5E}"/>
                  </a:ext>
                </a:extLst>
              </p:cNvPr>
              <p:cNvSpPr/>
              <p:nvPr/>
            </p:nvSpPr>
            <p:spPr bwMode="auto">
              <a:xfrm>
                <a:off x="10314239" y="3135645"/>
                <a:ext cx="376971" cy="249506"/>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ea typeface="Segoe UI" pitchFamily="34" charset="0"/>
                  <a:cs typeface="Segoe UI" pitchFamily="34" charset="0"/>
                </a:endParaRPr>
              </a:p>
            </p:txBody>
          </p:sp>
          <p:grpSp>
            <p:nvGrpSpPr>
              <p:cNvPr id="300" name="Group 299">
                <a:extLst>
                  <a:ext uri="{FF2B5EF4-FFF2-40B4-BE49-F238E27FC236}">
                    <a16:creationId xmlns:a16="http://schemas.microsoft.com/office/drawing/2014/main" id="{BBC2922F-438E-4BB2-A8A1-8A64087E7220}"/>
                  </a:ext>
                </a:extLst>
              </p:cNvPr>
              <p:cNvGrpSpPr/>
              <p:nvPr/>
            </p:nvGrpSpPr>
            <p:grpSpPr>
              <a:xfrm>
                <a:off x="10314239" y="3135645"/>
                <a:ext cx="437439" cy="349979"/>
                <a:chOff x="9971998" y="2762984"/>
                <a:chExt cx="437439" cy="349979"/>
              </a:xfrm>
            </p:grpSpPr>
            <p:sp>
              <p:nvSpPr>
                <p:cNvPr id="301" name="Freeform: Shape 300">
                  <a:extLst>
                    <a:ext uri="{FF2B5EF4-FFF2-40B4-BE49-F238E27FC236}">
                      <a16:creationId xmlns:a16="http://schemas.microsoft.com/office/drawing/2014/main" id="{AF91A607-AE51-4FE0-A553-3D40FE794C50}"/>
                    </a:ext>
                  </a:extLst>
                </p:cNvPr>
                <p:cNvSpPr/>
                <p:nvPr/>
              </p:nvSpPr>
              <p:spPr>
                <a:xfrm>
                  <a:off x="10136513" y="2916542"/>
                  <a:ext cx="108409" cy="134426"/>
                </a:xfrm>
                <a:custGeom>
                  <a:avLst/>
                  <a:gdLst>
                    <a:gd name="connsiteX0" fmla="*/ 1475 w 108408"/>
                    <a:gd name="connsiteY0" fmla="*/ 1475 h 134426"/>
                    <a:gd name="connsiteX1" fmla="*/ 55812 w 108408"/>
                    <a:gd name="connsiteY1" fmla="*/ 40986 h 134426"/>
                    <a:gd name="connsiteX2" fmla="*/ 110003 w 108408"/>
                    <a:gd name="connsiteY2" fmla="*/ 80350 h 134426"/>
                    <a:gd name="connsiteX3" fmla="*/ 60852 w 108408"/>
                    <a:gd name="connsiteY3" fmla="*/ 94811 h 134426"/>
                    <a:gd name="connsiteX4" fmla="*/ 26818 w 108408"/>
                    <a:gd name="connsiteY4" fmla="*/ 133154 h 134426"/>
                    <a:gd name="connsiteX5" fmla="*/ 14183 w 108408"/>
                    <a:gd name="connsiteY5" fmla="*/ 67278 h 134426"/>
                    <a:gd name="connsiteX6" fmla="*/ 1475 w 108408"/>
                    <a:gd name="connsiteY6" fmla="*/ 1475 h 13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8" h="134426">
                      <a:moveTo>
                        <a:pt x="1475" y="1475"/>
                      </a:moveTo>
                      <a:lnTo>
                        <a:pt x="55812" y="40986"/>
                      </a:lnTo>
                      <a:lnTo>
                        <a:pt x="110003" y="80350"/>
                      </a:lnTo>
                      <a:lnTo>
                        <a:pt x="60852" y="94811"/>
                      </a:lnTo>
                      <a:lnTo>
                        <a:pt x="26818" y="133154"/>
                      </a:lnTo>
                      <a:lnTo>
                        <a:pt x="14183" y="67278"/>
                      </a:lnTo>
                      <a:lnTo>
                        <a:pt x="1475" y="1475"/>
                      </a:lnTo>
                      <a:close/>
                    </a:path>
                  </a:pathLst>
                </a:custGeom>
                <a:noFill/>
                <a:ln w="15875" cap="flat">
                  <a:solidFill>
                    <a:srgbClr val="FFFFFF"/>
                  </a:solidFill>
                  <a:prstDash val="solid"/>
                  <a:miter/>
                </a:ln>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A1A1A"/>
                    </a:solidFill>
                    <a:effectLst/>
                    <a:uLnTx/>
                    <a:uFillTx/>
                  </a:endParaRPr>
                </a:p>
              </p:txBody>
            </p:sp>
            <p:sp>
              <p:nvSpPr>
                <p:cNvPr id="302" name="Graphic 25">
                  <a:extLst>
                    <a:ext uri="{FF2B5EF4-FFF2-40B4-BE49-F238E27FC236}">
                      <a16:creationId xmlns:a16="http://schemas.microsoft.com/office/drawing/2014/main" id="{D337D694-1A02-4045-A8A5-3CBA6AD173DB}"/>
                    </a:ext>
                  </a:extLst>
                </p:cNvPr>
                <p:cNvSpPr/>
                <p:nvPr/>
              </p:nvSpPr>
              <p:spPr>
                <a:xfrm flipH="1">
                  <a:off x="9971998" y="2762984"/>
                  <a:ext cx="437439" cy="349979"/>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endParaRPr>
                </a:p>
              </p:txBody>
            </p:sp>
          </p:grpSp>
        </p:grpSp>
      </p:grpSp>
    </p:spTree>
    <p:extLst>
      <p:ext uri="{BB962C8B-B14F-4D97-AF65-F5344CB8AC3E}">
        <p14:creationId xmlns:p14="http://schemas.microsoft.com/office/powerpoint/2010/main" val="59603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a:extLst>
              <a:ext uri="{FF2B5EF4-FFF2-40B4-BE49-F238E27FC236}">
                <a16:creationId xmlns:a16="http://schemas.microsoft.com/office/drawing/2014/main" id="{495D4CB1-6A2D-4DD7-A1B6-3BC4180B8344}"/>
              </a:ext>
            </a:extLst>
          </p:cNvPr>
          <p:cNvSpPr>
            <a:spLocks noGrp="1"/>
          </p:cNvSpPr>
          <p:nvPr>
            <p:ph type="title"/>
          </p:nvPr>
        </p:nvSpPr>
        <p:spPr>
          <a:xfrm>
            <a:off x="589044" y="457622"/>
            <a:ext cx="11016957" cy="482761"/>
          </a:xfrm>
        </p:spPr>
        <p:txBody>
          <a:bodyPr/>
          <a:lstStyle/>
          <a:p>
            <a:r>
              <a:rPr lang="en-US" sz="3137"/>
              <a:t>Identity Governance</a:t>
            </a:r>
          </a:p>
        </p:txBody>
      </p:sp>
      <p:sp>
        <p:nvSpPr>
          <p:cNvPr id="3" name="Text Placeholder 2">
            <a:extLst>
              <a:ext uri="{FF2B5EF4-FFF2-40B4-BE49-F238E27FC236}">
                <a16:creationId xmlns:a16="http://schemas.microsoft.com/office/drawing/2014/main" id="{F6786963-A4BF-41EB-97C6-28F65966E779}"/>
              </a:ext>
            </a:extLst>
          </p:cNvPr>
          <p:cNvSpPr>
            <a:spLocks noGrp="1"/>
          </p:cNvSpPr>
          <p:nvPr>
            <p:ph type="body" sz="quarter" idx="10"/>
          </p:nvPr>
        </p:nvSpPr>
        <p:spPr>
          <a:xfrm>
            <a:off x="6561636" y="1479313"/>
            <a:ext cx="5231656" cy="4838312"/>
          </a:xfrm>
        </p:spPr>
        <p:txBody>
          <a:bodyPr anchor="ctr"/>
          <a:lstStyle/>
          <a:p>
            <a:pPr>
              <a:spcBef>
                <a:spcPts val="1800"/>
              </a:spcBef>
            </a:pPr>
            <a:r>
              <a:rPr lang="en-US" sz="3137"/>
              <a:t>Who</a:t>
            </a:r>
            <a:r>
              <a:rPr lang="en-US">
                <a:latin typeface="+mn-lt"/>
              </a:rPr>
              <a:t> has / should have access</a:t>
            </a:r>
            <a:br>
              <a:rPr lang="en-US">
                <a:latin typeface="+mn-lt"/>
              </a:rPr>
            </a:br>
            <a:r>
              <a:rPr lang="en-US">
                <a:latin typeface="+mn-lt"/>
              </a:rPr>
              <a:t>to which resources?</a:t>
            </a:r>
          </a:p>
          <a:p>
            <a:pPr>
              <a:spcBef>
                <a:spcPts val="1800"/>
              </a:spcBef>
            </a:pPr>
            <a:r>
              <a:rPr lang="en-US" sz="3137"/>
              <a:t>What</a:t>
            </a:r>
            <a:r>
              <a:rPr lang="en-US">
                <a:latin typeface="+mn-lt"/>
              </a:rPr>
              <a:t> are they doing</a:t>
            </a:r>
            <a:br>
              <a:rPr lang="en-US">
                <a:latin typeface="+mn-lt"/>
              </a:rPr>
            </a:br>
            <a:r>
              <a:rPr lang="en-US">
                <a:latin typeface="+mn-lt"/>
              </a:rPr>
              <a:t>with that access?</a:t>
            </a:r>
          </a:p>
          <a:p>
            <a:pPr>
              <a:spcBef>
                <a:spcPts val="1800"/>
              </a:spcBef>
            </a:pPr>
            <a:r>
              <a:rPr lang="en-US" sz="3137"/>
              <a:t>Are there </a:t>
            </a:r>
            <a:r>
              <a:rPr lang="en-US">
                <a:latin typeface="+mn-lt"/>
              </a:rPr>
              <a:t>effective organizational controls for managing access?</a:t>
            </a:r>
          </a:p>
          <a:p>
            <a:pPr>
              <a:spcBef>
                <a:spcPts val="1800"/>
              </a:spcBef>
            </a:pPr>
            <a:r>
              <a:rPr lang="en-US" sz="3529"/>
              <a:t>Can</a:t>
            </a:r>
            <a:r>
              <a:rPr lang="en-US" sz="3137"/>
              <a:t> </a:t>
            </a:r>
            <a:r>
              <a:rPr lang="en-US">
                <a:latin typeface="+mn-lt"/>
              </a:rPr>
              <a:t>auditors verify that</a:t>
            </a:r>
            <a:br>
              <a:rPr lang="en-US">
                <a:latin typeface="+mn-lt"/>
              </a:rPr>
            </a:br>
            <a:r>
              <a:rPr lang="en-US">
                <a:latin typeface="+mn-lt"/>
              </a:rPr>
              <a:t>the controls are working?</a:t>
            </a:r>
          </a:p>
        </p:txBody>
      </p:sp>
      <p:pic>
        <p:nvPicPr>
          <p:cNvPr id="61" name="Picture 60">
            <a:extLst>
              <a:ext uri="{FF2B5EF4-FFF2-40B4-BE49-F238E27FC236}">
                <a16:creationId xmlns:a16="http://schemas.microsoft.com/office/drawing/2014/main" id="{4ACFC475-B58E-4B58-9663-CCC5C0E9F303}"/>
              </a:ext>
            </a:extLst>
          </p:cNvPr>
          <p:cNvPicPr>
            <a:picLocks noChangeAspect="1"/>
          </p:cNvPicPr>
          <p:nvPr/>
        </p:nvPicPr>
        <p:blipFill>
          <a:blip r:embed="rId3">
            <a:duotone>
              <a:srgbClr val="D2D2D2">
                <a:shade val="45000"/>
                <a:satMod val="135000"/>
              </a:srgbClr>
              <a:prstClr val="white"/>
            </a:duotone>
            <a:extLst>
              <a:ext uri="{28A0092B-C50C-407E-A947-70E740481C1C}">
                <a14:useLocalDpi xmlns:a14="http://schemas.microsoft.com/office/drawing/2010/main"/>
              </a:ext>
            </a:extLst>
          </a:blip>
          <a:stretch>
            <a:fillRect/>
          </a:stretch>
        </p:blipFill>
        <p:spPr>
          <a:xfrm>
            <a:off x="1335297" y="1936962"/>
            <a:ext cx="4023869" cy="4023869"/>
          </a:xfrm>
          <a:prstGeom prst="rect">
            <a:avLst/>
          </a:prstGeom>
        </p:spPr>
      </p:pic>
      <p:pic>
        <p:nvPicPr>
          <p:cNvPr id="62" name="Picture 61">
            <a:extLst>
              <a:ext uri="{FF2B5EF4-FFF2-40B4-BE49-F238E27FC236}">
                <a16:creationId xmlns:a16="http://schemas.microsoft.com/office/drawing/2014/main" id="{187B1139-B24C-45D4-8AA1-2D0A5A284076}"/>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338901" y="1936962"/>
            <a:ext cx="4023869" cy="4023869"/>
          </a:xfrm>
          <a:prstGeom prst="rect">
            <a:avLst/>
          </a:prstGeom>
        </p:spPr>
      </p:pic>
      <p:sp>
        <p:nvSpPr>
          <p:cNvPr id="64" name="Rectangle 63">
            <a:extLst>
              <a:ext uri="{FF2B5EF4-FFF2-40B4-BE49-F238E27FC236}">
                <a16:creationId xmlns:a16="http://schemas.microsoft.com/office/drawing/2014/main" id="{991D586A-9AD1-470E-93D1-FC41E5308095}"/>
              </a:ext>
            </a:extLst>
          </p:cNvPr>
          <p:cNvSpPr/>
          <p:nvPr/>
        </p:nvSpPr>
        <p:spPr bwMode="auto">
          <a:xfrm>
            <a:off x="2641897" y="4438508"/>
            <a:ext cx="1968415" cy="484075"/>
          </a:xfrm>
          <a:prstGeom prst="rect">
            <a:avLst/>
          </a:prstGeom>
          <a:noFill/>
          <a:ln w="76200"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algn="ctr" defTabSz="914225" fontAlgn="base">
              <a:spcBef>
                <a:spcPct val="0"/>
              </a:spcBef>
              <a:spcAft>
                <a:spcPct val="0"/>
              </a:spcAft>
              <a:defRPr/>
            </a:pPr>
            <a:r>
              <a:rPr lang="en-US" sz="2800" kern="0" spc="-70">
                <a:solidFill>
                  <a:srgbClr val="FFFFFF"/>
                </a:solidFill>
                <a:latin typeface="Segoe UI Semibold"/>
                <a:ea typeface="Segoe UI Black" panose="020B0A02040204020203" pitchFamily="34" charset="0"/>
                <a:cs typeface="Segoe UI Semilight" panose="020B0402040204020203" pitchFamily="34" charset="0"/>
              </a:rPr>
              <a:t>Productivity</a:t>
            </a:r>
          </a:p>
        </p:txBody>
      </p:sp>
      <p:sp>
        <p:nvSpPr>
          <p:cNvPr id="71" name="Rectangle 70">
            <a:extLst>
              <a:ext uri="{FF2B5EF4-FFF2-40B4-BE49-F238E27FC236}">
                <a16:creationId xmlns:a16="http://schemas.microsoft.com/office/drawing/2014/main" id="{FDCECC39-9C55-4CA9-9E8A-9A3389AE2989}"/>
              </a:ext>
            </a:extLst>
          </p:cNvPr>
          <p:cNvSpPr/>
          <p:nvPr/>
        </p:nvSpPr>
        <p:spPr bwMode="auto">
          <a:xfrm>
            <a:off x="1923257" y="2438542"/>
            <a:ext cx="2224111" cy="475888"/>
          </a:xfrm>
          <a:prstGeom prst="rect">
            <a:avLst/>
          </a:prstGeom>
          <a:noFill/>
          <a:ln w="76200"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p>
            <a:pPr algn="ctr" defTabSz="914225" fontAlgn="base">
              <a:spcBef>
                <a:spcPct val="0"/>
              </a:spcBef>
              <a:spcAft>
                <a:spcPct val="0"/>
              </a:spcAft>
              <a:defRPr/>
            </a:pPr>
            <a:r>
              <a:rPr lang="en-US" sz="2800" kern="0" spc="-70">
                <a:solidFill>
                  <a:srgbClr val="1A1A1A"/>
                </a:solidFill>
                <a:latin typeface="Segoe UI Semibold"/>
                <a:ea typeface="Segoe UI Black" panose="020B0A02040204020203" pitchFamily="34" charset="0"/>
                <a:cs typeface="Segoe UI Semilight" panose="020B0402040204020203" pitchFamily="34" charset="0"/>
              </a:rPr>
              <a:t>Security</a:t>
            </a:r>
          </a:p>
        </p:txBody>
      </p:sp>
      <p:sp>
        <p:nvSpPr>
          <p:cNvPr id="66" name="inner mask">
            <a:extLst>
              <a:ext uri="{FF2B5EF4-FFF2-40B4-BE49-F238E27FC236}">
                <a16:creationId xmlns:a16="http://schemas.microsoft.com/office/drawing/2014/main" id="{D996EF73-9713-4F3F-A787-FD53AC004A6C}"/>
              </a:ext>
            </a:extLst>
          </p:cNvPr>
          <p:cNvSpPr/>
          <p:nvPr/>
        </p:nvSpPr>
        <p:spPr>
          <a:xfrm>
            <a:off x="834789" y="1434653"/>
            <a:ext cx="5028486" cy="5028486"/>
          </a:xfrm>
          <a:prstGeom prst="donut">
            <a:avLst>
              <a:gd name="adj" fmla="val 9302"/>
            </a:avLst>
          </a:prstGeom>
          <a:solidFill>
            <a:srgbClr val="0078D7"/>
          </a:solidFill>
          <a:ln w="76200" cap="flat" cmpd="sng" algn="ctr">
            <a:noFill/>
            <a:prstDash val="solid"/>
          </a:ln>
          <a:effectLst/>
        </p:spPr>
        <p:txBody>
          <a:bodyPr spcFirstLastPara="1" tIns="0" numCol="1" rtlCol="0" anchor="ctr">
            <a:prstTxWarp prst="textArchUp">
              <a:avLst/>
            </a:prstTxWarp>
          </a:bodyPr>
          <a:lstStyle/>
          <a:p>
            <a:pPr algn="ctr" defTabSz="914225">
              <a:defRPr/>
            </a:pPr>
            <a:endParaRPr lang="en-US" sz="1800" kern="0">
              <a:solidFill>
                <a:srgbClr val="FFFFFF"/>
              </a:solidFill>
              <a:latin typeface="Segoe UI"/>
            </a:endParaRPr>
          </a:p>
        </p:txBody>
      </p:sp>
      <p:sp>
        <p:nvSpPr>
          <p:cNvPr id="76" name="Rectangle 75">
            <a:extLst>
              <a:ext uri="{FF2B5EF4-FFF2-40B4-BE49-F238E27FC236}">
                <a16:creationId xmlns:a16="http://schemas.microsoft.com/office/drawing/2014/main" id="{7952865B-D58B-4DD8-B788-92632D8EF92D}"/>
              </a:ext>
            </a:extLst>
          </p:cNvPr>
          <p:cNvSpPr/>
          <p:nvPr/>
        </p:nvSpPr>
        <p:spPr>
          <a:xfrm>
            <a:off x="1006196" y="1714743"/>
            <a:ext cx="4685672" cy="4748397"/>
          </a:xfrm>
          <a:prstGeom prst="rect">
            <a:avLst/>
          </a:prstGeom>
          <a:noFill/>
          <a:ln w="76200" cap="flat" cmpd="sng" algn="ctr">
            <a:noFill/>
            <a:prstDash val="solid"/>
            <a:headEnd type="none" w="med" len="med"/>
            <a:tailEnd type="none" w="med" len="med"/>
          </a:ln>
          <a:effectLst/>
        </p:spPr>
        <p:txBody>
          <a:bodyPr spcFirstLastPara="1" vert="horz" wrap="square" lIns="0" tIns="46630" rIns="0" bIns="46630" numCol="1" rtlCol="0" anchor="ctr" anchorCtr="0" compatLnSpc="1">
            <a:prstTxWarp prst="textArchUp">
              <a:avLst/>
            </a:prstTxWarp>
          </a:bodyPr>
          <a:lstStyle/>
          <a:p>
            <a:pPr algn="ctr" defTabSz="914225" fontAlgn="base">
              <a:spcBef>
                <a:spcPct val="0"/>
              </a:spcBef>
              <a:spcAft>
                <a:spcPct val="0"/>
              </a:spcAft>
              <a:defRPr/>
            </a:pPr>
            <a:r>
              <a:rPr lang="en-US" sz="2400" kern="0">
                <a:solidFill>
                  <a:srgbClr val="FFFFFF"/>
                </a:solidFill>
                <a:latin typeface="Segoe UI Semibold"/>
                <a:ea typeface="Segoe UI Black" panose="020B0A02040204020203" pitchFamily="34" charset="0"/>
                <a:cs typeface="Segoe UI Semilight" panose="020B0402040204020203" pitchFamily="34" charset="0"/>
              </a:rPr>
              <a:t>Identity Governance</a:t>
            </a:r>
          </a:p>
        </p:txBody>
      </p:sp>
      <p:sp>
        <p:nvSpPr>
          <p:cNvPr id="77" name="Rectangle 76">
            <a:extLst>
              <a:ext uri="{FF2B5EF4-FFF2-40B4-BE49-F238E27FC236}">
                <a16:creationId xmlns:a16="http://schemas.microsoft.com/office/drawing/2014/main" id="{6E99E2C6-473C-495D-B5DF-A62F46CA1399}"/>
              </a:ext>
            </a:extLst>
          </p:cNvPr>
          <p:cNvSpPr/>
          <p:nvPr/>
        </p:nvSpPr>
        <p:spPr>
          <a:xfrm>
            <a:off x="2724436" y="4838655"/>
            <a:ext cx="2285675" cy="594566"/>
          </a:xfrm>
          <a:prstGeom prst="rect">
            <a:avLst/>
          </a:prstGeom>
        </p:spPr>
        <p:txBody>
          <a:bodyPr wrap="square" lIns="0" rIns="0">
            <a:spAutoFit/>
          </a:bodyPr>
          <a:lstStyle/>
          <a:p>
            <a:pPr defTabSz="914192">
              <a:defRPr/>
            </a:pPr>
            <a:r>
              <a:rPr lang="en-US" sz="1600">
                <a:solidFill>
                  <a:srgbClr val="FFFFFF"/>
                </a:solidFill>
                <a:latin typeface="Segoe UI"/>
              </a:rPr>
              <a:t>Timely access to the </a:t>
            </a:r>
            <a:r>
              <a:rPr lang="en-US" sz="1600" b="1">
                <a:solidFill>
                  <a:srgbClr val="FFFFFF"/>
                </a:solidFill>
                <a:latin typeface="Segoe UI"/>
              </a:rPr>
              <a:t>right resources</a:t>
            </a:r>
          </a:p>
        </p:txBody>
      </p:sp>
      <p:sp>
        <p:nvSpPr>
          <p:cNvPr id="78" name="Rectangle 77">
            <a:extLst>
              <a:ext uri="{FF2B5EF4-FFF2-40B4-BE49-F238E27FC236}">
                <a16:creationId xmlns:a16="http://schemas.microsoft.com/office/drawing/2014/main" id="{8A8B213E-424E-4EDB-A44C-7A195940155D}"/>
              </a:ext>
            </a:extLst>
          </p:cNvPr>
          <p:cNvSpPr/>
          <p:nvPr/>
        </p:nvSpPr>
        <p:spPr>
          <a:xfrm>
            <a:off x="1822215" y="2898635"/>
            <a:ext cx="2426199" cy="582960"/>
          </a:xfrm>
          <a:prstGeom prst="rect">
            <a:avLst/>
          </a:prstGeom>
        </p:spPr>
        <p:txBody>
          <a:bodyPr wrap="square" lIns="0" rIns="0">
            <a:spAutoFit/>
          </a:bodyPr>
          <a:lstStyle/>
          <a:p>
            <a:pPr defTabSz="914192">
              <a:defRPr/>
            </a:pPr>
            <a:r>
              <a:rPr lang="en-US" sz="1600">
                <a:solidFill>
                  <a:srgbClr val="1A1A1A"/>
                </a:solidFill>
                <a:latin typeface="Segoe UI"/>
              </a:rPr>
              <a:t>The </a:t>
            </a:r>
            <a:r>
              <a:rPr lang="en-US" sz="1600" b="1">
                <a:solidFill>
                  <a:srgbClr val="1A1A1A"/>
                </a:solidFill>
                <a:latin typeface="Segoe UI"/>
              </a:rPr>
              <a:t>right people</a:t>
            </a:r>
            <a:r>
              <a:rPr lang="en-US" sz="1600">
                <a:solidFill>
                  <a:srgbClr val="1A1A1A"/>
                </a:solidFill>
                <a:latin typeface="Segoe UI"/>
              </a:rPr>
              <a:t> have the </a:t>
            </a:r>
            <a:r>
              <a:rPr lang="en-US" sz="1600" b="1">
                <a:solidFill>
                  <a:srgbClr val="1A1A1A"/>
                </a:solidFill>
                <a:latin typeface="Segoe UI"/>
              </a:rPr>
              <a:t>right access </a:t>
            </a:r>
            <a:r>
              <a:rPr lang="en-US" sz="1600">
                <a:solidFill>
                  <a:srgbClr val="1A1A1A"/>
                </a:solidFill>
                <a:latin typeface="Segoe UI"/>
              </a:rPr>
              <a:t>to resources</a:t>
            </a:r>
          </a:p>
        </p:txBody>
      </p:sp>
      <p:sp>
        <p:nvSpPr>
          <p:cNvPr id="81" name="Rectangle 80">
            <a:extLst>
              <a:ext uri="{FF2B5EF4-FFF2-40B4-BE49-F238E27FC236}">
                <a16:creationId xmlns:a16="http://schemas.microsoft.com/office/drawing/2014/main" id="{13F9AC7B-5048-4916-AE00-1E5A631EAB2F}"/>
              </a:ext>
            </a:extLst>
          </p:cNvPr>
          <p:cNvSpPr/>
          <p:nvPr/>
        </p:nvSpPr>
        <p:spPr>
          <a:xfrm>
            <a:off x="1010371" y="1524270"/>
            <a:ext cx="4653386" cy="4748397"/>
          </a:xfrm>
          <a:prstGeom prst="rect">
            <a:avLst/>
          </a:prstGeom>
          <a:noFill/>
          <a:ln w="76200" cap="flat" cmpd="sng" algn="ctr">
            <a:noFill/>
            <a:prstDash val="solid"/>
            <a:headEnd type="none" w="med" len="med"/>
            <a:tailEnd type="none" w="med" len="med"/>
          </a:ln>
          <a:effectLst/>
        </p:spPr>
        <p:txBody>
          <a:bodyPr spcFirstLastPara="1" vert="horz" wrap="square" lIns="0" tIns="46630" rIns="0" bIns="46630" numCol="1" rtlCol="0" anchor="ctr" anchorCtr="0" compatLnSpc="1">
            <a:prstTxWarp prst="textArchDown">
              <a:avLst/>
            </a:prstTxWarp>
          </a:bodyPr>
          <a:lstStyle/>
          <a:p>
            <a:pPr algn="ctr" defTabSz="914192">
              <a:defRPr/>
            </a:pPr>
            <a:r>
              <a:rPr lang="en-US" sz="1730">
                <a:solidFill>
                  <a:srgbClr val="FFFFFF"/>
                </a:solidFill>
                <a:latin typeface="Segoe UI"/>
              </a:rPr>
              <a:t>The </a:t>
            </a:r>
            <a:r>
              <a:rPr lang="en-US" sz="1730" b="1">
                <a:solidFill>
                  <a:srgbClr val="FFFFFF"/>
                </a:solidFill>
                <a:latin typeface="Segoe UI"/>
              </a:rPr>
              <a:t>right controls </a:t>
            </a:r>
            <a:r>
              <a:rPr lang="en-US" sz="1730">
                <a:solidFill>
                  <a:srgbClr val="FFFFFF"/>
                </a:solidFill>
                <a:latin typeface="Segoe UI"/>
              </a:rPr>
              <a:t>that ensure secure productivity</a:t>
            </a:r>
          </a:p>
        </p:txBody>
      </p:sp>
    </p:spTree>
    <p:extLst>
      <p:ext uri="{BB962C8B-B14F-4D97-AF65-F5344CB8AC3E}">
        <p14:creationId xmlns:p14="http://schemas.microsoft.com/office/powerpoint/2010/main" val="1725152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35" presetClass="path" presetSubtype="0" decel="100000" fill="hold" nodeType="withEffect">
                                  <p:stCondLst>
                                    <p:cond delay="0"/>
                                  </p:stCondLst>
                                  <p:childTnLst>
                                    <p:animMotion origin="layout" path="M -0.05547 0.00024 L 1.04167E-6 0.00024 " pathEditMode="relative" rAng="0" ptsTypes="AA">
                                      <p:cBhvr>
                                        <p:cTn id="9" dur="1000" fill="hold"/>
                                        <p:tgtEl>
                                          <p:spTgt spid="62"/>
                                        </p:tgtEl>
                                        <p:attrNameLst>
                                          <p:attrName>ppt_x</p:attrName>
                                          <p:attrName>ppt_y</p:attrName>
                                        </p:attrNameLst>
                                      </p:cBhvr>
                                      <p:rCtr x="2773" y="0"/>
                                    </p:animMotion>
                                  </p:childTnLst>
                                </p:cTn>
                              </p:par>
                              <p:par>
                                <p:cTn id="10" presetID="10" presetClass="entr" presetSubtype="0" fill="hold" grpId="0" nodeType="withEffect">
                                  <p:stCondLst>
                                    <p:cond delay="50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par>
                                <p:cTn id="21" presetID="63" presetClass="path" presetSubtype="0" accel="50000" decel="50000" fill="hold" nodeType="withEffect">
                                  <p:stCondLst>
                                    <p:cond delay="0"/>
                                  </p:stCondLst>
                                  <p:childTnLst>
                                    <p:animMotion origin="layout" path="M 0.05495 -4.44444E-6 L 1.04167E-6 -4.44444E-6 " pathEditMode="relative" rAng="0" ptsTypes="AA">
                                      <p:cBhvr>
                                        <p:cTn id="22" dur="1000" fill="hold"/>
                                        <p:tgtEl>
                                          <p:spTgt spid="61"/>
                                        </p:tgtEl>
                                        <p:attrNameLst>
                                          <p:attrName>ppt_x</p:attrName>
                                          <p:attrName>ppt_y</p:attrName>
                                        </p:attrNameLst>
                                      </p:cBhvr>
                                      <p:rCtr x="-2760" y="0"/>
                                    </p:animMotion>
                                  </p:childTnLst>
                                </p:cTn>
                              </p:par>
                              <p:par>
                                <p:cTn id="23" presetID="10" presetClass="entr" presetSubtype="0" fill="hold" grpId="0" nodeType="withEffect">
                                  <p:stCondLst>
                                    <p:cond delay="50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edge">
                                      <p:cBhvr>
                                        <p:cTn id="57" dur="1500"/>
                                        <p:tgtEl>
                                          <p:spTgt spid="66"/>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76"/>
                                        </p:tgtEl>
                                        <p:attrNameLst>
                                          <p:attrName>style.visibility</p:attrName>
                                        </p:attrNameLst>
                                      </p:cBhvr>
                                      <p:to>
                                        <p:strVal val="visible"/>
                                      </p:to>
                                    </p:set>
                                    <p:animEffect transition="in" filter="fade">
                                      <p:cBhvr>
                                        <p:cTn id="60" dur="500"/>
                                        <p:tgtEl>
                                          <p:spTgt spid="76"/>
                                        </p:tgtEl>
                                      </p:cBhvr>
                                    </p:animEffect>
                                  </p:childTnLst>
                                </p:cTn>
                              </p:par>
                              <p:par>
                                <p:cTn id="61" presetID="10" presetClass="entr" presetSubtype="0" fill="hold" grpId="0" nodeType="withEffect">
                                  <p:stCondLst>
                                    <p:cond delay="1250"/>
                                  </p:stCondLst>
                                  <p:childTnLst>
                                    <p:set>
                                      <p:cBhvr>
                                        <p:cTn id="62" dur="1" fill="hold">
                                          <p:stCondLst>
                                            <p:cond delay="0"/>
                                          </p:stCondLst>
                                        </p:cTn>
                                        <p:tgtEl>
                                          <p:spTgt spid="81"/>
                                        </p:tgtEl>
                                        <p:attrNameLst>
                                          <p:attrName>style.visibility</p:attrName>
                                        </p:attrNameLst>
                                      </p:cBhvr>
                                      <p:to>
                                        <p:strVal val="visible"/>
                                      </p:to>
                                    </p:set>
                                    <p:animEffect transition="in" filter="fade">
                                      <p:cBhvr>
                                        <p:cTn id="6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 grpId="0" uiExpand="1" build="p"/>
      <p:bldP spid="64" grpId="0"/>
      <p:bldP spid="71" grpId="0"/>
      <p:bldP spid="66" grpId="0" animBg="1"/>
      <p:bldP spid="76" grpId="0"/>
      <p:bldP spid="77" grpId="0"/>
      <p:bldP spid="78" grpId="0"/>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84D6-4B31-49A0-AB58-5FCFC0A26C16}"/>
              </a:ext>
            </a:extLst>
          </p:cNvPr>
          <p:cNvSpPr>
            <a:spLocks noGrp="1"/>
          </p:cNvSpPr>
          <p:nvPr>
            <p:ph type="title"/>
          </p:nvPr>
        </p:nvSpPr>
        <p:spPr/>
        <p:txBody>
          <a:bodyPr/>
          <a:lstStyle/>
          <a:p>
            <a:r>
              <a:rPr lang="en-US" dirty="0"/>
              <a:t>Identity &amp; Access Lifecycle</a:t>
            </a:r>
            <a:endParaRPr lang="en-US" sz="2133" spc="0"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endParaRPr>
          </a:p>
        </p:txBody>
      </p:sp>
      <p:sp>
        <p:nvSpPr>
          <p:cNvPr id="3" name="Text Placeholder 2">
            <a:extLst>
              <a:ext uri="{FF2B5EF4-FFF2-40B4-BE49-F238E27FC236}">
                <a16:creationId xmlns:a16="http://schemas.microsoft.com/office/drawing/2014/main" id="{4C8D10C0-EFF3-415E-9C61-EE8C83FEF16E}"/>
              </a:ext>
            </a:extLst>
          </p:cNvPr>
          <p:cNvSpPr>
            <a:spLocks noGrp="1"/>
          </p:cNvSpPr>
          <p:nvPr>
            <p:ph type="body" sz="quarter" idx="10"/>
          </p:nvPr>
        </p:nvSpPr>
        <p:spPr>
          <a:xfrm>
            <a:off x="585787" y="1065828"/>
            <a:ext cx="11020426" cy="307777"/>
          </a:xfrm>
        </p:spPr>
        <p:txBody>
          <a:bodyPr/>
          <a:lstStyle/>
          <a:p>
            <a:r>
              <a:rPr lang="en-US" dirty="0"/>
              <a:t>Joiners – Movers - Leavers</a:t>
            </a:r>
          </a:p>
        </p:txBody>
      </p:sp>
      <p:cxnSp>
        <p:nvCxnSpPr>
          <p:cNvPr id="70" name="!!Straight Arrow Connector 3">
            <a:extLst>
              <a:ext uri="{FF2B5EF4-FFF2-40B4-BE49-F238E27FC236}">
                <a16:creationId xmlns:a16="http://schemas.microsoft.com/office/drawing/2014/main" id="{824E8525-55F7-4FB6-AF79-20A86A0F9F80}"/>
              </a:ext>
              <a:ext uri="{C183D7F6-B498-43B3-948B-1728B52AA6E4}">
                <adec:decorative xmlns:adec="http://schemas.microsoft.com/office/drawing/2017/decorative" val="1"/>
              </a:ext>
            </a:extLst>
          </p:cNvPr>
          <p:cNvCxnSpPr>
            <a:cxnSpLocks/>
            <a:stCxn id="162" idx="3"/>
            <a:endCxn id="196" idx="2"/>
          </p:cNvCxnSpPr>
          <p:nvPr/>
        </p:nvCxnSpPr>
        <p:spPr>
          <a:xfrm flipV="1">
            <a:off x="2683160" y="3214497"/>
            <a:ext cx="1821629" cy="470338"/>
          </a:xfrm>
          <a:prstGeom prst="straightConnector1">
            <a:avLst/>
          </a:prstGeom>
          <a:noFill/>
          <a:ln w="19050" cap="flat" cmpd="sng" algn="ctr">
            <a:solidFill>
              <a:schemeClr val="bg2"/>
            </a:solidFill>
            <a:prstDash val="solid"/>
            <a:headEnd type="none"/>
            <a:tailEnd type="arrow" w="med" len="sm"/>
          </a:ln>
          <a:effectLst/>
        </p:spPr>
      </p:cxnSp>
      <p:cxnSp>
        <p:nvCxnSpPr>
          <p:cNvPr id="77" name="Straight Arrow Connector 76">
            <a:extLst>
              <a:ext uri="{FF2B5EF4-FFF2-40B4-BE49-F238E27FC236}">
                <a16:creationId xmlns:a16="http://schemas.microsoft.com/office/drawing/2014/main" id="{6A96B4A3-E268-4848-A7A7-86598796FC29}"/>
              </a:ext>
              <a:ext uri="{C183D7F6-B498-43B3-948B-1728B52AA6E4}">
                <adec:decorative xmlns:adec="http://schemas.microsoft.com/office/drawing/2017/decorative" val="1"/>
              </a:ext>
            </a:extLst>
          </p:cNvPr>
          <p:cNvCxnSpPr>
            <a:cxnSpLocks/>
            <a:stCxn id="214" idx="7"/>
          </p:cNvCxnSpPr>
          <p:nvPr/>
        </p:nvCxnSpPr>
        <p:spPr>
          <a:xfrm>
            <a:off x="6165474" y="2595296"/>
            <a:ext cx="3243861" cy="750398"/>
          </a:xfrm>
          <a:prstGeom prst="straightConnector1">
            <a:avLst/>
          </a:prstGeom>
          <a:noFill/>
          <a:ln w="19050" cap="flat" cmpd="sng" algn="ctr">
            <a:solidFill>
              <a:schemeClr val="bg2"/>
            </a:solidFill>
            <a:prstDash val="solid"/>
            <a:headEnd type="none"/>
            <a:tailEnd type="arrow" w="med" len="sm"/>
          </a:ln>
          <a:effectLst/>
        </p:spPr>
      </p:cxnSp>
      <p:sp>
        <p:nvSpPr>
          <p:cNvPr id="162" name="Freeform 13">
            <a:extLst>
              <a:ext uri="{FF2B5EF4-FFF2-40B4-BE49-F238E27FC236}">
                <a16:creationId xmlns:a16="http://schemas.microsoft.com/office/drawing/2014/main" id="{25D74614-DB5E-484D-B596-E00D0965F719}"/>
              </a:ext>
              <a:ext uri="{C183D7F6-B498-43B3-948B-1728B52AA6E4}">
                <adec:decorative xmlns:adec="http://schemas.microsoft.com/office/drawing/2017/decorative" val="1"/>
              </a:ext>
            </a:extLst>
          </p:cNvPr>
          <p:cNvSpPr>
            <a:spLocks noChangeAspect="1"/>
          </p:cNvSpPr>
          <p:nvPr/>
        </p:nvSpPr>
        <p:spPr bwMode="auto">
          <a:xfrm>
            <a:off x="395763" y="3248210"/>
            <a:ext cx="2287397" cy="873249"/>
          </a:xfrm>
          <a:prstGeom prst="rect">
            <a:avLst/>
          </a:prstGeom>
          <a:solidFill>
            <a:srgbClr val="FFFFFF"/>
          </a:solidFill>
          <a:ln w="19050" cap="sq">
            <a:solidFill>
              <a:schemeClr val="bg2"/>
            </a:solidFill>
            <a:prstDash val="solid"/>
            <a:miter lim="800000"/>
            <a:headEnd/>
            <a:tailEnd/>
          </a:ln>
          <a:effectLst/>
        </p:spPr>
        <p:txBody>
          <a:bodyPr vert="horz" wrap="square" lIns="121903" tIns="60952" rIns="121903" bIns="60952" numCol="1" anchor="t" anchorCtr="0" compatLnSpc="1">
            <a:prstTxWarp prst="textNoShape">
              <a:avLst/>
            </a:prstTxWarp>
          </a:bodyPr>
          <a:lstStyle/>
          <a:p>
            <a:pPr marL="0" marR="0" lvl="0" indent="0" algn="l" defTabSz="12190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gradFill>
                <a:gsLst>
                  <a:gs pos="0">
                    <a:srgbClr val="282828"/>
                  </a:gs>
                  <a:gs pos="100000">
                    <a:srgbClr val="282828"/>
                  </a:gs>
                </a:gsLst>
              </a:gradFill>
              <a:effectLst/>
              <a:uLnTx/>
              <a:uFillTx/>
              <a:latin typeface="Segoe UI"/>
              <a:ea typeface="+mn-ea"/>
              <a:cs typeface="+mn-cs"/>
            </a:endParaRPr>
          </a:p>
        </p:txBody>
      </p:sp>
      <p:sp>
        <p:nvSpPr>
          <p:cNvPr id="165" name="Rectangle 164">
            <a:extLst>
              <a:ext uri="{FF2B5EF4-FFF2-40B4-BE49-F238E27FC236}">
                <a16:creationId xmlns:a16="http://schemas.microsoft.com/office/drawing/2014/main" id="{ECF86C96-4715-41A7-ADAB-370E55714539}"/>
              </a:ext>
            </a:extLst>
          </p:cNvPr>
          <p:cNvSpPr/>
          <p:nvPr/>
        </p:nvSpPr>
        <p:spPr>
          <a:xfrm>
            <a:off x="599708" y="2916307"/>
            <a:ext cx="1636878" cy="313932"/>
          </a:xfrm>
          <a:prstGeom prst="rect">
            <a:avLst/>
          </a:prstGeom>
        </p:spPr>
        <p:txBody>
          <a:bodyPr wrap="square">
            <a:spAutoFit/>
          </a:bodyPr>
          <a:lstStyle/>
          <a:p>
            <a:pPr marL="0" marR="0" lvl="0" indent="0" algn="ctr" defTabSz="914229" rtl="0" eaLnBrk="1" fontAlgn="base" latinLnBrk="0" hangingPunct="1">
              <a:lnSpc>
                <a:spcPct val="90000"/>
              </a:lnSpc>
              <a:spcBef>
                <a:spcPct val="0"/>
              </a:spcBef>
              <a:spcAft>
                <a:spcPct val="0"/>
              </a:spcAft>
              <a:buClrTx/>
              <a:buSzTx/>
              <a:buFontTx/>
              <a:buNone/>
              <a:tabLst/>
              <a:defRPr/>
            </a:pPr>
            <a:r>
              <a:rPr lang="en-US" sz="1600" kern="0" dirty="0">
                <a:ln w="3175">
                  <a:noFill/>
                </a:ln>
                <a:gradFill>
                  <a:gsLst>
                    <a:gs pos="0">
                      <a:srgbClr val="282828"/>
                    </a:gs>
                    <a:gs pos="100000">
                      <a:srgbClr val="282828"/>
                    </a:gs>
                  </a:gsLst>
                  <a:lin ang="0" scaled="0"/>
                </a:gradFill>
                <a:latin typeface="Segoe UI Semibold"/>
                <a:ea typeface="ＭＳ Ｐゴシック" charset="0"/>
                <a:cs typeface="Segoe UI" panose="020B0502040204020203" pitchFamily="34" charset="0"/>
              </a:rPr>
              <a:t>Source of Truth</a:t>
            </a:r>
            <a:endParaRPr kumimoji="0" lang="en-US" sz="2400" b="0" i="0" u="none" strike="noStrike" kern="0" cap="none" spc="0" normalizeH="0" baseline="0" noProof="0" dirty="0">
              <a:ln w="3175">
                <a:noFill/>
              </a:ln>
              <a:gradFill>
                <a:gsLst>
                  <a:gs pos="0">
                    <a:srgbClr val="282828"/>
                  </a:gs>
                  <a:gs pos="100000">
                    <a:srgbClr val="282828"/>
                  </a:gs>
                </a:gsLst>
                <a:lin ang="0" scaled="0"/>
              </a:gradFill>
              <a:effectLst/>
              <a:uLnTx/>
              <a:uFillTx/>
              <a:latin typeface="Segoe UI Semibold"/>
              <a:ea typeface="ＭＳ Ｐゴシック" charset="0"/>
              <a:cs typeface="Segoe UI" panose="020B0502040204020203" pitchFamily="34" charset="0"/>
            </a:endParaRPr>
          </a:p>
        </p:txBody>
      </p:sp>
      <p:sp>
        <p:nvSpPr>
          <p:cNvPr id="160" name="Rectangle 159">
            <a:extLst>
              <a:ext uri="{FF2B5EF4-FFF2-40B4-BE49-F238E27FC236}">
                <a16:creationId xmlns:a16="http://schemas.microsoft.com/office/drawing/2014/main" id="{E27A9A49-84C2-4B23-8349-8F0B2136642E}"/>
              </a:ext>
            </a:extLst>
          </p:cNvPr>
          <p:cNvSpPr/>
          <p:nvPr/>
        </p:nvSpPr>
        <p:spPr>
          <a:xfrm>
            <a:off x="3202579" y="2528197"/>
            <a:ext cx="1254915" cy="52314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marL="0" marR="0" lvl="0" indent="0" algn="r" defTabSz="878339" rtl="0" eaLnBrk="1" fontAlgn="auto"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New </a:t>
            </a:r>
            <a:br>
              <a:rPr kumimoji="0" lang="en-US" sz="1400" b="0" i="0" u="none" strike="noStrike" kern="0" cap="none" spc="0" normalizeH="0" baseline="0" noProof="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en-US" sz="1400" b="0" i="0" u="none" strike="noStrike" kern="0" cap="none" spc="0" normalizeH="0" baseline="0" noProof="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Hire</a:t>
            </a:r>
          </a:p>
        </p:txBody>
      </p:sp>
      <p:sp>
        <p:nvSpPr>
          <p:cNvPr id="159" name="Rectangle 158">
            <a:extLst>
              <a:ext uri="{FF2B5EF4-FFF2-40B4-BE49-F238E27FC236}">
                <a16:creationId xmlns:a16="http://schemas.microsoft.com/office/drawing/2014/main" id="{469E398A-F692-4E39-939A-D315FBC61A13}"/>
              </a:ext>
            </a:extLst>
          </p:cNvPr>
          <p:cNvSpPr/>
          <p:nvPr/>
        </p:nvSpPr>
        <p:spPr>
          <a:xfrm>
            <a:off x="2561298" y="4129066"/>
            <a:ext cx="1591340" cy="52314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marL="0" marR="0" lvl="0" indent="0" algn="r" defTabSz="878339" rtl="0" eaLnBrk="1" fontAlgn="auto"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User </a:t>
            </a:r>
          </a:p>
          <a:p>
            <a:pPr marL="0" marR="0" lvl="0" indent="0" algn="r" defTabSz="878339" rtl="0" eaLnBrk="1" fontAlgn="auto"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Termination</a:t>
            </a:r>
          </a:p>
        </p:txBody>
      </p:sp>
      <p:sp>
        <p:nvSpPr>
          <p:cNvPr id="105" name="Rectangle 104">
            <a:extLst>
              <a:ext uri="{FF2B5EF4-FFF2-40B4-BE49-F238E27FC236}">
                <a16:creationId xmlns:a16="http://schemas.microsoft.com/office/drawing/2014/main" id="{68FD06E3-8A23-46BC-B196-98C67DE69D1F}"/>
              </a:ext>
            </a:extLst>
          </p:cNvPr>
          <p:cNvSpPr/>
          <p:nvPr/>
        </p:nvSpPr>
        <p:spPr>
          <a:xfrm>
            <a:off x="5137286" y="1893997"/>
            <a:ext cx="1650703" cy="28619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marL="0" marR="0" lvl="0" indent="0" algn="ctr" defTabSz="878339" rtl="0" eaLnBrk="1" fontAlgn="base"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dirty="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User Location / Department Change</a:t>
            </a:r>
          </a:p>
        </p:txBody>
      </p:sp>
      <p:sp>
        <p:nvSpPr>
          <p:cNvPr id="78" name="MS cloud text">
            <a:extLst>
              <a:ext uri="{FF2B5EF4-FFF2-40B4-BE49-F238E27FC236}">
                <a16:creationId xmlns:a16="http://schemas.microsoft.com/office/drawing/2014/main" id="{2C379AF6-66F7-418B-B5D9-1A01D8FBFA36}"/>
              </a:ext>
            </a:extLst>
          </p:cNvPr>
          <p:cNvSpPr txBox="1">
            <a:spLocks/>
          </p:cNvSpPr>
          <p:nvPr/>
        </p:nvSpPr>
        <p:spPr>
          <a:xfrm>
            <a:off x="4766875" y="3443813"/>
            <a:ext cx="2391524" cy="407768"/>
          </a:xfrm>
          <a:prstGeom prst="rect">
            <a:avLst/>
          </a:prstGeom>
          <a:ln>
            <a:noFill/>
          </a:ln>
        </p:spPr>
        <p:txBody>
          <a:bodyPr vert="horz" wrap="square" lIns="146284" tIns="91427" rIns="146284" bIns="91427" rtlCol="0" anchor="t">
            <a:noAutofit/>
          </a:bodyPr>
          <a:lstStyle>
            <a:lvl1pPr algn="ctr">
              <a:lnSpc>
                <a:spcPct val="90000"/>
              </a:lnSpc>
              <a:spcBef>
                <a:spcPct val="0"/>
              </a:spcBef>
              <a:buNone/>
              <a:defRPr lang="en-US" sz="4800" b="0" cap="none" spc="-102" baseline="0" dirty="0" smtClean="0">
                <a:ln w="3175">
                  <a:noFill/>
                </a:ln>
                <a:gradFill>
                  <a:gsLst>
                    <a:gs pos="21239">
                      <a:schemeClr val="bg2">
                        <a:lumMod val="50000"/>
                      </a:schemeClr>
                    </a:gs>
                    <a:gs pos="84000">
                      <a:schemeClr val="bg2">
                        <a:lumMod val="50000"/>
                      </a:schemeClr>
                    </a:gs>
                  </a:gsLst>
                  <a:lin ang="5400000" scaled="0"/>
                </a:gradFill>
                <a:effectLst/>
                <a:latin typeface="+mj-lt"/>
                <a:cs typeface="Segoe UI" pitchFamily="34" charset="0"/>
              </a:defRPr>
            </a:lvl1pPr>
          </a:lstStyle>
          <a:p>
            <a:pPr marL="0" marR="0" lvl="0" indent="0" algn="ctr" defTabSz="914260" rtl="0" eaLnBrk="1" fontAlgn="auto" latinLnBrk="0" hangingPunct="1">
              <a:lnSpc>
                <a:spcPct val="90000"/>
              </a:lnSpc>
              <a:spcBef>
                <a:spcPct val="0"/>
              </a:spcBef>
              <a:spcAft>
                <a:spcPts val="0"/>
              </a:spcAft>
              <a:buClrTx/>
              <a:buSzTx/>
              <a:buFontTx/>
              <a:buNone/>
              <a:tabLst/>
              <a:defRPr/>
            </a:pPr>
            <a:r>
              <a:rPr kumimoji="0" lang="en-US" sz="1600" b="0" i="0" u="none" strike="noStrike" kern="0" cap="none" spc="0" normalizeH="0" baseline="0" noProof="0" dirty="0">
                <a:ln w="3175">
                  <a:noFill/>
                </a:ln>
                <a:gradFill>
                  <a:gsLst>
                    <a:gs pos="0">
                      <a:srgbClr val="282828"/>
                    </a:gs>
                    <a:gs pos="100000">
                      <a:srgbClr val="282828"/>
                    </a:gs>
                  </a:gsLst>
                  <a:lin ang="5400000" scaled="0"/>
                </a:gradFill>
                <a:effectLst/>
                <a:uLnTx/>
                <a:uFillTx/>
                <a:latin typeface="Segoe UI Semibold"/>
                <a:ea typeface="+mn-ea"/>
                <a:cs typeface="Segoe UI Semibold" panose="020B0702040204020203" pitchFamily="34" charset="0"/>
              </a:rPr>
              <a:t>Azure AD </a:t>
            </a:r>
            <a:br>
              <a:rPr kumimoji="0" lang="en-US" sz="1600" b="0" i="0" u="none" strike="noStrike" kern="0" cap="none" spc="0" normalizeH="0" baseline="0" noProof="0" dirty="0">
                <a:ln w="3175">
                  <a:noFill/>
                </a:ln>
                <a:gradFill>
                  <a:gsLst>
                    <a:gs pos="0">
                      <a:srgbClr val="282828"/>
                    </a:gs>
                    <a:gs pos="100000">
                      <a:srgbClr val="282828"/>
                    </a:gs>
                  </a:gsLst>
                  <a:lin ang="5400000" scaled="0"/>
                </a:gradFill>
                <a:effectLst/>
                <a:uLnTx/>
                <a:uFillTx/>
                <a:latin typeface="Segoe UI Semibold"/>
                <a:ea typeface="+mn-ea"/>
                <a:cs typeface="Segoe UI Semibold" panose="020B0702040204020203" pitchFamily="34" charset="0"/>
              </a:rPr>
            </a:br>
            <a:endParaRPr kumimoji="0" lang="en-US" sz="1600" b="0" i="0" u="none" strike="noStrike" kern="0" cap="none" spc="0" normalizeH="0" baseline="0" noProof="0" dirty="0">
              <a:ln w="3175">
                <a:noFill/>
              </a:ln>
              <a:gradFill>
                <a:gsLst>
                  <a:gs pos="0">
                    <a:srgbClr val="282828"/>
                  </a:gs>
                  <a:gs pos="100000">
                    <a:srgbClr val="282828"/>
                  </a:gs>
                </a:gsLst>
                <a:lin ang="5400000" scaled="0"/>
              </a:gradFill>
              <a:effectLst/>
              <a:uLnTx/>
              <a:uFillTx/>
              <a:latin typeface="Segoe UI Semibold"/>
              <a:ea typeface="+mn-ea"/>
              <a:cs typeface="Segoe UI Semibold" panose="020B0702040204020203" pitchFamily="34" charset="0"/>
            </a:endParaRPr>
          </a:p>
        </p:txBody>
      </p:sp>
      <p:sp>
        <p:nvSpPr>
          <p:cNvPr id="83" name="Oval 82">
            <a:extLst>
              <a:ext uri="{FF2B5EF4-FFF2-40B4-BE49-F238E27FC236}">
                <a16:creationId xmlns:a16="http://schemas.microsoft.com/office/drawing/2014/main" id="{C7469D57-D082-44B1-9091-174FAEBE8075}"/>
              </a:ext>
            </a:extLst>
          </p:cNvPr>
          <p:cNvSpPr/>
          <p:nvPr/>
        </p:nvSpPr>
        <p:spPr bwMode="auto">
          <a:xfrm>
            <a:off x="4766875" y="3772366"/>
            <a:ext cx="2370699" cy="1338196"/>
          </a:xfrm>
          <a:prstGeom prst="ellipse">
            <a:avLst/>
          </a:prstGeom>
          <a:noFill/>
          <a:ln w="10795" cap="flat" cmpd="sng" algn="ctr">
            <a:noFill/>
            <a:prstDash val="solid"/>
            <a:headEnd type="none" w="med" len="med"/>
            <a:tailEnd type="none" w="med" len="med"/>
          </a:ln>
          <a:effectLst/>
        </p:spPr>
        <p:txBody>
          <a:bodyPr vert="horz" wrap="square" lIns="0" tIns="45713" rIns="0" bIns="45713" numCol="1" rtlCol="0" anchor="b" anchorCtr="0" compatLnSpc="1">
            <a:prstTxWarp prst="textNoShape">
              <a:avLst/>
            </a:prstTxWarp>
          </a:bodyPr>
          <a:lstStyle/>
          <a:p>
            <a:pPr marL="0" marR="0" lvl="0" indent="0" algn="ctr" defTabSz="913997"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84" name="Arc 1">
            <a:extLst>
              <a:ext uri="{FF2B5EF4-FFF2-40B4-BE49-F238E27FC236}">
                <a16:creationId xmlns:a16="http://schemas.microsoft.com/office/drawing/2014/main" id="{9279EFFB-284D-4979-AF0E-F048C3273AC3}"/>
              </a:ext>
              <a:ext uri="{C183D7F6-B498-43B3-948B-1728B52AA6E4}">
                <adec:decorative xmlns:adec="http://schemas.microsoft.com/office/drawing/2017/decorative" val="1"/>
              </a:ext>
            </a:extLst>
          </p:cNvPr>
          <p:cNvSpPr/>
          <p:nvPr/>
        </p:nvSpPr>
        <p:spPr bwMode="auto">
          <a:xfrm rot="18900000">
            <a:off x="4540743" y="2824131"/>
            <a:ext cx="2788853" cy="2788853"/>
          </a:xfrm>
          <a:prstGeom prst="arc">
            <a:avLst/>
          </a:prstGeom>
          <a:noFill/>
          <a:ln w="19050" cap="flat" cmpd="sng" algn="ctr">
            <a:solidFill>
              <a:srgbClr val="666666"/>
            </a:solidFill>
            <a:prstDash val="solid"/>
            <a:headEnd type="none" w="med" len="med"/>
            <a:tailEnd type="none" w="med" len="med"/>
          </a:ln>
          <a:effectLst/>
        </p:spPr>
        <p:txBody>
          <a:bodyPr rot="0" spcFirstLastPara="0" vertOverflow="overflow" horzOverflow="overflow" vert="horz" wrap="square" lIns="149329" tIns="119464" rIns="149329" bIns="119464" numCol="1" spcCol="0" rtlCol="0" fromWordArt="0" anchor="t" anchorCtr="0" forceAA="0" compatLnSpc="1">
            <a:prstTxWarp prst="textNoShape">
              <a:avLst/>
            </a:prstTxWarp>
            <a:noAutofit/>
          </a:bodyPr>
          <a:lstStyle/>
          <a:p>
            <a:pPr marL="0" marR="0" lvl="0" indent="0" algn="ctr" defTabSz="761360" rtl="0" eaLnBrk="1" fontAlgn="base" latinLnBrk="0" hangingPunct="1">
              <a:lnSpc>
                <a:spcPct val="90000"/>
              </a:lnSpc>
              <a:spcBef>
                <a:spcPct val="0"/>
              </a:spcBef>
              <a:spcAft>
                <a:spcPct val="0"/>
              </a:spcAft>
              <a:buClrTx/>
              <a:buSzTx/>
              <a:buFontTx/>
              <a:buNone/>
              <a:tabLst/>
              <a:defRPr/>
            </a:pPr>
            <a:endParaRPr kumimoji="0" lang="en-US" sz="196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5" name="Arc 2">
            <a:extLst>
              <a:ext uri="{FF2B5EF4-FFF2-40B4-BE49-F238E27FC236}">
                <a16:creationId xmlns:a16="http://schemas.microsoft.com/office/drawing/2014/main" id="{DAD39E47-ABF6-4BE0-B181-50FE9F33DBEE}"/>
              </a:ext>
              <a:ext uri="{C183D7F6-B498-43B3-948B-1728B52AA6E4}">
                <adec:decorative xmlns:adec="http://schemas.microsoft.com/office/drawing/2017/decorative" val="1"/>
              </a:ext>
            </a:extLst>
          </p:cNvPr>
          <p:cNvSpPr/>
          <p:nvPr/>
        </p:nvSpPr>
        <p:spPr bwMode="auto">
          <a:xfrm rot="18900000">
            <a:off x="4540743" y="2824131"/>
            <a:ext cx="2788853" cy="2788853"/>
          </a:xfrm>
          <a:prstGeom prst="arc">
            <a:avLst>
              <a:gd name="adj1" fmla="val 33047"/>
              <a:gd name="adj2" fmla="val 5351636"/>
            </a:avLst>
          </a:prstGeom>
          <a:noFill/>
          <a:ln w="19050" cap="flat" cmpd="sng" algn="ctr">
            <a:solidFill>
              <a:schemeClr val="accent4"/>
            </a:solidFill>
            <a:prstDash val="solid"/>
            <a:headEnd type="none" w="med" len="med"/>
            <a:tailEnd type="none" w="med" len="med"/>
          </a:ln>
          <a:effectLst/>
        </p:spPr>
        <p:txBody>
          <a:bodyPr rot="0" spcFirstLastPara="0" vertOverflow="overflow" horzOverflow="overflow" vert="horz" wrap="square" lIns="149329" tIns="119464" rIns="149329" bIns="119464" numCol="1" spcCol="0" rtlCol="0" fromWordArt="0" anchor="t" anchorCtr="0" forceAA="0" compatLnSpc="1">
            <a:prstTxWarp prst="textNoShape">
              <a:avLst/>
            </a:prstTxWarp>
            <a:noAutofit/>
          </a:bodyPr>
          <a:lstStyle/>
          <a:p>
            <a:pPr marL="0" marR="0" lvl="0" indent="0" algn="ctr" defTabSz="761360" rtl="0" eaLnBrk="1" fontAlgn="base" latinLnBrk="0" hangingPunct="1">
              <a:lnSpc>
                <a:spcPct val="90000"/>
              </a:lnSpc>
              <a:spcBef>
                <a:spcPct val="0"/>
              </a:spcBef>
              <a:spcAft>
                <a:spcPct val="0"/>
              </a:spcAft>
              <a:buClrTx/>
              <a:buSzTx/>
              <a:buFontTx/>
              <a:buNone/>
              <a:tabLst/>
              <a:defRPr/>
            </a:pPr>
            <a:endParaRPr kumimoji="0" lang="en-US" sz="196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 name="Arc 3">
            <a:extLst>
              <a:ext uri="{FF2B5EF4-FFF2-40B4-BE49-F238E27FC236}">
                <a16:creationId xmlns:a16="http://schemas.microsoft.com/office/drawing/2014/main" id="{F76B4B54-5D2C-4212-8636-12EAA0E01266}"/>
              </a:ext>
              <a:ext uri="{C183D7F6-B498-43B3-948B-1728B52AA6E4}">
                <adec:decorative xmlns:adec="http://schemas.microsoft.com/office/drawing/2017/decorative" val="1"/>
              </a:ext>
            </a:extLst>
          </p:cNvPr>
          <p:cNvSpPr/>
          <p:nvPr/>
        </p:nvSpPr>
        <p:spPr bwMode="auto">
          <a:xfrm rot="18900000">
            <a:off x="4540743" y="2824131"/>
            <a:ext cx="2788853" cy="2788853"/>
          </a:xfrm>
          <a:prstGeom prst="arc">
            <a:avLst>
              <a:gd name="adj1" fmla="val 5400001"/>
              <a:gd name="adj2" fmla="val 11353867"/>
            </a:avLst>
          </a:prstGeom>
          <a:noFill/>
          <a:ln w="19050" cap="flat" cmpd="sng" algn="ctr">
            <a:solidFill>
              <a:schemeClr val="accent4"/>
            </a:solidFill>
            <a:prstDash val="solid"/>
            <a:headEnd type="none" w="med" len="med"/>
            <a:tailEnd type="none" w="med" len="med"/>
          </a:ln>
          <a:effectLst/>
        </p:spPr>
        <p:txBody>
          <a:bodyPr rot="0" spcFirstLastPara="0" vertOverflow="overflow" horzOverflow="overflow" vert="horz" wrap="square" lIns="149329" tIns="119464" rIns="149329" bIns="119464" numCol="1" spcCol="0" rtlCol="0" fromWordArt="0" anchor="t" anchorCtr="0" forceAA="0" compatLnSpc="1">
            <a:prstTxWarp prst="textNoShape">
              <a:avLst/>
            </a:prstTxWarp>
            <a:noAutofit/>
          </a:bodyPr>
          <a:lstStyle/>
          <a:p>
            <a:pPr marL="0" marR="0" lvl="0" indent="0" algn="ctr" defTabSz="761360" rtl="0" eaLnBrk="1" fontAlgn="base" latinLnBrk="0" hangingPunct="1">
              <a:lnSpc>
                <a:spcPct val="90000"/>
              </a:lnSpc>
              <a:spcBef>
                <a:spcPct val="0"/>
              </a:spcBef>
              <a:spcAft>
                <a:spcPct val="0"/>
              </a:spcAft>
              <a:buClrTx/>
              <a:buSzTx/>
              <a:buFontTx/>
              <a:buNone/>
              <a:tabLst/>
              <a:defRPr/>
            </a:pPr>
            <a:endParaRPr kumimoji="0" lang="en-US" sz="196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2" name="Arc 4">
            <a:extLst>
              <a:ext uri="{FF2B5EF4-FFF2-40B4-BE49-F238E27FC236}">
                <a16:creationId xmlns:a16="http://schemas.microsoft.com/office/drawing/2014/main" id="{67D1C966-2DA3-4589-B8D7-D6E7E6C76997}"/>
              </a:ext>
              <a:ext uri="{C183D7F6-B498-43B3-948B-1728B52AA6E4}">
                <adec:decorative xmlns:adec="http://schemas.microsoft.com/office/drawing/2017/decorative" val="1"/>
              </a:ext>
            </a:extLst>
          </p:cNvPr>
          <p:cNvSpPr/>
          <p:nvPr/>
        </p:nvSpPr>
        <p:spPr bwMode="auto">
          <a:xfrm rot="18900000">
            <a:off x="4540732" y="2824137"/>
            <a:ext cx="2788849" cy="2788860"/>
          </a:xfrm>
          <a:prstGeom prst="arc">
            <a:avLst>
              <a:gd name="adj1" fmla="val 10924559"/>
              <a:gd name="adj2" fmla="val 14920144"/>
            </a:avLst>
          </a:prstGeom>
          <a:noFill/>
          <a:ln w="19050" cap="flat" cmpd="sng" algn="ctr">
            <a:solidFill>
              <a:schemeClr val="accent4"/>
            </a:solidFill>
            <a:prstDash val="solid"/>
            <a:headEnd type="none" w="med" len="med"/>
            <a:tailEnd type="arrow" w="med" len="sm"/>
          </a:ln>
          <a:effectLst/>
        </p:spPr>
        <p:txBody>
          <a:bodyPr rot="0" spcFirstLastPara="0" vertOverflow="overflow" horzOverflow="overflow" vert="horz" wrap="square" lIns="149329" tIns="119464" rIns="149329" bIns="119464" numCol="1" spcCol="0" rtlCol="0" fromWordArt="0" anchor="t" anchorCtr="0" forceAA="0" compatLnSpc="1">
            <a:prstTxWarp prst="textNoShape">
              <a:avLst/>
            </a:prstTxWarp>
            <a:noAutofit/>
          </a:bodyPr>
          <a:lstStyle/>
          <a:p>
            <a:pPr marL="0" marR="0" lvl="0" indent="0" algn="ctr" defTabSz="761360" rtl="0" eaLnBrk="1" fontAlgn="base" latinLnBrk="0" hangingPunct="1">
              <a:lnSpc>
                <a:spcPct val="90000"/>
              </a:lnSpc>
              <a:spcBef>
                <a:spcPct val="0"/>
              </a:spcBef>
              <a:spcAft>
                <a:spcPct val="0"/>
              </a:spcAft>
              <a:buClrTx/>
              <a:buSzTx/>
              <a:buFontTx/>
              <a:buNone/>
              <a:tabLst/>
              <a:defRPr/>
            </a:pPr>
            <a:endParaRPr kumimoji="0" lang="en-US" sz="196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3" name="Rectangle 102">
            <a:extLst>
              <a:ext uri="{FF2B5EF4-FFF2-40B4-BE49-F238E27FC236}">
                <a16:creationId xmlns:a16="http://schemas.microsoft.com/office/drawing/2014/main" id="{2CE76CB9-2DF3-4E5B-9923-39B2571C6FDA}"/>
              </a:ext>
            </a:extLst>
          </p:cNvPr>
          <p:cNvSpPr/>
          <p:nvPr/>
        </p:nvSpPr>
        <p:spPr>
          <a:xfrm>
            <a:off x="5062184" y="6037984"/>
            <a:ext cx="1812804" cy="52314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marL="0" marR="0" lvl="0" indent="0" algn="ctr" defTabSz="878339" rtl="0" eaLnBrk="1" fontAlgn="auto"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dirty="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User </a:t>
            </a:r>
          </a:p>
          <a:p>
            <a:pPr marL="0" marR="0" lvl="0" indent="0" algn="ctr" defTabSz="878339" rtl="0" eaLnBrk="1" fontAlgn="auto"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dirty="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Resignation</a:t>
            </a:r>
          </a:p>
          <a:p>
            <a:pPr marL="0" marR="0" lvl="0" indent="0" algn="ctr" defTabSz="878339" rtl="0" eaLnBrk="1" fontAlgn="auto"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dirty="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(Effective dated)</a:t>
            </a:r>
            <a:endParaRPr kumimoji="0" lang="en-US" sz="1800" b="0" i="0" u="none" strike="noStrike" kern="1200" cap="none" spc="0" normalizeH="0" baseline="0" noProof="0" dirty="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04" name="Rectangle 103">
            <a:extLst>
              <a:ext uri="{FF2B5EF4-FFF2-40B4-BE49-F238E27FC236}">
                <a16:creationId xmlns:a16="http://schemas.microsoft.com/office/drawing/2014/main" id="{D4255735-57FE-4B14-BDD4-0D0C1D61F937}"/>
              </a:ext>
            </a:extLst>
          </p:cNvPr>
          <p:cNvSpPr/>
          <p:nvPr/>
        </p:nvSpPr>
        <p:spPr>
          <a:xfrm>
            <a:off x="7637292" y="4336289"/>
            <a:ext cx="1420071" cy="48006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marL="0" marR="0" lvl="0" indent="0" algn="l" defTabSz="878339" rtl="0" eaLnBrk="1" fontAlgn="base" latinLnBrk="0" hangingPunct="1">
              <a:lnSpc>
                <a:spcPct val="100000"/>
              </a:lnSpc>
              <a:spcBef>
                <a:spcPts val="0"/>
              </a:spcBef>
              <a:spcAft>
                <a:spcPct val="0"/>
              </a:spcAft>
              <a:buClrTx/>
              <a:buSzTx/>
              <a:buFontTx/>
              <a:buNone/>
              <a:tabLst/>
              <a:defRPr/>
            </a:pPr>
            <a:r>
              <a:rPr kumimoji="0" lang="en-US" sz="1400" b="0" i="0" u="none" strike="noStrike" kern="0" cap="none" spc="0" normalizeH="0" baseline="0" noProof="0" dirty="0">
                <a:ln>
                  <a:noFill/>
                </a:ln>
                <a:gradFill>
                  <a:gsLst>
                    <a:gs pos="0">
                      <a:srgbClr val="282828"/>
                    </a:gs>
                    <a:gs pos="100000">
                      <a:srgbClr val="282828"/>
                    </a:gs>
                  </a:gsLst>
                  <a:lin ang="5400000" scaled="0"/>
                </a:gradFill>
                <a:effectLst/>
                <a:uLnTx/>
                <a:uFillTx/>
                <a:latin typeface="Segoe UI Semibold" panose="020B0702040204020203" pitchFamily="34" charset="0"/>
                <a:ea typeface="+mn-ea"/>
                <a:cs typeface="Segoe UI Semibold" panose="020B0702040204020203" pitchFamily="34" charset="0"/>
              </a:rPr>
              <a:t>User Promotion</a:t>
            </a:r>
          </a:p>
        </p:txBody>
      </p:sp>
      <p:pic>
        <p:nvPicPr>
          <p:cNvPr id="163" name="Picture 162">
            <a:extLst>
              <a:ext uri="{FF2B5EF4-FFF2-40B4-BE49-F238E27FC236}">
                <a16:creationId xmlns:a16="http://schemas.microsoft.com/office/drawing/2014/main" id="{ADC80E32-64D3-45D9-8EA7-E3150DA4A2A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014" t="12014" r="12014" b="12014"/>
          <a:stretch/>
        </p:blipFill>
        <p:spPr>
          <a:xfrm>
            <a:off x="1129639" y="3469767"/>
            <a:ext cx="437296" cy="437295"/>
          </a:xfrm>
          <a:prstGeom prst="ellipse">
            <a:avLst/>
          </a:prstGeom>
          <a:effectLst/>
        </p:spPr>
      </p:pic>
      <p:pic>
        <p:nvPicPr>
          <p:cNvPr id="164" name="Picture 163">
            <a:extLst>
              <a:ext uri="{FF2B5EF4-FFF2-40B4-BE49-F238E27FC236}">
                <a16:creationId xmlns:a16="http://schemas.microsoft.com/office/drawing/2014/main" id="{E97FCE82-A93D-41D2-93F8-C990DD8A998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944" y="3469767"/>
            <a:ext cx="437296" cy="437295"/>
          </a:xfrm>
          <a:prstGeom prst="rect">
            <a:avLst/>
          </a:prstGeom>
          <a:effectLst/>
        </p:spPr>
      </p:pic>
      <p:sp>
        <p:nvSpPr>
          <p:cNvPr id="180" name="TextBox 179">
            <a:extLst>
              <a:ext uri="{FF2B5EF4-FFF2-40B4-BE49-F238E27FC236}">
                <a16:creationId xmlns:a16="http://schemas.microsoft.com/office/drawing/2014/main" id="{8CA456A8-3322-4561-9C81-9F7F85EE3736}"/>
              </a:ext>
            </a:extLst>
          </p:cNvPr>
          <p:cNvSpPr txBox="1"/>
          <p:nvPr/>
        </p:nvSpPr>
        <p:spPr>
          <a:xfrm>
            <a:off x="9696066" y="2143590"/>
            <a:ext cx="1650703" cy="718052"/>
          </a:xfrm>
          <a:prstGeom prst="rect">
            <a:avLst/>
          </a:prstGeom>
          <a:noFill/>
        </p:spPr>
        <p:txBody>
          <a:bodyPr wrap="square" rtlCol="0" anchor="t">
            <a:noAutofit/>
          </a:bodyPr>
          <a:lstStyle>
            <a:defPPr>
              <a:defRPr lang="en-US"/>
            </a:defPPr>
            <a:lvl1pPr marR="0" lvl="0" indent="0" algn="ctr" defTabSz="913400" fontAlgn="base">
              <a:lnSpc>
                <a:spcPct val="100000"/>
              </a:lnSpc>
              <a:spcBef>
                <a:spcPct val="0"/>
              </a:spcBef>
              <a:spcAft>
                <a:spcPct val="0"/>
              </a:spcAft>
              <a:buClrTx/>
              <a:buSzTx/>
              <a:buFontTx/>
              <a:buNone/>
              <a:tabLst/>
              <a:defRPr kumimoji="0" sz="1600" b="0" i="0" u="none" strike="noStrike" kern="0" cap="none" spc="0" normalizeH="0" baseline="0">
                <a:ln>
                  <a:noFill/>
                </a:ln>
                <a:effectLst/>
                <a:uLnTx/>
                <a:uFillTx/>
                <a:latin typeface="+mj-lt"/>
                <a:ea typeface="Segoe UI" charset="0"/>
                <a:cs typeface="Segoe UI" charset="0"/>
              </a:defRPr>
            </a:lvl1pPr>
          </a:lstStyle>
          <a:p>
            <a:pPr marL="0" marR="0" lvl="0" indent="0" algn="ctr" defTabSz="1217836" rtl="0" eaLnBrk="1" fontAlgn="base" latinLnBrk="0" hangingPunct="1">
              <a:lnSpc>
                <a:spcPct val="100000"/>
              </a:lnSpc>
              <a:spcBef>
                <a:spcPct val="0"/>
              </a:spcBef>
              <a:spcAft>
                <a:spcPct val="0"/>
              </a:spcAft>
              <a:buClrTx/>
              <a:buSzTx/>
              <a:buFontTx/>
              <a:buNone/>
              <a:tabLst/>
              <a:defRPr/>
            </a:pPr>
            <a:r>
              <a:rPr lang="en-US" dirty="0">
                <a:gradFill>
                  <a:gsLst>
                    <a:gs pos="0">
                      <a:srgbClr val="282828"/>
                    </a:gs>
                    <a:gs pos="100000">
                      <a:srgbClr val="282828"/>
                    </a:gs>
                  </a:gsLst>
                  <a:lin ang="0" scaled="0"/>
                </a:gradFill>
                <a:latin typeface="Segoe UI Semibold"/>
                <a:cs typeface="Segoe UI"/>
              </a:rPr>
              <a:t>Target Applications &amp; Services</a:t>
            </a:r>
            <a:endParaRPr kumimoji="0" lang="en-US" sz="1600" b="0" i="0" u="none" strike="noStrike" kern="0" cap="none" spc="0" normalizeH="0" baseline="0" noProof="0" dirty="0">
              <a:ln>
                <a:noFill/>
              </a:ln>
              <a:gradFill>
                <a:gsLst>
                  <a:gs pos="0">
                    <a:srgbClr val="282828"/>
                  </a:gs>
                  <a:gs pos="100000">
                    <a:srgbClr val="282828"/>
                  </a:gs>
                </a:gsLst>
                <a:lin ang="0" scaled="0"/>
              </a:gradFill>
              <a:effectLst/>
              <a:uLnTx/>
              <a:uFillTx/>
              <a:latin typeface="Segoe UI Semibold"/>
              <a:cs typeface="Segoe UI" charset="0"/>
            </a:endParaRPr>
          </a:p>
        </p:txBody>
      </p:sp>
      <p:sp>
        <p:nvSpPr>
          <p:cNvPr id="181" name="Freeform 13">
            <a:extLst>
              <a:ext uri="{FF2B5EF4-FFF2-40B4-BE49-F238E27FC236}">
                <a16:creationId xmlns:a16="http://schemas.microsoft.com/office/drawing/2014/main" id="{182A89CA-0995-4831-A2D5-1F65DB4AAF41}"/>
              </a:ext>
              <a:ext uri="{C183D7F6-B498-43B3-948B-1728B52AA6E4}">
                <adec:decorative xmlns:adec="http://schemas.microsoft.com/office/drawing/2017/decorative" val="1"/>
              </a:ext>
            </a:extLst>
          </p:cNvPr>
          <p:cNvSpPr>
            <a:spLocks noChangeAspect="1"/>
          </p:cNvSpPr>
          <p:nvPr/>
        </p:nvSpPr>
        <p:spPr bwMode="auto">
          <a:xfrm flipH="1">
            <a:off x="9425722" y="3082912"/>
            <a:ext cx="2191393" cy="1160811"/>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89" name="Picture 4">
            <a:extLst>
              <a:ext uri="{FF2B5EF4-FFF2-40B4-BE49-F238E27FC236}">
                <a16:creationId xmlns:a16="http://schemas.microsoft.com/office/drawing/2014/main" id="{8B4B9297-7469-46C8-981A-D70EBA71EF8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01332" y="3581922"/>
            <a:ext cx="758227" cy="212985"/>
          </a:xfrm>
          <a:prstGeom prst="rect">
            <a:avLst/>
          </a:prstGeom>
        </p:spPr>
      </p:pic>
      <p:grpSp>
        <p:nvGrpSpPr>
          <p:cNvPr id="5" name="Group 4">
            <a:extLst>
              <a:ext uri="{FF2B5EF4-FFF2-40B4-BE49-F238E27FC236}">
                <a16:creationId xmlns:a16="http://schemas.microsoft.com/office/drawing/2014/main" id="{02888AA8-1395-4CB5-97D9-34A52E5C87E3}"/>
              </a:ext>
              <a:ext uri="{C183D7F6-B498-43B3-948B-1728B52AA6E4}">
                <adec:decorative xmlns:adec="http://schemas.microsoft.com/office/drawing/2017/decorative" val="1"/>
              </a:ext>
            </a:extLst>
          </p:cNvPr>
          <p:cNvGrpSpPr/>
          <p:nvPr/>
        </p:nvGrpSpPr>
        <p:grpSpPr>
          <a:xfrm>
            <a:off x="4504789" y="2846307"/>
            <a:ext cx="736379" cy="736379"/>
            <a:chOff x="4504789" y="2846307"/>
            <a:chExt cx="736379" cy="736379"/>
          </a:xfrm>
        </p:grpSpPr>
        <p:grpSp>
          <p:nvGrpSpPr>
            <p:cNvPr id="194" name="Group 193">
              <a:extLst>
                <a:ext uri="{FF2B5EF4-FFF2-40B4-BE49-F238E27FC236}">
                  <a16:creationId xmlns:a16="http://schemas.microsoft.com/office/drawing/2014/main" id="{98D87F35-EF3C-492B-8FDA-4E37164652A7}"/>
                </a:ext>
              </a:extLst>
            </p:cNvPr>
            <p:cNvGrpSpPr/>
            <p:nvPr/>
          </p:nvGrpSpPr>
          <p:grpSpPr>
            <a:xfrm>
              <a:off x="4504789" y="2846307"/>
              <a:ext cx="736379" cy="736379"/>
              <a:chOff x="8531052" y="1407263"/>
              <a:chExt cx="905081" cy="905081"/>
            </a:xfrm>
          </p:grpSpPr>
          <p:sp useBgFill="1">
            <p:nvSpPr>
              <p:cNvPr id="196" name="Oval 195">
                <a:extLst>
                  <a:ext uri="{FF2B5EF4-FFF2-40B4-BE49-F238E27FC236}">
                    <a16:creationId xmlns:a16="http://schemas.microsoft.com/office/drawing/2014/main" id="{AE713EAF-1EBD-4C62-8327-46945AC3BF44}"/>
                  </a:ext>
                </a:extLst>
              </p:cNvPr>
              <p:cNvSpPr/>
              <p:nvPr/>
            </p:nvSpPr>
            <p:spPr bwMode="auto">
              <a:xfrm>
                <a:off x="8531052" y="1407263"/>
                <a:ext cx="905081" cy="905081"/>
              </a:xfrm>
              <a:prstGeom prst="ellipse">
                <a:avLst/>
              </a:prstGeom>
              <a:ln>
                <a:noFill/>
                <a:prstDash val="dash"/>
              </a:ln>
            </p:spPr>
            <p:txBody>
              <a:bodyPr wrap="square" lIns="0" tIns="0" rIns="0" bIns="0" rtlCol="0"/>
              <a:lstStyle/>
              <a:p>
                <a:pPr marL="0" marR="0" lvl="0" indent="0" algn="l" defTabSz="623246" rtl="0" eaLnBrk="1" fontAlgn="auto" latinLnBrk="0" hangingPunct="1">
                  <a:lnSpc>
                    <a:spcPct val="100000"/>
                  </a:lnSpc>
                  <a:spcBef>
                    <a:spcPts val="0"/>
                  </a:spcBef>
                  <a:spcAft>
                    <a:spcPts val="0"/>
                  </a:spcAft>
                  <a:buClrTx/>
                  <a:buSzTx/>
                  <a:buFontTx/>
                  <a:buNone/>
                  <a:tabLst/>
                  <a:defRPr/>
                </a:pPr>
                <a:endParaRPr kumimoji="0" lang="en-US" sz="1225" b="0" i="0" u="none" strike="noStrike" kern="0" cap="none" spc="0" normalizeH="0" baseline="0" noProof="0">
                  <a:ln>
                    <a:noFill/>
                  </a:ln>
                  <a:solidFill>
                    <a:prstClr val="black"/>
                  </a:solidFill>
                  <a:effectLst/>
                  <a:uLnTx/>
                  <a:uFillTx/>
                  <a:latin typeface="Calibri"/>
                  <a:ea typeface="+mn-ea"/>
                  <a:cs typeface="+mn-cs"/>
                </a:endParaRPr>
              </a:p>
            </p:txBody>
          </p:sp>
          <p:sp>
            <p:nvSpPr>
              <p:cNvPr id="197" name="Oval 196">
                <a:extLst>
                  <a:ext uri="{FF2B5EF4-FFF2-40B4-BE49-F238E27FC236}">
                    <a16:creationId xmlns:a16="http://schemas.microsoft.com/office/drawing/2014/main" id="{C8EEBCBB-F07E-44D9-89DE-8C0531507706}"/>
                  </a:ext>
                </a:extLst>
              </p:cNvPr>
              <p:cNvSpPr/>
              <p:nvPr/>
            </p:nvSpPr>
            <p:spPr bwMode="auto">
              <a:xfrm>
                <a:off x="8587588" y="1463799"/>
                <a:ext cx="792008" cy="792008"/>
              </a:xfrm>
              <a:prstGeom prst="ellipse">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4" name="Group 3">
              <a:extLst>
                <a:ext uri="{FF2B5EF4-FFF2-40B4-BE49-F238E27FC236}">
                  <a16:creationId xmlns:a16="http://schemas.microsoft.com/office/drawing/2014/main" id="{38B87199-0C25-4F54-88CD-AD9B22A2D682}"/>
                </a:ext>
              </a:extLst>
            </p:cNvPr>
            <p:cNvGrpSpPr/>
            <p:nvPr/>
          </p:nvGrpSpPr>
          <p:grpSpPr>
            <a:xfrm>
              <a:off x="4683774" y="3025292"/>
              <a:ext cx="378409" cy="378409"/>
              <a:chOff x="3025851" y="4419038"/>
              <a:chExt cx="479608" cy="479608"/>
            </a:xfrm>
          </p:grpSpPr>
          <p:sp>
            <p:nvSpPr>
              <p:cNvPr id="118" name="Rectangle 117">
                <a:extLst>
                  <a:ext uri="{FF2B5EF4-FFF2-40B4-BE49-F238E27FC236}">
                    <a16:creationId xmlns:a16="http://schemas.microsoft.com/office/drawing/2014/main" id="{B218D4C9-7B1D-464E-B265-2249AD419EA6}"/>
                  </a:ext>
                </a:extLst>
              </p:cNvPr>
              <p:cNvSpPr/>
              <p:nvPr/>
            </p:nvSpPr>
            <p:spPr bwMode="auto">
              <a:xfrm>
                <a:off x="3042453" y="4440159"/>
                <a:ext cx="446405" cy="444290"/>
              </a:xfrm>
              <a:prstGeom prst="rect">
                <a:avLst/>
              </a:prstGeom>
              <a:solidFill>
                <a:schemeClr val="bg1"/>
              </a:solid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9" name="Rectangle 118">
                <a:extLst>
                  <a:ext uri="{FF2B5EF4-FFF2-40B4-BE49-F238E27FC236}">
                    <a16:creationId xmlns:a16="http://schemas.microsoft.com/office/drawing/2014/main" id="{943AF800-305B-458E-98DB-DCA8F2F8CD86}"/>
                  </a:ext>
                </a:extLst>
              </p:cNvPr>
              <p:cNvSpPr/>
              <p:nvPr/>
            </p:nvSpPr>
            <p:spPr bwMode="auto">
              <a:xfrm>
                <a:off x="3147861" y="4419038"/>
                <a:ext cx="231382" cy="4796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0" name="Rectangle 119">
                <a:extLst>
                  <a:ext uri="{FF2B5EF4-FFF2-40B4-BE49-F238E27FC236}">
                    <a16:creationId xmlns:a16="http://schemas.microsoft.com/office/drawing/2014/main" id="{0A5CD9A2-621F-4FCE-A035-CEEB594E6DF3}"/>
                  </a:ext>
                </a:extLst>
              </p:cNvPr>
              <p:cNvSpPr/>
              <p:nvPr/>
            </p:nvSpPr>
            <p:spPr bwMode="auto">
              <a:xfrm rot="5400000">
                <a:off x="3149964" y="4422500"/>
                <a:ext cx="231382" cy="4796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1" name="people_4">
                <a:extLst>
                  <a:ext uri="{FF2B5EF4-FFF2-40B4-BE49-F238E27FC236}">
                    <a16:creationId xmlns:a16="http://schemas.microsoft.com/office/drawing/2014/main" id="{83FCB1DF-C443-40E4-B1E6-A44B06B84F0D}"/>
                  </a:ext>
                </a:extLst>
              </p:cNvPr>
              <p:cNvSpPr>
                <a:spLocks noChangeAspect="1" noEditPoints="1"/>
              </p:cNvSpPr>
              <p:nvPr/>
            </p:nvSpPr>
            <p:spPr bwMode="auto">
              <a:xfrm>
                <a:off x="3156314" y="4536600"/>
                <a:ext cx="218683" cy="24448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grpSp>
      <p:grpSp>
        <p:nvGrpSpPr>
          <p:cNvPr id="8" name="Group 7">
            <a:extLst>
              <a:ext uri="{FF2B5EF4-FFF2-40B4-BE49-F238E27FC236}">
                <a16:creationId xmlns:a16="http://schemas.microsoft.com/office/drawing/2014/main" id="{A56D86DB-D6C1-483E-82BF-952F796BAD3F}"/>
              </a:ext>
              <a:ext uri="{C183D7F6-B498-43B3-948B-1728B52AA6E4}">
                <adec:decorative xmlns:adec="http://schemas.microsoft.com/office/drawing/2017/decorative" val="1"/>
              </a:ext>
            </a:extLst>
          </p:cNvPr>
          <p:cNvGrpSpPr/>
          <p:nvPr/>
        </p:nvGrpSpPr>
        <p:grpSpPr>
          <a:xfrm>
            <a:off x="6950815" y="3990251"/>
            <a:ext cx="736379" cy="736379"/>
            <a:chOff x="6950815" y="3990251"/>
            <a:chExt cx="736379" cy="736379"/>
          </a:xfrm>
        </p:grpSpPr>
        <p:grpSp>
          <p:nvGrpSpPr>
            <p:cNvPr id="218" name="Group 217">
              <a:extLst>
                <a:ext uri="{FF2B5EF4-FFF2-40B4-BE49-F238E27FC236}">
                  <a16:creationId xmlns:a16="http://schemas.microsoft.com/office/drawing/2014/main" id="{FCA673FF-1595-4BDF-8486-660BCC5D99C0}"/>
                </a:ext>
              </a:extLst>
            </p:cNvPr>
            <p:cNvGrpSpPr/>
            <p:nvPr/>
          </p:nvGrpSpPr>
          <p:grpSpPr>
            <a:xfrm>
              <a:off x="6950815" y="3990251"/>
              <a:ext cx="736379" cy="736379"/>
              <a:chOff x="8591714" y="4778501"/>
              <a:chExt cx="905081" cy="905081"/>
            </a:xfrm>
          </p:grpSpPr>
          <p:sp useBgFill="1">
            <p:nvSpPr>
              <p:cNvPr id="228" name="Oval 227">
                <a:extLst>
                  <a:ext uri="{FF2B5EF4-FFF2-40B4-BE49-F238E27FC236}">
                    <a16:creationId xmlns:a16="http://schemas.microsoft.com/office/drawing/2014/main" id="{4DB294B7-15D3-4050-B241-A941C3BC60E0}"/>
                  </a:ext>
                </a:extLst>
              </p:cNvPr>
              <p:cNvSpPr/>
              <p:nvPr/>
            </p:nvSpPr>
            <p:spPr bwMode="auto">
              <a:xfrm>
                <a:off x="8591714" y="4778501"/>
                <a:ext cx="905081" cy="905081"/>
              </a:xfrm>
              <a:prstGeom prst="ellipse">
                <a:avLst/>
              </a:prstGeom>
              <a:ln>
                <a:noFill/>
                <a:prstDash val="dash"/>
              </a:ln>
            </p:spPr>
            <p:txBody>
              <a:bodyPr wrap="square" lIns="0" tIns="0" rIns="0" bIns="0" rtlCol="0"/>
              <a:lstStyle/>
              <a:p>
                <a:pPr marL="0" marR="0" lvl="0" indent="0" algn="l" defTabSz="623246" rtl="0" eaLnBrk="1" fontAlgn="auto" latinLnBrk="0" hangingPunct="1">
                  <a:lnSpc>
                    <a:spcPct val="100000"/>
                  </a:lnSpc>
                  <a:spcBef>
                    <a:spcPts val="0"/>
                  </a:spcBef>
                  <a:spcAft>
                    <a:spcPts val="0"/>
                  </a:spcAft>
                  <a:buClrTx/>
                  <a:buSzTx/>
                  <a:buFontTx/>
                  <a:buNone/>
                  <a:tabLst/>
                  <a:defRPr/>
                </a:pPr>
                <a:endParaRPr kumimoji="0" lang="en-US" sz="1225" b="0" i="0" u="none" strike="noStrike" kern="0" cap="none" spc="0" normalizeH="0" baseline="0" noProof="0">
                  <a:ln>
                    <a:noFill/>
                  </a:ln>
                  <a:solidFill>
                    <a:prstClr val="black"/>
                  </a:solidFill>
                  <a:effectLst/>
                  <a:uLnTx/>
                  <a:uFillTx/>
                  <a:latin typeface="Calibri"/>
                  <a:ea typeface="+mn-ea"/>
                  <a:cs typeface="+mn-cs"/>
                </a:endParaRPr>
              </a:p>
            </p:txBody>
          </p:sp>
          <p:sp>
            <p:nvSpPr>
              <p:cNvPr id="229" name="Oval 228">
                <a:extLst>
                  <a:ext uri="{FF2B5EF4-FFF2-40B4-BE49-F238E27FC236}">
                    <a16:creationId xmlns:a16="http://schemas.microsoft.com/office/drawing/2014/main" id="{2CBE9D85-3490-4821-A9B5-EFC787A8455F}"/>
                  </a:ext>
                </a:extLst>
              </p:cNvPr>
              <p:cNvSpPr/>
              <p:nvPr/>
            </p:nvSpPr>
            <p:spPr bwMode="auto">
              <a:xfrm>
                <a:off x="8646490" y="4833277"/>
                <a:ext cx="795528" cy="795528"/>
              </a:xfrm>
              <a:prstGeom prst="ellipse">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22" name="manager">
              <a:extLst>
                <a:ext uri="{FF2B5EF4-FFF2-40B4-BE49-F238E27FC236}">
                  <a16:creationId xmlns:a16="http://schemas.microsoft.com/office/drawing/2014/main" id="{14C2723B-101B-4505-B957-71ACA51E0B46}"/>
                </a:ext>
              </a:extLst>
            </p:cNvPr>
            <p:cNvSpPr>
              <a:spLocks noChangeAspect="1" noEditPoints="1"/>
            </p:cNvSpPr>
            <p:nvPr/>
          </p:nvSpPr>
          <p:spPr bwMode="auto">
            <a:xfrm>
              <a:off x="7141131" y="4179155"/>
              <a:ext cx="355747" cy="358570"/>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7" name="Group 6">
            <a:extLst>
              <a:ext uri="{FF2B5EF4-FFF2-40B4-BE49-F238E27FC236}">
                <a16:creationId xmlns:a16="http://schemas.microsoft.com/office/drawing/2014/main" id="{A7A35A39-A16D-4CBB-9256-B1143265616D}"/>
              </a:ext>
              <a:ext uri="{C183D7F6-B498-43B3-948B-1728B52AA6E4}">
                <adec:decorative xmlns:adec="http://schemas.microsoft.com/office/drawing/2017/decorative" val="1"/>
              </a:ext>
            </a:extLst>
          </p:cNvPr>
          <p:cNvGrpSpPr/>
          <p:nvPr/>
        </p:nvGrpSpPr>
        <p:grpSpPr>
          <a:xfrm>
            <a:off x="5568449" y="2455943"/>
            <a:ext cx="736379" cy="736379"/>
            <a:chOff x="5568449" y="2455943"/>
            <a:chExt cx="736379" cy="736379"/>
          </a:xfrm>
        </p:grpSpPr>
        <p:grpSp>
          <p:nvGrpSpPr>
            <p:cNvPr id="210" name="Group 209">
              <a:extLst>
                <a:ext uri="{FF2B5EF4-FFF2-40B4-BE49-F238E27FC236}">
                  <a16:creationId xmlns:a16="http://schemas.microsoft.com/office/drawing/2014/main" id="{251F9AA4-4961-4DBB-94DD-55E68BC770C5}"/>
                </a:ext>
              </a:extLst>
            </p:cNvPr>
            <p:cNvGrpSpPr/>
            <p:nvPr/>
          </p:nvGrpSpPr>
          <p:grpSpPr>
            <a:xfrm>
              <a:off x="5568449" y="2455943"/>
              <a:ext cx="736379" cy="736379"/>
              <a:chOff x="10230114" y="3121151"/>
              <a:chExt cx="905081" cy="905081"/>
            </a:xfrm>
          </p:grpSpPr>
          <p:sp useBgFill="1">
            <p:nvSpPr>
              <p:cNvPr id="213" name="Oval 212">
                <a:extLst>
                  <a:ext uri="{FF2B5EF4-FFF2-40B4-BE49-F238E27FC236}">
                    <a16:creationId xmlns:a16="http://schemas.microsoft.com/office/drawing/2014/main" id="{DEE40214-1317-4F4F-A9B8-CA115D25422B}"/>
                  </a:ext>
                </a:extLst>
              </p:cNvPr>
              <p:cNvSpPr/>
              <p:nvPr/>
            </p:nvSpPr>
            <p:spPr bwMode="auto">
              <a:xfrm>
                <a:off x="10230114" y="3121151"/>
                <a:ext cx="905081" cy="905081"/>
              </a:xfrm>
              <a:prstGeom prst="ellipse">
                <a:avLst/>
              </a:prstGeom>
              <a:ln>
                <a:noFill/>
                <a:prstDash val="dash"/>
              </a:ln>
            </p:spPr>
            <p:txBody>
              <a:bodyPr wrap="square" lIns="0" tIns="0" rIns="0" bIns="0" rtlCol="0"/>
              <a:lstStyle/>
              <a:p>
                <a:pPr marL="0" marR="0" lvl="0" indent="0" algn="l" defTabSz="623246" rtl="0" eaLnBrk="1" fontAlgn="auto" latinLnBrk="0" hangingPunct="1">
                  <a:lnSpc>
                    <a:spcPct val="100000"/>
                  </a:lnSpc>
                  <a:spcBef>
                    <a:spcPts val="0"/>
                  </a:spcBef>
                  <a:spcAft>
                    <a:spcPts val="0"/>
                  </a:spcAft>
                  <a:buClrTx/>
                  <a:buSzTx/>
                  <a:buFontTx/>
                  <a:buNone/>
                  <a:tabLst/>
                  <a:defRPr/>
                </a:pPr>
                <a:endParaRPr kumimoji="0" lang="en-US" sz="1225" b="0" i="0" u="none" strike="noStrike" kern="0" cap="none" spc="0" normalizeH="0" baseline="0" noProof="0">
                  <a:ln>
                    <a:noFill/>
                  </a:ln>
                  <a:solidFill>
                    <a:prstClr val="black"/>
                  </a:solidFill>
                  <a:effectLst/>
                  <a:uLnTx/>
                  <a:uFillTx/>
                  <a:latin typeface="Calibri"/>
                  <a:ea typeface="+mn-ea"/>
                  <a:cs typeface="+mn-cs"/>
                </a:endParaRPr>
              </a:p>
            </p:txBody>
          </p:sp>
          <p:sp>
            <p:nvSpPr>
              <p:cNvPr id="214" name="Oval 213">
                <a:extLst>
                  <a:ext uri="{FF2B5EF4-FFF2-40B4-BE49-F238E27FC236}">
                    <a16:creationId xmlns:a16="http://schemas.microsoft.com/office/drawing/2014/main" id="{26CCDF56-0DD7-4B60-8EA7-F4FADDB16881}"/>
                  </a:ext>
                </a:extLst>
              </p:cNvPr>
              <p:cNvSpPr/>
              <p:nvPr/>
            </p:nvSpPr>
            <p:spPr bwMode="auto">
              <a:xfrm>
                <a:off x="10284890" y="3175927"/>
                <a:ext cx="795528" cy="795528"/>
              </a:xfrm>
              <a:prstGeom prst="ellipse">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6" name="Group 5">
              <a:extLst>
                <a:ext uri="{FF2B5EF4-FFF2-40B4-BE49-F238E27FC236}">
                  <a16:creationId xmlns:a16="http://schemas.microsoft.com/office/drawing/2014/main" id="{FAD31B18-4A85-4AE5-A20B-45AEDBE73D00}"/>
                </a:ext>
              </a:extLst>
            </p:cNvPr>
            <p:cNvGrpSpPr/>
            <p:nvPr/>
          </p:nvGrpSpPr>
          <p:grpSpPr>
            <a:xfrm>
              <a:off x="5744835" y="2632844"/>
              <a:ext cx="383606" cy="382577"/>
              <a:chOff x="5778181" y="2651772"/>
              <a:chExt cx="383606" cy="382577"/>
            </a:xfrm>
          </p:grpSpPr>
          <p:sp>
            <p:nvSpPr>
              <p:cNvPr id="123" name="Org_ECA6">
                <a:extLst>
                  <a:ext uri="{FF2B5EF4-FFF2-40B4-BE49-F238E27FC236}">
                    <a16:creationId xmlns:a16="http://schemas.microsoft.com/office/drawing/2014/main" id="{6E5AB3F7-FD2D-45CD-91D5-184B9499072D}"/>
                  </a:ext>
                </a:extLst>
              </p:cNvPr>
              <p:cNvSpPr>
                <a:spLocks noChangeAspect="1" noEditPoints="1"/>
              </p:cNvSpPr>
              <p:nvPr/>
            </p:nvSpPr>
            <p:spPr bwMode="auto">
              <a:xfrm>
                <a:off x="5920272" y="2792716"/>
                <a:ext cx="241515" cy="241633"/>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24" name="people_4">
                <a:extLst>
                  <a:ext uri="{FF2B5EF4-FFF2-40B4-BE49-F238E27FC236}">
                    <a16:creationId xmlns:a16="http://schemas.microsoft.com/office/drawing/2014/main" id="{20A4213D-085D-495B-A740-AD9F2BF21E70}"/>
                  </a:ext>
                </a:extLst>
              </p:cNvPr>
              <p:cNvSpPr>
                <a:spLocks noChangeAspect="1" noEditPoints="1"/>
              </p:cNvSpPr>
              <p:nvPr/>
            </p:nvSpPr>
            <p:spPr bwMode="auto">
              <a:xfrm>
                <a:off x="5778181" y="2651772"/>
                <a:ext cx="172540" cy="192897"/>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grpSp>
      <p:grpSp>
        <p:nvGrpSpPr>
          <p:cNvPr id="10" name="Group 9">
            <a:extLst>
              <a:ext uri="{FF2B5EF4-FFF2-40B4-BE49-F238E27FC236}">
                <a16:creationId xmlns:a16="http://schemas.microsoft.com/office/drawing/2014/main" id="{C01D1142-0CE1-448C-B7AD-A04D787752F1}"/>
              </a:ext>
              <a:ext uri="{C183D7F6-B498-43B3-948B-1728B52AA6E4}">
                <adec:decorative xmlns:adec="http://schemas.microsoft.com/office/drawing/2017/decorative" val="1"/>
              </a:ext>
            </a:extLst>
          </p:cNvPr>
          <p:cNvGrpSpPr/>
          <p:nvPr/>
        </p:nvGrpSpPr>
        <p:grpSpPr>
          <a:xfrm>
            <a:off x="4182045" y="3990251"/>
            <a:ext cx="736379" cy="736379"/>
            <a:chOff x="4182045" y="3990251"/>
            <a:chExt cx="736379" cy="736379"/>
          </a:xfrm>
        </p:grpSpPr>
        <p:grpSp>
          <p:nvGrpSpPr>
            <p:cNvPr id="199" name="Group 198">
              <a:extLst>
                <a:ext uri="{FF2B5EF4-FFF2-40B4-BE49-F238E27FC236}">
                  <a16:creationId xmlns:a16="http://schemas.microsoft.com/office/drawing/2014/main" id="{4834A134-A489-4180-93B4-2CC385C2CECC}"/>
                </a:ext>
              </a:extLst>
            </p:cNvPr>
            <p:cNvGrpSpPr/>
            <p:nvPr/>
          </p:nvGrpSpPr>
          <p:grpSpPr>
            <a:xfrm>
              <a:off x="4182045" y="3990251"/>
              <a:ext cx="736379" cy="736379"/>
              <a:chOff x="8531052" y="1407263"/>
              <a:chExt cx="905081" cy="905081"/>
            </a:xfrm>
          </p:grpSpPr>
          <p:sp useBgFill="1">
            <p:nvSpPr>
              <p:cNvPr id="202" name="Oval 201">
                <a:extLst>
                  <a:ext uri="{FF2B5EF4-FFF2-40B4-BE49-F238E27FC236}">
                    <a16:creationId xmlns:a16="http://schemas.microsoft.com/office/drawing/2014/main" id="{E9F58BF6-5071-4314-A714-E59FBC0F56FE}"/>
                  </a:ext>
                </a:extLst>
              </p:cNvPr>
              <p:cNvSpPr/>
              <p:nvPr/>
            </p:nvSpPr>
            <p:spPr bwMode="auto">
              <a:xfrm>
                <a:off x="8531052" y="1407263"/>
                <a:ext cx="905081" cy="905081"/>
              </a:xfrm>
              <a:prstGeom prst="ellipse">
                <a:avLst/>
              </a:prstGeom>
              <a:ln>
                <a:noFill/>
                <a:prstDash val="dash"/>
              </a:ln>
            </p:spPr>
            <p:txBody>
              <a:bodyPr wrap="square" lIns="0" tIns="0" rIns="0" bIns="0" rtlCol="0"/>
              <a:lstStyle/>
              <a:p>
                <a:pPr marL="0" marR="0" lvl="0" indent="0" algn="l" defTabSz="623246" rtl="0" eaLnBrk="1" fontAlgn="auto" latinLnBrk="0" hangingPunct="1">
                  <a:lnSpc>
                    <a:spcPct val="100000"/>
                  </a:lnSpc>
                  <a:spcBef>
                    <a:spcPts val="0"/>
                  </a:spcBef>
                  <a:spcAft>
                    <a:spcPts val="0"/>
                  </a:spcAft>
                  <a:buClrTx/>
                  <a:buSzTx/>
                  <a:buFontTx/>
                  <a:buNone/>
                  <a:tabLst/>
                  <a:defRPr/>
                </a:pPr>
                <a:endParaRPr kumimoji="0" lang="en-US" sz="1225" b="0" i="0" u="none" strike="noStrike" kern="0" cap="none" spc="0" normalizeH="0" baseline="0" noProof="0">
                  <a:ln>
                    <a:noFill/>
                  </a:ln>
                  <a:solidFill>
                    <a:prstClr val="black"/>
                  </a:solidFill>
                  <a:effectLst/>
                  <a:uLnTx/>
                  <a:uFillTx/>
                  <a:latin typeface="Calibri"/>
                  <a:ea typeface="+mn-ea"/>
                  <a:cs typeface="+mn-cs"/>
                </a:endParaRPr>
              </a:p>
            </p:txBody>
          </p:sp>
          <p:sp>
            <p:nvSpPr>
              <p:cNvPr id="203" name="Oval 202">
                <a:extLst>
                  <a:ext uri="{FF2B5EF4-FFF2-40B4-BE49-F238E27FC236}">
                    <a16:creationId xmlns:a16="http://schemas.microsoft.com/office/drawing/2014/main" id="{D3AB66C1-CC3E-401D-8D1B-C76D38BA4DD3}"/>
                  </a:ext>
                </a:extLst>
              </p:cNvPr>
              <p:cNvSpPr/>
              <p:nvPr/>
            </p:nvSpPr>
            <p:spPr bwMode="auto">
              <a:xfrm>
                <a:off x="8587588" y="1463799"/>
                <a:ext cx="792008" cy="792008"/>
              </a:xfrm>
              <a:prstGeom prst="ellipse">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9" name="Group 8">
              <a:extLst>
                <a:ext uri="{FF2B5EF4-FFF2-40B4-BE49-F238E27FC236}">
                  <a16:creationId xmlns:a16="http://schemas.microsoft.com/office/drawing/2014/main" id="{177EADD4-5D2B-408A-A6FB-542ED8D3D03C}"/>
                </a:ext>
              </a:extLst>
            </p:cNvPr>
            <p:cNvGrpSpPr/>
            <p:nvPr/>
          </p:nvGrpSpPr>
          <p:grpSpPr>
            <a:xfrm>
              <a:off x="4446224" y="4148885"/>
              <a:ext cx="208021" cy="419110"/>
              <a:chOff x="4422569" y="4173126"/>
              <a:chExt cx="208021" cy="419110"/>
            </a:xfrm>
          </p:grpSpPr>
          <p:sp>
            <p:nvSpPr>
              <p:cNvPr id="125" name="people_4">
                <a:extLst>
                  <a:ext uri="{FF2B5EF4-FFF2-40B4-BE49-F238E27FC236}">
                    <a16:creationId xmlns:a16="http://schemas.microsoft.com/office/drawing/2014/main" id="{A1A14AEC-87D3-4F0C-A293-5D05AFA6244E}"/>
                  </a:ext>
                </a:extLst>
              </p:cNvPr>
              <p:cNvSpPr>
                <a:spLocks noChangeAspect="1" noEditPoints="1"/>
              </p:cNvSpPr>
              <p:nvPr/>
            </p:nvSpPr>
            <p:spPr bwMode="auto">
              <a:xfrm>
                <a:off x="4467175" y="4459407"/>
                <a:ext cx="118811" cy="132829"/>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sp>
            <p:nvSpPr>
              <p:cNvPr id="126" name="arrow_16">
                <a:extLst>
                  <a:ext uri="{FF2B5EF4-FFF2-40B4-BE49-F238E27FC236}">
                    <a16:creationId xmlns:a16="http://schemas.microsoft.com/office/drawing/2014/main" id="{99F16192-051F-43F8-BE91-EA5FCA98F7AA}"/>
                  </a:ext>
                </a:extLst>
              </p:cNvPr>
              <p:cNvSpPr>
                <a:spLocks noChangeAspect="1" noEditPoints="1"/>
              </p:cNvSpPr>
              <p:nvPr/>
            </p:nvSpPr>
            <p:spPr bwMode="auto">
              <a:xfrm rot="16200000">
                <a:off x="4385463" y="4210232"/>
                <a:ext cx="282234" cy="208021"/>
              </a:xfrm>
              <a:custGeom>
                <a:avLst/>
                <a:gdLst>
                  <a:gd name="T0" fmla="*/ 347 w 347"/>
                  <a:gd name="T1" fmla="*/ 206 h 254"/>
                  <a:gd name="T2" fmla="*/ 182 w 347"/>
                  <a:gd name="T3" fmla="*/ 151 h 254"/>
                  <a:gd name="T4" fmla="*/ 135 w 347"/>
                  <a:gd name="T5" fmla="*/ 101 h 254"/>
                  <a:gd name="T6" fmla="*/ 0 w 347"/>
                  <a:gd name="T7" fmla="*/ 47 h 254"/>
                  <a:gd name="T8" fmla="*/ 347 w 347"/>
                  <a:gd name="T9" fmla="*/ 48 h 254"/>
                  <a:gd name="T10" fmla="*/ 158 w 347"/>
                  <a:gd name="T11" fmla="*/ 130 h 254"/>
                  <a:gd name="T12" fmla="*/ 0 w 347"/>
                  <a:gd name="T13" fmla="*/ 207 h 254"/>
                  <a:gd name="T14" fmla="*/ 299 w 347"/>
                  <a:gd name="T15" fmla="*/ 95 h 254"/>
                  <a:gd name="T16" fmla="*/ 347 w 347"/>
                  <a:gd name="T17" fmla="*/ 48 h 254"/>
                  <a:gd name="T18" fmla="*/ 299 w 347"/>
                  <a:gd name="T19" fmla="*/ 0 h 254"/>
                  <a:gd name="T20" fmla="*/ 299 w 347"/>
                  <a:gd name="T21" fmla="*/ 254 h 254"/>
                  <a:gd name="T22" fmla="*/ 347 w 347"/>
                  <a:gd name="T23" fmla="*/ 206 h 254"/>
                  <a:gd name="T24" fmla="*/ 299 w 347"/>
                  <a:gd name="T2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254">
                    <a:moveTo>
                      <a:pt x="347" y="206"/>
                    </a:moveTo>
                    <a:cubicBezTo>
                      <a:pt x="258" y="212"/>
                      <a:pt x="213" y="183"/>
                      <a:pt x="182" y="151"/>
                    </a:cubicBezTo>
                    <a:moveTo>
                      <a:pt x="135" y="101"/>
                    </a:moveTo>
                    <a:cubicBezTo>
                      <a:pt x="74" y="47"/>
                      <a:pt x="0" y="47"/>
                      <a:pt x="0" y="47"/>
                    </a:cubicBezTo>
                    <a:moveTo>
                      <a:pt x="347" y="48"/>
                    </a:moveTo>
                    <a:cubicBezTo>
                      <a:pt x="232" y="41"/>
                      <a:pt x="190" y="91"/>
                      <a:pt x="158" y="130"/>
                    </a:cubicBezTo>
                    <a:cubicBezTo>
                      <a:pt x="94" y="207"/>
                      <a:pt x="0" y="207"/>
                      <a:pt x="0" y="207"/>
                    </a:cubicBezTo>
                    <a:moveTo>
                      <a:pt x="299" y="95"/>
                    </a:moveTo>
                    <a:cubicBezTo>
                      <a:pt x="347" y="48"/>
                      <a:pt x="347" y="48"/>
                      <a:pt x="347" y="48"/>
                    </a:cubicBezTo>
                    <a:cubicBezTo>
                      <a:pt x="299" y="0"/>
                      <a:pt x="299" y="0"/>
                      <a:pt x="299" y="0"/>
                    </a:cubicBezTo>
                    <a:moveTo>
                      <a:pt x="299" y="254"/>
                    </a:moveTo>
                    <a:cubicBezTo>
                      <a:pt x="347" y="206"/>
                      <a:pt x="347" y="206"/>
                      <a:pt x="347" y="206"/>
                    </a:cubicBezTo>
                    <a:cubicBezTo>
                      <a:pt x="299" y="158"/>
                      <a:pt x="299" y="158"/>
                      <a:pt x="299" y="158"/>
                    </a:cubicBezTo>
                  </a:path>
                </a:pathLst>
              </a:custGeom>
              <a:noFill/>
              <a:ln w="1587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grpSp>
        <p:nvGrpSpPr>
          <p:cNvPr id="14" name="Group 13">
            <a:extLst>
              <a:ext uri="{FF2B5EF4-FFF2-40B4-BE49-F238E27FC236}">
                <a16:creationId xmlns:a16="http://schemas.microsoft.com/office/drawing/2014/main" id="{53AEAB64-7E51-4B9B-A5EB-584D55910DAE}"/>
              </a:ext>
              <a:ext uri="{C183D7F6-B498-43B3-948B-1728B52AA6E4}">
                <adec:decorative xmlns:adec="http://schemas.microsoft.com/office/drawing/2017/decorative" val="1"/>
              </a:ext>
            </a:extLst>
          </p:cNvPr>
          <p:cNvGrpSpPr/>
          <p:nvPr/>
        </p:nvGrpSpPr>
        <p:grpSpPr>
          <a:xfrm>
            <a:off x="5568452" y="5198800"/>
            <a:ext cx="736379" cy="736379"/>
            <a:chOff x="5568452" y="5198800"/>
            <a:chExt cx="736379" cy="736379"/>
          </a:xfrm>
        </p:grpSpPr>
        <p:grpSp>
          <p:nvGrpSpPr>
            <p:cNvPr id="205" name="Group 204">
              <a:extLst>
                <a:ext uri="{FF2B5EF4-FFF2-40B4-BE49-F238E27FC236}">
                  <a16:creationId xmlns:a16="http://schemas.microsoft.com/office/drawing/2014/main" id="{C54E225A-0338-4840-A344-2EC2EEB1A260}"/>
                </a:ext>
              </a:extLst>
            </p:cNvPr>
            <p:cNvGrpSpPr/>
            <p:nvPr/>
          </p:nvGrpSpPr>
          <p:grpSpPr>
            <a:xfrm>
              <a:off x="5568452" y="5198800"/>
              <a:ext cx="736379" cy="736379"/>
              <a:chOff x="6827024" y="3127501"/>
              <a:chExt cx="905081" cy="905081"/>
            </a:xfrm>
          </p:grpSpPr>
          <p:sp useBgFill="1">
            <p:nvSpPr>
              <p:cNvPr id="207" name="Oval 206">
                <a:extLst>
                  <a:ext uri="{FF2B5EF4-FFF2-40B4-BE49-F238E27FC236}">
                    <a16:creationId xmlns:a16="http://schemas.microsoft.com/office/drawing/2014/main" id="{622279BE-CDD2-4936-B5DA-8E3220F47868}"/>
                  </a:ext>
                </a:extLst>
              </p:cNvPr>
              <p:cNvSpPr/>
              <p:nvPr/>
            </p:nvSpPr>
            <p:spPr bwMode="auto">
              <a:xfrm>
                <a:off x="6827024" y="3127501"/>
                <a:ext cx="905081" cy="905081"/>
              </a:xfrm>
              <a:prstGeom prst="ellipse">
                <a:avLst/>
              </a:prstGeom>
              <a:ln>
                <a:noFill/>
                <a:prstDash val="dash"/>
              </a:ln>
            </p:spPr>
            <p:txBody>
              <a:bodyPr wrap="square" lIns="0" tIns="0" rIns="0" bIns="0" rtlCol="0"/>
              <a:lstStyle/>
              <a:p>
                <a:pPr marL="0" marR="0" lvl="0" indent="0" algn="l" defTabSz="623246" rtl="0" eaLnBrk="1" fontAlgn="auto" latinLnBrk="0" hangingPunct="1">
                  <a:lnSpc>
                    <a:spcPct val="100000"/>
                  </a:lnSpc>
                  <a:spcBef>
                    <a:spcPts val="0"/>
                  </a:spcBef>
                  <a:spcAft>
                    <a:spcPts val="0"/>
                  </a:spcAft>
                  <a:buClrTx/>
                  <a:buSzTx/>
                  <a:buFontTx/>
                  <a:buNone/>
                  <a:tabLst/>
                  <a:defRPr/>
                </a:pPr>
                <a:endParaRPr kumimoji="0" lang="en-US" sz="1225" b="0" i="0" u="none" strike="noStrike" kern="0" cap="none" spc="0" normalizeH="0" baseline="0" noProof="0">
                  <a:ln>
                    <a:noFill/>
                  </a:ln>
                  <a:solidFill>
                    <a:prstClr val="black"/>
                  </a:solidFill>
                  <a:effectLst/>
                  <a:uLnTx/>
                  <a:uFillTx/>
                  <a:latin typeface="Calibri"/>
                  <a:ea typeface="+mn-ea"/>
                  <a:cs typeface="+mn-cs"/>
                </a:endParaRPr>
              </a:p>
            </p:txBody>
          </p:sp>
          <p:sp>
            <p:nvSpPr>
              <p:cNvPr id="208" name="Oval 207">
                <a:extLst>
                  <a:ext uri="{FF2B5EF4-FFF2-40B4-BE49-F238E27FC236}">
                    <a16:creationId xmlns:a16="http://schemas.microsoft.com/office/drawing/2014/main" id="{628D02C6-98ED-49FD-A761-4BEF82142401}"/>
                  </a:ext>
                </a:extLst>
              </p:cNvPr>
              <p:cNvSpPr/>
              <p:nvPr/>
            </p:nvSpPr>
            <p:spPr bwMode="auto">
              <a:xfrm>
                <a:off x="6881800" y="3182277"/>
                <a:ext cx="795528" cy="795528"/>
              </a:xfrm>
              <a:prstGeom prst="ellipse">
                <a:avLst/>
              </a:prstGeom>
              <a:solidFill>
                <a:srgbClr val="FFFFFF"/>
              </a:solidFill>
              <a:ln w="19050" cap="flat" cmpd="sng" algn="ctr">
                <a:solidFill>
                  <a:schemeClr val="bg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73"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13" name="Group 12">
              <a:extLst>
                <a:ext uri="{FF2B5EF4-FFF2-40B4-BE49-F238E27FC236}">
                  <a16:creationId xmlns:a16="http://schemas.microsoft.com/office/drawing/2014/main" id="{E02E53F9-8149-448E-AD3C-96302FB5EF7C}"/>
                </a:ext>
              </a:extLst>
            </p:cNvPr>
            <p:cNvGrpSpPr/>
            <p:nvPr/>
          </p:nvGrpSpPr>
          <p:grpSpPr>
            <a:xfrm>
              <a:off x="5767300" y="5419741"/>
              <a:ext cx="338683" cy="294496"/>
              <a:chOff x="4901213" y="5612887"/>
              <a:chExt cx="412371" cy="358570"/>
            </a:xfrm>
          </p:grpSpPr>
          <p:sp>
            <p:nvSpPr>
              <p:cNvPr id="128" name="Page2_E7C3">
                <a:extLst>
                  <a:ext uri="{FF2B5EF4-FFF2-40B4-BE49-F238E27FC236}">
                    <a16:creationId xmlns:a16="http://schemas.microsoft.com/office/drawing/2014/main" id="{B0ACDB06-5E11-49BD-84BC-17107792373A}"/>
                  </a:ext>
                </a:extLst>
              </p:cNvPr>
              <p:cNvSpPr>
                <a:spLocks noChangeAspect="1" noEditPoints="1"/>
              </p:cNvSpPr>
              <p:nvPr/>
            </p:nvSpPr>
            <p:spPr bwMode="auto">
              <a:xfrm>
                <a:off x="4901213" y="5612887"/>
                <a:ext cx="286960" cy="358570"/>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noFill/>
              <a:ln w="1587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0000"/>
                  </a:solidFill>
                  <a:effectLst/>
                  <a:uLnTx/>
                  <a:uFillTx/>
                  <a:latin typeface="Segoe UI"/>
                  <a:ea typeface="+mn-ea"/>
                  <a:cs typeface="+mn-cs"/>
                </a:endParaRPr>
              </a:p>
            </p:txBody>
          </p:sp>
          <p:grpSp>
            <p:nvGrpSpPr>
              <p:cNvPr id="12" name="Group 11">
                <a:extLst>
                  <a:ext uri="{FF2B5EF4-FFF2-40B4-BE49-F238E27FC236}">
                    <a16:creationId xmlns:a16="http://schemas.microsoft.com/office/drawing/2014/main" id="{3091B5E2-65D7-4F1C-BDF5-E839890816C0}"/>
                  </a:ext>
                </a:extLst>
              </p:cNvPr>
              <p:cNvGrpSpPr/>
              <p:nvPr/>
            </p:nvGrpSpPr>
            <p:grpSpPr>
              <a:xfrm>
                <a:off x="5085264" y="5743137"/>
                <a:ext cx="228320" cy="228320"/>
                <a:chOff x="5113538" y="5792172"/>
                <a:chExt cx="294950" cy="294950"/>
              </a:xfrm>
            </p:grpSpPr>
            <p:sp>
              <p:nvSpPr>
                <p:cNvPr id="11" name="Oval 10">
                  <a:extLst>
                    <a:ext uri="{FF2B5EF4-FFF2-40B4-BE49-F238E27FC236}">
                      <a16:creationId xmlns:a16="http://schemas.microsoft.com/office/drawing/2014/main" id="{A7756B8B-7488-4F75-B866-C1271C82BB30}"/>
                    </a:ext>
                  </a:extLst>
                </p:cNvPr>
                <p:cNvSpPr/>
                <p:nvPr/>
              </p:nvSpPr>
              <p:spPr bwMode="auto">
                <a:xfrm>
                  <a:off x="5113538" y="5792172"/>
                  <a:ext cx="294950" cy="294950"/>
                </a:xfrm>
                <a:prstGeom prst="ellipse">
                  <a:avLst/>
                </a:prstGeom>
                <a:solidFill>
                  <a:schemeClr val="bg1"/>
                </a:solid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7" name="arrow_20">
                  <a:extLst>
                    <a:ext uri="{FF2B5EF4-FFF2-40B4-BE49-F238E27FC236}">
                      <a16:creationId xmlns:a16="http://schemas.microsoft.com/office/drawing/2014/main" id="{FBD1E809-AEEF-45C6-B14C-4B527AA93DBB}"/>
                    </a:ext>
                  </a:extLst>
                </p:cNvPr>
                <p:cNvSpPr>
                  <a:spLocks noChangeAspect="1" noEditPoints="1"/>
                </p:cNvSpPr>
                <p:nvPr/>
              </p:nvSpPr>
              <p:spPr bwMode="auto">
                <a:xfrm>
                  <a:off x="5169483" y="5844208"/>
                  <a:ext cx="198350" cy="175588"/>
                </a:xfrm>
                <a:custGeom>
                  <a:avLst/>
                  <a:gdLst>
                    <a:gd name="T0" fmla="*/ 303 w 338"/>
                    <a:gd name="T1" fmla="*/ 107 h 297"/>
                    <a:gd name="T2" fmla="*/ 338 w 338"/>
                    <a:gd name="T3" fmla="*/ 143 h 297"/>
                    <a:gd name="T4" fmla="*/ 303 w 338"/>
                    <a:gd name="T5" fmla="*/ 179 h 297"/>
                    <a:gd name="T6" fmla="*/ 133 w 338"/>
                    <a:gd name="T7" fmla="*/ 31 h 297"/>
                    <a:gd name="T8" fmla="*/ 50 w 338"/>
                    <a:gd name="T9" fmla="*/ 60 h 297"/>
                    <a:gd name="T10" fmla="*/ 32 w 338"/>
                    <a:gd name="T11" fmla="*/ 77 h 297"/>
                    <a:gd name="T12" fmla="*/ 1 w 338"/>
                    <a:gd name="T13" fmla="*/ 149 h 297"/>
                    <a:gd name="T14" fmla="*/ 0 w 338"/>
                    <a:gd name="T15" fmla="*/ 174 h 297"/>
                    <a:gd name="T16" fmla="*/ 29 w 338"/>
                    <a:gd name="T17" fmla="*/ 248 h 297"/>
                    <a:gd name="T18" fmla="*/ 46 w 338"/>
                    <a:gd name="T19" fmla="*/ 265 h 297"/>
                    <a:gd name="T20" fmla="*/ 121 w 338"/>
                    <a:gd name="T21" fmla="*/ 297 h 297"/>
                    <a:gd name="T22" fmla="*/ 145 w 338"/>
                    <a:gd name="T23" fmla="*/ 297 h 297"/>
                    <a:gd name="T24" fmla="*/ 220 w 338"/>
                    <a:gd name="T25" fmla="*/ 265 h 297"/>
                    <a:gd name="T26" fmla="*/ 239 w 338"/>
                    <a:gd name="T27" fmla="*/ 245 h 297"/>
                    <a:gd name="T28" fmla="*/ 266 w 338"/>
                    <a:gd name="T29" fmla="*/ 164 h 297"/>
                    <a:gd name="T30" fmla="*/ 338 w 338"/>
                    <a:gd name="T31" fmla="*/ 143 h 297"/>
                    <a:gd name="T32" fmla="*/ 199 w 338"/>
                    <a:gd name="T33" fmla="*/ 143 h 297"/>
                    <a:gd name="T34" fmla="*/ 121 w 338"/>
                    <a:gd name="T35" fmla="*/ 112 h 297"/>
                    <a:gd name="T36" fmla="*/ 156 w 338"/>
                    <a:gd name="T37" fmla="*/ 147 h 297"/>
                    <a:gd name="T38" fmla="*/ 192 w 338"/>
                    <a:gd name="T39" fmla="*/ 112 h 297"/>
                    <a:gd name="T40" fmla="*/ 156 w 338"/>
                    <a:gd name="T41" fmla="*/ 147 h 297"/>
                    <a:gd name="T42" fmla="*/ 156 w 338"/>
                    <a:gd name="T4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8" h="297">
                      <a:moveTo>
                        <a:pt x="303" y="107"/>
                      </a:moveTo>
                      <a:cubicBezTo>
                        <a:pt x="338" y="143"/>
                        <a:pt x="338" y="143"/>
                        <a:pt x="338" y="143"/>
                      </a:cubicBezTo>
                      <a:cubicBezTo>
                        <a:pt x="303" y="179"/>
                        <a:pt x="303" y="179"/>
                        <a:pt x="303" y="179"/>
                      </a:cubicBezTo>
                      <a:moveTo>
                        <a:pt x="133" y="31"/>
                      </a:moveTo>
                      <a:cubicBezTo>
                        <a:pt x="101" y="31"/>
                        <a:pt x="72" y="42"/>
                        <a:pt x="50" y="60"/>
                      </a:cubicBezTo>
                      <a:moveTo>
                        <a:pt x="32" y="77"/>
                      </a:moveTo>
                      <a:cubicBezTo>
                        <a:pt x="15" y="97"/>
                        <a:pt x="4" y="122"/>
                        <a:pt x="1" y="149"/>
                      </a:cubicBezTo>
                      <a:moveTo>
                        <a:pt x="0" y="174"/>
                      </a:moveTo>
                      <a:cubicBezTo>
                        <a:pt x="2" y="202"/>
                        <a:pt x="13" y="227"/>
                        <a:pt x="29" y="248"/>
                      </a:cubicBezTo>
                      <a:moveTo>
                        <a:pt x="46" y="265"/>
                      </a:moveTo>
                      <a:cubicBezTo>
                        <a:pt x="66" y="282"/>
                        <a:pt x="92" y="294"/>
                        <a:pt x="121" y="297"/>
                      </a:cubicBezTo>
                      <a:moveTo>
                        <a:pt x="145" y="297"/>
                      </a:moveTo>
                      <a:cubicBezTo>
                        <a:pt x="174" y="294"/>
                        <a:pt x="200" y="282"/>
                        <a:pt x="220" y="265"/>
                      </a:cubicBezTo>
                      <a:moveTo>
                        <a:pt x="239" y="245"/>
                      </a:moveTo>
                      <a:cubicBezTo>
                        <a:pt x="256" y="223"/>
                        <a:pt x="266" y="194"/>
                        <a:pt x="266" y="164"/>
                      </a:cubicBezTo>
                      <a:moveTo>
                        <a:pt x="338" y="143"/>
                      </a:moveTo>
                      <a:cubicBezTo>
                        <a:pt x="199" y="143"/>
                        <a:pt x="199" y="143"/>
                        <a:pt x="199" y="143"/>
                      </a:cubicBezTo>
                      <a:moveTo>
                        <a:pt x="121" y="112"/>
                      </a:moveTo>
                      <a:cubicBezTo>
                        <a:pt x="156" y="147"/>
                        <a:pt x="156" y="147"/>
                        <a:pt x="156" y="147"/>
                      </a:cubicBezTo>
                      <a:cubicBezTo>
                        <a:pt x="192" y="112"/>
                        <a:pt x="192" y="112"/>
                        <a:pt x="192" y="112"/>
                      </a:cubicBezTo>
                      <a:moveTo>
                        <a:pt x="156" y="147"/>
                      </a:moveTo>
                      <a:cubicBezTo>
                        <a:pt x="156" y="0"/>
                        <a:pt x="156" y="0"/>
                        <a:pt x="156" y="0"/>
                      </a:cubicBezTo>
                    </a:path>
                  </a:pathLst>
                </a:custGeom>
                <a:noFill/>
                <a:ln w="9525" cap="flat">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grpSp>
      <p:grpSp>
        <p:nvGrpSpPr>
          <p:cNvPr id="72" name="Group 71">
            <a:extLst>
              <a:ext uri="{FF2B5EF4-FFF2-40B4-BE49-F238E27FC236}">
                <a16:creationId xmlns:a16="http://schemas.microsoft.com/office/drawing/2014/main" id="{77F76CD5-BA22-4E07-9782-FB2319286470}"/>
              </a:ext>
              <a:ext uri="{C183D7F6-B498-43B3-948B-1728B52AA6E4}">
                <adec:decorative xmlns:adec="http://schemas.microsoft.com/office/drawing/2017/decorative" val="1"/>
              </a:ext>
            </a:extLst>
          </p:cNvPr>
          <p:cNvGrpSpPr/>
          <p:nvPr/>
        </p:nvGrpSpPr>
        <p:grpSpPr>
          <a:xfrm>
            <a:off x="9816064" y="3491303"/>
            <a:ext cx="1400406" cy="657048"/>
            <a:chOff x="9963596" y="2217418"/>
            <a:chExt cx="1400406" cy="657048"/>
          </a:xfrm>
        </p:grpSpPr>
        <p:pic>
          <p:nvPicPr>
            <p:cNvPr id="73" name="Graphic 72">
              <a:extLst>
                <a:ext uri="{FF2B5EF4-FFF2-40B4-BE49-F238E27FC236}">
                  <a16:creationId xmlns:a16="http://schemas.microsoft.com/office/drawing/2014/main" id="{61734633-5106-4827-B9A2-9E6A1B3418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63596" y="2545491"/>
              <a:ext cx="302082" cy="302083"/>
            </a:xfrm>
            <a:prstGeom prst="rect">
              <a:avLst/>
            </a:prstGeom>
          </p:spPr>
        </p:pic>
        <p:pic>
          <p:nvPicPr>
            <p:cNvPr id="74" name="Picture 73">
              <a:extLst>
                <a:ext uri="{FF2B5EF4-FFF2-40B4-BE49-F238E27FC236}">
                  <a16:creationId xmlns:a16="http://schemas.microsoft.com/office/drawing/2014/main" id="{71EEE2C6-8996-4108-A385-D4782EBB17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96542" y="2245233"/>
              <a:ext cx="373497" cy="261579"/>
            </a:xfrm>
            <a:prstGeom prst="rect">
              <a:avLst/>
            </a:prstGeom>
          </p:spPr>
        </p:pic>
        <p:pic>
          <p:nvPicPr>
            <p:cNvPr id="75" name="Picture 4" descr="Zoom Video Conferencing - Shining Waters">
              <a:extLst>
                <a:ext uri="{FF2B5EF4-FFF2-40B4-BE49-F238E27FC236}">
                  <a16:creationId xmlns:a16="http://schemas.microsoft.com/office/drawing/2014/main" id="{B3760AD9-0AEC-4811-A72C-ACFAF3A5D1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8136" y="2518599"/>
              <a:ext cx="355866" cy="35586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Icon request: facebook-workplace · Issue #10185 · FortAwesome/Font-Awesome  · GitHub">
              <a:extLst>
                <a:ext uri="{FF2B5EF4-FFF2-40B4-BE49-F238E27FC236}">
                  <a16:creationId xmlns:a16="http://schemas.microsoft.com/office/drawing/2014/main" id="{C20010E8-BCA8-4E4C-A0AB-FF3C717F07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6692" y="2217418"/>
              <a:ext cx="280579" cy="29853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D9750D32-1285-40EF-89BB-2316DCDE8C98}"/>
                </a:ext>
                <a:ext uri="{C183D7F6-B498-43B3-948B-1728B52AA6E4}">
                  <adec:decorative xmlns:adec="http://schemas.microsoft.com/office/drawing/2017/decorative" val="1"/>
                </a:ext>
              </a:extLst>
            </p:cNvPr>
            <p:cNvPicPr>
              <a:picLocks noChangeAspect="1"/>
            </p:cNvPicPr>
            <p:nvPr/>
          </p:nvPicPr>
          <p:blipFill rotWithShape="1">
            <a:blip r:embed="rId12"/>
            <a:srcRect l="17702" t="36300" r="14211" b="39506"/>
            <a:stretch/>
          </p:blipFill>
          <p:spPr>
            <a:xfrm>
              <a:off x="10374263" y="2603206"/>
              <a:ext cx="525288" cy="186653"/>
            </a:xfrm>
            <a:prstGeom prst="rect">
              <a:avLst/>
            </a:prstGeom>
          </p:spPr>
        </p:pic>
      </p:grpSp>
      <p:cxnSp>
        <p:nvCxnSpPr>
          <p:cNvPr id="16" name="Straight Arrow Connector 15">
            <a:extLst>
              <a:ext uri="{FF2B5EF4-FFF2-40B4-BE49-F238E27FC236}">
                <a16:creationId xmlns:a16="http://schemas.microsoft.com/office/drawing/2014/main" id="{B6DE4E57-20F3-413B-850D-412C25FF14FF}"/>
              </a:ext>
              <a:ext uri="{C183D7F6-B498-43B3-948B-1728B52AA6E4}">
                <adec:decorative xmlns:adec="http://schemas.microsoft.com/office/drawing/2017/decorative" val="1"/>
              </a:ext>
            </a:extLst>
          </p:cNvPr>
          <p:cNvCxnSpPr>
            <a:cxnSpLocks/>
            <a:stCxn id="229" idx="6"/>
          </p:cNvCxnSpPr>
          <p:nvPr/>
        </p:nvCxnSpPr>
        <p:spPr>
          <a:xfrm flipV="1">
            <a:off x="7642627" y="4091350"/>
            <a:ext cx="1605616" cy="267090"/>
          </a:xfrm>
          <a:prstGeom prst="straightConnector1">
            <a:avLst/>
          </a:prstGeom>
          <a:noFill/>
          <a:ln w="19050" cap="flat" cmpd="sng" algn="ctr">
            <a:solidFill>
              <a:schemeClr val="bg2"/>
            </a:solidFill>
            <a:prstDash val="solid"/>
            <a:headEnd type="none"/>
            <a:tailEnd type="arrow" w="med" len="sm"/>
          </a:ln>
          <a:effectLst/>
        </p:spPr>
      </p:cxnSp>
      <p:cxnSp>
        <p:nvCxnSpPr>
          <p:cNvPr id="20" name="Straight Arrow Connector 19">
            <a:extLst>
              <a:ext uri="{FF2B5EF4-FFF2-40B4-BE49-F238E27FC236}">
                <a16:creationId xmlns:a16="http://schemas.microsoft.com/office/drawing/2014/main" id="{A3A3FF05-1327-4A72-A443-226B9C8143AD}"/>
              </a:ext>
              <a:ext uri="{C183D7F6-B498-43B3-948B-1728B52AA6E4}">
                <adec:decorative xmlns:adec="http://schemas.microsoft.com/office/drawing/2017/decorative" val="1"/>
              </a:ext>
            </a:extLst>
          </p:cNvPr>
          <p:cNvCxnSpPr>
            <a:cxnSpLocks/>
            <a:stCxn id="208" idx="5"/>
          </p:cNvCxnSpPr>
          <p:nvPr/>
        </p:nvCxnSpPr>
        <p:spPr>
          <a:xfrm flipV="1">
            <a:off x="6165477" y="4441464"/>
            <a:ext cx="3260233" cy="1354361"/>
          </a:xfrm>
          <a:prstGeom prst="straightConnector1">
            <a:avLst/>
          </a:prstGeom>
          <a:noFill/>
          <a:ln w="19050" cap="flat" cmpd="sng" algn="ctr">
            <a:solidFill>
              <a:schemeClr val="bg2"/>
            </a:solidFill>
            <a:prstDash val="solid"/>
            <a:headEnd type="none"/>
            <a:tailEnd type="arrow" w="med" len="sm"/>
          </a:ln>
          <a:effectLst/>
        </p:spPr>
      </p:cxnSp>
      <p:cxnSp>
        <p:nvCxnSpPr>
          <p:cNvPr id="26" name="Straight Arrow Connector 25">
            <a:extLst>
              <a:ext uri="{FF2B5EF4-FFF2-40B4-BE49-F238E27FC236}">
                <a16:creationId xmlns:a16="http://schemas.microsoft.com/office/drawing/2014/main" id="{4668FECF-0DF5-4261-9DF3-7E0169CB06BF}"/>
              </a:ext>
              <a:ext uri="{C183D7F6-B498-43B3-948B-1728B52AA6E4}">
                <adec:decorative xmlns:adec="http://schemas.microsoft.com/office/drawing/2017/decorative" val="1"/>
              </a:ext>
            </a:extLst>
          </p:cNvPr>
          <p:cNvCxnSpPr>
            <a:cxnSpLocks/>
            <a:stCxn id="197" idx="6"/>
          </p:cNvCxnSpPr>
          <p:nvPr/>
        </p:nvCxnSpPr>
        <p:spPr>
          <a:xfrm>
            <a:off x="5195169" y="3214496"/>
            <a:ext cx="3935444" cy="400683"/>
          </a:xfrm>
          <a:prstGeom prst="straightConnector1">
            <a:avLst/>
          </a:prstGeom>
          <a:noFill/>
          <a:ln w="19050" cap="flat" cmpd="sng" algn="ctr">
            <a:solidFill>
              <a:schemeClr val="bg2"/>
            </a:solidFill>
            <a:prstDash val="solid"/>
            <a:headEnd type="none"/>
            <a:tailEnd type="arrow" w="med" len="sm"/>
          </a:ln>
          <a:effectLst/>
        </p:spPr>
      </p:cxnSp>
      <p:cxnSp>
        <p:nvCxnSpPr>
          <p:cNvPr id="30" name="Straight Arrow Connector 29">
            <a:extLst>
              <a:ext uri="{FF2B5EF4-FFF2-40B4-BE49-F238E27FC236}">
                <a16:creationId xmlns:a16="http://schemas.microsoft.com/office/drawing/2014/main" id="{0816E51A-FD3E-4FF2-BE6D-66AC7976483A}"/>
              </a:ext>
              <a:ext uri="{C183D7F6-B498-43B3-948B-1728B52AA6E4}">
                <adec:decorative xmlns:adec="http://schemas.microsoft.com/office/drawing/2017/decorative" val="1"/>
              </a:ext>
            </a:extLst>
          </p:cNvPr>
          <p:cNvCxnSpPr>
            <a:cxnSpLocks/>
            <a:stCxn id="202" idx="6"/>
          </p:cNvCxnSpPr>
          <p:nvPr/>
        </p:nvCxnSpPr>
        <p:spPr>
          <a:xfrm flipV="1">
            <a:off x="4918424" y="3877014"/>
            <a:ext cx="4155182" cy="481427"/>
          </a:xfrm>
          <a:prstGeom prst="straightConnector1">
            <a:avLst/>
          </a:prstGeom>
          <a:noFill/>
          <a:ln w="19050" cap="flat" cmpd="sng" algn="ctr">
            <a:solidFill>
              <a:schemeClr val="bg2"/>
            </a:solidFill>
            <a:prstDash val="solid"/>
            <a:headEnd type="none"/>
            <a:tailEnd type="arrow" w="med" len="sm"/>
          </a:ln>
          <a:effectLst/>
        </p:spPr>
      </p:cxnSp>
      <p:cxnSp>
        <p:nvCxnSpPr>
          <p:cNvPr id="49" name="!!Straight Arrow Connector 3">
            <a:extLst>
              <a:ext uri="{FF2B5EF4-FFF2-40B4-BE49-F238E27FC236}">
                <a16:creationId xmlns:a16="http://schemas.microsoft.com/office/drawing/2014/main" id="{CC0AA56D-6FE8-4FC6-9CDF-37BC2D1D0AC4}"/>
              </a:ext>
              <a:ext uri="{C183D7F6-B498-43B3-948B-1728B52AA6E4}">
                <adec:decorative xmlns:adec="http://schemas.microsoft.com/office/drawing/2017/decorative" val="1"/>
              </a:ext>
            </a:extLst>
          </p:cNvPr>
          <p:cNvCxnSpPr>
            <a:cxnSpLocks/>
            <a:endCxn id="203" idx="1"/>
          </p:cNvCxnSpPr>
          <p:nvPr/>
        </p:nvCxnSpPr>
        <p:spPr>
          <a:xfrm>
            <a:off x="2729158" y="3867027"/>
            <a:ext cx="1593253" cy="263590"/>
          </a:xfrm>
          <a:prstGeom prst="straightConnector1">
            <a:avLst/>
          </a:prstGeom>
          <a:noFill/>
          <a:ln w="19050" cap="flat" cmpd="sng" algn="ctr">
            <a:solidFill>
              <a:schemeClr val="bg2"/>
            </a:solidFill>
            <a:prstDash val="solid"/>
            <a:headEnd type="none"/>
            <a:tailEnd type="arrow" w="med" len="sm"/>
          </a:ln>
          <a:effectLst/>
        </p:spPr>
      </p:cxnSp>
      <p:sp>
        <p:nvSpPr>
          <p:cNvPr id="57" name="Freeform: Shape 56">
            <a:extLst>
              <a:ext uri="{FF2B5EF4-FFF2-40B4-BE49-F238E27FC236}">
                <a16:creationId xmlns:a16="http://schemas.microsoft.com/office/drawing/2014/main" id="{857355BE-8A81-470E-B3B1-8C7123CE0EB1}"/>
              </a:ext>
            </a:extLst>
          </p:cNvPr>
          <p:cNvSpPr>
            <a:spLocks noChangeAspect="1"/>
          </p:cNvSpPr>
          <p:nvPr/>
        </p:nvSpPr>
        <p:spPr bwMode="auto">
          <a:xfrm flipV="1">
            <a:off x="5422534" y="3872474"/>
            <a:ext cx="1078608" cy="1071629"/>
          </a:xfrm>
          <a:custGeom>
            <a:avLst/>
            <a:gdLst>
              <a:gd name="connsiteX0" fmla="*/ 3669750 w 7802051"/>
              <a:gd name="connsiteY0" fmla="*/ 4921020 h 7751588"/>
              <a:gd name="connsiteX1" fmla="*/ 3676808 w 7802051"/>
              <a:gd name="connsiteY1" fmla="*/ 4917189 h 7751588"/>
              <a:gd name="connsiteX2" fmla="*/ 3726054 w 7802051"/>
              <a:gd name="connsiteY2" fmla="*/ 4901903 h 7751588"/>
              <a:gd name="connsiteX3" fmla="*/ 3726054 w 7802051"/>
              <a:gd name="connsiteY3" fmla="*/ 2529358 h 7751588"/>
              <a:gd name="connsiteX4" fmla="*/ 2407723 w 7802051"/>
              <a:gd name="connsiteY4" fmla="*/ 3310455 h 7751588"/>
              <a:gd name="connsiteX5" fmla="*/ 2418532 w 7802051"/>
              <a:gd name="connsiteY5" fmla="*/ 3417678 h 7751588"/>
              <a:gd name="connsiteX6" fmla="*/ 2369399 w 7802051"/>
              <a:gd name="connsiteY6" fmla="*/ 3661045 h 7751588"/>
              <a:gd name="connsiteX7" fmla="*/ 2362622 w 7802051"/>
              <a:gd name="connsiteY7" fmla="*/ 3673532 h 7751588"/>
              <a:gd name="connsiteX8" fmla="*/ 4279965 w 7802051"/>
              <a:gd name="connsiteY8" fmla="*/ 4958071 h 7751588"/>
              <a:gd name="connsiteX9" fmla="*/ 5406368 w 7802051"/>
              <a:gd name="connsiteY9" fmla="*/ 3581135 h 7751588"/>
              <a:gd name="connsiteX10" fmla="*/ 5396221 w 7802051"/>
              <a:gd name="connsiteY10" fmla="*/ 3548447 h 7751588"/>
              <a:gd name="connsiteX11" fmla="*/ 5383519 w 7802051"/>
              <a:gd name="connsiteY11" fmla="*/ 3422441 h 7751588"/>
              <a:gd name="connsiteX12" fmla="*/ 5392133 w 7802051"/>
              <a:gd name="connsiteY12" fmla="*/ 3336986 h 7751588"/>
              <a:gd name="connsiteX13" fmla="*/ 4117986 w 7802051"/>
              <a:gd name="connsiteY13" fmla="*/ 2509174 h 7751588"/>
              <a:gd name="connsiteX14" fmla="*/ 4066733 w 7802051"/>
              <a:gd name="connsiteY14" fmla="*/ 2525083 h 7751588"/>
              <a:gd name="connsiteX15" fmla="*/ 4044164 w 7802051"/>
              <a:gd name="connsiteY15" fmla="*/ 2527359 h 7751588"/>
              <a:gd name="connsiteX16" fmla="*/ 4044164 w 7802051"/>
              <a:gd name="connsiteY16" fmla="*/ 4874334 h 7751588"/>
              <a:gd name="connsiteX17" fmla="*/ 4077374 w 7802051"/>
              <a:gd name="connsiteY17" fmla="*/ 4877682 h 7751588"/>
              <a:gd name="connsiteX18" fmla="*/ 4204647 w 7802051"/>
              <a:gd name="connsiteY18" fmla="*/ 4917190 h 7751588"/>
              <a:gd name="connsiteX19" fmla="*/ 3940727 w 7802051"/>
              <a:gd name="connsiteY19" fmla="*/ 6219967 h 7751588"/>
              <a:gd name="connsiteX20" fmla="*/ 3262698 w 7802051"/>
              <a:gd name="connsiteY20" fmla="*/ 5541937 h 7751588"/>
              <a:gd name="connsiteX21" fmla="*/ 3378494 w 7802051"/>
              <a:gd name="connsiteY21" fmla="*/ 5162844 h 7751588"/>
              <a:gd name="connsiteX22" fmla="*/ 3384198 w 7802051"/>
              <a:gd name="connsiteY22" fmla="*/ 5155931 h 7751588"/>
              <a:gd name="connsiteX23" fmla="*/ 2119419 w 7802051"/>
              <a:gd name="connsiteY23" fmla="*/ 3948859 h 7751588"/>
              <a:gd name="connsiteX24" fmla="*/ 2036672 w 7802051"/>
              <a:gd name="connsiteY24" fmla="*/ 3993772 h 7751588"/>
              <a:gd name="connsiteX25" fmla="*/ 1793305 w 7802051"/>
              <a:gd name="connsiteY25" fmla="*/ 4042906 h 7751588"/>
              <a:gd name="connsiteX26" fmla="*/ 1168076 w 7802051"/>
              <a:gd name="connsiteY26" fmla="*/ 3417678 h 7751588"/>
              <a:gd name="connsiteX27" fmla="*/ 1793304 w 7802051"/>
              <a:gd name="connsiteY27" fmla="*/ 2792451 h 7751588"/>
              <a:gd name="connsiteX28" fmla="*/ 2235408 w 7802051"/>
              <a:gd name="connsiteY28" fmla="*/ 2975575 h 7751588"/>
              <a:gd name="connsiteX29" fmla="*/ 2241113 w 7802051"/>
              <a:gd name="connsiteY29" fmla="*/ 2982489 h 7751588"/>
              <a:gd name="connsiteX30" fmla="*/ 3433657 w 7802051"/>
              <a:gd name="connsiteY30" fmla="*/ 2275919 h 7751588"/>
              <a:gd name="connsiteX31" fmla="*/ 3422279 w 7802051"/>
              <a:gd name="connsiteY31" fmla="*/ 2262129 h 7751588"/>
              <a:gd name="connsiteX32" fmla="*/ 3315500 w 7802051"/>
              <a:gd name="connsiteY32" fmla="*/ 1912558 h 7751588"/>
              <a:gd name="connsiteX33" fmla="*/ 3940728 w 7802051"/>
              <a:gd name="connsiteY33" fmla="*/ 1287330 h 7751588"/>
              <a:gd name="connsiteX34" fmla="*/ 4565956 w 7802051"/>
              <a:gd name="connsiteY34" fmla="*/ 1912558 h 7751588"/>
              <a:gd name="connsiteX35" fmla="*/ 4459177 w 7802051"/>
              <a:gd name="connsiteY35" fmla="*/ 2262129 h 7751588"/>
              <a:gd name="connsiteX36" fmla="*/ 4442548 w 7802051"/>
              <a:gd name="connsiteY36" fmla="*/ 2282283 h 7751588"/>
              <a:gd name="connsiteX37" fmla="*/ 5549310 w 7802051"/>
              <a:gd name="connsiteY37" fmla="*/ 3001346 h 7751588"/>
              <a:gd name="connsiteX38" fmla="*/ 5566644 w 7802051"/>
              <a:gd name="connsiteY38" fmla="*/ 2980338 h 7751588"/>
              <a:gd name="connsiteX39" fmla="*/ 6008747 w 7802051"/>
              <a:gd name="connsiteY39" fmla="*/ 2797213 h 7751588"/>
              <a:gd name="connsiteX40" fmla="*/ 6633974 w 7802051"/>
              <a:gd name="connsiteY40" fmla="*/ 3422441 h 7751588"/>
              <a:gd name="connsiteX41" fmla="*/ 6008747 w 7802051"/>
              <a:gd name="connsiteY41" fmla="*/ 4047670 h 7751588"/>
              <a:gd name="connsiteX42" fmla="*/ 5659175 w 7802051"/>
              <a:gd name="connsiteY42" fmla="*/ 3940890 h 7751588"/>
              <a:gd name="connsiteX43" fmla="*/ 5615689 w 7802051"/>
              <a:gd name="connsiteY43" fmla="*/ 3905011 h 7751588"/>
              <a:gd name="connsiteX44" fmla="*/ 4536367 w 7802051"/>
              <a:gd name="connsiteY44" fmla="*/ 5224392 h 7751588"/>
              <a:gd name="connsiteX45" fmla="*/ 4565475 w 7802051"/>
              <a:gd name="connsiteY45" fmla="*/ 5278017 h 7751588"/>
              <a:gd name="connsiteX46" fmla="*/ 4618758 w 7802051"/>
              <a:gd name="connsiteY46" fmla="*/ 5541937 h 7751588"/>
              <a:gd name="connsiteX47" fmla="*/ 3940727 w 7802051"/>
              <a:gd name="connsiteY47" fmla="*/ 6219967 h 7751588"/>
              <a:gd name="connsiteX48" fmla="*/ 3898615 w 7802051"/>
              <a:gd name="connsiteY48" fmla="*/ 7751588 h 7751588"/>
              <a:gd name="connsiteX49" fmla="*/ 7797230 w 7802051"/>
              <a:gd name="connsiteY49" fmla="*/ 3181174 h 7751588"/>
              <a:gd name="connsiteX50" fmla="*/ 7802051 w 7802051"/>
              <a:gd name="connsiteY50" fmla="*/ 3181174 h 7751588"/>
              <a:gd name="connsiteX51" fmla="*/ 3903436 w 7802051"/>
              <a:gd name="connsiteY51" fmla="*/ 0 h 7751588"/>
              <a:gd name="connsiteX52" fmla="*/ 4821 w 7802051"/>
              <a:gd name="connsiteY52" fmla="*/ 3181174 h 7751588"/>
              <a:gd name="connsiteX53" fmla="*/ 0 w 7802051"/>
              <a:gd name="connsiteY53" fmla="*/ 3181174 h 77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02051" h="7751588">
                <a:moveTo>
                  <a:pt x="3669750" y="4921020"/>
                </a:moveTo>
                <a:lnTo>
                  <a:pt x="3676808" y="4917189"/>
                </a:lnTo>
                <a:lnTo>
                  <a:pt x="3726054" y="4901903"/>
                </a:lnTo>
                <a:lnTo>
                  <a:pt x="3726054" y="2529358"/>
                </a:lnTo>
                <a:lnTo>
                  <a:pt x="2407723" y="3310455"/>
                </a:lnTo>
                <a:lnTo>
                  <a:pt x="2418532" y="3417678"/>
                </a:lnTo>
                <a:cubicBezTo>
                  <a:pt x="2418532" y="3504005"/>
                  <a:pt x="2401037" y="3586244"/>
                  <a:pt x="2369399" y="3661045"/>
                </a:cubicBezTo>
                <a:lnTo>
                  <a:pt x="2362622" y="3673532"/>
                </a:lnTo>
                <a:close/>
                <a:moveTo>
                  <a:pt x="4279965" y="4958071"/>
                </a:moveTo>
                <a:lnTo>
                  <a:pt x="5406368" y="3581135"/>
                </a:lnTo>
                <a:lnTo>
                  <a:pt x="5396221" y="3548447"/>
                </a:lnTo>
                <a:cubicBezTo>
                  <a:pt x="5387893" y="3507746"/>
                  <a:pt x="5383519" y="3465605"/>
                  <a:pt x="5383519" y="3422441"/>
                </a:cubicBezTo>
                <a:lnTo>
                  <a:pt x="5392133" y="3336986"/>
                </a:lnTo>
                <a:lnTo>
                  <a:pt x="4117986" y="2509174"/>
                </a:lnTo>
                <a:lnTo>
                  <a:pt x="4066733" y="2525083"/>
                </a:lnTo>
                <a:lnTo>
                  <a:pt x="4044164" y="2527359"/>
                </a:lnTo>
                <a:lnTo>
                  <a:pt x="4044164" y="4874334"/>
                </a:lnTo>
                <a:lnTo>
                  <a:pt x="4077374" y="4877682"/>
                </a:lnTo>
                <a:cubicBezTo>
                  <a:pt x="4121512" y="4886714"/>
                  <a:pt x="4164089" y="4900035"/>
                  <a:pt x="4204647" y="4917190"/>
                </a:cubicBezTo>
                <a:close/>
                <a:moveTo>
                  <a:pt x="3940727" y="6219967"/>
                </a:moveTo>
                <a:cubicBezTo>
                  <a:pt x="3566261" y="6219967"/>
                  <a:pt x="3262698" y="5916403"/>
                  <a:pt x="3262698" y="5541937"/>
                </a:cubicBezTo>
                <a:cubicBezTo>
                  <a:pt x="3262698" y="5401512"/>
                  <a:pt x="3305387" y="5271058"/>
                  <a:pt x="3378494" y="5162844"/>
                </a:cubicBezTo>
                <a:lnTo>
                  <a:pt x="3384198" y="5155931"/>
                </a:lnTo>
                <a:lnTo>
                  <a:pt x="2119419" y="3948859"/>
                </a:lnTo>
                <a:lnTo>
                  <a:pt x="2036672" y="3993772"/>
                </a:lnTo>
                <a:cubicBezTo>
                  <a:pt x="1961870" y="4025410"/>
                  <a:pt x="1879630" y="4042906"/>
                  <a:pt x="1793305" y="4042906"/>
                </a:cubicBezTo>
                <a:cubicBezTo>
                  <a:pt x="1448001" y="4042906"/>
                  <a:pt x="1168077" y="3762982"/>
                  <a:pt x="1168076" y="3417678"/>
                </a:cubicBezTo>
                <a:cubicBezTo>
                  <a:pt x="1168077" y="3072374"/>
                  <a:pt x="1448000" y="2792450"/>
                  <a:pt x="1793304" y="2792451"/>
                </a:cubicBezTo>
                <a:cubicBezTo>
                  <a:pt x="1965957" y="2792450"/>
                  <a:pt x="2122264" y="2862431"/>
                  <a:pt x="2235408" y="2975575"/>
                </a:cubicBezTo>
                <a:lnTo>
                  <a:pt x="2241113" y="2982489"/>
                </a:lnTo>
                <a:lnTo>
                  <a:pt x="3433657" y="2275919"/>
                </a:lnTo>
                <a:lnTo>
                  <a:pt x="3422279" y="2262129"/>
                </a:lnTo>
                <a:cubicBezTo>
                  <a:pt x="3354864" y="2162342"/>
                  <a:pt x="3315500" y="2042047"/>
                  <a:pt x="3315500" y="1912558"/>
                </a:cubicBezTo>
                <a:cubicBezTo>
                  <a:pt x="3315500" y="1567254"/>
                  <a:pt x="3595424" y="1287330"/>
                  <a:pt x="3940728" y="1287330"/>
                </a:cubicBezTo>
                <a:cubicBezTo>
                  <a:pt x="4286032" y="1287330"/>
                  <a:pt x="4565956" y="1567254"/>
                  <a:pt x="4565956" y="1912558"/>
                </a:cubicBezTo>
                <a:cubicBezTo>
                  <a:pt x="4565956" y="2042047"/>
                  <a:pt x="4526592" y="2162342"/>
                  <a:pt x="4459177" y="2262129"/>
                </a:cubicBezTo>
                <a:lnTo>
                  <a:pt x="4442548" y="2282283"/>
                </a:lnTo>
                <a:lnTo>
                  <a:pt x="5549310" y="3001346"/>
                </a:lnTo>
                <a:lnTo>
                  <a:pt x="5566644" y="2980338"/>
                </a:lnTo>
                <a:cubicBezTo>
                  <a:pt x="5679788" y="2867194"/>
                  <a:pt x="5836095" y="2797213"/>
                  <a:pt x="6008747" y="2797213"/>
                </a:cubicBezTo>
                <a:cubicBezTo>
                  <a:pt x="6354050" y="2797213"/>
                  <a:pt x="6633975" y="3077137"/>
                  <a:pt x="6633974" y="3422441"/>
                </a:cubicBezTo>
                <a:cubicBezTo>
                  <a:pt x="6633975" y="3767745"/>
                  <a:pt x="6354050" y="4047669"/>
                  <a:pt x="6008747" y="4047670"/>
                </a:cubicBezTo>
                <a:cubicBezTo>
                  <a:pt x="5879257" y="4047669"/>
                  <a:pt x="5758963" y="4008305"/>
                  <a:pt x="5659175" y="3940890"/>
                </a:cubicBezTo>
                <a:lnTo>
                  <a:pt x="5615689" y="3905011"/>
                </a:lnTo>
                <a:lnTo>
                  <a:pt x="4536367" y="5224392"/>
                </a:lnTo>
                <a:lnTo>
                  <a:pt x="4565475" y="5278017"/>
                </a:lnTo>
                <a:cubicBezTo>
                  <a:pt x="4599785" y="5359135"/>
                  <a:pt x="4618758" y="5448320"/>
                  <a:pt x="4618758" y="5541937"/>
                </a:cubicBezTo>
                <a:cubicBezTo>
                  <a:pt x="4618758" y="5916403"/>
                  <a:pt x="4315194" y="6219967"/>
                  <a:pt x="3940727" y="6219967"/>
                </a:cubicBezTo>
                <a:close/>
                <a:moveTo>
                  <a:pt x="3898615" y="7751588"/>
                </a:moveTo>
                <a:lnTo>
                  <a:pt x="7797230" y="3181174"/>
                </a:lnTo>
                <a:lnTo>
                  <a:pt x="7802051" y="3181174"/>
                </a:lnTo>
                <a:lnTo>
                  <a:pt x="3903436" y="0"/>
                </a:lnTo>
                <a:lnTo>
                  <a:pt x="4821" y="3181174"/>
                </a:lnTo>
                <a:lnTo>
                  <a:pt x="0" y="3181174"/>
                </a:lnTo>
                <a:close/>
              </a:path>
            </a:pathLst>
          </a:cu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24076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D2D3C-2B71-45E0-9592-076E7D02A5B2}"/>
              </a:ext>
            </a:extLst>
          </p:cNvPr>
          <p:cNvSpPr>
            <a:spLocks noGrp="1"/>
          </p:cNvSpPr>
          <p:nvPr>
            <p:ph type="title"/>
          </p:nvPr>
        </p:nvSpPr>
        <p:spPr>
          <a:xfrm>
            <a:off x="423617" y="215798"/>
            <a:ext cx="11336039" cy="757914"/>
          </a:xfrm>
        </p:spPr>
        <p:txBody>
          <a:bodyPr/>
          <a:lstStyle/>
          <a:p>
            <a:r>
              <a:rPr lang="en-US" sz="3137"/>
              <a:t>Entitlement Management</a:t>
            </a:r>
          </a:p>
        </p:txBody>
      </p:sp>
      <p:sp>
        <p:nvSpPr>
          <p:cNvPr id="6" name="Rectangle 5">
            <a:extLst>
              <a:ext uri="{FF2B5EF4-FFF2-40B4-BE49-F238E27FC236}">
                <a16:creationId xmlns:a16="http://schemas.microsoft.com/office/drawing/2014/main" id="{484D4B32-9089-44FB-BCDF-C61D895B449A}"/>
              </a:ext>
            </a:extLst>
          </p:cNvPr>
          <p:cNvSpPr/>
          <p:nvPr/>
        </p:nvSpPr>
        <p:spPr>
          <a:xfrm>
            <a:off x="322454" y="792623"/>
            <a:ext cx="11102200" cy="362072"/>
          </a:xfrm>
          <a:prstGeom prst="rect">
            <a:avLst/>
          </a:prstGeom>
        </p:spPr>
        <p:txBody>
          <a:bodyPr wrap="square">
            <a:spAutoFit/>
          </a:bodyPr>
          <a:lstStyle/>
          <a:p>
            <a:pPr defTabSz="896354">
              <a:lnSpc>
                <a:spcPct val="90000"/>
              </a:lnSpc>
              <a:spcBef>
                <a:spcPct val="0"/>
              </a:spcBef>
              <a:spcAft>
                <a:spcPts val="2307"/>
              </a:spcAft>
              <a:buSzPct val="90000"/>
              <a:defRPr/>
            </a:pPr>
            <a:r>
              <a:rPr lang="en-US" sz="1961">
                <a:solidFill>
                  <a:srgbClr val="000000"/>
                </a:solidFill>
              </a:rPr>
              <a:t>Automate access request workflows, access assignments, reviews and expiration</a:t>
            </a:r>
          </a:p>
        </p:txBody>
      </p:sp>
      <p:sp>
        <p:nvSpPr>
          <p:cNvPr id="9" name="Text Placeholder 8">
            <a:extLst>
              <a:ext uri="{FF2B5EF4-FFF2-40B4-BE49-F238E27FC236}">
                <a16:creationId xmlns:a16="http://schemas.microsoft.com/office/drawing/2014/main" id="{A6850DFC-4432-4156-9912-6F3B36CE4FD2}"/>
              </a:ext>
            </a:extLst>
          </p:cNvPr>
          <p:cNvSpPr txBox="1">
            <a:spLocks/>
          </p:cNvSpPr>
          <p:nvPr/>
        </p:nvSpPr>
        <p:spPr>
          <a:xfrm>
            <a:off x="423618" y="1763333"/>
            <a:ext cx="5637656" cy="4723024"/>
          </a:xfrm>
          <a:prstGeom prst="rect">
            <a:avLst/>
          </a:prstGeom>
        </p:spPr>
        <p:txBody>
          <a:bodyPr vert="horz" wrap="square" lIns="0" tIns="0" rIns="0" bIns="0" rtlCol="0" anchor="t">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accent1"/>
                    </a:gs>
                    <a:gs pos="40000">
                      <a:schemeClr val="accent1"/>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bg2"/>
                    </a:gs>
                    <a:gs pos="100000">
                      <a:schemeClr val="bg2"/>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bg2"/>
                    </a:gs>
                    <a:gs pos="100000">
                      <a:schemeClr val="bg2"/>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bg2"/>
                    </a:gs>
                    <a:gs pos="100000">
                      <a:schemeClr val="bg2"/>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bg2"/>
                    </a:gs>
                    <a:gs pos="100000">
                      <a:schemeClr val="bg2"/>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0121" indent="-280121" defTabSz="896281">
              <a:buClr>
                <a:srgbClr val="3C3C41"/>
              </a:buClr>
              <a:buFont typeface="Arial" panose="020B0604020202020204" pitchFamily="34" charset="0"/>
              <a:buChar char="•"/>
            </a:pPr>
            <a:r>
              <a:rPr lang="en-US" sz="1800" dirty="0">
                <a:solidFill>
                  <a:srgbClr val="505050"/>
                </a:solidFill>
                <a:latin typeface="Segoe UI"/>
                <a:cs typeface="Segoe UI" pitchFamily="34" charset="0"/>
              </a:rPr>
              <a:t>Manage </a:t>
            </a:r>
            <a:r>
              <a:rPr lang="en-US" sz="1800" dirty="0">
                <a:solidFill>
                  <a:srgbClr val="0078D4"/>
                </a:solidFill>
                <a:latin typeface="Segoe UI"/>
                <a:cs typeface="Segoe UI" pitchFamily="34" charset="0"/>
              </a:rPr>
              <a:t>Office 365 groups, Teams, SharePoint Online sites, and Enterprise Applications.</a:t>
            </a:r>
          </a:p>
          <a:p>
            <a:pPr marL="280121" indent="-280121" defTabSz="896281">
              <a:buClr>
                <a:srgbClr val="3C3C41"/>
              </a:buClr>
              <a:buFont typeface="Arial" panose="020B0604020202020204" pitchFamily="34" charset="0"/>
              <a:buChar char="•"/>
            </a:pPr>
            <a:endParaRPr lang="en-US" sz="1800" dirty="0">
              <a:solidFill>
                <a:srgbClr val="0078D4"/>
              </a:solidFill>
              <a:latin typeface="Segoe UI"/>
              <a:cs typeface="Segoe UI" pitchFamily="34" charset="0"/>
            </a:endParaRPr>
          </a:p>
          <a:p>
            <a:pPr marL="280121" indent="-280121" defTabSz="896281">
              <a:buClr>
                <a:srgbClr val="3C3C41"/>
              </a:buClr>
              <a:buFont typeface="Arial" panose="020B0604020202020204" pitchFamily="34" charset="0"/>
              <a:buChar char="•"/>
            </a:pPr>
            <a:r>
              <a:rPr lang="en-US" sz="1800" dirty="0">
                <a:solidFill>
                  <a:srgbClr val="0078D4"/>
                </a:solidFill>
                <a:latin typeface="Segoe UI"/>
                <a:cs typeface="Segoe UI" pitchFamily="34" charset="0"/>
              </a:rPr>
              <a:t>Delegate access </a:t>
            </a:r>
            <a:r>
              <a:rPr lang="en-US" sz="1800" dirty="0">
                <a:solidFill>
                  <a:srgbClr val="505050"/>
                </a:solidFill>
                <a:latin typeface="Segoe UI"/>
                <a:cs typeface="Segoe UI" pitchFamily="34" charset="0"/>
              </a:rPr>
              <a:t>to non-admins using catalogs</a:t>
            </a:r>
          </a:p>
          <a:p>
            <a:pPr marL="280121" indent="-280121" defTabSz="896386">
              <a:spcBef>
                <a:spcPts val="1765"/>
              </a:spcBef>
              <a:buClr>
                <a:srgbClr val="1A1A1A"/>
              </a:buClr>
              <a:buSzTx/>
              <a:buFont typeface="Arial" panose="020B0604020202020204" pitchFamily="34" charset="0"/>
              <a:buChar char="•"/>
            </a:pPr>
            <a:r>
              <a:rPr lang="en-US" sz="1800" dirty="0">
                <a:solidFill>
                  <a:srgbClr val="0078D4"/>
                </a:solidFill>
                <a:latin typeface="Segoe UI"/>
                <a:cs typeface="Segoe UI" pitchFamily="34" charset="0"/>
              </a:rPr>
              <a:t>Access packages </a:t>
            </a:r>
            <a:r>
              <a:rPr lang="en-US" sz="1800" dirty="0">
                <a:solidFill>
                  <a:srgbClr val="505050"/>
                </a:solidFill>
                <a:latin typeface="Segoe UI"/>
                <a:cs typeface="Segoe UI" pitchFamily="34" charset="0"/>
              </a:rPr>
              <a:t>with expiration dates and approvals ensure that access to resources are time-limited and appropriate</a:t>
            </a:r>
          </a:p>
          <a:p>
            <a:pPr marL="280121" indent="-280121" defTabSz="896386">
              <a:spcBef>
                <a:spcPts val="1765"/>
              </a:spcBef>
              <a:buClr>
                <a:srgbClr val="1A1A1A"/>
              </a:buClr>
              <a:buSzTx/>
              <a:buFont typeface="Arial" panose="020B0604020202020204" pitchFamily="34" charset="0"/>
              <a:buChar char="•"/>
            </a:pPr>
            <a:r>
              <a:rPr lang="en-US" sz="1800" dirty="0">
                <a:solidFill>
                  <a:srgbClr val="0078D4"/>
                </a:solidFill>
                <a:latin typeface="Segoe UI"/>
                <a:cs typeface="Segoe UI" pitchFamily="34" charset="0"/>
              </a:rPr>
              <a:t>Easy user experiences </a:t>
            </a:r>
            <a:r>
              <a:rPr lang="en-US" sz="1800" dirty="0">
                <a:solidFill>
                  <a:srgbClr val="505050"/>
                </a:solidFill>
                <a:latin typeface="Segoe UI"/>
                <a:cs typeface="Segoe UI" pitchFamily="34" charset="0"/>
              </a:rPr>
              <a:t>for employees and business partners to request access</a:t>
            </a:r>
          </a:p>
          <a:p>
            <a:pPr marL="280121" indent="-280121" defTabSz="896386">
              <a:spcBef>
                <a:spcPts val="1765"/>
              </a:spcBef>
              <a:buClr>
                <a:srgbClr val="1A1A1A"/>
              </a:buClr>
              <a:buSzTx/>
              <a:buFont typeface="Arial" panose="020B0604020202020204" pitchFamily="34" charset="0"/>
              <a:buChar char="•"/>
            </a:pPr>
            <a:r>
              <a:rPr lang="en-US" sz="1800" dirty="0">
                <a:solidFill>
                  <a:srgbClr val="0078D4"/>
                </a:solidFill>
                <a:latin typeface="Segoe UI"/>
                <a:cs typeface="Segoe UI" pitchFamily="34" charset="0"/>
              </a:rPr>
              <a:t>Self-service policy and workflow </a:t>
            </a:r>
            <a:r>
              <a:rPr lang="en-US" sz="1800" dirty="0">
                <a:solidFill>
                  <a:srgbClr val="505050"/>
                </a:solidFill>
                <a:latin typeface="Segoe UI"/>
                <a:cs typeface="Segoe UI" pitchFamily="34" charset="0"/>
              </a:rPr>
              <a:t>definition by app, group or site owners</a:t>
            </a:r>
          </a:p>
          <a:p>
            <a:pPr marL="280121" indent="-280121" defTabSz="896386">
              <a:spcBef>
                <a:spcPts val="1765"/>
              </a:spcBef>
              <a:buClr>
                <a:srgbClr val="1A1A1A"/>
              </a:buClr>
              <a:buSzTx/>
              <a:buFont typeface="Arial" panose="020B0604020202020204" pitchFamily="34" charset="0"/>
              <a:buChar char="•"/>
            </a:pPr>
            <a:r>
              <a:rPr lang="en-US" sz="1800" dirty="0">
                <a:solidFill>
                  <a:srgbClr val="0078D4"/>
                </a:solidFill>
                <a:latin typeface="Segoe UI"/>
                <a:cs typeface="Segoe UI" pitchFamily="34" charset="0"/>
              </a:rPr>
              <a:t>Multi-stage approval workflow </a:t>
            </a:r>
            <a:r>
              <a:rPr lang="en-US" sz="1800" dirty="0">
                <a:solidFill>
                  <a:srgbClr val="505050"/>
                </a:solidFill>
                <a:latin typeface="Segoe UI"/>
                <a:cs typeface="Segoe UI" pitchFamily="34" charset="0"/>
              </a:rPr>
              <a:t>and </a:t>
            </a:r>
            <a:r>
              <a:rPr lang="en-US" sz="1800" dirty="0">
                <a:solidFill>
                  <a:srgbClr val="0078D4"/>
                </a:solidFill>
                <a:latin typeface="Segoe UI"/>
                <a:cs typeface="Segoe UI" pitchFamily="34" charset="0"/>
              </a:rPr>
              <a:t>recurring access reviews</a:t>
            </a:r>
          </a:p>
          <a:p>
            <a:pPr marL="280121" indent="-280121" defTabSz="896386">
              <a:spcBef>
                <a:spcPts val="1765"/>
              </a:spcBef>
              <a:buClr>
                <a:srgbClr val="1A1A1A"/>
              </a:buClr>
              <a:buSzTx/>
              <a:buFont typeface="Arial" panose="020B0604020202020204" pitchFamily="34" charset="0"/>
              <a:buChar char="•"/>
            </a:pPr>
            <a:endParaRPr lang="en-US" sz="1568" dirty="0">
              <a:solidFill>
                <a:srgbClr val="505050"/>
              </a:solidFill>
              <a:latin typeface="Segoe UI"/>
              <a:cs typeface="Segoe UI" pitchFamily="34" charset="0"/>
            </a:endParaRPr>
          </a:p>
        </p:txBody>
      </p:sp>
      <p:grpSp>
        <p:nvGrpSpPr>
          <p:cNvPr id="7" name="Group 6">
            <a:extLst>
              <a:ext uri="{FF2B5EF4-FFF2-40B4-BE49-F238E27FC236}">
                <a16:creationId xmlns:a16="http://schemas.microsoft.com/office/drawing/2014/main" id="{AEC61056-2B44-485D-BB7E-85171E7FC464}"/>
              </a:ext>
            </a:extLst>
          </p:cNvPr>
          <p:cNvGrpSpPr/>
          <p:nvPr/>
        </p:nvGrpSpPr>
        <p:grpSpPr>
          <a:xfrm>
            <a:off x="6262087" y="1334520"/>
            <a:ext cx="5664136" cy="4343873"/>
            <a:chOff x="171982" y="2122885"/>
            <a:chExt cx="5664939" cy="4344488"/>
          </a:xfrm>
        </p:grpSpPr>
        <p:sp>
          <p:nvSpPr>
            <p:cNvPr id="8" name="Rectangle 7">
              <a:extLst>
                <a:ext uri="{FF2B5EF4-FFF2-40B4-BE49-F238E27FC236}">
                  <a16:creationId xmlns:a16="http://schemas.microsoft.com/office/drawing/2014/main" id="{1C271E76-7778-4028-8DF6-C902CF4882FA}"/>
                </a:ext>
              </a:extLst>
            </p:cNvPr>
            <p:cNvSpPr/>
            <p:nvPr/>
          </p:nvSpPr>
          <p:spPr>
            <a:xfrm>
              <a:off x="171982" y="3779647"/>
              <a:ext cx="1158359" cy="73866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algn="r" defTabSz="878272" fontAlgn="base">
                <a:spcAft>
                  <a:spcPct val="0"/>
                </a:spcAft>
                <a:defRPr/>
              </a:pPr>
              <a:r>
                <a:rPr lang="en-US" sz="1176" kern="0">
                  <a:solidFill>
                    <a:srgbClr val="353535"/>
                  </a:solidFill>
                  <a:latin typeface="Segoe UI" panose="020B0502040204020203" pitchFamily="34" charset="0"/>
                  <a:cs typeface="Segoe UI" panose="020B0502040204020203" pitchFamily="34" charset="0"/>
                </a:rPr>
                <a:t>Access reviewed &amp; revised</a:t>
              </a:r>
            </a:p>
          </p:txBody>
        </p:sp>
        <p:sp>
          <p:nvSpPr>
            <p:cNvPr id="11" name="Rectangle 10">
              <a:extLst>
                <a:ext uri="{FF2B5EF4-FFF2-40B4-BE49-F238E27FC236}">
                  <a16:creationId xmlns:a16="http://schemas.microsoft.com/office/drawing/2014/main" id="{3DF36855-6500-45AD-AA7E-79B6EEC5C8A4}"/>
                </a:ext>
              </a:extLst>
            </p:cNvPr>
            <p:cNvSpPr/>
            <p:nvPr/>
          </p:nvSpPr>
          <p:spPr>
            <a:xfrm>
              <a:off x="244383" y="2938429"/>
              <a:ext cx="1389911" cy="30777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algn="r" defTabSz="878272" fontAlgn="base">
                <a:spcAft>
                  <a:spcPct val="0"/>
                </a:spcAft>
                <a:defRPr/>
              </a:pPr>
              <a:br>
                <a:rPr lang="en-US" sz="1176" kern="0">
                  <a:solidFill>
                    <a:srgbClr val="353535"/>
                  </a:solidFill>
                  <a:latin typeface="Segoe UI"/>
                  <a:cs typeface="Segoe UI"/>
                </a:rPr>
              </a:br>
              <a:r>
                <a:rPr lang="en-US" sz="1176" kern="0">
                  <a:solidFill>
                    <a:srgbClr val="353535"/>
                  </a:solidFill>
                  <a:latin typeface="Segoe UI"/>
                  <a:cs typeface="Segoe UI"/>
                </a:rPr>
                <a:t>Job changes</a:t>
              </a:r>
              <a:endParaRPr lang="en-US" sz="1372">
                <a:solidFill>
                  <a:srgbClr val="000000"/>
                </a:solidFill>
                <a:latin typeface="Segoe UI"/>
              </a:endParaRPr>
            </a:p>
          </p:txBody>
        </p:sp>
        <p:grpSp>
          <p:nvGrpSpPr>
            <p:cNvPr id="12" name="Group 11">
              <a:extLst>
                <a:ext uri="{FF2B5EF4-FFF2-40B4-BE49-F238E27FC236}">
                  <a16:creationId xmlns:a16="http://schemas.microsoft.com/office/drawing/2014/main" id="{CD8AEDED-F1A2-4A12-8A2E-9F5F2CC57369}"/>
                </a:ext>
              </a:extLst>
            </p:cNvPr>
            <p:cNvGrpSpPr/>
            <p:nvPr/>
          </p:nvGrpSpPr>
          <p:grpSpPr>
            <a:xfrm>
              <a:off x="1288501" y="2122885"/>
              <a:ext cx="4548420" cy="4344488"/>
              <a:chOff x="1288501" y="2122885"/>
              <a:chExt cx="4548420" cy="4344488"/>
            </a:xfrm>
          </p:grpSpPr>
          <p:sp>
            <p:nvSpPr>
              <p:cNvPr id="13" name="Oval 12">
                <a:extLst>
                  <a:ext uri="{FF2B5EF4-FFF2-40B4-BE49-F238E27FC236}">
                    <a16:creationId xmlns:a16="http://schemas.microsoft.com/office/drawing/2014/main" id="{7338612F-6021-4347-84B0-9FB1861A0473}"/>
                  </a:ext>
                </a:extLst>
              </p:cNvPr>
              <p:cNvSpPr/>
              <p:nvPr/>
            </p:nvSpPr>
            <p:spPr bwMode="auto">
              <a:xfrm>
                <a:off x="1850198" y="3633102"/>
                <a:ext cx="2371035" cy="1338386"/>
              </a:xfrm>
              <a:prstGeom prst="ellipse">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b" anchorCtr="0" compatLnSpc="1">
                <a:prstTxWarp prst="textNoShape">
                  <a:avLst/>
                </a:prstTxWarp>
              </a:bodyPr>
              <a:lstStyle/>
              <a:p>
                <a:pPr algn="ctr" defTabSz="913927" fontAlgn="base">
                  <a:spcBef>
                    <a:spcPct val="0"/>
                  </a:spcBef>
                  <a:spcAft>
                    <a:spcPct val="0"/>
                  </a:spcAft>
                  <a:defRPr/>
                </a:pPr>
                <a:r>
                  <a:rPr lang="en-US" sz="1400">
                    <a:solidFill>
                      <a:srgbClr val="0078D4"/>
                    </a:solidFill>
                    <a:latin typeface="Segoe UI"/>
                  </a:rPr>
                  <a:t>Ongoing auditing </a:t>
                </a:r>
                <a:br>
                  <a:rPr lang="en-US" sz="1400">
                    <a:solidFill>
                      <a:srgbClr val="0078D4"/>
                    </a:solidFill>
                    <a:latin typeface="Segoe UI"/>
                  </a:rPr>
                </a:br>
                <a:r>
                  <a:rPr lang="en-US" sz="1400">
                    <a:solidFill>
                      <a:srgbClr val="0078D4"/>
                    </a:solidFill>
                    <a:latin typeface="Segoe UI"/>
                  </a:rPr>
                  <a:t>&amp; reporting</a:t>
                </a:r>
              </a:p>
            </p:txBody>
          </p:sp>
          <p:sp>
            <p:nvSpPr>
              <p:cNvPr id="14" name="Arc 1">
                <a:extLst>
                  <a:ext uri="{FF2B5EF4-FFF2-40B4-BE49-F238E27FC236}">
                    <a16:creationId xmlns:a16="http://schemas.microsoft.com/office/drawing/2014/main" id="{4564F62B-BC38-4DC5-BCF0-BE2BCB4B32B7}"/>
                  </a:ext>
                </a:extLst>
              </p:cNvPr>
              <p:cNvSpPr/>
              <p:nvPr/>
            </p:nvSpPr>
            <p:spPr bwMode="auto">
              <a:xfrm>
                <a:off x="1647250" y="2754355"/>
                <a:ext cx="2789249" cy="2789249"/>
              </a:xfrm>
              <a:prstGeom prst="arc">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30" tIns="119464" rIns="149330" bIns="119464" numCol="1" spcCol="0" rtlCol="0" fromWordArt="0" anchor="t" anchorCtr="0" forceAA="0" compatLnSpc="1">
                <a:prstTxWarp prst="textNoShape">
                  <a:avLst/>
                </a:prstTxWarp>
                <a:noAutofit/>
              </a:bodyPr>
              <a:lstStyle/>
              <a:p>
                <a:pPr algn="ctr" defTabSz="761301" fontAlgn="base">
                  <a:lnSpc>
                    <a:spcPct val="90000"/>
                  </a:lnSpc>
                  <a:spcBef>
                    <a:spcPct val="0"/>
                  </a:spcBef>
                  <a:spcAft>
                    <a:spcPct val="0"/>
                  </a:spcAft>
                  <a:defRPr/>
                </a:pPr>
                <a:endParaRPr lang="en-US" sz="196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Arc 2">
                <a:extLst>
                  <a:ext uri="{FF2B5EF4-FFF2-40B4-BE49-F238E27FC236}">
                    <a16:creationId xmlns:a16="http://schemas.microsoft.com/office/drawing/2014/main" id="{DFD60134-5328-4F40-949A-774593C432C7}"/>
                  </a:ext>
                </a:extLst>
              </p:cNvPr>
              <p:cNvSpPr/>
              <p:nvPr/>
            </p:nvSpPr>
            <p:spPr bwMode="auto">
              <a:xfrm>
                <a:off x="1647250" y="2754355"/>
                <a:ext cx="2789249" cy="2789249"/>
              </a:xfrm>
              <a:prstGeom prst="arc">
                <a:avLst>
                  <a:gd name="adj1" fmla="val 33047"/>
                  <a:gd name="adj2" fmla="val 5351636"/>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30" tIns="119464" rIns="149330" bIns="119464" numCol="1" spcCol="0" rtlCol="0" fromWordArt="0" anchor="t" anchorCtr="0" forceAA="0" compatLnSpc="1">
                <a:prstTxWarp prst="textNoShape">
                  <a:avLst/>
                </a:prstTxWarp>
                <a:noAutofit/>
              </a:bodyPr>
              <a:lstStyle/>
              <a:p>
                <a:pPr algn="ctr" defTabSz="761301" fontAlgn="base">
                  <a:lnSpc>
                    <a:spcPct val="90000"/>
                  </a:lnSpc>
                  <a:spcBef>
                    <a:spcPct val="0"/>
                  </a:spcBef>
                  <a:spcAft>
                    <a:spcPct val="0"/>
                  </a:spcAft>
                  <a:defRPr/>
                </a:pPr>
                <a:endParaRPr lang="en-US" sz="196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Arc 3">
                <a:extLst>
                  <a:ext uri="{FF2B5EF4-FFF2-40B4-BE49-F238E27FC236}">
                    <a16:creationId xmlns:a16="http://schemas.microsoft.com/office/drawing/2014/main" id="{15B586CC-2A35-4D66-9094-DD5CE02634CB}"/>
                  </a:ext>
                </a:extLst>
              </p:cNvPr>
              <p:cNvSpPr/>
              <p:nvPr/>
            </p:nvSpPr>
            <p:spPr bwMode="auto">
              <a:xfrm>
                <a:off x="1647250" y="2754355"/>
                <a:ext cx="2789249" cy="2789249"/>
              </a:xfrm>
              <a:prstGeom prst="arc">
                <a:avLst>
                  <a:gd name="adj1" fmla="val 5400001"/>
                  <a:gd name="adj2" fmla="val 10791730"/>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30" tIns="119464" rIns="149330" bIns="119464" numCol="1" spcCol="0" rtlCol="0" fromWordArt="0" anchor="t" anchorCtr="0" forceAA="0" compatLnSpc="1">
                <a:prstTxWarp prst="textNoShape">
                  <a:avLst/>
                </a:prstTxWarp>
                <a:noAutofit/>
              </a:bodyPr>
              <a:lstStyle/>
              <a:p>
                <a:pPr algn="ctr" defTabSz="761301" fontAlgn="base">
                  <a:lnSpc>
                    <a:spcPct val="90000"/>
                  </a:lnSpc>
                  <a:spcBef>
                    <a:spcPct val="0"/>
                  </a:spcBef>
                  <a:spcAft>
                    <a:spcPct val="0"/>
                  </a:spcAft>
                  <a:defRPr/>
                </a:pPr>
                <a:endParaRPr lang="en-US" sz="196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7" name="Arc 4">
                <a:extLst>
                  <a:ext uri="{FF2B5EF4-FFF2-40B4-BE49-F238E27FC236}">
                    <a16:creationId xmlns:a16="http://schemas.microsoft.com/office/drawing/2014/main" id="{31E8A517-B45F-4CF8-84DF-DAEFC930F0E1}"/>
                  </a:ext>
                </a:extLst>
              </p:cNvPr>
              <p:cNvGrpSpPr/>
              <p:nvPr/>
            </p:nvGrpSpPr>
            <p:grpSpPr>
              <a:xfrm>
                <a:off x="1647283" y="2754353"/>
                <a:ext cx="2789260" cy="2789246"/>
                <a:chOff x="10082268" y="2009997"/>
                <a:chExt cx="3360391" cy="3360391"/>
              </a:xfrm>
            </p:grpSpPr>
            <p:sp>
              <p:nvSpPr>
                <p:cNvPr id="49" name="Isosceles Triangle 48">
                  <a:extLst>
                    <a:ext uri="{FF2B5EF4-FFF2-40B4-BE49-F238E27FC236}">
                      <a16:creationId xmlns:a16="http://schemas.microsoft.com/office/drawing/2014/main" id="{F503DBD9-2A33-4246-B213-4266397CE48A}"/>
                    </a:ext>
                  </a:extLst>
                </p:cNvPr>
                <p:cNvSpPr/>
                <p:nvPr/>
              </p:nvSpPr>
              <p:spPr bwMode="auto">
                <a:xfrm rot="4201960">
                  <a:off x="11119920" y="2044038"/>
                  <a:ext cx="144372" cy="124459"/>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30" tIns="119464" rIns="149330" bIns="119464" numCol="1" spcCol="0" rtlCol="0" fromWordArt="0" anchor="t" anchorCtr="0" forceAA="0" compatLnSpc="1">
                  <a:prstTxWarp prst="textNoShape">
                    <a:avLst/>
                  </a:prstTxWarp>
                  <a:noAutofit/>
                </a:bodyPr>
                <a:lstStyle/>
                <a:p>
                  <a:pPr algn="ctr" defTabSz="761301" fontAlgn="base">
                    <a:lnSpc>
                      <a:spcPct val="90000"/>
                    </a:lnSpc>
                    <a:spcBef>
                      <a:spcPct val="0"/>
                    </a:spcBef>
                    <a:spcAft>
                      <a:spcPct val="0"/>
                    </a:spcAft>
                    <a:defRPr/>
                  </a:pPr>
                  <a:endParaRPr lang="en-US" sz="196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0" name="Arc 4">
                  <a:extLst>
                    <a:ext uri="{FF2B5EF4-FFF2-40B4-BE49-F238E27FC236}">
                      <a16:creationId xmlns:a16="http://schemas.microsoft.com/office/drawing/2014/main" id="{29B4F2C4-BC11-46AE-B47D-21C5227F01BD}"/>
                    </a:ext>
                  </a:extLst>
                </p:cNvPr>
                <p:cNvSpPr/>
                <p:nvPr/>
              </p:nvSpPr>
              <p:spPr bwMode="auto">
                <a:xfrm>
                  <a:off x="10082268" y="2009997"/>
                  <a:ext cx="3360391" cy="3360391"/>
                </a:xfrm>
                <a:prstGeom prst="arc">
                  <a:avLst>
                    <a:gd name="adj1" fmla="val 10924559"/>
                    <a:gd name="adj2" fmla="val 14920144"/>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30" tIns="119464" rIns="149330" bIns="119464" numCol="1" spcCol="0" rtlCol="0" fromWordArt="0" anchor="t" anchorCtr="0" forceAA="0" compatLnSpc="1">
                  <a:prstTxWarp prst="textNoShape">
                    <a:avLst/>
                  </a:prstTxWarp>
                  <a:noAutofit/>
                </a:bodyPr>
                <a:lstStyle/>
                <a:p>
                  <a:pPr algn="ctr" defTabSz="761301" fontAlgn="base">
                    <a:lnSpc>
                      <a:spcPct val="90000"/>
                    </a:lnSpc>
                    <a:spcBef>
                      <a:spcPct val="0"/>
                    </a:spcBef>
                    <a:spcAft>
                      <a:spcPct val="0"/>
                    </a:spcAft>
                    <a:defRPr/>
                  </a:pPr>
                  <a:endParaRPr lang="en-US" sz="196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8" name="Rectangle 17">
                <a:extLst>
                  <a:ext uri="{FF2B5EF4-FFF2-40B4-BE49-F238E27FC236}">
                    <a16:creationId xmlns:a16="http://schemas.microsoft.com/office/drawing/2014/main" id="{F45C4302-393B-49C5-9FB9-89A7164DDE60}"/>
                  </a:ext>
                </a:extLst>
              </p:cNvPr>
              <p:cNvSpPr/>
              <p:nvPr/>
            </p:nvSpPr>
            <p:spPr>
              <a:xfrm>
                <a:off x="2124115" y="5944153"/>
                <a:ext cx="1813062" cy="52322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algn="ctr" defTabSz="878272">
                  <a:spcAft>
                    <a:spcPct val="0"/>
                  </a:spcAft>
                  <a:defRPr/>
                </a:pPr>
                <a:r>
                  <a:rPr lang="en-US" sz="1176" kern="0">
                    <a:solidFill>
                      <a:srgbClr val="353535"/>
                    </a:solidFill>
                    <a:latin typeface="Segoe UI"/>
                    <a:cs typeface="Segoe UI"/>
                  </a:rPr>
                  <a:t>Access rights provisioned</a:t>
                </a:r>
                <a:endParaRPr lang="en-US" sz="1372">
                  <a:solidFill>
                    <a:srgbClr val="000000"/>
                  </a:solidFill>
                  <a:latin typeface="Segoe UI"/>
                </a:endParaRPr>
              </a:p>
            </p:txBody>
          </p:sp>
          <p:sp>
            <p:nvSpPr>
              <p:cNvPr id="19" name="Rectangle 18">
                <a:extLst>
                  <a:ext uri="{FF2B5EF4-FFF2-40B4-BE49-F238E27FC236}">
                    <a16:creationId xmlns:a16="http://schemas.microsoft.com/office/drawing/2014/main" id="{52F26BFA-77B9-417D-85D8-88E0EB70B616}"/>
                  </a:ext>
                </a:extLst>
              </p:cNvPr>
              <p:cNvSpPr/>
              <p:nvPr/>
            </p:nvSpPr>
            <p:spPr>
              <a:xfrm>
                <a:off x="4833642" y="3923419"/>
                <a:ext cx="1003279" cy="48013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defTabSz="878272" fontAlgn="base">
                  <a:spcAft>
                    <a:spcPct val="0"/>
                  </a:spcAft>
                  <a:defRPr/>
                </a:pPr>
                <a:r>
                  <a:rPr lang="en-US" sz="1176" kern="0">
                    <a:solidFill>
                      <a:srgbClr val="353535"/>
                    </a:solidFill>
                    <a:latin typeface="Segoe UI"/>
                    <a:cs typeface="Segoe UI"/>
                  </a:rPr>
                  <a:t>Requests</a:t>
                </a:r>
                <a:br>
                  <a:rPr lang="en-US" sz="1176" kern="0">
                    <a:solidFill>
                      <a:srgbClr val="353535"/>
                    </a:solidFill>
                    <a:latin typeface="Segoe UI"/>
                    <a:cs typeface="Segoe UI"/>
                  </a:rPr>
                </a:br>
                <a:r>
                  <a:rPr lang="en-US" sz="1176" kern="0">
                    <a:solidFill>
                      <a:srgbClr val="353535"/>
                    </a:solidFill>
                    <a:latin typeface="Segoe UI"/>
                    <a:cs typeface="Segoe UI"/>
                  </a:rPr>
                  <a:t>additional</a:t>
                </a:r>
                <a:br>
                  <a:rPr lang="en-US" sz="1176" kern="0">
                    <a:solidFill>
                      <a:srgbClr val="353535"/>
                    </a:solidFill>
                    <a:latin typeface="Segoe UI"/>
                    <a:cs typeface="Segoe UI"/>
                  </a:rPr>
                </a:br>
                <a:r>
                  <a:rPr lang="en-US" sz="1176" kern="0">
                    <a:solidFill>
                      <a:srgbClr val="353535"/>
                    </a:solidFill>
                    <a:latin typeface="Segoe UI"/>
                    <a:cs typeface="Segoe UI"/>
                  </a:rPr>
                  <a:t>access</a:t>
                </a:r>
                <a:endParaRPr lang="en-US" sz="1176" kern="0">
                  <a:solidFill>
                    <a:srgbClr val="353535"/>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4FD9234A-CCAD-472C-9125-DAE1349CFAA1}"/>
                  </a:ext>
                </a:extLst>
              </p:cNvPr>
              <p:cNvSpPr/>
              <p:nvPr/>
            </p:nvSpPr>
            <p:spPr>
              <a:xfrm>
                <a:off x="2216405" y="2122885"/>
                <a:ext cx="1650937" cy="28623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87867" tIns="137825" rIns="87867" bIns="137825" numCol="1" spcCol="0" rtlCol="0" fromWordArt="0" anchor="ctr" anchorCtr="0" forceAA="0" compatLnSpc="1">
                <a:prstTxWarp prst="textNoShape">
                  <a:avLst/>
                </a:prstTxWarp>
                <a:noAutofit/>
              </a:bodyPr>
              <a:lstStyle/>
              <a:p>
                <a:pPr algn="ctr" defTabSz="878272" fontAlgn="base">
                  <a:spcAft>
                    <a:spcPct val="0"/>
                  </a:spcAft>
                  <a:defRPr/>
                </a:pPr>
                <a:r>
                  <a:rPr lang="en-US" sz="1176" kern="0">
                    <a:solidFill>
                      <a:srgbClr val="353535"/>
                    </a:solidFill>
                    <a:latin typeface="Segoe UI" panose="020B0502040204020203" pitchFamily="34" charset="0"/>
                    <a:cs typeface="Segoe UI" panose="020B0502040204020203" pitchFamily="34" charset="0"/>
                  </a:rPr>
                  <a:t>User onboarded</a:t>
                </a:r>
              </a:p>
            </p:txBody>
          </p:sp>
          <p:grpSp>
            <p:nvGrpSpPr>
              <p:cNvPr id="21" name="Group 20">
                <a:extLst>
                  <a:ext uri="{FF2B5EF4-FFF2-40B4-BE49-F238E27FC236}">
                    <a16:creationId xmlns:a16="http://schemas.microsoft.com/office/drawing/2014/main" id="{DED4FF08-A442-4626-96ED-98BB56698651}"/>
                  </a:ext>
                </a:extLst>
              </p:cNvPr>
              <p:cNvGrpSpPr/>
              <p:nvPr/>
            </p:nvGrpSpPr>
            <p:grpSpPr>
              <a:xfrm>
                <a:off x="2675104" y="2386114"/>
                <a:ext cx="736483" cy="736483"/>
                <a:chOff x="2675104" y="2386114"/>
                <a:chExt cx="736483" cy="736483"/>
              </a:xfrm>
            </p:grpSpPr>
            <p:grpSp>
              <p:nvGrpSpPr>
                <p:cNvPr id="45" name="Group 44">
                  <a:extLst>
                    <a:ext uri="{FF2B5EF4-FFF2-40B4-BE49-F238E27FC236}">
                      <a16:creationId xmlns:a16="http://schemas.microsoft.com/office/drawing/2014/main" id="{FD3C301A-D551-4D18-A326-769B614389D3}"/>
                    </a:ext>
                  </a:extLst>
                </p:cNvPr>
                <p:cNvGrpSpPr/>
                <p:nvPr/>
              </p:nvGrpSpPr>
              <p:grpSpPr>
                <a:xfrm>
                  <a:off x="2675104" y="2386114"/>
                  <a:ext cx="736483" cy="736483"/>
                  <a:chOff x="8531052" y="1407263"/>
                  <a:chExt cx="905081" cy="905081"/>
                </a:xfrm>
              </p:grpSpPr>
              <p:sp useBgFill="1">
                <p:nvSpPr>
                  <p:cNvPr id="47" name="Oval 46">
                    <a:extLst>
                      <a:ext uri="{FF2B5EF4-FFF2-40B4-BE49-F238E27FC236}">
                        <a16:creationId xmlns:a16="http://schemas.microsoft.com/office/drawing/2014/main" id="{58A0F21E-E44A-4ED5-BBEC-DF37D060A92C}"/>
                      </a:ext>
                    </a:extLst>
                  </p:cNvPr>
                  <p:cNvSpPr/>
                  <p:nvPr/>
                </p:nvSpPr>
                <p:spPr bwMode="auto">
                  <a:xfrm>
                    <a:off x="8531052" y="1407263"/>
                    <a:ext cx="905081" cy="905081"/>
                  </a:xfrm>
                  <a:prstGeom prst="ellipse">
                    <a:avLst/>
                  </a:prstGeom>
                  <a:ln>
                    <a:noFill/>
                    <a:prstDash val="dash"/>
                  </a:ln>
                </p:spPr>
                <p:txBody>
                  <a:bodyPr wrap="square" lIns="0" tIns="0" rIns="0" bIns="0" rtlCol="0"/>
                  <a:lstStyle/>
                  <a:p>
                    <a:pPr defTabSz="623198">
                      <a:defRPr/>
                    </a:pPr>
                    <a:endParaRPr lang="en-US" sz="1225">
                      <a:solidFill>
                        <a:prstClr val="black"/>
                      </a:solidFill>
                      <a:latin typeface="Calibri"/>
                    </a:endParaRPr>
                  </a:p>
                </p:txBody>
              </p:sp>
              <p:sp>
                <p:nvSpPr>
                  <p:cNvPr id="48" name="Oval 47">
                    <a:extLst>
                      <a:ext uri="{FF2B5EF4-FFF2-40B4-BE49-F238E27FC236}">
                        <a16:creationId xmlns:a16="http://schemas.microsoft.com/office/drawing/2014/main" id="{7E20591D-11B3-4224-B6ED-D5813910491F}"/>
                      </a:ext>
                    </a:extLst>
                  </p:cNvPr>
                  <p:cNvSpPr/>
                  <p:nvPr/>
                </p:nvSpPr>
                <p:spPr bwMode="auto">
                  <a:xfrm>
                    <a:off x="8587588" y="1463799"/>
                    <a:ext cx="792008" cy="79200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defTabSz="623198">
                      <a:defRPr/>
                    </a:pPr>
                    <a:endParaRPr lang="en-US" sz="1225">
                      <a:solidFill>
                        <a:prstClr val="black"/>
                      </a:solidFill>
                      <a:latin typeface="Calibri"/>
                    </a:endParaRPr>
                  </a:p>
                </p:txBody>
              </p:sp>
            </p:grpSp>
            <p:pic>
              <p:nvPicPr>
                <p:cNvPr id="46" name="Picture 45">
                  <a:extLst>
                    <a:ext uri="{FF2B5EF4-FFF2-40B4-BE49-F238E27FC236}">
                      <a16:creationId xmlns:a16="http://schemas.microsoft.com/office/drawing/2014/main" id="{0D267430-F8F5-4441-89EF-41C5F7D6AAC0}"/>
                    </a:ext>
                  </a:extLst>
                </p:cNvPr>
                <p:cNvPicPr>
                  <a:picLocks noChangeAspect="1"/>
                </p:cNvPicPr>
                <p:nvPr/>
              </p:nvPicPr>
              <p:blipFill>
                <a:blip r:embed="rId3"/>
                <a:stretch>
                  <a:fillRect/>
                </a:stretch>
              </p:blipFill>
              <p:spPr>
                <a:xfrm>
                  <a:off x="2882342" y="2596551"/>
                  <a:ext cx="335868" cy="335868"/>
                </a:xfrm>
                <a:prstGeom prst="rect">
                  <a:avLst/>
                </a:prstGeom>
              </p:spPr>
            </p:pic>
          </p:grpSp>
          <p:grpSp>
            <p:nvGrpSpPr>
              <p:cNvPr id="22" name="Group 21">
                <a:extLst>
                  <a:ext uri="{FF2B5EF4-FFF2-40B4-BE49-F238E27FC236}">
                    <a16:creationId xmlns:a16="http://schemas.microsoft.com/office/drawing/2014/main" id="{512F2F53-7F17-42B8-8D87-ECF908245B15}"/>
                  </a:ext>
                </a:extLst>
              </p:cNvPr>
              <p:cNvGrpSpPr/>
              <p:nvPr/>
            </p:nvGrpSpPr>
            <p:grpSpPr>
              <a:xfrm>
                <a:off x="1611292" y="2776533"/>
                <a:ext cx="736483" cy="736483"/>
                <a:chOff x="1611292" y="2776533"/>
                <a:chExt cx="736483" cy="736483"/>
              </a:xfrm>
            </p:grpSpPr>
            <p:grpSp>
              <p:nvGrpSpPr>
                <p:cNvPr id="40" name="Group 39">
                  <a:extLst>
                    <a:ext uri="{FF2B5EF4-FFF2-40B4-BE49-F238E27FC236}">
                      <a16:creationId xmlns:a16="http://schemas.microsoft.com/office/drawing/2014/main" id="{324FAEF2-820D-42DC-9DF2-39585A57863B}"/>
                    </a:ext>
                  </a:extLst>
                </p:cNvPr>
                <p:cNvGrpSpPr/>
                <p:nvPr/>
              </p:nvGrpSpPr>
              <p:grpSpPr>
                <a:xfrm>
                  <a:off x="1611292" y="2776533"/>
                  <a:ext cx="736483" cy="736483"/>
                  <a:chOff x="8531052" y="1407263"/>
                  <a:chExt cx="905081" cy="905081"/>
                </a:xfrm>
              </p:grpSpPr>
              <p:sp useBgFill="1">
                <p:nvSpPr>
                  <p:cNvPr id="43" name="Oval 42">
                    <a:extLst>
                      <a:ext uri="{FF2B5EF4-FFF2-40B4-BE49-F238E27FC236}">
                        <a16:creationId xmlns:a16="http://schemas.microsoft.com/office/drawing/2014/main" id="{D3FE9AF1-166D-4FA5-93DD-5017F68AC244}"/>
                      </a:ext>
                    </a:extLst>
                  </p:cNvPr>
                  <p:cNvSpPr/>
                  <p:nvPr/>
                </p:nvSpPr>
                <p:spPr bwMode="auto">
                  <a:xfrm>
                    <a:off x="8531052" y="1407263"/>
                    <a:ext cx="905081" cy="905081"/>
                  </a:xfrm>
                  <a:prstGeom prst="ellipse">
                    <a:avLst/>
                  </a:prstGeom>
                  <a:ln>
                    <a:noFill/>
                    <a:prstDash val="dash"/>
                  </a:ln>
                </p:spPr>
                <p:txBody>
                  <a:bodyPr wrap="square" lIns="0" tIns="0" rIns="0" bIns="0" rtlCol="0"/>
                  <a:lstStyle/>
                  <a:p>
                    <a:pPr defTabSz="623198">
                      <a:defRPr/>
                    </a:pPr>
                    <a:endParaRPr lang="en-US" sz="1225">
                      <a:solidFill>
                        <a:prstClr val="black"/>
                      </a:solidFill>
                      <a:latin typeface="Calibri"/>
                    </a:endParaRPr>
                  </a:p>
                </p:txBody>
              </p:sp>
              <p:sp>
                <p:nvSpPr>
                  <p:cNvPr id="44" name="Oval 43">
                    <a:extLst>
                      <a:ext uri="{FF2B5EF4-FFF2-40B4-BE49-F238E27FC236}">
                        <a16:creationId xmlns:a16="http://schemas.microsoft.com/office/drawing/2014/main" id="{9B9B13D7-B1E2-426F-83EC-B88BA8CE6606}"/>
                      </a:ext>
                    </a:extLst>
                  </p:cNvPr>
                  <p:cNvSpPr/>
                  <p:nvPr/>
                </p:nvSpPr>
                <p:spPr bwMode="auto">
                  <a:xfrm>
                    <a:off x="8587588" y="1463799"/>
                    <a:ext cx="792008" cy="79200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defTabSz="623198">
                      <a:defRPr/>
                    </a:pPr>
                    <a:endParaRPr lang="en-US" sz="1225">
                      <a:solidFill>
                        <a:prstClr val="black"/>
                      </a:solidFill>
                      <a:latin typeface="Calibri"/>
                    </a:endParaRPr>
                  </a:p>
                </p:txBody>
              </p:sp>
            </p:grpSp>
            <p:pic>
              <p:nvPicPr>
                <p:cNvPr id="41" name="Graphic 40">
                  <a:extLst>
                    <a:ext uri="{FF2B5EF4-FFF2-40B4-BE49-F238E27FC236}">
                      <a16:creationId xmlns:a16="http://schemas.microsoft.com/office/drawing/2014/main" id="{4F5A4B3B-7B96-4186-BC7C-783A100C2F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812611" y="2922116"/>
                  <a:ext cx="333845" cy="320492"/>
                </a:xfrm>
                <a:prstGeom prst="rect">
                  <a:avLst/>
                </a:prstGeom>
              </p:spPr>
            </p:pic>
            <p:pic>
              <p:nvPicPr>
                <p:cNvPr id="42" name="Picture 41">
                  <a:extLst>
                    <a:ext uri="{FF2B5EF4-FFF2-40B4-BE49-F238E27FC236}">
                      <a16:creationId xmlns:a16="http://schemas.microsoft.com/office/drawing/2014/main" id="{A41B4116-BD40-4A58-8C9A-4E6FDF24A64D}"/>
                    </a:ext>
                  </a:extLst>
                </p:cNvPr>
                <p:cNvPicPr>
                  <a:picLocks noChangeAspect="1"/>
                </p:cNvPicPr>
                <p:nvPr/>
              </p:nvPicPr>
              <p:blipFill>
                <a:blip r:embed="rId6"/>
                <a:stretch>
                  <a:fillRect/>
                </a:stretch>
              </p:blipFill>
              <p:spPr>
                <a:xfrm>
                  <a:off x="1864832" y="3185013"/>
                  <a:ext cx="229403" cy="229403"/>
                </a:xfrm>
                <a:prstGeom prst="rect">
                  <a:avLst/>
                </a:prstGeom>
              </p:spPr>
            </p:pic>
          </p:grpSp>
          <p:grpSp>
            <p:nvGrpSpPr>
              <p:cNvPr id="23" name="Group 22">
                <a:extLst>
                  <a:ext uri="{FF2B5EF4-FFF2-40B4-BE49-F238E27FC236}">
                    <a16:creationId xmlns:a16="http://schemas.microsoft.com/office/drawing/2014/main" id="{1AFD382F-51F4-4582-A867-C7050F5011BC}"/>
                  </a:ext>
                </a:extLst>
              </p:cNvPr>
              <p:cNvGrpSpPr/>
              <p:nvPr/>
            </p:nvGrpSpPr>
            <p:grpSpPr>
              <a:xfrm>
                <a:off x="1288501" y="3780740"/>
                <a:ext cx="736483" cy="736483"/>
                <a:chOff x="1288501" y="3780740"/>
                <a:chExt cx="736483" cy="736483"/>
              </a:xfrm>
            </p:grpSpPr>
            <p:grpSp>
              <p:nvGrpSpPr>
                <p:cNvPr id="36" name="Group 35">
                  <a:extLst>
                    <a:ext uri="{FF2B5EF4-FFF2-40B4-BE49-F238E27FC236}">
                      <a16:creationId xmlns:a16="http://schemas.microsoft.com/office/drawing/2014/main" id="{A0626E69-0E61-4111-858E-ABF8B1B9B940}"/>
                    </a:ext>
                  </a:extLst>
                </p:cNvPr>
                <p:cNvGrpSpPr/>
                <p:nvPr/>
              </p:nvGrpSpPr>
              <p:grpSpPr>
                <a:xfrm>
                  <a:off x="1288501" y="3780740"/>
                  <a:ext cx="736483" cy="736483"/>
                  <a:chOff x="6827024" y="3127501"/>
                  <a:chExt cx="905081" cy="905081"/>
                </a:xfrm>
              </p:grpSpPr>
              <p:sp useBgFill="1">
                <p:nvSpPr>
                  <p:cNvPr id="38" name="Oval 37">
                    <a:extLst>
                      <a:ext uri="{FF2B5EF4-FFF2-40B4-BE49-F238E27FC236}">
                        <a16:creationId xmlns:a16="http://schemas.microsoft.com/office/drawing/2014/main" id="{50A2EFA2-F150-4474-88BD-F0AA42520066}"/>
                      </a:ext>
                    </a:extLst>
                  </p:cNvPr>
                  <p:cNvSpPr/>
                  <p:nvPr/>
                </p:nvSpPr>
                <p:spPr bwMode="auto">
                  <a:xfrm>
                    <a:off x="6827024" y="3127501"/>
                    <a:ext cx="905081" cy="905081"/>
                  </a:xfrm>
                  <a:prstGeom prst="ellipse">
                    <a:avLst/>
                  </a:prstGeom>
                  <a:ln>
                    <a:noFill/>
                    <a:prstDash val="dash"/>
                  </a:ln>
                </p:spPr>
                <p:txBody>
                  <a:bodyPr wrap="square" lIns="0" tIns="0" rIns="0" bIns="0" rtlCol="0"/>
                  <a:lstStyle/>
                  <a:p>
                    <a:pPr defTabSz="623198">
                      <a:defRPr/>
                    </a:pPr>
                    <a:endParaRPr lang="en-US" sz="1225">
                      <a:solidFill>
                        <a:prstClr val="black"/>
                      </a:solidFill>
                      <a:latin typeface="Calibri"/>
                    </a:endParaRPr>
                  </a:p>
                </p:txBody>
              </p:sp>
              <p:sp>
                <p:nvSpPr>
                  <p:cNvPr id="39" name="Oval 38">
                    <a:extLst>
                      <a:ext uri="{FF2B5EF4-FFF2-40B4-BE49-F238E27FC236}">
                        <a16:creationId xmlns:a16="http://schemas.microsoft.com/office/drawing/2014/main" id="{1CA49196-8349-4B02-AEDC-97B1073D1181}"/>
                      </a:ext>
                    </a:extLst>
                  </p:cNvPr>
                  <p:cNvSpPr/>
                  <p:nvPr/>
                </p:nvSpPr>
                <p:spPr bwMode="auto">
                  <a:xfrm>
                    <a:off x="6881800" y="3182277"/>
                    <a:ext cx="795528" cy="79552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defTabSz="623198">
                      <a:defRPr/>
                    </a:pPr>
                    <a:endParaRPr lang="en-US" sz="1225">
                      <a:solidFill>
                        <a:prstClr val="black"/>
                      </a:solidFill>
                      <a:latin typeface="Calibri"/>
                    </a:endParaRPr>
                  </a:p>
                </p:txBody>
              </p:sp>
            </p:grpSp>
            <p:pic>
              <p:nvPicPr>
                <p:cNvPr id="37" name="Picture 36">
                  <a:extLst>
                    <a:ext uri="{FF2B5EF4-FFF2-40B4-BE49-F238E27FC236}">
                      <a16:creationId xmlns:a16="http://schemas.microsoft.com/office/drawing/2014/main" id="{6234374B-B061-48A3-A123-61771E76BF82}"/>
                    </a:ext>
                  </a:extLst>
                </p:cNvPr>
                <p:cNvPicPr>
                  <a:picLocks noChangeAspect="1"/>
                </p:cNvPicPr>
                <p:nvPr/>
              </p:nvPicPr>
              <p:blipFill>
                <a:blip r:embed="rId7"/>
                <a:stretch>
                  <a:fillRect/>
                </a:stretch>
              </p:blipFill>
              <p:spPr>
                <a:xfrm>
                  <a:off x="1518156" y="4001545"/>
                  <a:ext cx="305335" cy="305335"/>
                </a:xfrm>
                <a:prstGeom prst="rect">
                  <a:avLst/>
                </a:prstGeom>
              </p:spPr>
            </p:pic>
          </p:grpSp>
          <p:grpSp>
            <p:nvGrpSpPr>
              <p:cNvPr id="24" name="Group 23">
                <a:extLst>
                  <a:ext uri="{FF2B5EF4-FFF2-40B4-BE49-F238E27FC236}">
                    <a16:creationId xmlns:a16="http://schemas.microsoft.com/office/drawing/2014/main" id="{957A83D5-CAF6-4A2C-A761-62FE2B64A788}"/>
                  </a:ext>
                </a:extLst>
              </p:cNvPr>
              <p:cNvGrpSpPr/>
              <p:nvPr/>
            </p:nvGrpSpPr>
            <p:grpSpPr>
              <a:xfrm>
                <a:off x="4057665" y="3780740"/>
                <a:ext cx="736483" cy="736483"/>
                <a:chOff x="4057665" y="3780740"/>
                <a:chExt cx="736483" cy="736483"/>
              </a:xfrm>
            </p:grpSpPr>
            <p:grpSp>
              <p:nvGrpSpPr>
                <p:cNvPr id="31" name="Group 30">
                  <a:extLst>
                    <a:ext uri="{FF2B5EF4-FFF2-40B4-BE49-F238E27FC236}">
                      <a16:creationId xmlns:a16="http://schemas.microsoft.com/office/drawing/2014/main" id="{DAC29FA6-89C9-4AE0-BDC1-3216385CF27C}"/>
                    </a:ext>
                  </a:extLst>
                </p:cNvPr>
                <p:cNvGrpSpPr/>
                <p:nvPr/>
              </p:nvGrpSpPr>
              <p:grpSpPr>
                <a:xfrm>
                  <a:off x="4057665" y="3780740"/>
                  <a:ext cx="736483" cy="736483"/>
                  <a:chOff x="10230114" y="3121151"/>
                  <a:chExt cx="905081" cy="905081"/>
                </a:xfrm>
              </p:grpSpPr>
              <p:sp useBgFill="1">
                <p:nvSpPr>
                  <p:cNvPr id="34" name="Oval 33">
                    <a:extLst>
                      <a:ext uri="{FF2B5EF4-FFF2-40B4-BE49-F238E27FC236}">
                        <a16:creationId xmlns:a16="http://schemas.microsoft.com/office/drawing/2014/main" id="{34BD73DE-F53D-4B04-8B66-23CCE4B3873A}"/>
                      </a:ext>
                    </a:extLst>
                  </p:cNvPr>
                  <p:cNvSpPr/>
                  <p:nvPr/>
                </p:nvSpPr>
                <p:spPr bwMode="auto">
                  <a:xfrm>
                    <a:off x="10230114" y="3121151"/>
                    <a:ext cx="905081" cy="905081"/>
                  </a:xfrm>
                  <a:prstGeom prst="ellipse">
                    <a:avLst/>
                  </a:prstGeom>
                  <a:ln>
                    <a:noFill/>
                    <a:prstDash val="dash"/>
                  </a:ln>
                </p:spPr>
                <p:txBody>
                  <a:bodyPr wrap="square" lIns="0" tIns="0" rIns="0" bIns="0" rtlCol="0"/>
                  <a:lstStyle/>
                  <a:p>
                    <a:pPr defTabSz="623198">
                      <a:defRPr/>
                    </a:pPr>
                    <a:endParaRPr lang="en-US" sz="1225">
                      <a:solidFill>
                        <a:prstClr val="black"/>
                      </a:solidFill>
                      <a:latin typeface="Calibri"/>
                    </a:endParaRPr>
                  </a:p>
                </p:txBody>
              </p:sp>
              <p:sp>
                <p:nvSpPr>
                  <p:cNvPr id="35" name="Oval 34">
                    <a:extLst>
                      <a:ext uri="{FF2B5EF4-FFF2-40B4-BE49-F238E27FC236}">
                        <a16:creationId xmlns:a16="http://schemas.microsoft.com/office/drawing/2014/main" id="{8FDDCEF6-44D6-4384-B7F0-84DB615BB40C}"/>
                      </a:ext>
                    </a:extLst>
                  </p:cNvPr>
                  <p:cNvSpPr/>
                  <p:nvPr/>
                </p:nvSpPr>
                <p:spPr bwMode="auto">
                  <a:xfrm>
                    <a:off x="10284890" y="3175927"/>
                    <a:ext cx="795528" cy="79552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defTabSz="623198">
                      <a:defRPr/>
                    </a:pPr>
                    <a:endParaRPr lang="en-US" sz="1225">
                      <a:solidFill>
                        <a:prstClr val="black"/>
                      </a:solidFill>
                      <a:latin typeface="Calibri"/>
                    </a:endParaRPr>
                  </a:p>
                </p:txBody>
              </p:sp>
            </p:grpSp>
            <p:pic>
              <p:nvPicPr>
                <p:cNvPr id="32" name="Picture 31">
                  <a:extLst>
                    <a:ext uri="{FF2B5EF4-FFF2-40B4-BE49-F238E27FC236}">
                      <a16:creationId xmlns:a16="http://schemas.microsoft.com/office/drawing/2014/main" id="{85D6D5D3-2625-4D40-BB95-BC2319DB1963}"/>
                    </a:ext>
                  </a:extLst>
                </p:cNvPr>
                <p:cNvPicPr>
                  <a:picLocks noChangeAspect="1"/>
                </p:cNvPicPr>
                <p:nvPr/>
              </p:nvPicPr>
              <p:blipFill>
                <a:blip r:embed="rId8"/>
                <a:stretch>
                  <a:fillRect/>
                </a:stretch>
              </p:blipFill>
              <p:spPr>
                <a:xfrm>
                  <a:off x="4318433" y="3919576"/>
                  <a:ext cx="229403" cy="229403"/>
                </a:xfrm>
                <a:prstGeom prst="rect">
                  <a:avLst/>
                </a:prstGeom>
              </p:spPr>
            </p:pic>
            <p:pic>
              <p:nvPicPr>
                <p:cNvPr id="33" name="Picture 32">
                  <a:extLst>
                    <a:ext uri="{FF2B5EF4-FFF2-40B4-BE49-F238E27FC236}">
                      <a16:creationId xmlns:a16="http://schemas.microsoft.com/office/drawing/2014/main" id="{642309A7-6277-4B83-8DF0-37758AABB40E}"/>
                    </a:ext>
                  </a:extLst>
                </p:cNvPr>
                <p:cNvPicPr>
                  <a:picLocks noChangeAspect="1"/>
                </p:cNvPicPr>
                <p:nvPr/>
              </p:nvPicPr>
              <p:blipFill>
                <a:blip r:embed="rId6"/>
                <a:stretch>
                  <a:fillRect/>
                </a:stretch>
              </p:blipFill>
              <p:spPr>
                <a:xfrm>
                  <a:off x="4326678" y="4174148"/>
                  <a:ext cx="229403" cy="229403"/>
                </a:xfrm>
                <a:prstGeom prst="rect">
                  <a:avLst/>
                </a:prstGeom>
              </p:spPr>
            </p:pic>
          </p:grpSp>
          <p:grpSp>
            <p:nvGrpSpPr>
              <p:cNvPr id="25" name="Group 24">
                <a:extLst>
                  <a:ext uri="{FF2B5EF4-FFF2-40B4-BE49-F238E27FC236}">
                    <a16:creationId xmlns:a16="http://schemas.microsoft.com/office/drawing/2014/main" id="{DE8839BA-2A39-4AF8-8479-502C4B12E3B1}"/>
                  </a:ext>
                </a:extLst>
              </p:cNvPr>
              <p:cNvGrpSpPr/>
              <p:nvPr/>
            </p:nvGrpSpPr>
            <p:grpSpPr>
              <a:xfrm>
                <a:off x="2675104" y="5129359"/>
                <a:ext cx="736483" cy="736483"/>
                <a:chOff x="2675104" y="5129359"/>
                <a:chExt cx="736483" cy="736483"/>
              </a:xfrm>
            </p:grpSpPr>
            <p:grpSp>
              <p:nvGrpSpPr>
                <p:cNvPr id="27" name="Group 26">
                  <a:extLst>
                    <a:ext uri="{FF2B5EF4-FFF2-40B4-BE49-F238E27FC236}">
                      <a16:creationId xmlns:a16="http://schemas.microsoft.com/office/drawing/2014/main" id="{FBBB76EC-9D47-4FFC-8C59-10D5D0001E50}"/>
                    </a:ext>
                  </a:extLst>
                </p:cNvPr>
                <p:cNvGrpSpPr/>
                <p:nvPr/>
              </p:nvGrpSpPr>
              <p:grpSpPr>
                <a:xfrm>
                  <a:off x="2675104" y="5129359"/>
                  <a:ext cx="736483" cy="736483"/>
                  <a:chOff x="8591714" y="4778501"/>
                  <a:chExt cx="905081" cy="905081"/>
                </a:xfrm>
              </p:grpSpPr>
              <p:sp useBgFill="1">
                <p:nvSpPr>
                  <p:cNvPr id="29" name="Oval 28">
                    <a:extLst>
                      <a:ext uri="{FF2B5EF4-FFF2-40B4-BE49-F238E27FC236}">
                        <a16:creationId xmlns:a16="http://schemas.microsoft.com/office/drawing/2014/main" id="{96748020-C2F6-4BDD-962D-5BA7FD92AC43}"/>
                      </a:ext>
                    </a:extLst>
                  </p:cNvPr>
                  <p:cNvSpPr/>
                  <p:nvPr/>
                </p:nvSpPr>
                <p:spPr bwMode="auto">
                  <a:xfrm>
                    <a:off x="8591714" y="4778501"/>
                    <a:ext cx="905081" cy="905081"/>
                  </a:xfrm>
                  <a:prstGeom prst="ellipse">
                    <a:avLst/>
                  </a:prstGeom>
                  <a:ln>
                    <a:noFill/>
                    <a:prstDash val="dash"/>
                  </a:ln>
                </p:spPr>
                <p:txBody>
                  <a:bodyPr wrap="square" lIns="0" tIns="0" rIns="0" bIns="0" rtlCol="0"/>
                  <a:lstStyle/>
                  <a:p>
                    <a:pPr defTabSz="623198">
                      <a:defRPr/>
                    </a:pPr>
                    <a:endParaRPr lang="en-US" sz="1225">
                      <a:solidFill>
                        <a:prstClr val="black"/>
                      </a:solidFill>
                      <a:latin typeface="Calibri"/>
                    </a:endParaRPr>
                  </a:p>
                </p:txBody>
              </p:sp>
              <p:sp>
                <p:nvSpPr>
                  <p:cNvPr id="30" name="Oval 29">
                    <a:extLst>
                      <a:ext uri="{FF2B5EF4-FFF2-40B4-BE49-F238E27FC236}">
                        <a16:creationId xmlns:a16="http://schemas.microsoft.com/office/drawing/2014/main" id="{E78B50E9-7F74-469D-8B0F-B2D59691F4D6}"/>
                      </a:ext>
                    </a:extLst>
                  </p:cNvPr>
                  <p:cNvSpPr/>
                  <p:nvPr/>
                </p:nvSpPr>
                <p:spPr bwMode="auto">
                  <a:xfrm>
                    <a:off x="8646490" y="4833277"/>
                    <a:ext cx="795528" cy="795528"/>
                  </a:xfrm>
                  <a:prstGeom prst="ellipse">
                    <a:avLst/>
                  </a:prstGeom>
                  <a:solidFill>
                    <a:schemeClr val="bg1">
                      <a:lumMod val="95000"/>
                    </a:schemeClr>
                  </a:solidFill>
                  <a:ln>
                    <a:noFill/>
                  </a:ln>
                  <a:effectLst>
                    <a:outerShdw blurRad="50800" dist="38100" dir="2700000" algn="tl" rotWithShape="0">
                      <a:prstClr val="black">
                        <a:alpha val="40000"/>
                      </a:prstClr>
                    </a:outerShdw>
                  </a:effectLst>
                </p:spPr>
                <p:txBody>
                  <a:bodyPr wrap="square" lIns="0" tIns="0" rIns="0" bIns="0" rtlCol="0"/>
                  <a:lstStyle/>
                  <a:p>
                    <a:pPr defTabSz="623198">
                      <a:defRPr/>
                    </a:pPr>
                    <a:endParaRPr lang="en-US" sz="1225">
                      <a:solidFill>
                        <a:prstClr val="black"/>
                      </a:solidFill>
                      <a:latin typeface="Calibri"/>
                    </a:endParaRPr>
                  </a:p>
                </p:txBody>
              </p:sp>
            </p:grpSp>
            <p:pic>
              <p:nvPicPr>
                <p:cNvPr id="28" name="Picture 27">
                  <a:extLst>
                    <a:ext uri="{FF2B5EF4-FFF2-40B4-BE49-F238E27FC236}">
                      <a16:creationId xmlns:a16="http://schemas.microsoft.com/office/drawing/2014/main" id="{A13D20E2-DEA2-4A6D-B575-35AF756D5911}"/>
                    </a:ext>
                  </a:extLst>
                </p:cNvPr>
                <p:cNvPicPr>
                  <a:picLocks noChangeAspect="1"/>
                </p:cNvPicPr>
                <p:nvPr/>
              </p:nvPicPr>
              <p:blipFill>
                <a:blip r:embed="rId9"/>
                <a:stretch>
                  <a:fillRect/>
                </a:stretch>
              </p:blipFill>
              <p:spPr>
                <a:xfrm>
                  <a:off x="2883114" y="5348578"/>
                  <a:ext cx="335868" cy="335868"/>
                </a:xfrm>
                <a:prstGeom prst="rect">
                  <a:avLst/>
                </a:prstGeom>
              </p:spPr>
            </p:pic>
          </p:grpSp>
          <p:pic>
            <p:nvPicPr>
              <p:cNvPr id="26" name="Picture 25">
                <a:extLst>
                  <a:ext uri="{FF2B5EF4-FFF2-40B4-BE49-F238E27FC236}">
                    <a16:creationId xmlns:a16="http://schemas.microsoft.com/office/drawing/2014/main" id="{32472790-A33D-4CC1-BB09-1077800014DC}"/>
                  </a:ext>
                </a:extLst>
              </p:cNvPr>
              <p:cNvPicPr>
                <a:picLocks noChangeAspect="1"/>
              </p:cNvPicPr>
              <p:nvPr/>
            </p:nvPicPr>
            <p:blipFill>
              <a:blip r:embed="rId10"/>
              <a:stretch>
                <a:fillRect/>
              </a:stretch>
            </p:blipFill>
            <p:spPr>
              <a:xfrm>
                <a:off x="2727900" y="3547501"/>
                <a:ext cx="757242" cy="757242"/>
              </a:xfrm>
              <a:prstGeom prst="rect">
                <a:avLst/>
              </a:prstGeom>
            </p:spPr>
          </p:pic>
        </p:grpSp>
      </p:grpSp>
    </p:spTree>
    <p:extLst>
      <p:ext uri="{BB962C8B-B14F-4D97-AF65-F5344CB8AC3E}">
        <p14:creationId xmlns:p14="http://schemas.microsoft.com/office/powerpoint/2010/main" val="35901160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D2D3C-2B71-45E0-9592-076E7D02A5B2}"/>
              </a:ext>
            </a:extLst>
          </p:cNvPr>
          <p:cNvSpPr>
            <a:spLocks noGrp="1"/>
          </p:cNvSpPr>
          <p:nvPr>
            <p:ph type="title"/>
          </p:nvPr>
        </p:nvSpPr>
        <p:spPr>
          <a:xfrm>
            <a:off x="423617" y="215798"/>
            <a:ext cx="11336039" cy="757914"/>
          </a:xfrm>
        </p:spPr>
        <p:txBody>
          <a:bodyPr/>
          <a:lstStyle/>
          <a:p>
            <a:r>
              <a:rPr lang="en-US" sz="3137"/>
              <a:t>Access Reviews</a:t>
            </a:r>
          </a:p>
        </p:txBody>
      </p:sp>
      <p:sp>
        <p:nvSpPr>
          <p:cNvPr id="34" name="Text Placeholder 8">
            <a:extLst>
              <a:ext uri="{FF2B5EF4-FFF2-40B4-BE49-F238E27FC236}">
                <a16:creationId xmlns:a16="http://schemas.microsoft.com/office/drawing/2014/main" id="{B9425E30-B187-47D3-A255-9AF0F0624DA7}"/>
              </a:ext>
            </a:extLst>
          </p:cNvPr>
          <p:cNvSpPr txBox="1">
            <a:spLocks/>
          </p:cNvSpPr>
          <p:nvPr/>
        </p:nvSpPr>
        <p:spPr>
          <a:xfrm>
            <a:off x="423617" y="1829799"/>
            <a:ext cx="5411445" cy="4342727"/>
          </a:xfrm>
          <a:prstGeom prst="rect">
            <a:avLst/>
          </a:prstGeom>
        </p:spPr>
        <p:txBody>
          <a:bodyPr vert="horz" wrap="square" lIns="0" tIns="0" rIns="0" bIns="0" rtlCol="0" anchor="t">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accent1"/>
                    </a:gs>
                    <a:gs pos="40000">
                      <a:schemeClr val="accent1"/>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bg2"/>
                    </a:gs>
                    <a:gs pos="100000">
                      <a:schemeClr val="bg2"/>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bg2"/>
                    </a:gs>
                    <a:gs pos="100000">
                      <a:schemeClr val="bg2"/>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bg2"/>
                    </a:gs>
                    <a:gs pos="100000">
                      <a:schemeClr val="bg2"/>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bg2"/>
                    </a:gs>
                    <a:gs pos="100000">
                      <a:schemeClr val="bg2"/>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0121" indent="-280121" defTabSz="860967">
              <a:lnSpc>
                <a:spcPct val="100000"/>
              </a:lnSpc>
              <a:spcBef>
                <a:spcPts val="564"/>
              </a:spcBef>
              <a:spcAft>
                <a:spcPts val="576"/>
              </a:spcAft>
              <a:buClr>
                <a:srgbClr val="3C3C41"/>
              </a:buClr>
              <a:buFont typeface="Arial" panose="020B0604020202020204" pitchFamily="34" charset="0"/>
              <a:buChar char="•"/>
              <a:defRPr/>
            </a:pPr>
            <a:r>
              <a:rPr lang="en-US" sz="1800" dirty="0">
                <a:solidFill>
                  <a:srgbClr val="0078D4"/>
                </a:solidFill>
                <a:latin typeface="Segoe UI"/>
                <a:cs typeface="Segoe UI" pitchFamily="34" charset="0"/>
              </a:rPr>
              <a:t>Access review controls </a:t>
            </a:r>
            <a:r>
              <a:rPr lang="en-US" sz="1800" dirty="0">
                <a:solidFill>
                  <a:srgbClr val="505050"/>
                </a:solidFill>
                <a:latin typeface="+mn-lt"/>
                <a:cs typeface="Segoe UI" pitchFamily="34" charset="0"/>
              </a:rPr>
              <a:t>to track reviews for compliance or risk-sensitive applications specific to your organization</a:t>
            </a:r>
            <a:endParaRPr lang="en-US" sz="1800" dirty="0">
              <a:solidFill>
                <a:srgbClr val="737373"/>
              </a:solidFill>
              <a:latin typeface="+mn-lt"/>
              <a:cs typeface="Segoe UI" pitchFamily="34" charset="0"/>
            </a:endParaRPr>
          </a:p>
          <a:p>
            <a:pPr marL="280121" indent="-280121" defTabSz="896281">
              <a:buClr>
                <a:srgbClr val="3C3C41"/>
              </a:buClr>
              <a:buFont typeface="Arial" panose="020B0604020202020204" pitchFamily="34" charset="0"/>
              <a:buChar char="•"/>
            </a:pPr>
            <a:endParaRPr lang="en-US" sz="1800" dirty="0">
              <a:solidFill>
                <a:schemeClr val="tx2"/>
              </a:solidFill>
              <a:latin typeface="+mn-lt"/>
              <a:cs typeface="Segoe UI" pitchFamily="34" charset="0"/>
            </a:endParaRPr>
          </a:p>
          <a:p>
            <a:pPr marL="280121" indent="-280121" defTabSz="896281">
              <a:buClr>
                <a:srgbClr val="3C3C41"/>
              </a:buClr>
              <a:buFont typeface="Arial" panose="020B0604020202020204" pitchFamily="34" charset="0"/>
              <a:buChar char="•"/>
            </a:pPr>
            <a:r>
              <a:rPr lang="en-US" sz="1800" dirty="0">
                <a:solidFill>
                  <a:srgbClr val="0078D4"/>
                </a:solidFill>
                <a:latin typeface="Segoe UI"/>
                <a:cs typeface="Segoe UI" pitchFamily="34" charset="0"/>
              </a:rPr>
              <a:t>Use the insights </a:t>
            </a:r>
            <a:r>
              <a:rPr lang="en-US" sz="1800" dirty="0">
                <a:solidFill>
                  <a:srgbClr val="505050"/>
                </a:solidFill>
                <a:latin typeface="+mn-lt"/>
                <a:cs typeface="Segoe UI" pitchFamily="34" charset="0"/>
              </a:rPr>
              <a:t>to efficiently decide whether guests should have continued access</a:t>
            </a:r>
          </a:p>
          <a:p>
            <a:pPr marL="280121" indent="-280121" defTabSz="896281">
              <a:buClr>
                <a:srgbClr val="3C3C41"/>
              </a:buClr>
              <a:buFont typeface="Arial" panose="020B0604020202020204" pitchFamily="34" charset="0"/>
              <a:buChar char="•"/>
            </a:pPr>
            <a:endParaRPr lang="en-US" sz="1800" dirty="0">
              <a:solidFill>
                <a:srgbClr val="505050"/>
              </a:solidFill>
              <a:latin typeface="+mn-lt"/>
              <a:cs typeface="Segoe UI" pitchFamily="34" charset="0"/>
            </a:endParaRPr>
          </a:p>
          <a:p>
            <a:pPr marL="280121" indent="-280121" defTabSz="896281">
              <a:buClr>
                <a:srgbClr val="3C3C41"/>
              </a:buClr>
              <a:buFont typeface="Arial" panose="020B0604020202020204" pitchFamily="34" charset="0"/>
              <a:buChar char="•"/>
            </a:pPr>
            <a:r>
              <a:rPr lang="en-US" sz="1800" dirty="0">
                <a:solidFill>
                  <a:srgbClr val="505050"/>
                </a:solidFill>
                <a:latin typeface="+mn-lt"/>
                <a:cs typeface="Segoe UI" pitchFamily="34" charset="0"/>
              </a:rPr>
              <a:t>Configure frequency and action policies to </a:t>
            </a:r>
            <a:r>
              <a:rPr lang="en-US" sz="1800" dirty="0">
                <a:solidFill>
                  <a:srgbClr val="0078D4"/>
                </a:solidFill>
                <a:latin typeface="Segoe UI"/>
                <a:cs typeface="Segoe UI" pitchFamily="34" charset="0"/>
              </a:rPr>
              <a:t>automate the re-certification process</a:t>
            </a:r>
          </a:p>
          <a:p>
            <a:pPr marL="280121" indent="-280121" defTabSz="896281">
              <a:buClr>
                <a:srgbClr val="3C3C41"/>
              </a:buClr>
              <a:buFont typeface="Arial" panose="020B0604020202020204" pitchFamily="34" charset="0"/>
              <a:buChar char="•"/>
            </a:pPr>
            <a:endParaRPr lang="en-US" sz="1800" dirty="0">
              <a:solidFill>
                <a:schemeClr val="tx2"/>
              </a:solidFill>
              <a:latin typeface="+mn-lt"/>
              <a:cs typeface="Segoe UI" pitchFamily="34" charset="0"/>
            </a:endParaRPr>
          </a:p>
          <a:p>
            <a:pPr marL="280121" indent="-280121" defTabSz="896281">
              <a:buClr>
                <a:srgbClr val="3C3C41"/>
              </a:buClr>
              <a:buFont typeface="Arial" panose="020B0604020202020204" pitchFamily="34" charset="0"/>
              <a:buChar char="•"/>
            </a:pPr>
            <a:r>
              <a:rPr lang="en-US" sz="1800" dirty="0">
                <a:solidFill>
                  <a:srgbClr val="0078D4"/>
                </a:solidFill>
                <a:latin typeface="Segoe UI"/>
                <a:cs typeface="Segoe UI" pitchFamily="34" charset="0"/>
              </a:rPr>
              <a:t>Schedule recurring access reviews </a:t>
            </a:r>
            <a:r>
              <a:rPr lang="en-US" sz="1800" dirty="0">
                <a:solidFill>
                  <a:srgbClr val="505050"/>
                </a:solidFill>
                <a:latin typeface="+mn-lt"/>
                <a:cs typeface="Segoe UI" pitchFamily="34" charset="0"/>
              </a:rPr>
              <a:t>and have decisions automatically applied after the review completes </a:t>
            </a:r>
          </a:p>
          <a:p>
            <a:pPr marL="280121" indent="-280121" defTabSz="896281">
              <a:buClr>
                <a:srgbClr val="3C3C41"/>
              </a:buClr>
              <a:buFont typeface="Arial" panose="020B0604020202020204" pitchFamily="34" charset="0"/>
              <a:buChar char="•"/>
            </a:pPr>
            <a:endParaRPr lang="en-US" sz="1800" dirty="0">
              <a:solidFill>
                <a:srgbClr val="505050"/>
              </a:solidFill>
              <a:latin typeface="+mn-lt"/>
              <a:cs typeface="Segoe UI" pitchFamily="34" charset="0"/>
            </a:endParaRPr>
          </a:p>
          <a:p>
            <a:pPr marL="280121" indent="-280121" defTabSz="896281">
              <a:buClr>
                <a:srgbClr val="3C3C41"/>
              </a:buClr>
              <a:buFont typeface="Arial" panose="020B0604020202020204" pitchFamily="34" charset="0"/>
              <a:buChar char="•"/>
            </a:pPr>
            <a:r>
              <a:rPr lang="en-US" sz="1800" dirty="0">
                <a:solidFill>
                  <a:srgbClr val="505050"/>
                </a:solidFill>
                <a:latin typeface="+mn-lt"/>
                <a:cs typeface="Segoe UI" pitchFamily="34" charset="0"/>
              </a:rPr>
              <a:t>Set policies for </a:t>
            </a:r>
            <a:r>
              <a:rPr lang="en-US" sz="1800" dirty="0">
                <a:solidFill>
                  <a:srgbClr val="0078D4"/>
                </a:solidFill>
                <a:latin typeface="Segoe UI"/>
                <a:cs typeface="Segoe UI" pitchFamily="34" charset="0"/>
              </a:rPr>
              <a:t>group lifecycle</a:t>
            </a:r>
          </a:p>
        </p:txBody>
      </p:sp>
      <p:sp>
        <p:nvSpPr>
          <p:cNvPr id="37" name="Rectangle 36">
            <a:extLst>
              <a:ext uri="{FF2B5EF4-FFF2-40B4-BE49-F238E27FC236}">
                <a16:creationId xmlns:a16="http://schemas.microsoft.com/office/drawing/2014/main" id="{6D4017BD-9947-4D08-B9F9-A35F65D73727}"/>
              </a:ext>
            </a:extLst>
          </p:cNvPr>
          <p:cNvSpPr/>
          <p:nvPr/>
        </p:nvSpPr>
        <p:spPr>
          <a:xfrm>
            <a:off x="321731" y="758161"/>
            <a:ext cx="10621636" cy="307761"/>
          </a:xfrm>
          <a:prstGeom prst="rect">
            <a:avLst/>
          </a:prstGeom>
        </p:spPr>
        <p:txBody>
          <a:bodyPr wrap="square">
            <a:spAutoFit/>
          </a:bodyPr>
          <a:lstStyle/>
          <a:p>
            <a:pPr defTabSz="896354">
              <a:lnSpc>
                <a:spcPct val="90000"/>
              </a:lnSpc>
              <a:spcBef>
                <a:spcPct val="0"/>
              </a:spcBef>
              <a:spcAft>
                <a:spcPts val="2307"/>
              </a:spcAft>
              <a:buSzPct val="90000"/>
              <a:defRPr/>
            </a:pPr>
            <a:r>
              <a:rPr lang="en-US" sz="1568"/>
              <a:t>Validation of access for apps and groups, remove excessive access, block guest access, and delete accounts.</a:t>
            </a:r>
            <a:endParaRPr lang="en-US" sz="1568">
              <a:solidFill>
                <a:srgbClr val="000000"/>
              </a:solidFill>
            </a:endParaRPr>
          </a:p>
        </p:txBody>
      </p:sp>
      <p:grpSp>
        <p:nvGrpSpPr>
          <p:cNvPr id="2" name="Group 1">
            <a:extLst>
              <a:ext uri="{FF2B5EF4-FFF2-40B4-BE49-F238E27FC236}">
                <a16:creationId xmlns:a16="http://schemas.microsoft.com/office/drawing/2014/main" id="{954257B0-069E-4A5A-AECB-A168F8BB5904}"/>
              </a:ext>
            </a:extLst>
          </p:cNvPr>
          <p:cNvGrpSpPr/>
          <p:nvPr/>
        </p:nvGrpSpPr>
        <p:grpSpPr>
          <a:xfrm>
            <a:off x="6631749" y="1380667"/>
            <a:ext cx="4489835" cy="4666085"/>
            <a:chOff x="6764729" y="1407856"/>
            <a:chExt cx="4579866" cy="4759650"/>
          </a:xfrm>
        </p:grpSpPr>
        <p:sp>
          <p:nvSpPr>
            <p:cNvPr id="6" name="Oval 5">
              <a:extLst>
                <a:ext uri="{FF2B5EF4-FFF2-40B4-BE49-F238E27FC236}">
                  <a16:creationId xmlns:a16="http://schemas.microsoft.com/office/drawing/2014/main" id="{1F4B0301-E33A-4E48-9496-61682C183445}"/>
                </a:ext>
              </a:extLst>
            </p:cNvPr>
            <p:cNvSpPr/>
            <p:nvPr/>
          </p:nvSpPr>
          <p:spPr bwMode="auto">
            <a:xfrm>
              <a:off x="7269407" y="1860269"/>
              <a:ext cx="3426802" cy="3426802"/>
            </a:xfrm>
            <a:prstGeom prst="ellipse">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09" tIns="119447" rIns="149309" bIns="119447" numCol="1" spcCol="0" rtlCol="0" fromWordArt="0" anchor="t" anchorCtr="0" forceAA="0" compatLnSpc="1">
              <a:prstTxWarp prst="textNoShape">
                <a:avLst/>
              </a:prstTxWarp>
              <a:noAutofit/>
            </a:bodyPr>
            <a:lstStyle/>
            <a:p>
              <a:pPr algn="ctr" defTabSz="761155" fontAlgn="base">
                <a:lnSpc>
                  <a:spcPct val="90000"/>
                </a:lnSpc>
                <a:spcBef>
                  <a:spcPct val="0"/>
                </a:spcBef>
                <a:spcAft>
                  <a:spcPct val="0"/>
                </a:spcAft>
                <a:defRPr/>
              </a:pPr>
              <a:endParaRPr lang="en-US" sz="1960" err="1">
                <a:gradFill>
                  <a:gsLst>
                    <a:gs pos="0">
                      <a:srgbClr val="FFFFFF"/>
                    </a:gs>
                    <a:gs pos="100000">
                      <a:srgbClr val="FFFFFF"/>
                    </a:gs>
                  </a:gsLst>
                  <a:lin ang="5400000" scaled="0"/>
                </a:gradFill>
                <a:latin typeface="Segoe UI"/>
                <a:ea typeface="Segoe UI" pitchFamily="34" charset="0"/>
                <a:cs typeface="Segoe UI" pitchFamily="34" charset="0"/>
              </a:endParaRPr>
            </a:p>
          </p:txBody>
        </p:sp>
        <p:sp useBgFill="1">
          <p:nvSpPr>
            <p:cNvPr id="7" name="Rectangle 6">
              <a:extLst>
                <a:ext uri="{FF2B5EF4-FFF2-40B4-BE49-F238E27FC236}">
                  <a16:creationId xmlns:a16="http://schemas.microsoft.com/office/drawing/2014/main" id="{55184A32-165C-4D8D-9CEE-8DDFEF6692EB}"/>
                </a:ext>
              </a:extLst>
            </p:cNvPr>
            <p:cNvSpPr/>
            <p:nvPr/>
          </p:nvSpPr>
          <p:spPr bwMode="auto">
            <a:xfrm>
              <a:off x="8394207" y="1735820"/>
              <a:ext cx="514959" cy="34119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Isosceles Triangle 7">
              <a:extLst>
                <a:ext uri="{FF2B5EF4-FFF2-40B4-BE49-F238E27FC236}">
                  <a16:creationId xmlns:a16="http://schemas.microsoft.com/office/drawing/2014/main" id="{27C1AE91-7448-49D0-B882-495EA6B1F350}"/>
                </a:ext>
              </a:extLst>
            </p:cNvPr>
            <p:cNvSpPr/>
            <p:nvPr/>
          </p:nvSpPr>
          <p:spPr bwMode="auto">
            <a:xfrm rot="4201960">
              <a:off x="8327567" y="1894982"/>
              <a:ext cx="147225" cy="126919"/>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309" tIns="119447" rIns="149309" bIns="119447" numCol="1" spcCol="0" rtlCol="0" fromWordArt="0" anchor="t" anchorCtr="0" forceAA="0" compatLnSpc="1">
              <a:prstTxWarp prst="textNoShape">
                <a:avLst/>
              </a:prstTxWarp>
              <a:noAutofit/>
            </a:bodyPr>
            <a:lstStyle/>
            <a:p>
              <a:pPr algn="ctr" defTabSz="761155" fontAlgn="base">
                <a:lnSpc>
                  <a:spcPct val="90000"/>
                </a:lnSpc>
                <a:spcBef>
                  <a:spcPct val="0"/>
                </a:spcBef>
                <a:spcAft>
                  <a:spcPct val="0"/>
                </a:spcAft>
                <a:defRPr/>
              </a:pPr>
              <a:endParaRPr lang="en-US" sz="196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BB912FDC-F78B-462A-AE47-DAE22574D2C9}"/>
                </a:ext>
              </a:extLst>
            </p:cNvPr>
            <p:cNvSpPr/>
            <p:nvPr/>
          </p:nvSpPr>
          <p:spPr>
            <a:xfrm>
              <a:off x="10228976" y="4071371"/>
              <a:ext cx="1115619" cy="480131"/>
            </a:xfrm>
            <a:prstGeom prst="rect">
              <a:avLst/>
            </a:prstGeom>
            <a:noFill/>
          </p:spPr>
          <p:txBody>
            <a:bodyPr wrap="none" lIns="37317" rIns="37317" anchor="ctr">
              <a:spAutoFit/>
            </a:bodyPr>
            <a:lstStyle/>
            <a:p>
              <a:pPr defTabSz="760872" fontAlgn="base">
                <a:lnSpc>
                  <a:spcPct val="90000"/>
                </a:lnSpc>
                <a:spcBef>
                  <a:spcPct val="0"/>
                </a:spcBef>
                <a:spcAft>
                  <a:spcPct val="0"/>
                </a:spcAft>
                <a:defRPr/>
              </a:pPr>
              <a:r>
                <a:rPr lang="en-US" sz="1372" spc="-69">
                  <a:ln w="3175">
                    <a:noFill/>
                  </a:ln>
                  <a:solidFill>
                    <a:srgbClr val="000000"/>
                  </a:solidFill>
                  <a:latin typeface="Segoe UI"/>
                  <a:cs typeface="Segoe UI" pitchFamily="34" charset="0"/>
                </a:rPr>
                <a:t>Review current</a:t>
              </a:r>
              <a:br>
                <a:rPr lang="en-US" sz="1372" spc="-69">
                  <a:ln w="3175">
                    <a:noFill/>
                  </a:ln>
                  <a:solidFill>
                    <a:srgbClr val="000000"/>
                  </a:solidFill>
                  <a:latin typeface="Segoe UI"/>
                  <a:cs typeface="Segoe UI" pitchFamily="34" charset="0"/>
                </a:rPr>
              </a:br>
              <a:r>
                <a:rPr lang="en-US" sz="1372" spc="-69">
                  <a:ln w="3175">
                    <a:noFill/>
                  </a:ln>
                  <a:solidFill>
                    <a:srgbClr val="000000"/>
                  </a:solidFill>
                  <a:latin typeface="Segoe UI"/>
                  <a:cs typeface="Segoe UI" pitchFamily="34" charset="0"/>
                </a:rPr>
                <a:t>memberships</a:t>
              </a:r>
            </a:p>
          </p:txBody>
        </p:sp>
        <p:sp>
          <p:nvSpPr>
            <p:cNvPr id="10" name="Rectangle 9">
              <a:extLst>
                <a:ext uri="{FF2B5EF4-FFF2-40B4-BE49-F238E27FC236}">
                  <a16:creationId xmlns:a16="http://schemas.microsoft.com/office/drawing/2014/main" id="{DBD6D182-9F5C-4977-820D-A33041B95A01}"/>
                </a:ext>
              </a:extLst>
            </p:cNvPr>
            <p:cNvSpPr/>
            <p:nvPr/>
          </p:nvSpPr>
          <p:spPr>
            <a:xfrm>
              <a:off x="8432690" y="5687375"/>
              <a:ext cx="1622553" cy="480131"/>
            </a:xfrm>
            <a:prstGeom prst="rect">
              <a:avLst/>
            </a:prstGeom>
            <a:noFill/>
          </p:spPr>
          <p:txBody>
            <a:bodyPr wrap="none" lIns="37317" rIns="37317" anchor="ctr">
              <a:spAutoFit/>
            </a:bodyPr>
            <a:lstStyle/>
            <a:p>
              <a:pPr defTabSz="760872" fontAlgn="base">
                <a:lnSpc>
                  <a:spcPct val="90000"/>
                </a:lnSpc>
                <a:spcBef>
                  <a:spcPct val="0"/>
                </a:spcBef>
                <a:spcAft>
                  <a:spcPct val="0"/>
                </a:spcAft>
                <a:defRPr/>
              </a:pPr>
              <a:r>
                <a:rPr lang="en-US" sz="1372" spc="-69">
                  <a:ln w="3175">
                    <a:noFill/>
                  </a:ln>
                  <a:solidFill>
                    <a:srgbClr val="000000"/>
                  </a:solidFill>
                  <a:latin typeface="Segoe UI"/>
                  <a:cs typeface="Segoe UI" pitchFamily="34" charset="0"/>
                </a:rPr>
                <a:t>Confirm which</a:t>
              </a:r>
              <a:br>
                <a:rPr lang="en-US" sz="1372" spc="-69">
                  <a:ln w="3175">
                    <a:noFill/>
                  </a:ln>
                  <a:solidFill>
                    <a:srgbClr val="000000"/>
                  </a:solidFill>
                  <a:latin typeface="Segoe UI"/>
                  <a:cs typeface="Segoe UI" pitchFamily="34" charset="0"/>
                </a:rPr>
              </a:br>
              <a:r>
                <a:rPr lang="en-US" sz="1372" spc="-69">
                  <a:ln w="3175">
                    <a:noFill/>
                  </a:ln>
                  <a:solidFill>
                    <a:srgbClr val="000000"/>
                  </a:solidFill>
                  <a:latin typeface="Segoe UI"/>
                  <a:cs typeface="Segoe UI" pitchFamily="34" charset="0"/>
                </a:rPr>
                <a:t>memberships to keep</a:t>
              </a:r>
            </a:p>
          </p:txBody>
        </p:sp>
        <p:sp>
          <p:nvSpPr>
            <p:cNvPr id="11" name="Rectangle 10">
              <a:extLst>
                <a:ext uri="{FF2B5EF4-FFF2-40B4-BE49-F238E27FC236}">
                  <a16:creationId xmlns:a16="http://schemas.microsoft.com/office/drawing/2014/main" id="{86E176FA-72DC-49E5-ACE1-E277BD9B3E1D}"/>
                </a:ext>
              </a:extLst>
            </p:cNvPr>
            <p:cNvSpPr/>
            <p:nvPr/>
          </p:nvSpPr>
          <p:spPr>
            <a:xfrm>
              <a:off x="6764729" y="4080845"/>
              <a:ext cx="1048550" cy="480131"/>
            </a:xfrm>
            <a:prstGeom prst="rect">
              <a:avLst/>
            </a:prstGeom>
            <a:noFill/>
          </p:spPr>
          <p:txBody>
            <a:bodyPr wrap="none" lIns="37317" rIns="37317" anchor="ctr">
              <a:spAutoFit/>
            </a:bodyPr>
            <a:lstStyle/>
            <a:p>
              <a:pPr algn="r" defTabSz="760872" fontAlgn="base">
                <a:lnSpc>
                  <a:spcPct val="90000"/>
                </a:lnSpc>
                <a:spcBef>
                  <a:spcPct val="0"/>
                </a:spcBef>
                <a:spcAft>
                  <a:spcPct val="0"/>
                </a:spcAft>
                <a:defRPr/>
              </a:pPr>
              <a:r>
                <a:rPr lang="en-US" sz="1372" spc="-69">
                  <a:ln w="3175">
                    <a:noFill/>
                  </a:ln>
                  <a:solidFill>
                    <a:srgbClr val="000000"/>
                  </a:solidFill>
                  <a:latin typeface="Segoe UI"/>
                  <a:cs typeface="Segoe UI" pitchFamily="34" charset="0"/>
                </a:rPr>
                <a:t>Remove stale</a:t>
              </a:r>
              <a:br>
                <a:rPr lang="en-US" sz="1372" spc="-69">
                  <a:ln w="3175">
                    <a:noFill/>
                  </a:ln>
                  <a:solidFill>
                    <a:srgbClr val="000000"/>
                  </a:solidFill>
                  <a:latin typeface="Segoe UI"/>
                  <a:cs typeface="Segoe UI" pitchFamily="34" charset="0"/>
                </a:rPr>
              </a:br>
              <a:r>
                <a:rPr lang="en-US" sz="1372" spc="-69">
                  <a:ln w="3175">
                    <a:noFill/>
                  </a:ln>
                  <a:solidFill>
                    <a:srgbClr val="000000"/>
                  </a:solidFill>
                  <a:latin typeface="Segoe UI"/>
                  <a:cs typeface="Segoe UI" pitchFamily="34" charset="0"/>
                </a:rPr>
                <a:t>memberships</a:t>
              </a:r>
            </a:p>
          </p:txBody>
        </p:sp>
        <p:grpSp>
          <p:nvGrpSpPr>
            <p:cNvPr id="12" name="Group 11">
              <a:extLst>
                <a:ext uri="{FF2B5EF4-FFF2-40B4-BE49-F238E27FC236}">
                  <a16:creationId xmlns:a16="http://schemas.microsoft.com/office/drawing/2014/main" id="{ECC56D8B-72F6-4CE3-AA35-2F5C9809C697}"/>
                </a:ext>
              </a:extLst>
            </p:cNvPr>
            <p:cNvGrpSpPr/>
            <p:nvPr/>
          </p:nvGrpSpPr>
          <p:grpSpPr>
            <a:xfrm>
              <a:off x="8530397" y="1407856"/>
              <a:ext cx="904825" cy="904825"/>
              <a:chOff x="8531052" y="1407263"/>
              <a:chExt cx="905081" cy="905081"/>
            </a:xfrm>
          </p:grpSpPr>
          <p:sp useBgFill="1">
            <p:nvSpPr>
              <p:cNvPr id="14" name="Oval 13">
                <a:extLst>
                  <a:ext uri="{FF2B5EF4-FFF2-40B4-BE49-F238E27FC236}">
                    <a16:creationId xmlns:a16="http://schemas.microsoft.com/office/drawing/2014/main" id="{F201BD36-560D-4783-8EDB-5E75BAEBA4D0}"/>
                  </a:ext>
                </a:extLst>
              </p:cNvPr>
              <p:cNvSpPr/>
              <p:nvPr/>
            </p:nvSpPr>
            <p:spPr bwMode="auto">
              <a:xfrm>
                <a:off x="8531052" y="1407263"/>
                <a:ext cx="905081" cy="905081"/>
              </a:xfrm>
              <a:prstGeom prst="ellipse">
                <a:avLst/>
              </a:prstGeom>
              <a:ln>
                <a:solidFill>
                  <a:srgbClr val="0070C0"/>
                </a:solidFill>
                <a:prstDash val="dash"/>
              </a:ln>
            </p:spPr>
            <p:txBody>
              <a:bodyPr wrap="square" lIns="0" tIns="0" rIns="0" bIns="0" rtlCol="0"/>
              <a:lstStyle/>
              <a:p>
                <a:pPr defTabSz="623079">
                  <a:defRPr/>
                </a:pPr>
                <a:endParaRPr lang="en-US" sz="1224" err="1">
                  <a:solidFill>
                    <a:prstClr val="black"/>
                  </a:solidFill>
                  <a:latin typeface="Calibri"/>
                </a:endParaRPr>
              </a:p>
            </p:txBody>
          </p:sp>
          <p:sp useBgFill="1">
            <p:nvSpPr>
              <p:cNvPr id="15" name="Oval 14">
                <a:extLst>
                  <a:ext uri="{FF2B5EF4-FFF2-40B4-BE49-F238E27FC236}">
                    <a16:creationId xmlns:a16="http://schemas.microsoft.com/office/drawing/2014/main" id="{609C23A5-07F3-4A84-AD92-4869C3018788}"/>
                  </a:ext>
                </a:extLst>
              </p:cNvPr>
              <p:cNvSpPr/>
              <p:nvPr/>
            </p:nvSpPr>
            <p:spPr bwMode="auto">
              <a:xfrm>
                <a:off x="8587588" y="1463799"/>
                <a:ext cx="792008" cy="792008"/>
              </a:xfrm>
              <a:prstGeom prst="ellipse">
                <a:avLst/>
              </a:prstGeom>
              <a:solidFill>
                <a:schemeClr val="bg1"/>
              </a:solidFill>
              <a:ln>
                <a:solidFill>
                  <a:srgbClr val="000000"/>
                </a:solidFill>
              </a:ln>
            </p:spPr>
            <p:txBody>
              <a:bodyPr wrap="square" lIns="0" tIns="0" rIns="0" bIns="0" rtlCol="0"/>
              <a:lstStyle/>
              <a:p>
                <a:pPr defTabSz="623079">
                  <a:defRPr/>
                </a:pPr>
                <a:endParaRPr lang="en-US" sz="1224" err="1">
                  <a:solidFill>
                    <a:prstClr val="black"/>
                  </a:solidFill>
                  <a:latin typeface="Calibri"/>
                </a:endParaRPr>
              </a:p>
            </p:txBody>
          </p:sp>
          <p:sp>
            <p:nvSpPr>
              <p:cNvPr id="16" name="mail_2" title="Icon of an envelope with an arrow on the lower right pointing right">
                <a:extLst>
                  <a:ext uri="{FF2B5EF4-FFF2-40B4-BE49-F238E27FC236}">
                    <a16:creationId xmlns:a16="http://schemas.microsoft.com/office/drawing/2014/main" id="{130ADAE5-9C8F-47B6-BD25-FE30012FA863}"/>
                  </a:ext>
                </a:extLst>
              </p:cNvPr>
              <p:cNvSpPr>
                <a:spLocks noChangeAspect="1" noEditPoints="1"/>
              </p:cNvSpPr>
              <p:nvPr/>
            </p:nvSpPr>
            <p:spPr bwMode="auto">
              <a:xfrm>
                <a:off x="8746759" y="1708384"/>
                <a:ext cx="443473" cy="320040"/>
              </a:xfrm>
              <a:custGeom>
                <a:avLst/>
                <a:gdLst>
                  <a:gd name="T0" fmla="*/ 341 w 600"/>
                  <a:gd name="T1" fmla="*/ 356 h 433"/>
                  <a:gd name="T2" fmla="*/ 0 w 600"/>
                  <a:gd name="T3" fmla="*/ 356 h 433"/>
                  <a:gd name="T4" fmla="*/ 0 w 600"/>
                  <a:gd name="T5" fmla="*/ 0 h 433"/>
                  <a:gd name="T6" fmla="*/ 600 w 600"/>
                  <a:gd name="T7" fmla="*/ 0 h 433"/>
                  <a:gd name="T8" fmla="*/ 600 w 600"/>
                  <a:gd name="T9" fmla="*/ 269 h 433"/>
                  <a:gd name="T10" fmla="*/ 0 w 600"/>
                  <a:gd name="T11" fmla="*/ 0 h 433"/>
                  <a:gd name="T12" fmla="*/ 300 w 600"/>
                  <a:gd name="T13" fmla="*/ 178 h 433"/>
                  <a:gd name="T14" fmla="*/ 600 w 600"/>
                  <a:gd name="T15" fmla="*/ 0 h 433"/>
                  <a:gd name="T16" fmla="*/ 392 w 600"/>
                  <a:gd name="T17" fmla="*/ 356 h 433"/>
                  <a:gd name="T18" fmla="*/ 600 w 600"/>
                  <a:gd name="T19" fmla="*/ 356 h 433"/>
                  <a:gd name="T20" fmla="*/ 524 w 600"/>
                  <a:gd name="T21" fmla="*/ 433 h 433"/>
                  <a:gd name="T22" fmla="*/ 600 w 600"/>
                  <a:gd name="T23" fmla="*/ 356 h 433"/>
                  <a:gd name="T24" fmla="*/ 524 w 600"/>
                  <a:gd name="T25" fmla="*/ 28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 h="433">
                    <a:moveTo>
                      <a:pt x="341" y="356"/>
                    </a:moveTo>
                    <a:lnTo>
                      <a:pt x="0" y="356"/>
                    </a:lnTo>
                    <a:lnTo>
                      <a:pt x="0" y="0"/>
                    </a:lnTo>
                    <a:lnTo>
                      <a:pt x="600" y="0"/>
                    </a:lnTo>
                    <a:lnTo>
                      <a:pt x="600" y="269"/>
                    </a:lnTo>
                    <a:moveTo>
                      <a:pt x="0" y="0"/>
                    </a:moveTo>
                    <a:lnTo>
                      <a:pt x="300" y="178"/>
                    </a:lnTo>
                    <a:lnTo>
                      <a:pt x="600" y="0"/>
                    </a:lnTo>
                    <a:moveTo>
                      <a:pt x="392" y="356"/>
                    </a:moveTo>
                    <a:lnTo>
                      <a:pt x="600" y="356"/>
                    </a:lnTo>
                    <a:moveTo>
                      <a:pt x="524" y="433"/>
                    </a:moveTo>
                    <a:lnTo>
                      <a:pt x="600" y="356"/>
                    </a:lnTo>
                    <a:lnTo>
                      <a:pt x="524" y="280"/>
                    </a:lnTo>
                  </a:path>
                </a:pathLst>
              </a:custGeom>
              <a:noFill/>
              <a:ln w="15875" cap="flat">
                <a:solidFill>
                  <a:schemeClr val="tx1"/>
                </a:solidFill>
                <a:prstDash val="solid"/>
                <a:miter lim="800000"/>
                <a:headEnd/>
                <a:tailEnd/>
              </a:ln>
            </p:spPr>
            <p:txBody>
              <a:bodyPr vert="horz" wrap="square" lIns="89617" tIns="44808" rIns="89617" bIns="44808" numCol="1" anchor="t" anchorCtr="0" compatLnSpc="1">
                <a:prstTxWarp prst="textNoShape">
                  <a:avLst/>
                </a:prstTxWarp>
              </a:bodyPr>
              <a:lstStyle/>
              <a:p>
                <a:pPr defTabSz="913963">
                  <a:defRPr/>
                </a:pPr>
                <a:endParaRPr lang="en-US" sz="882">
                  <a:gradFill>
                    <a:gsLst>
                      <a:gs pos="0">
                        <a:srgbClr val="505050"/>
                      </a:gs>
                      <a:gs pos="100000">
                        <a:srgbClr val="505050"/>
                      </a:gs>
                    </a:gsLst>
                    <a:lin ang="5400000" scaled="1"/>
                  </a:gradFill>
                  <a:latin typeface="Segoe UI"/>
                </a:endParaRPr>
              </a:p>
            </p:txBody>
          </p:sp>
        </p:grpSp>
        <p:sp>
          <p:nvSpPr>
            <p:cNvPr id="17" name="Rectangle 16">
              <a:extLst>
                <a:ext uri="{FF2B5EF4-FFF2-40B4-BE49-F238E27FC236}">
                  <a16:creationId xmlns:a16="http://schemas.microsoft.com/office/drawing/2014/main" id="{5A29B424-9D68-47F2-87CB-C5EDE13FFEB3}"/>
                </a:ext>
              </a:extLst>
            </p:cNvPr>
            <p:cNvSpPr/>
            <p:nvPr/>
          </p:nvSpPr>
          <p:spPr>
            <a:xfrm>
              <a:off x="9613598" y="2084385"/>
              <a:ext cx="1443273" cy="674031"/>
            </a:xfrm>
            <a:prstGeom prst="rect">
              <a:avLst/>
            </a:prstGeom>
            <a:noFill/>
          </p:spPr>
          <p:txBody>
            <a:bodyPr wrap="none" lIns="37317" rIns="37317" anchor="ctr">
              <a:spAutoFit/>
            </a:bodyPr>
            <a:lstStyle/>
            <a:p>
              <a:pPr defTabSz="760872" fontAlgn="base">
                <a:lnSpc>
                  <a:spcPct val="90000"/>
                </a:lnSpc>
                <a:spcBef>
                  <a:spcPct val="0"/>
                </a:spcBef>
                <a:spcAft>
                  <a:spcPct val="0"/>
                </a:spcAft>
                <a:defRPr/>
              </a:pPr>
              <a:r>
                <a:rPr lang="en-US" sz="1372" spc="-69">
                  <a:ln w="3175">
                    <a:noFill/>
                  </a:ln>
                  <a:solidFill>
                    <a:srgbClr val="000000"/>
                  </a:solidFill>
                  <a:latin typeface="Segoe UI"/>
                  <a:cs typeface="Segoe UI" pitchFamily="34" charset="0"/>
                </a:rPr>
                <a:t>Request sent to</a:t>
              </a:r>
              <a:br>
                <a:rPr lang="en-US" sz="1372" spc="-69">
                  <a:ln w="3175">
                    <a:noFill/>
                  </a:ln>
                  <a:solidFill>
                    <a:srgbClr val="000000"/>
                  </a:solidFill>
                  <a:latin typeface="Segoe UI"/>
                  <a:cs typeface="Segoe UI" pitchFamily="34" charset="0"/>
                </a:rPr>
              </a:br>
              <a:r>
                <a:rPr lang="en-US" sz="1372" spc="-69">
                  <a:ln w="3175">
                    <a:noFill/>
                  </a:ln>
                  <a:solidFill>
                    <a:srgbClr val="000000"/>
                  </a:solidFill>
                  <a:latin typeface="Segoe UI"/>
                  <a:cs typeface="Segoe UI" pitchFamily="34" charset="0"/>
                </a:rPr>
                <a:t>users and resource </a:t>
              </a:r>
            </a:p>
            <a:p>
              <a:pPr defTabSz="760872" fontAlgn="base">
                <a:lnSpc>
                  <a:spcPct val="90000"/>
                </a:lnSpc>
                <a:spcBef>
                  <a:spcPct val="0"/>
                </a:spcBef>
                <a:spcAft>
                  <a:spcPct val="0"/>
                </a:spcAft>
                <a:defRPr/>
              </a:pPr>
              <a:r>
                <a:rPr lang="en-US" sz="1372" spc="-69">
                  <a:ln w="3175">
                    <a:noFill/>
                  </a:ln>
                  <a:solidFill>
                    <a:srgbClr val="000000"/>
                  </a:solidFill>
                  <a:latin typeface="Segoe UI"/>
                  <a:cs typeface="Segoe UI" pitchFamily="34" charset="0"/>
                </a:rPr>
                <a:t>owners</a:t>
              </a:r>
            </a:p>
          </p:txBody>
        </p:sp>
        <p:grpSp>
          <p:nvGrpSpPr>
            <p:cNvPr id="18" name="Group 17">
              <a:extLst>
                <a:ext uri="{FF2B5EF4-FFF2-40B4-BE49-F238E27FC236}">
                  <a16:creationId xmlns:a16="http://schemas.microsoft.com/office/drawing/2014/main" id="{6F0A21D6-587C-40C1-8BD3-E8B9BFEB6A80}"/>
                </a:ext>
              </a:extLst>
            </p:cNvPr>
            <p:cNvGrpSpPr/>
            <p:nvPr/>
          </p:nvGrpSpPr>
          <p:grpSpPr>
            <a:xfrm>
              <a:off x="10228976" y="3121259"/>
              <a:ext cx="904825" cy="904825"/>
              <a:chOff x="10230114" y="3121151"/>
              <a:chExt cx="905081" cy="905081"/>
            </a:xfrm>
          </p:grpSpPr>
          <p:sp useBgFill="1">
            <p:nvSpPr>
              <p:cNvPr id="19" name="Oval 18">
                <a:extLst>
                  <a:ext uri="{FF2B5EF4-FFF2-40B4-BE49-F238E27FC236}">
                    <a16:creationId xmlns:a16="http://schemas.microsoft.com/office/drawing/2014/main" id="{7068A6EA-BE12-4CFD-AC88-28820C7F5224}"/>
                  </a:ext>
                </a:extLst>
              </p:cNvPr>
              <p:cNvSpPr/>
              <p:nvPr/>
            </p:nvSpPr>
            <p:spPr bwMode="auto">
              <a:xfrm>
                <a:off x="10230114" y="3121151"/>
                <a:ext cx="905081" cy="905081"/>
              </a:xfrm>
              <a:prstGeom prst="ellipse">
                <a:avLst/>
              </a:prstGeom>
              <a:ln>
                <a:solidFill>
                  <a:srgbClr val="0070C0"/>
                </a:solidFill>
                <a:prstDash val="dash"/>
              </a:ln>
            </p:spPr>
            <p:txBody>
              <a:bodyPr wrap="square" lIns="0" tIns="0" rIns="0" bIns="0" rtlCol="0"/>
              <a:lstStyle/>
              <a:p>
                <a:pPr defTabSz="623079">
                  <a:defRPr/>
                </a:pPr>
                <a:endParaRPr lang="en-US" sz="1224" err="1">
                  <a:solidFill>
                    <a:prstClr val="black"/>
                  </a:solidFill>
                  <a:latin typeface="Calibri"/>
                </a:endParaRPr>
              </a:p>
            </p:txBody>
          </p:sp>
          <p:sp useBgFill="1">
            <p:nvSpPr>
              <p:cNvPr id="20" name="Oval 19">
                <a:extLst>
                  <a:ext uri="{FF2B5EF4-FFF2-40B4-BE49-F238E27FC236}">
                    <a16:creationId xmlns:a16="http://schemas.microsoft.com/office/drawing/2014/main" id="{1183FEAC-C7D7-4F1F-A983-19DC27158DB8}"/>
                  </a:ext>
                </a:extLst>
              </p:cNvPr>
              <p:cNvSpPr/>
              <p:nvPr/>
            </p:nvSpPr>
            <p:spPr bwMode="auto">
              <a:xfrm>
                <a:off x="10284890" y="3175927"/>
                <a:ext cx="795528" cy="795528"/>
              </a:xfrm>
              <a:prstGeom prst="ellipse">
                <a:avLst/>
              </a:prstGeom>
              <a:solidFill>
                <a:schemeClr val="bg1"/>
              </a:solidFill>
              <a:ln>
                <a:solidFill>
                  <a:srgbClr val="000000"/>
                </a:solidFill>
              </a:ln>
            </p:spPr>
            <p:txBody>
              <a:bodyPr wrap="square" lIns="0" tIns="0" rIns="0" bIns="0" rtlCol="0"/>
              <a:lstStyle/>
              <a:p>
                <a:pPr defTabSz="623079">
                  <a:defRPr/>
                </a:pPr>
                <a:endParaRPr lang="en-US" sz="1224">
                  <a:solidFill>
                    <a:prstClr val="black"/>
                  </a:solidFill>
                  <a:latin typeface="Calibri"/>
                </a:endParaRPr>
              </a:p>
            </p:txBody>
          </p:sp>
          <p:sp>
            <p:nvSpPr>
              <p:cNvPr id="21" name="BulletedList_E8FD" title="Icon of a bulleted list">
                <a:extLst>
                  <a:ext uri="{FF2B5EF4-FFF2-40B4-BE49-F238E27FC236}">
                    <a16:creationId xmlns:a16="http://schemas.microsoft.com/office/drawing/2014/main" id="{E62D53DC-5B1E-484E-AE31-979F30C4AD83}"/>
                  </a:ext>
                </a:extLst>
              </p:cNvPr>
              <p:cNvSpPr>
                <a:spLocks noChangeAspect="1" noEditPoints="1"/>
              </p:cNvSpPr>
              <p:nvPr/>
            </p:nvSpPr>
            <p:spPr bwMode="auto">
              <a:xfrm>
                <a:off x="10454054" y="3445006"/>
                <a:ext cx="457200" cy="257370"/>
              </a:xfrm>
              <a:custGeom>
                <a:avLst/>
                <a:gdLst>
                  <a:gd name="T0" fmla="*/ 1321 w 7040"/>
                  <a:gd name="T1" fmla="*/ 0 h 3963"/>
                  <a:gd name="T2" fmla="*/ 7040 w 7040"/>
                  <a:gd name="T3" fmla="*/ 0 h 3963"/>
                  <a:gd name="T4" fmla="*/ 0 w 7040"/>
                  <a:gd name="T5" fmla="*/ 0 h 3963"/>
                  <a:gd name="T6" fmla="*/ 442 w 7040"/>
                  <a:gd name="T7" fmla="*/ 0 h 3963"/>
                  <a:gd name="T8" fmla="*/ 1321 w 7040"/>
                  <a:gd name="T9" fmla="*/ 1321 h 3963"/>
                  <a:gd name="T10" fmla="*/ 7040 w 7040"/>
                  <a:gd name="T11" fmla="*/ 1321 h 3963"/>
                  <a:gd name="T12" fmla="*/ 0 w 7040"/>
                  <a:gd name="T13" fmla="*/ 1321 h 3963"/>
                  <a:gd name="T14" fmla="*/ 442 w 7040"/>
                  <a:gd name="T15" fmla="*/ 1321 h 3963"/>
                  <a:gd name="T16" fmla="*/ 1321 w 7040"/>
                  <a:gd name="T17" fmla="*/ 2643 h 3963"/>
                  <a:gd name="T18" fmla="*/ 7040 w 7040"/>
                  <a:gd name="T19" fmla="*/ 2643 h 3963"/>
                  <a:gd name="T20" fmla="*/ 0 w 7040"/>
                  <a:gd name="T21" fmla="*/ 2643 h 3963"/>
                  <a:gd name="T22" fmla="*/ 442 w 7040"/>
                  <a:gd name="T23" fmla="*/ 2643 h 3963"/>
                  <a:gd name="T24" fmla="*/ 1321 w 7040"/>
                  <a:gd name="T25" fmla="*/ 3963 h 3963"/>
                  <a:gd name="T26" fmla="*/ 7040 w 7040"/>
                  <a:gd name="T27" fmla="*/ 3963 h 3963"/>
                  <a:gd name="T28" fmla="*/ 0 w 7040"/>
                  <a:gd name="T29" fmla="*/ 3963 h 3963"/>
                  <a:gd name="T30" fmla="*/ 442 w 7040"/>
                  <a:gd name="T31" fmla="*/ 3963 h 3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40" h="3963">
                    <a:moveTo>
                      <a:pt x="1321" y="0"/>
                    </a:moveTo>
                    <a:lnTo>
                      <a:pt x="7040" y="0"/>
                    </a:lnTo>
                    <a:moveTo>
                      <a:pt x="0" y="0"/>
                    </a:moveTo>
                    <a:lnTo>
                      <a:pt x="442" y="0"/>
                    </a:lnTo>
                    <a:moveTo>
                      <a:pt x="1321" y="1321"/>
                    </a:moveTo>
                    <a:lnTo>
                      <a:pt x="7040" y="1321"/>
                    </a:lnTo>
                    <a:moveTo>
                      <a:pt x="0" y="1321"/>
                    </a:moveTo>
                    <a:lnTo>
                      <a:pt x="442" y="1321"/>
                    </a:lnTo>
                    <a:moveTo>
                      <a:pt x="1321" y="2643"/>
                    </a:moveTo>
                    <a:lnTo>
                      <a:pt x="7040" y="2643"/>
                    </a:lnTo>
                    <a:moveTo>
                      <a:pt x="0" y="2643"/>
                    </a:moveTo>
                    <a:lnTo>
                      <a:pt x="442" y="2643"/>
                    </a:lnTo>
                    <a:moveTo>
                      <a:pt x="1321" y="3963"/>
                    </a:moveTo>
                    <a:lnTo>
                      <a:pt x="7040" y="3963"/>
                    </a:lnTo>
                    <a:moveTo>
                      <a:pt x="0" y="3963"/>
                    </a:moveTo>
                    <a:lnTo>
                      <a:pt x="442" y="3963"/>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defTabSz="913963">
                  <a:defRPr/>
                </a:pPr>
                <a:endParaRPr lang="en-US" sz="1729">
                  <a:solidFill>
                    <a:srgbClr val="282828"/>
                  </a:solidFill>
                  <a:latin typeface="Segoe UI"/>
                </a:endParaRPr>
              </a:p>
            </p:txBody>
          </p:sp>
        </p:grpSp>
        <p:grpSp>
          <p:nvGrpSpPr>
            <p:cNvPr id="22" name="Group 21">
              <a:extLst>
                <a:ext uri="{FF2B5EF4-FFF2-40B4-BE49-F238E27FC236}">
                  <a16:creationId xmlns:a16="http://schemas.microsoft.com/office/drawing/2014/main" id="{90E8014C-B30E-48DB-B0C5-86E4687BE5BC}"/>
                </a:ext>
              </a:extLst>
            </p:cNvPr>
            <p:cNvGrpSpPr/>
            <p:nvPr/>
          </p:nvGrpSpPr>
          <p:grpSpPr>
            <a:xfrm>
              <a:off x="8530397" y="4778138"/>
              <a:ext cx="904825" cy="904825"/>
              <a:chOff x="8591714" y="4778501"/>
              <a:chExt cx="905081" cy="905081"/>
            </a:xfrm>
          </p:grpSpPr>
          <p:sp useBgFill="1">
            <p:nvSpPr>
              <p:cNvPr id="23" name="Oval 22">
                <a:extLst>
                  <a:ext uri="{FF2B5EF4-FFF2-40B4-BE49-F238E27FC236}">
                    <a16:creationId xmlns:a16="http://schemas.microsoft.com/office/drawing/2014/main" id="{8B74CC97-76C4-41F6-A078-F3E9CD5AF409}"/>
                  </a:ext>
                </a:extLst>
              </p:cNvPr>
              <p:cNvSpPr/>
              <p:nvPr/>
            </p:nvSpPr>
            <p:spPr bwMode="auto">
              <a:xfrm>
                <a:off x="8591714" y="4778501"/>
                <a:ext cx="905081" cy="905081"/>
              </a:xfrm>
              <a:prstGeom prst="ellipse">
                <a:avLst/>
              </a:prstGeom>
              <a:ln>
                <a:solidFill>
                  <a:srgbClr val="0070C0"/>
                </a:solidFill>
                <a:prstDash val="dash"/>
              </a:ln>
            </p:spPr>
            <p:txBody>
              <a:bodyPr wrap="square" lIns="0" tIns="0" rIns="0" bIns="0" rtlCol="0"/>
              <a:lstStyle/>
              <a:p>
                <a:pPr defTabSz="623079">
                  <a:defRPr/>
                </a:pPr>
                <a:endParaRPr lang="en-US" sz="1224" err="1">
                  <a:solidFill>
                    <a:prstClr val="black"/>
                  </a:solidFill>
                  <a:latin typeface="Calibri"/>
                </a:endParaRPr>
              </a:p>
            </p:txBody>
          </p:sp>
          <p:sp useBgFill="1">
            <p:nvSpPr>
              <p:cNvPr id="24" name="Oval 23">
                <a:extLst>
                  <a:ext uri="{FF2B5EF4-FFF2-40B4-BE49-F238E27FC236}">
                    <a16:creationId xmlns:a16="http://schemas.microsoft.com/office/drawing/2014/main" id="{9E015162-558B-4D3B-8C7D-4BD6296C7AA8}"/>
                  </a:ext>
                </a:extLst>
              </p:cNvPr>
              <p:cNvSpPr/>
              <p:nvPr/>
            </p:nvSpPr>
            <p:spPr bwMode="auto">
              <a:xfrm>
                <a:off x="8646490" y="4833277"/>
                <a:ext cx="795528" cy="795528"/>
              </a:xfrm>
              <a:prstGeom prst="ellipse">
                <a:avLst/>
              </a:prstGeom>
              <a:solidFill>
                <a:schemeClr val="bg1"/>
              </a:solidFill>
              <a:ln>
                <a:solidFill>
                  <a:srgbClr val="000000"/>
                </a:solidFill>
              </a:ln>
            </p:spPr>
            <p:txBody>
              <a:bodyPr wrap="square" lIns="0" tIns="0" rIns="0" bIns="0" rtlCol="0"/>
              <a:lstStyle/>
              <a:p>
                <a:pPr defTabSz="623079">
                  <a:defRPr/>
                </a:pPr>
                <a:endParaRPr lang="en-US" sz="1224" err="1">
                  <a:solidFill>
                    <a:prstClr val="black"/>
                  </a:solidFill>
                  <a:latin typeface="Calibri"/>
                </a:endParaRPr>
              </a:p>
            </p:txBody>
          </p:sp>
          <p:sp>
            <p:nvSpPr>
              <p:cNvPr id="25" name="list_4" title="Icon of a checklist">
                <a:extLst>
                  <a:ext uri="{FF2B5EF4-FFF2-40B4-BE49-F238E27FC236}">
                    <a16:creationId xmlns:a16="http://schemas.microsoft.com/office/drawing/2014/main" id="{4B6BB42E-3185-4B86-AB0D-DAF8D40C8D42}"/>
                  </a:ext>
                </a:extLst>
              </p:cNvPr>
              <p:cNvSpPr>
                <a:spLocks noChangeAspect="1" noEditPoints="1"/>
              </p:cNvSpPr>
              <p:nvPr/>
            </p:nvSpPr>
            <p:spPr bwMode="auto">
              <a:xfrm>
                <a:off x="8773678" y="5048161"/>
                <a:ext cx="541153" cy="365760"/>
              </a:xfrm>
              <a:custGeom>
                <a:avLst/>
                <a:gdLst>
                  <a:gd name="T0" fmla="*/ 90 w 253"/>
                  <a:gd name="T1" fmla="*/ 24 h 171"/>
                  <a:gd name="T2" fmla="*/ 253 w 253"/>
                  <a:gd name="T3" fmla="*/ 24 h 171"/>
                  <a:gd name="T4" fmla="*/ 90 w 253"/>
                  <a:gd name="T5" fmla="*/ 73 h 171"/>
                  <a:gd name="T6" fmla="*/ 253 w 253"/>
                  <a:gd name="T7" fmla="*/ 73 h 171"/>
                  <a:gd name="T8" fmla="*/ 90 w 253"/>
                  <a:gd name="T9" fmla="*/ 121 h 171"/>
                  <a:gd name="T10" fmla="*/ 253 w 253"/>
                  <a:gd name="T11" fmla="*/ 121 h 171"/>
                  <a:gd name="T12" fmla="*/ 90 w 253"/>
                  <a:gd name="T13" fmla="*/ 171 h 171"/>
                  <a:gd name="T14" fmla="*/ 253 w 253"/>
                  <a:gd name="T15" fmla="*/ 171 h 171"/>
                  <a:gd name="T16" fmla="*/ 0 w 253"/>
                  <a:gd name="T17" fmla="*/ 23 h 171"/>
                  <a:gd name="T18" fmla="*/ 17 w 253"/>
                  <a:gd name="T19" fmla="*/ 40 h 171"/>
                  <a:gd name="T20" fmla="*/ 58 w 253"/>
                  <a:gd name="T21" fmla="*/ 0 h 171"/>
                  <a:gd name="T22" fmla="*/ 0 w 253"/>
                  <a:gd name="T23" fmla="*/ 121 h 171"/>
                  <a:gd name="T24" fmla="*/ 17 w 253"/>
                  <a:gd name="T25" fmla="*/ 138 h 171"/>
                  <a:gd name="T26" fmla="*/ 58 w 253"/>
                  <a:gd name="T2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71">
                    <a:moveTo>
                      <a:pt x="90" y="24"/>
                    </a:moveTo>
                    <a:lnTo>
                      <a:pt x="253" y="24"/>
                    </a:lnTo>
                    <a:moveTo>
                      <a:pt x="90" y="73"/>
                    </a:moveTo>
                    <a:lnTo>
                      <a:pt x="253" y="73"/>
                    </a:lnTo>
                    <a:moveTo>
                      <a:pt x="90" y="121"/>
                    </a:moveTo>
                    <a:lnTo>
                      <a:pt x="253" y="121"/>
                    </a:lnTo>
                    <a:moveTo>
                      <a:pt x="90" y="171"/>
                    </a:moveTo>
                    <a:lnTo>
                      <a:pt x="253" y="171"/>
                    </a:lnTo>
                    <a:moveTo>
                      <a:pt x="0" y="23"/>
                    </a:moveTo>
                    <a:lnTo>
                      <a:pt x="17" y="40"/>
                    </a:lnTo>
                    <a:lnTo>
                      <a:pt x="58" y="0"/>
                    </a:lnTo>
                    <a:moveTo>
                      <a:pt x="0" y="121"/>
                    </a:moveTo>
                    <a:lnTo>
                      <a:pt x="17" y="138"/>
                    </a:lnTo>
                    <a:lnTo>
                      <a:pt x="58" y="98"/>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defTabSz="913963">
                  <a:defRPr/>
                </a:pPr>
                <a:endParaRPr lang="en-US" sz="1729" b="1">
                  <a:solidFill>
                    <a:srgbClr val="282828"/>
                  </a:solidFill>
                  <a:latin typeface="Segoe UI"/>
                </a:endParaRPr>
              </a:p>
            </p:txBody>
          </p:sp>
        </p:grpSp>
        <p:grpSp>
          <p:nvGrpSpPr>
            <p:cNvPr id="26" name="Group 25">
              <a:extLst>
                <a:ext uri="{FF2B5EF4-FFF2-40B4-BE49-F238E27FC236}">
                  <a16:creationId xmlns:a16="http://schemas.microsoft.com/office/drawing/2014/main" id="{B88BB7A6-53B2-4C6C-A486-FD500131114A}"/>
                </a:ext>
              </a:extLst>
            </p:cNvPr>
            <p:cNvGrpSpPr/>
            <p:nvPr/>
          </p:nvGrpSpPr>
          <p:grpSpPr>
            <a:xfrm>
              <a:off x="6826852" y="3121259"/>
              <a:ext cx="904825" cy="904825"/>
              <a:chOff x="6827024" y="3127501"/>
              <a:chExt cx="905081" cy="905081"/>
            </a:xfrm>
          </p:grpSpPr>
          <p:sp useBgFill="1">
            <p:nvSpPr>
              <p:cNvPr id="27" name="Oval 26">
                <a:extLst>
                  <a:ext uri="{FF2B5EF4-FFF2-40B4-BE49-F238E27FC236}">
                    <a16:creationId xmlns:a16="http://schemas.microsoft.com/office/drawing/2014/main" id="{100B3449-E9B0-4453-BA09-06CC5979A1E9}"/>
                  </a:ext>
                </a:extLst>
              </p:cNvPr>
              <p:cNvSpPr/>
              <p:nvPr/>
            </p:nvSpPr>
            <p:spPr bwMode="auto">
              <a:xfrm>
                <a:off x="6827024" y="3127501"/>
                <a:ext cx="905081" cy="905081"/>
              </a:xfrm>
              <a:prstGeom prst="ellipse">
                <a:avLst/>
              </a:prstGeom>
              <a:ln>
                <a:solidFill>
                  <a:srgbClr val="0070C0"/>
                </a:solidFill>
                <a:prstDash val="dash"/>
              </a:ln>
            </p:spPr>
            <p:txBody>
              <a:bodyPr wrap="square" lIns="0" tIns="0" rIns="0" bIns="0" rtlCol="0"/>
              <a:lstStyle/>
              <a:p>
                <a:pPr defTabSz="623079">
                  <a:defRPr/>
                </a:pPr>
                <a:endParaRPr lang="en-US" sz="1224" err="1">
                  <a:solidFill>
                    <a:prstClr val="black"/>
                  </a:solidFill>
                  <a:latin typeface="Calibri"/>
                </a:endParaRPr>
              </a:p>
            </p:txBody>
          </p:sp>
          <p:sp useBgFill="1">
            <p:nvSpPr>
              <p:cNvPr id="28" name="Oval 27">
                <a:extLst>
                  <a:ext uri="{FF2B5EF4-FFF2-40B4-BE49-F238E27FC236}">
                    <a16:creationId xmlns:a16="http://schemas.microsoft.com/office/drawing/2014/main" id="{73A843C8-9034-498C-AFCE-A6B0F15BC0E8}"/>
                  </a:ext>
                </a:extLst>
              </p:cNvPr>
              <p:cNvSpPr/>
              <p:nvPr/>
            </p:nvSpPr>
            <p:spPr bwMode="auto">
              <a:xfrm>
                <a:off x="6881800" y="3182277"/>
                <a:ext cx="795528" cy="795528"/>
              </a:xfrm>
              <a:prstGeom prst="ellipse">
                <a:avLst/>
              </a:prstGeom>
              <a:solidFill>
                <a:schemeClr val="bg1"/>
              </a:solidFill>
              <a:ln>
                <a:solidFill>
                  <a:srgbClr val="000000"/>
                </a:solidFill>
              </a:ln>
            </p:spPr>
            <p:txBody>
              <a:bodyPr wrap="square" lIns="0" tIns="0" rIns="0" bIns="0" rtlCol="0"/>
              <a:lstStyle/>
              <a:p>
                <a:pPr defTabSz="623079">
                  <a:defRPr/>
                </a:pPr>
                <a:endParaRPr lang="en-US" sz="1224">
                  <a:solidFill>
                    <a:prstClr val="black"/>
                  </a:solidFill>
                  <a:latin typeface="Calibri"/>
                </a:endParaRPr>
              </a:p>
            </p:txBody>
          </p:sp>
          <p:sp>
            <p:nvSpPr>
              <p:cNvPr id="29" name="trash" title="Icon of a trash can">
                <a:extLst>
                  <a:ext uri="{FF2B5EF4-FFF2-40B4-BE49-F238E27FC236}">
                    <a16:creationId xmlns:a16="http://schemas.microsoft.com/office/drawing/2014/main" id="{B81BB27A-340E-4CE7-A6A8-0B9191B24DE5}"/>
                  </a:ext>
                </a:extLst>
              </p:cNvPr>
              <p:cNvSpPr>
                <a:spLocks noChangeAspect="1" noEditPoints="1"/>
              </p:cNvSpPr>
              <p:nvPr/>
            </p:nvSpPr>
            <p:spPr bwMode="auto">
              <a:xfrm>
                <a:off x="7121418" y="3397161"/>
                <a:ext cx="316293" cy="365760"/>
              </a:xfrm>
              <a:custGeom>
                <a:avLst/>
                <a:gdLst>
                  <a:gd name="T0" fmla="*/ 258 w 292"/>
                  <a:gd name="T1" fmla="*/ 46 h 337"/>
                  <a:gd name="T2" fmla="*/ 258 w 292"/>
                  <a:gd name="T3" fmla="*/ 313 h 337"/>
                  <a:gd name="T4" fmla="*/ 234 w 292"/>
                  <a:gd name="T5" fmla="*/ 337 h 337"/>
                  <a:gd name="T6" fmla="*/ 57 w 292"/>
                  <a:gd name="T7" fmla="*/ 337 h 337"/>
                  <a:gd name="T8" fmla="*/ 33 w 292"/>
                  <a:gd name="T9" fmla="*/ 313 h 337"/>
                  <a:gd name="T10" fmla="*/ 33 w 292"/>
                  <a:gd name="T11" fmla="*/ 46 h 337"/>
                  <a:gd name="T12" fmla="*/ 0 w 292"/>
                  <a:gd name="T13" fmla="*/ 46 h 337"/>
                  <a:gd name="T14" fmla="*/ 292 w 292"/>
                  <a:gd name="T15" fmla="*/ 46 h 337"/>
                  <a:gd name="T16" fmla="*/ 101 w 292"/>
                  <a:gd name="T17" fmla="*/ 101 h 337"/>
                  <a:gd name="T18" fmla="*/ 101 w 292"/>
                  <a:gd name="T19" fmla="*/ 279 h 337"/>
                  <a:gd name="T20" fmla="*/ 146 w 292"/>
                  <a:gd name="T21" fmla="*/ 101 h 337"/>
                  <a:gd name="T22" fmla="*/ 146 w 292"/>
                  <a:gd name="T23" fmla="*/ 279 h 337"/>
                  <a:gd name="T24" fmla="*/ 191 w 292"/>
                  <a:gd name="T25" fmla="*/ 101 h 337"/>
                  <a:gd name="T26" fmla="*/ 191 w 292"/>
                  <a:gd name="T27" fmla="*/ 279 h 337"/>
                  <a:gd name="T28" fmla="*/ 191 w 292"/>
                  <a:gd name="T29" fmla="*/ 46 h 337"/>
                  <a:gd name="T30" fmla="*/ 191 w 292"/>
                  <a:gd name="T31" fmla="*/ 14 h 337"/>
                  <a:gd name="T32" fmla="*/ 177 w 292"/>
                  <a:gd name="T33" fmla="*/ 0 h 337"/>
                  <a:gd name="T34" fmla="*/ 115 w 292"/>
                  <a:gd name="T35" fmla="*/ 0 h 337"/>
                  <a:gd name="T36" fmla="*/ 101 w 292"/>
                  <a:gd name="T37" fmla="*/ 14 h 337"/>
                  <a:gd name="T38" fmla="*/ 101 w 292"/>
                  <a:gd name="T39" fmla="*/ 4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2" h="337">
                    <a:moveTo>
                      <a:pt x="258" y="46"/>
                    </a:moveTo>
                    <a:cubicBezTo>
                      <a:pt x="258" y="313"/>
                      <a:pt x="258" y="313"/>
                      <a:pt x="258" y="313"/>
                    </a:cubicBezTo>
                    <a:cubicBezTo>
                      <a:pt x="258" y="326"/>
                      <a:pt x="247" y="337"/>
                      <a:pt x="234" y="337"/>
                    </a:cubicBezTo>
                    <a:cubicBezTo>
                      <a:pt x="57" y="337"/>
                      <a:pt x="57" y="337"/>
                      <a:pt x="57" y="337"/>
                    </a:cubicBezTo>
                    <a:cubicBezTo>
                      <a:pt x="44" y="337"/>
                      <a:pt x="33" y="326"/>
                      <a:pt x="33" y="313"/>
                    </a:cubicBezTo>
                    <a:cubicBezTo>
                      <a:pt x="33" y="46"/>
                      <a:pt x="33" y="46"/>
                      <a:pt x="33" y="46"/>
                    </a:cubicBezTo>
                    <a:moveTo>
                      <a:pt x="0" y="46"/>
                    </a:moveTo>
                    <a:cubicBezTo>
                      <a:pt x="292" y="46"/>
                      <a:pt x="292" y="46"/>
                      <a:pt x="292" y="46"/>
                    </a:cubicBezTo>
                    <a:moveTo>
                      <a:pt x="101" y="101"/>
                    </a:moveTo>
                    <a:cubicBezTo>
                      <a:pt x="101" y="279"/>
                      <a:pt x="101" y="279"/>
                      <a:pt x="101" y="279"/>
                    </a:cubicBezTo>
                    <a:moveTo>
                      <a:pt x="146" y="101"/>
                    </a:moveTo>
                    <a:cubicBezTo>
                      <a:pt x="146" y="279"/>
                      <a:pt x="146" y="279"/>
                      <a:pt x="146" y="279"/>
                    </a:cubicBezTo>
                    <a:moveTo>
                      <a:pt x="191" y="101"/>
                    </a:moveTo>
                    <a:cubicBezTo>
                      <a:pt x="191" y="279"/>
                      <a:pt x="191" y="279"/>
                      <a:pt x="191" y="279"/>
                    </a:cubicBezTo>
                    <a:moveTo>
                      <a:pt x="191" y="46"/>
                    </a:moveTo>
                    <a:cubicBezTo>
                      <a:pt x="191" y="14"/>
                      <a:pt x="191" y="14"/>
                      <a:pt x="191" y="14"/>
                    </a:cubicBezTo>
                    <a:cubicBezTo>
                      <a:pt x="191" y="6"/>
                      <a:pt x="185" y="0"/>
                      <a:pt x="177" y="0"/>
                    </a:cubicBezTo>
                    <a:cubicBezTo>
                      <a:pt x="115" y="0"/>
                      <a:pt x="115" y="0"/>
                      <a:pt x="115" y="0"/>
                    </a:cubicBezTo>
                    <a:cubicBezTo>
                      <a:pt x="107" y="0"/>
                      <a:pt x="101" y="6"/>
                      <a:pt x="101" y="14"/>
                    </a:cubicBezTo>
                    <a:cubicBezTo>
                      <a:pt x="101" y="46"/>
                      <a:pt x="101" y="46"/>
                      <a:pt x="101" y="46"/>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defTabSz="913963">
                  <a:defRPr/>
                </a:pPr>
                <a:endParaRPr lang="en-US" sz="1729">
                  <a:gradFill>
                    <a:gsLst>
                      <a:gs pos="0">
                        <a:srgbClr val="505050"/>
                      </a:gs>
                      <a:gs pos="100000">
                        <a:srgbClr val="505050"/>
                      </a:gs>
                    </a:gsLst>
                  </a:gradFill>
                  <a:latin typeface="Segoe UI"/>
                </a:endParaRPr>
              </a:p>
            </p:txBody>
          </p:sp>
        </p:grpSp>
        <p:sp>
          <p:nvSpPr>
            <p:cNvPr id="30" name="Rectangle 29">
              <a:extLst>
                <a:ext uri="{FF2B5EF4-FFF2-40B4-BE49-F238E27FC236}">
                  <a16:creationId xmlns:a16="http://schemas.microsoft.com/office/drawing/2014/main" id="{653F5654-BBB3-4986-BF07-25C024D41059}"/>
                </a:ext>
              </a:extLst>
            </p:cNvPr>
            <p:cNvSpPr/>
            <p:nvPr/>
          </p:nvSpPr>
          <p:spPr>
            <a:xfrm>
              <a:off x="7289004" y="2209859"/>
              <a:ext cx="1015144" cy="480131"/>
            </a:xfrm>
            <a:prstGeom prst="rect">
              <a:avLst/>
            </a:prstGeom>
            <a:noFill/>
          </p:spPr>
          <p:txBody>
            <a:bodyPr wrap="none" lIns="37317" rIns="37317" anchor="ctr">
              <a:spAutoFit/>
            </a:bodyPr>
            <a:lstStyle/>
            <a:p>
              <a:pPr defTabSz="760872" fontAlgn="base">
                <a:lnSpc>
                  <a:spcPct val="90000"/>
                </a:lnSpc>
                <a:spcBef>
                  <a:spcPct val="0"/>
                </a:spcBef>
                <a:spcAft>
                  <a:spcPct val="0"/>
                </a:spcAft>
                <a:defRPr/>
              </a:pPr>
              <a:r>
                <a:rPr lang="en-US" sz="1372" spc="-69">
                  <a:ln w="3175">
                    <a:noFill/>
                  </a:ln>
                  <a:solidFill>
                    <a:srgbClr val="000000"/>
                  </a:solidFill>
                  <a:latin typeface="Segoe UI"/>
                  <a:cs typeface="Segoe UI" pitchFamily="34" charset="0"/>
                </a:rPr>
                <a:t>Report status</a:t>
              </a:r>
              <a:br>
                <a:rPr lang="en-US" sz="1372" spc="-69">
                  <a:ln w="3175">
                    <a:noFill/>
                  </a:ln>
                  <a:solidFill>
                    <a:srgbClr val="000000"/>
                  </a:solidFill>
                  <a:latin typeface="Segoe UI"/>
                  <a:cs typeface="Segoe UI" pitchFamily="34" charset="0"/>
                </a:rPr>
              </a:br>
              <a:r>
                <a:rPr lang="en-US" sz="1372" spc="-69">
                  <a:ln w="3175">
                    <a:noFill/>
                  </a:ln>
                  <a:solidFill>
                    <a:srgbClr val="000000"/>
                  </a:solidFill>
                  <a:latin typeface="Segoe UI"/>
                  <a:cs typeface="Segoe UI" pitchFamily="34" charset="0"/>
                </a:rPr>
                <a:t>to admin</a:t>
              </a:r>
            </a:p>
          </p:txBody>
        </p:sp>
        <p:grpSp>
          <p:nvGrpSpPr>
            <p:cNvPr id="31" name="Group 30">
              <a:extLst>
                <a:ext uri="{FF2B5EF4-FFF2-40B4-BE49-F238E27FC236}">
                  <a16:creationId xmlns:a16="http://schemas.microsoft.com/office/drawing/2014/main" id="{FCA0286E-7E94-413A-87AC-68E6820664AE}"/>
                </a:ext>
              </a:extLst>
            </p:cNvPr>
            <p:cNvGrpSpPr/>
            <p:nvPr/>
          </p:nvGrpSpPr>
          <p:grpSpPr>
            <a:xfrm>
              <a:off x="8432690" y="2709764"/>
              <a:ext cx="1100236" cy="1734294"/>
              <a:chOff x="8445500" y="2583803"/>
              <a:chExt cx="1100548" cy="1734786"/>
            </a:xfrm>
          </p:grpSpPr>
          <p:sp>
            <p:nvSpPr>
              <p:cNvPr id="32" name="Rectangle 31">
                <a:extLst>
                  <a:ext uri="{FF2B5EF4-FFF2-40B4-BE49-F238E27FC236}">
                    <a16:creationId xmlns:a16="http://schemas.microsoft.com/office/drawing/2014/main" id="{C01AFF96-0052-440E-8CD9-A510E69064D7}"/>
                  </a:ext>
                </a:extLst>
              </p:cNvPr>
              <p:cNvSpPr/>
              <p:nvPr/>
            </p:nvSpPr>
            <p:spPr>
              <a:xfrm>
                <a:off x="8541346" y="3659298"/>
                <a:ext cx="908857" cy="659291"/>
              </a:xfrm>
              <a:prstGeom prst="rect">
                <a:avLst/>
              </a:prstGeom>
              <a:noFill/>
            </p:spPr>
            <p:txBody>
              <a:bodyPr wrap="none" lIns="37317" rIns="37317" anchor="ctr">
                <a:spAutoFit/>
              </a:bodyPr>
              <a:lstStyle/>
              <a:p>
                <a:pPr algn="ctr" defTabSz="760872" fontAlgn="base">
                  <a:lnSpc>
                    <a:spcPct val="90000"/>
                  </a:lnSpc>
                  <a:spcBef>
                    <a:spcPct val="0"/>
                  </a:spcBef>
                  <a:spcAft>
                    <a:spcPct val="0"/>
                  </a:spcAft>
                  <a:defRPr/>
                </a:pPr>
                <a:r>
                  <a:rPr lang="en-US" sz="1961" spc="-123">
                    <a:ln w="3175">
                      <a:noFill/>
                    </a:ln>
                    <a:solidFill>
                      <a:srgbClr val="0078D4"/>
                    </a:solidFill>
                    <a:latin typeface="Segoe UI Semibold"/>
                    <a:cs typeface="Segoe UI" pitchFamily="34" charset="0"/>
                  </a:rPr>
                  <a:t>Access</a:t>
                </a:r>
                <a:br>
                  <a:rPr lang="en-US" sz="1961" spc="-123">
                    <a:ln w="3175">
                      <a:noFill/>
                    </a:ln>
                    <a:solidFill>
                      <a:srgbClr val="0078D4"/>
                    </a:solidFill>
                    <a:latin typeface="Segoe UI Semibold"/>
                    <a:cs typeface="Segoe UI" pitchFamily="34" charset="0"/>
                  </a:rPr>
                </a:br>
                <a:r>
                  <a:rPr lang="en-US" sz="1961" spc="-123">
                    <a:ln w="3175">
                      <a:noFill/>
                    </a:ln>
                    <a:solidFill>
                      <a:srgbClr val="0078D4"/>
                    </a:solidFill>
                    <a:latin typeface="Segoe UI Semibold"/>
                    <a:cs typeface="Segoe UI" pitchFamily="34" charset="0"/>
                  </a:rPr>
                  <a:t>Reviews</a:t>
                </a:r>
              </a:p>
            </p:txBody>
          </p:sp>
          <p:sp>
            <p:nvSpPr>
              <p:cNvPr id="33" name="Freeform: Shape 32">
                <a:extLst>
                  <a:ext uri="{FF2B5EF4-FFF2-40B4-BE49-F238E27FC236}">
                    <a16:creationId xmlns:a16="http://schemas.microsoft.com/office/drawing/2014/main" id="{250092DA-B0DB-4AE0-83D1-09600D0C88BE}"/>
                  </a:ext>
                </a:extLst>
              </p:cNvPr>
              <p:cNvSpPr>
                <a:spLocks noChangeAspect="1"/>
              </p:cNvSpPr>
              <p:nvPr/>
            </p:nvSpPr>
            <p:spPr bwMode="auto">
              <a:xfrm flipV="1">
                <a:off x="8445500" y="2583803"/>
                <a:ext cx="1100548" cy="1093428"/>
              </a:xfrm>
              <a:custGeom>
                <a:avLst/>
                <a:gdLst>
                  <a:gd name="connsiteX0" fmla="*/ 3669750 w 7802051"/>
                  <a:gd name="connsiteY0" fmla="*/ 4921020 h 7751588"/>
                  <a:gd name="connsiteX1" fmla="*/ 3676808 w 7802051"/>
                  <a:gd name="connsiteY1" fmla="*/ 4917189 h 7751588"/>
                  <a:gd name="connsiteX2" fmla="*/ 3726054 w 7802051"/>
                  <a:gd name="connsiteY2" fmla="*/ 4901903 h 7751588"/>
                  <a:gd name="connsiteX3" fmla="*/ 3726054 w 7802051"/>
                  <a:gd name="connsiteY3" fmla="*/ 2529358 h 7751588"/>
                  <a:gd name="connsiteX4" fmla="*/ 2407723 w 7802051"/>
                  <a:gd name="connsiteY4" fmla="*/ 3310455 h 7751588"/>
                  <a:gd name="connsiteX5" fmla="*/ 2418532 w 7802051"/>
                  <a:gd name="connsiteY5" fmla="*/ 3417678 h 7751588"/>
                  <a:gd name="connsiteX6" fmla="*/ 2369399 w 7802051"/>
                  <a:gd name="connsiteY6" fmla="*/ 3661045 h 7751588"/>
                  <a:gd name="connsiteX7" fmla="*/ 2362622 w 7802051"/>
                  <a:gd name="connsiteY7" fmla="*/ 3673532 h 7751588"/>
                  <a:gd name="connsiteX8" fmla="*/ 4279965 w 7802051"/>
                  <a:gd name="connsiteY8" fmla="*/ 4958071 h 7751588"/>
                  <a:gd name="connsiteX9" fmla="*/ 5406368 w 7802051"/>
                  <a:gd name="connsiteY9" fmla="*/ 3581135 h 7751588"/>
                  <a:gd name="connsiteX10" fmla="*/ 5396221 w 7802051"/>
                  <a:gd name="connsiteY10" fmla="*/ 3548447 h 7751588"/>
                  <a:gd name="connsiteX11" fmla="*/ 5383519 w 7802051"/>
                  <a:gd name="connsiteY11" fmla="*/ 3422441 h 7751588"/>
                  <a:gd name="connsiteX12" fmla="*/ 5392133 w 7802051"/>
                  <a:gd name="connsiteY12" fmla="*/ 3336986 h 7751588"/>
                  <a:gd name="connsiteX13" fmla="*/ 4117986 w 7802051"/>
                  <a:gd name="connsiteY13" fmla="*/ 2509174 h 7751588"/>
                  <a:gd name="connsiteX14" fmla="*/ 4066733 w 7802051"/>
                  <a:gd name="connsiteY14" fmla="*/ 2525083 h 7751588"/>
                  <a:gd name="connsiteX15" fmla="*/ 4044164 w 7802051"/>
                  <a:gd name="connsiteY15" fmla="*/ 2527359 h 7751588"/>
                  <a:gd name="connsiteX16" fmla="*/ 4044164 w 7802051"/>
                  <a:gd name="connsiteY16" fmla="*/ 4874334 h 7751588"/>
                  <a:gd name="connsiteX17" fmla="*/ 4077374 w 7802051"/>
                  <a:gd name="connsiteY17" fmla="*/ 4877682 h 7751588"/>
                  <a:gd name="connsiteX18" fmla="*/ 4204647 w 7802051"/>
                  <a:gd name="connsiteY18" fmla="*/ 4917190 h 7751588"/>
                  <a:gd name="connsiteX19" fmla="*/ 3940727 w 7802051"/>
                  <a:gd name="connsiteY19" fmla="*/ 6219967 h 7751588"/>
                  <a:gd name="connsiteX20" fmla="*/ 3262698 w 7802051"/>
                  <a:gd name="connsiteY20" fmla="*/ 5541937 h 7751588"/>
                  <a:gd name="connsiteX21" fmla="*/ 3378494 w 7802051"/>
                  <a:gd name="connsiteY21" fmla="*/ 5162844 h 7751588"/>
                  <a:gd name="connsiteX22" fmla="*/ 3384198 w 7802051"/>
                  <a:gd name="connsiteY22" fmla="*/ 5155931 h 7751588"/>
                  <a:gd name="connsiteX23" fmla="*/ 2119419 w 7802051"/>
                  <a:gd name="connsiteY23" fmla="*/ 3948859 h 7751588"/>
                  <a:gd name="connsiteX24" fmla="*/ 2036672 w 7802051"/>
                  <a:gd name="connsiteY24" fmla="*/ 3993772 h 7751588"/>
                  <a:gd name="connsiteX25" fmla="*/ 1793305 w 7802051"/>
                  <a:gd name="connsiteY25" fmla="*/ 4042906 h 7751588"/>
                  <a:gd name="connsiteX26" fmla="*/ 1168076 w 7802051"/>
                  <a:gd name="connsiteY26" fmla="*/ 3417678 h 7751588"/>
                  <a:gd name="connsiteX27" fmla="*/ 1793304 w 7802051"/>
                  <a:gd name="connsiteY27" fmla="*/ 2792451 h 7751588"/>
                  <a:gd name="connsiteX28" fmla="*/ 2235408 w 7802051"/>
                  <a:gd name="connsiteY28" fmla="*/ 2975575 h 7751588"/>
                  <a:gd name="connsiteX29" fmla="*/ 2241113 w 7802051"/>
                  <a:gd name="connsiteY29" fmla="*/ 2982489 h 7751588"/>
                  <a:gd name="connsiteX30" fmla="*/ 3433657 w 7802051"/>
                  <a:gd name="connsiteY30" fmla="*/ 2275919 h 7751588"/>
                  <a:gd name="connsiteX31" fmla="*/ 3422279 w 7802051"/>
                  <a:gd name="connsiteY31" fmla="*/ 2262129 h 7751588"/>
                  <a:gd name="connsiteX32" fmla="*/ 3315500 w 7802051"/>
                  <a:gd name="connsiteY32" fmla="*/ 1912558 h 7751588"/>
                  <a:gd name="connsiteX33" fmla="*/ 3940728 w 7802051"/>
                  <a:gd name="connsiteY33" fmla="*/ 1287330 h 7751588"/>
                  <a:gd name="connsiteX34" fmla="*/ 4565956 w 7802051"/>
                  <a:gd name="connsiteY34" fmla="*/ 1912558 h 7751588"/>
                  <a:gd name="connsiteX35" fmla="*/ 4459177 w 7802051"/>
                  <a:gd name="connsiteY35" fmla="*/ 2262129 h 7751588"/>
                  <a:gd name="connsiteX36" fmla="*/ 4442548 w 7802051"/>
                  <a:gd name="connsiteY36" fmla="*/ 2282283 h 7751588"/>
                  <a:gd name="connsiteX37" fmla="*/ 5549310 w 7802051"/>
                  <a:gd name="connsiteY37" fmla="*/ 3001346 h 7751588"/>
                  <a:gd name="connsiteX38" fmla="*/ 5566644 w 7802051"/>
                  <a:gd name="connsiteY38" fmla="*/ 2980338 h 7751588"/>
                  <a:gd name="connsiteX39" fmla="*/ 6008747 w 7802051"/>
                  <a:gd name="connsiteY39" fmla="*/ 2797213 h 7751588"/>
                  <a:gd name="connsiteX40" fmla="*/ 6633974 w 7802051"/>
                  <a:gd name="connsiteY40" fmla="*/ 3422441 h 7751588"/>
                  <a:gd name="connsiteX41" fmla="*/ 6008747 w 7802051"/>
                  <a:gd name="connsiteY41" fmla="*/ 4047670 h 7751588"/>
                  <a:gd name="connsiteX42" fmla="*/ 5659175 w 7802051"/>
                  <a:gd name="connsiteY42" fmla="*/ 3940890 h 7751588"/>
                  <a:gd name="connsiteX43" fmla="*/ 5615689 w 7802051"/>
                  <a:gd name="connsiteY43" fmla="*/ 3905011 h 7751588"/>
                  <a:gd name="connsiteX44" fmla="*/ 4536367 w 7802051"/>
                  <a:gd name="connsiteY44" fmla="*/ 5224392 h 7751588"/>
                  <a:gd name="connsiteX45" fmla="*/ 4565475 w 7802051"/>
                  <a:gd name="connsiteY45" fmla="*/ 5278017 h 7751588"/>
                  <a:gd name="connsiteX46" fmla="*/ 4618758 w 7802051"/>
                  <a:gd name="connsiteY46" fmla="*/ 5541937 h 7751588"/>
                  <a:gd name="connsiteX47" fmla="*/ 3940727 w 7802051"/>
                  <a:gd name="connsiteY47" fmla="*/ 6219967 h 7751588"/>
                  <a:gd name="connsiteX48" fmla="*/ 3898615 w 7802051"/>
                  <a:gd name="connsiteY48" fmla="*/ 7751588 h 7751588"/>
                  <a:gd name="connsiteX49" fmla="*/ 7797230 w 7802051"/>
                  <a:gd name="connsiteY49" fmla="*/ 3181174 h 7751588"/>
                  <a:gd name="connsiteX50" fmla="*/ 7802051 w 7802051"/>
                  <a:gd name="connsiteY50" fmla="*/ 3181174 h 7751588"/>
                  <a:gd name="connsiteX51" fmla="*/ 3903436 w 7802051"/>
                  <a:gd name="connsiteY51" fmla="*/ 0 h 7751588"/>
                  <a:gd name="connsiteX52" fmla="*/ 4821 w 7802051"/>
                  <a:gd name="connsiteY52" fmla="*/ 3181174 h 7751588"/>
                  <a:gd name="connsiteX53" fmla="*/ 0 w 7802051"/>
                  <a:gd name="connsiteY53" fmla="*/ 3181174 h 77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02051" h="7751588">
                    <a:moveTo>
                      <a:pt x="3669750" y="4921020"/>
                    </a:moveTo>
                    <a:lnTo>
                      <a:pt x="3676808" y="4917189"/>
                    </a:lnTo>
                    <a:lnTo>
                      <a:pt x="3726054" y="4901903"/>
                    </a:lnTo>
                    <a:lnTo>
                      <a:pt x="3726054" y="2529358"/>
                    </a:lnTo>
                    <a:lnTo>
                      <a:pt x="2407723" y="3310455"/>
                    </a:lnTo>
                    <a:lnTo>
                      <a:pt x="2418532" y="3417678"/>
                    </a:lnTo>
                    <a:cubicBezTo>
                      <a:pt x="2418532" y="3504005"/>
                      <a:pt x="2401037" y="3586244"/>
                      <a:pt x="2369399" y="3661045"/>
                    </a:cubicBezTo>
                    <a:lnTo>
                      <a:pt x="2362622" y="3673532"/>
                    </a:lnTo>
                    <a:close/>
                    <a:moveTo>
                      <a:pt x="4279965" y="4958071"/>
                    </a:moveTo>
                    <a:lnTo>
                      <a:pt x="5406368" y="3581135"/>
                    </a:lnTo>
                    <a:lnTo>
                      <a:pt x="5396221" y="3548447"/>
                    </a:lnTo>
                    <a:cubicBezTo>
                      <a:pt x="5387893" y="3507746"/>
                      <a:pt x="5383519" y="3465605"/>
                      <a:pt x="5383519" y="3422441"/>
                    </a:cubicBezTo>
                    <a:lnTo>
                      <a:pt x="5392133" y="3336986"/>
                    </a:lnTo>
                    <a:lnTo>
                      <a:pt x="4117986" y="2509174"/>
                    </a:lnTo>
                    <a:lnTo>
                      <a:pt x="4066733" y="2525083"/>
                    </a:lnTo>
                    <a:lnTo>
                      <a:pt x="4044164" y="2527359"/>
                    </a:lnTo>
                    <a:lnTo>
                      <a:pt x="4044164" y="4874334"/>
                    </a:lnTo>
                    <a:lnTo>
                      <a:pt x="4077374" y="4877682"/>
                    </a:lnTo>
                    <a:cubicBezTo>
                      <a:pt x="4121512" y="4886714"/>
                      <a:pt x="4164089" y="4900035"/>
                      <a:pt x="4204647" y="4917190"/>
                    </a:cubicBezTo>
                    <a:close/>
                    <a:moveTo>
                      <a:pt x="3940727" y="6219967"/>
                    </a:moveTo>
                    <a:cubicBezTo>
                      <a:pt x="3566261" y="6219967"/>
                      <a:pt x="3262698" y="5916403"/>
                      <a:pt x="3262698" y="5541937"/>
                    </a:cubicBezTo>
                    <a:cubicBezTo>
                      <a:pt x="3262698" y="5401512"/>
                      <a:pt x="3305387" y="5271058"/>
                      <a:pt x="3378494" y="5162844"/>
                    </a:cubicBezTo>
                    <a:lnTo>
                      <a:pt x="3384198" y="5155931"/>
                    </a:lnTo>
                    <a:lnTo>
                      <a:pt x="2119419" y="3948859"/>
                    </a:lnTo>
                    <a:lnTo>
                      <a:pt x="2036672" y="3993772"/>
                    </a:lnTo>
                    <a:cubicBezTo>
                      <a:pt x="1961870" y="4025410"/>
                      <a:pt x="1879630" y="4042906"/>
                      <a:pt x="1793305" y="4042906"/>
                    </a:cubicBezTo>
                    <a:cubicBezTo>
                      <a:pt x="1448001" y="4042906"/>
                      <a:pt x="1168077" y="3762982"/>
                      <a:pt x="1168076" y="3417678"/>
                    </a:cubicBezTo>
                    <a:cubicBezTo>
                      <a:pt x="1168077" y="3072374"/>
                      <a:pt x="1448000" y="2792450"/>
                      <a:pt x="1793304" y="2792451"/>
                    </a:cubicBezTo>
                    <a:cubicBezTo>
                      <a:pt x="1965957" y="2792450"/>
                      <a:pt x="2122264" y="2862431"/>
                      <a:pt x="2235408" y="2975575"/>
                    </a:cubicBezTo>
                    <a:lnTo>
                      <a:pt x="2241113" y="2982489"/>
                    </a:lnTo>
                    <a:lnTo>
                      <a:pt x="3433657" y="2275919"/>
                    </a:lnTo>
                    <a:lnTo>
                      <a:pt x="3422279" y="2262129"/>
                    </a:lnTo>
                    <a:cubicBezTo>
                      <a:pt x="3354864" y="2162342"/>
                      <a:pt x="3315500" y="2042047"/>
                      <a:pt x="3315500" y="1912558"/>
                    </a:cubicBezTo>
                    <a:cubicBezTo>
                      <a:pt x="3315500" y="1567254"/>
                      <a:pt x="3595424" y="1287330"/>
                      <a:pt x="3940728" y="1287330"/>
                    </a:cubicBezTo>
                    <a:cubicBezTo>
                      <a:pt x="4286032" y="1287330"/>
                      <a:pt x="4565956" y="1567254"/>
                      <a:pt x="4565956" y="1912558"/>
                    </a:cubicBezTo>
                    <a:cubicBezTo>
                      <a:pt x="4565956" y="2042047"/>
                      <a:pt x="4526592" y="2162342"/>
                      <a:pt x="4459177" y="2262129"/>
                    </a:cubicBezTo>
                    <a:lnTo>
                      <a:pt x="4442548" y="2282283"/>
                    </a:lnTo>
                    <a:lnTo>
                      <a:pt x="5549310" y="3001346"/>
                    </a:lnTo>
                    <a:lnTo>
                      <a:pt x="5566644" y="2980338"/>
                    </a:lnTo>
                    <a:cubicBezTo>
                      <a:pt x="5679788" y="2867194"/>
                      <a:pt x="5836095" y="2797213"/>
                      <a:pt x="6008747" y="2797213"/>
                    </a:cubicBezTo>
                    <a:cubicBezTo>
                      <a:pt x="6354050" y="2797213"/>
                      <a:pt x="6633975" y="3077137"/>
                      <a:pt x="6633974" y="3422441"/>
                    </a:cubicBezTo>
                    <a:cubicBezTo>
                      <a:pt x="6633975" y="3767745"/>
                      <a:pt x="6354050" y="4047669"/>
                      <a:pt x="6008747" y="4047670"/>
                    </a:cubicBezTo>
                    <a:cubicBezTo>
                      <a:pt x="5879257" y="4047669"/>
                      <a:pt x="5758963" y="4008305"/>
                      <a:pt x="5659175" y="3940890"/>
                    </a:cubicBezTo>
                    <a:lnTo>
                      <a:pt x="5615689" y="3905011"/>
                    </a:lnTo>
                    <a:lnTo>
                      <a:pt x="4536367" y="5224392"/>
                    </a:lnTo>
                    <a:lnTo>
                      <a:pt x="4565475" y="5278017"/>
                    </a:lnTo>
                    <a:cubicBezTo>
                      <a:pt x="4599785" y="5359135"/>
                      <a:pt x="4618758" y="5448320"/>
                      <a:pt x="4618758" y="5541937"/>
                    </a:cubicBezTo>
                    <a:cubicBezTo>
                      <a:pt x="4618758" y="5916403"/>
                      <a:pt x="4315194" y="6219967"/>
                      <a:pt x="3940727" y="6219967"/>
                    </a:cubicBezTo>
                    <a:close/>
                    <a:moveTo>
                      <a:pt x="3898615" y="7751588"/>
                    </a:moveTo>
                    <a:lnTo>
                      <a:pt x="7797230" y="3181174"/>
                    </a:lnTo>
                    <a:lnTo>
                      <a:pt x="7802051" y="3181174"/>
                    </a:lnTo>
                    <a:lnTo>
                      <a:pt x="3903436" y="0"/>
                    </a:lnTo>
                    <a:lnTo>
                      <a:pt x="4821" y="3181174"/>
                    </a:lnTo>
                    <a:lnTo>
                      <a:pt x="0" y="3181174"/>
                    </a:lnTo>
                    <a:close/>
                  </a:path>
                </a:pathLst>
              </a:cu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spTree>
    <p:extLst>
      <p:ext uri="{BB962C8B-B14F-4D97-AF65-F5344CB8AC3E}">
        <p14:creationId xmlns:p14="http://schemas.microsoft.com/office/powerpoint/2010/main" val="3238441435"/>
      </p:ext>
    </p:extLst>
  </p:cSld>
  <p:clrMapOvr>
    <a:masterClrMapping/>
  </p:clrMapOvr>
  <p:transition>
    <p:fade/>
  </p:transition>
</p:sld>
</file>

<file path=ppt/theme/theme1.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12.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3.xml><?xml version="1.0" encoding="utf-8"?>
<a:theme xmlns:a="http://schemas.openxmlformats.org/drawingml/2006/main" name="2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14.xml><?xml version="1.0" encoding="utf-8"?>
<a:theme xmlns:a="http://schemas.openxmlformats.org/drawingml/2006/main" name="!! New M365">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15.xml><?xml version="1.0" encoding="utf-8"?>
<a:theme xmlns:a="http://schemas.openxmlformats.org/drawingml/2006/main" name="2_Office Theme">
  <a:themeElements>
    <a:clrScheme name="MVP Summit 2022">
      <a:dk1>
        <a:srgbClr val="000000"/>
      </a:dk1>
      <a:lt1>
        <a:sysClr val="window" lastClr="FFFFFF"/>
      </a:lt1>
      <a:dk2>
        <a:srgbClr val="081F2C"/>
      </a:dk2>
      <a:lt2>
        <a:srgbClr val="F4F3F5"/>
      </a:lt2>
      <a:accent1>
        <a:srgbClr val="8DC8E8"/>
      </a:accent1>
      <a:accent2>
        <a:srgbClr val="FFB900"/>
      </a:accent2>
      <a:accent3>
        <a:srgbClr val="8661C5"/>
      </a:accent3>
      <a:accent4>
        <a:srgbClr val="CC88D4"/>
      </a:accent4>
      <a:accent5>
        <a:srgbClr val="5B9BD5"/>
      </a:accent5>
      <a:accent6>
        <a:srgbClr val="2D7635"/>
      </a:accent6>
      <a:hlink>
        <a:srgbClr val="0563C1"/>
      </a:hlink>
      <a:folHlink>
        <a:srgbClr val="954F72"/>
      </a:folHlink>
    </a:clrScheme>
    <a:fontScheme name="MVP Summit 2022">
      <a:majorFont>
        <a:latin typeface="Segoe Pro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Microsoft Ignite 2/3 Black Template">
  <a:themeElements>
    <a:clrScheme name="Custom 35">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Ignite2022_2-3rds Event-template.potx" id="{863A79DE-DF6F-402E-9692-B1AA1D8D1EF2}" vid="{8C6EEEA0-40AC-48EF-BCA3-9D682C67D644}"/>
    </a:ext>
  </a:extLst>
</a:theme>
</file>

<file path=ppt/theme/theme17.xml><?xml version="1.0" encoding="utf-8"?>
<a:theme xmlns:a="http://schemas.openxmlformats.org/drawingml/2006/main" name="3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noFill/>
        <a:ln w="19050" cap="flat" cmpd="sng" algn="ctr">
          <a:solidFill>
            <a:srgbClr val="F2F2F2"/>
          </a:solidFill>
          <a:prstDash val="solid"/>
          <a:headEnd type="none"/>
          <a:tailEnd type="none"/>
        </a:ln>
        <a:effectLst/>
      </a:spPr>
      <a:bodyPr/>
      <a:lst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2.xml><?xml version="1.0" encoding="utf-8"?>
<a:theme xmlns:a="http://schemas.openxmlformats.org/drawingml/2006/main" name="Microsoft 365 PPT Template - 2018">
  <a:themeElements>
    <a:clrScheme name="M365">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solidFill>
              <a:srgbClr val="FF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4.xml><?xml version="1.0" encoding="utf-8"?>
<a:theme xmlns:a="http://schemas.openxmlformats.org/drawingml/2006/main" name="1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noFill/>
        <a:ln w="19050" cap="flat" cmpd="sng" algn="ctr">
          <a:solidFill>
            <a:srgbClr val="F2F2F2"/>
          </a:solidFill>
          <a:prstDash val="solid"/>
          <a:headEnd type="none"/>
          <a:tailEnd type="none"/>
        </a:ln>
        <a:effectLst/>
      </a:spPr>
      <a:bodyPr/>
      <a:lst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5.xml><?xml version="1.0" encoding="utf-8"?>
<a:theme xmlns:a="http://schemas.openxmlformats.org/drawingml/2006/main" name="3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5.potx" id="{BF5FA84F-C0F9-43E9-A81B-1BC3E0AF1AA9}" vid="{65D980AB-A06F-46D3-A5C8-C810E78D0E4D}"/>
    </a:ext>
  </a:extLst>
</a:theme>
</file>

<file path=ppt/theme/theme6.xml><?xml version="1.0" encoding="utf-8"?>
<a:theme xmlns:a="http://schemas.openxmlformats.org/drawingml/2006/main" name="2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PowerPoint_template" id="{12AB9438-15BE-4D7B-97FD-567A1286D000}" vid="{68D5AA66-1ED0-4D59-8B72-CA98EEFFC0F4}"/>
    </a:ext>
  </a:extLst>
</a:theme>
</file>

<file path=ppt/theme/theme7.xml><?xml version="1.0" encoding="utf-8"?>
<a:theme xmlns:a="http://schemas.openxmlformats.org/drawingml/2006/main" name="3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TITLE SLIDES">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C5D1F236-4B1B-4E57-A29C-AD92A4683BEF}" vid="{04698D39-7FD2-42AF-81C6-B18BB52E45EF}"/>
    </a:ext>
  </a:extLst>
</a:theme>
</file>

<file path=ppt/theme/theme9.xml><?xml version="1.0" encoding="utf-8"?>
<a:theme xmlns:a="http://schemas.openxmlformats.org/drawingml/2006/main" name="1-WHITE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38A8728A-1399-4730-8B79-4E840462A9E6}" vid="{86913031-2664-43C4-ADAB-5888F3782CAB}"/>
    </a:ext>
  </a:extLst>
</a:theme>
</file>

<file path=ppt/theme/themeOverride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Microsoft_Security_PowerPoint_template</Template>
  <TotalTime>0</TotalTime>
  <Words>3786</Words>
  <Application>Microsoft Office PowerPoint</Application>
  <PresentationFormat>Widescreen</PresentationFormat>
  <Paragraphs>727</Paragraphs>
  <Slides>38</Slides>
  <Notes>36</Notes>
  <HiddenSlides>7</HiddenSlides>
  <MMClips>0</MMClips>
  <ScaleCrop>false</ScaleCrop>
  <HeadingPairs>
    <vt:vector size="4" baseType="variant">
      <vt:variant>
        <vt:lpstr>Theme</vt:lpstr>
      </vt:variant>
      <vt:variant>
        <vt:i4>17</vt:i4>
      </vt:variant>
      <vt:variant>
        <vt:lpstr>Slide Titles</vt:lpstr>
      </vt:variant>
      <vt:variant>
        <vt:i4>38</vt:i4>
      </vt:variant>
    </vt:vector>
  </HeadingPairs>
  <TitlesOfParts>
    <vt:vector size="55" baseType="lpstr">
      <vt:lpstr>Microsoft Security template</vt:lpstr>
      <vt:lpstr>Microsoft 365 PPT Template - 2018</vt:lpstr>
      <vt:lpstr>LIGHT GRAY TEMPLATE</vt:lpstr>
      <vt:lpstr>1_Microsoft Security template</vt:lpstr>
      <vt:lpstr>3_White Template</vt:lpstr>
      <vt:lpstr>2_Microsoft Security template</vt:lpstr>
      <vt:lpstr>3_Microsoft 365 PPT Template - 2018</vt:lpstr>
      <vt:lpstr>TITLE SLIDES</vt:lpstr>
      <vt:lpstr>1-WHITE TEMPLATE</vt:lpstr>
      <vt:lpstr>1_Office Theme</vt:lpstr>
      <vt:lpstr>1_5-50109_Microsoft_Light_Template</vt:lpstr>
      <vt:lpstr>5-50203_Microsoft_Ignite_Template</vt:lpstr>
      <vt:lpstr>2_White Template</vt:lpstr>
      <vt:lpstr>!! New M365</vt:lpstr>
      <vt:lpstr>2_Office Theme</vt:lpstr>
      <vt:lpstr>Microsoft Ignite 2/3 Black Template</vt:lpstr>
      <vt:lpstr>3_Microsoft Security template</vt:lpstr>
      <vt:lpstr>Microsoft Identity Governance (IGA)</vt:lpstr>
      <vt:lpstr>Agenda</vt:lpstr>
      <vt:lpstr>What is Microsoft Entra Identity Governance?</vt:lpstr>
      <vt:lpstr>Identity Governance: Entitlement Management &amp; Access Reviews</vt:lpstr>
      <vt:lpstr>Secure your organization with Zero Trust</vt:lpstr>
      <vt:lpstr>Identity Governance</vt:lpstr>
      <vt:lpstr>Identity &amp; Access Lifecycle</vt:lpstr>
      <vt:lpstr>Entitlement Management</vt:lpstr>
      <vt:lpstr>Access Reviews</vt:lpstr>
      <vt:lpstr>PowerPoint Presentation</vt:lpstr>
      <vt:lpstr>Demo</vt:lpstr>
      <vt:lpstr>Identity Governance: Lifecycle Workflows</vt:lpstr>
      <vt:lpstr>Identity Governance Lifecycle Workflows</vt:lpstr>
      <vt:lpstr>Lifecycle Workflows: Scenario Delivery</vt:lpstr>
      <vt:lpstr>Lifecycle Workflows: How it works</vt:lpstr>
      <vt:lpstr>Add title for persons using screen readers</vt:lpstr>
      <vt:lpstr>Current Capabilities</vt:lpstr>
      <vt:lpstr>Other Capabilities</vt:lpstr>
      <vt:lpstr>Demo</vt:lpstr>
      <vt:lpstr>Identity Governance: Privileged Identity Management</vt:lpstr>
      <vt:lpstr>Privileged Identity Management</vt:lpstr>
      <vt:lpstr>Key Capabilities</vt:lpstr>
      <vt:lpstr>How It Works?</vt:lpstr>
      <vt:lpstr>Demo</vt:lpstr>
      <vt:lpstr>Thank you!!</vt:lpstr>
      <vt:lpstr>PowerPoint Presentation</vt:lpstr>
      <vt:lpstr>PowerPoint Presentation</vt:lpstr>
      <vt:lpstr>PowerPoint Presentation</vt:lpstr>
      <vt:lpstr>PowerPoint Presentation</vt:lpstr>
      <vt:lpstr>Workload Identities</vt:lpstr>
      <vt:lpstr>What are workload identities?</vt:lpstr>
      <vt:lpstr>How are workload identities used?</vt:lpstr>
      <vt:lpstr>PowerPoint Presentation</vt:lpstr>
      <vt:lpstr>PowerPoint Presentation</vt:lpstr>
      <vt:lpstr>Workload Identity Federation</vt:lpstr>
      <vt:lpstr>Demo</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Identity Governance (IGA)</dc:title>
  <dc:subject/>
  <dc:creator/>
  <cp:keywords/>
  <dc:description/>
  <cp:lastModifiedBy/>
  <cp:revision>2</cp:revision>
  <dcterms:created xsi:type="dcterms:W3CDTF">2023-03-17T18:06:19Z</dcterms:created>
  <dcterms:modified xsi:type="dcterms:W3CDTF">2023-03-27T22:03:20Z</dcterms:modified>
  <cp:category/>
</cp:coreProperties>
</file>